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4.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5.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6.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7.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8.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10.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694" r:id="rId2"/>
    <p:sldMasterId id="2147483723" r:id="rId3"/>
    <p:sldMasterId id="2147483783" r:id="rId4"/>
    <p:sldMasterId id="2147483844" r:id="rId5"/>
    <p:sldMasterId id="2147483868" r:id="rId6"/>
    <p:sldMasterId id="2147483889" r:id="rId7"/>
    <p:sldMasterId id="2147483915" r:id="rId8"/>
    <p:sldMasterId id="2147483963" r:id="rId9"/>
    <p:sldMasterId id="2147483980" r:id="rId10"/>
    <p:sldMasterId id="2147484006" r:id="rId11"/>
  </p:sldMasterIdLst>
  <p:notesMasterIdLst>
    <p:notesMasterId r:id="rId23"/>
  </p:notesMasterIdLst>
  <p:sldIdLst>
    <p:sldId id="11013" r:id="rId12"/>
    <p:sldId id="467" r:id="rId13"/>
    <p:sldId id="378" r:id="rId14"/>
    <p:sldId id="2147483489" r:id="rId15"/>
    <p:sldId id="2147483643" r:id="rId16"/>
    <p:sldId id="2147483503" r:id="rId17"/>
    <p:sldId id="265" r:id="rId18"/>
    <p:sldId id="309" r:id="rId19"/>
    <p:sldId id="260" r:id="rId20"/>
    <p:sldId id="2147483492" r:id="rId21"/>
    <p:sldId id="2147483644" r:id="rId22"/>
  </p:sldIdLst>
  <p:sldSz cx="12192000" cy="6858000"/>
  <p:notesSz cx="6858000" cy="9144000"/>
  <p:embeddedFontLst>
    <p:embeddedFont>
      <p:font typeface="Montserrat" pitchFamily="2" charset="77"/>
      <p:regular r:id="rId24"/>
      <p:bold r:id="rId25"/>
      <p:italic r:id="rId26"/>
      <p:boldItalic r:id="rId27"/>
    </p:embeddedFont>
    <p:embeddedFont>
      <p:font typeface="Montserrat Medium" panose="00000600000000000000" pitchFamily="2" charset="77"/>
      <p:regular r:id="rId28"/>
      <p:italic r:id="rId29"/>
    </p:embeddedFont>
    <p:embeddedFont>
      <p:font typeface="Montserrat SemiBold" panose="00000700000000000000" pitchFamily="2" charset="77"/>
      <p:regular r:id="rId30"/>
      <p:bold r:id="rId31"/>
      <p:italic r:id="rId32"/>
      <p:boldItalic r:id="rId33"/>
    </p:embeddedFont>
    <p:embeddedFont>
      <p:font typeface="Roboto" panose="02000000000000000000" pitchFamily="2" charset="0"/>
      <p:regular r:id="rId34"/>
      <p:bold r:id="rId35"/>
      <p:italic r:id="rId36"/>
      <p:boldItalic r:id="rId37"/>
    </p:embeddedFont>
    <p:embeddedFont>
      <p:font typeface="Roboto Black" panose="02000000000000000000" pitchFamily="2" charset="0"/>
      <p:bold r:id="rId38"/>
      <p:italic r:id="rId39"/>
      <p:boldItalic r:id="rId40"/>
    </p:embeddedFont>
    <p:embeddedFont>
      <p:font typeface="Roboto Light" panose="02000000000000000000" pitchFamily="2" charset="0"/>
      <p:regular r:id="rId41"/>
      <p:italic r:id="rId42"/>
    </p:embeddedFont>
    <p:embeddedFont>
      <p:font typeface="Roboto Lt" panose="020F0502020204030204" pitchFamily="34" charset="0"/>
      <p:regular r:id="rId43"/>
      <p:bold r:id="rId44"/>
      <p:italic r:id="rId45"/>
      <p:boldItalic r:id="rId46"/>
    </p:embeddedFont>
    <p:embeddedFont>
      <p:font typeface="Roboto Medium" panose="02000000000000000000" pitchFamily="2" charset="0"/>
      <p:regular r:id="rId47"/>
      <p:italic r:id="rId48"/>
    </p:embeddedFont>
    <p:embeddedFont>
      <p:font typeface="Tahoma" panose="020B0604030504040204" pitchFamily="34"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sometric Timeline" id="{65B9E0F5-DFCF-F049-95A9-5C08A0C47609}">
          <p14:sldIdLst>
            <p14:sldId id="11013"/>
            <p14:sldId id="467"/>
            <p14:sldId id="378"/>
            <p14:sldId id="2147483489"/>
            <p14:sldId id="2147483643"/>
            <p14:sldId id="2147483503"/>
            <p14:sldId id="265"/>
            <p14:sldId id="309"/>
            <p14:sldId id="260"/>
            <p14:sldId id="2147483492"/>
            <p14:sldId id="214748364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154C"/>
    <a:srgbClr val="547640"/>
    <a:srgbClr val="4E9DFD"/>
    <a:srgbClr val="236EA7"/>
    <a:srgbClr val="3971B3"/>
    <a:srgbClr val="214168"/>
    <a:srgbClr val="4D5E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67"/>
    <p:restoredTop sz="94631"/>
  </p:normalViewPr>
  <p:slideViewPr>
    <p:cSldViewPr snapToGrid="0">
      <p:cViewPr>
        <p:scale>
          <a:sx n="68" d="100"/>
          <a:sy n="68" d="100"/>
        </p:scale>
        <p:origin x="1032" y="1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font" Target="fonts/font6.fntdata"/><Relationship Id="rId11" Type="http://schemas.openxmlformats.org/officeDocument/2006/relationships/slideMaster" Target="slideMasters/slideMaster11.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9.xml"/><Relationship Id="rId41" Type="http://schemas.openxmlformats.org/officeDocument/2006/relationships/font" Target="fonts/font1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100000">
                  <a:srgbClr val="70BEA2"/>
                </a:gs>
                <a:gs pos="0">
                  <a:srgbClr val="008859"/>
                </a:gs>
              </a:gsLst>
              <a:lin ang="16200000" scaled="1"/>
              <a:tileRect/>
            </a:gra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1E20-EF45-8D67-FBC05FDBFE87}"/>
            </c:ext>
          </c:extLst>
        </c:ser>
        <c:ser>
          <c:idx val="1"/>
          <c:order val="1"/>
          <c:tx>
            <c:strRef>
              <c:f>Sheet1!$C$1</c:f>
              <c:strCache>
                <c:ptCount val="1"/>
                <c:pt idx="0">
                  <c:v>Series 2</c:v>
                </c:pt>
              </c:strCache>
            </c:strRef>
          </c:tx>
          <c:spPr>
            <a:gradFill flip="none" rotWithShape="1">
              <a:gsLst>
                <a:gs pos="0">
                  <a:srgbClr val="00613F"/>
                </a:gs>
                <a:gs pos="100000">
                  <a:srgbClr val="00613F">
                    <a:lumMod val="64900"/>
                  </a:srgbClr>
                </a:gs>
              </a:gsLst>
              <a:lin ang="5400000" scaled="1"/>
              <a:tileRect/>
            </a:gra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1E20-EF45-8D67-FBC05FDBFE87}"/>
            </c:ext>
          </c:extLst>
        </c:ser>
        <c:ser>
          <c:idx val="2"/>
          <c:order val="2"/>
          <c:tx>
            <c:strRef>
              <c:f>Sheet1!$D$1</c:f>
              <c:strCache>
                <c:ptCount val="1"/>
                <c:pt idx="0">
                  <c:v>Series 3</c:v>
                </c:pt>
              </c:strCache>
            </c:strRef>
          </c:tx>
          <c:spPr>
            <a:gradFill flip="none" rotWithShape="1">
              <a:gsLst>
                <a:gs pos="100000">
                  <a:srgbClr val="006340"/>
                </a:gs>
                <a:gs pos="0">
                  <a:srgbClr val="008859"/>
                </a:gs>
              </a:gsLst>
              <a:lin ang="5400000" scaled="1"/>
              <a:tileRect/>
            </a:gra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1E20-EF45-8D67-FBC05FDBFE87}"/>
            </c:ext>
          </c:extLst>
        </c:ser>
        <c:dLbls>
          <c:showLegendKey val="0"/>
          <c:showVal val="0"/>
          <c:showCatName val="0"/>
          <c:showSerName val="0"/>
          <c:showPercent val="0"/>
          <c:showBubbleSize val="0"/>
        </c:dLbls>
        <c:gapWidth val="219"/>
        <c:overlap val="-27"/>
        <c:axId val="994660799"/>
        <c:axId val="994218255"/>
      </c:barChart>
      <c:catAx>
        <c:axId val="994660799"/>
        <c:scaling>
          <c:orientation val="minMax"/>
        </c:scaling>
        <c:delete val="0"/>
        <c:axPos val="b"/>
        <c:numFmt formatCode="General" sourceLinked="1"/>
        <c:majorTickMark val="none"/>
        <c:minorTickMark val="none"/>
        <c:tickLblPos val="nextTo"/>
        <c:spPr>
          <a:noFill/>
          <a:ln w="19050" cap="flat" cmpd="sng" algn="ctr">
            <a:solidFill>
              <a:srgbClr val="375971"/>
            </a:solidFill>
            <a:round/>
          </a:ln>
          <a:effectLst/>
        </c:spPr>
        <c:txPr>
          <a:bodyPr rot="-60000000" spcFirstLastPara="1" vertOverflow="ellipsis" vert="horz" wrap="square" anchor="ctr" anchorCtr="1"/>
          <a:lstStyle/>
          <a:p>
            <a:pPr>
              <a:defRPr sz="1800" b="1" i="0" u="none" strike="noStrike" kern="1200" baseline="0">
                <a:solidFill>
                  <a:srgbClr val="006340"/>
                </a:solidFill>
                <a:latin typeface="Montserrat SemiBold" pitchFamily="2" charset="77"/>
                <a:ea typeface="+mn-ea"/>
                <a:cs typeface="+mn-cs"/>
              </a:defRPr>
            </a:pPr>
            <a:endParaRPr lang="en-US"/>
          </a:p>
        </c:txPr>
        <c:crossAx val="994218255"/>
        <c:crosses val="autoZero"/>
        <c:auto val="1"/>
        <c:lblAlgn val="ctr"/>
        <c:lblOffset val="100"/>
        <c:noMultiLvlLbl val="0"/>
      </c:catAx>
      <c:valAx>
        <c:axId val="994218255"/>
        <c:scaling>
          <c:orientation val="minMax"/>
        </c:scaling>
        <c:delete val="0"/>
        <c:axPos val="l"/>
        <c:majorGridlines>
          <c:spPr>
            <a:ln w="9525" cap="flat" cmpd="sng" algn="ctr">
              <a:solidFill>
                <a:srgbClr val="9DC0D8">
                  <a:alpha val="27000"/>
                </a:srgb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lgn="just">
              <a:defRPr sz="1600" b="0" i="0" u="none" strike="noStrike" kern="1200" baseline="0">
                <a:solidFill>
                  <a:srgbClr val="006340"/>
                </a:solidFill>
                <a:latin typeface="Montserrat Medium" pitchFamily="2" charset="77"/>
                <a:ea typeface="+mn-ea"/>
                <a:cs typeface="+mn-cs"/>
              </a:defRPr>
            </a:pPr>
            <a:endParaRPr lang="en-US"/>
          </a:p>
        </c:txPr>
        <c:crossAx val="994660799"/>
        <c:crosses val="autoZero"/>
        <c:crossBetween val="between"/>
      </c:valAx>
      <c:spPr>
        <a:gradFill flip="none" rotWithShape="1">
          <a:gsLst>
            <a:gs pos="100000">
              <a:schemeClr val="bg1"/>
            </a:gs>
            <a:gs pos="0">
              <a:schemeClr val="bg1">
                <a:alpha val="0"/>
              </a:schemeClr>
            </a:gs>
          </a:gsLst>
          <a:lin ang="5400000" scaled="1"/>
          <a:tileRect/>
        </a:gra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5D9D11-34E1-CB4E-8805-5725A6AB9727}" type="datetimeFigureOut">
              <a:rPr lang="en-US" smtClean="0"/>
              <a:t>2/4/26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97916-370E-6940-9393-B10DD9D2D860}" type="slidenum">
              <a:rPr lang="en-US" smtClean="0"/>
              <a:t>‹#›</a:t>
            </a:fld>
            <a:endParaRPr lang="en-US"/>
          </a:p>
        </p:txBody>
      </p:sp>
    </p:spTree>
    <p:extLst>
      <p:ext uri="{BB962C8B-B14F-4D97-AF65-F5344CB8AC3E}">
        <p14:creationId xmlns:p14="http://schemas.microsoft.com/office/powerpoint/2010/main" val="3675258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35833-7ED9-DB4B-8E98-7056236B21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22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35833-7ED9-DB4B-8E98-7056236B21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375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38EC2-B9CC-2C4D-BA4B-B486B2C3F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5356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A9FD4-B575-400F-BDB8-15E11C4434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7384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CC688-8942-7D30-672E-EFA52D7425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416CAF-A94D-695C-EF17-07A2782B569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9374311-1B09-3A29-49FE-6CC83DC5DE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5D7E1C-00A7-3E92-1A22-715FFBFBF4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43ECE-EFBB-4B2C-BA68-B89CAD3F6A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5702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1A0B8-4726-F21E-61E2-64FCC1F1F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41FA0-1C4E-8687-E3A2-DCB921BA615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5493829-3D5F-D0ED-0E9B-495D9CD0E5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BC75FE-A035-EB15-1F6D-52CEDC4A44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F40E06-2655-5C49-B38C-0F5276AAFE7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5725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0E481-7BE3-DD4A-81B7-9029064E54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4951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BA4CF-8DC8-914C-3D8B-0CD0FF966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202B3-FE39-1A9E-ABEB-A77DFBCC89AA}"/>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55EB605A-DD9C-C2AF-DD75-CAEF08016A8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9181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DF084-6ACA-12C3-CE1C-2871D5575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00B71-4E6E-07B8-6E75-E0C896576C6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006C946-F1A3-9F25-E527-DA942D0FE3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2464AB-997C-5DBE-4ACE-EF82321553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DE1A96-F8F9-1E41-B017-F39687D769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7954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CAFB1-9E62-FD23-F12E-4EB6B3108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6CC02-08F5-1485-72A6-C1FB17152EB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7D1FD03-A9D1-A0F4-471F-4FF8C9AC91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B8E899-042D-CC7F-1716-2D6F28DB51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F40E06-2655-5C49-B38C-0F5276AAFE7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0481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75000"/>
          </a:schemeClr>
        </a:solidFill>
        <a:effectLst/>
      </p:bgPr>
    </p:bg>
    <p:spTree>
      <p:nvGrpSpPr>
        <p:cNvPr id="1" name=""/>
        <p:cNvGrpSpPr/>
        <p:nvPr/>
      </p:nvGrpSpPr>
      <p:grpSpPr>
        <a:xfrm>
          <a:off x="0" y="0"/>
          <a:ext cx="0" cy="0"/>
          <a:chOff x="0" y="0"/>
          <a:chExt cx="0" cy="0"/>
        </a:xfrm>
      </p:grpSpPr>
      <p:sp>
        <p:nvSpPr>
          <p:cNvPr id="6" name="Rounded Rectangle 5"/>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Arial" pitchFamily="34" charset="0"/>
              <a:ea typeface="Tahoma" pitchFamily="34" charset="0"/>
              <a:cs typeface="Arial" pitchFamily="34" charset="0"/>
            </a:endParaRPr>
          </a:p>
        </p:txBody>
      </p:sp>
      <p:cxnSp>
        <p:nvCxnSpPr>
          <p:cNvPr id="4" name="Straight Connector 3"/>
          <p:cNvCxnSpPr/>
          <p:nvPr userDrawn="1"/>
        </p:nvCxnSpPr>
        <p:spPr>
          <a:xfrm>
            <a:off x="1833035" y="3425826"/>
            <a:ext cx="10267565" cy="3174"/>
          </a:xfrm>
          <a:prstGeom prst="line">
            <a:avLst/>
          </a:prstGeom>
          <a:ln w="31750">
            <a:solidFill>
              <a:srgbClr val="3B73B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ctrTitle"/>
          </p:nvPr>
        </p:nvSpPr>
        <p:spPr>
          <a:xfrm>
            <a:off x="1828800" y="1963583"/>
            <a:ext cx="10164725" cy="1449388"/>
          </a:xfrm>
        </p:spPr>
        <p:txBody>
          <a:bodyPr lIns="0" bIns="243797" anchor="b">
            <a:normAutofit/>
          </a:bodyPr>
          <a:lstStyle>
            <a:lvl1pPr algn="l">
              <a:defRPr sz="2800" b="1">
                <a:solidFill>
                  <a:schemeClr val="tx1"/>
                </a:solidFill>
                <a:effectLst/>
                <a:latin typeface="Tahoma" pitchFamily="34" charset="0"/>
                <a:ea typeface="Tahoma" pitchFamily="34" charset="0"/>
                <a:cs typeface="Tahoma" pitchFamily="34" charset="0"/>
              </a:defRPr>
            </a:lvl1pPr>
          </a:lstStyle>
          <a:p>
            <a:r>
              <a:rPr lang="en-US"/>
              <a:t>Click to edit Master title style</a:t>
            </a:r>
          </a:p>
        </p:txBody>
      </p:sp>
      <p:sp>
        <p:nvSpPr>
          <p:cNvPr id="9" name="Subtitle 2"/>
          <p:cNvSpPr>
            <a:spLocks noGrp="1"/>
          </p:cNvSpPr>
          <p:nvPr userDrawn="1">
            <p:ph type="subTitle" idx="1"/>
          </p:nvPr>
        </p:nvSpPr>
        <p:spPr>
          <a:xfrm>
            <a:off x="1828800" y="3425029"/>
            <a:ext cx="10164725" cy="1752600"/>
          </a:xfrm>
        </p:spPr>
        <p:txBody>
          <a:bodyPr lIns="0" tIns="243797" bIns="0">
            <a:normAutofit/>
          </a:bodyPr>
          <a:lstStyle>
            <a:lvl1pPr marL="0" indent="0" algn="l">
              <a:buNone/>
              <a:defRPr sz="2400">
                <a:solidFill>
                  <a:schemeClr val="tx1"/>
                </a:solidFill>
                <a:effectLst/>
                <a:latin typeface="Tahoma" pitchFamily="34" charset="0"/>
                <a:ea typeface="Tahoma" pitchFamily="34" charset="0"/>
                <a:cs typeface="Tahoma"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46875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Title Only">
    <p:bg>
      <p:bgPr>
        <a:solidFill>
          <a:schemeClr val="bg1">
            <a:lumMod val="75000"/>
          </a:schemeClr>
        </a:solidFill>
        <a:effectLst/>
      </p:bgPr>
    </p:bg>
    <p:spTree>
      <p:nvGrpSpPr>
        <p:cNvPr id="1" name=""/>
        <p:cNvGrpSpPr/>
        <p:nvPr/>
      </p:nvGrpSpPr>
      <p:grpSpPr>
        <a:xfrm>
          <a:off x="0" y="0"/>
          <a:ext cx="0" cy="0"/>
          <a:chOff x="0" y="0"/>
          <a:chExt cx="0" cy="0"/>
        </a:xfrm>
      </p:grpSpPr>
      <p:sp>
        <p:nvSpPr>
          <p:cNvPr id="7" name="Rounded Rectangle 6"/>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8" name="TextBox 7"/>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21098505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3"/>
        <p:cNvGrpSpPr/>
        <p:nvPr/>
      </p:nvGrpSpPr>
      <p:grpSpPr>
        <a:xfrm>
          <a:off x="0" y="0"/>
          <a:ext cx="0" cy="0"/>
          <a:chOff x="0" y="0"/>
          <a:chExt cx="0" cy="0"/>
        </a:xfrm>
      </p:grpSpPr>
      <p:sp>
        <p:nvSpPr>
          <p:cNvPr id="494" name="Google Shape;494;p84"/>
          <p:cNvSpPr txBox="1">
            <a:spLocks noGrp="1"/>
          </p:cNvSpPr>
          <p:nvPr>
            <p:ph type="title" hasCustomPrompt="1"/>
          </p:nvPr>
        </p:nvSpPr>
        <p:spPr>
          <a:xfrm>
            <a:off x="377952" y="1901952"/>
            <a:ext cx="3206400" cy="1463200"/>
          </a:xfrm>
          <a:prstGeom prst="rect">
            <a:avLst/>
          </a:prstGeom>
        </p:spPr>
        <p:txBody>
          <a:bodyPr spcFirstLastPara="1" wrap="square" lIns="0" tIns="0" rIns="0" bIns="0" anchor="t" anchorCtr="0">
            <a:noAutofit/>
          </a:bodyPr>
          <a:lstStyle>
            <a:lvl1pPr lvl="0" rtl="0">
              <a:spcBef>
                <a:spcPct val="0"/>
              </a:spcBef>
              <a:spcAft>
                <a:spcPct val="0"/>
              </a:spcAft>
              <a:buClr>
                <a:schemeClr val="lt1"/>
              </a:buClr>
              <a:buSzPts val="13400"/>
              <a:buNone/>
              <a:defRPr sz="8934" b="0" i="0">
                <a:solidFill>
                  <a:schemeClr val="lt1"/>
                </a:solidFill>
                <a:latin typeface="Aptos" panose="020B0004020202020204" pitchFamily="34" charset="0"/>
              </a:defRPr>
            </a:lvl1pPr>
            <a:lvl2pPr lvl="1" algn="ctr" rtl="0">
              <a:spcBef>
                <a:spcPct val="0"/>
              </a:spcBef>
              <a:spcAft>
                <a:spcPct val="0"/>
              </a:spcAft>
              <a:buSzPts val="24000"/>
              <a:buNone/>
              <a:defRPr sz="16001"/>
            </a:lvl2pPr>
            <a:lvl3pPr lvl="2" algn="ctr" rtl="0">
              <a:spcBef>
                <a:spcPct val="0"/>
              </a:spcBef>
              <a:spcAft>
                <a:spcPct val="0"/>
              </a:spcAft>
              <a:buSzPts val="24000"/>
              <a:buNone/>
              <a:defRPr sz="16001"/>
            </a:lvl3pPr>
            <a:lvl4pPr lvl="3" algn="ctr" rtl="0">
              <a:spcBef>
                <a:spcPct val="0"/>
              </a:spcBef>
              <a:spcAft>
                <a:spcPct val="0"/>
              </a:spcAft>
              <a:buSzPts val="24000"/>
              <a:buNone/>
              <a:defRPr sz="16001"/>
            </a:lvl4pPr>
            <a:lvl5pPr lvl="4" algn="ctr" rtl="0">
              <a:spcBef>
                <a:spcPct val="0"/>
              </a:spcBef>
              <a:spcAft>
                <a:spcPct val="0"/>
              </a:spcAft>
              <a:buSzPts val="24000"/>
              <a:buNone/>
              <a:defRPr sz="16001"/>
            </a:lvl5pPr>
            <a:lvl6pPr lvl="5" algn="ctr" rtl="0">
              <a:spcBef>
                <a:spcPct val="0"/>
              </a:spcBef>
              <a:spcAft>
                <a:spcPct val="0"/>
              </a:spcAft>
              <a:buSzPts val="24000"/>
              <a:buNone/>
              <a:defRPr sz="16001"/>
            </a:lvl6pPr>
            <a:lvl7pPr lvl="6" algn="ctr" rtl="0">
              <a:spcBef>
                <a:spcPct val="0"/>
              </a:spcBef>
              <a:spcAft>
                <a:spcPct val="0"/>
              </a:spcAft>
              <a:buSzPts val="24000"/>
              <a:buNone/>
              <a:defRPr sz="16001"/>
            </a:lvl7pPr>
            <a:lvl8pPr lvl="7" algn="ctr" rtl="0">
              <a:spcBef>
                <a:spcPct val="0"/>
              </a:spcBef>
              <a:spcAft>
                <a:spcPct val="0"/>
              </a:spcAft>
              <a:buSzPts val="24000"/>
              <a:buNone/>
              <a:defRPr sz="16001"/>
            </a:lvl8pPr>
            <a:lvl9pPr lvl="8" algn="ctr" rtl="0">
              <a:spcBef>
                <a:spcPct val="0"/>
              </a:spcBef>
              <a:spcAft>
                <a:spcPct val="0"/>
              </a:spcAft>
              <a:buSzPts val="24000"/>
              <a:buNone/>
              <a:defRPr sz="16001"/>
            </a:lvl9pPr>
          </a:lstStyle>
          <a:p>
            <a:r>
              <a:rPr dirty="0"/>
              <a:t>xx%</a:t>
            </a:r>
          </a:p>
        </p:txBody>
      </p:sp>
      <p:sp>
        <p:nvSpPr>
          <p:cNvPr id="495" name="Google Shape;495;p84"/>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496" name="Google Shape;496;p84"/>
          <p:cNvSpPr txBox="1">
            <a:spLocks noGrp="1"/>
          </p:cNvSpPr>
          <p:nvPr>
            <p:ph type="subTitle" idx="2"/>
          </p:nvPr>
        </p:nvSpPr>
        <p:spPr>
          <a:xfrm>
            <a:off x="377952" y="3230880"/>
            <a:ext cx="3206400" cy="975200"/>
          </a:xfrm>
          <a:prstGeom prst="rect">
            <a:avLst/>
          </a:prstGeom>
        </p:spPr>
        <p:txBody>
          <a:bodyPr spcFirstLastPara="1" wrap="square" lIns="0" tIns="0" rIns="0" bIns="0" anchor="t" anchorCtr="0">
            <a:noAutofit/>
          </a:bodyPr>
          <a:lstStyle>
            <a:lvl1pPr lvl="0" rtl="0">
              <a:lnSpc>
                <a:spcPct val="115000"/>
              </a:lnSpc>
              <a:spcBef>
                <a:spcPct val="0"/>
              </a:spcBef>
              <a:spcAft>
                <a:spcPct val="0"/>
              </a:spcAft>
              <a:buClr>
                <a:schemeClr val="lt1"/>
              </a:buClr>
              <a:buSzPts val="3800"/>
              <a:buFont typeface="Helvetica Neue"/>
              <a:buNone/>
              <a:defRPr sz="25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lnSpc>
                <a:spcPct val="115000"/>
              </a:lnSpc>
              <a:spcBef>
                <a:spcPct val="0"/>
              </a:spcBef>
              <a:spcAft>
                <a:spcPct val="0"/>
              </a:spcAft>
              <a:buSzPts val="3800"/>
              <a:buNone/>
              <a:defRPr/>
            </a:lvl2pPr>
            <a:lvl3pPr lvl="2" rtl="0">
              <a:lnSpc>
                <a:spcPct val="115000"/>
              </a:lnSpc>
              <a:spcBef>
                <a:spcPct val="0"/>
              </a:spcBef>
              <a:spcAft>
                <a:spcPct val="0"/>
              </a:spcAft>
              <a:buSzPts val="3800"/>
              <a:buNone/>
              <a:defRPr/>
            </a:lvl3pPr>
            <a:lvl4pPr lvl="3" rtl="0">
              <a:lnSpc>
                <a:spcPct val="115000"/>
              </a:lnSpc>
              <a:spcBef>
                <a:spcPct val="0"/>
              </a:spcBef>
              <a:spcAft>
                <a:spcPct val="0"/>
              </a:spcAft>
              <a:buSzPts val="3800"/>
              <a:buNone/>
              <a:defRPr/>
            </a:lvl4pPr>
            <a:lvl5pPr lvl="4" rtl="0">
              <a:lnSpc>
                <a:spcPct val="115000"/>
              </a:lnSpc>
              <a:spcBef>
                <a:spcPct val="0"/>
              </a:spcBef>
              <a:spcAft>
                <a:spcPct val="0"/>
              </a:spcAft>
              <a:buSzPts val="3800"/>
              <a:buNone/>
              <a:defRPr/>
            </a:lvl5pPr>
            <a:lvl6pPr lvl="5" rtl="0">
              <a:lnSpc>
                <a:spcPct val="115000"/>
              </a:lnSpc>
              <a:spcBef>
                <a:spcPct val="0"/>
              </a:spcBef>
              <a:spcAft>
                <a:spcPct val="0"/>
              </a:spcAft>
              <a:buSzPts val="3800"/>
              <a:buNone/>
              <a:defRPr/>
            </a:lvl6pPr>
            <a:lvl7pPr lvl="6" rtl="0">
              <a:lnSpc>
                <a:spcPct val="115000"/>
              </a:lnSpc>
              <a:spcBef>
                <a:spcPct val="0"/>
              </a:spcBef>
              <a:spcAft>
                <a:spcPct val="0"/>
              </a:spcAft>
              <a:buSzPts val="3800"/>
              <a:buNone/>
              <a:defRPr/>
            </a:lvl7pPr>
            <a:lvl8pPr lvl="7" rtl="0">
              <a:lnSpc>
                <a:spcPct val="115000"/>
              </a:lnSpc>
              <a:spcBef>
                <a:spcPct val="0"/>
              </a:spcBef>
              <a:spcAft>
                <a:spcPct val="0"/>
              </a:spcAft>
              <a:buSzPts val="3800"/>
              <a:buNone/>
              <a:defRPr/>
            </a:lvl8pPr>
            <a:lvl9pPr lvl="8" rtl="0">
              <a:lnSpc>
                <a:spcPct val="115000"/>
              </a:lnSpc>
              <a:spcBef>
                <a:spcPct val="0"/>
              </a:spcBef>
              <a:spcAft>
                <a:spcPct val="0"/>
              </a:spcAft>
              <a:buSzPts val="3800"/>
              <a:buNone/>
              <a:defRPr/>
            </a:lvl9pPr>
          </a:lstStyle>
          <a:p>
            <a:endParaRPr dirty="0"/>
          </a:p>
        </p:txBody>
      </p:sp>
      <p:sp>
        <p:nvSpPr>
          <p:cNvPr id="497" name="Google Shape;497;p84"/>
          <p:cNvSpPr txBox="1">
            <a:spLocks noGrp="1"/>
          </p:cNvSpPr>
          <p:nvPr>
            <p:ph type="subTitle" idx="3"/>
          </p:nvPr>
        </p:nvSpPr>
        <p:spPr>
          <a:xfrm>
            <a:off x="377952" y="6010338"/>
            <a:ext cx="7559200" cy="451342"/>
          </a:xfrm>
          <a:prstGeom prst="rect">
            <a:avLst/>
          </a:prstGeom>
        </p:spPr>
        <p:txBody>
          <a:bodyPr spcFirstLastPara="1" wrap="square" lIns="0" tIns="0" rIns="0" bIns="0" anchor="b" anchorCtr="0">
            <a:spAutoFit/>
          </a:bodyPr>
          <a:lstStyle>
            <a:lvl1pPr lvl="0" rtl="0">
              <a:lnSpc>
                <a:spcPct val="100000"/>
              </a:lnSpc>
              <a:spcBef>
                <a:spcPct val="0"/>
              </a:spcBef>
              <a:spcAft>
                <a:spcPct val="0"/>
              </a:spcAft>
              <a:buClr>
                <a:schemeClr val="lt1"/>
              </a:buClr>
              <a:buSzPts val="4400"/>
              <a:buFont typeface="Helvetica Neue"/>
              <a:buNone/>
              <a:defRPr sz="2933" b="0" i="0">
                <a:solidFill>
                  <a:schemeClr val="lt1"/>
                </a:solidFill>
                <a:latin typeface="Aptos" panose="020B0004020202020204" pitchFamily="34" charset="0"/>
                <a:ea typeface="Aptos" panose="020B0004020202020204" pitchFamily="34" charset="0"/>
                <a:cs typeface="Helvetica Neue"/>
                <a:sym typeface="Helvetica Neue"/>
              </a:defRPr>
            </a:lvl1pPr>
            <a:lvl2pPr lvl="1" algn="ctr" rtl="0">
              <a:lnSpc>
                <a:spcPct val="100000"/>
              </a:lnSpc>
              <a:spcBef>
                <a:spcPct val="0"/>
              </a:spcBef>
              <a:spcAft>
                <a:spcPct val="0"/>
              </a:spcAft>
              <a:buSzPts val="5600"/>
              <a:buNone/>
              <a:defRPr sz="3734"/>
            </a:lvl2pPr>
            <a:lvl3pPr lvl="2" algn="ctr" rtl="0">
              <a:lnSpc>
                <a:spcPct val="100000"/>
              </a:lnSpc>
              <a:spcBef>
                <a:spcPct val="0"/>
              </a:spcBef>
              <a:spcAft>
                <a:spcPct val="0"/>
              </a:spcAft>
              <a:buSzPts val="5600"/>
              <a:buNone/>
              <a:defRPr sz="3734"/>
            </a:lvl3pPr>
            <a:lvl4pPr lvl="3" algn="ctr" rtl="0">
              <a:lnSpc>
                <a:spcPct val="100000"/>
              </a:lnSpc>
              <a:spcBef>
                <a:spcPct val="0"/>
              </a:spcBef>
              <a:spcAft>
                <a:spcPct val="0"/>
              </a:spcAft>
              <a:buSzPts val="5600"/>
              <a:buNone/>
              <a:defRPr sz="3734"/>
            </a:lvl4pPr>
            <a:lvl5pPr lvl="4" algn="ctr" rtl="0">
              <a:lnSpc>
                <a:spcPct val="100000"/>
              </a:lnSpc>
              <a:spcBef>
                <a:spcPct val="0"/>
              </a:spcBef>
              <a:spcAft>
                <a:spcPct val="0"/>
              </a:spcAft>
              <a:buSzPts val="5600"/>
              <a:buNone/>
              <a:defRPr sz="3734"/>
            </a:lvl5pPr>
            <a:lvl6pPr lvl="5" algn="ctr" rtl="0">
              <a:lnSpc>
                <a:spcPct val="100000"/>
              </a:lnSpc>
              <a:spcBef>
                <a:spcPct val="0"/>
              </a:spcBef>
              <a:spcAft>
                <a:spcPct val="0"/>
              </a:spcAft>
              <a:buSzPts val="5600"/>
              <a:buNone/>
              <a:defRPr sz="3734"/>
            </a:lvl6pPr>
            <a:lvl7pPr lvl="6" algn="ctr" rtl="0">
              <a:lnSpc>
                <a:spcPct val="100000"/>
              </a:lnSpc>
              <a:spcBef>
                <a:spcPct val="0"/>
              </a:spcBef>
              <a:spcAft>
                <a:spcPct val="0"/>
              </a:spcAft>
              <a:buSzPts val="5600"/>
              <a:buNone/>
              <a:defRPr sz="3734"/>
            </a:lvl7pPr>
            <a:lvl8pPr lvl="7" algn="ctr" rtl="0">
              <a:lnSpc>
                <a:spcPct val="100000"/>
              </a:lnSpc>
              <a:spcBef>
                <a:spcPct val="0"/>
              </a:spcBef>
              <a:spcAft>
                <a:spcPct val="0"/>
              </a:spcAft>
              <a:buSzPts val="5600"/>
              <a:buNone/>
              <a:defRPr sz="3734"/>
            </a:lvl8pPr>
            <a:lvl9pPr lvl="8" algn="ctr" rtl="0">
              <a:lnSpc>
                <a:spcPct val="100000"/>
              </a:lnSpc>
              <a:spcBef>
                <a:spcPct val="0"/>
              </a:spcBef>
              <a:spcAft>
                <a:spcPct val="0"/>
              </a:spcAft>
              <a:buSzPts val="5600"/>
              <a:buNone/>
              <a:defRPr sz="3734"/>
            </a:lvl9pPr>
          </a:lstStyle>
          <a:p>
            <a:endParaRPr dirty="0"/>
          </a:p>
        </p:txBody>
      </p:sp>
      <p:sp>
        <p:nvSpPr>
          <p:cNvPr id="498" name="Google Shape;498;p84"/>
          <p:cNvSpPr txBox="1">
            <a:spLocks noGrp="1"/>
          </p:cNvSpPr>
          <p:nvPr>
            <p:ph type="title" idx="4" hasCustomPrompt="1"/>
          </p:nvPr>
        </p:nvSpPr>
        <p:spPr>
          <a:xfrm>
            <a:off x="4120896" y="1901952"/>
            <a:ext cx="3206400" cy="1463200"/>
          </a:xfrm>
          <a:prstGeom prst="rect">
            <a:avLst/>
          </a:prstGeom>
        </p:spPr>
        <p:txBody>
          <a:bodyPr spcFirstLastPara="1" wrap="square" lIns="0" tIns="0" rIns="0" bIns="0" anchor="t" anchorCtr="0">
            <a:noAutofit/>
          </a:bodyPr>
          <a:lstStyle>
            <a:lvl1pPr lvl="0" rtl="0">
              <a:spcBef>
                <a:spcPct val="0"/>
              </a:spcBef>
              <a:spcAft>
                <a:spcPct val="0"/>
              </a:spcAft>
              <a:buClr>
                <a:schemeClr val="lt1"/>
              </a:buClr>
              <a:buSzPts val="13400"/>
              <a:buNone/>
              <a:defRPr sz="8934" b="0" i="0">
                <a:solidFill>
                  <a:schemeClr val="lt1"/>
                </a:solidFill>
                <a:latin typeface="Aptos" panose="020B0004020202020204" pitchFamily="34" charset="0"/>
              </a:defRPr>
            </a:lvl1pPr>
            <a:lvl2pPr lvl="1" algn="ctr" rtl="0">
              <a:spcBef>
                <a:spcPct val="0"/>
              </a:spcBef>
              <a:spcAft>
                <a:spcPct val="0"/>
              </a:spcAft>
              <a:buSzPts val="24000"/>
              <a:buNone/>
              <a:defRPr sz="16001"/>
            </a:lvl2pPr>
            <a:lvl3pPr lvl="2" algn="ctr" rtl="0">
              <a:spcBef>
                <a:spcPct val="0"/>
              </a:spcBef>
              <a:spcAft>
                <a:spcPct val="0"/>
              </a:spcAft>
              <a:buSzPts val="24000"/>
              <a:buNone/>
              <a:defRPr sz="16001"/>
            </a:lvl3pPr>
            <a:lvl4pPr lvl="3" algn="ctr" rtl="0">
              <a:spcBef>
                <a:spcPct val="0"/>
              </a:spcBef>
              <a:spcAft>
                <a:spcPct val="0"/>
              </a:spcAft>
              <a:buSzPts val="24000"/>
              <a:buNone/>
              <a:defRPr sz="16001"/>
            </a:lvl4pPr>
            <a:lvl5pPr lvl="4" algn="ctr" rtl="0">
              <a:spcBef>
                <a:spcPct val="0"/>
              </a:spcBef>
              <a:spcAft>
                <a:spcPct val="0"/>
              </a:spcAft>
              <a:buSzPts val="24000"/>
              <a:buNone/>
              <a:defRPr sz="16001"/>
            </a:lvl5pPr>
            <a:lvl6pPr lvl="5" algn="ctr" rtl="0">
              <a:spcBef>
                <a:spcPct val="0"/>
              </a:spcBef>
              <a:spcAft>
                <a:spcPct val="0"/>
              </a:spcAft>
              <a:buSzPts val="24000"/>
              <a:buNone/>
              <a:defRPr sz="16001"/>
            </a:lvl6pPr>
            <a:lvl7pPr lvl="6" algn="ctr" rtl="0">
              <a:spcBef>
                <a:spcPct val="0"/>
              </a:spcBef>
              <a:spcAft>
                <a:spcPct val="0"/>
              </a:spcAft>
              <a:buSzPts val="24000"/>
              <a:buNone/>
              <a:defRPr sz="16001"/>
            </a:lvl7pPr>
            <a:lvl8pPr lvl="7" algn="ctr" rtl="0">
              <a:spcBef>
                <a:spcPct val="0"/>
              </a:spcBef>
              <a:spcAft>
                <a:spcPct val="0"/>
              </a:spcAft>
              <a:buSzPts val="24000"/>
              <a:buNone/>
              <a:defRPr sz="16001"/>
            </a:lvl8pPr>
            <a:lvl9pPr lvl="8" algn="ctr" rtl="0">
              <a:spcBef>
                <a:spcPct val="0"/>
              </a:spcBef>
              <a:spcAft>
                <a:spcPct val="0"/>
              </a:spcAft>
              <a:buSzPts val="24000"/>
              <a:buNone/>
              <a:defRPr sz="16001"/>
            </a:lvl9pPr>
          </a:lstStyle>
          <a:p>
            <a:r>
              <a:rPr dirty="0"/>
              <a:t>xx%</a:t>
            </a:r>
          </a:p>
        </p:txBody>
      </p:sp>
      <p:sp>
        <p:nvSpPr>
          <p:cNvPr id="499" name="Google Shape;499;p84"/>
          <p:cNvSpPr txBox="1">
            <a:spLocks noGrp="1"/>
          </p:cNvSpPr>
          <p:nvPr>
            <p:ph type="subTitle" idx="5"/>
          </p:nvPr>
        </p:nvSpPr>
        <p:spPr>
          <a:xfrm>
            <a:off x="4120896" y="3230880"/>
            <a:ext cx="3206400" cy="975200"/>
          </a:xfrm>
          <a:prstGeom prst="rect">
            <a:avLst/>
          </a:prstGeom>
        </p:spPr>
        <p:txBody>
          <a:bodyPr spcFirstLastPara="1" wrap="square" lIns="0" tIns="0" rIns="0" bIns="0" anchor="t" anchorCtr="0">
            <a:noAutofit/>
          </a:bodyPr>
          <a:lstStyle>
            <a:lvl1pPr lvl="0" rtl="0">
              <a:lnSpc>
                <a:spcPct val="115000"/>
              </a:lnSpc>
              <a:spcBef>
                <a:spcPct val="0"/>
              </a:spcBef>
              <a:spcAft>
                <a:spcPct val="0"/>
              </a:spcAft>
              <a:buClr>
                <a:schemeClr val="lt1"/>
              </a:buClr>
              <a:buSzPts val="3800"/>
              <a:buFont typeface="Helvetica Neue"/>
              <a:buNone/>
              <a:defRPr sz="25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lnSpc>
                <a:spcPct val="115000"/>
              </a:lnSpc>
              <a:spcBef>
                <a:spcPct val="0"/>
              </a:spcBef>
              <a:spcAft>
                <a:spcPct val="0"/>
              </a:spcAft>
              <a:buSzPts val="3800"/>
              <a:buNone/>
              <a:defRPr/>
            </a:lvl2pPr>
            <a:lvl3pPr lvl="2" rtl="0">
              <a:lnSpc>
                <a:spcPct val="115000"/>
              </a:lnSpc>
              <a:spcBef>
                <a:spcPct val="0"/>
              </a:spcBef>
              <a:spcAft>
                <a:spcPct val="0"/>
              </a:spcAft>
              <a:buSzPts val="3800"/>
              <a:buNone/>
              <a:defRPr/>
            </a:lvl3pPr>
            <a:lvl4pPr lvl="3" rtl="0">
              <a:lnSpc>
                <a:spcPct val="115000"/>
              </a:lnSpc>
              <a:spcBef>
                <a:spcPct val="0"/>
              </a:spcBef>
              <a:spcAft>
                <a:spcPct val="0"/>
              </a:spcAft>
              <a:buSzPts val="3800"/>
              <a:buNone/>
              <a:defRPr/>
            </a:lvl4pPr>
            <a:lvl5pPr lvl="4" rtl="0">
              <a:lnSpc>
                <a:spcPct val="115000"/>
              </a:lnSpc>
              <a:spcBef>
                <a:spcPct val="0"/>
              </a:spcBef>
              <a:spcAft>
                <a:spcPct val="0"/>
              </a:spcAft>
              <a:buSzPts val="3800"/>
              <a:buNone/>
              <a:defRPr/>
            </a:lvl5pPr>
            <a:lvl6pPr lvl="5" rtl="0">
              <a:lnSpc>
                <a:spcPct val="115000"/>
              </a:lnSpc>
              <a:spcBef>
                <a:spcPct val="0"/>
              </a:spcBef>
              <a:spcAft>
                <a:spcPct val="0"/>
              </a:spcAft>
              <a:buSzPts val="3800"/>
              <a:buNone/>
              <a:defRPr/>
            </a:lvl6pPr>
            <a:lvl7pPr lvl="6" rtl="0">
              <a:lnSpc>
                <a:spcPct val="115000"/>
              </a:lnSpc>
              <a:spcBef>
                <a:spcPct val="0"/>
              </a:spcBef>
              <a:spcAft>
                <a:spcPct val="0"/>
              </a:spcAft>
              <a:buSzPts val="3800"/>
              <a:buNone/>
              <a:defRPr/>
            </a:lvl7pPr>
            <a:lvl8pPr lvl="7" rtl="0">
              <a:lnSpc>
                <a:spcPct val="115000"/>
              </a:lnSpc>
              <a:spcBef>
                <a:spcPct val="0"/>
              </a:spcBef>
              <a:spcAft>
                <a:spcPct val="0"/>
              </a:spcAft>
              <a:buSzPts val="3800"/>
              <a:buNone/>
              <a:defRPr/>
            </a:lvl8pPr>
            <a:lvl9pPr lvl="8" rtl="0">
              <a:lnSpc>
                <a:spcPct val="115000"/>
              </a:lnSpc>
              <a:spcBef>
                <a:spcPct val="0"/>
              </a:spcBef>
              <a:spcAft>
                <a:spcPct val="0"/>
              </a:spcAft>
              <a:buSzPts val="3800"/>
              <a:buNone/>
              <a:defRPr/>
            </a:lvl9pPr>
          </a:lstStyle>
          <a:p>
            <a:endParaRPr dirty="0"/>
          </a:p>
        </p:txBody>
      </p:sp>
      <p:sp>
        <p:nvSpPr>
          <p:cNvPr id="500" name="Google Shape;500;p84"/>
          <p:cNvSpPr txBox="1">
            <a:spLocks noGrp="1"/>
          </p:cNvSpPr>
          <p:nvPr>
            <p:ph type="title" idx="6" hasCustomPrompt="1"/>
          </p:nvPr>
        </p:nvSpPr>
        <p:spPr>
          <a:xfrm>
            <a:off x="7851648" y="1901952"/>
            <a:ext cx="3206400" cy="1463200"/>
          </a:xfrm>
          <a:prstGeom prst="rect">
            <a:avLst/>
          </a:prstGeom>
        </p:spPr>
        <p:txBody>
          <a:bodyPr spcFirstLastPara="1" wrap="square" lIns="0" tIns="0" rIns="0" bIns="0" anchor="t" anchorCtr="0">
            <a:noAutofit/>
          </a:bodyPr>
          <a:lstStyle>
            <a:lvl1pPr lvl="0" rtl="0">
              <a:spcBef>
                <a:spcPct val="0"/>
              </a:spcBef>
              <a:spcAft>
                <a:spcPct val="0"/>
              </a:spcAft>
              <a:buClr>
                <a:schemeClr val="lt1"/>
              </a:buClr>
              <a:buSzPts val="13400"/>
              <a:buNone/>
              <a:defRPr sz="8934" b="0" i="0">
                <a:solidFill>
                  <a:schemeClr val="lt1"/>
                </a:solidFill>
                <a:latin typeface="Aptos" panose="020B0004020202020204" pitchFamily="34" charset="0"/>
              </a:defRPr>
            </a:lvl1pPr>
            <a:lvl2pPr lvl="1" algn="ctr" rtl="0">
              <a:spcBef>
                <a:spcPct val="0"/>
              </a:spcBef>
              <a:spcAft>
                <a:spcPct val="0"/>
              </a:spcAft>
              <a:buSzPts val="24000"/>
              <a:buNone/>
              <a:defRPr sz="16001"/>
            </a:lvl2pPr>
            <a:lvl3pPr lvl="2" algn="ctr" rtl="0">
              <a:spcBef>
                <a:spcPct val="0"/>
              </a:spcBef>
              <a:spcAft>
                <a:spcPct val="0"/>
              </a:spcAft>
              <a:buSzPts val="24000"/>
              <a:buNone/>
              <a:defRPr sz="16001"/>
            </a:lvl3pPr>
            <a:lvl4pPr lvl="3" algn="ctr" rtl="0">
              <a:spcBef>
                <a:spcPct val="0"/>
              </a:spcBef>
              <a:spcAft>
                <a:spcPct val="0"/>
              </a:spcAft>
              <a:buSzPts val="24000"/>
              <a:buNone/>
              <a:defRPr sz="16001"/>
            </a:lvl4pPr>
            <a:lvl5pPr lvl="4" algn="ctr" rtl="0">
              <a:spcBef>
                <a:spcPct val="0"/>
              </a:spcBef>
              <a:spcAft>
                <a:spcPct val="0"/>
              </a:spcAft>
              <a:buSzPts val="24000"/>
              <a:buNone/>
              <a:defRPr sz="16001"/>
            </a:lvl5pPr>
            <a:lvl6pPr lvl="5" algn="ctr" rtl="0">
              <a:spcBef>
                <a:spcPct val="0"/>
              </a:spcBef>
              <a:spcAft>
                <a:spcPct val="0"/>
              </a:spcAft>
              <a:buSzPts val="24000"/>
              <a:buNone/>
              <a:defRPr sz="16001"/>
            </a:lvl6pPr>
            <a:lvl7pPr lvl="6" algn="ctr" rtl="0">
              <a:spcBef>
                <a:spcPct val="0"/>
              </a:spcBef>
              <a:spcAft>
                <a:spcPct val="0"/>
              </a:spcAft>
              <a:buSzPts val="24000"/>
              <a:buNone/>
              <a:defRPr sz="16001"/>
            </a:lvl7pPr>
            <a:lvl8pPr lvl="7" algn="ctr" rtl="0">
              <a:spcBef>
                <a:spcPct val="0"/>
              </a:spcBef>
              <a:spcAft>
                <a:spcPct val="0"/>
              </a:spcAft>
              <a:buSzPts val="24000"/>
              <a:buNone/>
              <a:defRPr sz="16001"/>
            </a:lvl8pPr>
            <a:lvl9pPr lvl="8" algn="ctr" rtl="0">
              <a:spcBef>
                <a:spcPct val="0"/>
              </a:spcBef>
              <a:spcAft>
                <a:spcPct val="0"/>
              </a:spcAft>
              <a:buSzPts val="24000"/>
              <a:buNone/>
              <a:defRPr sz="16001"/>
            </a:lvl9pPr>
          </a:lstStyle>
          <a:p>
            <a:r>
              <a:rPr dirty="0"/>
              <a:t>xx%</a:t>
            </a:r>
          </a:p>
        </p:txBody>
      </p:sp>
      <p:sp>
        <p:nvSpPr>
          <p:cNvPr id="501" name="Google Shape;501;p84"/>
          <p:cNvSpPr txBox="1">
            <a:spLocks noGrp="1"/>
          </p:cNvSpPr>
          <p:nvPr>
            <p:ph type="subTitle" idx="7"/>
          </p:nvPr>
        </p:nvSpPr>
        <p:spPr>
          <a:xfrm>
            <a:off x="7851648" y="3230880"/>
            <a:ext cx="3206400" cy="975200"/>
          </a:xfrm>
          <a:prstGeom prst="rect">
            <a:avLst/>
          </a:prstGeom>
        </p:spPr>
        <p:txBody>
          <a:bodyPr spcFirstLastPara="1" wrap="square" lIns="0" tIns="0" rIns="0" bIns="0" anchor="t" anchorCtr="0">
            <a:noAutofit/>
          </a:bodyPr>
          <a:lstStyle>
            <a:lvl1pPr lvl="0" rtl="0">
              <a:lnSpc>
                <a:spcPct val="115000"/>
              </a:lnSpc>
              <a:spcBef>
                <a:spcPct val="0"/>
              </a:spcBef>
              <a:spcAft>
                <a:spcPct val="0"/>
              </a:spcAft>
              <a:buClr>
                <a:schemeClr val="lt1"/>
              </a:buClr>
              <a:buSzPts val="3800"/>
              <a:buFont typeface="Helvetica Neue"/>
              <a:buNone/>
              <a:defRPr sz="25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lnSpc>
                <a:spcPct val="115000"/>
              </a:lnSpc>
              <a:spcBef>
                <a:spcPct val="0"/>
              </a:spcBef>
              <a:spcAft>
                <a:spcPct val="0"/>
              </a:spcAft>
              <a:buSzPts val="3800"/>
              <a:buNone/>
              <a:defRPr/>
            </a:lvl2pPr>
            <a:lvl3pPr lvl="2" rtl="0">
              <a:lnSpc>
                <a:spcPct val="115000"/>
              </a:lnSpc>
              <a:spcBef>
                <a:spcPct val="0"/>
              </a:spcBef>
              <a:spcAft>
                <a:spcPct val="0"/>
              </a:spcAft>
              <a:buSzPts val="3800"/>
              <a:buNone/>
              <a:defRPr/>
            </a:lvl3pPr>
            <a:lvl4pPr lvl="3" rtl="0">
              <a:lnSpc>
                <a:spcPct val="115000"/>
              </a:lnSpc>
              <a:spcBef>
                <a:spcPct val="0"/>
              </a:spcBef>
              <a:spcAft>
                <a:spcPct val="0"/>
              </a:spcAft>
              <a:buSzPts val="3800"/>
              <a:buNone/>
              <a:defRPr/>
            </a:lvl4pPr>
            <a:lvl5pPr lvl="4" rtl="0">
              <a:lnSpc>
                <a:spcPct val="115000"/>
              </a:lnSpc>
              <a:spcBef>
                <a:spcPct val="0"/>
              </a:spcBef>
              <a:spcAft>
                <a:spcPct val="0"/>
              </a:spcAft>
              <a:buSzPts val="3800"/>
              <a:buNone/>
              <a:defRPr/>
            </a:lvl5pPr>
            <a:lvl6pPr lvl="5" rtl="0">
              <a:lnSpc>
                <a:spcPct val="115000"/>
              </a:lnSpc>
              <a:spcBef>
                <a:spcPct val="0"/>
              </a:spcBef>
              <a:spcAft>
                <a:spcPct val="0"/>
              </a:spcAft>
              <a:buSzPts val="3800"/>
              <a:buNone/>
              <a:defRPr/>
            </a:lvl6pPr>
            <a:lvl7pPr lvl="6" rtl="0">
              <a:lnSpc>
                <a:spcPct val="115000"/>
              </a:lnSpc>
              <a:spcBef>
                <a:spcPct val="0"/>
              </a:spcBef>
              <a:spcAft>
                <a:spcPct val="0"/>
              </a:spcAft>
              <a:buSzPts val="3800"/>
              <a:buNone/>
              <a:defRPr/>
            </a:lvl7pPr>
            <a:lvl8pPr lvl="7" rtl="0">
              <a:lnSpc>
                <a:spcPct val="115000"/>
              </a:lnSpc>
              <a:spcBef>
                <a:spcPct val="0"/>
              </a:spcBef>
              <a:spcAft>
                <a:spcPct val="0"/>
              </a:spcAft>
              <a:buSzPts val="3800"/>
              <a:buNone/>
              <a:defRPr/>
            </a:lvl8pPr>
            <a:lvl9pPr lvl="8" rtl="0">
              <a:lnSpc>
                <a:spcPct val="115000"/>
              </a:lnSpc>
              <a:spcBef>
                <a:spcPct val="0"/>
              </a:spcBef>
              <a:spcAft>
                <a:spcPct val="0"/>
              </a:spcAft>
              <a:buSzPts val="3800"/>
              <a:buNone/>
              <a:defRPr/>
            </a:lvl9pPr>
          </a:lstStyle>
          <a:p>
            <a:endParaRPr dirty="0"/>
          </a:p>
        </p:txBody>
      </p:sp>
      <p:sp>
        <p:nvSpPr>
          <p:cNvPr id="502" name="Google Shape;502;p84"/>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0814350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losing">
  <p:cSld name="Closing">
    <p:spTree>
      <p:nvGrpSpPr>
        <p:cNvPr id="1" name="Shape 503"/>
        <p:cNvGrpSpPr/>
        <p:nvPr/>
      </p:nvGrpSpPr>
      <p:grpSpPr>
        <a:xfrm>
          <a:off x="0" y="0"/>
          <a:ext cx="0" cy="0"/>
          <a:chOff x="0" y="0"/>
          <a:chExt cx="0" cy="0"/>
        </a:xfrm>
      </p:grpSpPr>
      <p:sp>
        <p:nvSpPr>
          <p:cNvPr id="504" name="Google Shape;504;p85"/>
          <p:cNvSpPr txBox="1">
            <a:spLocks noGrp="1"/>
          </p:cNvSpPr>
          <p:nvPr>
            <p:ph type="title"/>
          </p:nvPr>
        </p:nvSpPr>
        <p:spPr>
          <a:xfrm>
            <a:off x="377967" y="1146048"/>
            <a:ext cx="8802800" cy="1168653"/>
          </a:xfrm>
          <a:prstGeom prst="rect">
            <a:avLst/>
          </a:prstGeom>
        </p:spPr>
        <p:txBody>
          <a:bodyPr spcFirstLastPara="1" wrap="square" lIns="0" tIns="0" rIns="0" bIns="0" anchor="t" anchorCtr="0">
            <a:spAutoFit/>
          </a:bodyPr>
          <a:lstStyle>
            <a:lvl1pPr lvl="0" rtl="0">
              <a:lnSpc>
                <a:spcPct val="85000"/>
              </a:lnSpc>
              <a:spcBef>
                <a:spcPct val="0"/>
              </a:spcBef>
              <a:spcAft>
                <a:spcPct val="0"/>
              </a:spcAft>
              <a:buClr>
                <a:schemeClr val="lt1"/>
              </a:buClr>
              <a:buSzPts val="13400"/>
              <a:buNone/>
              <a:defRPr sz="8934" b="0" i="0">
                <a:solidFill>
                  <a:schemeClr val="lt1"/>
                </a:solidFill>
                <a:latin typeface="Aptos" panose="020B0004020202020204" pitchFamily="34" charset="0"/>
              </a:defRPr>
            </a:lvl1pPr>
            <a:lvl2pPr lvl="1" rtl="0">
              <a:spcBef>
                <a:spcPct val="0"/>
              </a:spcBef>
              <a:spcAft>
                <a:spcPct val="0"/>
              </a:spcAft>
              <a:buClr>
                <a:schemeClr val="accent6"/>
              </a:buClr>
              <a:buSzPts val="9600"/>
              <a:buNone/>
              <a:defRPr sz="6400">
                <a:solidFill>
                  <a:schemeClr val="accent6"/>
                </a:solidFill>
              </a:defRPr>
            </a:lvl2pPr>
            <a:lvl3pPr lvl="2" rtl="0">
              <a:spcBef>
                <a:spcPct val="0"/>
              </a:spcBef>
              <a:spcAft>
                <a:spcPct val="0"/>
              </a:spcAft>
              <a:buClr>
                <a:schemeClr val="accent6"/>
              </a:buClr>
              <a:buSzPts val="9600"/>
              <a:buNone/>
              <a:defRPr sz="6400">
                <a:solidFill>
                  <a:schemeClr val="accent6"/>
                </a:solidFill>
              </a:defRPr>
            </a:lvl3pPr>
            <a:lvl4pPr lvl="3" rtl="0">
              <a:spcBef>
                <a:spcPct val="0"/>
              </a:spcBef>
              <a:spcAft>
                <a:spcPct val="0"/>
              </a:spcAft>
              <a:buClr>
                <a:schemeClr val="accent6"/>
              </a:buClr>
              <a:buSzPts val="9600"/>
              <a:buNone/>
              <a:defRPr sz="6400">
                <a:solidFill>
                  <a:schemeClr val="accent6"/>
                </a:solidFill>
              </a:defRPr>
            </a:lvl4pPr>
            <a:lvl5pPr lvl="4" rtl="0">
              <a:spcBef>
                <a:spcPct val="0"/>
              </a:spcBef>
              <a:spcAft>
                <a:spcPct val="0"/>
              </a:spcAft>
              <a:buClr>
                <a:schemeClr val="accent6"/>
              </a:buClr>
              <a:buSzPts val="9600"/>
              <a:buNone/>
              <a:defRPr sz="6400">
                <a:solidFill>
                  <a:schemeClr val="accent6"/>
                </a:solidFill>
              </a:defRPr>
            </a:lvl5pPr>
            <a:lvl6pPr lvl="5" rtl="0">
              <a:spcBef>
                <a:spcPct val="0"/>
              </a:spcBef>
              <a:spcAft>
                <a:spcPct val="0"/>
              </a:spcAft>
              <a:buClr>
                <a:schemeClr val="accent6"/>
              </a:buClr>
              <a:buSzPts val="9600"/>
              <a:buNone/>
              <a:defRPr sz="6400">
                <a:solidFill>
                  <a:schemeClr val="accent6"/>
                </a:solidFill>
              </a:defRPr>
            </a:lvl6pPr>
            <a:lvl7pPr lvl="6" rtl="0">
              <a:spcBef>
                <a:spcPct val="0"/>
              </a:spcBef>
              <a:spcAft>
                <a:spcPct val="0"/>
              </a:spcAft>
              <a:buClr>
                <a:schemeClr val="accent6"/>
              </a:buClr>
              <a:buSzPts val="9600"/>
              <a:buNone/>
              <a:defRPr sz="6400">
                <a:solidFill>
                  <a:schemeClr val="accent6"/>
                </a:solidFill>
              </a:defRPr>
            </a:lvl7pPr>
            <a:lvl8pPr lvl="7" rtl="0">
              <a:spcBef>
                <a:spcPct val="0"/>
              </a:spcBef>
              <a:spcAft>
                <a:spcPct val="0"/>
              </a:spcAft>
              <a:buClr>
                <a:schemeClr val="accent6"/>
              </a:buClr>
              <a:buSzPts val="9600"/>
              <a:buNone/>
              <a:defRPr sz="6400">
                <a:solidFill>
                  <a:schemeClr val="accent6"/>
                </a:solidFill>
              </a:defRPr>
            </a:lvl8pPr>
            <a:lvl9pPr lvl="8" rtl="0">
              <a:spcBef>
                <a:spcPct val="0"/>
              </a:spcBef>
              <a:spcAft>
                <a:spcPct val="0"/>
              </a:spcAft>
              <a:buClr>
                <a:schemeClr val="accent6"/>
              </a:buClr>
              <a:buSzPts val="9600"/>
              <a:buNone/>
              <a:defRPr sz="6400">
                <a:solidFill>
                  <a:schemeClr val="accent6"/>
                </a:solidFill>
              </a:defRPr>
            </a:lvl9pPr>
          </a:lstStyle>
          <a:p>
            <a:endParaRPr dirty="0"/>
          </a:p>
        </p:txBody>
      </p:sp>
      <p:sp>
        <p:nvSpPr>
          <p:cNvPr id="505" name="Google Shape;505;p85"/>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pic>
        <p:nvPicPr>
          <p:cNvPr id="506" name="Google Shape;506;p85"/>
          <p:cNvPicPr preferRelativeResize="0"/>
          <p:nvPr/>
        </p:nvPicPr>
        <p:blipFill>
          <a:blip r:embed="rId2">
            <a:alphaModFix/>
          </a:blip>
          <a:srcRect/>
          <a:stretch>
            <a:fillRect/>
          </a:stretch>
        </p:blipFill>
        <p:spPr>
          <a:xfrm>
            <a:off x="365345" y="5656641"/>
            <a:ext cx="816864" cy="816864"/>
          </a:xfrm>
          <a:prstGeom prst="rect">
            <a:avLst/>
          </a:prstGeom>
          <a:noFill/>
          <a:ln>
            <a:noFill/>
          </a:ln>
        </p:spPr>
      </p:pic>
      <p:sp>
        <p:nvSpPr>
          <p:cNvPr id="507" name="Google Shape;507;p85"/>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6190461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08"/>
        <p:cNvGrpSpPr/>
        <p:nvPr/>
      </p:nvGrpSpPr>
      <p:grpSpPr>
        <a:xfrm>
          <a:off x="0" y="0"/>
          <a:ext cx="0" cy="0"/>
          <a:chOff x="0" y="0"/>
          <a:chExt cx="0" cy="0"/>
        </a:xfrm>
      </p:grpSpPr>
      <p:sp>
        <p:nvSpPr>
          <p:cNvPr id="509" name="Google Shape;509;p86"/>
          <p:cNvSpPr txBox="1">
            <a:spLocks noGrp="1"/>
          </p:cNvSpPr>
          <p:nvPr>
            <p:ph type="title"/>
          </p:nvPr>
        </p:nvSpPr>
        <p:spPr>
          <a:xfrm>
            <a:off x="415600" y="593367"/>
            <a:ext cx="11360800" cy="677108"/>
          </a:xfrm>
          <a:prstGeom prst="rect">
            <a:avLst/>
          </a:prstGeom>
        </p:spPr>
        <p:txBody>
          <a:bodyPr spcFirstLastPara="1" wrap="square" lIns="0" tIns="0" rIns="0" bIns="0" anchor="t" anchorCtr="0">
            <a:spAutoFit/>
          </a:bodyPr>
          <a:lstStyle>
            <a:lvl1pPr lvl="0" rtl="0">
              <a:spcBef>
                <a:spcPct val="0"/>
              </a:spcBef>
              <a:spcAft>
                <a:spcPct val="0"/>
              </a:spcAft>
              <a:buSzPts val="4400"/>
              <a:buNone/>
              <a:defRPr b="0" i="0">
                <a:latin typeface="Aptos" panose="020B0004020202020204" pitchFamily="34" charset="0"/>
              </a:defRPr>
            </a:lvl1pPr>
            <a:lvl2pPr lvl="1" rtl="0">
              <a:spcBef>
                <a:spcPct val="0"/>
              </a:spcBef>
              <a:spcAft>
                <a:spcPct val="0"/>
              </a:spcAft>
              <a:buClr>
                <a:srgbClr val="161616"/>
              </a:buClr>
              <a:buSzPts val="5600"/>
              <a:buNone/>
              <a:defRPr>
                <a:solidFill>
                  <a:srgbClr val="161616"/>
                </a:solidFill>
              </a:defRPr>
            </a:lvl2pPr>
            <a:lvl3pPr lvl="2" rtl="0">
              <a:spcBef>
                <a:spcPct val="0"/>
              </a:spcBef>
              <a:spcAft>
                <a:spcPct val="0"/>
              </a:spcAft>
              <a:buClr>
                <a:srgbClr val="161616"/>
              </a:buClr>
              <a:buSzPts val="5600"/>
              <a:buNone/>
              <a:defRPr>
                <a:solidFill>
                  <a:srgbClr val="161616"/>
                </a:solidFill>
              </a:defRPr>
            </a:lvl3pPr>
            <a:lvl4pPr lvl="3" rtl="0">
              <a:spcBef>
                <a:spcPct val="0"/>
              </a:spcBef>
              <a:spcAft>
                <a:spcPct val="0"/>
              </a:spcAft>
              <a:buClr>
                <a:srgbClr val="161616"/>
              </a:buClr>
              <a:buSzPts val="5600"/>
              <a:buNone/>
              <a:defRPr>
                <a:solidFill>
                  <a:srgbClr val="161616"/>
                </a:solidFill>
              </a:defRPr>
            </a:lvl4pPr>
            <a:lvl5pPr lvl="4" rtl="0">
              <a:spcBef>
                <a:spcPct val="0"/>
              </a:spcBef>
              <a:spcAft>
                <a:spcPct val="0"/>
              </a:spcAft>
              <a:buClr>
                <a:srgbClr val="161616"/>
              </a:buClr>
              <a:buSzPts val="5600"/>
              <a:buNone/>
              <a:defRPr>
                <a:solidFill>
                  <a:srgbClr val="161616"/>
                </a:solidFill>
              </a:defRPr>
            </a:lvl5pPr>
            <a:lvl6pPr lvl="5" rtl="0">
              <a:spcBef>
                <a:spcPct val="0"/>
              </a:spcBef>
              <a:spcAft>
                <a:spcPct val="0"/>
              </a:spcAft>
              <a:buClr>
                <a:srgbClr val="161616"/>
              </a:buClr>
              <a:buSzPts val="5600"/>
              <a:buNone/>
              <a:defRPr>
                <a:solidFill>
                  <a:srgbClr val="161616"/>
                </a:solidFill>
              </a:defRPr>
            </a:lvl6pPr>
            <a:lvl7pPr lvl="6" rtl="0">
              <a:spcBef>
                <a:spcPct val="0"/>
              </a:spcBef>
              <a:spcAft>
                <a:spcPct val="0"/>
              </a:spcAft>
              <a:buClr>
                <a:srgbClr val="161616"/>
              </a:buClr>
              <a:buSzPts val="5600"/>
              <a:buNone/>
              <a:defRPr>
                <a:solidFill>
                  <a:srgbClr val="161616"/>
                </a:solidFill>
              </a:defRPr>
            </a:lvl7pPr>
            <a:lvl8pPr lvl="7" rtl="0">
              <a:spcBef>
                <a:spcPct val="0"/>
              </a:spcBef>
              <a:spcAft>
                <a:spcPct val="0"/>
              </a:spcAft>
              <a:buClr>
                <a:srgbClr val="161616"/>
              </a:buClr>
              <a:buSzPts val="5600"/>
              <a:buNone/>
              <a:defRPr>
                <a:solidFill>
                  <a:srgbClr val="161616"/>
                </a:solidFill>
              </a:defRPr>
            </a:lvl8pPr>
            <a:lvl9pPr lvl="8" rtl="0">
              <a:spcBef>
                <a:spcPct val="0"/>
              </a:spcBef>
              <a:spcAft>
                <a:spcPct val="0"/>
              </a:spcAft>
              <a:buClr>
                <a:srgbClr val="161616"/>
              </a:buClr>
              <a:buSzPts val="5600"/>
              <a:buNone/>
              <a:defRPr>
                <a:solidFill>
                  <a:srgbClr val="161616"/>
                </a:solidFill>
              </a:defRPr>
            </a:lvl9pPr>
          </a:lstStyle>
          <a:p>
            <a:endParaRPr dirty="0"/>
          </a:p>
        </p:txBody>
      </p:sp>
      <p:sp>
        <p:nvSpPr>
          <p:cNvPr id="510" name="Google Shape;510;p86"/>
          <p:cNvSpPr txBox="1">
            <a:spLocks noGrp="1"/>
          </p:cNvSpPr>
          <p:nvPr>
            <p:ph type="body" idx="1"/>
          </p:nvPr>
        </p:nvSpPr>
        <p:spPr>
          <a:xfrm>
            <a:off x="415600" y="1536633"/>
            <a:ext cx="11360800" cy="672492"/>
          </a:xfrm>
          <a:prstGeom prst="rect">
            <a:avLst/>
          </a:prstGeom>
        </p:spPr>
        <p:txBody>
          <a:bodyPr spcFirstLastPara="1" wrap="square" lIns="0" tIns="0" rIns="0" bIns="0" anchor="t" anchorCtr="0">
            <a:spAutoFit/>
          </a:bodyPr>
          <a:lstStyle>
            <a:lvl1pPr marL="304815" lvl="0" indent="-313282" rtl="0">
              <a:spcBef>
                <a:spcPct val="0"/>
              </a:spcBef>
              <a:spcAft>
                <a:spcPct val="0"/>
              </a:spcAft>
              <a:buSzPts val="3800"/>
              <a:buChar char="●"/>
              <a:defRPr b="0" i="0">
                <a:latin typeface="Aptos" panose="020B0004020202020204" pitchFamily="34" charset="0"/>
              </a:defRPr>
            </a:lvl1pPr>
            <a:lvl2pPr marL="609630" lvl="1" indent="-313282" rtl="0">
              <a:spcBef>
                <a:spcPct val="0"/>
              </a:spcBef>
              <a:spcAft>
                <a:spcPct val="0"/>
              </a:spcAft>
              <a:buSzPts val="3800"/>
              <a:buChar char="○"/>
              <a:defRPr/>
            </a:lvl2pPr>
            <a:lvl3pPr marL="914446" lvl="2" indent="-313282" rtl="0">
              <a:spcBef>
                <a:spcPct val="0"/>
              </a:spcBef>
              <a:spcAft>
                <a:spcPct val="0"/>
              </a:spcAft>
              <a:buSzPts val="3800"/>
              <a:buChar char="■"/>
              <a:defRPr/>
            </a:lvl3pPr>
            <a:lvl4pPr marL="1219261" lvl="3" indent="-313282" rtl="0">
              <a:spcBef>
                <a:spcPct val="0"/>
              </a:spcBef>
              <a:spcAft>
                <a:spcPct val="0"/>
              </a:spcAft>
              <a:buSzPts val="3800"/>
              <a:buChar char="●"/>
              <a:defRPr/>
            </a:lvl4pPr>
            <a:lvl5pPr marL="1524076" lvl="4" indent="-313282" rtl="0">
              <a:spcBef>
                <a:spcPct val="0"/>
              </a:spcBef>
              <a:spcAft>
                <a:spcPct val="0"/>
              </a:spcAft>
              <a:buSzPts val="3800"/>
              <a:buChar char="○"/>
              <a:defRPr/>
            </a:lvl5pPr>
            <a:lvl6pPr marL="1828891" lvl="5" indent="-313282" rtl="0">
              <a:spcBef>
                <a:spcPct val="0"/>
              </a:spcBef>
              <a:spcAft>
                <a:spcPct val="0"/>
              </a:spcAft>
              <a:buSzPts val="3800"/>
              <a:buChar char="■"/>
              <a:defRPr/>
            </a:lvl6pPr>
            <a:lvl7pPr marL="2133707" lvl="6" indent="-313282" rtl="0">
              <a:spcBef>
                <a:spcPct val="0"/>
              </a:spcBef>
              <a:spcAft>
                <a:spcPct val="0"/>
              </a:spcAft>
              <a:buSzPts val="3800"/>
              <a:buChar char="●"/>
              <a:defRPr/>
            </a:lvl7pPr>
            <a:lvl8pPr marL="2438522" lvl="7" indent="-313282" rtl="0">
              <a:spcBef>
                <a:spcPct val="0"/>
              </a:spcBef>
              <a:spcAft>
                <a:spcPct val="0"/>
              </a:spcAft>
              <a:buSzPts val="3800"/>
              <a:buChar char="○"/>
              <a:defRPr/>
            </a:lvl8pPr>
            <a:lvl9pPr marL="2743337" lvl="8" indent="-313282" rtl="0">
              <a:spcBef>
                <a:spcPct val="0"/>
              </a:spcBef>
              <a:spcAft>
                <a:spcPct val="0"/>
              </a:spcAft>
              <a:buSzPts val="3800"/>
              <a:buChar char="■"/>
              <a:defRPr/>
            </a:lvl9pPr>
          </a:lstStyle>
          <a:p>
            <a:endParaRPr dirty="0"/>
          </a:p>
        </p:txBody>
      </p:sp>
      <p:sp>
        <p:nvSpPr>
          <p:cNvPr id="511" name="Google Shape;511;p86"/>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Autofit/>
          </a:bodyPr>
          <a:lstStyle>
            <a:lvl1pPr lvl="0" rtl="0">
              <a:buNone/>
              <a:defRPr sz="1867" b="0" i="0"/>
            </a:lvl1pPr>
            <a:lvl2pPr lvl="1" rtl="0">
              <a:buNone/>
              <a:defRPr sz="1867"/>
            </a:lvl2pPr>
            <a:lvl3pPr lvl="2" rtl="0">
              <a:buNone/>
              <a:defRPr sz="1867"/>
            </a:lvl3pPr>
            <a:lvl4pPr lvl="3" rtl="0">
              <a:buNone/>
              <a:defRPr sz="1867"/>
            </a:lvl4pPr>
            <a:lvl5pPr lvl="4" rtl="0">
              <a:buNone/>
              <a:defRPr sz="1867"/>
            </a:lvl5pPr>
            <a:lvl6pPr lvl="5" rtl="0">
              <a:buNone/>
              <a:defRPr sz="1867"/>
            </a:lvl6pPr>
            <a:lvl7pPr lvl="6" rtl="0">
              <a:buNone/>
              <a:defRPr sz="1867"/>
            </a:lvl7pPr>
            <a:lvl8pPr lvl="7" rtl="0">
              <a:buNone/>
              <a:defRPr sz="1867"/>
            </a:lvl8pPr>
            <a:lvl9pPr lvl="8" rtl="0">
              <a:buNone/>
              <a:defRPr sz="1867"/>
            </a:lvl9pPr>
          </a:lstStyle>
          <a:p>
            <a:pPr algn="l"/>
            <a:fld id="{00000000-1234-1234-1234-123412341234}" type="slidenum">
              <a:rPr lang="en" smtClean="0"/>
              <a:pPr algn="l"/>
              <a:t>‹#›</a:t>
            </a:fld>
            <a:endParaRPr lang="en" dirty="0"/>
          </a:p>
        </p:txBody>
      </p:sp>
    </p:spTree>
    <p:extLst>
      <p:ext uri="{BB962C8B-B14F-4D97-AF65-F5344CB8AC3E}">
        <p14:creationId xmlns:p14="http://schemas.microsoft.com/office/powerpoint/2010/main" val="19836324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512"/>
        <p:cNvGrpSpPr/>
        <p:nvPr/>
      </p:nvGrpSpPr>
      <p:grpSpPr>
        <a:xfrm>
          <a:off x="0" y="0"/>
          <a:ext cx="0" cy="0"/>
          <a:chOff x="0" y="0"/>
          <a:chExt cx="0" cy="0"/>
        </a:xfrm>
      </p:grpSpPr>
      <p:sp>
        <p:nvSpPr>
          <p:cNvPr id="513" name="Google Shape;513;p87"/>
          <p:cNvSpPr txBox="1">
            <a:spLocks noGrp="1"/>
          </p:cNvSpPr>
          <p:nvPr>
            <p:ph type="title"/>
          </p:nvPr>
        </p:nvSpPr>
        <p:spPr>
          <a:xfrm>
            <a:off x="415600" y="593367"/>
            <a:ext cx="11360800" cy="677108"/>
          </a:xfrm>
          <a:prstGeom prst="rect">
            <a:avLst/>
          </a:prstGeom>
        </p:spPr>
        <p:txBody>
          <a:bodyPr spcFirstLastPara="1" wrap="square" lIns="0" tIns="0" rIns="0" bIns="0" anchor="t" anchorCtr="0">
            <a:spAutoFit/>
          </a:bodyPr>
          <a:lstStyle>
            <a:lvl1pPr lvl="0" rtl="0">
              <a:spcBef>
                <a:spcPct val="0"/>
              </a:spcBef>
              <a:spcAft>
                <a:spcPct val="0"/>
              </a:spcAft>
              <a:buSzPts val="4400"/>
              <a:buNone/>
              <a:defRPr b="0" i="0">
                <a:latin typeface="Aptos" panose="020B0004020202020204" pitchFamily="34" charset="0"/>
              </a:defRPr>
            </a:lvl1pPr>
            <a:lvl2pPr lvl="1" rtl="0">
              <a:spcBef>
                <a:spcPct val="0"/>
              </a:spcBef>
              <a:spcAft>
                <a:spcPct val="0"/>
              </a:spcAft>
              <a:buSzPts val="5600"/>
              <a:buNone/>
              <a:defRPr/>
            </a:lvl2pPr>
            <a:lvl3pPr lvl="2" rtl="0">
              <a:spcBef>
                <a:spcPct val="0"/>
              </a:spcBef>
              <a:spcAft>
                <a:spcPct val="0"/>
              </a:spcAft>
              <a:buSzPts val="5600"/>
              <a:buNone/>
              <a:defRPr/>
            </a:lvl3pPr>
            <a:lvl4pPr lvl="3" rtl="0">
              <a:spcBef>
                <a:spcPct val="0"/>
              </a:spcBef>
              <a:spcAft>
                <a:spcPct val="0"/>
              </a:spcAft>
              <a:buSzPts val="5600"/>
              <a:buNone/>
              <a:defRPr/>
            </a:lvl4pPr>
            <a:lvl5pPr lvl="4" rtl="0">
              <a:spcBef>
                <a:spcPct val="0"/>
              </a:spcBef>
              <a:spcAft>
                <a:spcPct val="0"/>
              </a:spcAft>
              <a:buSzPts val="5600"/>
              <a:buNone/>
              <a:defRPr/>
            </a:lvl5pPr>
            <a:lvl6pPr lvl="5" rtl="0">
              <a:spcBef>
                <a:spcPct val="0"/>
              </a:spcBef>
              <a:spcAft>
                <a:spcPct val="0"/>
              </a:spcAft>
              <a:buSzPts val="5600"/>
              <a:buNone/>
              <a:defRPr/>
            </a:lvl6pPr>
            <a:lvl7pPr lvl="6" rtl="0">
              <a:spcBef>
                <a:spcPct val="0"/>
              </a:spcBef>
              <a:spcAft>
                <a:spcPct val="0"/>
              </a:spcAft>
              <a:buSzPts val="5600"/>
              <a:buNone/>
              <a:defRPr/>
            </a:lvl7pPr>
            <a:lvl8pPr lvl="7" rtl="0">
              <a:spcBef>
                <a:spcPct val="0"/>
              </a:spcBef>
              <a:spcAft>
                <a:spcPct val="0"/>
              </a:spcAft>
              <a:buSzPts val="5600"/>
              <a:buNone/>
              <a:defRPr/>
            </a:lvl8pPr>
            <a:lvl9pPr lvl="8" rtl="0">
              <a:spcBef>
                <a:spcPct val="0"/>
              </a:spcBef>
              <a:spcAft>
                <a:spcPct val="0"/>
              </a:spcAft>
              <a:buSzPts val="5600"/>
              <a:buNone/>
              <a:defRPr/>
            </a:lvl9pPr>
          </a:lstStyle>
          <a:p>
            <a:endParaRPr dirty="0"/>
          </a:p>
        </p:txBody>
      </p:sp>
      <p:sp>
        <p:nvSpPr>
          <p:cNvPr id="514" name="Google Shape;514;p87"/>
          <p:cNvSpPr txBox="1">
            <a:spLocks noGrp="1"/>
          </p:cNvSpPr>
          <p:nvPr>
            <p:ph type="body" idx="1"/>
          </p:nvPr>
        </p:nvSpPr>
        <p:spPr>
          <a:xfrm>
            <a:off x="415600" y="1536633"/>
            <a:ext cx="11360800" cy="672492"/>
          </a:xfrm>
          <a:prstGeom prst="rect">
            <a:avLst/>
          </a:prstGeom>
        </p:spPr>
        <p:txBody>
          <a:bodyPr spcFirstLastPara="1" wrap="square" lIns="0" tIns="0" rIns="0" bIns="0" anchor="t" anchorCtr="0">
            <a:spAutoFit/>
          </a:bodyPr>
          <a:lstStyle>
            <a:lvl1pPr marL="304815" lvl="0" indent="-313282" rtl="0">
              <a:spcBef>
                <a:spcPct val="0"/>
              </a:spcBef>
              <a:spcAft>
                <a:spcPct val="0"/>
              </a:spcAft>
              <a:buSzPts val="3800"/>
              <a:buChar char="●"/>
              <a:defRPr b="0" i="0">
                <a:latin typeface="Aptos" panose="020B0004020202020204" pitchFamily="34" charset="0"/>
              </a:defRPr>
            </a:lvl1pPr>
            <a:lvl2pPr marL="609630" lvl="1" indent="-313282" rtl="0">
              <a:spcBef>
                <a:spcPct val="0"/>
              </a:spcBef>
              <a:spcAft>
                <a:spcPct val="0"/>
              </a:spcAft>
              <a:buSzPts val="3800"/>
              <a:buChar char="○"/>
              <a:defRPr/>
            </a:lvl2pPr>
            <a:lvl3pPr marL="914446" lvl="2" indent="-313282" rtl="0">
              <a:spcBef>
                <a:spcPct val="0"/>
              </a:spcBef>
              <a:spcAft>
                <a:spcPct val="0"/>
              </a:spcAft>
              <a:buSzPts val="3800"/>
              <a:buChar char="■"/>
              <a:defRPr/>
            </a:lvl3pPr>
            <a:lvl4pPr marL="1219261" lvl="3" indent="-313282" rtl="0">
              <a:spcBef>
                <a:spcPct val="0"/>
              </a:spcBef>
              <a:spcAft>
                <a:spcPct val="0"/>
              </a:spcAft>
              <a:buSzPts val="3800"/>
              <a:buChar char="●"/>
              <a:defRPr/>
            </a:lvl4pPr>
            <a:lvl5pPr marL="1524076" lvl="4" indent="-313282" rtl="0">
              <a:spcBef>
                <a:spcPct val="0"/>
              </a:spcBef>
              <a:spcAft>
                <a:spcPct val="0"/>
              </a:spcAft>
              <a:buSzPts val="3800"/>
              <a:buChar char="○"/>
              <a:defRPr/>
            </a:lvl5pPr>
            <a:lvl6pPr marL="1828891" lvl="5" indent="-313282" rtl="0">
              <a:spcBef>
                <a:spcPct val="0"/>
              </a:spcBef>
              <a:spcAft>
                <a:spcPct val="0"/>
              </a:spcAft>
              <a:buSzPts val="3800"/>
              <a:buChar char="■"/>
              <a:defRPr/>
            </a:lvl6pPr>
            <a:lvl7pPr marL="2133707" lvl="6" indent="-313282" rtl="0">
              <a:spcBef>
                <a:spcPct val="0"/>
              </a:spcBef>
              <a:spcAft>
                <a:spcPct val="0"/>
              </a:spcAft>
              <a:buSzPts val="3800"/>
              <a:buChar char="●"/>
              <a:defRPr/>
            </a:lvl7pPr>
            <a:lvl8pPr marL="2438522" lvl="7" indent="-313282" rtl="0">
              <a:spcBef>
                <a:spcPct val="0"/>
              </a:spcBef>
              <a:spcAft>
                <a:spcPct val="0"/>
              </a:spcAft>
              <a:buSzPts val="3800"/>
              <a:buChar char="○"/>
              <a:defRPr/>
            </a:lvl8pPr>
            <a:lvl9pPr marL="2743337" lvl="8" indent="-313282" rtl="0">
              <a:spcBef>
                <a:spcPct val="0"/>
              </a:spcBef>
              <a:spcAft>
                <a:spcPct val="0"/>
              </a:spcAft>
              <a:buSzPts val="3800"/>
              <a:buChar char="■"/>
              <a:defRPr/>
            </a:lvl9pPr>
          </a:lstStyle>
          <a:p>
            <a:endParaRPr dirty="0"/>
          </a:p>
        </p:txBody>
      </p:sp>
      <p:sp>
        <p:nvSpPr>
          <p:cNvPr id="515" name="Google Shape;515;p87"/>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Autofit/>
          </a:bodyPr>
          <a:lstStyle>
            <a:lvl1pPr lvl="0" rtl="0">
              <a:buNone/>
              <a:defRPr sz="1867" b="0" i="0"/>
            </a:lvl1pPr>
            <a:lvl2pPr lvl="1" rtl="0">
              <a:buNone/>
              <a:defRPr sz="1867"/>
            </a:lvl2pPr>
            <a:lvl3pPr lvl="2" rtl="0">
              <a:buNone/>
              <a:defRPr sz="1867"/>
            </a:lvl3pPr>
            <a:lvl4pPr lvl="3" rtl="0">
              <a:buNone/>
              <a:defRPr sz="1867"/>
            </a:lvl4pPr>
            <a:lvl5pPr lvl="4" rtl="0">
              <a:buNone/>
              <a:defRPr sz="1867"/>
            </a:lvl5pPr>
            <a:lvl6pPr lvl="5" rtl="0">
              <a:buNone/>
              <a:defRPr sz="1867"/>
            </a:lvl6pPr>
            <a:lvl7pPr lvl="6" rtl="0">
              <a:buNone/>
              <a:defRPr sz="1867"/>
            </a:lvl7pPr>
            <a:lvl8pPr lvl="7" rtl="0">
              <a:buNone/>
              <a:defRPr sz="1867"/>
            </a:lvl8pPr>
            <a:lvl9pPr lvl="8" rtl="0">
              <a:buNone/>
              <a:defRPr sz="1867"/>
            </a:lvl9pPr>
          </a:lstStyle>
          <a:p>
            <a:pPr algn="l"/>
            <a:fld id="{00000000-1234-1234-1234-123412341234}" type="slidenum">
              <a:rPr lang="en" smtClean="0"/>
              <a:pPr algn="l"/>
              <a:t>‹#›</a:t>
            </a:fld>
            <a:endParaRPr lang="en" dirty="0"/>
          </a:p>
        </p:txBody>
      </p:sp>
    </p:spTree>
    <p:extLst>
      <p:ext uri="{BB962C8B-B14F-4D97-AF65-F5344CB8AC3E}">
        <p14:creationId xmlns:p14="http://schemas.microsoft.com/office/powerpoint/2010/main" val="9948834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Paragraph">
  <p:cSld name="Paragraph">
    <p:spTree>
      <p:nvGrpSpPr>
        <p:cNvPr id="1" name="Shape 516"/>
        <p:cNvGrpSpPr/>
        <p:nvPr/>
      </p:nvGrpSpPr>
      <p:grpSpPr>
        <a:xfrm>
          <a:off x="0" y="0"/>
          <a:ext cx="0" cy="0"/>
          <a:chOff x="0" y="0"/>
          <a:chExt cx="0" cy="0"/>
        </a:xfrm>
      </p:grpSpPr>
      <p:sp>
        <p:nvSpPr>
          <p:cNvPr id="517" name="Google Shape;517;p88"/>
          <p:cNvSpPr txBox="1">
            <a:spLocks noGrp="1"/>
          </p:cNvSpPr>
          <p:nvPr>
            <p:ph type="body" idx="1"/>
          </p:nvPr>
        </p:nvSpPr>
        <p:spPr>
          <a:xfrm>
            <a:off x="508000" y="1320800"/>
            <a:ext cx="8534400" cy="471989"/>
          </a:xfrm>
          <a:prstGeom prst="rect">
            <a:avLst/>
          </a:prstGeom>
        </p:spPr>
        <p:txBody>
          <a:bodyPr spcFirstLastPara="1" wrap="square" lIns="0" tIns="0" rIns="0" bIns="0" anchor="t" anchorCtr="0">
            <a:spAutoFit/>
          </a:bodyPr>
          <a:lstStyle>
            <a:lvl1pPr marL="304815" lvl="0"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1pPr>
            <a:lvl2pPr marL="609630" lvl="1"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2pPr>
            <a:lvl3pPr marL="914446" lvl="2"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3pPr>
            <a:lvl4pPr marL="1219261" lvl="3"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4pPr>
            <a:lvl5pPr marL="1524076" lvl="4"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5pPr>
            <a:lvl6pPr marL="1828891" lvl="5"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6pPr>
            <a:lvl7pPr marL="2133707" lvl="6"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7pPr>
            <a:lvl8pPr marL="2438522" lvl="7"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8pPr>
            <a:lvl9pPr marL="2743337" lvl="8"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9pPr>
          </a:lstStyle>
          <a:p>
            <a:endParaRPr/>
          </a:p>
        </p:txBody>
      </p:sp>
      <p:sp>
        <p:nvSpPr>
          <p:cNvPr id="518" name="Google Shape;518;p88"/>
          <p:cNvSpPr txBox="1">
            <a:spLocks noGrp="1"/>
          </p:cNvSpPr>
          <p:nvPr>
            <p:ph type="title"/>
          </p:nvPr>
        </p:nvSpPr>
        <p:spPr>
          <a:xfrm>
            <a:off x="508000" y="508000"/>
            <a:ext cx="11176000" cy="410433"/>
          </a:xfrm>
          <a:prstGeom prst="rect">
            <a:avLst/>
          </a:prstGeom>
        </p:spPr>
        <p:txBody>
          <a:bodyPr spcFirstLastPara="1" wrap="square" lIns="0" tIns="0" rIns="0" bIns="0" anchor="t" anchorCtr="0">
            <a:spAutoFit/>
          </a:bodyPr>
          <a:lstStyle>
            <a:lvl1pPr lvl="0" rtl="0">
              <a:spcBef>
                <a:spcPct val="0"/>
              </a:spcBef>
              <a:spcAft>
                <a:spcPct val="0"/>
              </a:spcAft>
              <a:buNone/>
              <a:defRPr sz="2667">
                <a:solidFill>
                  <a:srgbClr val="FFFFFF"/>
                </a:solidFill>
                <a:latin typeface="Roboto Medium"/>
                <a:ea typeface="Roboto Medium"/>
                <a:cs typeface="Roboto Medium"/>
                <a:sym typeface="Roboto Medium"/>
              </a:defRPr>
            </a:lvl1pPr>
            <a:lvl2pPr lvl="1" rtl="0">
              <a:spcBef>
                <a:spcPct val="0"/>
              </a:spcBef>
              <a:spcAft>
                <a:spcPct val="0"/>
              </a:spcAft>
              <a:buNone/>
              <a:defRPr/>
            </a:lvl2pPr>
            <a:lvl3pPr lvl="2" rtl="0">
              <a:spcBef>
                <a:spcPct val="0"/>
              </a:spcBef>
              <a:spcAft>
                <a:spcPct val="0"/>
              </a:spcAft>
              <a:buNone/>
              <a:defRPr/>
            </a:lvl3pPr>
            <a:lvl4pPr lvl="3" rtl="0">
              <a:spcBef>
                <a:spcPct val="0"/>
              </a:spcBef>
              <a:spcAft>
                <a:spcPct val="0"/>
              </a:spcAft>
              <a:buNone/>
              <a:defRPr/>
            </a:lvl4pPr>
            <a:lvl5pPr lvl="4" rtl="0">
              <a:spcBef>
                <a:spcPct val="0"/>
              </a:spcBef>
              <a:spcAft>
                <a:spcPct val="0"/>
              </a:spcAft>
              <a:buNone/>
              <a:defRPr/>
            </a:lvl5pPr>
            <a:lvl6pPr lvl="5" rtl="0">
              <a:spcBef>
                <a:spcPct val="0"/>
              </a:spcBef>
              <a:spcAft>
                <a:spcPct val="0"/>
              </a:spcAft>
              <a:buNone/>
              <a:defRPr/>
            </a:lvl6pPr>
            <a:lvl7pPr lvl="6" rtl="0">
              <a:spcBef>
                <a:spcPct val="0"/>
              </a:spcBef>
              <a:spcAft>
                <a:spcPct val="0"/>
              </a:spcAft>
              <a:buNone/>
              <a:defRPr/>
            </a:lvl7pPr>
            <a:lvl8pPr lvl="7" rtl="0">
              <a:spcBef>
                <a:spcPct val="0"/>
              </a:spcBef>
              <a:spcAft>
                <a:spcPct val="0"/>
              </a:spcAft>
              <a:buNone/>
              <a:defRPr/>
            </a:lvl8pPr>
            <a:lvl9pPr lvl="8" rtl="0">
              <a:spcBef>
                <a:spcPct val="0"/>
              </a:spcBef>
              <a:spcAft>
                <a:spcPct val="0"/>
              </a:spcAft>
              <a:buNone/>
              <a:defRPr/>
            </a:lvl9pPr>
          </a:lstStyle>
          <a:p>
            <a:endParaRPr/>
          </a:p>
        </p:txBody>
      </p:sp>
    </p:spTree>
    <p:extLst>
      <p:ext uri="{BB962C8B-B14F-4D97-AF65-F5344CB8AC3E}">
        <p14:creationId xmlns:p14="http://schemas.microsoft.com/office/powerpoint/2010/main" val="14238357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519"/>
        <p:cNvGrpSpPr/>
        <p:nvPr/>
      </p:nvGrpSpPr>
      <p:grpSpPr>
        <a:xfrm>
          <a:off x="0" y="0"/>
          <a:ext cx="0" cy="0"/>
          <a:chOff x="0" y="0"/>
          <a:chExt cx="0" cy="0"/>
        </a:xfrm>
      </p:grpSpPr>
      <p:sp>
        <p:nvSpPr>
          <p:cNvPr id="520" name="Google Shape;520;p89"/>
          <p:cNvSpPr txBox="1">
            <a:spLocks noGrp="1"/>
          </p:cNvSpPr>
          <p:nvPr>
            <p:ph type="title"/>
          </p:nvPr>
        </p:nvSpPr>
        <p:spPr>
          <a:xfrm>
            <a:off x="415600" y="593367"/>
            <a:ext cx="11360800" cy="7636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ct val="0"/>
              </a:spcBef>
              <a:spcAft>
                <a:spcPct val="0"/>
              </a:spcAft>
              <a:buSzPts val="5600"/>
              <a:buNone/>
              <a:defRPr b="0" i="0">
                <a:latin typeface="Aptos" panose="020B0004020202020204" pitchFamily="34" charset="0"/>
              </a:defRPr>
            </a:lvl1pPr>
            <a:lvl2pPr lvl="1" algn="l" rtl="0">
              <a:lnSpc>
                <a:spcPct val="100000"/>
              </a:lnSpc>
              <a:spcBef>
                <a:spcPct val="0"/>
              </a:spcBef>
              <a:spcAft>
                <a:spcPct val="0"/>
              </a:spcAft>
              <a:buSzPts val="5600"/>
              <a:buNone/>
              <a:defRPr/>
            </a:lvl2pPr>
            <a:lvl3pPr lvl="2" algn="l" rtl="0">
              <a:lnSpc>
                <a:spcPct val="100000"/>
              </a:lnSpc>
              <a:spcBef>
                <a:spcPct val="0"/>
              </a:spcBef>
              <a:spcAft>
                <a:spcPct val="0"/>
              </a:spcAft>
              <a:buSzPts val="5600"/>
              <a:buNone/>
              <a:defRPr/>
            </a:lvl3pPr>
            <a:lvl4pPr lvl="3" algn="l" rtl="0">
              <a:lnSpc>
                <a:spcPct val="100000"/>
              </a:lnSpc>
              <a:spcBef>
                <a:spcPct val="0"/>
              </a:spcBef>
              <a:spcAft>
                <a:spcPct val="0"/>
              </a:spcAft>
              <a:buSzPts val="5600"/>
              <a:buNone/>
              <a:defRPr/>
            </a:lvl4pPr>
            <a:lvl5pPr lvl="4" algn="l" rtl="0">
              <a:lnSpc>
                <a:spcPct val="100000"/>
              </a:lnSpc>
              <a:spcBef>
                <a:spcPct val="0"/>
              </a:spcBef>
              <a:spcAft>
                <a:spcPct val="0"/>
              </a:spcAft>
              <a:buSzPts val="5600"/>
              <a:buNone/>
              <a:defRPr/>
            </a:lvl5pPr>
            <a:lvl6pPr lvl="5" algn="l" rtl="0">
              <a:lnSpc>
                <a:spcPct val="100000"/>
              </a:lnSpc>
              <a:spcBef>
                <a:spcPct val="0"/>
              </a:spcBef>
              <a:spcAft>
                <a:spcPct val="0"/>
              </a:spcAft>
              <a:buSzPts val="5600"/>
              <a:buNone/>
              <a:defRPr/>
            </a:lvl6pPr>
            <a:lvl7pPr lvl="6" algn="l" rtl="0">
              <a:lnSpc>
                <a:spcPct val="100000"/>
              </a:lnSpc>
              <a:spcBef>
                <a:spcPct val="0"/>
              </a:spcBef>
              <a:spcAft>
                <a:spcPct val="0"/>
              </a:spcAft>
              <a:buSzPts val="5600"/>
              <a:buNone/>
              <a:defRPr/>
            </a:lvl7pPr>
            <a:lvl8pPr lvl="7" algn="l" rtl="0">
              <a:lnSpc>
                <a:spcPct val="100000"/>
              </a:lnSpc>
              <a:spcBef>
                <a:spcPct val="0"/>
              </a:spcBef>
              <a:spcAft>
                <a:spcPct val="0"/>
              </a:spcAft>
              <a:buSzPts val="5600"/>
              <a:buNone/>
              <a:defRPr/>
            </a:lvl8pPr>
            <a:lvl9pPr lvl="8" algn="l" rtl="0">
              <a:lnSpc>
                <a:spcPct val="100000"/>
              </a:lnSpc>
              <a:spcBef>
                <a:spcPct val="0"/>
              </a:spcBef>
              <a:spcAft>
                <a:spcPct val="0"/>
              </a:spcAft>
              <a:buSzPts val="5600"/>
              <a:buNone/>
              <a:defRPr/>
            </a:lvl9pPr>
          </a:lstStyle>
          <a:p>
            <a:endParaRPr dirty="0"/>
          </a:p>
        </p:txBody>
      </p:sp>
      <p:sp>
        <p:nvSpPr>
          <p:cNvPr id="521" name="Google Shape;521;p89"/>
          <p:cNvSpPr txBox="1">
            <a:spLocks noGrp="1"/>
          </p:cNvSpPr>
          <p:nvPr>
            <p:ph type="body" idx="1"/>
          </p:nvPr>
        </p:nvSpPr>
        <p:spPr>
          <a:xfrm>
            <a:off x="415600" y="1536633"/>
            <a:ext cx="11360800" cy="4555200"/>
          </a:xfrm>
          <a:prstGeom prst="rect">
            <a:avLst/>
          </a:prstGeom>
          <a:noFill/>
          <a:ln>
            <a:noFill/>
          </a:ln>
        </p:spPr>
        <p:txBody>
          <a:bodyPr spcFirstLastPara="1" wrap="square" lIns="182850" tIns="182850" rIns="182850" bIns="182850" anchor="t" anchorCtr="0">
            <a:normAutofit/>
          </a:bodyPr>
          <a:lstStyle>
            <a:lvl1pPr marL="304815" lvl="0" indent="-304815" algn="l" rtl="0">
              <a:lnSpc>
                <a:spcPct val="115000"/>
              </a:lnSpc>
              <a:spcBef>
                <a:spcPct val="0"/>
              </a:spcBef>
              <a:spcAft>
                <a:spcPct val="0"/>
              </a:spcAft>
              <a:buSzPts val="3600"/>
              <a:buChar char="●"/>
              <a:defRPr b="0" i="0">
                <a:latin typeface="Aptos" panose="020B0004020202020204" pitchFamily="34" charset="0"/>
              </a:defRPr>
            </a:lvl1pPr>
            <a:lvl2pPr marL="609630" lvl="1" indent="-270947" algn="l" rtl="0">
              <a:lnSpc>
                <a:spcPct val="115000"/>
              </a:lnSpc>
              <a:spcBef>
                <a:spcPct val="0"/>
              </a:spcBef>
              <a:spcAft>
                <a:spcPct val="0"/>
              </a:spcAft>
              <a:buSzPts val="2800"/>
              <a:buChar char="○"/>
              <a:defRPr/>
            </a:lvl2pPr>
            <a:lvl3pPr marL="914446" lvl="2" indent="-270947" algn="l" rtl="0">
              <a:lnSpc>
                <a:spcPct val="115000"/>
              </a:lnSpc>
              <a:spcBef>
                <a:spcPct val="0"/>
              </a:spcBef>
              <a:spcAft>
                <a:spcPct val="0"/>
              </a:spcAft>
              <a:buSzPts val="2800"/>
              <a:buChar char="■"/>
              <a:defRPr/>
            </a:lvl3pPr>
            <a:lvl4pPr marL="1219261" lvl="3" indent="-270947" algn="l" rtl="0">
              <a:lnSpc>
                <a:spcPct val="115000"/>
              </a:lnSpc>
              <a:spcBef>
                <a:spcPct val="0"/>
              </a:spcBef>
              <a:spcAft>
                <a:spcPct val="0"/>
              </a:spcAft>
              <a:buSzPts val="2800"/>
              <a:buChar char="●"/>
              <a:defRPr/>
            </a:lvl4pPr>
            <a:lvl5pPr marL="1524076" lvl="4" indent="-270947" algn="l" rtl="0">
              <a:lnSpc>
                <a:spcPct val="115000"/>
              </a:lnSpc>
              <a:spcBef>
                <a:spcPct val="0"/>
              </a:spcBef>
              <a:spcAft>
                <a:spcPct val="0"/>
              </a:spcAft>
              <a:buSzPts val="2800"/>
              <a:buChar char="○"/>
              <a:defRPr/>
            </a:lvl5pPr>
            <a:lvl6pPr marL="1828891" lvl="5" indent="-270947" algn="l" rtl="0">
              <a:lnSpc>
                <a:spcPct val="115000"/>
              </a:lnSpc>
              <a:spcBef>
                <a:spcPct val="0"/>
              </a:spcBef>
              <a:spcAft>
                <a:spcPct val="0"/>
              </a:spcAft>
              <a:buSzPts val="2800"/>
              <a:buChar char="■"/>
              <a:defRPr/>
            </a:lvl6pPr>
            <a:lvl7pPr marL="2133707" lvl="6" indent="-270947" algn="l" rtl="0">
              <a:lnSpc>
                <a:spcPct val="115000"/>
              </a:lnSpc>
              <a:spcBef>
                <a:spcPct val="0"/>
              </a:spcBef>
              <a:spcAft>
                <a:spcPct val="0"/>
              </a:spcAft>
              <a:buSzPts val="2800"/>
              <a:buChar char="●"/>
              <a:defRPr/>
            </a:lvl7pPr>
            <a:lvl8pPr marL="2438522" lvl="7" indent="-270947" algn="l" rtl="0">
              <a:lnSpc>
                <a:spcPct val="115000"/>
              </a:lnSpc>
              <a:spcBef>
                <a:spcPct val="0"/>
              </a:spcBef>
              <a:spcAft>
                <a:spcPct val="0"/>
              </a:spcAft>
              <a:buSzPts val="2800"/>
              <a:buChar char="○"/>
              <a:defRPr/>
            </a:lvl8pPr>
            <a:lvl9pPr marL="2743337" lvl="8" indent="-270947" algn="l" rtl="0">
              <a:lnSpc>
                <a:spcPct val="115000"/>
              </a:lnSpc>
              <a:spcBef>
                <a:spcPct val="0"/>
              </a:spcBef>
              <a:spcAft>
                <a:spcPct val="0"/>
              </a:spcAft>
              <a:buSzPts val="2800"/>
              <a:buChar char="■"/>
              <a:defRPr/>
            </a:lvl9pPr>
          </a:lstStyle>
          <a:p>
            <a:endParaRPr dirty="0"/>
          </a:p>
        </p:txBody>
      </p:sp>
      <p:sp>
        <p:nvSpPr>
          <p:cNvPr id="522" name="Google Shape;522;p89"/>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1pPr>
            <a:lvl2pPr marL="0" marR="0" lvl="1"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2pPr>
            <a:lvl3pPr marL="0" marR="0" lvl="2"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3pPr>
            <a:lvl4pPr marL="0" marR="0" lvl="3"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4pPr>
            <a:lvl5pPr marL="0" marR="0" lvl="4"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5pPr>
            <a:lvl6pPr marL="0" marR="0" lvl="5"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6pPr>
            <a:lvl7pPr marL="0" marR="0" lvl="6"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7pPr>
            <a:lvl8pPr marL="0" marR="0" lvl="7"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8pPr>
            <a:lvl9pPr marL="0" marR="0" lvl="8"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9pPr>
          </a:lstStyle>
          <a:p>
            <a:fld id="{00000000-1234-1234-1234-123412341234}" type="slidenum">
              <a:rPr lang="en" smtClean="0"/>
              <a:t>‹#›</a:t>
            </a:fld>
            <a:endParaRPr lang="en"/>
          </a:p>
        </p:txBody>
      </p:sp>
    </p:spTree>
    <p:extLst>
      <p:ext uri="{BB962C8B-B14F-4D97-AF65-F5344CB8AC3E}">
        <p14:creationId xmlns:p14="http://schemas.microsoft.com/office/powerpoint/2010/main" val="25763121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1 1">
  <p:cSld name="Title and body 1 1">
    <p:spTree>
      <p:nvGrpSpPr>
        <p:cNvPr id="1" name="Shape 523"/>
        <p:cNvGrpSpPr/>
        <p:nvPr/>
      </p:nvGrpSpPr>
      <p:grpSpPr>
        <a:xfrm>
          <a:off x="0" y="0"/>
          <a:ext cx="0" cy="0"/>
          <a:chOff x="0" y="0"/>
          <a:chExt cx="0" cy="0"/>
        </a:xfrm>
      </p:grpSpPr>
      <p:sp>
        <p:nvSpPr>
          <p:cNvPr id="524" name="Google Shape;524;p90"/>
          <p:cNvSpPr txBox="1">
            <a:spLocks noGrp="1"/>
          </p:cNvSpPr>
          <p:nvPr>
            <p:ph type="title"/>
          </p:nvPr>
        </p:nvSpPr>
        <p:spPr>
          <a:xfrm>
            <a:off x="415600" y="593367"/>
            <a:ext cx="11360800" cy="7636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ct val="0"/>
              </a:spcBef>
              <a:spcAft>
                <a:spcPct val="0"/>
              </a:spcAft>
              <a:buSzPts val="5600"/>
              <a:buNone/>
              <a:defRPr b="0" i="0">
                <a:latin typeface="Aptos" panose="020B0004020202020204" pitchFamily="34" charset="0"/>
              </a:defRPr>
            </a:lvl1pPr>
            <a:lvl2pPr lvl="1" algn="l" rtl="0">
              <a:lnSpc>
                <a:spcPct val="100000"/>
              </a:lnSpc>
              <a:spcBef>
                <a:spcPct val="0"/>
              </a:spcBef>
              <a:spcAft>
                <a:spcPct val="0"/>
              </a:spcAft>
              <a:buSzPts val="5600"/>
              <a:buNone/>
              <a:defRPr/>
            </a:lvl2pPr>
            <a:lvl3pPr lvl="2" algn="l" rtl="0">
              <a:lnSpc>
                <a:spcPct val="100000"/>
              </a:lnSpc>
              <a:spcBef>
                <a:spcPct val="0"/>
              </a:spcBef>
              <a:spcAft>
                <a:spcPct val="0"/>
              </a:spcAft>
              <a:buSzPts val="5600"/>
              <a:buNone/>
              <a:defRPr/>
            </a:lvl3pPr>
            <a:lvl4pPr lvl="3" algn="l" rtl="0">
              <a:lnSpc>
                <a:spcPct val="100000"/>
              </a:lnSpc>
              <a:spcBef>
                <a:spcPct val="0"/>
              </a:spcBef>
              <a:spcAft>
                <a:spcPct val="0"/>
              </a:spcAft>
              <a:buSzPts val="5600"/>
              <a:buNone/>
              <a:defRPr/>
            </a:lvl4pPr>
            <a:lvl5pPr lvl="4" algn="l" rtl="0">
              <a:lnSpc>
                <a:spcPct val="100000"/>
              </a:lnSpc>
              <a:spcBef>
                <a:spcPct val="0"/>
              </a:spcBef>
              <a:spcAft>
                <a:spcPct val="0"/>
              </a:spcAft>
              <a:buSzPts val="5600"/>
              <a:buNone/>
              <a:defRPr/>
            </a:lvl5pPr>
            <a:lvl6pPr lvl="5" algn="l" rtl="0">
              <a:lnSpc>
                <a:spcPct val="100000"/>
              </a:lnSpc>
              <a:spcBef>
                <a:spcPct val="0"/>
              </a:spcBef>
              <a:spcAft>
                <a:spcPct val="0"/>
              </a:spcAft>
              <a:buSzPts val="5600"/>
              <a:buNone/>
              <a:defRPr/>
            </a:lvl6pPr>
            <a:lvl7pPr lvl="6" algn="l" rtl="0">
              <a:lnSpc>
                <a:spcPct val="100000"/>
              </a:lnSpc>
              <a:spcBef>
                <a:spcPct val="0"/>
              </a:spcBef>
              <a:spcAft>
                <a:spcPct val="0"/>
              </a:spcAft>
              <a:buSzPts val="5600"/>
              <a:buNone/>
              <a:defRPr/>
            </a:lvl7pPr>
            <a:lvl8pPr lvl="7" algn="l" rtl="0">
              <a:lnSpc>
                <a:spcPct val="100000"/>
              </a:lnSpc>
              <a:spcBef>
                <a:spcPct val="0"/>
              </a:spcBef>
              <a:spcAft>
                <a:spcPct val="0"/>
              </a:spcAft>
              <a:buSzPts val="5600"/>
              <a:buNone/>
              <a:defRPr/>
            </a:lvl8pPr>
            <a:lvl9pPr lvl="8" algn="l" rtl="0">
              <a:lnSpc>
                <a:spcPct val="100000"/>
              </a:lnSpc>
              <a:spcBef>
                <a:spcPct val="0"/>
              </a:spcBef>
              <a:spcAft>
                <a:spcPct val="0"/>
              </a:spcAft>
              <a:buSzPts val="5600"/>
              <a:buNone/>
              <a:defRPr/>
            </a:lvl9pPr>
          </a:lstStyle>
          <a:p>
            <a:endParaRPr dirty="0"/>
          </a:p>
        </p:txBody>
      </p:sp>
      <p:sp>
        <p:nvSpPr>
          <p:cNvPr id="525" name="Google Shape;525;p90"/>
          <p:cNvSpPr txBox="1">
            <a:spLocks noGrp="1"/>
          </p:cNvSpPr>
          <p:nvPr>
            <p:ph type="body" idx="1"/>
          </p:nvPr>
        </p:nvSpPr>
        <p:spPr>
          <a:xfrm>
            <a:off x="415600" y="1536633"/>
            <a:ext cx="11360800" cy="4555200"/>
          </a:xfrm>
          <a:prstGeom prst="rect">
            <a:avLst/>
          </a:prstGeom>
          <a:noFill/>
          <a:ln>
            <a:noFill/>
          </a:ln>
        </p:spPr>
        <p:txBody>
          <a:bodyPr spcFirstLastPara="1" wrap="square" lIns="182850" tIns="182850" rIns="182850" bIns="182850" anchor="t" anchorCtr="0">
            <a:normAutofit/>
          </a:bodyPr>
          <a:lstStyle>
            <a:lvl1pPr marL="304815" lvl="0" indent="-304815" algn="l" rtl="0">
              <a:lnSpc>
                <a:spcPct val="115000"/>
              </a:lnSpc>
              <a:spcBef>
                <a:spcPct val="0"/>
              </a:spcBef>
              <a:spcAft>
                <a:spcPct val="0"/>
              </a:spcAft>
              <a:buSzPts val="3600"/>
              <a:buChar char="●"/>
              <a:defRPr b="0" i="0">
                <a:latin typeface="Aptos" panose="020B0004020202020204" pitchFamily="34" charset="0"/>
              </a:defRPr>
            </a:lvl1pPr>
            <a:lvl2pPr marL="609630" lvl="1" indent="-270947" algn="l" rtl="0">
              <a:lnSpc>
                <a:spcPct val="115000"/>
              </a:lnSpc>
              <a:spcBef>
                <a:spcPct val="0"/>
              </a:spcBef>
              <a:spcAft>
                <a:spcPct val="0"/>
              </a:spcAft>
              <a:buSzPts val="2800"/>
              <a:buChar char="○"/>
              <a:defRPr/>
            </a:lvl2pPr>
            <a:lvl3pPr marL="914446" lvl="2" indent="-270947" algn="l" rtl="0">
              <a:lnSpc>
                <a:spcPct val="115000"/>
              </a:lnSpc>
              <a:spcBef>
                <a:spcPct val="0"/>
              </a:spcBef>
              <a:spcAft>
                <a:spcPct val="0"/>
              </a:spcAft>
              <a:buSzPts val="2800"/>
              <a:buChar char="■"/>
              <a:defRPr/>
            </a:lvl3pPr>
            <a:lvl4pPr marL="1219261" lvl="3" indent="-270947" algn="l" rtl="0">
              <a:lnSpc>
                <a:spcPct val="115000"/>
              </a:lnSpc>
              <a:spcBef>
                <a:spcPct val="0"/>
              </a:spcBef>
              <a:spcAft>
                <a:spcPct val="0"/>
              </a:spcAft>
              <a:buSzPts val="2800"/>
              <a:buChar char="●"/>
              <a:defRPr/>
            </a:lvl4pPr>
            <a:lvl5pPr marL="1524076" lvl="4" indent="-270947" algn="l" rtl="0">
              <a:lnSpc>
                <a:spcPct val="115000"/>
              </a:lnSpc>
              <a:spcBef>
                <a:spcPct val="0"/>
              </a:spcBef>
              <a:spcAft>
                <a:spcPct val="0"/>
              </a:spcAft>
              <a:buSzPts val="2800"/>
              <a:buChar char="○"/>
              <a:defRPr/>
            </a:lvl5pPr>
            <a:lvl6pPr marL="1828891" lvl="5" indent="-270947" algn="l" rtl="0">
              <a:lnSpc>
                <a:spcPct val="115000"/>
              </a:lnSpc>
              <a:spcBef>
                <a:spcPct val="0"/>
              </a:spcBef>
              <a:spcAft>
                <a:spcPct val="0"/>
              </a:spcAft>
              <a:buSzPts val="2800"/>
              <a:buChar char="■"/>
              <a:defRPr/>
            </a:lvl6pPr>
            <a:lvl7pPr marL="2133707" lvl="6" indent="-270947" algn="l" rtl="0">
              <a:lnSpc>
                <a:spcPct val="115000"/>
              </a:lnSpc>
              <a:spcBef>
                <a:spcPct val="0"/>
              </a:spcBef>
              <a:spcAft>
                <a:spcPct val="0"/>
              </a:spcAft>
              <a:buSzPts val="2800"/>
              <a:buChar char="●"/>
              <a:defRPr/>
            </a:lvl7pPr>
            <a:lvl8pPr marL="2438522" lvl="7" indent="-270947" algn="l" rtl="0">
              <a:lnSpc>
                <a:spcPct val="115000"/>
              </a:lnSpc>
              <a:spcBef>
                <a:spcPct val="0"/>
              </a:spcBef>
              <a:spcAft>
                <a:spcPct val="0"/>
              </a:spcAft>
              <a:buSzPts val="2800"/>
              <a:buChar char="○"/>
              <a:defRPr/>
            </a:lvl8pPr>
            <a:lvl9pPr marL="2743337" lvl="8" indent="-270947" algn="l" rtl="0">
              <a:lnSpc>
                <a:spcPct val="115000"/>
              </a:lnSpc>
              <a:spcBef>
                <a:spcPct val="0"/>
              </a:spcBef>
              <a:spcAft>
                <a:spcPct val="0"/>
              </a:spcAft>
              <a:buSzPts val="2800"/>
              <a:buChar char="■"/>
              <a:defRPr/>
            </a:lvl9pPr>
          </a:lstStyle>
          <a:p>
            <a:endParaRPr dirty="0"/>
          </a:p>
        </p:txBody>
      </p:sp>
      <p:sp>
        <p:nvSpPr>
          <p:cNvPr id="526" name="Google Shape;526;p90"/>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1pPr>
            <a:lvl2pPr marL="0" marR="0" lvl="1"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2pPr>
            <a:lvl3pPr marL="0" marR="0" lvl="2"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3pPr>
            <a:lvl4pPr marL="0" marR="0" lvl="3"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4pPr>
            <a:lvl5pPr marL="0" marR="0" lvl="4"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5pPr>
            <a:lvl6pPr marL="0" marR="0" lvl="5"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6pPr>
            <a:lvl7pPr marL="0" marR="0" lvl="6"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7pPr>
            <a:lvl8pPr marL="0" marR="0" lvl="7"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8pPr>
            <a:lvl9pPr marL="0" marR="0" lvl="8" indent="0" algn="r" rtl="0">
              <a:lnSpc>
                <a:spcPct val="100000"/>
              </a:lnSpc>
              <a:spcBef>
                <a:spcPct val="0"/>
              </a:spcBef>
              <a:spcAft>
                <a:spcPct val="0"/>
              </a:spcAft>
              <a:buClr>
                <a:srgbClr val="000000"/>
              </a:buClr>
              <a:buSzPts val="2000"/>
              <a:buFont typeface="Arial"/>
              <a:buNone/>
              <a:defRPr sz="1333" b="0" i="0" u="none" strike="noStrike" cap="none">
                <a:solidFill>
                  <a:schemeClr val="lt2"/>
                </a:solidFill>
                <a:latin typeface="Arial"/>
                <a:ea typeface="Arial"/>
                <a:cs typeface="Arial"/>
                <a:sym typeface="Arial"/>
              </a:defRPr>
            </a:lvl9pPr>
          </a:lstStyle>
          <a:p>
            <a:fld id="{00000000-1234-1234-1234-123412341234}" type="slidenum">
              <a:rPr lang="en" smtClean="0"/>
              <a:t>‹#›</a:t>
            </a:fld>
            <a:endParaRPr lang="en"/>
          </a:p>
        </p:txBody>
      </p:sp>
    </p:spTree>
    <p:extLst>
      <p:ext uri="{BB962C8B-B14F-4D97-AF65-F5344CB8AC3E}">
        <p14:creationId xmlns:p14="http://schemas.microsoft.com/office/powerpoint/2010/main" val="4068804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527"/>
        <p:cNvGrpSpPr/>
        <p:nvPr/>
      </p:nvGrpSpPr>
      <p:grpSpPr>
        <a:xfrm>
          <a:off x="0" y="0"/>
          <a:ext cx="0" cy="0"/>
          <a:chOff x="0" y="0"/>
          <a:chExt cx="0" cy="0"/>
        </a:xfrm>
      </p:grpSpPr>
      <p:sp>
        <p:nvSpPr>
          <p:cNvPr id="528" name="Google Shape;528;p91"/>
          <p:cNvSpPr txBox="1">
            <a:spLocks noGrp="1"/>
          </p:cNvSpPr>
          <p:nvPr>
            <p:ph type="title"/>
          </p:nvPr>
        </p:nvSpPr>
        <p:spPr>
          <a:xfrm>
            <a:off x="415600" y="593367"/>
            <a:ext cx="11360800" cy="677108"/>
          </a:xfrm>
          <a:prstGeom prst="rect">
            <a:avLst/>
          </a:prstGeom>
        </p:spPr>
        <p:txBody>
          <a:bodyPr spcFirstLastPara="1" wrap="square" lIns="0" tIns="0" rIns="0" bIns="0" anchor="t" anchorCtr="0">
            <a:spAutoFit/>
          </a:bodyPr>
          <a:lstStyle>
            <a:lvl1pPr lvl="0" rtl="0">
              <a:spcBef>
                <a:spcPct val="0"/>
              </a:spcBef>
              <a:spcAft>
                <a:spcPct val="0"/>
              </a:spcAft>
              <a:buSzPts val="4400"/>
              <a:buNone/>
              <a:defRPr b="0" i="0">
                <a:latin typeface="Aptos" panose="020B0004020202020204" pitchFamily="34" charset="0"/>
              </a:defRPr>
            </a:lvl1pPr>
            <a:lvl2pPr lvl="1" rtl="0">
              <a:spcBef>
                <a:spcPct val="0"/>
              </a:spcBef>
              <a:spcAft>
                <a:spcPct val="0"/>
              </a:spcAft>
              <a:buSzPts val="5600"/>
              <a:buNone/>
              <a:defRPr/>
            </a:lvl2pPr>
            <a:lvl3pPr lvl="2" rtl="0">
              <a:spcBef>
                <a:spcPct val="0"/>
              </a:spcBef>
              <a:spcAft>
                <a:spcPct val="0"/>
              </a:spcAft>
              <a:buSzPts val="5600"/>
              <a:buNone/>
              <a:defRPr/>
            </a:lvl3pPr>
            <a:lvl4pPr lvl="3" rtl="0">
              <a:spcBef>
                <a:spcPct val="0"/>
              </a:spcBef>
              <a:spcAft>
                <a:spcPct val="0"/>
              </a:spcAft>
              <a:buSzPts val="5600"/>
              <a:buNone/>
              <a:defRPr/>
            </a:lvl4pPr>
            <a:lvl5pPr lvl="4" rtl="0">
              <a:spcBef>
                <a:spcPct val="0"/>
              </a:spcBef>
              <a:spcAft>
                <a:spcPct val="0"/>
              </a:spcAft>
              <a:buSzPts val="5600"/>
              <a:buNone/>
              <a:defRPr/>
            </a:lvl5pPr>
            <a:lvl6pPr lvl="5" rtl="0">
              <a:spcBef>
                <a:spcPct val="0"/>
              </a:spcBef>
              <a:spcAft>
                <a:spcPct val="0"/>
              </a:spcAft>
              <a:buSzPts val="5600"/>
              <a:buNone/>
              <a:defRPr/>
            </a:lvl6pPr>
            <a:lvl7pPr lvl="6" rtl="0">
              <a:spcBef>
                <a:spcPct val="0"/>
              </a:spcBef>
              <a:spcAft>
                <a:spcPct val="0"/>
              </a:spcAft>
              <a:buSzPts val="5600"/>
              <a:buNone/>
              <a:defRPr/>
            </a:lvl7pPr>
            <a:lvl8pPr lvl="7" rtl="0">
              <a:spcBef>
                <a:spcPct val="0"/>
              </a:spcBef>
              <a:spcAft>
                <a:spcPct val="0"/>
              </a:spcAft>
              <a:buSzPts val="5600"/>
              <a:buNone/>
              <a:defRPr/>
            </a:lvl8pPr>
            <a:lvl9pPr lvl="8" rtl="0">
              <a:spcBef>
                <a:spcPct val="0"/>
              </a:spcBef>
              <a:spcAft>
                <a:spcPct val="0"/>
              </a:spcAft>
              <a:buSzPts val="5600"/>
              <a:buNone/>
              <a:defRPr/>
            </a:lvl9pPr>
          </a:lstStyle>
          <a:p>
            <a:endParaRPr dirty="0"/>
          </a:p>
        </p:txBody>
      </p:sp>
      <p:sp>
        <p:nvSpPr>
          <p:cNvPr id="529" name="Google Shape;529;p91"/>
          <p:cNvSpPr txBox="1">
            <a:spLocks noGrp="1"/>
          </p:cNvSpPr>
          <p:nvPr>
            <p:ph type="body" idx="1"/>
          </p:nvPr>
        </p:nvSpPr>
        <p:spPr>
          <a:xfrm>
            <a:off x="415600" y="1536633"/>
            <a:ext cx="11360800" cy="672492"/>
          </a:xfrm>
          <a:prstGeom prst="rect">
            <a:avLst/>
          </a:prstGeom>
        </p:spPr>
        <p:txBody>
          <a:bodyPr spcFirstLastPara="1" wrap="square" lIns="0" tIns="0" rIns="0" bIns="0" anchor="t" anchorCtr="0">
            <a:spAutoFit/>
          </a:bodyPr>
          <a:lstStyle>
            <a:lvl1pPr marL="304815" lvl="0" indent="-313282" rtl="0">
              <a:spcBef>
                <a:spcPct val="0"/>
              </a:spcBef>
              <a:spcAft>
                <a:spcPct val="0"/>
              </a:spcAft>
              <a:buSzPts val="3800"/>
              <a:buChar char="●"/>
              <a:defRPr b="0" i="0">
                <a:latin typeface="Aptos" panose="020B0004020202020204" pitchFamily="34" charset="0"/>
              </a:defRPr>
            </a:lvl1pPr>
            <a:lvl2pPr marL="609630" lvl="1" indent="-313282" rtl="0">
              <a:spcBef>
                <a:spcPct val="0"/>
              </a:spcBef>
              <a:spcAft>
                <a:spcPct val="0"/>
              </a:spcAft>
              <a:buSzPts val="3800"/>
              <a:buChar char="○"/>
              <a:defRPr/>
            </a:lvl2pPr>
            <a:lvl3pPr marL="914446" lvl="2" indent="-313282" rtl="0">
              <a:spcBef>
                <a:spcPct val="0"/>
              </a:spcBef>
              <a:spcAft>
                <a:spcPct val="0"/>
              </a:spcAft>
              <a:buSzPts val="3800"/>
              <a:buChar char="■"/>
              <a:defRPr/>
            </a:lvl3pPr>
            <a:lvl4pPr marL="1219261" lvl="3" indent="-313282" rtl="0">
              <a:spcBef>
                <a:spcPct val="0"/>
              </a:spcBef>
              <a:spcAft>
                <a:spcPct val="0"/>
              </a:spcAft>
              <a:buSzPts val="3800"/>
              <a:buChar char="●"/>
              <a:defRPr/>
            </a:lvl4pPr>
            <a:lvl5pPr marL="1524076" lvl="4" indent="-313282" rtl="0">
              <a:spcBef>
                <a:spcPct val="0"/>
              </a:spcBef>
              <a:spcAft>
                <a:spcPct val="0"/>
              </a:spcAft>
              <a:buSzPts val="3800"/>
              <a:buChar char="○"/>
              <a:defRPr/>
            </a:lvl5pPr>
            <a:lvl6pPr marL="1828891" lvl="5" indent="-313282" rtl="0">
              <a:spcBef>
                <a:spcPct val="0"/>
              </a:spcBef>
              <a:spcAft>
                <a:spcPct val="0"/>
              </a:spcAft>
              <a:buSzPts val="3800"/>
              <a:buChar char="■"/>
              <a:defRPr/>
            </a:lvl6pPr>
            <a:lvl7pPr marL="2133707" lvl="6" indent="-313282" rtl="0">
              <a:spcBef>
                <a:spcPct val="0"/>
              </a:spcBef>
              <a:spcAft>
                <a:spcPct val="0"/>
              </a:spcAft>
              <a:buSzPts val="3800"/>
              <a:buChar char="●"/>
              <a:defRPr/>
            </a:lvl7pPr>
            <a:lvl8pPr marL="2438522" lvl="7" indent="-313282" rtl="0">
              <a:spcBef>
                <a:spcPct val="0"/>
              </a:spcBef>
              <a:spcAft>
                <a:spcPct val="0"/>
              </a:spcAft>
              <a:buSzPts val="3800"/>
              <a:buChar char="○"/>
              <a:defRPr/>
            </a:lvl8pPr>
            <a:lvl9pPr marL="2743337" lvl="8" indent="-313282" rtl="0">
              <a:spcBef>
                <a:spcPct val="0"/>
              </a:spcBef>
              <a:spcAft>
                <a:spcPct val="0"/>
              </a:spcAft>
              <a:buSzPts val="3800"/>
              <a:buChar char="■"/>
              <a:defRPr/>
            </a:lvl9pPr>
          </a:lstStyle>
          <a:p>
            <a:endParaRPr dirty="0"/>
          </a:p>
        </p:txBody>
      </p:sp>
      <p:sp>
        <p:nvSpPr>
          <p:cNvPr id="530" name="Google Shape;530;p91"/>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Autofit/>
          </a:bodyPr>
          <a:lstStyle>
            <a:lvl1pPr lvl="0" rtl="0">
              <a:buNone/>
              <a:defRPr sz="1867" b="0" i="0"/>
            </a:lvl1pPr>
            <a:lvl2pPr lvl="1" rtl="0">
              <a:buNone/>
              <a:defRPr sz="1867"/>
            </a:lvl2pPr>
            <a:lvl3pPr lvl="2" rtl="0">
              <a:buNone/>
              <a:defRPr sz="1867"/>
            </a:lvl3pPr>
            <a:lvl4pPr lvl="3" rtl="0">
              <a:buNone/>
              <a:defRPr sz="1867"/>
            </a:lvl4pPr>
            <a:lvl5pPr lvl="4" rtl="0">
              <a:buNone/>
              <a:defRPr sz="1867"/>
            </a:lvl5pPr>
            <a:lvl6pPr lvl="5" rtl="0">
              <a:buNone/>
              <a:defRPr sz="1867"/>
            </a:lvl6pPr>
            <a:lvl7pPr lvl="6" rtl="0">
              <a:buNone/>
              <a:defRPr sz="1867"/>
            </a:lvl7pPr>
            <a:lvl8pPr lvl="7" rtl="0">
              <a:buNone/>
              <a:defRPr sz="1867"/>
            </a:lvl8pPr>
            <a:lvl9pPr lvl="8" rtl="0">
              <a:buNone/>
              <a:defRPr sz="1867"/>
            </a:lvl9pPr>
          </a:lstStyle>
          <a:p>
            <a:pPr algn="l"/>
            <a:fld id="{00000000-1234-1234-1234-123412341234}" type="slidenum">
              <a:rPr lang="en" smtClean="0"/>
              <a:pPr algn="l"/>
              <a:t>‹#›</a:t>
            </a:fld>
            <a:endParaRPr lang="en" dirty="0"/>
          </a:p>
        </p:txBody>
      </p:sp>
    </p:spTree>
    <p:extLst>
      <p:ext uri="{BB962C8B-B14F-4D97-AF65-F5344CB8AC3E}">
        <p14:creationId xmlns:p14="http://schemas.microsoft.com/office/powerpoint/2010/main" val="628704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531"/>
        <p:cNvGrpSpPr/>
        <p:nvPr/>
      </p:nvGrpSpPr>
      <p:grpSpPr>
        <a:xfrm>
          <a:off x="0" y="0"/>
          <a:ext cx="0" cy="0"/>
          <a:chOff x="0" y="0"/>
          <a:chExt cx="0" cy="0"/>
        </a:xfrm>
      </p:grpSpPr>
      <p:sp>
        <p:nvSpPr>
          <p:cNvPr id="532" name="Google Shape;532;p92"/>
          <p:cNvSpPr txBox="1">
            <a:spLocks noGrp="1"/>
          </p:cNvSpPr>
          <p:nvPr>
            <p:ph type="title"/>
          </p:nvPr>
        </p:nvSpPr>
        <p:spPr>
          <a:xfrm>
            <a:off x="415600" y="593367"/>
            <a:ext cx="11360800" cy="677108"/>
          </a:xfrm>
          <a:prstGeom prst="rect">
            <a:avLst/>
          </a:prstGeom>
        </p:spPr>
        <p:txBody>
          <a:bodyPr spcFirstLastPara="1" wrap="square" lIns="0" tIns="0" rIns="0" bIns="0" anchor="t" anchorCtr="0">
            <a:spAutoFit/>
          </a:bodyPr>
          <a:lstStyle>
            <a:lvl1pPr lvl="0" rtl="0">
              <a:spcBef>
                <a:spcPct val="0"/>
              </a:spcBef>
              <a:spcAft>
                <a:spcPct val="0"/>
              </a:spcAft>
              <a:buSzPts val="4400"/>
              <a:buNone/>
              <a:defRPr b="0" i="0">
                <a:latin typeface="Aptos" panose="020B0004020202020204" pitchFamily="34" charset="0"/>
              </a:defRPr>
            </a:lvl1pPr>
            <a:lvl2pPr lvl="1" rtl="0">
              <a:spcBef>
                <a:spcPct val="0"/>
              </a:spcBef>
              <a:spcAft>
                <a:spcPct val="0"/>
              </a:spcAft>
              <a:buSzPts val="5600"/>
              <a:buNone/>
              <a:defRPr/>
            </a:lvl2pPr>
            <a:lvl3pPr lvl="2" rtl="0">
              <a:spcBef>
                <a:spcPct val="0"/>
              </a:spcBef>
              <a:spcAft>
                <a:spcPct val="0"/>
              </a:spcAft>
              <a:buSzPts val="5600"/>
              <a:buNone/>
              <a:defRPr/>
            </a:lvl3pPr>
            <a:lvl4pPr lvl="3" rtl="0">
              <a:spcBef>
                <a:spcPct val="0"/>
              </a:spcBef>
              <a:spcAft>
                <a:spcPct val="0"/>
              </a:spcAft>
              <a:buSzPts val="5600"/>
              <a:buNone/>
              <a:defRPr/>
            </a:lvl4pPr>
            <a:lvl5pPr lvl="4" rtl="0">
              <a:spcBef>
                <a:spcPct val="0"/>
              </a:spcBef>
              <a:spcAft>
                <a:spcPct val="0"/>
              </a:spcAft>
              <a:buSzPts val="5600"/>
              <a:buNone/>
              <a:defRPr/>
            </a:lvl5pPr>
            <a:lvl6pPr lvl="5" rtl="0">
              <a:spcBef>
                <a:spcPct val="0"/>
              </a:spcBef>
              <a:spcAft>
                <a:spcPct val="0"/>
              </a:spcAft>
              <a:buSzPts val="5600"/>
              <a:buNone/>
              <a:defRPr/>
            </a:lvl6pPr>
            <a:lvl7pPr lvl="6" rtl="0">
              <a:spcBef>
                <a:spcPct val="0"/>
              </a:spcBef>
              <a:spcAft>
                <a:spcPct val="0"/>
              </a:spcAft>
              <a:buSzPts val="5600"/>
              <a:buNone/>
              <a:defRPr/>
            </a:lvl7pPr>
            <a:lvl8pPr lvl="7" rtl="0">
              <a:spcBef>
                <a:spcPct val="0"/>
              </a:spcBef>
              <a:spcAft>
                <a:spcPct val="0"/>
              </a:spcAft>
              <a:buSzPts val="5600"/>
              <a:buNone/>
              <a:defRPr/>
            </a:lvl8pPr>
            <a:lvl9pPr lvl="8" rtl="0">
              <a:spcBef>
                <a:spcPct val="0"/>
              </a:spcBef>
              <a:spcAft>
                <a:spcPct val="0"/>
              </a:spcAft>
              <a:buSzPts val="5600"/>
              <a:buNone/>
              <a:defRPr/>
            </a:lvl9pPr>
          </a:lstStyle>
          <a:p>
            <a:endParaRPr dirty="0"/>
          </a:p>
        </p:txBody>
      </p:sp>
      <p:sp>
        <p:nvSpPr>
          <p:cNvPr id="533" name="Google Shape;533;p92"/>
          <p:cNvSpPr txBox="1">
            <a:spLocks noGrp="1"/>
          </p:cNvSpPr>
          <p:nvPr>
            <p:ph type="body" idx="1"/>
          </p:nvPr>
        </p:nvSpPr>
        <p:spPr>
          <a:xfrm>
            <a:off x="415600" y="1536633"/>
            <a:ext cx="11360800" cy="672492"/>
          </a:xfrm>
          <a:prstGeom prst="rect">
            <a:avLst/>
          </a:prstGeom>
        </p:spPr>
        <p:txBody>
          <a:bodyPr spcFirstLastPara="1" wrap="square" lIns="0" tIns="0" rIns="0" bIns="0" anchor="t" anchorCtr="0">
            <a:spAutoFit/>
          </a:bodyPr>
          <a:lstStyle>
            <a:lvl1pPr marL="304815" lvl="0" indent="-313282" rtl="0">
              <a:spcBef>
                <a:spcPct val="0"/>
              </a:spcBef>
              <a:spcAft>
                <a:spcPct val="0"/>
              </a:spcAft>
              <a:buSzPts val="3800"/>
              <a:buChar char="●"/>
              <a:defRPr b="0" i="0">
                <a:latin typeface="Aptos" panose="020B0004020202020204" pitchFamily="34" charset="0"/>
              </a:defRPr>
            </a:lvl1pPr>
            <a:lvl2pPr marL="609630" lvl="1" indent="-313282" rtl="0">
              <a:spcBef>
                <a:spcPct val="0"/>
              </a:spcBef>
              <a:spcAft>
                <a:spcPct val="0"/>
              </a:spcAft>
              <a:buSzPts val="3800"/>
              <a:buChar char="○"/>
              <a:defRPr/>
            </a:lvl2pPr>
            <a:lvl3pPr marL="914446" lvl="2" indent="-313282" rtl="0">
              <a:spcBef>
                <a:spcPct val="0"/>
              </a:spcBef>
              <a:spcAft>
                <a:spcPct val="0"/>
              </a:spcAft>
              <a:buSzPts val="3800"/>
              <a:buChar char="■"/>
              <a:defRPr/>
            </a:lvl3pPr>
            <a:lvl4pPr marL="1219261" lvl="3" indent="-313282" rtl="0">
              <a:spcBef>
                <a:spcPct val="0"/>
              </a:spcBef>
              <a:spcAft>
                <a:spcPct val="0"/>
              </a:spcAft>
              <a:buSzPts val="3800"/>
              <a:buChar char="●"/>
              <a:defRPr/>
            </a:lvl4pPr>
            <a:lvl5pPr marL="1524076" lvl="4" indent="-313282" rtl="0">
              <a:spcBef>
                <a:spcPct val="0"/>
              </a:spcBef>
              <a:spcAft>
                <a:spcPct val="0"/>
              </a:spcAft>
              <a:buSzPts val="3800"/>
              <a:buChar char="○"/>
              <a:defRPr/>
            </a:lvl5pPr>
            <a:lvl6pPr marL="1828891" lvl="5" indent="-313282" rtl="0">
              <a:spcBef>
                <a:spcPct val="0"/>
              </a:spcBef>
              <a:spcAft>
                <a:spcPct val="0"/>
              </a:spcAft>
              <a:buSzPts val="3800"/>
              <a:buChar char="■"/>
              <a:defRPr/>
            </a:lvl6pPr>
            <a:lvl7pPr marL="2133707" lvl="6" indent="-313282" rtl="0">
              <a:spcBef>
                <a:spcPct val="0"/>
              </a:spcBef>
              <a:spcAft>
                <a:spcPct val="0"/>
              </a:spcAft>
              <a:buSzPts val="3800"/>
              <a:buChar char="●"/>
              <a:defRPr/>
            </a:lvl7pPr>
            <a:lvl8pPr marL="2438522" lvl="7" indent="-313282" rtl="0">
              <a:spcBef>
                <a:spcPct val="0"/>
              </a:spcBef>
              <a:spcAft>
                <a:spcPct val="0"/>
              </a:spcAft>
              <a:buSzPts val="3800"/>
              <a:buChar char="○"/>
              <a:defRPr/>
            </a:lvl8pPr>
            <a:lvl9pPr marL="2743337" lvl="8" indent="-313282" rtl="0">
              <a:spcBef>
                <a:spcPct val="0"/>
              </a:spcBef>
              <a:spcAft>
                <a:spcPct val="0"/>
              </a:spcAft>
              <a:buSzPts val="3800"/>
              <a:buChar char="■"/>
              <a:defRPr/>
            </a:lvl9pPr>
          </a:lstStyle>
          <a:p>
            <a:endParaRPr dirty="0"/>
          </a:p>
        </p:txBody>
      </p:sp>
      <p:sp>
        <p:nvSpPr>
          <p:cNvPr id="534" name="Google Shape;534;p92"/>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Autofit/>
          </a:bodyPr>
          <a:lstStyle>
            <a:lvl1pPr lvl="0" rtl="0">
              <a:buNone/>
              <a:defRPr sz="1867" b="0" i="0"/>
            </a:lvl1pPr>
            <a:lvl2pPr lvl="1" rtl="0">
              <a:buNone/>
              <a:defRPr sz="1867"/>
            </a:lvl2pPr>
            <a:lvl3pPr lvl="2" rtl="0">
              <a:buNone/>
              <a:defRPr sz="1867"/>
            </a:lvl3pPr>
            <a:lvl4pPr lvl="3" rtl="0">
              <a:buNone/>
              <a:defRPr sz="1867"/>
            </a:lvl4pPr>
            <a:lvl5pPr lvl="4" rtl="0">
              <a:buNone/>
              <a:defRPr sz="1867"/>
            </a:lvl5pPr>
            <a:lvl6pPr lvl="5" rtl="0">
              <a:buNone/>
              <a:defRPr sz="1867"/>
            </a:lvl6pPr>
            <a:lvl7pPr lvl="6" rtl="0">
              <a:buNone/>
              <a:defRPr sz="1867"/>
            </a:lvl7pPr>
            <a:lvl8pPr lvl="7" rtl="0">
              <a:buNone/>
              <a:defRPr sz="1867"/>
            </a:lvl8pPr>
            <a:lvl9pPr lvl="8" rtl="0">
              <a:buNone/>
              <a:defRPr sz="1867"/>
            </a:lvl9pPr>
          </a:lstStyle>
          <a:p>
            <a:pPr algn="l"/>
            <a:fld id="{00000000-1234-1234-1234-123412341234}" type="slidenum">
              <a:rPr lang="en" smtClean="0"/>
              <a:pPr algn="l"/>
              <a:t>‹#›</a:t>
            </a:fld>
            <a:endParaRPr lang="en" dirty="0"/>
          </a:p>
        </p:txBody>
      </p:sp>
    </p:spTree>
    <p:extLst>
      <p:ext uri="{BB962C8B-B14F-4D97-AF65-F5344CB8AC3E}">
        <p14:creationId xmlns:p14="http://schemas.microsoft.com/office/powerpoint/2010/main" val="41635520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Page Title Only 1">
  <p:cSld name="Page Title Only 1">
    <p:spTree>
      <p:nvGrpSpPr>
        <p:cNvPr id="1" name="Shape 537"/>
        <p:cNvGrpSpPr/>
        <p:nvPr/>
      </p:nvGrpSpPr>
      <p:grpSpPr>
        <a:xfrm>
          <a:off x="0" y="0"/>
          <a:ext cx="0" cy="0"/>
          <a:chOff x="0" y="0"/>
          <a:chExt cx="0" cy="0"/>
        </a:xfrm>
      </p:grpSpPr>
      <p:sp>
        <p:nvSpPr>
          <p:cNvPr id="538" name="Google Shape;538;p94"/>
          <p:cNvSpPr txBox="1">
            <a:spLocks noGrp="1"/>
          </p:cNvSpPr>
          <p:nvPr>
            <p:ph type="title"/>
          </p:nvPr>
        </p:nvSpPr>
        <p:spPr>
          <a:xfrm>
            <a:off x="508000" y="508000"/>
            <a:ext cx="11176000" cy="410433"/>
          </a:xfrm>
          <a:prstGeom prst="rect">
            <a:avLst/>
          </a:prstGeom>
        </p:spPr>
        <p:txBody>
          <a:bodyPr spcFirstLastPara="1" wrap="square" lIns="0" tIns="0" rIns="0" bIns="0" anchor="t" anchorCtr="0">
            <a:spAutoFit/>
          </a:bodyPr>
          <a:lstStyle>
            <a:lvl1pPr lvl="0" algn="ctr" rtl="0">
              <a:spcBef>
                <a:spcPct val="0"/>
              </a:spcBef>
              <a:spcAft>
                <a:spcPct val="0"/>
              </a:spcAft>
              <a:buNone/>
              <a:defRPr sz="2667">
                <a:solidFill>
                  <a:srgbClr val="FFFFFF"/>
                </a:solidFill>
                <a:latin typeface="Roboto Medium"/>
                <a:ea typeface="Roboto Medium"/>
                <a:cs typeface="Roboto Medium"/>
                <a:sym typeface="Roboto Medium"/>
              </a:defRPr>
            </a:lvl1pPr>
            <a:lvl2pPr lvl="1" rtl="0">
              <a:spcBef>
                <a:spcPct val="0"/>
              </a:spcBef>
              <a:spcAft>
                <a:spcPct val="0"/>
              </a:spcAft>
              <a:buNone/>
              <a:defRPr/>
            </a:lvl2pPr>
            <a:lvl3pPr lvl="2" rtl="0">
              <a:spcBef>
                <a:spcPct val="0"/>
              </a:spcBef>
              <a:spcAft>
                <a:spcPct val="0"/>
              </a:spcAft>
              <a:buNone/>
              <a:defRPr/>
            </a:lvl3pPr>
            <a:lvl4pPr lvl="3" rtl="0">
              <a:spcBef>
                <a:spcPct val="0"/>
              </a:spcBef>
              <a:spcAft>
                <a:spcPct val="0"/>
              </a:spcAft>
              <a:buNone/>
              <a:defRPr/>
            </a:lvl4pPr>
            <a:lvl5pPr lvl="4" rtl="0">
              <a:spcBef>
                <a:spcPct val="0"/>
              </a:spcBef>
              <a:spcAft>
                <a:spcPct val="0"/>
              </a:spcAft>
              <a:buNone/>
              <a:defRPr/>
            </a:lvl5pPr>
            <a:lvl6pPr lvl="5" rtl="0">
              <a:spcBef>
                <a:spcPct val="0"/>
              </a:spcBef>
              <a:spcAft>
                <a:spcPct val="0"/>
              </a:spcAft>
              <a:buNone/>
              <a:defRPr/>
            </a:lvl6pPr>
            <a:lvl7pPr lvl="6" rtl="0">
              <a:spcBef>
                <a:spcPct val="0"/>
              </a:spcBef>
              <a:spcAft>
                <a:spcPct val="0"/>
              </a:spcAft>
              <a:buNone/>
              <a:defRPr/>
            </a:lvl7pPr>
            <a:lvl8pPr lvl="7" rtl="0">
              <a:spcBef>
                <a:spcPct val="0"/>
              </a:spcBef>
              <a:spcAft>
                <a:spcPct val="0"/>
              </a:spcAft>
              <a:buNone/>
              <a:defRPr/>
            </a:lvl8pPr>
            <a:lvl9pPr lvl="8" rtl="0">
              <a:spcBef>
                <a:spcPct val="0"/>
              </a:spcBef>
              <a:spcAft>
                <a:spcPct val="0"/>
              </a:spcAft>
              <a:buNone/>
              <a:defRPr/>
            </a:lvl9pPr>
          </a:lstStyle>
          <a:p>
            <a:endParaRPr/>
          </a:p>
        </p:txBody>
      </p:sp>
    </p:spTree>
    <p:extLst>
      <p:ext uri="{BB962C8B-B14F-4D97-AF65-F5344CB8AC3E}">
        <p14:creationId xmlns:p14="http://schemas.microsoft.com/office/powerpoint/2010/main" val="55548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Title Only">
    <p:bg>
      <p:bgPr>
        <a:solidFill>
          <a:schemeClr val="bg1">
            <a:lumMod val="75000"/>
          </a:schemeClr>
        </a:solidFill>
        <a:effectLst/>
      </p:bgPr>
    </p:bg>
    <p:spTree>
      <p:nvGrpSpPr>
        <p:cNvPr id="1" name=""/>
        <p:cNvGrpSpPr/>
        <p:nvPr/>
      </p:nvGrpSpPr>
      <p:grpSpPr>
        <a:xfrm>
          <a:off x="0" y="0"/>
          <a:ext cx="0" cy="0"/>
          <a:chOff x="0" y="0"/>
          <a:chExt cx="0" cy="0"/>
        </a:xfrm>
      </p:grpSpPr>
      <p:sp>
        <p:nvSpPr>
          <p:cNvPr id="6" name="Rounded Rectangle 5"/>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lvl="0"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5" name="TextBox 4"/>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2417521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Paragraph 1">
  <p:cSld name="Paragraph 1">
    <p:spTree>
      <p:nvGrpSpPr>
        <p:cNvPr id="1" name="Shape 539"/>
        <p:cNvGrpSpPr/>
        <p:nvPr/>
      </p:nvGrpSpPr>
      <p:grpSpPr>
        <a:xfrm>
          <a:off x="0" y="0"/>
          <a:ext cx="0" cy="0"/>
          <a:chOff x="0" y="0"/>
          <a:chExt cx="0" cy="0"/>
        </a:xfrm>
      </p:grpSpPr>
      <p:sp>
        <p:nvSpPr>
          <p:cNvPr id="540" name="Google Shape;540;p95"/>
          <p:cNvSpPr txBox="1">
            <a:spLocks noGrp="1"/>
          </p:cNvSpPr>
          <p:nvPr>
            <p:ph type="body" idx="1"/>
          </p:nvPr>
        </p:nvSpPr>
        <p:spPr>
          <a:xfrm>
            <a:off x="508000" y="1320800"/>
            <a:ext cx="8534400" cy="471989"/>
          </a:xfrm>
          <a:prstGeom prst="rect">
            <a:avLst/>
          </a:prstGeom>
        </p:spPr>
        <p:txBody>
          <a:bodyPr spcFirstLastPara="1" wrap="square" lIns="0" tIns="0" rIns="0" bIns="0" anchor="t" anchorCtr="0">
            <a:spAutoFit/>
          </a:bodyPr>
          <a:lstStyle>
            <a:lvl1pPr marL="304815" lvl="0"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1pPr>
            <a:lvl2pPr marL="609630" lvl="1"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2pPr>
            <a:lvl3pPr marL="914446" lvl="2"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3pPr>
            <a:lvl4pPr marL="1219261" lvl="3"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4pPr>
            <a:lvl5pPr marL="1524076" lvl="4"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5pPr>
            <a:lvl6pPr marL="1828891" lvl="5"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6pPr>
            <a:lvl7pPr marL="2133707" lvl="6"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7pPr>
            <a:lvl8pPr marL="2438522" lvl="7"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8pPr>
            <a:lvl9pPr marL="2743337" lvl="8" indent="-321749" rtl="0">
              <a:spcBef>
                <a:spcPct val="0"/>
              </a:spcBef>
              <a:spcAft>
                <a:spcPct val="0"/>
              </a:spcAft>
              <a:buClr>
                <a:srgbClr val="FFFFFF"/>
              </a:buClr>
              <a:buSzPts val="4000"/>
              <a:buFont typeface="Roboto Light"/>
              <a:buChar char="■"/>
              <a:defRPr sz="2667">
                <a:solidFill>
                  <a:srgbClr val="FFFFFF"/>
                </a:solidFill>
                <a:latin typeface="Roboto Light"/>
                <a:ea typeface="Roboto Light"/>
                <a:cs typeface="Roboto Light"/>
                <a:sym typeface="Roboto Light"/>
              </a:defRPr>
            </a:lvl9pPr>
          </a:lstStyle>
          <a:p>
            <a:endParaRPr/>
          </a:p>
        </p:txBody>
      </p:sp>
      <p:sp>
        <p:nvSpPr>
          <p:cNvPr id="541" name="Google Shape;541;p95"/>
          <p:cNvSpPr txBox="1">
            <a:spLocks noGrp="1"/>
          </p:cNvSpPr>
          <p:nvPr>
            <p:ph type="title"/>
          </p:nvPr>
        </p:nvSpPr>
        <p:spPr>
          <a:xfrm>
            <a:off x="508000" y="508000"/>
            <a:ext cx="11176000" cy="410433"/>
          </a:xfrm>
          <a:prstGeom prst="rect">
            <a:avLst/>
          </a:prstGeom>
        </p:spPr>
        <p:txBody>
          <a:bodyPr spcFirstLastPara="1" wrap="square" lIns="0" tIns="0" rIns="0" bIns="0" anchor="t" anchorCtr="0">
            <a:spAutoFit/>
          </a:bodyPr>
          <a:lstStyle>
            <a:lvl1pPr lvl="0" rtl="0">
              <a:spcBef>
                <a:spcPct val="0"/>
              </a:spcBef>
              <a:spcAft>
                <a:spcPct val="0"/>
              </a:spcAft>
              <a:buNone/>
              <a:defRPr sz="2667">
                <a:solidFill>
                  <a:srgbClr val="FFFFFF"/>
                </a:solidFill>
                <a:latin typeface="Roboto Medium"/>
                <a:ea typeface="Roboto Medium"/>
                <a:cs typeface="Roboto Medium"/>
                <a:sym typeface="Roboto Medium"/>
              </a:defRPr>
            </a:lvl1pPr>
            <a:lvl2pPr lvl="1" rtl="0">
              <a:spcBef>
                <a:spcPct val="0"/>
              </a:spcBef>
              <a:spcAft>
                <a:spcPct val="0"/>
              </a:spcAft>
              <a:buNone/>
              <a:defRPr/>
            </a:lvl2pPr>
            <a:lvl3pPr lvl="2" rtl="0">
              <a:spcBef>
                <a:spcPct val="0"/>
              </a:spcBef>
              <a:spcAft>
                <a:spcPct val="0"/>
              </a:spcAft>
              <a:buNone/>
              <a:defRPr/>
            </a:lvl3pPr>
            <a:lvl4pPr lvl="3" rtl="0">
              <a:spcBef>
                <a:spcPct val="0"/>
              </a:spcBef>
              <a:spcAft>
                <a:spcPct val="0"/>
              </a:spcAft>
              <a:buNone/>
              <a:defRPr/>
            </a:lvl4pPr>
            <a:lvl5pPr lvl="4" rtl="0">
              <a:spcBef>
                <a:spcPct val="0"/>
              </a:spcBef>
              <a:spcAft>
                <a:spcPct val="0"/>
              </a:spcAft>
              <a:buNone/>
              <a:defRPr/>
            </a:lvl5pPr>
            <a:lvl6pPr lvl="5" rtl="0">
              <a:spcBef>
                <a:spcPct val="0"/>
              </a:spcBef>
              <a:spcAft>
                <a:spcPct val="0"/>
              </a:spcAft>
              <a:buNone/>
              <a:defRPr/>
            </a:lvl6pPr>
            <a:lvl7pPr lvl="6" rtl="0">
              <a:spcBef>
                <a:spcPct val="0"/>
              </a:spcBef>
              <a:spcAft>
                <a:spcPct val="0"/>
              </a:spcAft>
              <a:buNone/>
              <a:defRPr/>
            </a:lvl7pPr>
            <a:lvl8pPr lvl="7" rtl="0">
              <a:spcBef>
                <a:spcPct val="0"/>
              </a:spcBef>
              <a:spcAft>
                <a:spcPct val="0"/>
              </a:spcAft>
              <a:buNone/>
              <a:defRPr/>
            </a:lvl8pPr>
            <a:lvl9pPr lvl="8" rtl="0">
              <a:spcBef>
                <a:spcPct val="0"/>
              </a:spcBef>
              <a:spcAft>
                <a:spcPct val="0"/>
              </a:spcAft>
              <a:buNone/>
              <a:defRPr/>
            </a:lvl9pPr>
          </a:lstStyle>
          <a:p>
            <a:endParaRPr/>
          </a:p>
        </p:txBody>
      </p:sp>
    </p:spTree>
    <p:extLst>
      <p:ext uri="{BB962C8B-B14F-4D97-AF65-F5344CB8AC3E}">
        <p14:creationId xmlns:p14="http://schemas.microsoft.com/office/powerpoint/2010/main" val="9423969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body 4">
  <p:cSld name="Title and body 4">
    <p:spTree>
      <p:nvGrpSpPr>
        <p:cNvPr id="1" name="Shape 542"/>
        <p:cNvGrpSpPr/>
        <p:nvPr/>
      </p:nvGrpSpPr>
      <p:grpSpPr>
        <a:xfrm>
          <a:off x="0" y="0"/>
          <a:ext cx="0" cy="0"/>
          <a:chOff x="0" y="0"/>
          <a:chExt cx="0" cy="0"/>
        </a:xfrm>
      </p:grpSpPr>
      <p:sp>
        <p:nvSpPr>
          <p:cNvPr id="543" name="Google Shape;543;p96"/>
          <p:cNvSpPr txBox="1">
            <a:spLocks noGrp="1"/>
          </p:cNvSpPr>
          <p:nvPr>
            <p:ph type="title"/>
          </p:nvPr>
        </p:nvSpPr>
        <p:spPr>
          <a:xfrm>
            <a:off x="415600" y="593367"/>
            <a:ext cx="11360800" cy="677108"/>
          </a:xfrm>
          <a:prstGeom prst="rect">
            <a:avLst/>
          </a:prstGeom>
        </p:spPr>
        <p:txBody>
          <a:bodyPr spcFirstLastPara="1" wrap="square" lIns="0" tIns="0" rIns="0" bIns="0" anchor="t" anchorCtr="0">
            <a:spAutoFit/>
          </a:bodyPr>
          <a:lstStyle>
            <a:lvl1pPr lvl="0" rtl="0">
              <a:spcBef>
                <a:spcPct val="0"/>
              </a:spcBef>
              <a:spcAft>
                <a:spcPct val="0"/>
              </a:spcAft>
              <a:buSzPts val="4400"/>
              <a:buNone/>
              <a:defRPr b="0" i="0">
                <a:latin typeface="Aptos" panose="020B0004020202020204" pitchFamily="34" charset="0"/>
              </a:defRPr>
            </a:lvl1pPr>
            <a:lvl2pPr lvl="1" rtl="0">
              <a:spcBef>
                <a:spcPct val="0"/>
              </a:spcBef>
              <a:spcAft>
                <a:spcPct val="0"/>
              </a:spcAft>
              <a:buSzPts val="5600"/>
              <a:buNone/>
              <a:defRPr/>
            </a:lvl2pPr>
            <a:lvl3pPr lvl="2" rtl="0">
              <a:spcBef>
                <a:spcPct val="0"/>
              </a:spcBef>
              <a:spcAft>
                <a:spcPct val="0"/>
              </a:spcAft>
              <a:buSzPts val="5600"/>
              <a:buNone/>
              <a:defRPr/>
            </a:lvl3pPr>
            <a:lvl4pPr lvl="3" rtl="0">
              <a:spcBef>
                <a:spcPct val="0"/>
              </a:spcBef>
              <a:spcAft>
                <a:spcPct val="0"/>
              </a:spcAft>
              <a:buSzPts val="5600"/>
              <a:buNone/>
              <a:defRPr/>
            </a:lvl4pPr>
            <a:lvl5pPr lvl="4" rtl="0">
              <a:spcBef>
                <a:spcPct val="0"/>
              </a:spcBef>
              <a:spcAft>
                <a:spcPct val="0"/>
              </a:spcAft>
              <a:buSzPts val="5600"/>
              <a:buNone/>
              <a:defRPr/>
            </a:lvl5pPr>
            <a:lvl6pPr lvl="5" rtl="0">
              <a:spcBef>
                <a:spcPct val="0"/>
              </a:spcBef>
              <a:spcAft>
                <a:spcPct val="0"/>
              </a:spcAft>
              <a:buSzPts val="5600"/>
              <a:buNone/>
              <a:defRPr/>
            </a:lvl6pPr>
            <a:lvl7pPr lvl="6" rtl="0">
              <a:spcBef>
                <a:spcPct val="0"/>
              </a:spcBef>
              <a:spcAft>
                <a:spcPct val="0"/>
              </a:spcAft>
              <a:buSzPts val="5600"/>
              <a:buNone/>
              <a:defRPr/>
            </a:lvl7pPr>
            <a:lvl8pPr lvl="7" rtl="0">
              <a:spcBef>
                <a:spcPct val="0"/>
              </a:spcBef>
              <a:spcAft>
                <a:spcPct val="0"/>
              </a:spcAft>
              <a:buSzPts val="5600"/>
              <a:buNone/>
              <a:defRPr/>
            </a:lvl8pPr>
            <a:lvl9pPr lvl="8" rtl="0">
              <a:spcBef>
                <a:spcPct val="0"/>
              </a:spcBef>
              <a:spcAft>
                <a:spcPct val="0"/>
              </a:spcAft>
              <a:buSzPts val="5600"/>
              <a:buNone/>
              <a:defRPr/>
            </a:lvl9pPr>
          </a:lstStyle>
          <a:p>
            <a:endParaRPr dirty="0"/>
          </a:p>
        </p:txBody>
      </p:sp>
      <p:sp>
        <p:nvSpPr>
          <p:cNvPr id="544" name="Google Shape;544;p96"/>
          <p:cNvSpPr txBox="1">
            <a:spLocks noGrp="1"/>
          </p:cNvSpPr>
          <p:nvPr>
            <p:ph type="body" idx="1"/>
          </p:nvPr>
        </p:nvSpPr>
        <p:spPr>
          <a:xfrm>
            <a:off x="415600" y="1536633"/>
            <a:ext cx="11360800" cy="672492"/>
          </a:xfrm>
          <a:prstGeom prst="rect">
            <a:avLst/>
          </a:prstGeom>
        </p:spPr>
        <p:txBody>
          <a:bodyPr spcFirstLastPara="1" wrap="square" lIns="0" tIns="0" rIns="0" bIns="0" anchor="t" anchorCtr="0">
            <a:spAutoFit/>
          </a:bodyPr>
          <a:lstStyle>
            <a:lvl1pPr marL="304815" lvl="0" indent="-313282" rtl="0">
              <a:spcBef>
                <a:spcPct val="0"/>
              </a:spcBef>
              <a:spcAft>
                <a:spcPct val="0"/>
              </a:spcAft>
              <a:buSzPts val="3800"/>
              <a:buChar char="●"/>
              <a:defRPr b="0" i="0">
                <a:latin typeface="Aptos" panose="020B0004020202020204" pitchFamily="34" charset="0"/>
              </a:defRPr>
            </a:lvl1pPr>
            <a:lvl2pPr marL="609630" lvl="1" indent="-313282" rtl="0">
              <a:spcBef>
                <a:spcPct val="0"/>
              </a:spcBef>
              <a:spcAft>
                <a:spcPct val="0"/>
              </a:spcAft>
              <a:buSzPts val="3800"/>
              <a:buChar char="○"/>
              <a:defRPr/>
            </a:lvl2pPr>
            <a:lvl3pPr marL="914446" lvl="2" indent="-313282" rtl="0">
              <a:spcBef>
                <a:spcPct val="0"/>
              </a:spcBef>
              <a:spcAft>
                <a:spcPct val="0"/>
              </a:spcAft>
              <a:buSzPts val="3800"/>
              <a:buChar char="■"/>
              <a:defRPr/>
            </a:lvl3pPr>
            <a:lvl4pPr marL="1219261" lvl="3" indent="-313282" rtl="0">
              <a:spcBef>
                <a:spcPct val="0"/>
              </a:spcBef>
              <a:spcAft>
                <a:spcPct val="0"/>
              </a:spcAft>
              <a:buSzPts val="3800"/>
              <a:buChar char="●"/>
              <a:defRPr/>
            </a:lvl4pPr>
            <a:lvl5pPr marL="1524076" lvl="4" indent="-313282" rtl="0">
              <a:spcBef>
                <a:spcPct val="0"/>
              </a:spcBef>
              <a:spcAft>
                <a:spcPct val="0"/>
              </a:spcAft>
              <a:buSzPts val="3800"/>
              <a:buChar char="○"/>
              <a:defRPr/>
            </a:lvl5pPr>
            <a:lvl6pPr marL="1828891" lvl="5" indent="-313282" rtl="0">
              <a:spcBef>
                <a:spcPct val="0"/>
              </a:spcBef>
              <a:spcAft>
                <a:spcPct val="0"/>
              </a:spcAft>
              <a:buSzPts val="3800"/>
              <a:buChar char="■"/>
              <a:defRPr/>
            </a:lvl6pPr>
            <a:lvl7pPr marL="2133707" lvl="6" indent="-313282" rtl="0">
              <a:spcBef>
                <a:spcPct val="0"/>
              </a:spcBef>
              <a:spcAft>
                <a:spcPct val="0"/>
              </a:spcAft>
              <a:buSzPts val="3800"/>
              <a:buChar char="●"/>
              <a:defRPr/>
            </a:lvl7pPr>
            <a:lvl8pPr marL="2438522" lvl="7" indent="-313282" rtl="0">
              <a:spcBef>
                <a:spcPct val="0"/>
              </a:spcBef>
              <a:spcAft>
                <a:spcPct val="0"/>
              </a:spcAft>
              <a:buSzPts val="3800"/>
              <a:buChar char="○"/>
              <a:defRPr/>
            </a:lvl8pPr>
            <a:lvl9pPr marL="2743337" lvl="8" indent="-313282" rtl="0">
              <a:spcBef>
                <a:spcPct val="0"/>
              </a:spcBef>
              <a:spcAft>
                <a:spcPct val="0"/>
              </a:spcAft>
              <a:buSzPts val="3800"/>
              <a:buChar char="■"/>
              <a:defRPr/>
            </a:lvl9pPr>
          </a:lstStyle>
          <a:p>
            <a:endParaRPr dirty="0"/>
          </a:p>
        </p:txBody>
      </p:sp>
      <p:sp>
        <p:nvSpPr>
          <p:cNvPr id="545" name="Google Shape;545;p96"/>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Autofit/>
          </a:bodyPr>
          <a:lstStyle>
            <a:lvl1pPr lvl="0" rtl="0">
              <a:buNone/>
              <a:defRPr sz="1867" b="0" i="0"/>
            </a:lvl1pPr>
            <a:lvl2pPr lvl="1" rtl="0">
              <a:buNone/>
              <a:defRPr sz="1867"/>
            </a:lvl2pPr>
            <a:lvl3pPr lvl="2" rtl="0">
              <a:buNone/>
              <a:defRPr sz="1867"/>
            </a:lvl3pPr>
            <a:lvl4pPr lvl="3" rtl="0">
              <a:buNone/>
              <a:defRPr sz="1867"/>
            </a:lvl4pPr>
            <a:lvl5pPr lvl="4" rtl="0">
              <a:buNone/>
              <a:defRPr sz="1867"/>
            </a:lvl5pPr>
            <a:lvl6pPr lvl="5" rtl="0">
              <a:buNone/>
              <a:defRPr sz="1867"/>
            </a:lvl6pPr>
            <a:lvl7pPr lvl="6" rtl="0">
              <a:buNone/>
              <a:defRPr sz="1867"/>
            </a:lvl7pPr>
            <a:lvl8pPr lvl="7" rtl="0">
              <a:buNone/>
              <a:defRPr sz="1867"/>
            </a:lvl8pPr>
            <a:lvl9pPr lvl="8" rtl="0">
              <a:buNone/>
              <a:defRPr sz="1867"/>
            </a:lvl9pPr>
          </a:lstStyle>
          <a:p>
            <a:pPr algn="l"/>
            <a:fld id="{00000000-1234-1234-1234-123412341234}" type="slidenum">
              <a:rPr lang="en" smtClean="0"/>
              <a:pPr algn="l"/>
              <a:t>‹#›</a:t>
            </a:fld>
            <a:endParaRPr lang="en" dirty="0"/>
          </a:p>
        </p:txBody>
      </p:sp>
    </p:spTree>
    <p:extLst>
      <p:ext uri="{BB962C8B-B14F-4D97-AF65-F5344CB8AC3E}">
        <p14:creationId xmlns:p14="http://schemas.microsoft.com/office/powerpoint/2010/main" val="27701956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body 5">
  <p:cSld name="Title and body 5">
    <p:spTree>
      <p:nvGrpSpPr>
        <p:cNvPr id="1" name="Shape 546"/>
        <p:cNvGrpSpPr/>
        <p:nvPr/>
      </p:nvGrpSpPr>
      <p:grpSpPr>
        <a:xfrm>
          <a:off x="0" y="0"/>
          <a:ext cx="0" cy="0"/>
          <a:chOff x="0" y="0"/>
          <a:chExt cx="0" cy="0"/>
        </a:xfrm>
      </p:grpSpPr>
      <p:sp>
        <p:nvSpPr>
          <p:cNvPr id="547" name="Google Shape;547;p97"/>
          <p:cNvSpPr txBox="1">
            <a:spLocks noGrp="1"/>
          </p:cNvSpPr>
          <p:nvPr>
            <p:ph type="title"/>
          </p:nvPr>
        </p:nvSpPr>
        <p:spPr>
          <a:xfrm>
            <a:off x="415600" y="593367"/>
            <a:ext cx="11360800" cy="677108"/>
          </a:xfrm>
          <a:prstGeom prst="rect">
            <a:avLst/>
          </a:prstGeom>
        </p:spPr>
        <p:txBody>
          <a:bodyPr spcFirstLastPara="1" wrap="square" lIns="0" tIns="0" rIns="0" bIns="0" anchor="t" anchorCtr="0">
            <a:spAutoFit/>
          </a:bodyPr>
          <a:lstStyle>
            <a:lvl1pPr lvl="0" rtl="0">
              <a:spcBef>
                <a:spcPct val="0"/>
              </a:spcBef>
              <a:spcAft>
                <a:spcPct val="0"/>
              </a:spcAft>
              <a:buSzPts val="4400"/>
              <a:buNone/>
              <a:defRPr b="0" i="0">
                <a:latin typeface="Aptos" panose="020B0004020202020204" pitchFamily="34" charset="0"/>
              </a:defRPr>
            </a:lvl1pPr>
            <a:lvl2pPr lvl="1" rtl="0">
              <a:spcBef>
                <a:spcPct val="0"/>
              </a:spcBef>
              <a:spcAft>
                <a:spcPct val="0"/>
              </a:spcAft>
              <a:buSzPts val="5600"/>
              <a:buNone/>
              <a:defRPr/>
            </a:lvl2pPr>
            <a:lvl3pPr lvl="2" rtl="0">
              <a:spcBef>
                <a:spcPct val="0"/>
              </a:spcBef>
              <a:spcAft>
                <a:spcPct val="0"/>
              </a:spcAft>
              <a:buSzPts val="5600"/>
              <a:buNone/>
              <a:defRPr/>
            </a:lvl3pPr>
            <a:lvl4pPr lvl="3" rtl="0">
              <a:spcBef>
                <a:spcPct val="0"/>
              </a:spcBef>
              <a:spcAft>
                <a:spcPct val="0"/>
              </a:spcAft>
              <a:buSzPts val="5600"/>
              <a:buNone/>
              <a:defRPr/>
            </a:lvl4pPr>
            <a:lvl5pPr lvl="4" rtl="0">
              <a:spcBef>
                <a:spcPct val="0"/>
              </a:spcBef>
              <a:spcAft>
                <a:spcPct val="0"/>
              </a:spcAft>
              <a:buSzPts val="5600"/>
              <a:buNone/>
              <a:defRPr/>
            </a:lvl5pPr>
            <a:lvl6pPr lvl="5" rtl="0">
              <a:spcBef>
                <a:spcPct val="0"/>
              </a:spcBef>
              <a:spcAft>
                <a:spcPct val="0"/>
              </a:spcAft>
              <a:buSzPts val="5600"/>
              <a:buNone/>
              <a:defRPr/>
            </a:lvl6pPr>
            <a:lvl7pPr lvl="6" rtl="0">
              <a:spcBef>
                <a:spcPct val="0"/>
              </a:spcBef>
              <a:spcAft>
                <a:spcPct val="0"/>
              </a:spcAft>
              <a:buSzPts val="5600"/>
              <a:buNone/>
              <a:defRPr/>
            </a:lvl7pPr>
            <a:lvl8pPr lvl="7" rtl="0">
              <a:spcBef>
                <a:spcPct val="0"/>
              </a:spcBef>
              <a:spcAft>
                <a:spcPct val="0"/>
              </a:spcAft>
              <a:buSzPts val="5600"/>
              <a:buNone/>
              <a:defRPr/>
            </a:lvl8pPr>
            <a:lvl9pPr lvl="8" rtl="0">
              <a:spcBef>
                <a:spcPct val="0"/>
              </a:spcBef>
              <a:spcAft>
                <a:spcPct val="0"/>
              </a:spcAft>
              <a:buSzPts val="5600"/>
              <a:buNone/>
              <a:defRPr/>
            </a:lvl9pPr>
          </a:lstStyle>
          <a:p>
            <a:endParaRPr dirty="0"/>
          </a:p>
        </p:txBody>
      </p:sp>
      <p:sp>
        <p:nvSpPr>
          <p:cNvPr id="548" name="Google Shape;548;p97"/>
          <p:cNvSpPr txBox="1">
            <a:spLocks noGrp="1"/>
          </p:cNvSpPr>
          <p:nvPr>
            <p:ph type="body" idx="1"/>
          </p:nvPr>
        </p:nvSpPr>
        <p:spPr>
          <a:xfrm>
            <a:off x="415600" y="1536633"/>
            <a:ext cx="11360800" cy="672492"/>
          </a:xfrm>
          <a:prstGeom prst="rect">
            <a:avLst/>
          </a:prstGeom>
        </p:spPr>
        <p:txBody>
          <a:bodyPr spcFirstLastPara="1" wrap="square" lIns="0" tIns="0" rIns="0" bIns="0" anchor="t" anchorCtr="0">
            <a:spAutoFit/>
          </a:bodyPr>
          <a:lstStyle>
            <a:lvl1pPr marL="304815" lvl="0" indent="-313282" rtl="0">
              <a:spcBef>
                <a:spcPct val="0"/>
              </a:spcBef>
              <a:spcAft>
                <a:spcPct val="0"/>
              </a:spcAft>
              <a:buSzPts val="3800"/>
              <a:buChar char="●"/>
              <a:defRPr b="0" i="0">
                <a:latin typeface="Aptos" panose="020B0004020202020204" pitchFamily="34" charset="0"/>
              </a:defRPr>
            </a:lvl1pPr>
            <a:lvl2pPr marL="609630" lvl="1" indent="-313282" rtl="0">
              <a:spcBef>
                <a:spcPct val="0"/>
              </a:spcBef>
              <a:spcAft>
                <a:spcPct val="0"/>
              </a:spcAft>
              <a:buSzPts val="3800"/>
              <a:buChar char="○"/>
              <a:defRPr/>
            </a:lvl2pPr>
            <a:lvl3pPr marL="914446" lvl="2" indent="-313282" rtl="0">
              <a:spcBef>
                <a:spcPct val="0"/>
              </a:spcBef>
              <a:spcAft>
                <a:spcPct val="0"/>
              </a:spcAft>
              <a:buSzPts val="3800"/>
              <a:buChar char="■"/>
              <a:defRPr/>
            </a:lvl3pPr>
            <a:lvl4pPr marL="1219261" lvl="3" indent="-313282" rtl="0">
              <a:spcBef>
                <a:spcPct val="0"/>
              </a:spcBef>
              <a:spcAft>
                <a:spcPct val="0"/>
              </a:spcAft>
              <a:buSzPts val="3800"/>
              <a:buChar char="●"/>
              <a:defRPr/>
            </a:lvl4pPr>
            <a:lvl5pPr marL="1524076" lvl="4" indent="-313282" rtl="0">
              <a:spcBef>
                <a:spcPct val="0"/>
              </a:spcBef>
              <a:spcAft>
                <a:spcPct val="0"/>
              </a:spcAft>
              <a:buSzPts val="3800"/>
              <a:buChar char="○"/>
              <a:defRPr/>
            </a:lvl5pPr>
            <a:lvl6pPr marL="1828891" lvl="5" indent="-313282" rtl="0">
              <a:spcBef>
                <a:spcPct val="0"/>
              </a:spcBef>
              <a:spcAft>
                <a:spcPct val="0"/>
              </a:spcAft>
              <a:buSzPts val="3800"/>
              <a:buChar char="■"/>
              <a:defRPr/>
            </a:lvl6pPr>
            <a:lvl7pPr marL="2133707" lvl="6" indent="-313282" rtl="0">
              <a:spcBef>
                <a:spcPct val="0"/>
              </a:spcBef>
              <a:spcAft>
                <a:spcPct val="0"/>
              </a:spcAft>
              <a:buSzPts val="3800"/>
              <a:buChar char="●"/>
              <a:defRPr/>
            </a:lvl7pPr>
            <a:lvl8pPr marL="2438522" lvl="7" indent="-313282" rtl="0">
              <a:spcBef>
                <a:spcPct val="0"/>
              </a:spcBef>
              <a:spcAft>
                <a:spcPct val="0"/>
              </a:spcAft>
              <a:buSzPts val="3800"/>
              <a:buChar char="○"/>
              <a:defRPr/>
            </a:lvl8pPr>
            <a:lvl9pPr marL="2743337" lvl="8" indent="-313282" rtl="0">
              <a:spcBef>
                <a:spcPct val="0"/>
              </a:spcBef>
              <a:spcAft>
                <a:spcPct val="0"/>
              </a:spcAft>
              <a:buSzPts val="3800"/>
              <a:buChar char="■"/>
              <a:defRPr/>
            </a:lvl9pPr>
          </a:lstStyle>
          <a:p>
            <a:endParaRPr dirty="0"/>
          </a:p>
        </p:txBody>
      </p:sp>
      <p:sp>
        <p:nvSpPr>
          <p:cNvPr id="549" name="Google Shape;549;p97"/>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Autofit/>
          </a:bodyPr>
          <a:lstStyle>
            <a:lvl1pPr lvl="0" rtl="0">
              <a:buNone/>
              <a:defRPr sz="1867" b="0" i="0"/>
            </a:lvl1pPr>
            <a:lvl2pPr lvl="1" rtl="0">
              <a:buNone/>
              <a:defRPr sz="1867"/>
            </a:lvl2pPr>
            <a:lvl3pPr lvl="2" rtl="0">
              <a:buNone/>
              <a:defRPr sz="1867"/>
            </a:lvl3pPr>
            <a:lvl4pPr lvl="3" rtl="0">
              <a:buNone/>
              <a:defRPr sz="1867"/>
            </a:lvl4pPr>
            <a:lvl5pPr lvl="4" rtl="0">
              <a:buNone/>
              <a:defRPr sz="1867"/>
            </a:lvl5pPr>
            <a:lvl6pPr lvl="5" rtl="0">
              <a:buNone/>
              <a:defRPr sz="1867"/>
            </a:lvl6pPr>
            <a:lvl7pPr lvl="6" rtl="0">
              <a:buNone/>
              <a:defRPr sz="1867"/>
            </a:lvl7pPr>
            <a:lvl8pPr lvl="7" rtl="0">
              <a:buNone/>
              <a:defRPr sz="1867"/>
            </a:lvl8pPr>
            <a:lvl9pPr lvl="8" rtl="0">
              <a:buNone/>
              <a:defRPr sz="1867"/>
            </a:lvl9pPr>
          </a:lstStyle>
          <a:p>
            <a:pPr algn="l"/>
            <a:fld id="{00000000-1234-1234-1234-123412341234}" type="slidenum">
              <a:rPr lang="en" smtClean="0"/>
              <a:pPr algn="l"/>
              <a:t>‹#›</a:t>
            </a:fld>
            <a:endParaRPr lang="en" dirty="0"/>
          </a:p>
        </p:txBody>
      </p:sp>
    </p:spTree>
    <p:extLst>
      <p:ext uri="{BB962C8B-B14F-4D97-AF65-F5344CB8AC3E}">
        <p14:creationId xmlns:p14="http://schemas.microsoft.com/office/powerpoint/2010/main" val="19867224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body 6">
  <p:cSld name="Title and body 6">
    <p:spTree>
      <p:nvGrpSpPr>
        <p:cNvPr id="1" name="Shape 550"/>
        <p:cNvGrpSpPr/>
        <p:nvPr/>
      </p:nvGrpSpPr>
      <p:grpSpPr>
        <a:xfrm>
          <a:off x="0" y="0"/>
          <a:ext cx="0" cy="0"/>
          <a:chOff x="0" y="0"/>
          <a:chExt cx="0" cy="0"/>
        </a:xfrm>
      </p:grpSpPr>
      <p:sp>
        <p:nvSpPr>
          <p:cNvPr id="551" name="Google Shape;551;p98"/>
          <p:cNvSpPr txBox="1">
            <a:spLocks noGrp="1"/>
          </p:cNvSpPr>
          <p:nvPr>
            <p:ph type="title"/>
          </p:nvPr>
        </p:nvSpPr>
        <p:spPr>
          <a:xfrm>
            <a:off x="415600" y="593367"/>
            <a:ext cx="11360800" cy="677108"/>
          </a:xfrm>
          <a:prstGeom prst="rect">
            <a:avLst/>
          </a:prstGeom>
        </p:spPr>
        <p:txBody>
          <a:bodyPr spcFirstLastPara="1" wrap="square" lIns="0" tIns="0" rIns="0" bIns="0" anchor="t" anchorCtr="0">
            <a:spAutoFit/>
          </a:bodyPr>
          <a:lstStyle>
            <a:lvl1pPr lvl="0" rtl="0">
              <a:spcBef>
                <a:spcPct val="0"/>
              </a:spcBef>
              <a:spcAft>
                <a:spcPct val="0"/>
              </a:spcAft>
              <a:buSzPts val="4400"/>
              <a:buNone/>
              <a:defRPr b="0" i="0">
                <a:latin typeface="Aptos" panose="020B0004020202020204" pitchFamily="34" charset="0"/>
              </a:defRPr>
            </a:lvl1pPr>
            <a:lvl2pPr lvl="1" rtl="0">
              <a:spcBef>
                <a:spcPct val="0"/>
              </a:spcBef>
              <a:spcAft>
                <a:spcPct val="0"/>
              </a:spcAft>
              <a:buSzPts val="5600"/>
              <a:buNone/>
              <a:defRPr/>
            </a:lvl2pPr>
            <a:lvl3pPr lvl="2" rtl="0">
              <a:spcBef>
                <a:spcPct val="0"/>
              </a:spcBef>
              <a:spcAft>
                <a:spcPct val="0"/>
              </a:spcAft>
              <a:buSzPts val="5600"/>
              <a:buNone/>
              <a:defRPr/>
            </a:lvl3pPr>
            <a:lvl4pPr lvl="3" rtl="0">
              <a:spcBef>
                <a:spcPct val="0"/>
              </a:spcBef>
              <a:spcAft>
                <a:spcPct val="0"/>
              </a:spcAft>
              <a:buSzPts val="5600"/>
              <a:buNone/>
              <a:defRPr/>
            </a:lvl4pPr>
            <a:lvl5pPr lvl="4" rtl="0">
              <a:spcBef>
                <a:spcPct val="0"/>
              </a:spcBef>
              <a:spcAft>
                <a:spcPct val="0"/>
              </a:spcAft>
              <a:buSzPts val="5600"/>
              <a:buNone/>
              <a:defRPr/>
            </a:lvl5pPr>
            <a:lvl6pPr lvl="5" rtl="0">
              <a:spcBef>
                <a:spcPct val="0"/>
              </a:spcBef>
              <a:spcAft>
                <a:spcPct val="0"/>
              </a:spcAft>
              <a:buSzPts val="5600"/>
              <a:buNone/>
              <a:defRPr/>
            </a:lvl6pPr>
            <a:lvl7pPr lvl="6" rtl="0">
              <a:spcBef>
                <a:spcPct val="0"/>
              </a:spcBef>
              <a:spcAft>
                <a:spcPct val="0"/>
              </a:spcAft>
              <a:buSzPts val="5600"/>
              <a:buNone/>
              <a:defRPr/>
            </a:lvl7pPr>
            <a:lvl8pPr lvl="7" rtl="0">
              <a:spcBef>
                <a:spcPct val="0"/>
              </a:spcBef>
              <a:spcAft>
                <a:spcPct val="0"/>
              </a:spcAft>
              <a:buSzPts val="5600"/>
              <a:buNone/>
              <a:defRPr/>
            </a:lvl8pPr>
            <a:lvl9pPr lvl="8" rtl="0">
              <a:spcBef>
                <a:spcPct val="0"/>
              </a:spcBef>
              <a:spcAft>
                <a:spcPct val="0"/>
              </a:spcAft>
              <a:buSzPts val="5600"/>
              <a:buNone/>
              <a:defRPr/>
            </a:lvl9pPr>
          </a:lstStyle>
          <a:p>
            <a:endParaRPr dirty="0"/>
          </a:p>
        </p:txBody>
      </p:sp>
      <p:sp>
        <p:nvSpPr>
          <p:cNvPr id="552" name="Google Shape;552;p98"/>
          <p:cNvSpPr txBox="1">
            <a:spLocks noGrp="1"/>
          </p:cNvSpPr>
          <p:nvPr>
            <p:ph type="body" idx="1"/>
          </p:nvPr>
        </p:nvSpPr>
        <p:spPr>
          <a:xfrm>
            <a:off x="415600" y="1536633"/>
            <a:ext cx="11360800" cy="672492"/>
          </a:xfrm>
          <a:prstGeom prst="rect">
            <a:avLst/>
          </a:prstGeom>
        </p:spPr>
        <p:txBody>
          <a:bodyPr spcFirstLastPara="1" wrap="square" lIns="0" tIns="0" rIns="0" bIns="0" anchor="t" anchorCtr="0">
            <a:spAutoFit/>
          </a:bodyPr>
          <a:lstStyle>
            <a:lvl1pPr marL="304815" lvl="0" indent="-313282" rtl="0">
              <a:spcBef>
                <a:spcPct val="0"/>
              </a:spcBef>
              <a:spcAft>
                <a:spcPct val="0"/>
              </a:spcAft>
              <a:buSzPts val="3800"/>
              <a:buChar char="●"/>
              <a:defRPr b="0" i="0">
                <a:latin typeface="Aptos" panose="020B0004020202020204" pitchFamily="34" charset="0"/>
              </a:defRPr>
            </a:lvl1pPr>
            <a:lvl2pPr marL="609630" lvl="1" indent="-313282" rtl="0">
              <a:spcBef>
                <a:spcPct val="0"/>
              </a:spcBef>
              <a:spcAft>
                <a:spcPct val="0"/>
              </a:spcAft>
              <a:buSzPts val="3800"/>
              <a:buChar char="○"/>
              <a:defRPr/>
            </a:lvl2pPr>
            <a:lvl3pPr marL="914446" lvl="2" indent="-313282" rtl="0">
              <a:spcBef>
                <a:spcPct val="0"/>
              </a:spcBef>
              <a:spcAft>
                <a:spcPct val="0"/>
              </a:spcAft>
              <a:buSzPts val="3800"/>
              <a:buChar char="■"/>
              <a:defRPr/>
            </a:lvl3pPr>
            <a:lvl4pPr marL="1219261" lvl="3" indent="-313282" rtl="0">
              <a:spcBef>
                <a:spcPct val="0"/>
              </a:spcBef>
              <a:spcAft>
                <a:spcPct val="0"/>
              </a:spcAft>
              <a:buSzPts val="3800"/>
              <a:buChar char="●"/>
              <a:defRPr/>
            </a:lvl4pPr>
            <a:lvl5pPr marL="1524076" lvl="4" indent="-313282" rtl="0">
              <a:spcBef>
                <a:spcPct val="0"/>
              </a:spcBef>
              <a:spcAft>
                <a:spcPct val="0"/>
              </a:spcAft>
              <a:buSzPts val="3800"/>
              <a:buChar char="○"/>
              <a:defRPr/>
            </a:lvl5pPr>
            <a:lvl6pPr marL="1828891" lvl="5" indent="-313282" rtl="0">
              <a:spcBef>
                <a:spcPct val="0"/>
              </a:spcBef>
              <a:spcAft>
                <a:spcPct val="0"/>
              </a:spcAft>
              <a:buSzPts val="3800"/>
              <a:buChar char="■"/>
              <a:defRPr/>
            </a:lvl6pPr>
            <a:lvl7pPr marL="2133707" lvl="6" indent="-313282" rtl="0">
              <a:spcBef>
                <a:spcPct val="0"/>
              </a:spcBef>
              <a:spcAft>
                <a:spcPct val="0"/>
              </a:spcAft>
              <a:buSzPts val="3800"/>
              <a:buChar char="●"/>
              <a:defRPr/>
            </a:lvl7pPr>
            <a:lvl8pPr marL="2438522" lvl="7" indent="-313282" rtl="0">
              <a:spcBef>
                <a:spcPct val="0"/>
              </a:spcBef>
              <a:spcAft>
                <a:spcPct val="0"/>
              </a:spcAft>
              <a:buSzPts val="3800"/>
              <a:buChar char="○"/>
              <a:defRPr/>
            </a:lvl8pPr>
            <a:lvl9pPr marL="2743337" lvl="8" indent="-313282" rtl="0">
              <a:spcBef>
                <a:spcPct val="0"/>
              </a:spcBef>
              <a:spcAft>
                <a:spcPct val="0"/>
              </a:spcAft>
              <a:buSzPts val="3800"/>
              <a:buChar char="■"/>
              <a:defRPr/>
            </a:lvl9pPr>
          </a:lstStyle>
          <a:p>
            <a:endParaRPr dirty="0"/>
          </a:p>
        </p:txBody>
      </p:sp>
      <p:sp>
        <p:nvSpPr>
          <p:cNvPr id="553" name="Google Shape;553;p98"/>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Autofit/>
          </a:bodyPr>
          <a:lstStyle>
            <a:lvl1pPr lvl="0" rtl="0">
              <a:buNone/>
              <a:defRPr sz="1867" b="0" i="0"/>
            </a:lvl1pPr>
            <a:lvl2pPr lvl="1" rtl="0">
              <a:buNone/>
              <a:defRPr sz="1867"/>
            </a:lvl2pPr>
            <a:lvl3pPr lvl="2" rtl="0">
              <a:buNone/>
              <a:defRPr sz="1867"/>
            </a:lvl3pPr>
            <a:lvl4pPr lvl="3" rtl="0">
              <a:buNone/>
              <a:defRPr sz="1867"/>
            </a:lvl4pPr>
            <a:lvl5pPr lvl="4" rtl="0">
              <a:buNone/>
              <a:defRPr sz="1867"/>
            </a:lvl5pPr>
            <a:lvl6pPr lvl="5" rtl="0">
              <a:buNone/>
              <a:defRPr sz="1867"/>
            </a:lvl6pPr>
            <a:lvl7pPr lvl="6" rtl="0">
              <a:buNone/>
              <a:defRPr sz="1867"/>
            </a:lvl7pPr>
            <a:lvl8pPr lvl="7" rtl="0">
              <a:buNone/>
              <a:defRPr sz="1867"/>
            </a:lvl8pPr>
            <a:lvl9pPr lvl="8" rtl="0">
              <a:buNone/>
              <a:defRPr sz="1867"/>
            </a:lvl9pPr>
          </a:lstStyle>
          <a:p>
            <a:pPr algn="l"/>
            <a:fld id="{00000000-1234-1234-1234-123412341234}" type="slidenum">
              <a:rPr lang="en" smtClean="0"/>
              <a:pPr algn="l"/>
              <a:t>‹#›</a:t>
            </a:fld>
            <a:endParaRPr lang="en" dirty="0"/>
          </a:p>
        </p:txBody>
      </p:sp>
    </p:spTree>
    <p:extLst>
      <p:ext uri="{BB962C8B-B14F-4D97-AF65-F5344CB8AC3E}">
        <p14:creationId xmlns:p14="http://schemas.microsoft.com/office/powerpoint/2010/main" val="2788773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554"/>
        <p:cNvGrpSpPr/>
        <p:nvPr/>
      </p:nvGrpSpPr>
      <p:grpSpPr>
        <a:xfrm>
          <a:off x="0" y="0"/>
          <a:ext cx="0" cy="0"/>
          <a:chOff x="0" y="0"/>
          <a:chExt cx="0" cy="0"/>
        </a:xfrm>
      </p:grpSpPr>
    </p:spTree>
    <p:extLst>
      <p:ext uri="{BB962C8B-B14F-4D97-AF65-F5344CB8AC3E}">
        <p14:creationId xmlns:p14="http://schemas.microsoft.com/office/powerpoint/2010/main" val="27841766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body 7">
  <p:cSld name="Title and body 7">
    <p:spTree>
      <p:nvGrpSpPr>
        <p:cNvPr id="1" name="Shape 555"/>
        <p:cNvGrpSpPr/>
        <p:nvPr/>
      </p:nvGrpSpPr>
      <p:grpSpPr>
        <a:xfrm>
          <a:off x="0" y="0"/>
          <a:ext cx="0" cy="0"/>
          <a:chOff x="0" y="0"/>
          <a:chExt cx="0" cy="0"/>
        </a:xfrm>
      </p:grpSpPr>
      <p:sp>
        <p:nvSpPr>
          <p:cNvPr id="556" name="Google Shape;556;p100"/>
          <p:cNvSpPr txBox="1">
            <a:spLocks noGrp="1"/>
          </p:cNvSpPr>
          <p:nvPr>
            <p:ph type="title"/>
          </p:nvPr>
        </p:nvSpPr>
        <p:spPr>
          <a:xfrm>
            <a:off x="415600" y="593367"/>
            <a:ext cx="11360800" cy="677108"/>
          </a:xfrm>
          <a:prstGeom prst="rect">
            <a:avLst/>
          </a:prstGeom>
        </p:spPr>
        <p:txBody>
          <a:bodyPr spcFirstLastPara="1" wrap="square" lIns="0" tIns="0" rIns="0" bIns="0" anchor="t" anchorCtr="0">
            <a:spAutoFit/>
          </a:bodyPr>
          <a:lstStyle>
            <a:lvl1pPr lvl="0" rtl="0">
              <a:spcBef>
                <a:spcPct val="0"/>
              </a:spcBef>
              <a:spcAft>
                <a:spcPct val="0"/>
              </a:spcAft>
              <a:buSzPts val="4400"/>
              <a:buNone/>
              <a:defRPr b="0" i="0">
                <a:latin typeface="Aptos" panose="020B0004020202020204" pitchFamily="34" charset="0"/>
              </a:defRPr>
            </a:lvl1pPr>
            <a:lvl2pPr lvl="1" rtl="0">
              <a:spcBef>
                <a:spcPct val="0"/>
              </a:spcBef>
              <a:spcAft>
                <a:spcPct val="0"/>
              </a:spcAft>
              <a:buSzPts val="5600"/>
              <a:buNone/>
              <a:defRPr/>
            </a:lvl2pPr>
            <a:lvl3pPr lvl="2" rtl="0">
              <a:spcBef>
                <a:spcPct val="0"/>
              </a:spcBef>
              <a:spcAft>
                <a:spcPct val="0"/>
              </a:spcAft>
              <a:buSzPts val="5600"/>
              <a:buNone/>
              <a:defRPr/>
            </a:lvl3pPr>
            <a:lvl4pPr lvl="3" rtl="0">
              <a:spcBef>
                <a:spcPct val="0"/>
              </a:spcBef>
              <a:spcAft>
                <a:spcPct val="0"/>
              </a:spcAft>
              <a:buSzPts val="5600"/>
              <a:buNone/>
              <a:defRPr/>
            </a:lvl4pPr>
            <a:lvl5pPr lvl="4" rtl="0">
              <a:spcBef>
                <a:spcPct val="0"/>
              </a:spcBef>
              <a:spcAft>
                <a:spcPct val="0"/>
              </a:spcAft>
              <a:buSzPts val="5600"/>
              <a:buNone/>
              <a:defRPr/>
            </a:lvl5pPr>
            <a:lvl6pPr lvl="5" rtl="0">
              <a:spcBef>
                <a:spcPct val="0"/>
              </a:spcBef>
              <a:spcAft>
                <a:spcPct val="0"/>
              </a:spcAft>
              <a:buSzPts val="5600"/>
              <a:buNone/>
              <a:defRPr/>
            </a:lvl6pPr>
            <a:lvl7pPr lvl="6" rtl="0">
              <a:spcBef>
                <a:spcPct val="0"/>
              </a:spcBef>
              <a:spcAft>
                <a:spcPct val="0"/>
              </a:spcAft>
              <a:buSzPts val="5600"/>
              <a:buNone/>
              <a:defRPr/>
            </a:lvl7pPr>
            <a:lvl8pPr lvl="7" rtl="0">
              <a:spcBef>
                <a:spcPct val="0"/>
              </a:spcBef>
              <a:spcAft>
                <a:spcPct val="0"/>
              </a:spcAft>
              <a:buSzPts val="5600"/>
              <a:buNone/>
              <a:defRPr/>
            </a:lvl8pPr>
            <a:lvl9pPr lvl="8" rtl="0">
              <a:spcBef>
                <a:spcPct val="0"/>
              </a:spcBef>
              <a:spcAft>
                <a:spcPct val="0"/>
              </a:spcAft>
              <a:buSzPts val="5600"/>
              <a:buNone/>
              <a:defRPr/>
            </a:lvl9pPr>
          </a:lstStyle>
          <a:p>
            <a:endParaRPr dirty="0"/>
          </a:p>
        </p:txBody>
      </p:sp>
      <p:sp>
        <p:nvSpPr>
          <p:cNvPr id="557" name="Google Shape;557;p100"/>
          <p:cNvSpPr txBox="1">
            <a:spLocks noGrp="1"/>
          </p:cNvSpPr>
          <p:nvPr>
            <p:ph type="body" idx="1"/>
          </p:nvPr>
        </p:nvSpPr>
        <p:spPr>
          <a:xfrm>
            <a:off x="415600" y="1536633"/>
            <a:ext cx="11360800" cy="672492"/>
          </a:xfrm>
          <a:prstGeom prst="rect">
            <a:avLst/>
          </a:prstGeom>
        </p:spPr>
        <p:txBody>
          <a:bodyPr spcFirstLastPara="1" wrap="square" lIns="0" tIns="0" rIns="0" bIns="0" anchor="t" anchorCtr="0">
            <a:spAutoFit/>
          </a:bodyPr>
          <a:lstStyle>
            <a:lvl1pPr marL="304815" lvl="0" indent="-313282" rtl="0">
              <a:spcBef>
                <a:spcPct val="0"/>
              </a:spcBef>
              <a:spcAft>
                <a:spcPct val="0"/>
              </a:spcAft>
              <a:buSzPts val="3800"/>
              <a:buChar char="●"/>
              <a:defRPr b="0" i="0">
                <a:latin typeface="Aptos" panose="020B0004020202020204" pitchFamily="34" charset="0"/>
              </a:defRPr>
            </a:lvl1pPr>
            <a:lvl2pPr marL="609630" lvl="1" indent="-313282" rtl="0">
              <a:spcBef>
                <a:spcPct val="0"/>
              </a:spcBef>
              <a:spcAft>
                <a:spcPct val="0"/>
              </a:spcAft>
              <a:buSzPts val="3800"/>
              <a:buChar char="○"/>
              <a:defRPr/>
            </a:lvl2pPr>
            <a:lvl3pPr marL="914446" lvl="2" indent="-313282" rtl="0">
              <a:spcBef>
                <a:spcPct val="0"/>
              </a:spcBef>
              <a:spcAft>
                <a:spcPct val="0"/>
              </a:spcAft>
              <a:buSzPts val="3800"/>
              <a:buChar char="■"/>
              <a:defRPr/>
            </a:lvl3pPr>
            <a:lvl4pPr marL="1219261" lvl="3" indent="-313282" rtl="0">
              <a:spcBef>
                <a:spcPct val="0"/>
              </a:spcBef>
              <a:spcAft>
                <a:spcPct val="0"/>
              </a:spcAft>
              <a:buSzPts val="3800"/>
              <a:buChar char="●"/>
              <a:defRPr/>
            </a:lvl4pPr>
            <a:lvl5pPr marL="1524076" lvl="4" indent="-313282" rtl="0">
              <a:spcBef>
                <a:spcPct val="0"/>
              </a:spcBef>
              <a:spcAft>
                <a:spcPct val="0"/>
              </a:spcAft>
              <a:buSzPts val="3800"/>
              <a:buChar char="○"/>
              <a:defRPr/>
            </a:lvl5pPr>
            <a:lvl6pPr marL="1828891" lvl="5" indent="-313282" rtl="0">
              <a:spcBef>
                <a:spcPct val="0"/>
              </a:spcBef>
              <a:spcAft>
                <a:spcPct val="0"/>
              </a:spcAft>
              <a:buSzPts val="3800"/>
              <a:buChar char="■"/>
              <a:defRPr/>
            </a:lvl6pPr>
            <a:lvl7pPr marL="2133707" lvl="6" indent="-313282" rtl="0">
              <a:spcBef>
                <a:spcPct val="0"/>
              </a:spcBef>
              <a:spcAft>
                <a:spcPct val="0"/>
              </a:spcAft>
              <a:buSzPts val="3800"/>
              <a:buChar char="●"/>
              <a:defRPr/>
            </a:lvl7pPr>
            <a:lvl8pPr marL="2438522" lvl="7" indent="-313282" rtl="0">
              <a:spcBef>
                <a:spcPct val="0"/>
              </a:spcBef>
              <a:spcAft>
                <a:spcPct val="0"/>
              </a:spcAft>
              <a:buSzPts val="3800"/>
              <a:buChar char="○"/>
              <a:defRPr/>
            </a:lvl8pPr>
            <a:lvl9pPr marL="2743337" lvl="8" indent="-313282" rtl="0">
              <a:spcBef>
                <a:spcPct val="0"/>
              </a:spcBef>
              <a:spcAft>
                <a:spcPct val="0"/>
              </a:spcAft>
              <a:buSzPts val="3800"/>
              <a:buChar char="■"/>
              <a:defRPr/>
            </a:lvl9pPr>
          </a:lstStyle>
          <a:p>
            <a:endParaRPr dirty="0"/>
          </a:p>
        </p:txBody>
      </p:sp>
      <p:sp>
        <p:nvSpPr>
          <p:cNvPr id="558" name="Google Shape;558;p100"/>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Autofit/>
          </a:bodyPr>
          <a:lstStyle>
            <a:lvl1pPr lvl="0" rtl="0">
              <a:buNone/>
              <a:defRPr sz="1867" b="0" i="0"/>
            </a:lvl1pPr>
            <a:lvl2pPr lvl="1" rtl="0">
              <a:buNone/>
              <a:defRPr sz="1867"/>
            </a:lvl2pPr>
            <a:lvl3pPr lvl="2" rtl="0">
              <a:buNone/>
              <a:defRPr sz="1867"/>
            </a:lvl3pPr>
            <a:lvl4pPr lvl="3" rtl="0">
              <a:buNone/>
              <a:defRPr sz="1867"/>
            </a:lvl4pPr>
            <a:lvl5pPr lvl="4" rtl="0">
              <a:buNone/>
              <a:defRPr sz="1867"/>
            </a:lvl5pPr>
            <a:lvl6pPr lvl="5" rtl="0">
              <a:buNone/>
              <a:defRPr sz="1867"/>
            </a:lvl6pPr>
            <a:lvl7pPr lvl="6" rtl="0">
              <a:buNone/>
              <a:defRPr sz="1867"/>
            </a:lvl7pPr>
            <a:lvl8pPr lvl="7" rtl="0">
              <a:buNone/>
              <a:defRPr sz="1867"/>
            </a:lvl8pPr>
            <a:lvl9pPr lvl="8" rtl="0">
              <a:buNone/>
              <a:defRPr sz="1867"/>
            </a:lvl9pPr>
          </a:lstStyle>
          <a:p>
            <a:pPr algn="l"/>
            <a:fld id="{00000000-1234-1234-1234-123412341234}" type="slidenum">
              <a:rPr lang="en" smtClean="0"/>
              <a:pPr algn="l"/>
              <a:t>‹#›</a:t>
            </a:fld>
            <a:endParaRPr lang="en" dirty="0"/>
          </a:p>
        </p:txBody>
      </p:sp>
    </p:spTree>
    <p:extLst>
      <p:ext uri="{BB962C8B-B14F-4D97-AF65-F5344CB8AC3E}">
        <p14:creationId xmlns:p14="http://schemas.microsoft.com/office/powerpoint/2010/main" val="27694663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body 8">
  <p:cSld name="Title and body 8">
    <p:spTree>
      <p:nvGrpSpPr>
        <p:cNvPr id="1" name="Shape 559"/>
        <p:cNvGrpSpPr/>
        <p:nvPr/>
      </p:nvGrpSpPr>
      <p:grpSpPr>
        <a:xfrm>
          <a:off x="0" y="0"/>
          <a:ext cx="0" cy="0"/>
          <a:chOff x="0" y="0"/>
          <a:chExt cx="0" cy="0"/>
        </a:xfrm>
      </p:grpSpPr>
      <p:sp>
        <p:nvSpPr>
          <p:cNvPr id="560" name="Google Shape;560;p101"/>
          <p:cNvSpPr txBox="1">
            <a:spLocks noGrp="1"/>
          </p:cNvSpPr>
          <p:nvPr>
            <p:ph type="title"/>
          </p:nvPr>
        </p:nvSpPr>
        <p:spPr>
          <a:xfrm>
            <a:off x="415600" y="593367"/>
            <a:ext cx="11360800" cy="677108"/>
          </a:xfrm>
          <a:prstGeom prst="rect">
            <a:avLst/>
          </a:prstGeom>
        </p:spPr>
        <p:txBody>
          <a:bodyPr spcFirstLastPara="1" wrap="square" lIns="0" tIns="0" rIns="0" bIns="0" anchor="t" anchorCtr="0">
            <a:spAutoFit/>
          </a:bodyPr>
          <a:lstStyle>
            <a:lvl1pPr lvl="0" rtl="0">
              <a:spcBef>
                <a:spcPct val="0"/>
              </a:spcBef>
              <a:spcAft>
                <a:spcPct val="0"/>
              </a:spcAft>
              <a:buSzPts val="4400"/>
              <a:buNone/>
              <a:defRPr b="0" i="0">
                <a:latin typeface="Aptos" panose="020B0004020202020204" pitchFamily="34" charset="0"/>
              </a:defRPr>
            </a:lvl1pPr>
            <a:lvl2pPr lvl="1" rtl="0">
              <a:spcBef>
                <a:spcPct val="0"/>
              </a:spcBef>
              <a:spcAft>
                <a:spcPct val="0"/>
              </a:spcAft>
              <a:buSzPts val="5600"/>
              <a:buNone/>
              <a:defRPr/>
            </a:lvl2pPr>
            <a:lvl3pPr lvl="2" rtl="0">
              <a:spcBef>
                <a:spcPct val="0"/>
              </a:spcBef>
              <a:spcAft>
                <a:spcPct val="0"/>
              </a:spcAft>
              <a:buSzPts val="5600"/>
              <a:buNone/>
              <a:defRPr/>
            </a:lvl3pPr>
            <a:lvl4pPr lvl="3" rtl="0">
              <a:spcBef>
                <a:spcPct val="0"/>
              </a:spcBef>
              <a:spcAft>
                <a:spcPct val="0"/>
              </a:spcAft>
              <a:buSzPts val="5600"/>
              <a:buNone/>
              <a:defRPr/>
            </a:lvl4pPr>
            <a:lvl5pPr lvl="4" rtl="0">
              <a:spcBef>
                <a:spcPct val="0"/>
              </a:spcBef>
              <a:spcAft>
                <a:spcPct val="0"/>
              </a:spcAft>
              <a:buSzPts val="5600"/>
              <a:buNone/>
              <a:defRPr/>
            </a:lvl5pPr>
            <a:lvl6pPr lvl="5" rtl="0">
              <a:spcBef>
                <a:spcPct val="0"/>
              </a:spcBef>
              <a:spcAft>
                <a:spcPct val="0"/>
              </a:spcAft>
              <a:buSzPts val="5600"/>
              <a:buNone/>
              <a:defRPr/>
            </a:lvl6pPr>
            <a:lvl7pPr lvl="6" rtl="0">
              <a:spcBef>
                <a:spcPct val="0"/>
              </a:spcBef>
              <a:spcAft>
                <a:spcPct val="0"/>
              </a:spcAft>
              <a:buSzPts val="5600"/>
              <a:buNone/>
              <a:defRPr/>
            </a:lvl7pPr>
            <a:lvl8pPr lvl="7" rtl="0">
              <a:spcBef>
                <a:spcPct val="0"/>
              </a:spcBef>
              <a:spcAft>
                <a:spcPct val="0"/>
              </a:spcAft>
              <a:buSzPts val="5600"/>
              <a:buNone/>
              <a:defRPr/>
            </a:lvl8pPr>
            <a:lvl9pPr lvl="8" rtl="0">
              <a:spcBef>
                <a:spcPct val="0"/>
              </a:spcBef>
              <a:spcAft>
                <a:spcPct val="0"/>
              </a:spcAft>
              <a:buSzPts val="5600"/>
              <a:buNone/>
              <a:defRPr/>
            </a:lvl9pPr>
          </a:lstStyle>
          <a:p>
            <a:endParaRPr dirty="0"/>
          </a:p>
        </p:txBody>
      </p:sp>
      <p:sp>
        <p:nvSpPr>
          <p:cNvPr id="561" name="Google Shape;561;p101"/>
          <p:cNvSpPr txBox="1">
            <a:spLocks noGrp="1"/>
          </p:cNvSpPr>
          <p:nvPr>
            <p:ph type="body" idx="1"/>
          </p:nvPr>
        </p:nvSpPr>
        <p:spPr>
          <a:xfrm>
            <a:off x="415600" y="1536633"/>
            <a:ext cx="11360800" cy="672492"/>
          </a:xfrm>
          <a:prstGeom prst="rect">
            <a:avLst/>
          </a:prstGeom>
        </p:spPr>
        <p:txBody>
          <a:bodyPr spcFirstLastPara="1" wrap="square" lIns="0" tIns="0" rIns="0" bIns="0" anchor="t" anchorCtr="0">
            <a:spAutoFit/>
          </a:bodyPr>
          <a:lstStyle>
            <a:lvl1pPr marL="304815" lvl="0" indent="-313282" rtl="0">
              <a:spcBef>
                <a:spcPct val="0"/>
              </a:spcBef>
              <a:spcAft>
                <a:spcPct val="0"/>
              </a:spcAft>
              <a:buSzPts val="3800"/>
              <a:buChar char="●"/>
              <a:defRPr b="0" i="0">
                <a:latin typeface="Aptos" panose="020B0004020202020204" pitchFamily="34" charset="0"/>
              </a:defRPr>
            </a:lvl1pPr>
            <a:lvl2pPr marL="609630" lvl="1" indent="-313282" rtl="0">
              <a:spcBef>
                <a:spcPct val="0"/>
              </a:spcBef>
              <a:spcAft>
                <a:spcPct val="0"/>
              </a:spcAft>
              <a:buSzPts val="3800"/>
              <a:buChar char="○"/>
              <a:defRPr/>
            </a:lvl2pPr>
            <a:lvl3pPr marL="914446" lvl="2" indent="-313282" rtl="0">
              <a:spcBef>
                <a:spcPct val="0"/>
              </a:spcBef>
              <a:spcAft>
                <a:spcPct val="0"/>
              </a:spcAft>
              <a:buSzPts val="3800"/>
              <a:buChar char="■"/>
              <a:defRPr/>
            </a:lvl3pPr>
            <a:lvl4pPr marL="1219261" lvl="3" indent="-313282" rtl="0">
              <a:spcBef>
                <a:spcPct val="0"/>
              </a:spcBef>
              <a:spcAft>
                <a:spcPct val="0"/>
              </a:spcAft>
              <a:buSzPts val="3800"/>
              <a:buChar char="●"/>
              <a:defRPr/>
            </a:lvl4pPr>
            <a:lvl5pPr marL="1524076" lvl="4" indent="-313282" rtl="0">
              <a:spcBef>
                <a:spcPct val="0"/>
              </a:spcBef>
              <a:spcAft>
                <a:spcPct val="0"/>
              </a:spcAft>
              <a:buSzPts val="3800"/>
              <a:buChar char="○"/>
              <a:defRPr/>
            </a:lvl5pPr>
            <a:lvl6pPr marL="1828891" lvl="5" indent="-313282" rtl="0">
              <a:spcBef>
                <a:spcPct val="0"/>
              </a:spcBef>
              <a:spcAft>
                <a:spcPct val="0"/>
              </a:spcAft>
              <a:buSzPts val="3800"/>
              <a:buChar char="■"/>
              <a:defRPr/>
            </a:lvl6pPr>
            <a:lvl7pPr marL="2133707" lvl="6" indent="-313282" rtl="0">
              <a:spcBef>
                <a:spcPct val="0"/>
              </a:spcBef>
              <a:spcAft>
                <a:spcPct val="0"/>
              </a:spcAft>
              <a:buSzPts val="3800"/>
              <a:buChar char="●"/>
              <a:defRPr/>
            </a:lvl7pPr>
            <a:lvl8pPr marL="2438522" lvl="7" indent="-313282" rtl="0">
              <a:spcBef>
                <a:spcPct val="0"/>
              </a:spcBef>
              <a:spcAft>
                <a:spcPct val="0"/>
              </a:spcAft>
              <a:buSzPts val="3800"/>
              <a:buChar char="○"/>
              <a:defRPr/>
            </a:lvl8pPr>
            <a:lvl9pPr marL="2743337" lvl="8" indent="-313282" rtl="0">
              <a:spcBef>
                <a:spcPct val="0"/>
              </a:spcBef>
              <a:spcAft>
                <a:spcPct val="0"/>
              </a:spcAft>
              <a:buSzPts val="3800"/>
              <a:buChar char="■"/>
              <a:defRPr/>
            </a:lvl9pPr>
          </a:lstStyle>
          <a:p>
            <a:endParaRPr dirty="0"/>
          </a:p>
        </p:txBody>
      </p:sp>
      <p:sp>
        <p:nvSpPr>
          <p:cNvPr id="562" name="Google Shape;562;p101"/>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Autofit/>
          </a:bodyPr>
          <a:lstStyle>
            <a:lvl1pPr lvl="0" rtl="0">
              <a:buNone/>
              <a:defRPr sz="1867" b="0" i="0"/>
            </a:lvl1pPr>
            <a:lvl2pPr lvl="1" rtl="0">
              <a:buNone/>
              <a:defRPr sz="1867"/>
            </a:lvl2pPr>
            <a:lvl3pPr lvl="2" rtl="0">
              <a:buNone/>
              <a:defRPr sz="1867"/>
            </a:lvl3pPr>
            <a:lvl4pPr lvl="3" rtl="0">
              <a:buNone/>
              <a:defRPr sz="1867"/>
            </a:lvl4pPr>
            <a:lvl5pPr lvl="4" rtl="0">
              <a:buNone/>
              <a:defRPr sz="1867"/>
            </a:lvl5pPr>
            <a:lvl6pPr lvl="5" rtl="0">
              <a:buNone/>
              <a:defRPr sz="1867"/>
            </a:lvl6pPr>
            <a:lvl7pPr lvl="6" rtl="0">
              <a:buNone/>
              <a:defRPr sz="1867"/>
            </a:lvl7pPr>
            <a:lvl8pPr lvl="7" rtl="0">
              <a:buNone/>
              <a:defRPr sz="1867"/>
            </a:lvl8pPr>
            <a:lvl9pPr lvl="8" rtl="0">
              <a:buNone/>
              <a:defRPr sz="1867"/>
            </a:lvl9pPr>
          </a:lstStyle>
          <a:p>
            <a:pPr algn="l"/>
            <a:fld id="{00000000-1234-1234-1234-123412341234}" type="slidenum">
              <a:rPr lang="en" smtClean="0"/>
              <a:pPr algn="l"/>
              <a:t>‹#›</a:t>
            </a:fld>
            <a:endParaRPr lang="en" dirty="0"/>
          </a:p>
        </p:txBody>
      </p:sp>
    </p:spTree>
    <p:extLst>
      <p:ext uri="{BB962C8B-B14F-4D97-AF65-F5344CB8AC3E}">
        <p14:creationId xmlns:p14="http://schemas.microsoft.com/office/powerpoint/2010/main" val="26094057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ody 9">
  <p:cSld name="Title and body 9">
    <p:spTree>
      <p:nvGrpSpPr>
        <p:cNvPr id="1" name="Shape 563"/>
        <p:cNvGrpSpPr/>
        <p:nvPr/>
      </p:nvGrpSpPr>
      <p:grpSpPr>
        <a:xfrm>
          <a:off x="0" y="0"/>
          <a:ext cx="0" cy="0"/>
          <a:chOff x="0" y="0"/>
          <a:chExt cx="0" cy="0"/>
        </a:xfrm>
      </p:grpSpPr>
      <p:sp>
        <p:nvSpPr>
          <p:cNvPr id="564" name="Google Shape;564;p102"/>
          <p:cNvSpPr txBox="1">
            <a:spLocks noGrp="1"/>
          </p:cNvSpPr>
          <p:nvPr>
            <p:ph type="title"/>
          </p:nvPr>
        </p:nvSpPr>
        <p:spPr>
          <a:xfrm>
            <a:off x="415600" y="593367"/>
            <a:ext cx="11360800" cy="677108"/>
          </a:xfrm>
          <a:prstGeom prst="rect">
            <a:avLst/>
          </a:prstGeom>
        </p:spPr>
        <p:txBody>
          <a:bodyPr spcFirstLastPara="1" wrap="square" lIns="0" tIns="0" rIns="0" bIns="0" anchor="t" anchorCtr="0">
            <a:spAutoFit/>
          </a:bodyPr>
          <a:lstStyle>
            <a:lvl1pPr lvl="0" rtl="0">
              <a:spcBef>
                <a:spcPct val="0"/>
              </a:spcBef>
              <a:spcAft>
                <a:spcPct val="0"/>
              </a:spcAft>
              <a:buSzPts val="4400"/>
              <a:buNone/>
              <a:defRPr b="0" i="0">
                <a:latin typeface="Aptos" panose="020B0004020202020204" pitchFamily="34" charset="0"/>
              </a:defRPr>
            </a:lvl1pPr>
            <a:lvl2pPr lvl="1" rtl="0">
              <a:spcBef>
                <a:spcPct val="0"/>
              </a:spcBef>
              <a:spcAft>
                <a:spcPct val="0"/>
              </a:spcAft>
              <a:buSzPts val="5600"/>
              <a:buNone/>
              <a:defRPr/>
            </a:lvl2pPr>
            <a:lvl3pPr lvl="2" rtl="0">
              <a:spcBef>
                <a:spcPct val="0"/>
              </a:spcBef>
              <a:spcAft>
                <a:spcPct val="0"/>
              </a:spcAft>
              <a:buSzPts val="5600"/>
              <a:buNone/>
              <a:defRPr/>
            </a:lvl3pPr>
            <a:lvl4pPr lvl="3" rtl="0">
              <a:spcBef>
                <a:spcPct val="0"/>
              </a:spcBef>
              <a:spcAft>
                <a:spcPct val="0"/>
              </a:spcAft>
              <a:buSzPts val="5600"/>
              <a:buNone/>
              <a:defRPr/>
            </a:lvl4pPr>
            <a:lvl5pPr lvl="4" rtl="0">
              <a:spcBef>
                <a:spcPct val="0"/>
              </a:spcBef>
              <a:spcAft>
                <a:spcPct val="0"/>
              </a:spcAft>
              <a:buSzPts val="5600"/>
              <a:buNone/>
              <a:defRPr/>
            </a:lvl5pPr>
            <a:lvl6pPr lvl="5" rtl="0">
              <a:spcBef>
                <a:spcPct val="0"/>
              </a:spcBef>
              <a:spcAft>
                <a:spcPct val="0"/>
              </a:spcAft>
              <a:buSzPts val="5600"/>
              <a:buNone/>
              <a:defRPr/>
            </a:lvl6pPr>
            <a:lvl7pPr lvl="6" rtl="0">
              <a:spcBef>
                <a:spcPct val="0"/>
              </a:spcBef>
              <a:spcAft>
                <a:spcPct val="0"/>
              </a:spcAft>
              <a:buSzPts val="5600"/>
              <a:buNone/>
              <a:defRPr/>
            </a:lvl7pPr>
            <a:lvl8pPr lvl="7" rtl="0">
              <a:spcBef>
                <a:spcPct val="0"/>
              </a:spcBef>
              <a:spcAft>
                <a:spcPct val="0"/>
              </a:spcAft>
              <a:buSzPts val="5600"/>
              <a:buNone/>
              <a:defRPr/>
            </a:lvl8pPr>
            <a:lvl9pPr lvl="8" rtl="0">
              <a:spcBef>
                <a:spcPct val="0"/>
              </a:spcBef>
              <a:spcAft>
                <a:spcPct val="0"/>
              </a:spcAft>
              <a:buSzPts val="5600"/>
              <a:buNone/>
              <a:defRPr/>
            </a:lvl9pPr>
          </a:lstStyle>
          <a:p>
            <a:endParaRPr dirty="0"/>
          </a:p>
        </p:txBody>
      </p:sp>
      <p:sp>
        <p:nvSpPr>
          <p:cNvPr id="565" name="Google Shape;565;p102"/>
          <p:cNvSpPr txBox="1">
            <a:spLocks noGrp="1"/>
          </p:cNvSpPr>
          <p:nvPr>
            <p:ph type="body" idx="1"/>
          </p:nvPr>
        </p:nvSpPr>
        <p:spPr>
          <a:xfrm>
            <a:off x="415600" y="1536633"/>
            <a:ext cx="11360800" cy="672492"/>
          </a:xfrm>
          <a:prstGeom prst="rect">
            <a:avLst/>
          </a:prstGeom>
        </p:spPr>
        <p:txBody>
          <a:bodyPr spcFirstLastPara="1" wrap="square" lIns="0" tIns="0" rIns="0" bIns="0" anchor="t" anchorCtr="0">
            <a:spAutoFit/>
          </a:bodyPr>
          <a:lstStyle>
            <a:lvl1pPr marL="304815" lvl="0" indent="-313282" rtl="0">
              <a:spcBef>
                <a:spcPct val="0"/>
              </a:spcBef>
              <a:spcAft>
                <a:spcPct val="0"/>
              </a:spcAft>
              <a:buSzPts val="3800"/>
              <a:buChar char="●"/>
              <a:defRPr b="0" i="0">
                <a:latin typeface="Aptos" panose="020B0004020202020204" pitchFamily="34" charset="0"/>
              </a:defRPr>
            </a:lvl1pPr>
            <a:lvl2pPr marL="609630" lvl="1" indent="-313282" rtl="0">
              <a:spcBef>
                <a:spcPct val="0"/>
              </a:spcBef>
              <a:spcAft>
                <a:spcPct val="0"/>
              </a:spcAft>
              <a:buSzPts val="3800"/>
              <a:buChar char="○"/>
              <a:defRPr/>
            </a:lvl2pPr>
            <a:lvl3pPr marL="914446" lvl="2" indent="-313282" rtl="0">
              <a:spcBef>
                <a:spcPct val="0"/>
              </a:spcBef>
              <a:spcAft>
                <a:spcPct val="0"/>
              </a:spcAft>
              <a:buSzPts val="3800"/>
              <a:buChar char="■"/>
              <a:defRPr/>
            </a:lvl3pPr>
            <a:lvl4pPr marL="1219261" lvl="3" indent="-313282" rtl="0">
              <a:spcBef>
                <a:spcPct val="0"/>
              </a:spcBef>
              <a:spcAft>
                <a:spcPct val="0"/>
              </a:spcAft>
              <a:buSzPts val="3800"/>
              <a:buChar char="●"/>
              <a:defRPr/>
            </a:lvl4pPr>
            <a:lvl5pPr marL="1524076" lvl="4" indent="-313282" rtl="0">
              <a:spcBef>
                <a:spcPct val="0"/>
              </a:spcBef>
              <a:spcAft>
                <a:spcPct val="0"/>
              </a:spcAft>
              <a:buSzPts val="3800"/>
              <a:buChar char="○"/>
              <a:defRPr/>
            </a:lvl5pPr>
            <a:lvl6pPr marL="1828891" lvl="5" indent="-313282" rtl="0">
              <a:spcBef>
                <a:spcPct val="0"/>
              </a:spcBef>
              <a:spcAft>
                <a:spcPct val="0"/>
              </a:spcAft>
              <a:buSzPts val="3800"/>
              <a:buChar char="■"/>
              <a:defRPr/>
            </a:lvl6pPr>
            <a:lvl7pPr marL="2133707" lvl="6" indent="-313282" rtl="0">
              <a:spcBef>
                <a:spcPct val="0"/>
              </a:spcBef>
              <a:spcAft>
                <a:spcPct val="0"/>
              </a:spcAft>
              <a:buSzPts val="3800"/>
              <a:buChar char="●"/>
              <a:defRPr/>
            </a:lvl7pPr>
            <a:lvl8pPr marL="2438522" lvl="7" indent="-313282" rtl="0">
              <a:spcBef>
                <a:spcPct val="0"/>
              </a:spcBef>
              <a:spcAft>
                <a:spcPct val="0"/>
              </a:spcAft>
              <a:buSzPts val="3800"/>
              <a:buChar char="○"/>
              <a:defRPr/>
            </a:lvl8pPr>
            <a:lvl9pPr marL="2743337" lvl="8" indent="-313282" rtl="0">
              <a:spcBef>
                <a:spcPct val="0"/>
              </a:spcBef>
              <a:spcAft>
                <a:spcPct val="0"/>
              </a:spcAft>
              <a:buSzPts val="3800"/>
              <a:buChar char="■"/>
              <a:defRPr/>
            </a:lvl9pPr>
          </a:lstStyle>
          <a:p>
            <a:endParaRPr dirty="0"/>
          </a:p>
        </p:txBody>
      </p:sp>
      <p:sp>
        <p:nvSpPr>
          <p:cNvPr id="566" name="Google Shape;566;p102"/>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Autofit/>
          </a:bodyPr>
          <a:lstStyle>
            <a:lvl1pPr lvl="0" rtl="0">
              <a:buNone/>
              <a:defRPr sz="1867" b="0" i="0"/>
            </a:lvl1pPr>
            <a:lvl2pPr lvl="1" rtl="0">
              <a:buNone/>
              <a:defRPr sz="1867"/>
            </a:lvl2pPr>
            <a:lvl3pPr lvl="2" rtl="0">
              <a:buNone/>
              <a:defRPr sz="1867"/>
            </a:lvl3pPr>
            <a:lvl4pPr lvl="3" rtl="0">
              <a:buNone/>
              <a:defRPr sz="1867"/>
            </a:lvl4pPr>
            <a:lvl5pPr lvl="4" rtl="0">
              <a:buNone/>
              <a:defRPr sz="1867"/>
            </a:lvl5pPr>
            <a:lvl6pPr lvl="5" rtl="0">
              <a:buNone/>
              <a:defRPr sz="1867"/>
            </a:lvl6pPr>
            <a:lvl7pPr lvl="6" rtl="0">
              <a:buNone/>
              <a:defRPr sz="1867"/>
            </a:lvl7pPr>
            <a:lvl8pPr lvl="7" rtl="0">
              <a:buNone/>
              <a:defRPr sz="1867"/>
            </a:lvl8pPr>
            <a:lvl9pPr lvl="8" rtl="0">
              <a:buNone/>
              <a:defRPr sz="1867"/>
            </a:lvl9pPr>
          </a:lstStyle>
          <a:p>
            <a:pPr algn="l"/>
            <a:fld id="{00000000-1234-1234-1234-123412341234}" type="slidenum">
              <a:rPr lang="en" smtClean="0"/>
              <a:pPr algn="l"/>
              <a:t>‹#›</a:t>
            </a:fld>
            <a:endParaRPr lang="en" dirty="0"/>
          </a:p>
        </p:txBody>
      </p:sp>
    </p:spTree>
    <p:extLst>
      <p:ext uri="{BB962C8B-B14F-4D97-AF65-F5344CB8AC3E}">
        <p14:creationId xmlns:p14="http://schemas.microsoft.com/office/powerpoint/2010/main" val="37212354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567"/>
        <p:cNvGrpSpPr/>
        <p:nvPr/>
      </p:nvGrpSpPr>
      <p:grpSpPr>
        <a:xfrm>
          <a:off x="0" y="0"/>
          <a:ext cx="0" cy="0"/>
          <a:chOff x="0" y="0"/>
          <a:chExt cx="0" cy="0"/>
        </a:xfrm>
      </p:grpSpPr>
      <p:sp>
        <p:nvSpPr>
          <p:cNvPr id="568" name="Google Shape;568;p103"/>
          <p:cNvSpPr txBox="1">
            <a:spLocks noGrp="1"/>
          </p:cNvSpPr>
          <p:nvPr>
            <p:ph type="title"/>
          </p:nvPr>
        </p:nvSpPr>
        <p:spPr>
          <a:xfrm>
            <a:off x="415600" y="593367"/>
            <a:ext cx="11360800" cy="677108"/>
          </a:xfrm>
          <a:prstGeom prst="rect">
            <a:avLst/>
          </a:prstGeom>
        </p:spPr>
        <p:txBody>
          <a:bodyPr spcFirstLastPara="1" wrap="square" lIns="0" tIns="0" rIns="0" bIns="0" anchor="t" anchorCtr="0">
            <a:spAutoFit/>
          </a:bodyPr>
          <a:lstStyle>
            <a:lvl1pPr lvl="0" rtl="0">
              <a:spcBef>
                <a:spcPct val="0"/>
              </a:spcBef>
              <a:spcAft>
                <a:spcPct val="0"/>
              </a:spcAft>
              <a:buSzPts val="4400"/>
              <a:buNone/>
              <a:defRPr b="0" i="0">
                <a:latin typeface="Aptos" panose="020B0004020202020204" pitchFamily="34" charset="0"/>
              </a:defRPr>
            </a:lvl1pPr>
            <a:lvl2pPr lvl="1" rtl="0">
              <a:spcBef>
                <a:spcPct val="0"/>
              </a:spcBef>
              <a:spcAft>
                <a:spcPct val="0"/>
              </a:spcAft>
              <a:buSzPts val="5600"/>
              <a:buNone/>
              <a:defRPr/>
            </a:lvl2pPr>
            <a:lvl3pPr lvl="2" rtl="0">
              <a:spcBef>
                <a:spcPct val="0"/>
              </a:spcBef>
              <a:spcAft>
                <a:spcPct val="0"/>
              </a:spcAft>
              <a:buSzPts val="5600"/>
              <a:buNone/>
              <a:defRPr/>
            </a:lvl3pPr>
            <a:lvl4pPr lvl="3" rtl="0">
              <a:spcBef>
                <a:spcPct val="0"/>
              </a:spcBef>
              <a:spcAft>
                <a:spcPct val="0"/>
              </a:spcAft>
              <a:buSzPts val="5600"/>
              <a:buNone/>
              <a:defRPr/>
            </a:lvl4pPr>
            <a:lvl5pPr lvl="4" rtl="0">
              <a:spcBef>
                <a:spcPct val="0"/>
              </a:spcBef>
              <a:spcAft>
                <a:spcPct val="0"/>
              </a:spcAft>
              <a:buSzPts val="5600"/>
              <a:buNone/>
              <a:defRPr/>
            </a:lvl5pPr>
            <a:lvl6pPr lvl="5" rtl="0">
              <a:spcBef>
                <a:spcPct val="0"/>
              </a:spcBef>
              <a:spcAft>
                <a:spcPct val="0"/>
              </a:spcAft>
              <a:buSzPts val="5600"/>
              <a:buNone/>
              <a:defRPr/>
            </a:lvl6pPr>
            <a:lvl7pPr lvl="6" rtl="0">
              <a:spcBef>
                <a:spcPct val="0"/>
              </a:spcBef>
              <a:spcAft>
                <a:spcPct val="0"/>
              </a:spcAft>
              <a:buSzPts val="5600"/>
              <a:buNone/>
              <a:defRPr/>
            </a:lvl7pPr>
            <a:lvl8pPr lvl="7" rtl="0">
              <a:spcBef>
                <a:spcPct val="0"/>
              </a:spcBef>
              <a:spcAft>
                <a:spcPct val="0"/>
              </a:spcAft>
              <a:buSzPts val="5600"/>
              <a:buNone/>
              <a:defRPr/>
            </a:lvl8pPr>
            <a:lvl9pPr lvl="8" rtl="0">
              <a:spcBef>
                <a:spcPct val="0"/>
              </a:spcBef>
              <a:spcAft>
                <a:spcPct val="0"/>
              </a:spcAft>
              <a:buSzPts val="5600"/>
              <a:buNone/>
              <a:defRPr/>
            </a:lvl9pPr>
          </a:lstStyle>
          <a:p>
            <a:endParaRPr dirty="0"/>
          </a:p>
        </p:txBody>
      </p:sp>
      <p:sp>
        <p:nvSpPr>
          <p:cNvPr id="569" name="Google Shape;569;p103"/>
          <p:cNvSpPr txBox="1">
            <a:spLocks noGrp="1"/>
          </p:cNvSpPr>
          <p:nvPr>
            <p:ph type="body" idx="1"/>
          </p:nvPr>
        </p:nvSpPr>
        <p:spPr>
          <a:xfrm>
            <a:off x="415600" y="1536633"/>
            <a:ext cx="11360800" cy="672492"/>
          </a:xfrm>
          <a:prstGeom prst="rect">
            <a:avLst/>
          </a:prstGeom>
        </p:spPr>
        <p:txBody>
          <a:bodyPr spcFirstLastPara="1" wrap="square" lIns="0" tIns="0" rIns="0" bIns="0" anchor="t" anchorCtr="0">
            <a:spAutoFit/>
          </a:bodyPr>
          <a:lstStyle>
            <a:lvl1pPr marL="304815" lvl="0" indent="-313282" rtl="0">
              <a:spcBef>
                <a:spcPct val="0"/>
              </a:spcBef>
              <a:spcAft>
                <a:spcPct val="0"/>
              </a:spcAft>
              <a:buSzPts val="3800"/>
              <a:buChar char="●"/>
              <a:defRPr b="0" i="0">
                <a:latin typeface="Aptos" panose="020B0004020202020204" pitchFamily="34" charset="0"/>
              </a:defRPr>
            </a:lvl1pPr>
            <a:lvl2pPr marL="609630" lvl="1" indent="-313282" rtl="0">
              <a:spcBef>
                <a:spcPct val="0"/>
              </a:spcBef>
              <a:spcAft>
                <a:spcPct val="0"/>
              </a:spcAft>
              <a:buSzPts val="3800"/>
              <a:buChar char="○"/>
              <a:defRPr/>
            </a:lvl2pPr>
            <a:lvl3pPr marL="914446" lvl="2" indent="-313282" rtl="0">
              <a:spcBef>
                <a:spcPct val="0"/>
              </a:spcBef>
              <a:spcAft>
                <a:spcPct val="0"/>
              </a:spcAft>
              <a:buSzPts val="3800"/>
              <a:buChar char="■"/>
              <a:defRPr/>
            </a:lvl3pPr>
            <a:lvl4pPr marL="1219261" lvl="3" indent="-313282" rtl="0">
              <a:spcBef>
                <a:spcPct val="0"/>
              </a:spcBef>
              <a:spcAft>
                <a:spcPct val="0"/>
              </a:spcAft>
              <a:buSzPts val="3800"/>
              <a:buChar char="●"/>
              <a:defRPr/>
            </a:lvl4pPr>
            <a:lvl5pPr marL="1524076" lvl="4" indent="-313282" rtl="0">
              <a:spcBef>
                <a:spcPct val="0"/>
              </a:spcBef>
              <a:spcAft>
                <a:spcPct val="0"/>
              </a:spcAft>
              <a:buSzPts val="3800"/>
              <a:buChar char="○"/>
              <a:defRPr/>
            </a:lvl5pPr>
            <a:lvl6pPr marL="1828891" lvl="5" indent="-313282" rtl="0">
              <a:spcBef>
                <a:spcPct val="0"/>
              </a:spcBef>
              <a:spcAft>
                <a:spcPct val="0"/>
              </a:spcAft>
              <a:buSzPts val="3800"/>
              <a:buChar char="■"/>
              <a:defRPr/>
            </a:lvl6pPr>
            <a:lvl7pPr marL="2133707" lvl="6" indent="-313282" rtl="0">
              <a:spcBef>
                <a:spcPct val="0"/>
              </a:spcBef>
              <a:spcAft>
                <a:spcPct val="0"/>
              </a:spcAft>
              <a:buSzPts val="3800"/>
              <a:buChar char="●"/>
              <a:defRPr/>
            </a:lvl7pPr>
            <a:lvl8pPr marL="2438522" lvl="7" indent="-313282" rtl="0">
              <a:spcBef>
                <a:spcPct val="0"/>
              </a:spcBef>
              <a:spcAft>
                <a:spcPct val="0"/>
              </a:spcAft>
              <a:buSzPts val="3800"/>
              <a:buChar char="○"/>
              <a:defRPr/>
            </a:lvl8pPr>
            <a:lvl9pPr marL="2743337" lvl="8" indent="-313282" rtl="0">
              <a:spcBef>
                <a:spcPct val="0"/>
              </a:spcBef>
              <a:spcAft>
                <a:spcPct val="0"/>
              </a:spcAft>
              <a:buSzPts val="3800"/>
              <a:buChar char="■"/>
              <a:defRPr/>
            </a:lvl9pPr>
          </a:lstStyle>
          <a:p>
            <a:endParaRPr dirty="0"/>
          </a:p>
        </p:txBody>
      </p:sp>
      <p:sp>
        <p:nvSpPr>
          <p:cNvPr id="570" name="Google Shape;570;p103"/>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Autofit/>
          </a:bodyPr>
          <a:lstStyle>
            <a:lvl1pPr lvl="0" rtl="0">
              <a:buNone/>
              <a:defRPr sz="1867" b="0" i="0"/>
            </a:lvl1pPr>
            <a:lvl2pPr lvl="1" rtl="0">
              <a:buNone/>
              <a:defRPr sz="1867"/>
            </a:lvl2pPr>
            <a:lvl3pPr lvl="2" rtl="0">
              <a:buNone/>
              <a:defRPr sz="1867"/>
            </a:lvl3pPr>
            <a:lvl4pPr lvl="3" rtl="0">
              <a:buNone/>
              <a:defRPr sz="1867"/>
            </a:lvl4pPr>
            <a:lvl5pPr lvl="4" rtl="0">
              <a:buNone/>
              <a:defRPr sz="1867"/>
            </a:lvl5pPr>
            <a:lvl6pPr lvl="5" rtl="0">
              <a:buNone/>
              <a:defRPr sz="1867"/>
            </a:lvl6pPr>
            <a:lvl7pPr lvl="6" rtl="0">
              <a:buNone/>
              <a:defRPr sz="1867"/>
            </a:lvl7pPr>
            <a:lvl8pPr lvl="7" rtl="0">
              <a:buNone/>
              <a:defRPr sz="1867"/>
            </a:lvl8pPr>
            <a:lvl9pPr lvl="8" rtl="0">
              <a:buNone/>
              <a:defRPr sz="1867"/>
            </a:lvl9pPr>
          </a:lstStyle>
          <a:p>
            <a:pPr algn="l"/>
            <a:fld id="{00000000-1234-1234-1234-123412341234}" type="slidenum">
              <a:rPr lang="en" smtClean="0"/>
              <a:pPr algn="l"/>
              <a:t>‹#›</a:t>
            </a:fld>
            <a:endParaRPr lang="en" dirty="0"/>
          </a:p>
        </p:txBody>
      </p:sp>
    </p:spTree>
    <p:extLst>
      <p:ext uri="{BB962C8B-B14F-4D97-AF65-F5344CB8AC3E}">
        <p14:creationId xmlns:p14="http://schemas.microsoft.com/office/powerpoint/2010/main" val="1766702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0 - Blank / Light">
  <p:cSld name="0 - Blank / Light">
    <p:bg>
      <p:bgPr>
        <a:solidFill>
          <a:srgbClr val="0B7774"/>
        </a:solidFill>
        <a:effectLst/>
      </p:bgPr>
    </p:bg>
    <p:spTree>
      <p:nvGrpSpPr>
        <p:cNvPr id="1" name="Shape 575"/>
        <p:cNvGrpSpPr/>
        <p:nvPr/>
      </p:nvGrpSpPr>
      <p:grpSpPr>
        <a:xfrm>
          <a:off x="0" y="0"/>
          <a:ext cx="0" cy="0"/>
          <a:chOff x="0" y="0"/>
          <a:chExt cx="0" cy="0"/>
        </a:xfrm>
      </p:grpSpPr>
      <p:sp>
        <p:nvSpPr>
          <p:cNvPr id="2" name="Rectangle 1">
            <a:extLst>
              <a:ext uri="{FF2B5EF4-FFF2-40B4-BE49-F238E27FC236}">
                <a16:creationId xmlns:a16="http://schemas.microsoft.com/office/drawing/2014/main" id="{52ED5ED2-5B5A-8A98-821D-722F45EE9075}"/>
              </a:ext>
            </a:extLst>
          </p:cNvPr>
          <p:cNvSpPr/>
          <p:nvPr userDrawn="1"/>
        </p:nvSpPr>
        <p:spPr>
          <a:xfrm>
            <a:off x="0" y="0"/>
            <a:ext cx="12192000" cy="6858000"/>
          </a:xfrm>
          <a:prstGeom prst="rect">
            <a:avLst/>
          </a:prstGeom>
          <a:gradFill flip="none" rotWithShape="1">
            <a:gsLst>
              <a:gs pos="0">
                <a:srgbClr val="082123">
                  <a:alpha val="0"/>
                </a:srgbClr>
              </a:gs>
              <a:gs pos="100000">
                <a:srgbClr val="082123"/>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1090065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Only">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32808855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1_Blank">
    <p:bg>
      <p:bgPr>
        <a:solidFill>
          <a:srgbClr val="082123"/>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3082ADBD-54A2-B6BE-27E3-9F16CADB8681}"/>
              </a:ext>
            </a:extLst>
          </p:cNvPr>
          <p:cNvSpPr/>
          <p:nvPr userDrawn="1"/>
        </p:nvSpPr>
        <p:spPr>
          <a:xfrm>
            <a:off x="0" y="0"/>
            <a:ext cx="12192000" cy="6858000"/>
          </a:xfrm>
          <a:prstGeom prst="rect">
            <a:avLst/>
          </a:prstGeom>
          <a:gradFill flip="none" rotWithShape="1">
            <a:gsLst>
              <a:gs pos="0">
                <a:srgbClr val="082123">
                  <a:alpha val="0"/>
                </a:srgbClr>
              </a:gs>
              <a:gs pos="100000">
                <a:srgbClr val="082123"/>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228886452"/>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E5C5-F702-7BA2-740D-9435E2DC74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48E20-7E4D-35CD-F426-16FC7FE905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D5C8C8-86E0-A7AA-07E2-E6E304A1B022}"/>
              </a:ext>
            </a:extLst>
          </p:cNvPr>
          <p:cNvSpPr>
            <a:spLocks noGrp="1"/>
          </p:cNvSpPr>
          <p:nvPr>
            <p:ph type="dt" sz="half" idx="10"/>
          </p:nvPr>
        </p:nvSpPr>
        <p:spPr/>
        <p:txBody>
          <a:bodyPr/>
          <a:lstStyle/>
          <a:p>
            <a:fld id="{A26E3E38-1067-AC4F-8935-DF48B394E5DC}" type="datetimeFigureOut">
              <a:rPr lang="en-US" smtClean="0"/>
              <a:t>2/4/26</a:t>
            </a:fld>
            <a:endParaRPr lang="en-US"/>
          </a:p>
        </p:txBody>
      </p:sp>
      <p:sp>
        <p:nvSpPr>
          <p:cNvPr id="5" name="Footer Placeholder 4">
            <a:extLst>
              <a:ext uri="{FF2B5EF4-FFF2-40B4-BE49-F238E27FC236}">
                <a16:creationId xmlns:a16="http://schemas.microsoft.com/office/drawing/2014/main" id="{827ED808-05D1-8473-FF81-EA3C541BA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711A7-1477-A38C-955D-71793A56106D}"/>
              </a:ext>
            </a:extLst>
          </p:cNvPr>
          <p:cNvSpPr>
            <a:spLocks noGrp="1"/>
          </p:cNvSpPr>
          <p:nvPr>
            <p:ph type="sldNum" sz="quarter" idx="12"/>
          </p:nvPr>
        </p:nvSpPr>
        <p:spPr/>
        <p:txBody>
          <a:bodyPr/>
          <a:lstStyle/>
          <a:p>
            <a:fld id="{3C0FC20B-388A-7847-A35D-3BA5CCEEB742}" type="slidenum">
              <a:rPr lang="en-US" smtClean="0"/>
              <a:t>‹#›</a:t>
            </a:fld>
            <a:endParaRPr lang="en-US"/>
          </a:p>
        </p:txBody>
      </p:sp>
    </p:spTree>
    <p:extLst>
      <p:ext uri="{BB962C8B-B14F-4D97-AF65-F5344CB8AC3E}">
        <p14:creationId xmlns:p14="http://schemas.microsoft.com/office/powerpoint/2010/main" val="26619882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9FC59-FCDE-70A7-1AC0-1C3CAC5FC6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904C1F-BF03-BE05-D7C2-2D4EAA4A01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1AE276-14F9-F087-9E2D-CE0FF7ED8C4F}"/>
              </a:ext>
            </a:extLst>
          </p:cNvPr>
          <p:cNvSpPr>
            <a:spLocks noGrp="1"/>
          </p:cNvSpPr>
          <p:nvPr>
            <p:ph type="dt" sz="half" idx="10"/>
          </p:nvPr>
        </p:nvSpPr>
        <p:spPr/>
        <p:txBody>
          <a:bodyPr/>
          <a:lstStyle/>
          <a:p>
            <a:fld id="{A26E3E38-1067-AC4F-8935-DF48B394E5DC}" type="datetimeFigureOut">
              <a:rPr lang="en-US" smtClean="0"/>
              <a:t>2/4/26</a:t>
            </a:fld>
            <a:endParaRPr lang="en-US"/>
          </a:p>
        </p:txBody>
      </p:sp>
      <p:sp>
        <p:nvSpPr>
          <p:cNvPr id="5" name="Footer Placeholder 4">
            <a:extLst>
              <a:ext uri="{FF2B5EF4-FFF2-40B4-BE49-F238E27FC236}">
                <a16:creationId xmlns:a16="http://schemas.microsoft.com/office/drawing/2014/main" id="{79CEC10E-7118-F719-34FF-02CED5481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5B17A-59CE-A5F9-19FB-FF14EAA37AB1}"/>
              </a:ext>
            </a:extLst>
          </p:cNvPr>
          <p:cNvSpPr>
            <a:spLocks noGrp="1"/>
          </p:cNvSpPr>
          <p:nvPr>
            <p:ph type="sldNum" sz="quarter" idx="12"/>
          </p:nvPr>
        </p:nvSpPr>
        <p:spPr/>
        <p:txBody>
          <a:bodyPr/>
          <a:lstStyle/>
          <a:p>
            <a:fld id="{3C0FC20B-388A-7847-A35D-3BA5CCEEB742}" type="slidenum">
              <a:rPr lang="en-US" smtClean="0"/>
              <a:t>‹#›</a:t>
            </a:fld>
            <a:endParaRPr lang="en-US"/>
          </a:p>
        </p:txBody>
      </p:sp>
      <p:sp>
        <p:nvSpPr>
          <p:cNvPr id="7" name="Rectangle 6">
            <a:extLst>
              <a:ext uri="{FF2B5EF4-FFF2-40B4-BE49-F238E27FC236}">
                <a16:creationId xmlns:a16="http://schemas.microsoft.com/office/drawing/2014/main" id="{46816588-D6DE-7101-D5B6-D4843F5E5200}"/>
              </a:ext>
            </a:extLst>
          </p:cNvPr>
          <p:cNvSpPr/>
          <p:nvPr userDrawn="1"/>
        </p:nvSpPr>
        <p:spPr>
          <a:xfrm>
            <a:off x="0" y="0"/>
            <a:ext cx="12192000" cy="6858000"/>
          </a:xfrm>
          <a:prstGeom prst="rect">
            <a:avLst/>
          </a:prstGeom>
          <a:gradFill>
            <a:gsLst>
              <a:gs pos="100000">
                <a:srgbClr val="E7F2FA"/>
              </a:gs>
              <a:gs pos="0">
                <a:srgbClr val="EAF2FB"/>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95695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8479-0198-568B-D229-5B26E02061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3C05B7-92FA-B0B5-5FBA-D9FE187FB3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9068BE-CB43-4E80-EEBA-68292A3578EF}"/>
              </a:ext>
            </a:extLst>
          </p:cNvPr>
          <p:cNvSpPr>
            <a:spLocks noGrp="1"/>
          </p:cNvSpPr>
          <p:nvPr>
            <p:ph type="dt" sz="half" idx="10"/>
          </p:nvPr>
        </p:nvSpPr>
        <p:spPr/>
        <p:txBody>
          <a:bodyPr/>
          <a:lstStyle/>
          <a:p>
            <a:fld id="{A26E3E38-1067-AC4F-8935-DF48B394E5DC}" type="datetimeFigureOut">
              <a:rPr lang="en-US" smtClean="0"/>
              <a:t>2/4/26</a:t>
            </a:fld>
            <a:endParaRPr lang="en-US"/>
          </a:p>
        </p:txBody>
      </p:sp>
      <p:sp>
        <p:nvSpPr>
          <p:cNvPr id="5" name="Footer Placeholder 4">
            <a:extLst>
              <a:ext uri="{FF2B5EF4-FFF2-40B4-BE49-F238E27FC236}">
                <a16:creationId xmlns:a16="http://schemas.microsoft.com/office/drawing/2014/main" id="{A63C313A-8237-2932-43B1-8C16038C1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D0710-531C-698F-9989-C27569D4022B}"/>
              </a:ext>
            </a:extLst>
          </p:cNvPr>
          <p:cNvSpPr>
            <a:spLocks noGrp="1"/>
          </p:cNvSpPr>
          <p:nvPr>
            <p:ph type="sldNum" sz="quarter" idx="12"/>
          </p:nvPr>
        </p:nvSpPr>
        <p:spPr/>
        <p:txBody>
          <a:bodyPr/>
          <a:lstStyle/>
          <a:p>
            <a:fld id="{3C0FC20B-388A-7847-A35D-3BA5CCEEB742}" type="slidenum">
              <a:rPr lang="en-US" smtClean="0"/>
              <a:t>‹#›</a:t>
            </a:fld>
            <a:endParaRPr lang="en-US"/>
          </a:p>
        </p:txBody>
      </p:sp>
    </p:spTree>
    <p:extLst>
      <p:ext uri="{BB962C8B-B14F-4D97-AF65-F5344CB8AC3E}">
        <p14:creationId xmlns:p14="http://schemas.microsoft.com/office/powerpoint/2010/main" val="36680782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BDDC5-4469-CFE7-5E17-0FE37E2DCC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078DE9-ED59-74C0-DB4F-50E018F0B6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334A60-4955-35A8-217B-0DA68CEBD0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64F0E7-EF8F-3822-5388-0A3AC3376C1B}"/>
              </a:ext>
            </a:extLst>
          </p:cNvPr>
          <p:cNvSpPr>
            <a:spLocks noGrp="1"/>
          </p:cNvSpPr>
          <p:nvPr>
            <p:ph type="dt" sz="half" idx="10"/>
          </p:nvPr>
        </p:nvSpPr>
        <p:spPr/>
        <p:txBody>
          <a:bodyPr/>
          <a:lstStyle/>
          <a:p>
            <a:fld id="{A26E3E38-1067-AC4F-8935-DF48B394E5DC}" type="datetimeFigureOut">
              <a:rPr lang="en-US" smtClean="0"/>
              <a:t>2/4/26</a:t>
            </a:fld>
            <a:endParaRPr lang="en-US"/>
          </a:p>
        </p:txBody>
      </p:sp>
      <p:sp>
        <p:nvSpPr>
          <p:cNvPr id="6" name="Footer Placeholder 5">
            <a:extLst>
              <a:ext uri="{FF2B5EF4-FFF2-40B4-BE49-F238E27FC236}">
                <a16:creationId xmlns:a16="http://schemas.microsoft.com/office/drawing/2014/main" id="{ED697A92-D2BA-A547-15C4-1DB30A1E8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D04E8-6CB3-D4DC-3AB2-E900F8825859}"/>
              </a:ext>
            </a:extLst>
          </p:cNvPr>
          <p:cNvSpPr>
            <a:spLocks noGrp="1"/>
          </p:cNvSpPr>
          <p:nvPr>
            <p:ph type="sldNum" sz="quarter" idx="12"/>
          </p:nvPr>
        </p:nvSpPr>
        <p:spPr/>
        <p:txBody>
          <a:bodyPr/>
          <a:lstStyle/>
          <a:p>
            <a:fld id="{3C0FC20B-388A-7847-A35D-3BA5CCEEB742}" type="slidenum">
              <a:rPr lang="en-US" smtClean="0"/>
              <a:t>‹#›</a:t>
            </a:fld>
            <a:endParaRPr lang="en-US"/>
          </a:p>
        </p:txBody>
      </p:sp>
    </p:spTree>
    <p:extLst>
      <p:ext uri="{BB962C8B-B14F-4D97-AF65-F5344CB8AC3E}">
        <p14:creationId xmlns:p14="http://schemas.microsoft.com/office/powerpoint/2010/main" val="6797251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8C5B-6F49-8F49-F423-254F5D2B7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B2B36-2948-3B76-85DF-5340B86A15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8B7F1A-EE42-37B7-0546-25C0381E16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DD6D99-9E3F-2D66-0145-3394BF65E6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CD6883-AD60-BC83-9EE7-1C8EEB02BF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45F2FA-810D-80A0-4B0D-5293D55E2031}"/>
              </a:ext>
            </a:extLst>
          </p:cNvPr>
          <p:cNvSpPr>
            <a:spLocks noGrp="1"/>
          </p:cNvSpPr>
          <p:nvPr>
            <p:ph type="dt" sz="half" idx="10"/>
          </p:nvPr>
        </p:nvSpPr>
        <p:spPr/>
        <p:txBody>
          <a:bodyPr/>
          <a:lstStyle/>
          <a:p>
            <a:fld id="{A26E3E38-1067-AC4F-8935-DF48B394E5DC}" type="datetimeFigureOut">
              <a:rPr lang="en-US" smtClean="0"/>
              <a:t>2/4/26</a:t>
            </a:fld>
            <a:endParaRPr lang="en-US"/>
          </a:p>
        </p:txBody>
      </p:sp>
      <p:sp>
        <p:nvSpPr>
          <p:cNvPr id="8" name="Footer Placeholder 7">
            <a:extLst>
              <a:ext uri="{FF2B5EF4-FFF2-40B4-BE49-F238E27FC236}">
                <a16:creationId xmlns:a16="http://schemas.microsoft.com/office/drawing/2014/main" id="{8F476A78-F206-6F25-79B8-6FF0E25DB4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BC3920-9566-6453-F816-BC5D752E00B3}"/>
              </a:ext>
            </a:extLst>
          </p:cNvPr>
          <p:cNvSpPr>
            <a:spLocks noGrp="1"/>
          </p:cNvSpPr>
          <p:nvPr>
            <p:ph type="sldNum" sz="quarter" idx="12"/>
          </p:nvPr>
        </p:nvSpPr>
        <p:spPr/>
        <p:txBody>
          <a:bodyPr/>
          <a:lstStyle/>
          <a:p>
            <a:fld id="{3C0FC20B-388A-7847-A35D-3BA5CCEEB742}" type="slidenum">
              <a:rPr lang="en-US" smtClean="0"/>
              <a:t>‹#›</a:t>
            </a:fld>
            <a:endParaRPr lang="en-US"/>
          </a:p>
        </p:txBody>
      </p:sp>
    </p:spTree>
    <p:extLst>
      <p:ext uri="{BB962C8B-B14F-4D97-AF65-F5344CB8AC3E}">
        <p14:creationId xmlns:p14="http://schemas.microsoft.com/office/powerpoint/2010/main" val="22646150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C940D-34A7-1827-2249-B84C2501DA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4FA677-9AE0-E4E7-8BEA-085AF7DECC27}"/>
              </a:ext>
            </a:extLst>
          </p:cNvPr>
          <p:cNvSpPr>
            <a:spLocks noGrp="1"/>
          </p:cNvSpPr>
          <p:nvPr>
            <p:ph type="dt" sz="half" idx="10"/>
          </p:nvPr>
        </p:nvSpPr>
        <p:spPr/>
        <p:txBody>
          <a:bodyPr/>
          <a:lstStyle/>
          <a:p>
            <a:fld id="{A26E3E38-1067-AC4F-8935-DF48B394E5DC}" type="datetimeFigureOut">
              <a:rPr lang="en-US" smtClean="0"/>
              <a:t>2/4/26</a:t>
            </a:fld>
            <a:endParaRPr lang="en-US"/>
          </a:p>
        </p:txBody>
      </p:sp>
      <p:sp>
        <p:nvSpPr>
          <p:cNvPr id="4" name="Footer Placeholder 3">
            <a:extLst>
              <a:ext uri="{FF2B5EF4-FFF2-40B4-BE49-F238E27FC236}">
                <a16:creationId xmlns:a16="http://schemas.microsoft.com/office/drawing/2014/main" id="{DFA516F2-BD44-E6D8-31F7-7ECBB3D510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A2F68C-17DF-3B76-8FD5-C22CE12B2869}"/>
              </a:ext>
            </a:extLst>
          </p:cNvPr>
          <p:cNvSpPr>
            <a:spLocks noGrp="1"/>
          </p:cNvSpPr>
          <p:nvPr>
            <p:ph type="sldNum" sz="quarter" idx="12"/>
          </p:nvPr>
        </p:nvSpPr>
        <p:spPr/>
        <p:txBody>
          <a:bodyPr/>
          <a:lstStyle/>
          <a:p>
            <a:fld id="{3C0FC20B-388A-7847-A35D-3BA5CCEEB742}" type="slidenum">
              <a:rPr lang="en-US" smtClean="0"/>
              <a:t>‹#›</a:t>
            </a:fld>
            <a:endParaRPr lang="en-US"/>
          </a:p>
        </p:txBody>
      </p:sp>
    </p:spTree>
    <p:extLst>
      <p:ext uri="{BB962C8B-B14F-4D97-AF65-F5344CB8AC3E}">
        <p14:creationId xmlns:p14="http://schemas.microsoft.com/office/powerpoint/2010/main" val="22842129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C9C706-9A43-CA9D-B145-EE8E072EC234}"/>
              </a:ext>
            </a:extLst>
          </p:cNvPr>
          <p:cNvSpPr>
            <a:spLocks noGrp="1"/>
          </p:cNvSpPr>
          <p:nvPr>
            <p:ph type="dt" sz="half" idx="10"/>
          </p:nvPr>
        </p:nvSpPr>
        <p:spPr/>
        <p:txBody>
          <a:bodyPr/>
          <a:lstStyle/>
          <a:p>
            <a:fld id="{A26E3E38-1067-AC4F-8935-DF48B394E5DC}" type="datetimeFigureOut">
              <a:rPr lang="en-US" smtClean="0"/>
              <a:t>2/4/26</a:t>
            </a:fld>
            <a:endParaRPr lang="en-US"/>
          </a:p>
        </p:txBody>
      </p:sp>
      <p:sp>
        <p:nvSpPr>
          <p:cNvPr id="3" name="Footer Placeholder 2">
            <a:extLst>
              <a:ext uri="{FF2B5EF4-FFF2-40B4-BE49-F238E27FC236}">
                <a16:creationId xmlns:a16="http://schemas.microsoft.com/office/drawing/2014/main" id="{899975B5-6195-F329-48AF-09332C10C4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DB1022-F113-F87B-0097-466DAC0755AC}"/>
              </a:ext>
            </a:extLst>
          </p:cNvPr>
          <p:cNvSpPr>
            <a:spLocks noGrp="1"/>
          </p:cNvSpPr>
          <p:nvPr>
            <p:ph type="sldNum" sz="quarter" idx="12"/>
          </p:nvPr>
        </p:nvSpPr>
        <p:spPr/>
        <p:txBody>
          <a:bodyPr/>
          <a:lstStyle/>
          <a:p>
            <a:fld id="{3C0FC20B-388A-7847-A35D-3BA5CCEEB742}" type="slidenum">
              <a:rPr lang="en-US" smtClean="0"/>
              <a:t>‹#›</a:t>
            </a:fld>
            <a:endParaRPr lang="en-US"/>
          </a:p>
        </p:txBody>
      </p:sp>
    </p:spTree>
    <p:extLst>
      <p:ext uri="{BB962C8B-B14F-4D97-AF65-F5344CB8AC3E}">
        <p14:creationId xmlns:p14="http://schemas.microsoft.com/office/powerpoint/2010/main" val="26682068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E2257-D991-BEBE-9D15-A449202518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A20484-EF8B-20CF-AA0A-548FCABD4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FEAE8F-EB95-4D79-D609-C1FF3168A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FDD301-7AA6-77B2-60B2-A45F1D9380BD}"/>
              </a:ext>
            </a:extLst>
          </p:cNvPr>
          <p:cNvSpPr>
            <a:spLocks noGrp="1"/>
          </p:cNvSpPr>
          <p:nvPr>
            <p:ph type="dt" sz="half" idx="10"/>
          </p:nvPr>
        </p:nvSpPr>
        <p:spPr/>
        <p:txBody>
          <a:bodyPr/>
          <a:lstStyle/>
          <a:p>
            <a:fld id="{A26E3E38-1067-AC4F-8935-DF48B394E5DC}" type="datetimeFigureOut">
              <a:rPr lang="en-US" smtClean="0"/>
              <a:t>2/4/26</a:t>
            </a:fld>
            <a:endParaRPr lang="en-US"/>
          </a:p>
        </p:txBody>
      </p:sp>
      <p:sp>
        <p:nvSpPr>
          <p:cNvPr id="6" name="Footer Placeholder 5">
            <a:extLst>
              <a:ext uri="{FF2B5EF4-FFF2-40B4-BE49-F238E27FC236}">
                <a16:creationId xmlns:a16="http://schemas.microsoft.com/office/drawing/2014/main" id="{23260045-D5A9-5981-A2AA-323893019F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82C90-C64F-338D-9458-9A04C01784BF}"/>
              </a:ext>
            </a:extLst>
          </p:cNvPr>
          <p:cNvSpPr>
            <a:spLocks noGrp="1"/>
          </p:cNvSpPr>
          <p:nvPr>
            <p:ph type="sldNum" sz="quarter" idx="12"/>
          </p:nvPr>
        </p:nvSpPr>
        <p:spPr/>
        <p:txBody>
          <a:bodyPr/>
          <a:lstStyle/>
          <a:p>
            <a:fld id="{3C0FC20B-388A-7847-A35D-3BA5CCEEB742}" type="slidenum">
              <a:rPr lang="en-US" smtClean="0"/>
              <a:t>‹#›</a:t>
            </a:fld>
            <a:endParaRPr lang="en-US"/>
          </a:p>
        </p:txBody>
      </p:sp>
    </p:spTree>
    <p:extLst>
      <p:ext uri="{BB962C8B-B14F-4D97-AF65-F5344CB8AC3E}">
        <p14:creationId xmlns:p14="http://schemas.microsoft.com/office/powerpoint/2010/main" val="33667667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618E-3C44-3068-376D-D8AF5F0EF5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447F3D-5AE3-CCCD-6286-86D849E83E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E1AC0-4650-8B5C-5FD7-E5B873C57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12D95-2CD6-21C8-7A80-32EF83FE9455}"/>
              </a:ext>
            </a:extLst>
          </p:cNvPr>
          <p:cNvSpPr>
            <a:spLocks noGrp="1"/>
          </p:cNvSpPr>
          <p:nvPr>
            <p:ph type="dt" sz="half" idx="10"/>
          </p:nvPr>
        </p:nvSpPr>
        <p:spPr/>
        <p:txBody>
          <a:bodyPr/>
          <a:lstStyle/>
          <a:p>
            <a:fld id="{A26E3E38-1067-AC4F-8935-DF48B394E5DC}" type="datetimeFigureOut">
              <a:rPr lang="en-US" smtClean="0"/>
              <a:t>2/4/26</a:t>
            </a:fld>
            <a:endParaRPr lang="en-US"/>
          </a:p>
        </p:txBody>
      </p:sp>
      <p:sp>
        <p:nvSpPr>
          <p:cNvPr id="6" name="Footer Placeholder 5">
            <a:extLst>
              <a:ext uri="{FF2B5EF4-FFF2-40B4-BE49-F238E27FC236}">
                <a16:creationId xmlns:a16="http://schemas.microsoft.com/office/drawing/2014/main" id="{CE39A108-D35E-640F-A425-E81CD12135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56AA-C93F-1399-2C96-EC19DFC3E250}"/>
              </a:ext>
            </a:extLst>
          </p:cNvPr>
          <p:cNvSpPr>
            <a:spLocks noGrp="1"/>
          </p:cNvSpPr>
          <p:nvPr>
            <p:ph type="sldNum" sz="quarter" idx="12"/>
          </p:nvPr>
        </p:nvSpPr>
        <p:spPr/>
        <p:txBody>
          <a:bodyPr/>
          <a:lstStyle/>
          <a:p>
            <a:fld id="{3C0FC20B-388A-7847-A35D-3BA5CCEEB742}" type="slidenum">
              <a:rPr lang="en-US" smtClean="0"/>
              <a:t>‹#›</a:t>
            </a:fld>
            <a:endParaRPr lang="en-US"/>
          </a:p>
        </p:txBody>
      </p:sp>
    </p:spTree>
    <p:extLst>
      <p:ext uri="{BB962C8B-B14F-4D97-AF65-F5344CB8AC3E}">
        <p14:creationId xmlns:p14="http://schemas.microsoft.com/office/powerpoint/2010/main" val="421909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4650173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3AC88-62EC-BEAF-D012-8578C97E16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6E1B05-141E-6FEC-8756-3DE7BF7E61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E0A19-C7D5-5D2E-C44B-F71D8815CE1E}"/>
              </a:ext>
            </a:extLst>
          </p:cNvPr>
          <p:cNvSpPr>
            <a:spLocks noGrp="1"/>
          </p:cNvSpPr>
          <p:nvPr>
            <p:ph type="dt" sz="half" idx="10"/>
          </p:nvPr>
        </p:nvSpPr>
        <p:spPr/>
        <p:txBody>
          <a:bodyPr/>
          <a:lstStyle/>
          <a:p>
            <a:fld id="{A26E3E38-1067-AC4F-8935-DF48B394E5DC}" type="datetimeFigureOut">
              <a:rPr lang="en-US" smtClean="0"/>
              <a:t>2/4/26</a:t>
            </a:fld>
            <a:endParaRPr lang="en-US"/>
          </a:p>
        </p:txBody>
      </p:sp>
      <p:sp>
        <p:nvSpPr>
          <p:cNvPr id="5" name="Footer Placeholder 4">
            <a:extLst>
              <a:ext uri="{FF2B5EF4-FFF2-40B4-BE49-F238E27FC236}">
                <a16:creationId xmlns:a16="http://schemas.microsoft.com/office/drawing/2014/main" id="{5F051ED1-FBE6-FFA4-7D27-3282D6B31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B883D-1850-516C-BCEB-3E18C1E0736F}"/>
              </a:ext>
            </a:extLst>
          </p:cNvPr>
          <p:cNvSpPr>
            <a:spLocks noGrp="1"/>
          </p:cNvSpPr>
          <p:nvPr>
            <p:ph type="sldNum" sz="quarter" idx="12"/>
          </p:nvPr>
        </p:nvSpPr>
        <p:spPr/>
        <p:txBody>
          <a:bodyPr/>
          <a:lstStyle/>
          <a:p>
            <a:fld id="{3C0FC20B-388A-7847-A35D-3BA5CCEEB742}" type="slidenum">
              <a:rPr lang="en-US" smtClean="0"/>
              <a:t>‹#›</a:t>
            </a:fld>
            <a:endParaRPr lang="en-US"/>
          </a:p>
        </p:txBody>
      </p:sp>
    </p:spTree>
    <p:extLst>
      <p:ext uri="{BB962C8B-B14F-4D97-AF65-F5344CB8AC3E}">
        <p14:creationId xmlns:p14="http://schemas.microsoft.com/office/powerpoint/2010/main" val="11493400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DDB1C0-CE63-7651-0938-70BEBBAA00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102C2F-FA6F-2BE9-B2C6-DB89117573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1045F-36F8-82A1-B543-3BED4289BF87}"/>
              </a:ext>
            </a:extLst>
          </p:cNvPr>
          <p:cNvSpPr>
            <a:spLocks noGrp="1"/>
          </p:cNvSpPr>
          <p:nvPr>
            <p:ph type="dt" sz="half" idx="10"/>
          </p:nvPr>
        </p:nvSpPr>
        <p:spPr/>
        <p:txBody>
          <a:bodyPr/>
          <a:lstStyle/>
          <a:p>
            <a:fld id="{A26E3E38-1067-AC4F-8935-DF48B394E5DC}" type="datetimeFigureOut">
              <a:rPr lang="en-US" smtClean="0"/>
              <a:t>2/4/26</a:t>
            </a:fld>
            <a:endParaRPr lang="en-US"/>
          </a:p>
        </p:txBody>
      </p:sp>
      <p:sp>
        <p:nvSpPr>
          <p:cNvPr id="5" name="Footer Placeholder 4">
            <a:extLst>
              <a:ext uri="{FF2B5EF4-FFF2-40B4-BE49-F238E27FC236}">
                <a16:creationId xmlns:a16="http://schemas.microsoft.com/office/drawing/2014/main" id="{6847E5D2-EFA3-937A-1188-B483E9047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51477-0A69-721B-CE5C-9F742EF0E204}"/>
              </a:ext>
            </a:extLst>
          </p:cNvPr>
          <p:cNvSpPr>
            <a:spLocks noGrp="1"/>
          </p:cNvSpPr>
          <p:nvPr>
            <p:ph type="sldNum" sz="quarter" idx="12"/>
          </p:nvPr>
        </p:nvSpPr>
        <p:spPr/>
        <p:txBody>
          <a:bodyPr/>
          <a:lstStyle/>
          <a:p>
            <a:fld id="{3C0FC20B-388A-7847-A35D-3BA5CCEEB742}" type="slidenum">
              <a:rPr lang="en-US" smtClean="0"/>
              <a:t>‹#›</a:t>
            </a:fld>
            <a:endParaRPr lang="en-US"/>
          </a:p>
        </p:txBody>
      </p:sp>
    </p:spTree>
    <p:extLst>
      <p:ext uri="{BB962C8B-B14F-4D97-AF65-F5344CB8AC3E}">
        <p14:creationId xmlns:p14="http://schemas.microsoft.com/office/powerpoint/2010/main" val="38088718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FD9B-3633-6194-0A84-F80636C919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E89A02-4897-5874-1FF9-BC4CF44BF2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A2BF44-7BD7-8A84-B0F8-F093A830FABA}"/>
              </a:ext>
            </a:extLst>
          </p:cNvPr>
          <p:cNvSpPr>
            <a:spLocks noGrp="1"/>
          </p:cNvSpPr>
          <p:nvPr>
            <p:ph type="dt" sz="half" idx="10"/>
          </p:nvPr>
        </p:nvSpPr>
        <p:spPr/>
        <p:txBody>
          <a:bodyPr/>
          <a:lstStyle/>
          <a:p>
            <a:fld id="{9EF97A7F-304B-F04C-9E97-49CC1F9AB2F6}" type="datetimeFigureOut">
              <a:rPr lang="en-US" smtClean="0"/>
              <a:t>2/4/26</a:t>
            </a:fld>
            <a:endParaRPr lang="en-US"/>
          </a:p>
        </p:txBody>
      </p:sp>
      <p:sp>
        <p:nvSpPr>
          <p:cNvPr id="5" name="Footer Placeholder 4">
            <a:extLst>
              <a:ext uri="{FF2B5EF4-FFF2-40B4-BE49-F238E27FC236}">
                <a16:creationId xmlns:a16="http://schemas.microsoft.com/office/drawing/2014/main" id="{D3D2FA00-3850-5C49-9ABA-D776623DA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EFB04-2EF1-B73D-DCB2-982C3B207535}"/>
              </a:ext>
            </a:extLst>
          </p:cNvPr>
          <p:cNvSpPr>
            <a:spLocks noGrp="1"/>
          </p:cNvSpPr>
          <p:nvPr>
            <p:ph type="sldNum" sz="quarter" idx="12"/>
          </p:nvPr>
        </p:nvSpPr>
        <p:spPr/>
        <p:txBody>
          <a:bodyPr/>
          <a:lstStyle/>
          <a:p>
            <a:fld id="{0F6DD1BF-0B51-F34C-B8C9-0917C49A3F2F}" type="slidenum">
              <a:rPr lang="en-US" smtClean="0"/>
              <a:t>‹#›</a:t>
            </a:fld>
            <a:endParaRPr lang="en-US"/>
          </a:p>
        </p:txBody>
      </p:sp>
    </p:spTree>
    <p:extLst>
      <p:ext uri="{BB962C8B-B14F-4D97-AF65-F5344CB8AC3E}">
        <p14:creationId xmlns:p14="http://schemas.microsoft.com/office/powerpoint/2010/main" val="22855789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E787A-C79D-4E34-7F83-88250661B5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AD250C-12DB-27CA-A392-9E72C51A45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B9ABED-1439-C1AF-0C86-1ED750C263DF}"/>
              </a:ext>
            </a:extLst>
          </p:cNvPr>
          <p:cNvSpPr>
            <a:spLocks noGrp="1"/>
          </p:cNvSpPr>
          <p:nvPr>
            <p:ph type="dt" sz="half" idx="10"/>
          </p:nvPr>
        </p:nvSpPr>
        <p:spPr/>
        <p:txBody>
          <a:bodyPr/>
          <a:lstStyle/>
          <a:p>
            <a:fld id="{9EF97A7F-304B-F04C-9E97-49CC1F9AB2F6}" type="datetimeFigureOut">
              <a:rPr lang="en-US" smtClean="0"/>
              <a:t>2/4/26</a:t>
            </a:fld>
            <a:endParaRPr lang="en-US"/>
          </a:p>
        </p:txBody>
      </p:sp>
      <p:sp>
        <p:nvSpPr>
          <p:cNvPr id="5" name="Footer Placeholder 4">
            <a:extLst>
              <a:ext uri="{FF2B5EF4-FFF2-40B4-BE49-F238E27FC236}">
                <a16:creationId xmlns:a16="http://schemas.microsoft.com/office/drawing/2014/main" id="{1DDFB927-EB89-C402-49FC-2C099E656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9928B8-C143-2B7E-77DA-050B4D1ADE96}"/>
              </a:ext>
            </a:extLst>
          </p:cNvPr>
          <p:cNvSpPr>
            <a:spLocks noGrp="1"/>
          </p:cNvSpPr>
          <p:nvPr>
            <p:ph type="sldNum" sz="quarter" idx="12"/>
          </p:nvPr>
        </p:nvSpPr>
        <p:spPr/>
        <p:txBody>
          <a:bodyPr/>
          <a:lstStyle/>
          <a:p>
            <a:fld id="{0F6DD1BF-0B51-F34C-B8C9-0917C49A3F2F}" type="slidenum">
              <a:rPr lang="en-US" smtClean="0"/>
              <a:t>‹#›</a:t>
            </a:fld>
            <a:endParaRPr lang="en-US"/>
          </a:p>
        </p:txBody>
      </p:sp>
    </p:spTree>
    <p:extLst>
      <p:ext uri="{BB962C8B-B14F-4D97-AF65-F5344CB8AC3E}">
        <p14:creationId xmlns:p14="http://schemas.microsoft.com/office/powerpoint/2010/main" val="31413457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7653A-A0D8-9E86-2246-1B0E8AEE02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C2F3F-C558-3576-9A91-E95B8D904F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A12F16-DEFF-5182-3B2C-402AE207767D}"/>
              </a:ext>
            </a:extLst>
          </p:cNvPr>
          <p:cNvSpPr>
            <a:spLocks noGrp="1"/>
          </p:cNvSpPr>
          <p:nvPr>
            <p:ph type="dt" sz="half" idx="10"/>
          </p:nvPr>
        </p:nvSpPr>
        <p:spPr/>
        <p:txBody>
          <a:bodyPr/>
          <a:lstStyle/>
          <a:p>
            <a:fld id="{9EF97A7F-304B-F04C-9E97-49CC1F9AB2F6}" type="datetimeFigureOut">
              <a:rPr lang="en-US" smtClean="0"/>
              <a:t>2/4/26</a:t>
            </a:fld>
            <a:endParaRPr lang="en-US"/>
          </a:p>
        </p:txBody>
      </p:sp>
      <p:sp>
        <p:nvSpPr>
          <p:cNvPr id="5" name="Footer Placeholder 4">
            <a:extLst>
              <a:ext uri="{FF2B5EF4-FFF2-40B4-BE49-F238E27FC236}">
                <a16:creationId xmlns:a16="http://schemas.microsoft.com/office/drawing/2014/main" id="{0B39D2EC-66FD-2B6A-C97D-EB6ED47E3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594E6-E78F-4B89-4DE6-C4DF5C36B35E}"/>
              </a:ext>
            </a:extLst>
          </p:cNvPr>
          <p:cNvSpPr>
            <a:spLocks noGrp="1"/>
          </p:cNvSpPr>
          <p:nvPr>
            <p:ph type="sldNum" sz="quarter" idx="12"/>
          </p:nvPr>
        </p:nvSpPr>
        <p:spPr/>
        <p:txBody>
          <a:bodyPr/>
          <a:lstStyle/>
          <a:p>
            <a:fld id="{0F6DD1BF-0B51-F34C-B8C9-0917C49A3F2F}" type="slidenum">
              <a:rPr lang="en-US" smtClean="0"/>
              <a:t>‹#›</a:t>
            </a:fld>
            <a:endParaRPr lang="en-US"/>
          </a:p>
        </p:txBody>
      </p:sp>
    </p:spTree>
    <p:extLst>
      <p:ext uri="{BB962C8B-B14F-4D97-AF65-F5344CB8AC3E}">
        <p14:creationId xmlns:p14="http://schemas.microsoft.com/office/powerpoint/2010/main" val="39531328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6C6CD-CEB1-371F-6132-7166C769B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368D5B-7BFD-6D9D-49BA-BDB2B702F8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A6D907-6B3F-FF38-1296-F23BAF96F2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DA776E-1549-7487-1E56-268402661B2C}"/>
              </a:ext>
            </a:extLst>
          </p:cNvPr>
          <p:cNvSpPr>
            <a:spLocks noGrp="1"/>
          </p:cNvSpPr>
          <p:nvPr>
            <p:ph type="dt" sz="half" idx="10"/>
          </p:nvPr>
        </p:nvSpPr>
        <p:spPr/>
        <p:txBody>
          <a:bodyPr/>
          <a:lstStyle/>
          <a:p>
            <a:fld id="{9EF97A7F-304B-F04C-9E97-49CC1F9AB2F6}" type="datetimeFigureOut">
              <a:rPr lang="en-US" smtClean="0"/>
              <a:t>2/4/26</a:t>
            </a:fld>
            <a:endParaRPr lang="en-US"/>
          </a:p>
        </p:txBody>
      </p:sp>
      <p:sp>
        <p:nvSpPr>
          <p:cNvPr id="6" name="Footer Placeholder 5">
            <a:extLst>
              <a:ext uri="{FF2B5EF4-FFF2-40B4-BE49-F238E27FC236}">
                <a16:creationId xmlns:a16="http://schemas.microsoft.com/office/drawing/2014/main" id="{D736BE5F-CE01-BA05-ED61-BB6AA67C19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E3C35B-C55E-40E8-7131-356E745807D3}"/>
              </a:ext>
            </a:extLst>
          </p:cNvPr>
          <p:cNvSpPr>
            <a:spLocks noGrp="1"/>
          </p:cNvSpPr>
          <p:nvPr>
            <p:ph type="sldNum" sz="quarter" idx="12"/>
          </p:nvPr>
        </p:nvSpPr>
        <p:spPr/>
        <p:txBody>
          <a:bodyPr/>
          <a:lstStyle/>
          <a:p>
            <a:fld id="{0F6DD1BF-0B51-F34C-B8C9-0917C49A3F2F}" type="slidenum">
              <a:rPr lang="en-US" smtClean="0"/>
              <a:t>‹#›</a:t>
            </a:fld>
            <a:endParaRPr lang="en-US"/>
          </a:p>
        </p:txBody>
      </p:sp>
    </p:spTree>
    <p:extLst>
      <p:ext uri="{BB962C8B-B14F-4D97-AF65-F5344CB8AC3E}">
        <p14:creationId xmlns:p14="http://schemas.microsoft.com/office/powerpoint/2010/main" val="5746395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6FFA6-3D5C-78B0-91B5-58D26BEAC0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63A0CA-20C4-BA56-C2FE-6603F91F62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6749C5-7429-8AB6-1638-D4C23F7629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2198DE-4B26-1EAD-BAF1-BE9C92AB4C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329BC-2EF9-467A-387A-6A16AA321F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5A0549-7189-FCFD-68F8-FB7C1E1276F9}"/>
              </a:ext>
            </a:extLst>
          </p:cNvPr>
          <p:cNvSpPr>
            <a:spLocks noGrp="1"/>
          </p:cNvSpPr>
          <p:nvPr>
            <p:ph type="dt" sz="half" idx="10"/>
          </p:nvPr>
        </p:nvSpPr>
        <p:spPr/>
        <p:txBody>
          <a:bodyPr/>
          <a:lstStyle/>
          <a:p>
            <a:fld id="{9EF97A7F-304B-F04C-9E97-49CC1F9AB2F6}" type="datetimeFigureOut">
              <a:rPr lang="en-US" smtClean="0"/>
              <a:t>2/4/26</a:t>
            </a:fld>
            <a:endParaRPr lang="en-US"/>
          </a:p>
        </p:txBody>
      </p:sp>
      <p:sp>
        <p:nvSpPr>
          <p:cNvPr id="8" name="Footer Placeholder 7">
            <a:extLst>
              <a:ext uri="{FF2B5EF4-FFF2-40B4-BE49-F238E27FC236}">
                <a16:creationId xmlns:a16="http://schemas.microsoft.com/office/drawing/2014/main" id="{A9CC4E86-4495-7F70-A577-535E3D3682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B5E83-BF06-CE02-509D-FF4F0DEF1355}"/>
              </a:ext>
            </a:extLst>
          </p:cNvPr>
          <p:cNvSpPr>
            <a:spLocks noGrp="1"/>
          </p:cNvSpPr>
          <p:nvPr>
            <p:ph type="sldNum" sz="quarter" idx="12"/>
          </p:nvPr>
        </p:nvSpPr>
        <p:spPr/>
        <p:txBody>
          <a:bodyPr/>
          <a:lstStyle/>
          <a:p>
            <a:fld id="{0F6DD1BF-0B51-F34C-B8C9-0917C49A3F2F}" type="slidenum">
              <a:rPr lang="en-US" smtClean="0"/>
              <a:t>‹#›</a:t>
            </a:fld>
            <a:endParaRPr lang="en-US"/>
          </a:p>
        </p:txBody>
      </p:sp>
    </p:spTree>
    <p:extLst>
      <p:ext uri="{BB962C8B-B14F-4D97-AF65-F5344CB8AC3E}">
        <p14:creationId xmlns:p14="http://schemas.microsoft.com/office/powerpoint/2010/main" val="29791774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1D02F-4FAA-04E4-91A1-DDE5F7B875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48DD9B-E81E-187F-F922-A0E1869C43C1}"/>
              </a:ext>
            </a:extLst>
          </p:cNvPr>
          <p:cNvSpPr>
            <a:spLocks noGrp="1"/>
          </p:cNvSpPr>
          <p:nvPr>
            <p:ph type="dt" sz="half" idx="10"/>
          </p:nvPr>
        </p:nvSpPr>
        <p:spPr/>
        <p:txBody>
          <a:bodyPr/>
          <a:lstStyle/>
          <a:p>
            <a:fld id="{9EF97A7F-304B-F04C-9E97-49CC1F9AB2F6}" type="datetimeFigureOut">
              <a:rPr lang="en-US" smtClean="0"/>
              <a:t>2/4/26</a:t>
            </a:fld>
            <a:endParaRPr lang="en-US"/>
          </a:p>
        </p:txBody>
      </p:sp>
      <p:sp>
        <p:nvSpPr>
          <p:cNvPr id="4" name="Footer Placeholder 3">
            <a:extLst>
              <a:ext uri="{FF2B5EF4-FFF2-40B4-BE49-F238E27FC236}">
                <a16:creationId xmlns:a16="http://schemas.microsoft.com/office/drawing/2014/main" id="{E4DF9938-1F27-993F-D7A5-817B85466D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19CFE0-E8B5-047E-A0BA-244E1232B6D3}"/>
              </a:ext>
            </a:extLst>
          </p:cNvPr>
          <p:cNvSpPr>
            <a:spLocks noGrp="1"/>
          </p:cNvSpPr>
          <p:nvPr>
            <p:ph type="sldNum" sz="quarter" idx="12"/>
          </p:nvPr>
        </p:nvSpPr>
        <p:spPr/>
        <p:txBody>
          <a:bodyPr/>
          <a:lstStyle/>
          <a:p>
            <a:fld id="{0F6DD1BF-0B51-F34C-B8C9-0917C49A3F2F}" type="slidenum">
              <a:rPr lang="en-US" smtClean="0"/>
              <a:t>‹#›</a:t>
            </a:fld>
            <a:endParaRPr lang="en-US"/>
          </a:p>
        </p:txBody>
      </p:sp>
    </p:spTree>
    <p:extLst>
      <p:ext uri="{BB962C8B-B14F-4D97-AF65-F5344CB8AC3E}">
        <p14:creationId xmlns:p14="http://schemas.microsoft.com/office/powerpoint/2010/main" val="2773077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8F4C35-63EA-C637-3009-4CAC4E126CAA}"/>
              </a:ext>
            </a:extLst>
          </p:cNvPr>
          <p:cNvSpPr>
            <a:spLocks noGrp="1"/>
          </p:cNvSpPr>
          <p:nvPr>
            <p:ph type="dt" sz="half" idx="10"/>
          </p:nvPr>
        </p:nvSpPr>
        <p:spPr/>
        <p:txBody>
          <a:bodyPr/>
          <a:lstStyle/>
          <a:p>
            <a:fld id="{9EF97A7F-304B-F04C-9E97-49CC1F9AB2F6}" type="datetimeFigureOut">
              <a:rPr lang="en-US" smtClean="0"/>
              <a:t>2/4/26</a:t>
            </a:fld>
            <a:endParaRPr lang="en-US"/>
          </a:p>
        </p:txBody>
      </p:sp>
      <p:sp>
        <p:nvSpPr>
          <p:cNvPr id="3" name="Footer Placeholder 2">
            <a:extLst>
              <a:ext uri="{FF2B5EF4-FFF2-40B4-BE49-F238E27FC236}">
                <a16:creationId xmlns:a16="http://schemas.microsoft.com/office/drawing/2014/main" id="{133B3A68-8B79-A7BA-DF70-1E3E73A8F4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1635E5-8726-8974-68FC-74921D138611}"/>
              </a:ext>
            </a:extLst>
          </p:cNvPr>
          <p:cNvSpPr>
            <a:spLocks noGrp="1"/>
          </p:cNvSpPr>
          <p:nvPr>
            <p:ph type="sldNum" sz="quarter" idx="12"/>
          </p:nvPr>
        </p:nvSpPr>
        <p:spPr/>
        <p:txBody>
          <a:bodyPr/>
          <a:lstStyle/>
          <a:p>
            <a:fld id="{0F6DD1BF-0B51-F34C-B8C9-0917C49A3F2F}" type="slidenum">
              <a:rPr lang="en-US" smtClean="0"/>
              <a:t>‹#›</a:t>
            </a:fld>
            <a:endParaRPr lang="en-US"/>
          </a:p>
        </p:txBody>
      </p:sp>
    </p:spTree>
    <p:extLst>
      <p:ext uri="{BB962C8B-B14F-4D97-AF65-F5344CB8AC3E}">
        <p14:creationId xmlns:p14="http://schemas.microsoft.com/office/powerpoint/2010/main" val="38469546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1F80A-8329-AB75-A22D-45CE8CE72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369E12-5580-7121-4772-5AD0FE0EE7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0789A-35ED-58FD-0BF9-35C9245B18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478685-DFC7-A596-509F-865C17EBFC8B}"/>
              </a:ext>
            </a:extLst>
          </p:cNvPr>
          <p:cNvSpPr>
            <a:spLocks noGrp="1"/>
          </p:cNvSpPr>
          <p:nvPr>
            <p:ph type="dt" sz="half" idx="10"/>
          </p:nvPr>
        </p:nvSpPr>
        <p:spPr/>
        <p:txBody>
          <a:bodyPr/>
          <a:lstStyle/>
          <a:p>
            <a:fld id="{9EF97A7F-304B-F04C-9E97-49CC1F9AB2F6}" type="datetimeFigureOut">
              <a:rPr lang="en-US" smtClean="0"/>
              <a:t>2/4/26</a:t>
            </a:fld>
            <a:endParaRPr lang="en-US"/>
          </a:p>
        </p:txBody>
      </p:sp>
      <p:sp>
        <p:nvSpPr>
          <p:cNvPr id="6" name="Footer Placeholder 5">
            <a:extLst>
              <a:ext uri="{FF2B5EF4-FFF2-40B4-BE49-F238E27FC236}">
                <a16:creationId xmlns:a16="http://schemas.microsoft.com/office/drawing/2014/main" id="{C006F1F9-CC42-610D-BE6F-064BC1827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180770-7BAA-4724-D1F0-34617DED2415}"/>
              </a:ext>
            </a:extLst>
          </p:cNvPr>
          <p:cNvSpPr>
            <a:spLocks noGrp="1"/>
          </p:cNvSpPr>
          <p:nvPr>
            <p:ph type="sldNum" sz="quarter" idx="12"/>
          </p:nvPr>
        </p:nvSpPr>
        <p:spPr/>
        <p:txBody>
          <a:bodyPr/>
          <a:lstStyle/>
          <a:p>
            <a:fld id="{0F6DD1BF-0B51-F34C-B8C9-0917C49A3F2F}" type="slidenum">
              <a:rPr lang="en-US" smtClean="0"/>
              <a:t>‹#›</a:t>
            </a:fld>
            <a:endParaRPr lang="en-US"/>
          </a:p>
        </p:txBody>
      </p:sp>
    </p:spTree>
    <p:extLst>
      <p:ext uri="{BB962C8B-B14F-4D97-AF65-F5344CB8AC3E}">
        <p14:creationId xmlns:p14="http://schemas.microsoft.com/office/powerpoint/2010/main" val="4186121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Title Only">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
        <p:nvSpPr>
          <p:cNvPr id="2" name="Rectangle 1">
            <a:extLst>
              <a:ext uri="{FF2B5EF4-FFF2-40B4-BE49-F238E27FC236}">
                <a16:creationId xmlns:a16="http://schemas.microsoft.com/office/drawing/2014/main" id="{B22F6D91-C8E1-25EF-E1E2-129E92EB2E0D}"/>
              </a:ext>
            </a:extLst>
          </p:cNvPr>
          <p:cNvSpPr/>
          <p:nvPr userDrawn="1"/>
        </p:nvSpPr>
        <p:spPr>
          <a:xfrm>
            <a:off x="11217" y="-2"/>
            <a:ext cx="12188825" cy="6856214"/>
          </a:xfrm>
          <a:prstGeom prst="rect">
            <a:avLst/>
          </a:prstGeom>
          <a:solidFill>
            <a:srgbClr val="F8F3F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6" tIns="45708" rIns="91416" bIns="4570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4F81BD">
                  <a:lumMod val="75000"/>
                </a:srgbClr>
              </a:solidFill>
              <a:effectLst/>
              <a:uLnTx/>
              <a:uFillTx/>
              <a:latin typeface="Arial"/>
              <a:ea typeface="+mn-ea"/>
              <a:cs typeface="+mn-cs"/>
            </a:endParaRPr>
          </a:p>
        </p:txBody>
      </p:sp>
    </p:spTree>
    <p:extLst>
      <p:ext uri="{BB962C8B-B14F-4D97-AF65-F5344CB8AC3E}">
        <p14:creationId xmlns:p14="http://schemas.microsoft.com/office/powerpoint/2010/main" val="27079082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EB02-F71E-610C-41ED-6243EDACD0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3F69A4-2960-682B-B72D-0F46305BC2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7B5EDE-6183-97C3-4B34-DD40DF486A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7259E9-5837-3DF7-9D9A-73FEA5003C7C}"/>
              </a:ext>
            </a:extLst>
          </p:cNvPr>
          <p:cNvSpPr>
            <a:spLocks noGrp="1"/>
          </p:cNvSpPr>
          <p:nvPr>
            <p:ph type="dt" sz="half" idx="10"/>
          </p:nvPr>
        </p:nvSpPr>
        <p:spPr/>
        <p:txBody>
          <a:bodyPr/>
          <a:lstStyle/>
          <a:p>
            <a:fld id="{9EF97A7F-304B-F04C-9E97-49CC1F9AB2F6}" type="datetimeFigureOut">
              <a:rPr lang="en-US" smtClean="0"/>
              <a:t>2/4/26</a:t>
            </a:fld>
            <a:endParaRPr lang="en-US"/>
          </a:p>
        </p:txBody>
      </p:sp>
      <p:sp>
        <p:nvSpPr>
          <p:cNvPr id="6" name="Footer Placeholder 5">
            <a:extLst>
              <a:ext uri="{FF2B5EF4-FFF2-40B4-BE49-F238E27FC236}">
                <a16:creationId xmlns:a16="http://schemas.microsoft.com/office/drawing/2014/main" id="{3CCAA209-C285-A1C6-76EA-EEDA4F452F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0B8C3-12C2-A842-68D0-05F73FE789E7}"/>
              </a:ext>
            </a:extLst>
          </p:cNvPr>
          <p:cNvSpPr>
            <a:spLocks noGrp="1"/>
          </p:cNvSpPr>
          <p:nvPr>
            <p:ph type="sldNum" sz="quarter" idx="12"/>
          </p:nvPr>
        </p:nvSpPr>
        <p:spPr/>
        <p:txBody>
          <a:bodyPr/>
          <a:lstStyle/>
          <a:p>
            <a:fld id="{0F6DD1BF-0B51-F34C-B8C9-0917C49A3F2F}" type="slidenum">
              <a:rPr lang="en-US" smtClean="0"/>
              <a:t>‹#›</a:t>
            </a:fld>
            <a:endParaRPr lang="en-US"/>
          </a:p>
        </p:txBody>
      </p:sp>
    </p:spTree>
    <p:extLst>
      <p:ext uri="{BB962C8B-B14F-4D97-AF65-F5344CB8AC3E}">
        <p14:creationId xmlns:p14="http://schemas.microsoft.com/office/powerpoint/2010/main" val="3841705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5B49D-DB1A-14E2-234E-53BE1235CC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BA91CA-A163-2063-7B48-468F80C6D2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444F9-576B-A7B3-0850-74CB6EBF2CE9}"/>
              </a:ext>
            </a:extLst>
          </p:cNvPr>
          <p:cNvSpPr>
            <a:spLocks noGrp="1"/>
          </p:cNvSpPr>
          <p:nvPr>
            <p:ph type="dt" sz="half" idx="10"/>
          </p:nvPr>
        </p:nvSpPr>
        <p:spPr/>
        <p:txBody>
          <a:bodyPr/>
          <a:lstStyle/>
          <a:p>
            <a:fld id="{9EF97A7F-304B-F04C-9E97-49CC1F9AB2F6}" type="datetimeFigureOut">
              <a:rPr lang="en-US" smtClean="0"/>
              <a:t>2/4/26</a:t>
            </a:fld>
            <a:endParaRPr lang="en-US"/>
          </a:p>
        </p:txBody>
      </p:sp>
      <p:sp>
        <p:nvSpPr>
          <p:cNvPr id="5" name="Footer Placeholder 4">
            <a:extLst>
              <a:ext uri="{FF2B5EF4-FFF2-40B4-BE49-F238E27FC236}">
                <a16:creationId xmlns:a16="http://schemas.microsoft.com/office/drawing/2014/main" id="{4242F80D-1635-2C33-0F57-68628D486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70C98B-5277-E8ED-8600-3B371C473A4C}"/>
              </a:ext>
            </a:extLst>
          </p:cNvPr>
          <p:cNvSpPr>
            <a:spLocks noGrp="1"/>
          </p:cNvSpPr>
          <p:nvPr>
            <p:ph type="sldNum" sz="quarter" idx="12"/>
          </p:nvPr>
        </p:nvSpPr>
        <p:spPr/>
        <p:txBody>
          <a:bodyPr/>
          <a:lstStyle/>
          <a:p>
            <a:fld id="{0F6DD1BF-0B51-F34C-B8C9-0917C49A3F2F}" type="slidenum">
              <a:rPr lang="en-US" smtClean="0"/>
              <a:t>‹#›</a:t>
            </a:fld>
            <a:endParaRPr lang="en-US"/>
          </a:p>
        </p:txBody>
      </p:sp>
    </p:spTree>
    <p:extLst>
      <p:ext uri="{BB962C8B-B14F-4D97-AF65-F5344CB8AC3E}">
        <p14:creationId xmlns:p14="http://schemas.microsoft.com/office/powerpoint/2010/main" val="23962296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5E244-778E-471F-903C-2441CC8385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04710E-EA6E-282C-ECD1-D744936711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7081D-CFA0-FA79-2733-04D034201A84}"/>
              </a:ext>
            </a:extLst>
          </p:cNvPr>
          <p:cNvSpPr>
            <a:spLocks noGrp="1"/>
          </p:cNvSpPr>
          <p:nvPr>
            <p:ph type="dt" sz="half" idx="10"/>
          </p:nvPr>
        </p:nvSpPr>
        <p:spPr/>
        <p:txBody>
          <a:bodyPr/>
          <a:lstStyle/>
          <a:p>
            <a:fld id="{9EF97A7F-304B-F04C-9E97-49CC1F9AB2F6}" type="datetimeFigureOut">
              <a:rPr lang="en-US" smtClean="0"/>
              <a:t>2/4/26</a:t>
            </a:fld>
            <a:endParaRPr lang="en-US"/>
          </a:p>
        </p:txBody>
      </p:sp>
      <p:sp>
        <p:nvSpPr>
          <p:cNvPr id="5" name="Footer Placeholder 4">
            <a:extLst>
              <a:ext uri="{FF2B5EF4-FFF2-40B4-BE49-F238E27FC236}">
                <a16:creationId xmlns:a16="http://schemas.microsoft.com/office/drawing/2014/main" id="{89F613B5-6E7C-802F-C417-CFD1C53C6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37BD7-5690-3AAE-DFF3-2DC4690A1D38}"/>
              </a:ext>
            </a:extLst>
          </p:cNvPr>
          <p:cNvSpPr>
            <a:spLocks noGrp="1"/>
          </p:cNvSpPr>
          <p:nvPr>
            <p:ph type="sldNum" sz="quarter" idx="12"/>
          </p:nvPr>
        </p:nvSpPr>
        <p:spPr/>
        <p:txBody>
          <a:bodyPr/>
          <a:lstStyle/>
          <a:p>
            <a:fld id="{0F6DD1BF-0B51-F34C-B8C9-0917C49A3F2F}" type="slidenum">
              <a:rPr lang="en-US" smtClean="0"/>
              <a:t>‹#›</a:t>
            </a:fld>
            <a:endParaRPr lang="en-US"/>
          </a:p>
        </p:txBody>
      </p:sp>
    </p:spTree>
    <p:extLst>
      <p:ext uri="{BB962C8B-B14F-4D97-AF65-F5344CB8AC3E}">
        <p14:creationId xmlns:p14="http://schemas.microsoft.com/office/powerpoint/2010/main" val="8323979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0BF11-C7B2-10B5-367F-D8E5E54BC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F4AC32-202C-81FE-F5C1-EFBD82A035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6F9704-935A-EED1-DA7A-BF790B090ED6}"/>
              </a:ext>
            </a:extLst>
          </p:cNvPr>
          <p:cNvSpPr>
            <a:spLocks noGrp="1"/>
          </p:cNvSpPr>
          <p:nvPr>
            <p:ph type="dt" sz="half" idx="10"/>
          </p:nvPr>
        </p:nvSpPr>
        <p:spPr/>
        <p:txBody>
          <a:bodyPr/>
          <a:lstStyle/>
          <a:p>
            <a:fld id="{B8E4CE85-E7CC-40A5-9115-A322BBA6E07C}" type="datetimeFigureOut">
              <a:rPr lang="en-US" smtClean="0"/>
              <a:t>2/4/26</a:t>
            </a:fld>
            <a:endParaRPr lang="en-US"/>
          </a:p>
        </p:txBody>
      </p:sp>
      <p:sp>
        <p:nvSpPr>
          <p:cNvPr id="5" name="Footer Placeholder 4">
            <a:extLst>
              <a:ext uri="{FF2B5EF4-FFF2-40B4-BE49-F238E27FC236}">
                <a16:creationId xmlns:a16="http://schemas.microsoft.com/office/drawing/2014/main" id="{CE1204D0-0D09-DF1B-F6EE-AC8C4EC3A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CAAED-AC64-6B30-A9F2-3755A90D19DA}"/>
              </a:ext>
            </a:extLst>
          </p:cNvPr>
          <p:cNvSpPr>
            <a:spLocks noGrp="1"/>
          </p:cNvSpPr>
          <p:nvPr>
            <p:ph type="sldNum" sz="quarter" idx="12"/>
          </p:nvPr>
        </p:nvSpPr>
        <p:spPr/>
        <p:txBody>
          <a:bodyPr/>
          <a:lstStyle/>
          <a:p>
            <a:fld id="{72CF4EAF-54EE-4428-A9AE-359AD99CDCCE}" type="slidenum">
              <a:rPr lang="en-US" smtClean="0"/>
              <a:t>‹#›</a:t>
            </a:fld>
            <a:endParaRPr lang="en-US"/>
          </a:p>
        </p:txBody>
      </p:sp>
    </p:spTree>
    <p:extLst>
      <p:ext uri="{BB962C8B-B14F-4D97-AF65-F5344CB8AC3E}">
        <p14:creationId xmlns:p14="http://schemas.microsoft.com/office/powerpoint/2010/main" val="744722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BDED-C04E-1922-9B17-1D9F8F6BBE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2BFEB9-158D-F68C-35D1-BC3E803F74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67DCB-CA4C-EC15-6A7A-5422A4A422AF}"/>
              </a:ext>
            </a:extLst>
          </p:cNvPr>
          <p:cNvSpPr>
            <a:spLocks noGrp="1"/>
          </p:cNvSpPr>
          <p:nvPr>
            <p:ph type="dt" sz="half" idx="10"/>
          </p:nvPr>
        </p:nvSpPr>
        <p:spPr/>
        <p:txBody>
          <a:bodyPr/>
          <a:lstStyle/>
          <a:p>
            <a:fld id="{B8E4CE85-E7CC-40A5-9115-A322BBA6E07C}" type="datetimeFigureOut">
              <a:rPr lang="en-US" smtClean="0"/>
              <a:t>2/4/26</a:t>
            </a:fld>
            <a:endParaRPr lang="en-US"/>
          </a:p>
        </p:txBody>
      </p:sp>
      <p:sp>
        <p:nvSpPr>
          <p:cNvPr id="5" name="Footer Placeholder 4">
            <a:extLst>
              <a:ext uri="{FF2B5EF4-FFF2-40B4-BE49-F238E27FC236}">
                <a16:creationId xmlns:a16="http://schemas.microsoft.com/office/drawing/2014/main" id="{B8138048-FF3B-EAE0-943F-1F9167042C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43136-70AC-2243-3440-4FD42B83DB94}"/>
              </a:ext>
            </a:extLst>
          </p:cNvPr>
          <p:cNvSpPr>
            <a:spLocks noGrp="1"/>
          </p:cNvSpPr>
          <p:nvPr>
            <p:ph type="sldNum" sz="quarter" idx="12"/>
          </p:nvPr>
        </p:nvSpPr>
        <p:spPr/>
        <p:txBody>
          <a:bodyPr/>
          <a:lstStyle/>
          <a:p>
            <a:fld id="{72CF4EAF-54EE-4428-A9AE-359AD99CDCCE}" type="slidenum">
              <a:rPr lang="en-US" smtClean="0"/>
              <a:t>‹#›</a:t>
            </a:fld>
            <a:endParaRPr lang="en-US"/>
          </a:p>
        </p:txBody>
      </p:sp>
    </p:spTree>
    <p:extLst>
      <p:ext uri="{BB962C8B-B14F-4D97-AF65-F5344CB8AC3E}">
        <p14:creationId xmlns:p14="http://schemas.microsoft.com/office/powerpoint/2010/main" val="13256270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2DE36-49B1-E07F-0CF8-B3843CF093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3C1F88-AF7D-1C31-C642-0CF886AD17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59DEB7-1DFB-83BC-6144-4401EE08D443}"/>
              </a:ext>
            </a:extLst>
          </p:cNvPr>
          <p:cNvSpPr>
            <a:spLocks noGrp="1"/>
          </p:cNvSpPr>
          <p:nvPr>
            <p:ph type="dt" sz="half" idx="10"/>
          </p:nvPr>
        </p:nvSpPr>
        <p:spPr/>
        <p:txBody>
          <a:bodyPr/>
          <a:lstStyle/>
          <a:p>
            <a:fld id="{B8E4CE85-E7CC-40A5-9115-A322BBA6E07C}" type="datetimeFigureOut">
              <a:rPr lang="en-US" smtClean="0"/>
              <a:t>2/4/26</a:t>
            </a:fld>
            <a:endParaRPr lang="en-US"/>
          </a:p>
        </p:txBody>
      </p:sp>
      <p:sp>
        <p:nvSpPr>
          <p:cNvPr id="5" name="Footer Placeholder 4">
            <a:extLst>
              <a:ext uri="{FF2B5EF4-FFF2-40B4-BE49-F238E27FC236}">
                <a16:creationId xmlns:a16="http://schemas.microsoft.com/office/drawing/2014/main" id="{4608B4A7-2EFA-EB9E-BC47-D899E2DAE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00A90-9CA0-2C9C-4D9D-E81415672439}"/>
              </a:ext>
            </a:extLst>
          </p:cNvPr>
          <p:cNvSpPr>
            <a:spLocks noGrp="1"/>
          </p:cNvSpPr>
          <p:nvPr>
            <p:ph type="sldNum" sz="quarter" idx="12"/>
          </p:nvPr>
        </p:nvSpPr>
        <p:spPr/>
        <p:txBody>
          <a:bodyPr/>
          <a:lstStyle/>
          <a:p>
            <a:fld id="{72CF4EAF-54EE-4428-A9AE-359AD99CDCCE}" type="slidenum">
              <a:rPr lang="en-US" smtClean="0"/>
              <a:t>‹#›</a:t>
            </a:fld>
            <a:endParaRPr lang="en-US"/>
          </a:p>
        </p:txBody>
      </p:sp>
    </p:spTree>
    <p:extLst>
      <p:ext uri="{BB962C8B-B14F-4D97-AF65-F5344CB8AC3E}">
        <p14:creationId xmlns:p14="http://schemas.microsoft.com/office/powerpoint/2010/main" val="2487176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053EC-90F5-BC65-534F-07D82875C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1A2C00-1F48-3FAA-2411-3FF1CF00FD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D1F462-4B53-0B56-6E39-92D59910B0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4A4A77-21D0-CBA0-D50A-72C94212ADAF}"/>
              </a:ext>
            </a:extLst>
          </p:cNvPr>
          <p:cNvSpPr>
            <a:spLocks noGrp="1"/>
          </p:cNvSpPr>
          <p:nvPr>
            <p:ph type="dt" sz="half" idx="10"/>
          </p:nvPr>
        </p:nvSpPr>
        <p:spPr/>
        <p:txBody>
          <a:bodyPr/>
          <a:lstStyle/>
          <a:p>
            <a:fld id="{B8E4CE85-E7CC-40A5-9115-A322BBA6E07C}" type="datetimeFigureOut">
              <a:rPr lang="en-US" smtClean="0"/>
              <a:t>2/4/26</a:t>
            </a:fld>
            <a:endParaRPr lang="en-US"/>
          </a:p>
        </p:txBody>
      </p:sp>
      <p:sp>
        <p:nvSpPr>
          <p:cNvPr id="6" name="Footer Placeholder 5">
            <a:extLst>
              <a:ext uri="{FF2B5EF4-FFF2-40B4-BE49-F238E27FC236}">
                <a16:creationId xmlns:a16="http://schemas.microsoft.com/office/drawing/2014/main" id="{426C2561-AA87-6552-F6B8-DF1596D589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1BA989-B45D-508E-B8C7-238B70798B9F}"/>
              </a:ext>
            </a:extLst>
          </p:cNvPr>
          <p:cNvSpPr>
            <a:spLocks noGrp="1"/>
          </p:cNvSpPr>
          <p:nvPr>
            <p:ph type="sldNum" sz="quarter" idx="12"/>
          </p:nvPr>
        </p:nvSpPr>
        <p:spPr/>
        <p:txBody>
          <a:bodyPr/>
          <a:lstStyle/>
          <a:p>
            <a:fld id="{72CF4EAF-54EE-4428-A9AE-359AD99CDCCE}" type="slidenum">
              <a:rPr lang="en-US" smtClean="0"/>
              <a:t>‹#›</a:t>
            </a:fld>
            <a:endParaRPr lang="en-US"/>
          </a:p>
        </p:txBody>
      </p:sp>
    </p:spTree>
    <p:extLst>
      <p:ext uri="{BB962C8B-B14F-4D97-AF65-F5344CB8AC3E}">
        <p14:creationId xmlns:p14="http://schemas.microsoft.com/office/powerpoint/2010/main" val="1124156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342BD-9D60-5EEF-4316-E99C699A46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DB4826-23B1-ECB6-26E8-259CD00F3E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28135A-708C-958B-8DBF-2C27483A62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D4EB12-666B-EE9A-0857-13F252A9ED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1EFD90-F790-0329-D7B5-F4D3766B25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078B9A-BE8B-A7F5-B873-61A7ED71D024}"/>
              </a:ext>
            </a:extLst>
          </p:cNvPr>
          <p:cNvSpPr>
            <a:spLocks noGrp="1"/>
          </p:cNvSpPr>
          <p:nvPr>
            <p:ph type="dt" sz="half" idx="10"/>
          </p:nvPr>
        </p:nvSpPr>
        <p:spPr/>
        <p:txBody>
          <a:bodyPr/>
          <a:lstStyle/>
          <a:p>
            <a:fld id="{B8E4CE85-E7CC-40A5-9115-A322BBA6E07C}" type="datetimeFigureOut">
              <a:rPr lang="en-US" smtClean="0"/>
              <a:t>2/4/26</a:t>
            </a:fld>
            <a:endParaRPr lang="en-US"/>
          </a:p>
        </p:txBody>
      </p:sp>
      <p:sp>
        <p:nvSpPr>
          <p:cNvPr id="8" name="Footer Placeholder 7">
            <a:extLst>
              <a:ext uri="{FF2B5EF4-FFF2-40B4-BE49-F238E27FC236}">
                <a16:creationId xmlns:a16="http://schemas.microsoft.com/office/drawing/2014/main" id="{6EFD0994-ADB9-B965-0A47-5D1517678F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C9EB0E-BE7D-2F90-3EBE-DC3AF6193CCC}"/>
              </a:ext>
            </a:extLst>
          </p:cNvPr>
          <p:cNvSpPr>
            <a:spLocks noGrp="1"/>
          </p:cNvSpPr>
          <p:nvPr>
            <p:ph type="sldNum" sz="quarter" idx="12"/>
          </p:nvPr>
        </p:nvSpPr>
        <p:spPr/>
        <p:txBody>
          <a:bodyPr/>
          <a:lstStyle/>
          <a:p>
            <a:fld id="{72CF4EAF-54EE-4428-A9AE-359AD99CDCCE}" type="slidenum">
              <a:rPr lang="en-US" smtClean="0"/>
              <a:t>‹#›</a:t>
            </a:fld>
            <a:endParaRPr lang="en-US"/>
          </a:p>
        </p:txBody>
      </p:sp>
    </p:spTree>
    <p:extLst>
      <p:ext uri="{BB962C8B-B14F-4D97-AF65-F5344CB8AC3E}">
        <p14:creationId xmlns:p14="http://schemas.microsoft.com/office/powerpoint/2010/main" val="3520033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3E1C4-A81D-9E71-49E3-BD4E26A611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3247D9-1C68-CFC8-E5E4-53FF884C5D2F}"/>
              </a:ext>
            </a:extLst>
          </p:cNvPr>
          <p:cNvSpPr>
            <a:spLocks noGrp="1"/>
          </p:cNvSpPr>
          <p:nvPr>
            <p:ph type="dt" sz="half" idx="10"/>
          </p:nvPr>
        </p:nvSpPr>
        <p:spPr/>
        <p:txBody>
          <a:bodyPr/>
          <a:lstStyle/>
          <a:p>
            <a:fld id="{B8E4CE85-E7CC-40A5-9115-A322BBA6E07C}" type="datetimeFigureOut">
              <a:rPr lang="en-US" smtClean="0"/>
              <a:t>2/4/26</a:t>
            </a:fld>
            <a:endParaRPr lang="en-US"/>
          </a:p>
        </p:txBody>
      </p:sp>
      <p:sp>
        <p:nvSpPr>
          <p:cNvPr id="4" name="Footer Placeholder 3">
            <a:extLst>
              <a:ext uri="{FF2B5EF4-FFF2-40B4-BE49-F238E27FC236}">
                <a16:creationId xmlns:a16="http://schemas.microsoft.com/office/drawing/2014/main" id="{868830C2-4C88-9AFC-9AC1-660B4A943C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BF693A-DACF-BC0F-AC66-A3BFB2F2537D}"/>
              </a:ext>
            </a:extLst>
          </p:cNvPr>
          <p:cNvSpPr>
            <a:spLocks noGrp="1"/>
          </p:cNvSpPr>
          <p:nvPr>
            <p:ph type="sldNum" sz="quarter" idx="12"/>
          </p:nvPr>
        </p:nvSpPr>
        <p:spPr/>
        <p:txBody>
          <a:bodyPr/>
          <a:lstStyle/>
          <a:p>
            <a:fld id="{72CF4EAF-54EE-4428-A9AE-359AD99CDCCE}" type="slidenum">
              <a:rPr lang="en-US" smtClean="0"/>
              <a:t>‹#›</a:t>
            </a:fld>
            <a:endParaRPr lang="en-US"/>
          </a:p>
        </p:txBody>
      </p:sp>
    </p:spTree>
    <p:extLst>
      <p:ext uri="{BB962C8B-B14F-4D97-AF65-F5344CB8AC3E}">
        <p14:creationId xmlns:p14="http://schemas.microsoft.com/office/powerpoint/2010/main" val="3157729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82123"/>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3082ADBD-54A2-B6BE-27E3-9F16CADB8681}"/>
              </a:ext>
            </a:extLst>
          </p:cNvPr>
          <p:cNvSpPr/>
          <p:nvPr userDrawn="1"/>
        </p:nvSpPr>
        <p:spPr>
          <a:xfrm>
            <a:off x="0" y="0"/>
            <a:ext cx="12192000" cy="6858000"/>
          </a:xfrm>
          <a:prstGeom prst="rect">
            <a:avLst/>
          </a:prstGeom>
          <a:gradFill flip="none" rotWithShape="1">
            <a:gsLst>
              <a:gs pos="0">
                <a:srgbClr val="082123">
                  <a:alpha val="0"/>
                </a:srgbClr>
              </a:gs>
              <a:gs pos="100000">
                <a:srgbClr val="082123"/>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54979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Title Only">
    <p:bg>
      <p:bgPr>
        <a:solidFill>
          <a:schemeClr val="tx1"/>
        </a:solidFill>
        <a:effectLst/>
      </p:bgPr>
    </p:bg>
    <p:spTree>
      <p:nvGrpSpPr>
        <p:cNvPr id="1" name=""/>
        <p:cNvGrpSpPr/>
        <p:nvPr/>
      </p:nvGrpSpPr>
      <p:grpSpPr>
        <a:xfrm>
          <a:off x="0" y="0"/>
          <a:ext cx="0" cy="0"/>
          <a:chOff x="0" y="0"/>
          <a:chExt cx="0" cy="0"/>
        </a:xfrm>
      </p:grpSpPr>
      <p:sp>
        <p:nvSpPr>
          <p:cNvPr id="4" name="TextBox 3"/>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solidFill>
                  <a:schemeClr val="bg1">
                    <a:lumMod val="75000"/>
                  </a:schemeClr>
                </a:solidFill>
                <a:latin typeface="Arial" pitchFamily="34" charset="0"/>
              </a:rPr>
              <a:pPr lvl="0"/>
              <a:t>‹#›</a:t>
            </a:fld>
            <a:endParaRPr lang="en-US" sz="800">
              <a:solidFill>
                <a:schemeClr val="bg1">
                  <a:lumMod val="75000"/>
                </a:schemeClr>
              </a:solidFill>
              <a:latin typeface="Arial" pitchFamily="34" charset="0"/>
            </a:endParaRPr>
          </a:p>
        </p:txBody>
      </p:sp>
    </p:spTree>
    <p:extLst>
      <p:ext uri="{BB962C8B-B14F-4D97-AF65-F5344CB8AC3E}">
        <p14:creationId xmlns:p14="http://schemas.microsoft.com/office/powerpoint/2010/main" val="29122327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ueprint">
    <p:bg>
      <p:bgPr>
        <a:solidFill>
          <a:srgbClr val="082123"/>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6D0C580-4E00-67D7-5D9A-4BF2D0E8C2B1}"/>
              </a:ext>
            </a:extLst>
          </p:cNvPr>
          <p:cNvGrpSpPr/>
          <p:nvPr userDrawn="1"/>
        </p:nvGrpSpPr>
        <p:grpSpPr>
          <a:xfrm>
            <a:off x="528320" y="-243840"/>
            <a:ext cx="11033760" cy="7254240"/>
            <a:chOff x="528320" y="-243840"/>
            <a:chExt cx="11033760" cy="7254240"/>
          </a:xfrm>
        </p:grpSpPr>
        <p:cxnSp>
          <p:nvCxnSpPr>
            <p:cNvPr id="7" name="Straight Connector 6">
              <a:extLst>
                <a:ext uri="{FF2B5EF4-FFF2-40B4-BE49-F238E27FC236}">
                  <a16:creationId xmlns:a16="http://schemas.microsoft.com/office/drawing/2014/main" id="{2E4917AB-F307-2CE4-2482-74EC473DD493}"/>
                </a:ext>
              </a:extLst>
            </p:cNvPr>
            <p:cNvCxnSpPr/>
            <p:nvPr userDrawn="1"/>
          </p:nvCxnSpPr>
          <p:spPr>
            <a:xfrm>
              <a:off x="528320"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01E7440-BCDB-7391-4F31-1D584C35A443}"/>
                </a:ext>
              </a:extLst>
            </p:cNvPr>
            <p:cNvCxnSpPr/>
            <p:nvPr userDrawn="1"/>
          </p:nvCxnSpPr>
          <p:spPr>
            <a:xfrm>
              <a:off x="1053737"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2994E58-19A0-8837-3A2A-EC822CCD6827}"/>
                </a:ext>
              </a:extLst>
            </p:cNvPr>
            <p:cNvCxnSpPr/>
            <p:nvPr userDrawn="1"/>
          </p:nvCxnSpPr>
          <p:spPr>
            <a:xfrm>
              <a:off x="1579154"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67AE65B-4CE6-9AF8-8555-AC7B9694E84E}"/>
                </a:ext>
              </a:extLst>
            </p:cNvPr>
            <p:cNvCxnSpPr/>
            <p:nvPr userDrawn="1"/>
          </p:nvCxnSpPr>
          <p:spPr>
            <a:xfrm>
              <a:off x="2104571"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D43795D-CC4C-5A9F-863C-88BA697106C8}"/>
                </a:ext>
              </a:extLst>
            </p:cNvPr>
            <p:cNvCxnSpPr/>
            <p:nvPr userDrawn="1"/>
          </p:nvCxnSpPr>
          <p:spPr>
            <a:xfrm>
              <a:off x="2629988"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B7830D9-666B-65AE-DE11-2D27612ED86F}"/>
                </a:ext>
              </a:extLst>
            </p:cNvPr>
            <p:cNvCxnSpPr/>
            <p:nvPr userDrawn="1"/>
          </p:nvCxnSpPr>
          <p:spPr>
            <a:xfrm>
              <a:off x="3155405"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B748597-13C6-95B3-14CE-23B476C9DF1A}"/>
                </a:ext>
              </a:extLst>
            </p:cNvPr>
            <p:cNvCxnSpPr/>
            <p:nvPr userDrawn="1"/>
          </p:nvCxnSpPr>
          <p:spPr>
            <a:xfrm>
              <a:off x="3680822"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5A4DCDB-8639-F5D5-957F-C21B643A4C27}"/>
                </a:ext>
              </a:extLst>
            </p:cNvPr>
            <p:cNvCxnSpPr/>
            <p:nvPr userDrawn="1"/>
          </p:nvCxnSpPr>
          <p:spPr>
            <a:xfrm>
              <a:off x="4206239"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39BAB8E-1423-2131-D703-E6B430426368}"/>
                </a:ext>
              </a:extLst>
            </p:cNvPr>
            <p:cNvCxnSpPr/>
            <p:nvPr userDrawn="1"/>
          </p:nvCxnSpPr>
          <p:spPr>
            <a:xfrm>
              <a:off x="4731656"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FC9BBF9-90A3-F2E0-4919-B4FC23B53A2D}"/>
                </a:ext>
              </a:extLst>
            </p:cNvPr>
            <p:cNvCxnSpPr/>
            <p:nvPr userDrawn="1"/>
          </p:nvCxnSpPr>
          <p:spPr>
            <a:xfrm>
              <a:off x="5257073"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58DB7FD-BF44-98F0-E514-66A76D25514F}"/>
                </a:ext>
              </a:extLst>
            </p:cNvPr>
            <p:cNvCxnSpPr/>
            <p:nvPr userDrawn="1"/>
          </p:nvCxnSpPr>
          <p:spPr>
            <a:xfrm>
              <a:off x="5782490"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F6ECF92-523A-D280-4AB0-237E79C56F24}"/>
                </a:ext>
              </a:extLst>
            </p:cNvPr>
            <p:cNvCxnSpPr/>
            <p:nvPr userDrawn="1"/>
          </p:nvCxnSpPr>
          <p:spPr>
            <a:xfrm>
              <a:off x="6307907"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F1F7743-29E0-E67F-0085-5DF70912C01C}"/>
                </a:ext>
              </a:extLst>
            </p:cNvPr>
            <p:cNvCxnSpPr/>
            <p:nvPr userDrawn="1"/>
          </p:nvCxnSpPr>
          <p:spPr>
            <a:xfrm>
              <a:off x="6833324"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7EB2753-DB93-AF9B-D9E7-C0A5E6FF9E79}"/>
                </a:ext>
              </a:extLst>
            </p:cNvPr>
            <p:cNvCxnSpPr/>
            <p:nvPr userDrawn="1"/>
          </p:nvCxnSpPr>
          <p:spPr>
            <a:xfrm>
              <a:off x="7358741"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C1747FD-B5B3-8E81-D004-D5E9BFB8F182}"/>
                </a:ext>
              </a:extLst>
            </p:cNvPr>
            <p:cNvCxnSpPr/>
            <p:nvPr userDrawn="1"/>
          </p:nvCxnSpPr>
          <p:spPr>
            <a:xfrm>
              <a:off x="7884158"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A73C73D-18C0-ACB9-51F1-7F82246E28C8}"/>
                </a:ext>
              </a:extLst>
            </p:cNvPr>
            <p:cNvCxnSpPr/>
            <p:nvPr userDrawn="1"/>
          </p:nvCxnSpPr>
          <p:spPr>
            <a:xfrm>
              <a:off x="8409575"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A4E92A3-518A-EF1A-3BF3-660DD8B6AA95}"/>
                </a:ext>
              </a:extLst>
            </p:cNvPr>
            <p:cNvCxnSpPr/>
            <p:nvPr userDrawn="1"/>
          </p:nvCxnSpPr>
          <p:spPr>
            <a:xfrm>
              <a:off x="8934992"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2444DD6-4FCF-4875-68D0-65F235A43D69}"/>
                </a:ext>
              </a:extLst>
            </p:cNvPr>
            <p:cNvCxnSpPr/>
            <p:nvPr userDrawn="1"/>
          </p:nvCxnSpPr>
          <p:spPr>
            <a:xfrm>
              <a:off x="9460409"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270E821-BA78-76CA-6EBB-9BE42F2312C1}"/>
                </a:ext>
              </a:extLst>
            </p:cNvPr>
            <p:cNvCxnSpPr/>
            <p:nvPr userDrawn="1"/>
          </p:nvCxnSpPr>
          <p:spPr>
            <a:xfrm>
              <a:off x="9985826"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9902305-D73D-0235-D02C-86B17AFDCFE5}"/>
                </a:ext>
              </a:extLst>
            </p:cNvPr>
            <p:cNvCxnSpPr/>
            <p:nvPr userDrawn="1"/>
          </p:nvCxnSpPr>
          <p:spPr>
            <a:xfrm>
              <a:off x="10511243"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47AC61A-5D8A-C7B0-E6B7-C1B6822FFD38}"/>
                </a:ext>
              </a:extLst>
            </p:cNvPr>
            <p:cNvCxnSpPr/>
            <p:nvPr userDrawn="1"/>
          </p:nvCxnSpPr>
          <p:spPr>
            <a:xfrm>
              <a:off x="11036660"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9E576D6-9EC1-F56E-8F73-F3044931B7DE}"/>
                </a:ext>
              </a:extLst>
            </p:cNvPr>
            <p:cNvCxnSpPr/>
            <p:nvPr userDrawn="1"/>
          </p:nvCxnSpPr>
          <p:spPr>
            <a:xfrm>
              <a:off x="11562080"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9919EE94-10C9-89C5-E685-395F774B43B2}"/>
              </a:ext>
            </a:extLst>
          </p:cNvPr>
          <p:cNvGrpSpPr/>
          <p:nvPr userDrawn="1"/>
        </p:nvGrpSpPr>
        <p:grpSpPr>
          <a:xfrm>
            <a:off x="-761772" y="-38751"/>
            <a:ext cx="14136461" cy="6935504"/>
            <a:chOff x="2679338" y="-38751"/>
            <a:chExt cx="7254240" cy="6935504"/>
          </a:xfrm>
        </p:grpSpPr>
        <p:cxnSp>
          <p:nvCxnSpPr>
            <p:cNvPr id="37" name="Straight Connector 36">
              <a:extLst>
                <a:ext uri="{FF2B5EF4-FFF2-40B4-BE49-F238E27FC236}">
                  <a16:creationId xmlns:a16="http://schemas.microsoft.com/office/drawing/2014/main" id="{13364B49-E0E3-7715-14E4-2C26D40A285B}"/>
                </a:ext>
              </a:extLst>
            </p:cNvPr>
            <p:cNvCxnSpPr/>
            <p:nvPr userDrawn="1"/>
          </p:nvCxnSpPr>
          <p:spPr>
            <a:xfrm rot="16200000">
              <a:off x="6306458" y="3269633"/>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4F01B13-7EED-534A-1D47-0FF1274C17D2}"/>
                </a:ext>
              </a:extLst>
            </p:cNvPr>
            <p:cNvCxnSpPr/>
            <p:nvPr userDrawn="1"/>
          </p:nvCxnSpPr>
          <p:spPr>
            <a:xfrm rot="16200000">
              <a:off x="6306458" y="2691674"/>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C134A60-187D-D50D-76C0-C78439D0B654}"/>
                </a:ext>
              </a:extLst>
            </p:cNvPr>
            <p:cNvCxnSpPr/>
            <p:nvPr userDrawn="1"/>
          </p:nvCxnSpPr>
          <p:spPr>
            <a:xfrm rot="16200000">
              <a:off x="6306458" y="2113716"/>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802B1C3-581D-48C6-8C18-EF58AA132F61}"/>
                </a:ext>
              </a:extLst>
            </p:cNvPr>
            <p:cNvCxnSpPr/>
            <p:nvPr userDrawn="1"/>
          </p:nvCxnSpPr>
          <p:spPr>
            <a:xfrm rot="16200000">
              <a:off x="6306458" y="1535757"/>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15597D63-2DFE-79FC-50E9-4B07834F1F53}"/>
                </a:ext>
              </a:extLst>
            </p:cNvPr>
            <p:cNvCxnSpPr/>
            <p:nvPr userDrawn="1"/>
          </p:nvCxnSpPr>
          <p:spPr>
            <a:xfrm rot="16200000">
              <a:off x="6306458" y="957798"/>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1220AB2-55F7-1CFB-9CDA-6189B6E1CA7D}"/>
                </a:ext>
              </a:extLst>
            </p:cNvPr>
            <p:cNvCxnSpPr/>
            <p:nvPr userDrawn="1"/>
          </p:nvCxnSpPr>
          <p:spPr>
            <a:xfrm rot="16200000">
              <a:off x="6306458" y="379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28E8BCBC-88B4-D279-983D-9FCDA80F4B06}"/>
                </a:ext>
              </a:extLst>
            </p:cNvPr>
            <p:cNvCxnSpPr/>
            <p:nvPr userDrawn="1"/>
          </p:nvCxnSpPr>
          <p:spPr>
            <a:xfrm rot="16200000">
              <a:off x="6306458" y="-198119"/>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5DB3A76-67B3-649A-8BAA-28079CA53012}"/>
                </a:ext>
              </a:extLst>
            </p:cNvPr>
            <p:cNvCxnSpPr/>
            <p:nvPr userDrawn="1"/>
          </p:nvCxnSpPr>
          <p:spPr>
            <a:xfrm rot="16200000">
              <a:off x="6306458" y="-776078"/>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F958089-1168-7E30-CD16-7114D0ED0AF6}"/>
                </a:ext>
              </a:extLst>
            </p:cNvPr>
            <p:cNvCxnSpPr/>
            <p:nvPr userDrawn="1"/>
          </p:nvCxnSpPr>
          <p:spPr>
            <a:xfrm rot="16200000">
              <a:off x="6306458" y="-1354036"/>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8C1D07D-39F0-C4B5-1179-55156A1EEA2C}"/>
                </a:ext>
              </a:extLst>
            </p:cNvPr>
            <p:cNvCxnSpPr/>
            <p:nvPr userDrawn="1"/>
          </p:nvCxnSpPr>
          <p:spPr>
            <a:xfrm rot="16200000">
              <a:off x="6306458" y="-1931995"/>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E90D01B2-5FF2-E293-5E4B-4FD17180A9D8}"/>
                </a:ext>
              </a:extLst>
            </p:cNvPr>
            <p:cNvCxnSpPr/>
            <p:nvPr userDrawn="1"/>
          </p:nvCxnSpPr>
          <p:spPr>
            <a:xfrm rot="16200000">
              <a:off x="6306458" y="-2509954"/>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A1779AE-42E2-AAC0-1E3A-D594C8415654}"/>
                </a:ext>
              </a:extLst>
            </p:cNvPr>
            <p:cNvCxnSpPr/>
            <p:nvPr userDrawn="1"/>
          </p:nvCxnSpPr>
          <p:spPr>
            <a:xfrm rot="16200000">
              <a:off x="6306458" y="-3087912"/>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F61B14DC-2240-4F14-0832-A393179EABA5}"/>
                </a:ext>
              </a:extLst>
            </p:cNvPr>
            <p:cNvCxnSpPr/>
            <p:nvPr userDrawn="1"/>
          </p:nvCxnSpPr>
          <p:spPr>
            <a:xfrm rot="16200000">
              <a:off x="6306458" y="-3665871"/>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grpSp>
      <p:sp>
        <p:nvSpPr>
          <p:cNvPr id="55" name="Rectangle 54">
            <a:extLst>
              <a:ext uri="{FF2B5EF4-FFF2-40B4-BE49-F238E27FC236}">
                <a16:creationId xmlns:a16="http://schemas.microsoft.com/office/drawing/2014/main" id="{3082ADBD-54A2-B6BE-27E3-9F16CADB8681}"/>
              </a:ext>
            </a:extLst>
          </p:cNvPr>
          <p:cNvSpPr/>
          <p:nvPr userDrawn="1"/>
        </p:nvSpPr>
        <p:spPr>
          <a:xfrm>
            <a:off x="0" y="0"/>
            <a:ext cx="12192000" cy="6858000"/>
          </a:xfrm>
          <a:prstGeom prst="rect">
            <a:avLst/>
          </a:prstGeom>
          <a:gradFill flip="none" rotWithShape="1">
            <a:gsLst>
              <a:gs pos="0">
                <a:srgbClr val="082123">
                  <a:alpha val="0"/>
                </a:srgbClr>
              </a:gs>
              <a:gs pos="100000">
                <a:srgbClr val="082123"/>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9267619"/>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E1B9D-5BF1-4F96-4501-7BDF7DEA6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35DD69-0A08-667E-54AC-73B9058D3F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6E3C92-40EE-67E8-1778-CAEC898F4D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A95AE-1B01-3242-03D3-A306466B4481}"/>
              </a:ext>
            </a:extLst>
          </p:cNvPr>
          <p:cNvSpPr>
            <a:spLocks noGrp="1"/>
          </p:cNvSpPr>
          <p:nvPr>
            <p:ph type="dt" sz="half" idx="10"/>
          </p:nvPr>
        </p:nvSpPr>
        <p:spPr/>
        <p:txBody>
          <a:bodyPr/>
          <a:lstStyle/>
          <a:p>
            <a:fld id="{B8E4CE85-E7CC-40A5-9115-A322BBA6E07C}" type="datetimeFigureOut">
              <a:rPr lang="en-US" smtClean="0"/>
              <a:t>2/4/26</a:t>
            </a:fld>
            <a:endParaRPr lang="en-US"/>
          </a:p>
        </p:txBody>
      </p:sp>
      <p:sp>
        <p:nvSpPr>
          <p:cNvPr id="6" name="Footer Placeholder 5">
            <a:extLst>
              <a:ext uri="{FF2B5EF4-FFF2-40B4-BE49-F238E27FC236}">
                <a16:creationId xmlns:a16="http://schemas.microsoft.com/office/drawing/2014/main" id="{793FD4D6-1DF1-FE03-9B32-3E29EA0BFB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9BB06F-80D3-760A-92EA-5129D1EE0945}"/>
              </a:ext>
            </a:extLst>
          </p:cNvPr>
          <p:cNvSpPr>
            <a:spLocks noGrp="1"/>
          </p:cNvSpPr>
          <p:nvPr>
            <p:ph type="sldNum" sz="quarter" idx="12"/>
          </p:nvPr>
        </p:nvSpPr>
        <p:spPr/>
        <p:txBody>
          <a:bodyPr/>
          <a:lstStyle/>
          <a:p>
            <a:fld id="{72CF4EAF-54EE-4428-A9AE-359AD99CDCCE}" type="slidenum">
              <a:rPr lang="en-US" smtClean="0"/>
              <a:t>‹#›</a:t>
            </a:fld>
            <a:endParaRPr lang="en-US"/>
          </a:p>
        </p:txBody>
      </p:sp>
    </p:spTree>
    <p:extLst>
      <p:ext uri="{BB962C8B-B14F-4D97-AF65-F5344CB8AC3E}">
        <p14:creationId xmlns:p14="http://schemas.microsoft.com/office/powerpoint/2010/main" val="3723974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6BC7-D810-CA8F-97EF-B999CCBEFD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0C583A-2223-9F02-6130-40FCEF87D1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FC56BD-F17A-0A1B-C2DB-0BEDDDB84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293D6F-1A64-460F-3C14-347228DDFE60}"/>
              </a:ext>
            </a:extLst>
          </p:cNvPr>
          <p:cNvSpPr>
            <a:spLocks noGrp="1"/>
          </p:cNvSpPr>
          <p:nvPr>
            <p:ph type="dt" sz="half" idx="10"/>
          </p:nvPr>
        </p:nvSpPr>
        <p:spPr/>
        <p:txBody>
          <a:bodyPr/>
          <a:lstStyle/>
          <a:p>
            <a:fld id="{B8E4CE85-E7CC-40A5-9115-A322BBA6E07C}" type="datetimeFigureOut">
              <a:rPr lang="en-US" smtClean="0"/>
              <a:t>2/4/26</a:t>
            </a:fld>
            <a:endParaRPr lang="en-US"/>
          </a:p>
        </p:txBody>
      </p:sp>
      <p:sp>
        <p:nvSpPr>
          <p:cNvPr id="6" name="Footer Placeholder 5">
            <a:extLst>
              <a:ext uri="{FF2B5EF4-FFF2-40B4-BE49-F238E27FC236}">
                <a16:creationId xmlns:a16="http://schemas.microsoft.com/office/drawing/2014/main" id="{118CA224-99F6-55FE-13B0-738C7AE5A5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07A7B1-E300-C09C-E655-9A6F9E412CF1}"/>
              </a:ext>
            </a:extLst>
          </p:cNvPr>
          <p:cNvSpPr>
            <a:spLocks noGrp="1"/>
          </p:cNvSpPr>
          <p:nvPr>
            <p:ph type="sldNum" sz="quarter" idx="12"/>
          </p:nvPr>
        </p:nvSpPr>
        <p:spPr/>
        <p:txBody>
          <a:bodyPr/>
          <a:lstStyle/>
          <a:p>
            <a:fld id="{72CF4EAF-54EE-4428-A9AE-359AD99CDCCE}" type="slidenum">
              <a:rPr lang="en-US" smtClean="0"/>
              <a:t>‹#›</a:t>
            </a:fld>
            <a:endParaRPr lang="en-US"/>
          </a:p>
        </p:txBody>
      </p:sp>
    </p:spTree>
    <p:extLst>
      <p:ext uri="{BB962C8B-B14F-4D97-AF65-F5344CB8AC3E}">
        <p14:creationId xmlns:p14="http://schemas.microsoft.com/office/powerpoint/2010/main" val="25735781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1E6BC-C866-0824-682D-84DD4DD565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B377E1-AC60-FED8-69B8-E8A0A141C4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85E6E8-4832-2DCC-BAE1-22D8B2032946}"/>
              </a:ext>
            </a:extLst>
          </p:cNvPr>
          <p:cNvSpPr>
            <a:spLocks noGrp="1"/>
          </p:cNvSpPr>
          <p:nvPr>
            <p:ph type="dt" sz="half" idx="10"/>
          </p:nvPr>
        </p:nvSpPr>
        <p:spPr/>
        <p:txBody>
          <a:bodyPr/>
          <a:lstStyle/>
          <a:p>
            <a:fld id="{B8E4CE85-E7CC-40A5-9115-A322BBA6E07C}" type="datetimeFigureOut">
              <a:rPr lang="en-US" smtClean="0"/>
              <a:t>2/4/26</a:t>
            </a:fld>
            <a:endParaRPr lang="en-US"/>
          </a:p>
        </p:txBody>
      </p:sp>
      <p:sp>
        <p:nvSpPr>
          <p:cNvPr id="5" name="Footer Placeholder 4">
            <a:extLst>
              <a:ext uri="{FF2B5EF4-FFF2-40B4-BE49-F238E27FC236}">
                <a16:creationId xmlns:a16="http://schemas.microsoft.com/office/drawing/2014/main" id="{2E5BE963-2535-6EA4-68B8-1C5F618C7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ED4D12-E96D-346F-90A4-09A391E0B343}"/>
              </a:ext>
            </a:extLst>
          </p:cNvPr>
          <p:cNvSpPr>
            <a:spLocks noGrp="1"/>
          </p:cNvSpPr>
          <p:nvPr>
            <p:ph type="sldNum" sz="quarter" idx="12"/>
          </p:nvPr>
        </p:nvSpPr>
        <p:spPr/>
        <p:txBody>
          <a:bodyPr/>
          <a:lstStyle/>
          <a:p>
            <a:fld id="{72CF4EAF-54EE-4428-A9AE-359AD99CDCCE}" type="slidenum">
              <a:rPr lang="en-US" smtClean="0"/>
              <a:t>‹#›</a:t>
            </a:fld>
            <a:endParaRPr lang="en-US"/>
          </a:p>
        </p:txBody>
      </p:sp>
    </p:spTree>
    <p:extLst>
      <p:ext uri="{BB962C8B-B14F-4D97-AF65-F5344CB8AC3E}">
        <p14:creationId xmlns:p14="http://schemas.microsoft.com/office/powerpoint/2010/main" val="42122479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81D2DD-F9FD-159C-1182-4733D146F3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09E315-4A45-CB6F-4B3C-E078FED9FA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69E9AA-7DFD-EAD9-78BB-C137AB9AF5E6}"/>
              </a:ext>
            </a:extLst>
          </p:cNvPr>
          <p:cNvSpPr>
            <a:spLocks noGrp="1"/>
          </p:cNvSpPr>
          <p:nvPr>
            <p:ph type="dt" sz="half" idx="10"/>
          </p:nvPr>
        </p:nvSpPr>
        <p:spPr/>
        <p:txBody>
          <a:bodyPr/>
          <a:lstStyle/>
          <a:p>
            <a:fld id="{B8E4CE85-E7CC-40A5-9115-A322BBA6E07C}" type="datetimeFigureOut">
              <a:rPr lang="en-US" smtClean="0"/>
              <a:t>2/4/26</a:t>
            </a:fld>
            <a:endParaRPr lang="en-US"/>
          </a:p>
        </p:txBody>
      </p:sp>
      <p:sp>
        <p:nvSpPr>
          <p:cNvPr id="5" name="Footer Placeholder 4">
            <a:extLst>
              <a:ext uri="{FF2B5EF4-FFF2-40B4-BE49-F238E27FC236}">
                <a16:creationId xmlns:a16="http://schemas.microsoft.com/office/drawing/2014/main" id="{758F5D6C-24B2-A9BB-C10C-7D903DB90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C4F58-4ABB-4365-7154-605723029579}"/>
              </a:ext>
            </a:extLst>
          </p:cNvPr>
          <p:cNvSpPr>
            <a:spLocks noGrp="1"/>
          </p:cNvSpPr>
          <p:nvPr>
            <p:ph type="sldNum" sz="quarter" idx="12"/>
          </p:nvPr>
        </p:nvSpPr>
        <p:spPr/>
        <p:txBody>
          <a:bodyPr/>
          <a:lstStyle/>
          <a:p>
            <a:fld id="{72CF4EAF-54EE-4428-A9AE-359AD99CDCCE}" type="slidenum">
              <a:rPr lang="en-US" smtClean="0"/>
              <a:t>‹#›</a:t>
            </a:fld>
            <a:endParaRPr lang="en-US"/>
          </a:p>
        </p:txBody>
      </p:sp>
    </p:spTree>
    <p:extLst>
      <p:ext uri="{BB962C8B-B14F-4D97-AF65-F5344CB8AC3E}">
        <p14:creationId xmlns:p14="http://schemas.microsoft.com/office/powerpoint/2010/main" val="127139170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Plaintiff 1 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935203"/>
      </p:ext>
    </p:extLst>
  </p:cSld>
  <p:clrMapOvr>
    <a:masterClrMapping/>
  </p:clrMapOvr>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2C3C9-7F8F-B765-6E61-545778EA3954}"/>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FAFB8F02-2488-ECE1-E3B4-1E2210160616}"/>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01782D-5396-B38D-1769-FA8687AB3A0D}"/>
              </a:ext>
            </a:extLst>
          </p:cNvPr>
          <p:cNvSpPr>
            <a:spLocks noGrp="1"/>
          </p:cNvSpPr>
          <p:nvPr>
            <p:ph type="dt" sz="half" idx="10"/>
          </p:nvPr>
        </p:nvSpPr>
        <p:spPr/>
        <p:txBody>
          <a:bodyPr/>
          <a:lstStyle/>
          <a:p>
            <a:fld id="{7C0AF95F-2E9C-43E0-9B51-EA7C37ECC44A}" type="datetimeFigureOut">
              <a:rPr lang="en-US" smtClean="0"/>
              <a:t>2/4/26</a:t>
            </a:fld>
            <a:endParaRPr lang="en-US"/>
          </a:p>
        </p:txBody>
      </p:sp>
      <p:sp>
        <p:nvSpPr>
          <p:cNvPr id="5" name="Footer Placeholder 4">
            <a:extLst>
              <a:ext uri="{FF2B5EF4-FFF2-40B4-BE49-F238E27FC236}">
                <a16:creationId xmlns:a16="http://schemas.microsoft.com/office/drawing/2014/main" id="{5C849E5A-9AE1-6CA5-FD18-C040F8CE1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F58E1-6F8C-BBB5-E010-6C425E8CC7B7}"/>
              </a:ext>
            </a:extLst>
          </p:cNvPr>
          <p:cNvSpPr>
            <a:spLocks noGrp="1"/>
          </p:cNvSpPr>
          <p:nvPr>
            <p:ph type="sldNum" sz="quarter" idx="12"/>
          </p:nvPr>
        </p:nvSpPr>
        <p:spPr/>
        <p:txBody>
          <a:bodyPr/>
          <a:lstStyle/>
          <a:p>
            <a:fld id="{6C10FE85-E945-4B56-BE11-6271B838E54F}" type="slidenum">
              <a:rPr lang="en-US" smtClean="0"/>
              <a:t>‹#›</a:t>
            </a:fld>
            <a:endParaRPr lang="en-US"/>
          </a:p>
        </p:txBody>
      </p:sp>
    </p:spTree>
    <p:extLst>
      <p:ext uri="{BB962C8B-B14F-4D97-AF65-F5344CB8AC3E}">
        <p14:creationId xmlns:p14="http://schemas.microsoft.com/office/powerpoint/2010/main" val="30437631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A3EE0-613D-8CA0-9B23-974681529649}"/>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B1286BE9-0EFD-A692-25DD-C2976C51D411}"/>
              </a:ext>
            </a:extLst>
          </p:cNvPr>
          <p:cNvSpPr>
            <a:spLocks noGrp="1"/>
          </p:cNvSpPr>
          <p:nvPr>
            <p:ph type="body" idx="1"/>
          </p:nvPr>
        </p:nvSpPr>
        <p:spPr>
          <a:xfrm>
            <a:off x="831850" y="4589465"/>
            <a:ext cx="10515600" cy="1500187"/>
          </a:xfrm>
        </p:spPr>
        <p:txBody>
          <a:bodyPr/>
          <a:lstStyle>
            <a:lvl1pPr marL="0" indent="0">
              <a:buNone/>
              <a:defRPr sz="2399">
                <a:solidFill>
                  <a:schemeClr val="tx1">
                    <a:tint val="82000"/>
                  </a:schemeClr>
                </a:solidFill>
              </a:defRPr>
            </a:lvl1pPr>
            <a:lvl2pPr marL="457063" indent="0">
              <a:buNone/>
              <a:defRPr sz="1999">
                <a:solidFill>
                  <a:schemeClr val="tx1">
                    <a:tint val="82000"/>
                  </a:schemeClr>
                </a:solidFill>
              </a:defRPr>
            </a:lvl2pPr>
            <a:lvl3pPr marL="914126" indent="0">
              <a:buNone/>
              <a:defRPr sz="1799">
                <a:solidFill>
                  <a:schemeClr val="tx1">
                    <a:tint val="82000"/>
                  </a:schemeClr>
                </a:solidFill>
              </a:defRPr>
            </a:lvl3pPr>
            <a:lvl4pPr marL="1371189" indent="0">
              <a:buNone/>
              <a:defRPr sz="1600">
                <a:solidFill>
                  <a:schemeClr val="tx1">
                    <a:tint val="82000"/>
                  </a:schemeClr>
                </a:solidFill>
              </a:defRPr>
            </a:lvl4pPr>
            <a:lvl5pPr marL="1828251" indent="0">
              <a:buNone/>
              <a:defRPr sz="1600">
                <a:solidFill>
                  <a:schemeClr val="tx1">
                    <a:tint val="82000"/>
                  </a:schemeClr>
                </a:solidFill>
              </a:defRPr>
            </a:lvl5pPr>
            <a:lvl6pPr marL="2285314" indent="0">
              <a:buNone/>
              <a:defRPr sz="1600">
                <a:solidFill>
                  <a:schemeClr val="tx1">
                    <a:tint val="82000"/>
                  </a:schemeClr>
                </a:solidFill>
              </a:defRPr>
            </a:lvl6pPr>
            <a:lvl7pPr marL="2742377" indent="0">
              <a:buNone/>
              <a:defRPr sz="1600">
                <a:solidFill>
                  <a:schemeClr val="tx1">
                    <a:tint val="82000"/>
                  </a:schemeClr>
                </a:solidFill>
              </a:defRPr>
            </a:lvl7pPr>
            <a:lvl8pPr marL="3199440" indent="0">
              <a:buNone/>
              <a:defRPr sz="1600">
                <a:solidFill>
                  <a:schemeClr val="tx1">
                    <a:tint val="82000"/>
                  </a:schemeClr>
                </a:solidFill>
              </a:defRPr>
            </a:lvl8pPr>
            <a:lvl9pPr marL="365650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FD4FC1-B23E-C949-F4FA-E7F069159FCF}"/>
              </a:ext>
            </a:extLst>
          </p:cNvPr>
          <p:cNvSpPr>
            <a:spLocks noGrp="1"/>
          </p:cNvSpPr>
          <p:nvPr>
            <p:ph type="dt" sz="half" idx="10"/>
          </p:nvPr>
        </p:nvSpPr>
        <p:spPr/>
        <p:txBody>
          <a:bodyPr/>
          <a:lstStyle/>
          <a:p>
            <a:fld id="{7C0AF95F-2E9C-43E0-9B51-EA7C37ECC44A}" type="datetimeFigureOut">
              <a:rPr lang="en-US" smtClean="0"/>
              <a:t>2/4/26</a:t>
            </a:fld>
            <a:endParaRPr lang="en-US"/>
          </a:p>
        </p:txBody>
      </p:sp>
      <p:sp>
        <p:nvSpPr>
          <p:cNvPr id="5" name="Footer Placeholder 4">
            <a:extLst>
              <a:ext uri="{FF2B5EF4-FFF2-40B4-BE49-F238E27FC236}">
                <a16:creationId xmlns:a16="http://schemas.microsoft.com/office/drawing/2014/main" id="{6CC5E079-CB6A-0C94-271F-55CFA20A0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8A5B0-92FF-11D7-F462-6AADD1ACD661}"/>
              </a:ext>
            </a:extLst>
          </p:cNvPr>
          <p:cNvSpPr>
            <a:spLocks noGrp="1"/>
          </p:cNvSpPr>
          <p:nvPr>
            <p:ph type="sldNum" sz="quarter" idx="12"/>
          </p:nvPr>
        </p:nvSpPr>
        <p:spPr/>
        <p:txBody>
          <a:bodyPr/>
          <a:lstStyle/>
          <a:p>
            <a:fld id="{6C10FE85-E945-4B56-BE11-6271B838E54F}" type="slidenum">
              <a:rPr lang="en-US" smtClean="0"/>
              <a:t>‹#›</a:t>
            </a:fld>
            <a:endParaRPr lang="en-US"/>
          </a:p>
        </p:txBody>
      </p:sp>
    </p:spTree>
    <p:extLst>
      <p:ext uri="{BB962C8B-B14F-4D97-AF65-F5344CB8AC3E}">
        <p14:creationId xmlns:p14="http://schemas.microsoft.com/office/powerpoint/2010/main" val="36968533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6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03F96-21AE-9925-1838-53EF494DA19C}"/>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24F9C3-3E1B-03FA-518F-2346D8FC606E}"/>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2B0FCF-5235-29C7-F304-5174E01D322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38687C-47F9-3F2E-310B-1C59BE479AA6}"/>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27B01D-955C-C49A-0DF8-8FC0B1F2D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E9A288-462D-9E9C-1B2B-A513D59D0496}"/>
              </a:ext>
            </a:extLst>
          </p:cNvPr>
          <p:cNvSpPr>
            <a:spLocks noGrp="1"/>
          </p:cNvSpPr>
          <p:nvPr>
            <p:ph type="dt" sz="half" idx="10"/>
          </p:nvPr>
        </p:nvSpPr>
        <p:spPr/>
        <p:txBody>
          <a:bodyPr/>
          <a:lstStyle/>
          <a:p>
            <a:fld id="{7C0AF95F-2E9C-43E0-9B51-EA7C37ECC44A}" type="datetimeFigureOut">
              <a:rPr lang="en-US" smtClean="0"/>
              <a:t>2/4/26</a:t>
            </a:fld>
            <a:endParaRPr lang="en-US"/>
          </a:p>
        </p:txBody>
      </p:sp>
      <p:sp>
        <p:nvSpPr>
          <p:cNvPr id="8" name="Footer Placeholder 7">
            <a:extLst>
              <a:ext uri="{FF2B5EF4-FFF2-40B4-BE49-F238E27FC236}">
                <a16:creationId xmlns:a16="http://schemas.microsoft.com/office/drawing/2014/main" id="{02E9D037-CA74-464A-6407-835F01D3A8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7F3055-C709-848B-F5EC-AC2A08FFD85D}"/>
              </a:ext>
            </a:extLst>
          </p:cNvPr>
          <p:cNvSpPr>
            <a:spLocks noGrp="1"/>
          </p:cNvSpPr>
          <p:nvPr>
            <p:ph type="sldNum" sz="quarter" idx="12"/>
          </p:nvPr>
        </p:nvSpPr>
        <p:spPr/>
        <p:txBody>
          <a:bodyPr/>
          <a:lstStyle/>
          <a:p>
            <a:fld id="{6C10FE85-E945-4B56-BE11-6271B838E54F}" type="slidenum">
              <a:rPr lang="en-US" smtClean="0"/>
              <a:t>‹#›</a:t>
            </a:fld>
            <a:endParaRPr lang="en-US"/>
          </a:p>
        </p:txBody>
      </p:sp>
    </p:spTree>
    <p:extLst>
      <p:ext uri="{BB962C8B-B14F-4D97-AF65-F5344CB8AC3E}">
        <p14:creationId xmlns:p14="http://schemas.microsoft.com/office/powerpoint/2010/main" val="36181896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6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2908-0971-5F3B-C9A2-86305E946B97}"/>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D2E1B68B-E73C-533D-3FEC-2AA5B018CD38}"/>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204B6-09C6-70A6-6DB2-42500CCA7270}"/>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339054-2183-1B45-8046-8A8184625A66}"/>
              </a:ext>
            </a:extLst>
          </p:cNvPr>
          <p:cNvSpPr>
            <a:spLocks noGrp="1"/>
          </p:cNvSpPr>
          <p:nvPr>
            <p:ph type="dt" sz="half" idx="10"/>
          </p:nvPr>
        </p:nvSpPr>
        <p:spPr/>
        <p:txBody>
          <a:bodyPr/>
          <a:lstStyle/>
          <a:p>
            <a:fld id="{7C0AF95F-2E9C-43E0-9B51-EA7C37ECC44A}" type="datetimeFigureOut">
              <a:rPr lang="en-US" smtClean="0"/>
              <a:t>2/4/26</a:t>
            </a:fld>
            <a:endParaRPr lang="en-US"/>
          </a:p>
        </p:txBody>
      </p:sp>
      <p:sp>
        <p:nvSpPr>
          <p:cNvPr id="6" name="Footer Placeholder 5">
            <a:extLst>
              <a:ext uri="{FF2B5EF4-FFF2-40B4-BE49-F238E27FC236}">
                <a16:creationId xmlns:a16="http://schemas.microsoft.com/office/drawing/2014/main" id="{69149B15-869F-55DF-7A6D-04712E70F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082592-81EF-CA54-614E-C450B483F0A5}"/>
              </a:ext>
            </a:extLst>
          </p:cNvPr>
          <p:cNvSpPr>
            <a:spLocks noGrp="1"/>
          </p:cNvSpPr>
          <p:nvPr>
            <p:ph type="sldNum" sz="quarter" idx="12"/>
          </p:nvPr>
        </p:nvSpPr>
        <p:spPr/>
        <p:txBody>
          <a:bodyPr/>
          <a:lstStyle/>
          <a:p>
            <a:fld id="{6C10FE85-E945-4B56-BE11-6271B838E54F}" type="slidenum">
              <a:rPr lang="en-US" smtClean="0"/>
              <a:t>‹#›</a:t>
            </a:fld>
            <a:endParaRPr lang="en-US"/>
          </a:p>
        </p:txBody>
      </p:sp>
    </p:spTree>
    <p:extLst>
      <p:ext uri="{BB962C8B-B14F-4D97-AF65-F5344CB8AC3E}">
        <p14:creationId xmlns:p14="http://schemas.microsoft.com/office/powerpoint/2010/main" val="1614186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1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640080"/>
          </a:xfrm>
        </p:spPr>
        <p:txBody>
          <a:bodyPr/>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638493"/>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2" y="625793"/>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1" name="TextBox 10"/>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63637221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BBCD-C3FD-8A1B-9326-29F3DA695819}"/>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78BC5E55-292A-704B-CAC7-D42706E9F28B}"/>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7D621CB8-FD6B-C34A-1DCA-9E45B86EE17F}"/>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04E978-B439-678C-50C2-EC7655FA43ED}"/>
              </a:ext>
            </a:extLst>
          </p:cNvPr>
          <p:cNvSpPr>
            <a:spLocks noGrp="1"/>
          </p:cNvSpPr>
          <p:nvPr>
            <p:ph type="dt" sz="half" idx="10"/>
          </p:nvPr>
        </p:nvSpPr>
        <p:spPr/>
        <p:txBody>
          <a:bodyPr/>
          <a:lstStyle/>
          <a:p>
            <a:fld id="{7C0AF95F-2E9C-43E0-9B51-EA7C37ECC44A}" type="datetimeFigureOut">
              <a:rPr lang="en-US" smtClean="0"/>
              <a:t>2/4/26</a:t>
            </a:fld>
            <a:endParaRPr lang="en-US"/>
          </a:p>
        </p:txBody>
      </p:sp>
      <p:sp>
        <p:nvSpPr>
          <p:cNvPr id="6" name="Footer Placeholder 5">
            <a:extLst>
              <a:ext uri="{FF2B5EF4-FFF2-40B4-BE49-F238E27FC236}">
                <a16:creationId xmlns:a16="http://schemas.microsoft.com/office/drawing/2014/main" id="{9D633C82-B474-70B9-016E-7EB38D2CD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4C7185-FB8F-A151-E1F0-977C61A5682A}"/>
              </a:ext>
            </a:extLst>
          </p:cNvPr>
          <p:cNvSpPr>
            <a:spLocks noGrp="1"/>
          </p:cNvSpPr>
          <p:nvPr>
            <p:ph type="sldNum" sz="quarter" idx="12"/>
          </p:nvPr>
        </p:nvSpPr>
        <p:spPr/>
        <p:txBody>
          <a:bodyPr/>
          <a:lstStyle/>
          <a:p>
            <a:fld id="{6C10FE85-E945-4B56-BE11-6271B838E54F}" type="slidenum">
              <a:rPr lang="en-US" smtClean="0"/>
              <a:t>‹#›</a:t>
            </a:fld>
            <a:endParaRPr lang="en-US"/>
          </a:p>
        </p:txBody>
      </p:sp>
    </p:spTree>
    <p:extLst>
      <p:ext uri="{BB962C8B-B14F-4D97-AF65-F5344CB8AC3E}">
        <p14:creationId xmlns:p14="http://schemas.microsoft.com/office/powerpoint/2010/main" val="178449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9_Title Only">
    <p:bg>
      <p:bgPr>
        <a:solidFill>
          <a:schemeClr val="tx1"/>
        </a:solidFill>
        <a:effectLst/>
      </p:bgPr>
    </p:bg>
    <p:spTree>
      <p:nvGrpSpPr>
        <p:cNvPr id="1" name=""/>
        <p:cNvGrpSpPr/>
        <p:nvPr/>
      </p:nvGrpSpPr>
      <p:grpSpPr>
        <a:xfrm>
          <a:off x="0" y="0"/>
          <a:ext cx="0" cy="0"/>
          <a:chOff x="0" y="0"/>
          <a:chExt cx="0" cy="0"/>
        </a:xfrm>
      </p:grpSpPr>
      <p:sp>
        <p:nvSpPr>
          <p:cNvPr id="4" name="TextBox 3"/>
          <p:cNvSpPr txBox="1"/>
          <p:nvPr userDrawn="1"/>
        </p:nvSpPr>
        <p:spPr>
          <a:xfrm>
            <a:off x="11595171" y="6734893"/>
            <a:ext cx="596833" cy="123111"/>
          </a:xfrm>
          <a:prstGeom prst="rect">
            <a:avLst/>
          </a:prstGeom>
        </p:spPr>
        <p:txBody>
          <a:bodyPr wrap="square" lIns="0" tIns="0" rIns="18283"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solidFill>
                  <a:schemeClr val="bg1">
                    <a:lumMod val="75000"/>
                  </a:schemeClr>
                </a:solidFill>
                <a:latin typeface="Arial" pitchFamily="34" charset="0"/>
              </a:rPr>
              <a:pPr lvl="0"/>
              <a:t>‹#›</a:t>
            </a:fld>
            <a:endParaRPr lang="en-US" sz="800">
              <a:solidFill>
                <a:schemeClr val="bg1">
                  <a:lumMod val="75000"/>
                </a:schemeClr>
              </a:solidFill>
              <a:latin typeface="Arial" pitchFamily="34" charset="0"/>
            </a:endParaRPr>
          </a:p>
        </p:txBody>
      </p:sp>
    </p:spTree>
    <p:extLst>
      <p:ext uri="{BB962C8B-B14F-4D97-AF65-F5344CB8AC3E}">
        <p14:creationId xmlns:p14="http://schemas.microsoft.com/office/powerpoint/2010/main" val="16430086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DE6DDB-1E41-7DF5-27DC-C9A0500A369F}"/>
              </a:ext>
            </a:extLst>
          </p:cNvPr>
          <p:cNvSpPr/>
          <p:nvPr userDrawn="1"/>
        </p:nvSpPr>
        <p:spPr>
          <a:xfrm>
            <a:off x="0" y="0"/>
            <a:ext cx="12192000" cy="6858000"/>
          </a:xfrm>
          <a:prstGeom prst="rect">
            <a:avLst/>
          </a:prstGeom>
          <a:gradFill>
            <a:gsLst>
              <a:gs pos="100000">
                <a:schemeClr val="tx2">
                  <a:lumMod val="25000"/>
                  <a:lumOff val="75000"/>
                </a:schemeClr>
              </a:gs>
              <a:gs pos="0">
                <a:schemeClr val="tx2">
                  <a:lumMod val="10000"/>
                  <a:lumOff val="9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13208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4E1083F-0489-FAEF-7919-0E18EE0999B7}"/>
              </a:ext>
            </a:extLst>
          </p:cNvPr>
          <p:cNvSpPr/>
          <p:nvPr userDrawn="1"/>
        </p:nvSpPr>
        <p:spPr>
          <a:xfrm>
            <a:off x="0" y="0"/>
            <a:ext cx="12192000" cy="6858000"/>
          </a:xfrm>
          <a:prstGeom prst="rect">
            <a:avLst/>
          </a:prstGeom>
          <a:gradFill>
            <a:gsLst>
              <a:gs pos="100000">
                <a:srgbClr val="E7F2FA"/>
              </a:gs>
              <a:gs pos="0">
                <a:srgbClr val="EAF2FB"/>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93891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4E1083F-0489-FAEF-7919-0E18EE0999B7}"/>
              </a:ext>
            </a:extLst>
          </p:cNvPr>
          <p:cNvSpPr/>
          <p:nvPr userDrawn="1"/>
        </p:nvSpPr>
        <p:spPr>
          <a:xfrm>
            <a:off x="0" y="0"/>
            <a:ext cx="12192000" cy="6858000"/>
          </a:xfrm>
          <a:prstGeom prst="rect">
            <a:avLst/>
          </a:prstGeom>
          <a:gradFill>
            <a:gsLst>
              <a:gs pos="100000">
                <a:srgbClr val="E7F2FA"/>
              </a:gs>
              <a:gs pos="0">
                <a:srgbClr val="EAF2FB"/>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a:extLst>
              <a:ext uri="{FF2B5EF4-FFF2-40B4-BE49-F238E27FC236}">
                <a16:creationId xmlns:a16="http://schemas.microsoft.com/office/drawing/2014/main" id="{A0090E18-EA9D-A164-B64C-36E119AF9489}"/>
              </a:ext>
            </a:extLst>
          </p:cNvPr>
          <p:cNvSpPr/>
          <p:nvPr userDrawn="1"/>
        </p:nvSpPr>
        <p:spPr>
          <a:xfrm>
            <a:off x="0" y="0"/>
            <a:ext cx="12192000" cy="676128"/>
          </a:xfrm>
          <a:prstGeom prst="rect">
            <a:avLst/>
          </a:prstGeom>
          <a:gradFill>
            <a:gsLst>
              <a:gs pos="100000">
                <a:srgbClr val="66A5D1">
                  <a:lumMod val="60000"/>
                </a:srgbClr>
              </a:gs>
              <a:gs pos="0">
                <a:srgbClr val="3F8FC5">
                  <a:lumMod val="86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Montserrat SemiBold" pitchFamily="2" charset="0"/>
              <a:ea typeface="+mn-ea"/>
              <a:cs typeface="+mn-cs"/>
            </a:endParaRPr>
          </a:p>
        </p:txBody>
      </p:sp>
    </p:spTree>
    <p:extLst>
      <p:ext uri="{BB962C8B-B14F-4D97-AF65-F5344CB8AC3E}">
        <p14:creationId xmlns:p14="http://schemas.microsoft.com/office/powerpoint/2010/main" val="10324238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72C44B-7A38-7552-68ED-F45C0B869EE7}"/>
              </a:ext>
            </a:extLst>
          </p:cNvPr>
          <p:cNvSpPr/>
          <p:nvPr userDrawn="1"/>
        </p:nvSpPr>
        <p:spPr>
          <a:xfrm>
            <a:off x="0" y="0"/>
            <a:ext cx="12192000" cy="6858000"/>
          </a:xfrm>
          <a:prstGeom prst="rect">
            <a:avLst/>
          </a:prstGeom>
          <a:gradFill flip="none" rotWithShape="1">
            <a:gsLst>
              <a:gs pos="0">
                <a:srgbClr val="D6DCE5">
                  <a:lumMod val="100000"/>
                </a:srgbClr>
              </a:gs>
              <a:gs pos="100000">
                <a:srgbClr val="ADB9C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prstClr val="white"/>
              </a:solidFill>
              <a:effectLst/>
              <a:uLnTx/>
              <a:uFillTx/>
              <a:latin typeface="Aptos" panose="02110004020202020204"/>
            </a:endParaRPr>
          </a:p>
        </p:txBody>
      </p:sp>
    </p:spTree>
    <p:extLst>
      <p:ext uri="{BB962C8B-B14F-4D97-AF65-F5344CB8AC3E}">
        <p14:creationId xmlns:p14="http://schemas.microsoft.com/office/powerpoint/2010/main" val="3043311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11_Title Only">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4DB510-9143-168C-1101-691BD53BDF19}"/>
              </a:ext>
            </a:extLst>
          </p:cNvPr>
          <p:cNvSpPr/>
          <p:nvPr userDrawn="1"/>
        </p:nvSpPr>
        <p:spPr>
          <a:xfrm>
            <a:off x="0" y="0"/>
            <a:ext cx="12192000" cy="6858000"/>
          </a:xfrm>
          <a:prstGeom prst="rect">
            <a:avLst/>
          </a:prstGeom>
          <a:gradFill flip="none" rotWithShape="1">
            <a:gsLst>
              <a:gs pos="0">
                <a:srgbClr val="D6DCE5">
                  <a:lumMod val="100000"/>
                </a:srgbClr>
              </a:gs>
              <a:gs pos="100000">
                <a:srgbClr val="ADB9C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prstClr val="white"/>
              </a:solidFill>
              <a:effectLst/>
              <a:uLnTx/>
              <a:uFillTx/>
              <a:latin typeface="Aptos" panose="02110004020202020204"/>
            </a:endParaRPr>
          </a:p>
        </p:txBody>
      </p:sp>
      <p:sp>
        <p:nvSpPr>
          <p:cNvPr id="4" name="Rectangle 3">
            <a:extLst>
              <a:ext uri="{FF2B5EF4-FFF2-40B4-BE49-F238E27FC236}">
                <a16:creationId xmlns:a16="http://schemas.microsoft.com/office/drawing/2014/main" id="{D27CDE79-7DB8-88BF-57EB-120C3D5075A0}"/>
              </a:ext>
            </a:extLst>
          </p:cNvPr>
          <p:cNvSpPr/>
          <p:nvPr userDrawn="1"/>
        </p:nvSpPr>
        <p:spPr>
          <a:xfrm>
            <a:off x="0" y="0"/>
            <a:ext cx="12192000" cy="640080"/>
          </a:xfrm>
          <a:prstGeom prst="rect">
            <a:avLst/>
          </a:prstGeom>
          <a:gradFill flip="none" rotWithShape="1">
            <a:gsLst>
              <a:gs pos="100000">
                <a:srgbClr val="C2CBD8"/>
              </a:gs>
              <a:gs pos="0">
                <a:srgbClr val="D6DCE5">
                  <a:lumMod val="90000"/>
                  <a:lumOff val="10000"/>
                </a:srgb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300" normalizeH="0" baseline="0" noProof="0">
              <a:ln>
                <a:noFill/>
              </a:ln>
              <a:solidFill>
                <a:srgbClr val="333F50"/>
              </a:solidFill>
              <a:effectLst/>
              <a:uLnTx/>
              <a:uFillTx/>
              <a:latin typeface="Montserrat SemiBold" panose="00000700000000000000" pitchFamily="2" charset="0"/>
              <a:ea typeface="+mn-ea"/>
              <a:cs typeface="+mn-cs"/>
            </a:endParaRPr>
          </a:p>
        </p:txBody>
      </p:sp>
    </p:spTree>
    <p:extLst>
      <p:ext uri="{BB962C8B-B14F-4D97-AF65-F5344CB8AC3E}">
        <p14:creationId xmlns:p14="http://schemas.microsoft.com/office/powerpoint/2010/main" val="23869563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StockX_Title Bar">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1" y="3167"/>
            <a:ext cx="12192000" cy="6858000"/>
          </a:xfrm>
          <a:prstGeom prst="rect">
            <a:avLst/>
          </a:prstGeom>
          <a:solidFill>
            <a:srgbClr val="E4EDE7"/>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sz="1800" b="0" i="0" u="none" strike="noStrike"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1" y="0"/>
            <a:ext cx="12192000" cy="640080"/>
          </a:xfrm>
          <a:prstGeom prst="rect">
            <a:avLst/>
          </a:prstGeom>
          <a:gradFill>
            <a:gsLst>
              <a:gs pos="0">
                <a:srgbClr val="04472F"/>
              </a:gs>
              <a:gs pos="100000">
                <a:srgbClr val="0339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endParaRPr lang="en-US" sz="2199" kern="0" spc="300" noProof="0">
              <a:solidFill>
                <a:srgbClr val="FFFFFF"/>
              </a:solidFill>
              <a:latin typeface="Montserrat SemiBold" pitchFamily="2" charset="0"/>
            </a:endParaRPr>
          </a:p>
        </p:txBody>
      </p:sp>
    </p:spTree>
    <p:extLst>
      <p:ext uri="{BB962C8B-B14F-4D97-AF65-F5344CB8AC3E}">
        <p14:creationId xmlns:p14="http://schemas.microsoft.com/office/powerpoint/2010/main" val="2417115737"/>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0BF11-C7B2-10B5-367F-D8E5E54BC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F4AC32-202C-81FE-F5C1-EFBD82A035E9}"/>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6F9704-935A-EED1-DA7A-BF790B090ED6}"/>
              </a:ext>
            </a:extLst>
          </p:cNvPr>
          <p:cNvSpPr>
            <a:spLocks noGrp="1"/>
          </p:cNvSpPr>
          <p:nvPr>
            <p:ph type="dt" sz="half" idx="10"/>
          </p:nvPr>
        </p:nvSpPr>
        <p:spPr/>
        <p:txBody>
          <a:bodyPr/>
          <a:lstStyle/>
          <a:p>
            <a:fld id="{B8E4CE85-E7CC-40A5-9115-A322BBA6E07C}" type="datetimeFigureOut">
              <a:rPr lang="en-US" smtClean="0"/>
              <a:t>2/4/26</a:t>
            </a:fld>
            <a:endParaRPr lang="en-US"/>
          </a:p>
        </p:txBody>
      </p:sp>
      <p:sp>
        <p:nvSpPr>
          <p:cNvPr id="5" name="Footer Placeholder 4">
            <a:extLst>
              <a:ext uri="{FF2B5EF4-FFF2-40B4-BE49-F238E27FC236}">
                <a16:creationId xmlns:a16="http://schemas.microsoft.com/office/drawing/2014/main" id="{CE1204D0-0D09-DF1B-F6EE-AC8C4EC3A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CAAED-AC64-6B30-A9F2-3755A90D19DA}"/>
              </a:ext>
            </a:extLst>
          </p:cNvPr>
          <p:cNvSpPr>
            <a:spLocks noGrp="1"/>
          </p:cNvSpPr>
          <p:nvPr>
            <p:ph type="sldNum" sz="quarter" idx="12"/>
          </p:nvPr>
        </p:nvSpPr>
        <p:spPr/>
        <p:txBody>
          <a:bodyPr/>
          <a:lstStyle/>
          <a:p>
            <a:fld id="{72CF4EAF-54EE-4428-A9AE-359AD99CDCCE}" type="slidenum">
              <a:rPr lang="en-US" smtClean="0"/>
              <a:t>‹#›</a:t>
            </a:fld>
            <a:endParaRPr lang="en-US"/>
          </a:p>
        </p:txBody>
      </p:sp>
    </p:spTree>
    <p:extLst>
      <p:ext uri="{BB962C8B-B14F-4D97-AF65-F5344CB8AC3E}">
        <p14:creationId xmlns:p14="http://schemas.microsoft.com/office/powerpoint/2010/main" val="36750630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2DE36-49B1-E07F-0CF8-B3843CF093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3C1F88-AF7D-1C31-C642-0CF886AD1700}"/>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59DEB7-1DFB-83BC-6144-4401EE08D443}"/>
              </a:ext>
            </a:extLst>
          </p:cNvPr>
          <p:cNvSpPr>
            <a:spLocks noGrp="1"/>
          </p:cNvSpPr>
          <p:nvPr>
            <p:ph type="dt" sz="half" idx="10"/>
          </p:nvPr>
        </p:nvSpPr>
        <p:spPr/>
        <p:txBody>
          <a:bodyPr/>
          <a:lstStyle/>
          <a:p>
            <a:fld id="{B8E4CE85-E7CC-40A5-9115-A322BBA6E07C}" type="datetimeFigureOut">
              <a:rPr lang="en-US" smtClean="0"/>
              <a:t>2/4/26</a:t>
            </a:fld>
            <a:endParaRPr lang="en-US"/>
          </a:p>
        </p:txBody>
      </p:sp>
      <p:sp>
        <p:nvSpPr>
          <p:cNvPr id="5" name="Footer Placeholder 4">
            <a:extLst>
              <a:ext uri="{FF2B5EF4-FFF2-40B4-BE49-F238E27FC236}">
                <a16:creationId xmlns:a16="http://schemas.microsoft.com/office/drawing/2014/main" id="{4608B4A7-2EFA-EB9E-BC47-D899E2DAE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00A90-9CA0-2C9C-4D9D-E81415672439}"/>
              </a:ext>
            </a:extLst>
          </p:cNvPr>
          <p:cNvSpPr>
            <a:spLocks noGrp="1"/>
          </p:cNvSpPr>
          <p:nvPr>
            <p:ph type="sldNum" sz="quarter" idx="12"/>
          </p:nvPr>
        </p:nvSpPr>
        <p:spPr/>
        <p:txBody>
          <a:bodyPr/>
          <a:lstStyle/>
          <a:p>
            <a:fld id="{72CF4EAF-54EE-4428-A9AE-359AD99CDCCE}" type="slidenum">
              <a:rPr lang="en-US" smtClean="0"/>
              <a:t>‹#›</a:t>
            </a:fld>
            <a:endParaRPr lang="en-US"/>
          </a:p>
        </p:txBody>
      </p:sp>
    </p:spTree>
    <p:extLst>
      <p:ext uri="{BB962C8B-B14F-4D97-AF65-F5344CB8AC3E}">
        <p14:creationId xmlns:p14="http://schemas.microsoft.com/office/powerpoint/2010/main" val="822350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2" y="898526"/>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2" y="885826"/>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1" name="TextBox 10"/>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30944397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342BD-9D60-5EEF-4316-E99C699A4639}"/>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DB4826-23B1-ECB6-26E8-259CD00F3E3C}"/>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28135A-708C-958B-8DBF-2C27483A629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D4EB12-666B-EE9A-0857-13F252A9ED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1EFD90-F790-0329-D7B5-F4D3766B25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078B9A-BE8B-A7F5-B873-61A7ED71D024}"/>
              </a:ext>
            </a:extLst>
          </p:cNvPr>
          <p:cNvSpPr>
            <a:spLocks noGrp="1"/>
          </p:cNvSpPr>
          <p:nvPr>
            <p:ph type="dt" sz="half" idx="10"/>
          </p:nvPr>
        </p:nvSpPr>
        <p:spPr/>
        <p:txBody>
          <a:bodyPr/>
          <a:lstStyle/>
          <a:p>
            <a:fld id="{B8E4CE85-E7CC-40A5-9115-A322BBA6E07C}" type="datetimeFigureOut">
              <a:rPr lang="en-US" smtClean="0"/>
              <a:t>2/4/26</a:t>
            </a:fld>
            <a:endParaRPr lang="en-US"/>
          </a:p>
        </p:txBody>
      </p:sp>
      <p:sp>
        <p:nvSpPr>
          <p:cNvPr id="8" name="Footer Placeholder 7">
            <a:extLst>
              <a:ext uri="{FF2B5EF4-FFF2-40B4-BE49-F238E27FC236}">
                <a16:creationId xmlns:a16="http://schemas.microsoft.com/office/drawing/2014/main" id="{6EFD0994-ADB9-B965-0A47-5D1517678F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C9EB0E-BE7D-2F90-3EBE-DC3AF6193CCC}"/>
              </a:ext>
            </a:extLst>
          </p:cNvPr>
          <p:cNvSpPr>
            <a:spLocks noGrp="1"/>
          </p:cNvSpPr>
          <p:nvPr>
            <p:ph type="sldNum" sz="quarter" idx="12"/>
          </p:nvPr>
        </p:nvSpPr>
        <p:spPr/>
        <p:txBody>
          <a:bodyPr/>
          <a:lstStyle/>
          <a:p>
            <a:fld id="{72CF4EAF-54EE-4428-A9AE-359AD99CDCCE}" type="slidenum">
              <a:rPr lang="en-US" smtClean="0"/>
              <a:t>‹#›</a:t>
            </a:fld>
            <a:endParaRPr lang="en-US"/>
          </a:p>
        </p:txBody>
      </p:sp>
    </p:spTree>
    <p:extLst>
      <p:ext uri="{BB962C8B-B14F-4D97-AF65-F5344CB8AC3E}">
        <p14:creationId xmlns:p14="http://schemas.microsoft.com/office/powerpoint/2010/main" val="3978976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4_Blank">
    <p:bg>
      <p:bgPr>
        <a:solidFill>
          <a:srgbClr val="082123"/>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3082ADBD-54A2-B6BE-27E3-9F16CADB8681}"/>
              </a:ext>
            </a:extLst>
          </p:cNvPr>
          <p:cNvSpPr/>
          <p:nvPr userDrawn="1"/>
        </p:nvSpPr>
        <p:spPr>
          <a:xfrm>
            <a:off x="0" y="0"/>
            <a:ext cx="12192000" cy="6858000"/>
          </a:xfrm>
          <a:prstGeom prst="rect">
            <a:avLst/>
          </a:prstGeom>
          <a:gradFill flip="none" rotWithShape="1">
            <a:gsLst>
              <a:gs pos="0">
                <a:srgbClr val="082123">
                  <a:alpha val="0"/>
                </a:srgbClr>
              </a:gs>
              <a:gs pos="100000">
                <a:srgbClr val="082123"/>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462921863"/>
      </p:ext>
    </p:extLst>
  </p:cSld>
  <p:clrMapOvr>
    <a:masterClrMapping/>
  </p:clrMapOvr>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2_Blueprint">
    <p:bg>
      <p:bgPr>
        <a:solidFill>
          <a:srgbClr val="082123"/>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6D0C580-4E00-67D7-5D9A-4BF2D0E8C2B1}"/>
              </a:ext>
            </a:extLst>
          </p:cNvPr>
          <p:cNvGrpSpPr/>
          <p:nvPr userDrawn="1"/>
        </p:nvGrpSpPr>
        <p:grpSpPr>
          <a:xfrm>
            <a:off x="528320" y="-243840"/>
            <a:ext cx="11033760" cy="7254240"/>
            <a:chOff x="528320" y="-243840"/>
            <a:chExt cx="11033760" cy="7254240"/>
          </a:xfrm>
        </p:grpSpPr>
        <p:cxnSp>
          <p:nvCxnSpPr>
            <p:cNvPr id="7" name="Straight Connector 6">
              <a:extLst>
                <a:ext uri="{FF2B5EF4-FFF2-40B4-BE49-F238E27FC236}">
                  <a16:creationId xmlns:a16="http://schemas.microsoft.com/office/drawing/2014/main" id="{2E4917AB-F307-2CE4-2482-74EC473DD493}"/>
                </a:ext>
              </a:extLst>
            </p:cNvPr>
            <p:cNvCxnSpPr/>
            <p:nvPr userDrawn="1"/>
          </p:nvCxnSpPr>
          <p:spPr>
            <a:xfrm>
              <a:off x="528320"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01E7440-BCDB-7391-4F31-1D584C35A443}"/>
                </a:ext>
              </a:extLst>
            </p:cNvPr>
            <p:cNvCxnSpPr/>
            <p:nvPr userDrawn="1"/>
          </p:nvCxnSpPr>
          <p:spPr>
            <a:xfrm>
              <a:off x="1053737"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2994E58-19A0-8837-3A2A-EC822CCD6827}"/>
                </a:ext>
              </a:extLst>
            </p:cNvPr>
            <p:cNvCxnSpPr/>
            <p:nvPr userDrawn="1"/>
          </p:nvCxnSpPr>
          <p:spPr>
            <a:xfrm>
              <a:off x="1579154"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67AE65B-4CE6-9AF8-8555-AC7B9694E84E}"/>
                </a:ext>
              </a:extLst>
            </p:cNvPr>
            <p:cNvCxnSpPr/>
            <p:nvPr userDrawn="1"/>
          </p:nvCxnSpPr>
          <p:spPr>
            <a:xfrm>
              <a:off x="2104571"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D43795D-CC4C-5A9F-863C-88BA697106C8}"/>
                </a:ext>
              </a:extLst>
            </p:cNvPr>
            <p:cNvCxnSpPr/>
            <p:nvPr userDrawn="1"/>
          </p:nvCxnSpPr>
          <p:spPr>
            <a:xfrm>
              <a:off x="2629988"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B7830D9-666B-65AE-DE11-2D27612ED86F}"/>
                </a:ext>
              </a:extLst>
            </p:cNvPr>
            <p:cNvCxnSpPr/>
            <p:nvPr userDrawn="1"/>
          </p:nvCxnSpPr>
          <p:spPr>
            <a:xfrm>
              <a:off x="3155405"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B748597-13C6-95B3-14CE-23B476C9DF1A}"/>
                </a:ext>
              </a:extLst>
            </p:cNvPr>
            <p:cNvCxnSpPr/>
            <p:nvPr userDrawn="1"/>
          </p:nvCxnSpPr>
          <p:spPr>
            <a:xfrm>
              <a:off x="3680822"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5A4DCDB-8639-F5D5-957F-C21B643A4C27}"/>
                </a:ext>
              </a:extLst>
            </p:cNvPr>
            <p:cNvCxnSpPr/>
            <p:nvPr userDrawn="1"/>
          </p:nvCxnSpPr>
          <p:spPr>
            <a:xfrm>
              <a:off x="4206239"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39BAB8E-1423-2131-D703-E6B430426368}"/>
                </a:ext>
              </a:extLst>
            </p:cNvPr>
            <p:cNvCxnSpPr/>
            <p:nvPr userDrawn="1"/>
          </p:nvCxnSpPr>
          <p:spPr>
            <a:xfrm>
              <a:off x="4731656"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FC9BBF9-90A3-F2E0-4919-B4FC23B53A2D}"/>
                </a:ext>
              </a:extLst>
            </p:cNvPr>
            <p:cNvCxnSpPr/>
            <p:nvPr userDrawn="1"/>
          </p:nvCxnSpPr>
          <p:spPr>
            <a:xfrm>
              <a:off x="5257073"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58DB7FD-BF44-98F0-E514-66A76D25514F}"/>
                </a:ext>
              </a:extLst>
            </p:cNvPr>
            <p:cNvCxnSpPr/>
            <p:nvPr userDrawn="1"/>
          </p:nvCxnSpPr>
          <p:spPr>
            <a:xfrm>
              <a:off x="5782490"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F6ECF92-523A-D280-4AB0-237E79C56F24}"/>
                </a:ext>
              </a:extLst>
            </p:cNvPr>
            <p:cNvCxnSpPr/>
            <p:nvPr userDrawn="1"/>
          </p:nvCxnSpPr>
          <p:spPr>
            <a:xfrm>
              <a:off x="6307907"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F1F7743-29E0-E67F-0085-5DF70912C01C}"/>
                </a:ext>
              </a:extLst>
            </p:cNvPr>
            <p:cNvCxnSpPr/>
            <p:nvPr userDrawn="1"/>
          </p:nvCxnSpPr>
          <p:spPr>
            <a:xfrm>
              <a:off x="6833324"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7EB2753-DB93-AF9B-D9E7-C0A5E6FF9E79}"/>
                </a:ext>
              </a:extLst>
            </p:cNvPr>
            <p:cNvCxnSpPr/>
            <p:nvPr userDrawn="1"/>
          </p:nvCxnSpPr>
          <p:spPr>
            <a:xfrm>
              <a:off x="7358741"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C1747FD-B5B3-8E81-D004-D5E9BFB8F182}"/>
                </a:ext>
              </a:extLst>
            </p:cNvPr>
            <p:cNvCxnSpPr/>
            <p:nvPr userDrawn="1"/>
          </p:nvCxnSpPr>
          <p:spPr>
            <a:xfrm>
              <a:off x="7884158"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A73C73D-18C0-ACB9-51F1-7F82246E28C8}"/>
                </a:ext>
              </a:extLst>
            </p:cNvPr>
            <p:cNvCxnSpPr/>
            <p:nvPr userDrawn="1"/>
          </p:nvCxnSpPr>
          <p:spPr>
            <a:xfrm>
              <a:off x="8409575"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A4E92A3-518A-EF1A-3BF3-660DD8B6AA95}"/>
                </a:ext>
              </a:extLst>
            </p:cNvPr>
            <p:cNvCxnSpPr/>
            <p:nvPr userDrawn="1"/>
          </p:nvCxnSpPr>
          <p:spPr>
            <a:xfrm>
              <a:off x="8934992"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2444DD6-4FCF-4875-68D0-65F235A43D69}"/>
                </a:ext>
              </a:extLst>
            </p:cNvPr>
            <p:cNvCxnSpPr/>
            <p:nvPr userDrawn="1"/>
          </p:nvCxnSpPr>
          <p:spPr>
            <a:xfrm>
              <a:off x="9460409"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270E821-BA78-76CA-6EBB-9BE42F2312C1}"/>
                </a:ext>
              </a:extLst>
            </p:cNvPr>
            <p:cNvCxnSpPr/>
            <p:nvPr userDrawn="1"/>
          </p:nvCxnSpPr>
          <p:spPr>
            <a:xfrm>
              <a:off x="9985826"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9902305-D73D-0235-D02C-86B17AFDCFE5}"/>
                </a:ext>
              </a:extLst>
            </p:cNvPr>
            <p:cNvCxnSpPr/>
            <p:nvPr userDrawn="1"/>
          </p:nvCxnSpPr>
          <p:spPr>
            <a:xfrm>
              <a:off x="10511243"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47AC61A-5D8A-C7B0-E6B7-C1B6822FFD38}"/>
                </a:ext>
              </a:extLst>
            </p:cNvPr>
            <p:cNvCxnSpPr/>
            <p:nvPr userDrawn="1"/>
          </p:nvCxnSpPr>
          <p:spPr>
            <a:xfrm>
              <a:off x="11036660"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9E576D6-9EC1-F56E-8F73-F3044931B7DE}"/>
                </a:ext>
              </a:extLst>
            </p:cNvPr>
            <p:cNvCxnSpPr/>
            <p:nvPr userDrawn="1"/>
          </p:nvCxnSpPr>
          <p:spPr>
            <a:xfrm>
              <a:off x="11562080" y="-243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9919EE94-10C9-89C5-E685-395F774B43B2}"/>
              </a:ext>
            </a:extLst>
          </p:cNvPr>
          <p:cNvGrpSpPr/>
          <p:nvPr userDrawn="1"/>
        </p:nvGrpSpPr>
        <p:grpSpPr>
          <a:xfrm>
            <a:off x="-761771" y="-38751"/>
            <a:ext cx="14136461" cy="6935504"/>
            <a:chOff x="2679338" y="-38751"/>
            <a:chExt cx="7254240" cy="6935504"/>
          </a:xfrm>
        </p:grpSpPr>
        <p:cxnSp>
          <p:nvCxnSpPr>
            <p:cNvPr id="37" name="Straight Connector 36">
              <a:extLst>
                <a:ext uri="{FF2B5EF4-FFF2-40B4-BE49-F238E27FC236}">
                  <a16:creationId xmlns:a16="http://schemas.microsoft.com/office/drawing/2014/main" id="{13364B49-E0E3-7715-14E4-2C26D40A285B}"/>
                </a:ext>
              </a:extLst>
            </p:cNvPr>
            <p:cNvCxnSpPr/>
            <p:nvPr userDrawn="1"/>
          </p:nvCxnSpPr>
          <p:spPr>
            <a:xfrm rot="16200000">
              <a:off x="6306458" y="3269633"/>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4F01B13-7EED-534A-1D47-0FF1274C17D2}"/>
                </a:ext>
              </a:extLst>
            </p:cNvPr>
            <p:cNvCxnSpPr/>
            <p:nvPr userDrawn="1"/>
          </p:nvCxnSpPr>
          <p:spPr>
            <a:xfrm rot="16200000">
              <a:off x="6306458" y="2691674"/>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C134A60-187D-D50D-76C0-C78439D0B654}"/>
                </a:ext>
              </a:extLst>
            </p:cNvPr>
            <p:cNvCxnSpPr/>
            <p:nvPr userDrawn="1"/>
          </p:nvCxnSpPr>
          <p:spPr>
            <a:xfrm rot="16200000">
              <a:off x="6306458" y="2113716"/>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802B1C3-581D-48C6-8C18-EF58AA132F61}"/>
                </a:ext>
              </a:extLst>
            </p:cNvPr>
            <p:cNvCxnSpPr/>
            <p:nvPr userDrawn="1"/>
          </p:nvCxnSpPr>
          <p:spPr>
            <a:xfrm rot="16200000">
              <a:off x="6306458" y="1535757"/>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15597D63-2DFE-79FC-50E9-4B07834F1F53}"/>
                </a:ext>
              </a:extLst>
            </p:cNvPr>
            <p:cNvCxnSpPr/>
            <p:nvPr userDrawn="1"/>
          </p:nvCxnSpPr>
          <p:spPr>
            <a:xfrm rot="16200000">
              <a:off x="6306458" y="957798"/>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1220AB2-55F7-1CFB-9CDA-6189B6E1CA7D}"/>
                </a:ext>
              </a:extLst>
            </p:cNvPr>
            <p:cNvCxnSpPr/>
            <p:nvPr userDrawn="1"/>
          </p:nvCxnSpPr>
          <p:spPr>
            <a:xfrm rot="16200000">
              <a:off x="6306458" y="379840"/>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28E8BCBC-88B4-D279-983D-9FCDA80F4B06}"/>
                </a:ext>
              </a:extLst>
            </p:cNvPr>
            <p:cNvCxnSpPr/>
            <p:nvPr userDrawn="1"/>
          </p:nvCxnSpPr>
          <p:spPr>
            <a:xfrm rot="16200000">
              <a:off x="6306458" y="-198119"/>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5DB3A76-67B3-649A-8BAA-28079CA53012}"/>
                </a:ext>
              </a:extLst>
            </p:cNvPr>
            <p:cNvCxnSpPr/>
            <p:nvPr userDrawn="1"/>
          </p:nvCxnSpPr>
          <p:spPr>
            <a:xfrm rot="16200000">
              <a:off x="6306458" y="-776078"/>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F958089-1168-7E30-CD16-7114D0ED0AF6}"/>
                </a:ext>
              </a:extLst>
            </p:cNvPr>
            <p:cNvCxnSpPr/>
            <p:nvPr userDrawn="1"/>
          </p:nvCxnSpPr>
          <p:spPr>
            <a:xfrm rot="16200000">
              <a:off x="6306458" y="-1354036"/>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8C1D07D-39F0-C4B5-1179-55156A1EEA2C}"/>
                </a:ext>
              </a:extLst>
            </p:cNvPr>
            <p:cNvCxnSpPr/>
            <p:nvPr userDrawn="1"/>
          </p:nvCxnSpPr>
          <p:spPr>
            <a:xfrm rot="16200000">
              <a:off x="6306458" y="-1931995"/>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E90D01B2-5FF2-E293-5E4B-4FD17180A9D8}"/>
                </a:ext>
              </a:extLst>
            </p:cNvPr>
            <p:cNvCxnSpPr/>
            <p:nvPr userDrawn="1"/>
          </p:nvCxnSpPr>
          <p:spPr>
            <a:xfrm rot="16200000">
              <a:off x="6306458" y="-2509954"/>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A1779AE-42E2-AAC0-1E3A-D594C8415654}"/>
                </a:ext>
              </a:extLst>
            </p:cNvPr>
            <p:cNvCxnSpPr/>
            <p:nvPr userDrawn="1"/>
          </p:nvCxnSpPr>
          <p:spPr>
            <a:xfrm rot="16200000">
              <a:off x="6306458" y="-3087912"/>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F61B14DC-2240-4F14-0832-A393179EABA5}"/>
                </a:ext>
              </a:extLst>
            </p:cNvPr>
            <p:cNvCxnSpPr/>
            <p:nvPr userDrawn="1"/>
          </p:nvCxnSpPr>
          <p:spPr>
            <a:xfrm rot="16200000">
              <a:off x="6306458" y="-3665871"/>
              <a:ext cx="0" cy="7254240"/>
            </a:xfrm>
            <a:prstGeom prst="line">
              <a:avLst/>
            </a:prstGeom>
            <a:ln w="6350">
              <a:solidFill>
                <a:srgbClr val="32EEE6">
                  <a:alpha val="15000"/>
                </a:srgbClr>
              </a:solidFill>
            </a:ln>
          </p:spPr>
          <p:style>
            <a:lnRef idx="2">
              <a:schemeClr val="accent1"/>
            </a:lnRef>
            <a:fillRef idx="0">
              <a:schemeClr val="accent1"/>
            </a:fillRef>
            <a:effectRef idx="1">
              <a:schemeClr val="accent1"/>
            </a:effectRef>
            <a:fontRef idx="minor">
              <a:schemeClr val="tx1"/>
            </a:fontRef>
          </p:style>
        </p:cxnSp>
      </p:grpSp>
      <p:sp>
        <p:nvSpPr>
          <p:cNvPr id="55" name="Rectangle 54">
            <a:extLst>
              <a:ext uri="{FF2B5EF4-FFF2-40B4-BE49-F238E27FC236}">
                <a16:creationId xmlns:a16="http://schemas.microsoft.com/office/drawing/2014/main" id="{3082ADBD-54A2-B6BE-27E3-9F16CADB8681}"/>
              </a:ext>
            </a:extLst>
          </p:cNvPr>
          <p:cNvSpPr/>
          <p:nvPr userDrawn="1"/>
        </p:nvSpPr>
        <p:spPr>
          <a:xfrm>
            <a:off x="0" y="0"/>
            <a:ext cx="12192000" cy="6858000"/>
          </a:xfrm>
          <a:prstGeom prst="rect">
            <a:avLst/>
          </a:prstGeom>
          <a:gradFill flip="none" rotWithShape="1">
            <a:gsLst>
              <a:gs pos="0">
                <a:srgbClr val="082123">
                  <a:alpha val="0"/>
                </a:srgbClr>
              </a:gs>
              <a:gs pos="100000">
                <a:srgbClr val="082123"/>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458848994"/>
      </p:ext>
    </p:extLst>
  </p:cSld>
  <p:clrMapOvr>
    <a:masterClrMapping/>
  </p:clrMapOvr>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E1B9D-5BF1-4F96-4501-7BDF7DEA6325}"/>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35DD69-0A08-667E-54AC-73B9058D3FE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6E3C92-40EE-67E8-1778-CAEC898F4DA6}"/>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A95AE-1B01-3242-03D3-A306466B4481}"/>
              </a:ext>
            </a:extLst>
          </p:cNvPr>
          <p:cNvSpPr>
            <a:spLocks noGrp="1"/>
          </p:cNvSpPr>
          <p:nvPr>
            <p:ph type="dt" sz="half" idx="10"/>
          </p:nvPr>
        </p:nvSpPr>
        <p:spPr/>
        <p:txBody>
          <a:bodyPr/>
          <a:lstStyle/>
          <a:p>
            <a:fld id="{B8E4CE85-E7CC-40A5-9115-A322BBA6E07C}" type="datetimeFigureOut">
              <a:rPr lang="en-US" smtClean="0"/>
              <a:t>2/4/26</a:t>
            </a:fld>
            <a:endParaRPr lang="en-US"/>
          </a:p>
        </p:txBody>
      </p:sp>
      <p:sp>
        <p:nvSpPr>
          <p:cNvPr id="6" name="Footer Placeholder 5">
            <a:extLst>
              <a:ext uri="{FF2B5EF4-FFF2-40B4-BE49-F238E27FC236}">
                <a16:creationId xmlns:a16="http://schemas.microsoft.com/office/drawing/2014/main" id="{793FD4D6-1DF1-FE03-9B32-3E29EA0BFB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9BB06F-80D3-760A-92EA-5129D1EE0945}"/>
              </a:ext>
            </a:extLst>
          </p:cNvPr>
          <p:cNvSpPr>
            <a:spLocks noGrp="1"/>
          </p:cNvSpPr>
          <p:nvPr>
            <p:ph type="sldNum" sz="quarter" idx="12"/>
          </p:nvPr>
        </p:nvSpPr>
        <p:spPr/>
        <p:txBody>
          <a:bodyPr/>
          <a:lstStyle/>
          <a:p>
            <a:fld id="{72CF4EAF-54EE-4428-A9AE-359AD99CDCCE}" type="slidenum">
              <a:rPr lang="en-US" smtClean="0"/>
              <a:t>‹#›</a:t>
            </a:fld>
            <a:endParaRPr lang="en-US"/>
          </a:p>
        </p:txBody>
      </p:sp>
    </p:spTree>
    <p:extLst>
      <p:ext uri="{BB962C8B-B14F-4D97-AF65-F5344CB8AC3E}">
        <p14:creationId xmlns:p14="http://schemas.microsoft.com/office/powerpoint/2010/main" val="33644630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6BC7-D810-CA8F-97EF-B999CCBEFD6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0C583A-2223-9F02-6130-40FCEF87D1DD}"/>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CDFC56BD-F17A-0A1B-C2DB-0BEDDDB8465C}"/>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293D6F-1A64-460F-3C14-347228DDFE60}"/>
              </a:ext>
            </a:extLst>
          </p:cNvPr>
          <p:cNvSpPr>
            <a:spLocks noGrp="1"/>
          </p:cNvSpPr>
          <p:nvPr>
            <p:ph type="dt" sz="half" idx="10"/>
          </p:nvPr>
        </p:nvSpPr>
        <p:spPr/>
        <p:txBody>
          <a:bodyPr/>
          <a:lstStyle/>
          <a:p>
            <a:fld id="{B8E4CE85-E7CC-40A5-9115-A322BBA6E07C}" type="datetimeFigureOut">
              <a:rPr lang="en-US" smtClean="0"/>
              <a:t>2/4/26</a:t>
            </a:fld>
            <a:endParaRPr lang="en-US"/>
          </a:p>
        </p:txBody>
      </p:sp>
      <p:sp>
        <p:nvSpPr>
          <p:cNvPr id="6" name="Footer Placeholder 5">
            <a:extLst>
              <a:ext uri="{FF2B5EF4-FFF2-40B4-BE49-F238E27FC236}">
                <a16:creationId xmlns:a16="http://schemas.microsoft.com/office/drawing/2014/main" id="{118CA224-99F6-55FE-13B0-738C7AE5A5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07A7B1-E300-C09C-E655-9A6F9E412CF1}"/>
              </a:ext>
            </a:extLst>
          </p:cNvPr>
          <p:cNvSpPr>
            <a:spLocks noGrp="1"/>
          </p:cNvSpPr>
          <p:nvPr>
            <p:ph type="sldNum" sz="quarter" idx="12"/>
          </p:nvPr>
        </p:nvSpPr>
        <p:spPr/>
        <p:txBody>
          <a:bodyPr/>
          <a:lstStyle/>
          <a:p>
            <a:fld id="{72CF4EAF-54EE-4428-A9AE-359AD99CDCCE}" type="slidenum">
              <a:rPr lang="en-US" smtClean="0"/>
              <a:t>‹#›</a:t>
            </a:fld>
            <a:endParaRPr lang="en-US"/>
          </a:p>
        </p:txBody>
      </p:sp>
    </p:spTree>
    <p:extLst>
      <p:ext uri="{BB962C8B-B14F-4D97-AF65-F5344CB8AC3E}">
        <p14:creationId xmlns:p14="http://schemas.microsoft.com/office/powerpoint/2010/main" val="24803554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508BF3-6FDD-2135-2C95-59F52C504F41}"/>
              </a:ext>
            </a:extLst>
          </p:cNvPr>
          <p:cNvSpPr/>
          <p:nvPr userDrawn="1"/>
        </p:nvSpPr>
        <p:spPr>
          <a:xfrm>
            <a:off x="0" y="0"/>
            <a:ext cx="12192000" cy="6858000"/>
          </a:xfrm>
          <a:prstGeom prst="rect">
            <a:avLst/>
          </a:prstGeom>
          <a:gradFill>
            <a:gsLst>
              <a:gs pos="100000">
                <a:srgbClr val="EEF2F9">
                  <a:lumMod val="70000"/>
                  <a:lumOff val="30000"/>
                </a:srgbClr>
              </a:gs>
              <a:gs pos="0">
                <a:srgbClr val="EEF2F9"/>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2760117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Nestle Blank_Title Bar">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solidFill>
            <a:srgbClr val="F9F7F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0" y="0"/>
            <a:ext cx="12192000" cy="640080"/>
          </a:xfrm>
          <a:prstGeom prst="rect">
            <a:avLst/>
          </a:prstGeom>
          <a:gradFill flip="none" rotWithShape="1">
            <a:gsLst>
              <a:gs pos="100000">
                <a:srgbClr val="194569"/>
              </a:gs>
              <a:gs pos="0">
                <a:srgbClr val="2D7CBB"/>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lvl="0" fontAlgn="base">
              <a:spcBef>
                <a:spcPct val="0"/>
              </a:spcBef>
              <a:spcAft>
                <a:spcPct val="0"/>
              </a:spcAft>
            </a:pPr>
            <a:endParaRPr lang="en-US" sz="1600" noProof="0">
              <a:solidFill>
                <a:schemeClr val="bg1"/>
              </a:solidFill>
              <a:latin typeface="Montserrat Medium" pitchFamily="2" charset="77"/>
            </a:endParaRPr>
          </a:p>
        </p:txBody>
      </p:sp>
      <p:sp>
        <p:nvSpPr>
          <p:cNvPr id="3" name="Title 1">
            <a:extLst>
              <a:ext uri="{FF2B5EF4-FFF2-40B4-BE49-F238E27FC236}">
                <a16:creationId xmlns:a16="http://schemas.microsoft.com/office/drawing/2014/main" id="{EA33949D-FBA8-2ECC-34F3-CDFD5974C07C}"/>
              </a:ext>
            </a:extLst>
          </p:cNvPr>
          <p:cNvSpPr>
            <a:spLocks noGrp="1"/>
          </p:cNvSpPr>
          <p:nvPr>
            <p:ph type="title"/>
          </p:nvPr>
        </p:nvSpPr>
        <p:spPr>
          <a:xfrm>
            <a:off x="-3" y="0"/>
            <a:ext cx="12192000" cy="640080"/>
          </a:xfrm>
        </p:spPr>
        <p:txBody>
          <a:bodyPr/>
          <a:lstStyle>
            <a:lvl1pPr>
              <a:defRPr lang="en-US" sz="2200" b="0" kern="1200" dirty="0">
                <a:solidFill>
                  <a:schemeClr val="bg1"/>
                </a:solidFill>
                <a:latin typeface="Montserrat SemiBold" pitchFamily="2"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Tree>
    <p:extLst>
      <p:ext uri="{BB962C8B-B14F-4D97-AF65-F5344CB8AC3E}">
        <p14:creationId xmlns:p14="http://schemas.microsoft.com/office/powerpoint/2010/main" val="375832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8_Title Only">
    <p:bg>
      <p:bgPr>
        <a:solidFill>
          <a:schemeClr val="tx1"/>
        </a:solidFill>
        <a:effectLst/>
      </p:bgPr>
    </p:bg>
    <p:spTree>
      <p:nvGrpSpPr>
        <p:cNvPr id="1" name=""/>
        <p:cNvGrpSpPr/>
        <p:nvPr/>
      </p:nvGrpSpPr>
      <p:grpSpPr>
        <a:xfrm>
          <a:off x="0" y="0"/>
          <a:ext cx="0" cy="0"/>
          <a:chOff x="0" y="0"/>
          <a:chExt cx="0" cy="0"/>
        </a:xfrm>
      </p:grpSpPr>
      <p:sp>
        <p:nvSpPr>
          <p:cNvPr id="4" name="TextBox 3"/>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white">
                    <a:lumMod val="75000"/>
                  </a:prstClr>
                </a:solidFill>
                <a:effectLst/>
                <a:uLnTx/>
                <a:uFillTx/>
                <a:latin typeface="Arial" pitchFamily="34" charset="0"/>
                <a:ea typeface="Tahoma" pitchFamily="34"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white">
                  <a:lumMod val="75000"/>
                </a:prstClr>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31220528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Defense 1 with Titl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solidFill>
            <a:srgbClr val="EAF0F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0" y="0"/>
            <a:ext cx="12192000" cy="640080"/>
          </a:xfrm>
          <a:prstGeom prst="rect">
            <a:avLst/>
          </a:prstGeom>
          <a:gradFill flip="none" rotWithShape="1">
            <a:gsLst>
              <a:gs pos="0">
                <a:srgbClr val="0C3EB9"/>
              </a:gs>
              <a:gs pos="100000">
                <a:srgbClr val="001771"/>
              </a:gs>
            </a:gsLst>
            <a:path path="circle">
              <a:fillToRect l="50000" t="50000" r="50000" b="50000"/>
            </a:path>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759754820"/>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B2E560-384F-89C2-AAF4-AECCA996E9ED}"/>
              </a:ext>
            </a:extLst>
          </p:cNvPr>
          <p:cNvSpPr/>
          <p:nvPr userDrawn="1"/>
        </p:nvSpPr>
        <p:spPr>
          <a:xfrm>
            <a:off x="0" y="0"/>
            <a:ext cx="12192000" cy="6858000"/>
          </a:xfrm>
          <a:prstGeom prst="rect">
            <a:avLst/>
          </a:prstGeom>
          <a:gradFill flip="none" rotWithShape="1">
            <a:gsLst>
              <a:gs pos="100000">
                <a:srgbClr val="D9DDE5">
                  <a:lumMod val="60000"/>
                  <a:lumOff val="40000"/>
                </a:srgbClr>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1765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G Full Page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7AFD32-FC97-B536-0DB7-9C3FB024CB12}"/>
              </a:ext>
            </a:extLst>
          </p:cNvPr>
          <p:cNvSpPr>
            <a:spLocks noGrp="1"/>
          </p:cNvSpPr>
          <p:nvPr>
            <p:ph type="title"/>
          </p:nvPr>
        </p:nvSpPr>
        <p:spPr>
          <a:xfrm>
            <a:off x="0" y="0"/>
            <a:ext cx="12192000" cy="677333"/>
          </a:xfrm>
          <a:prstGeom prst="rect">
            <a:avLst/>
          </a:prstGeom>
        </p:spPr>
        <p:txBody>
          <a:bodyPr anchor="ctr"/>
          <a:lstStyle>
            <a:lvl1pPr algn="ctr">
              <a:defRPr sz="2200">
                <a:latin typeface="Montserrat SemiBold" pitchFamily="2" charset="0"/>
              </a:defRPr>
            </a:lvl1pPr>
          </a:lstStyle>
          <a:p>
            <a:r>
              <a:rPr lang="en-US"/>
              <a:t>Click to edit Master title style</a:t>
            </a:r>
          </a:p>
        </p:txBody>
      </p:sp>
      <p:cxnSp>
        <p:nvCxnSpPr>
          <p:cNvPr id="5" name="Straight Connector 4">
            <a:extLst>
              <a:ext uri="{FF2B5EF4-FFF2-40B4-BE49-F238E27FC236}">
                <a16:creationId xmlns:a16="http://schemas.microsoft.com/office/drawing/2014/main" id="{30E89557-6A86-D0CA-6F68-AB8FDECB523A}"/>
              </a:ext>
            </a:extLst>
          </p:cNvPr>
          <p:cNvCxnSpPr/>
          <p:nvPr userDrawn="1"/>
        </p:nvCxnSpPr>
        <p:spPr>
          <a:xfrm>
            <a:off x="0" y="677333"/>
            <a:ext cx="12192000" cy="0"/>
          </a:xfrm>
          <a:prstGeom prst="line">
            <a:avLst/>
          </a:prstGeom>
          <a:ln w="25400"/>
          <a:effectLst>
            <a:outerShdw blurRad="25400" dir="5400000" algn="t"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423501"/>
      </p:ext>
    </p:extLst>
  </p:cSld>
  <p:clrMapOvr>
    <a:masterClrMapping/>
  </p:clrMapOvr>
  <p:transition>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userDrawn="1">
  <p:cSld name="12_Title Only">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126"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2" name="Rectangle 1">
            <a:extLst>
              <a:ext uri="{FF2B5EF4-FFF2-40B4-BE49-F238E27FC236}">
                <a16:creationId xmlns:a16="http://schemas.microsoft.com/office/drawing/2014/main" id="{1AB1B9F3-207F-09B8-5D4E-08EBE543514E}"/>
              </a:ext>
            </a:extLst>
          </p:cNvPr>
          <p:cNvSpPr/>
          <p:nvPr userDrawn="1"/>
        </p:nvSpPr>
        <p:spPr>
          <a:xfrm>
            <a:off x="1588" y="-146957"/>
            <a:ext cx="12188825" cy="7160692"/>
          </a:xfrm>
          <a:prstGeom prst="rect">
            <a:avLst/>
          </a:prstGeom>
          <a:gradFill flip="none" rotWithShape="1">
            <a:gsLst>
              <a:gs pos="100000">
                <a:srgbClr val="516E9E"/>
              </a:gs>
              <a:gs pos="1000">
                <a:srgbClr val="2B4C7E">
                  <a:lumMod val="59064"/>
                </a:srgbClr>
              </a:gs>
            </a:gsLst>
            <a:lin ang="4800000" scaled="0"/>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11918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75000"/>
          </a:schemeClr>
        </a:solidFill>
        <a:effectLst/>
      </p:bgPr>
    </p:bg>
    <p:spTree>
      <p:nvGrpSpPr>
        <p:cNvPr id="1" name=""/>
        <p:cNvGrpSpPr/>
        <p:nvPr/>
      </p:nvGrpSpPr>
      <p:grpSpPr>
        <a:xfrm>
          <a:off x="0" y="0"/>
          <a:ext cx="0" cy="0"/>
          <a:chOff x="0" y="0"/>
          <a:chExt cx="0" cy="0"/>
        </a:xfrm>
      </p:grpSpPr>
      <p:sp>
        <p:nvSpPr>
          <p:cNvPr id="6" name="Rounded Rectangle 5"/>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ts val="800"/>
              </a:spcBef>
              <a:spcAft>
                <a:spcPct val="0"/>
              </a:spcAft>
              <a:buClrTx/>
              <a:buSzTx/>
              <a:buFontTx/>
              <a:buNone/>
              <a:tabLst/>
              <a:defRPr/>
            </a:pPr>
            <a:endParaRPr kumimoji="0" lang="en-US" sz="3700" b="1"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cxnSp>
        <p:nvCxnSpPr>
          <p:cNvPr id="4" name="Straight Connector 3"/>
          <p:cNvCxnSpPr/>
          <p:nvPr userDrawn="1"/>
        </p:nvCxnSpPr>
        <p:spPr>
          <a:xfrm>
            <a:off x="1833035" y="3425826"/>
            <a:ext cx="10267565" cy="3174"/>
          </a:xfrm>
          <a:prstGeom prst="line">
            <a:avLst/>
          </a:prstGeom>
          <a:ln w="31750">
            <a:solidFill>
              <a:srgbClr val="3B73B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ctrTitle"/>
          </p:nvPr>
        </p:nvSpPr>
        <p:spPr>
          <a:xfrm>
            <a:off x="1828800" y="1963583"/>
            <a:ext cx="10164725" cy="1449388"/>
          </a:xfrm>
        </p:spPr>
        <p:txBody>
          <a:bodyPr lIns="0" bIns="243797" anchor="b">
            <a:normAutofit/>
          </a:bodyPr>
          <a:lstStyle>
            <a:lvl1pPr algn="l">
              <a:defRPr sz="2800" b="1">
                <a:solidFill>
                  <a:schemeClr val="tx1"/>
                </a:solidFill>
                <a:effectLst/>
                <a:latin typeface="Tahoma" pitchFamily="34" charset="0"/>
                <a:ea typeface="Tahoma" pitchFamily="34" charset="0"/>
                <a:cs typeface="Tahoma" pitchFamily="34" charset="0"/>
              </a:defRPr>
            </a:lvl1pPr>
          </a:lstStyle>
          <a:p>
            <a:r>
              <a:rPr lang="en-US"/>
              <a:t>Click to edit Master title style</a:t>
            </a:r>
          </a:p>
        </p:txBody>
      </p:sp>
      <p:sp>
        <p:nvSpPr>
          <p:cNvPr id="9" name="Subtitle 2"/>
          <p:cNvSpPr>
            <a:spLocks noGrp="1"/>
          </p:cNvSpPr>
          <p:nvPr userDrawn="1">
            <p:ph type="subTitle" idx="1"/>
          </p:nvPr>
        </p:nvSpPr>
        <p:spPr>
          <a:xfrm>
            <a:off x="1828800" y="3425029"/>
            <a:ext cx="10164725" cy="1752600"/>
          </a:xfrm>
        </p:spPr>
        <p:txBody>
          <a:bodyPr lIns="0" tIns="243797" bIns="0">
            <a:normAutofit/>
          </a:bodyPr>
          <a:lstStyle>
            <a:lvl1pPr marL="0" indent="0" algn="l">
              <a:buNone/>
              <a:defRPr sz="2400">
                <a:solidFill>
                  <a:schemeClr val="tx1"/>
                </a:solidFill>
                <a:effectLst/>
                <a:latin typeface="Tahoma" pitchFamily="34" charset="0"/>
                <a:ea typeface="Tahoma" pitchFamily="34" charset="0"/>
                <a:cs typeface="Tahoma"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018766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1833036" y="3425825"/>
            <a:ext cx="10358967" cy="0"/>
          </a:xfrm>
          <a:prstGeom prst="line">
            <a:avLst/>
          </a:prstGeom>
          <a:ln w="31750">
            <a:solidFill>
              <a:srgbClr val="3B73B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ctrTitle"/>
          </p:nvPr>
        </p:nvSpPr>
        <p:spPr>
          <a:xfrm>
            <a:off x="1828801" y="1963583"/>
            <a:ext cx="10363200" cy="1449388"/>
          </a:xfrm>
        </p:spPr>
        <p:txBody>
          <a:bodyPr lIns="0" bIns="243797" anchor="b">
            <a:normAutofit/>
          </a:bodyPr>
          <a:lstStyle>
            <a:lvl1pPr algn="l">
              <a:defRPr sz="2800" b="1">
                <a:solidFill>
                  <a:schemeClr val="tx1"/>
                </a:solidFill>
                <a:effectLst/>
                <a:latin typeface="Tahoma" pitchFamily="34" charset="0"/>
                <a:ea typeface="Tahoma" pitchFamily="34" charset="0"/>
                <a:cs typeface="Tahoma" pitchFamily="34" charset="0"/>
              </a:defRPr>
            </a:lvl1pPr>
          </a:lstStyle>
          <a:p>
            <a:r>
              <a:rPr lang="en-US"/>
              <a:t>Click to edit Master title style</a:t>
            </a:r>
          </a:p>
        </p:txBody>
      </p:sp>
      <p:sp>
        <p:nvSpPr>
          <p:cNvPr id="9" name="Subtitle 2"/>
          <p:cNvSpPr>
            <a:spLocks noGrp="1"/>
          </p:cNvSpPr>
          <p:nvPr userDrawn="1">
            <p:ph type="subTitle" idx="1"/>
          </p:nvPr>
        </p:nvSpPr>
        <p:spPr>
          <a:xfrm>
            <a:off x="1828801" y="3425029"/>
            <a:ext cx="10363200" cy="1752600"/>
          </a:xfrm>
        </p:spPr>
        <p:txBody>
          <a:bodyPr lIns="0" tIns="243797" bIns="0">
            <a:normAutofit/>
          </a:bodyPr>
          <a:lstStyle>
            <a:lvl1pPr marL="0" indent="0" algn="l">
              <a:buNone/>
              <a:defRPr sz="2400">
                <a:solidFill>
                  <a:schemeClr val="tx1"/>
                </a:solidFill>
                <a:effectLst/>
                <a:latin typeface="Tahoma" pitchFamily="34" charset="0"/>
                <a:ea typeface="Tahoma" pitchFamily="34" charset="0"/>
                <a:cs typeface="Tahoma"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779526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9" name="Rounded Rectangle 8"/>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ts val="800"/>
              </a:spcBef>
              <a:spcAft>
                <a:spcPct val="0"/>
              </a:spcAft>
              <a:buClrTx/>
              <a:buSzTx/>
              <a:buFontTx/>
              <a:buNone/>
              <a:tabLst/>
              <a:defRPr/>
            </a:pPr>
            <a:endParaRPr kumimoji="0" lang="en-US" sz="3700" b="1"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8" name="Rectangle 7"/>
          <p:cNvSpPr/>
          <p:nvPr userDrawn="1"/>
        </p:nvSpPr>
        <p:spPr>
          <a:xfrm>
            <a:off x="1" y="2"/>
            <a:ext cx="12192000" cy="900113"/>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900112"/>
          </a:xfrm>
          <a:noFill/>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2" y="898526"/>
            <a:ext cx="12187767" cy="1588"/>
          </a:xfrm>
          <a:prstGeom prst="line">
            <a:avLst/>
          </a:prstGeom>
          <a:noFill/>
          <a:ln w="25400">
            <a:solidFill>
              <a:srgbClr val="939598"/>
            </a:solidFill>
            <a:prstDash val="solid"/>
            <a:round/>
            <a:headEnd/>
            <a:tailEnd/>
          </a:ln>
        </p:spPr>
        <p:txBody>
          <a:bodyPr lIns="121899" tIns="60949" rIns="121899" bIns="6094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2" y="885826"/>
            <a:ext cx="12187767" cy="1588"/>
          </a:xfrm>
          <a:prstGeom prst="line">
            <a:avLst/>
          </a:prstGeom>
          <a:noFill/>
          <a:ln w="25400">
            <a:solidFill>
              <a:srgbClr val="3B73B9"/>
            </a:solidFill>
            <a:prstDash val="solid"/>
            <a:round/>
            <a:headEnd/>
            <a:tailEnd/>
          </a:ln>
        </p:spPr>
        <p:txBody>
          <a:bodyPr lIns="121899" tIns="60949" rIns="121899" bIns="6094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Tree>
    <p:extLst>
      <p:ext uri="{BB962C8B-B14F-4D97-AF65-F5344CB8AC3E}">
        <p14:creationId xmlns:p14="http://schemas.microsoft.com/office/powerpoint/2010/main" val="20690605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Only" preserve="1">
  <p:cSld name="8_Title Only">
    <p:bg>
      <p:bgPr>
        <a:solidFill>
          <a:schemeClr val="bg1">
            <a:lumMod val="75000"/>
          </a:schemeClr>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ts val="800"/>
              </a:spcBef>
              <a:spcAft>
                <a:spcPct val="0"/>
              </a:spcAft>
              <a:buClrTx/>
              <a:buSzTx/>
              <a:buFontTx/>
              <a:buNone/>
              <a:tabLst/>
              <a:defRPr/>
            </a:pPr>
            <a:endParaRPr kumimoji="0" lang="en-US" sz="3700" b="1"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11" name="Rectangle 10"/>
          <p:cNvSpPr/>
          <p:nvPr userDrawn="1"/>
        </p:nvSpPr>
        <p:spPr>
          <a:xfrm>
            <a:off x="1" y="1"/>
            <a:ext cx="12192000" cy="638629"/>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638493"/>
            <a:ext cx="12187767" cy="1588"/>
          </a:xfrm>
          <a:prstGeom prst="line">
            <a:avLst/>
          </a:prstGeom>
          <a:noFill/>
          <a:ln w="25400">
            <a:solidFill>
              <a:srgbClr val="939598"/>
            </a:solidFill>
            <a:prstDash val="solid"/>
            <a:round/>
            <a:headEnd/>
            <a:tailEnd/>
          </a:ln>
        </p:spPr>
        <p:txBody>
          <a:bodyPr lIns="121899" tIns="60949" rIns="121899" bIns="6094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2" y="625793"/>
            <a:ext cx="12187767" cy="1588"/>
          </a:xfrm>
          <a:prstGeom prst="line">
            <a:avLst/>
          </a:prstGeom>
          <a:noFill/>
          <a:ln w="25400">
            <a:solidFill>
              <a:srgbClr val="3B73B9"/>
            </a:solidFill>
            <a:prstDash val="solid"/>
            <a:round/>
            <a:headEnd/>
            <a:tailEnd/>
          </a:ln>
        </p:spPr>
        <p:txBody>
          <a:bodyPr lIns="121899" tIns="60949" rIns="121899" bIns="6094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13" name="TextBox 1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38669600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Only" preserve="1">
  <p:cSld name="14_Title Only">
    <p:bg>
      <p:bgPr>
        <a:solidFill>
          <a:schemeClr val="bg1">
            <a:lumMod val="75000"/>
          </a:schemeClr>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ts val="800"/>
              </a:spcBef>
              <a:spcAft>
                <a:spcPct val="0"/>
              </a:spcAft>
              <a:buClrTx/>
              <a:buSzTx/>
              <a:buFontTx/>
              <a:buNone/>
              <a:tabLst/>
              <a:defRPr/>
            </a:pPr>
            <a:endParaRPr kumimoji="0" lang="en-US" sz="3700" b="1"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11" name="Rectangle 10"/>
          <p:cNvSpPr/>
          <p:nvPr userDrawn="1"/>
        </p:nvSpPr>
        <p:spPr>
          <a:xfrm>
            <a:off x="1" y="1"/>
            <a:ext cx="12192000" cy="638629"/>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638493"/>
            <a:ext cx="12187767" cy="1588"/>
          </a:xfrm>
          <a:prstGeom prst="line">
            <a:avLst/>
          </a:prstGeom>
          <a:noFill/>
          <a:ln w="25400">
            <a:solidFill>
              <a:srgbClr val="939598"/>
            </a:solidFill>
            <a:prstDash val="solid"/>
            <a:round/>
            <a:headEnd/>
            <a:tailEnd/>
          </a:ln>
        </p:spPr>
        <p:txBody>
          <a:bodyPr lIns="121899" tIns="60949" rIns="121899" bIns="6094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2" y="625793"/>
            <a:ext cx="12187767" cy="1588"/>
          </a:xfrm>
          <a:prstGeom prst="line">
            <a:avLst/>
          </a:prstGeom>
          <a:noFill/>
          <a:ln w="25400">
            <a:solidFill>
              <a:srgbClr val="3B73B9"/>
            </a:solidFill>
            <a:prstDash val="solid"/>
            <a:round/>
            <a:headEnd/>
            <a:tailEnd/>
          </a:ln>
        </p:spPr>
        <p:txBody>
          <a:bodyPr lIns="121899" tIns="60949" rIns="121899" bIns="6094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13" name="TextBox 1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335283239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Tree>
    <p:extLst>
      <p:ext uri="{BB962C8B-B14F-4D97-AF65-F5344CB8AC3E}">
        <p14:creationId xmlns:p14="http://schemas.microsoft.com/office/powerpoint/2010/main" val="30655596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a:latin typeface="Tahoma" pitchFamily="34" charset="0"/>
                <a:ea typeface="Tahoma" pitchFamily="34" charset="0"/>
                <a:cs typeface="Tahoma" pitchFamily="34" charset="0"/>
              </a:defRPr>
            </a:lvl1pPr>
          </a:lstStyle>
          <a:p>
            <a:r>
              <a:rPr lang="en-US"/>
              <a:t>Click to edit Master title style</a:t>
            </a:r>
          </a:p>
        </p:txBody>
      </p:sp>
      <p:sp>
        <p:nvSpPr>
          <p:cNvPr id="6" name="Content Placeholder 2"/>
          <p:cNvSpPr>
            <a:spLocks noGrp="1"/>
          </p:cNvSpPr>
          <p:nvPr>
            <p:ph idx="1"/>
          </p:nvPr>
        </p:nvSpPr>
        <p:spPr>
          <a:xfrm>
            <a:off x="508001" y="1097647"/>
            <a:ext cx="11176000" cy="4876800"/>
          </a:xfrm>
        </p:spPr>
        <p:txBody>
          <a:bodyPr/>
          <a:lstStyle>
            <a:lvl1pPr>
              <a:defRPr>
                <a:latin typeface="Arial" pitchFamily="34" charset="0"/>
                <a:ea typeface="Tahoma" pitchFamily="34" charset="0"/>
                <a:cs typeface="Tahoma" pitchFamily="34" charset="0"/>
              </a:defRPr>
            </a:lvl1pPr>
            <a:lvl2pPr>
              <a:defRPr>
                <a:latin typeface="Arial" pitchFamily="34" charset="0"/>
                <a:ea typeface="Tahoma" pitchFamily="34" charset="0"/>
                <a:cs typeface="Tahoma" pitchFamily="34" charset="0"/>
              </a:defRPr>
            </a:lvl2pPr>
            <a:lvl3pPr>
              <a:defRPr>
                <a:latin typeface="Arial" pitchFamily="34" charset="0"/>
                <a:ea typeface="Tahoma" pitchFamily="34" charset="0"/>
                <a:cs typeface="Tahoma" pitchFamily="34" charset="0"/>
              </a:defRPr>
            </a:lvl3pPr>
            <a:lvl4pPr>
              <a:defRPr>
                <a:latin typeface="Arial" pitchFamily="34" charset="0"/>
                <a:ea typeface="Tahoma" pitchFamily="34" charset="0"/>
                <a:cs typeface="Tahoma" pitchFamily="34" charset="0"/>
              </a:defRPr>
            </a:lvl4pPr>
            <a:lvl5pPr>
              <a:defRPr>
                <a:latin typeface="Arial"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4250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Only" preserve="1">
  <p:cSld name="13_Title Only">
    <p:bg>
      <p:bgPr>
        <a:solidFill>
          <a:schemeClr val="bg1">
            <a:lumMod val="75000"/>
          </a:schemeClr>
        </a:solidFill>
        <a:effectLst/>
      </p:bgPr>
    </p:bg>
    <p:spTree>
      <p:nvGrpSpPr>
        <p:cNvPr id="1" name=""/>
        <p:cNvGrpSpPr/>
        <p:nvPr/>
      </p:nvGrpSpPr>
      <p:grpSpPr>
        <a:xfrm>
          <a:off x="0" y="0"/>
          <a:ext cx="0" cy="0"/>
          <a:chOff x="0" y="0"/>
          <a:chExt cx="0" cy="0"/>
        </a:xfrm>
      </p:grpSpPr>
      <p:sp>
        <p:nvSpPr>
          <p:cNvPr id="8" name="Rounded Rectangle 7"/>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ts val="800"/>
              </a:spcBef>
              <a:spcAft>
                <a:spcPct val="0"/>
              </a:spcAft>
              <a:buClrTx/>
              <a:buSzTx/>
              <a:buFontTx/>
              <a:buNone/>
              <a:tabLst/>
              <a:defRPr/>
            </a:pPr>
            <a:endParaRPr kumimoji="0" lang="en-US" sz="3700" b="1"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10" name="Rectangle 9"/>
          <p:cNvSpPr/>
          <p:nvPr userDrawn="1"/>
        </p:nvSpPr>
        <p:spPr>
          <a:xfrm>
            <a:off x="1" y="0"/>
            <a:ext cx="12192000" cy="1188720"/>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1188720"/>
          </a:xfrm>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2" y="1187133"/>
            <a:ext cx="12187767" cy="1588"/>
          </a:xfrm>
          <a:prstGeom prst="line">
            <a:avLst/>
          </a:prstGeom>
          <a:noFill/>
          <a:ln w="25400">
            <a:solidFill>
              <a:srgbClr val="939598"/>
            </a:solidFill>
            <a:prstDash val="solid"/>
            <a:round/>
            <a:headEnd/>
            <a:tailEnd/>
          </a:ln>
        </p:spPr>
        <p:txBody>
          <a:bodyPr lIns="121899" tIns="60949" rIns="121899" bIns="6094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2" y="1174433"/>
            <a:ext cx="12187767" cy="1588"/>
          </a:xfrm>
          <a:prstGeom prst="line">
            <a:avLst/>
          </a:prstGeom>
          <a:noFill/>
          <a:ln w="25400">
            <a:solidFill>
              <a:srgbClr val="3B73B9"/>
            </a:solidFill>
            <a:prstDash val="solid"/>
            <a:round/>
            <a:headEnd/>
            <a:tailEnd/>
          </a:ln>
        </p:spPr>
        <p:txBody>
          <a:bodyPr lIns="121899" tIns="60949" rIns="121899" bIns="6094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13" name="TextBox 12"/>
          <p:cNvSpPr txBox="1"/>
          <p:nvPr userDrawn="1"/>
        </p:nvSpPr>
        <p:spPr>
          <a:xfrm>
            <a:off x="11595168" y="6721085"/>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34619576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7_Title Only">
    <p:bg>
      <p:bgPr>
        <a:solidFill>
          <a:schemeClr val="bg1">
            <a:lumMod val="75000"/>
          </a:schemeClr>
        </a:solidFill>
        <a:effectLst/>
      </p:bgPr>
    </p:bg>
    <p:spTree>
      <p:nvGrpSpPr>
        <p:cNvPr id="1" name=""/>
        <p:cNvGrpSpPr/>
        <p:nvPr/>
      </p:nvGrpSpPr>
      <p:grpSpPr>
        <a:xfrm>
          <a:off x="0" y="0"/>
          <a:ext cx="0" cy="0"/>
          <a:chOff x="0" y="0"/>
          <a:chExt cx="0" cy="0"/>
        </a:xfrm>
      </p:grpSpPr>
      <p:sp>
        <p:nvSpPr>
          <p:cNvPr id="7" name="Rounded Rectangle 6"/>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ts val="800"/>
              </a:spcBef>
              <a:spcAft>
                <a:spcPct val="0"/>
              </a:spcAft>
              <a:buClrTx/>
              <a:buSzTx/>
              <a:buFontTx/>
              <a:buNone/>
              <a:tabLst/>
              <a:defRPr/>
            </a:pPr>
            <a:endParaRPr kumimoji="0" lang="en-US" sz="3700" b="1"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8" name="TextBox 7"/>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1050044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9AFA-A2C6-D617-CEA4-E3EF136DFB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2F1A6E-6714-CCC9-7402-35C0ACDDDA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F8D0A-7729-1ED9-6498-7EB1875049F4}"/>
              </a:ext>
            </a:extLst>
          </p:cNvPr>
          <p:cNvSpPr>
            <a:spLocks noGrp="1"/>
          </p:cNvSpPr>
          <p:nvPr>
            <p:ph type="dt" sz="half" idx="10"/>
          </p:nvPr>
        </p:nvSpPr>
        <p:spPr/>
        <p:txBody>
          <a:bodyPr/>
          <a:lstStyle/>
          <a:p>
            <a:fld id="{74BAB5B7-4A41-42DF-B6F7-AD7B654164BA}" type="datetimeFigureOut">
              <a:rPr lang="en-US" smtClean="0"/>
              <a:t>2/4/26</a:t>
            </a:fld>
            <a:endParaRPr lang="en-US"/>
          </a:p>
        </p:txBody>
      </p:sp>
      <p:sp>
        <p:nvSpPr>
          <p:cNvPr id="5" name="Footer Placeholder 4">
            <a:extLst>
              <a:ext uri="{FF2B5EF4-FFF2-40B4-BE49-F238E27FC236}">
                <a16:creationId xmlns:a16="http://schemas.microsoft.com/office/drawing/2014/main" id="{14FC0A9E-8CC3-E763-CB8C-602E039E4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CA77A-915C-4405-B05E-BC240E942808}"/>
              </a:ext>
            </a:extLst>
          </p:cNvPr>
          <p:cNvSpPr>
            <a:spLocks noGrp="1"/>
          </p:cNvSpPr>
          <p:nvPr>
            <p:ph type="sldNum" sz="quarter" idx="12"/>
          </p:nvPr>
        </p:nvSpPr>
        <p:spPr/>
        <p:txBody>
          <a:bodyPr/>
          <a:lstStyle/>
          <a:p>
            <a:fld id="{DE57996A-811B-45ED-B61C-5945BD513AB8}" type="slidenum">
              <a:rPr lang="en-US" smtClean="0"/>
              <a:t>‹#›</a:t>
            </a:fld>
            <a:endParaRPr lang="en-US"/>
          </a:p>
        </p:txBody>
      </p:sp>
    </p:spTree>
    <p:extLst>
      <p:ext uri="{BB962C8B-B14F-4D97-AF65-F5344CB8AC3E}">
        <p14:creationId xmlns:p14="http://schemas.microsoft.com/office/powerpoint/2010/main" val="10375649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6_Title Only">
    <p:bg>
      <p:bgPr>
        <a:solidFill>
          <a:schemeClr val="bg1">
            <a:lumMod val="75000"/>
          </a:schemeClr>
        </a:solidFill>
        <a:effectLst/>
      </p:bgPr>
    </p:bg>
    <p:spTree>
      <p:nvGrpSpPr>
        <p:cNvPr id="1" name=""/>
        <p:cNvGrpSpPr/>
        <p:nvPr/>
      </p:nvGrpSpPr>
      <p:grpSpPr>
        <a:xfrm>
          <a:off x="0" y="0"/>
          <a:ext cx="0" cy="0"/>
          <a:chOff x="0" y="0"/>
          <a:chExt cx="0" cy="0"/>
        </a:xfrm>
      </p:grpSpPr>
      <p:sp>
        <p:nvSpPr>
          <p:cNvPr id="6" name="Rounded Rectangle 5"/>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ts val="800"/>
              </a:spcBef>
              <a:spcAft>
                <a:spcPct val="0"/>
              </a:spcAft>
              <a:buClrTx/>
              <a:buSzTx/>
              <a:buFontTx/>
              <a:buNone/>
              <a:tabLst/>
              <a:defRPr/>
            </a:pPr>
            <a:endParaRPr kumimoji="0" lang="en-US" sz="3700" b="1"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5" name="TextBox 4"/>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346659272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10_Title Only">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57678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11227743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1_Title Only">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282142120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4_Title Only">
    <p:bg>
      <p:bgPr>
        <a:solidFill>
          <a:schemeClr val="tx1"/>
        </a:solidFill>
        <a:effectLst/>
      </p:bgPr>
    </p:bg>
    <p:spTree>
      <p:nvGrpSpPr>
        <p:cNvPr id="1" name=""/>
        <p:cNvGrpSpPr/>
        <p:nvPr/>
      </p:nvGrpSpPr>
      <p:grpSpPr>
        <a:xfrm>
          <a:off x="0" y="0"/>
          <a:ext cx="0" cy="0"/>
          <a:chOff x="0" y="0"/>
          <a:chExt cx="0" cy="0"/>
        </a:xfrm>
      </p:grpSpPr>
      <p:sp>
        <p:nvSpPr>
          <p:cNvPr id="4" name="TextBox 3"/>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white">
                    <a:lumMod val="75000"/>
                  </a:prstClr>
                </a:solidFill>
                <a:effectLst/>
                <a:uLnTx/>
                <a:uFillTx/>
                <a:latin typeface="Arial" pitchFamily="34" charset="0"/>
                <a:ea typeface="Tahoma" pitchFamily="34"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white">
                  <a:lumMod val="75000"/>
                </a:prstClr>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14423492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Only" preserve="1">
  <p:cSld name="1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640080"/>
          </a:xfrm>
        </p:spPr>
        <p:txBody>
          <a:bodyPr/>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638493"/>
            <a:ext cx="12187767" cy="1588"/>
          </a:xfrm>
          <a:prstGeom prst="line">
            <a:avLst/>
          </a:prstGeom>
          <a:noFill/>
          <a:ln w="25400">
            <a:solidFill>
              <a:srgbClr val="939598"/>
            </a:solidFill>
            <a:prstDash val="solid"/>
            <a:round/>
            <a:headEnd/>
            <a:tailEnd/>
          </a:ln>
        </p:spPr>
        <p:txBody>
          <a:bodyPr lIns="121899" tIns="60949" rIns="121899" bIns="6094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2" y="625793"/>
            <a:ext cx="12187767" cy="1588"/>
          </a:xfrm>
          <a:prstGeom prst="line">
            <a:avLst/>
          </a:prstGeom>
          <a:noFill/>
          <a:ln w="25400">
            <a:solidFill>
              <a:srgbClr val="3B73B9"/>
            </a:solidFill>
            <a:prstDash val="solid"/>
            <a:round/>
            <a:headEnd/>
            <a:tailEnd/>
          </a:ln>
        </p:spPr>
        <p:txBody>
          <a:bodyPr lIns="121899" tIns="60949" rIns="121899" bIns="6094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11" name="TextBox 10"/>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35339879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Only" preserve="1">
  <p:cSld name="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2" y="898526"/>
            <a:ext cx="12187767" cy="1588"/>
          </a:xfrm>
          <a:prstGeom prst="line">
            <a:avLst/>
          </a:prstGeom>
          <a:noFill/>
          <a:ln w="25400">
            <a:solidFill>
              <a:srgbClr val="939598"/>
            </a:solidFill>
            <a:prstDash val="solid"/>
            <a:round/>
            <a:headEnd/>
            <a:tailEnd/>
          </a:ln>
        </p:spPr>
        <p:txBody>
          <a:bodyPr lIns="121899" tIns="60949" rIns="121899" bIns="6094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2" y="885826"/>
            <a:ext cx="12187767" cy="1588"/>
          </a:xfrm>
          <a:prstGeom prst="line">
            <a:avLst/>
          </a:prstGeom>
          <a:noFill/>
          <a:ln w="25400">
            <a:solidFill>
              <a:srgbClr val="3B73B9"/>
            </a:solidFill>
            <a:prstDash val="solid"/>
            <a:round/>
            <a:headEnd/>
            <a:tailEnd/>
          </a:ln>
        </p:spPr>
        <p:txBody>
          <a:bodyPr lIns="121899" tIns="60949" rIns="121899" bIns="6094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11" name="TextBox 10"/>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140955584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FE793-CC7B-4BDE-9FC3-D34B5E82FE0C}"/>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83553E80-12B7-64BA-359F-3E4D6BE63013}"/>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EE28F0-9C7B-0292-1AF5-CED9D544885E}"/>
              </a:ext>
            </a:extLst>
          </p:cNvPr>
          <p:cNvSpPr>
            <a:spLocks noGrp="1"/>
          </p:cNvSpPr>
          <p:nvPr>
            <p:ph type="dt" sz="half" idx="10"/>
          </p:nvPr>
        </p:nvSpPr>
        <p:spPr/>
        <p:txBody>
          <a:bodyPr/>
          <a:lstStyle/>
          <a:p>
            <a:fld id="{B5AB705D-8C64-0A41-AD19-A3BCBF48A56A}" type="datetimeFigureOut">
              <a:rPr lang="en-US" smtClean="0"/>
              <a:t>2/4/26</a:t>
            </a:fld>
            <a:endParaRPr lang="en-US"/>
          </a:p>
        </p:txBody>
      </p:sp>
      <p:sp>
        <p:nvSpPr>
          <p:cNvPr id="5" name="Footer Placeholder 4">
            <a:extLst>
              <a:ext uri="{FF2B5EF4-FFF2-40B4-BE49-F238E27FC236}">
                <a16:creationId xmlns:a16="http://schemas.microsoft.com/office/drawing/2014/main" id="{274BDD39-4ABB-3C93-9498-136F6EE5CC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3750-C819-647E-BFC9-133407F4CD5F}"/>
              </a:ext>
            </a:extLst>
          </p:cNvPr>
          <p:cNvSpPr>
            <a:spLocks noGrp="1"/>
          </p:cNvSpPr>
          <p:nvPr>
            <p:ph type="sldNum" sz="quarter" idx="12"/>
          </p:nvPr>
        </p:nvSpPr>
        <p:spPr/>
        <p:txBody>
          <a:bodyPr/>
          <a:lstStyle/>
          <a:p>
            <a:fld id="{3AB2CE73-FF92-134C-A2D5-F84EDE3C6763}" type="slidenum">
              <a:rPr lang="en-US" smtClean="0"/>
              <a:t>‹#›</a:t>
            </a:fld>
            <a:endParaRPr lang="en-US"/>
          </a:p>
        </p:txBody>
      </p:sp>
    </p:spTree>
    <p:extLst>
      <p:ext uri="{BB962C8B-B14F-4D97-AF65-F5344CB8AC3E}">
        <p14:creationId xmlns:p14="http://schemas.microsoft.com/office/powerpoint/2010/main" val="18492512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Defense Light">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solidFill>
            <a:srgbClr val="EAF0F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4150598842"/>
      </p:ext>
    </p:extLst>
  </p:cSld>
  <p:clrMapOvr>
    <a:masterClrMapping/>
  </p:clrMapOvr>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Defense 1 with Titl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solidFill>
            <a:srgbClr val="EAF0F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
        <p:nvSpPr>
          <p:cNvPr id="4" name="Rectangle 3">
            <a:extLst>
              <a:ext uri="{FF2B5EF4-FFF2-40B4-BE49-F238E27FC236}">
                <a16:creationId xmlns:a16="http://schemas.microsoft.com/office/drawing/2014/main" id="{49DBADBA-D5CC-5AF6-9D43-D16F2B847C68}"/>
              </a:ext>
            </a:extLst>
          </p:cNvPr>
          <p:cNvSpPr/>
          <p:nvPr userDrawn="1"/>
        </p:nvSpPr>
        <p:spPr>
          <a:xfrm>
            <a:off x="0" y="638628"/>
            <a:ext cx="12192000" cy="6219371"/>
          </a:xfrm>
          <a:prstGeom prst="rect">
            <a:avLst/>
          </a:prstGeom>
          <a:gradFill>
            <a:gsLst>
              <a:gs pos="100000">
                <a:srgbClr val="C7DBF4">
                  <a:alpha val="12000"/>
                </a:srgbClr>
              </a:gs>
              <a:gs pos="0">
                <a:srgbClr val="FFFFFF"/>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0" y="0"/>
            <a:ext cx="12192000" cy="640080"/>
          </a:xfrm>
          <a:prstGeom prst="rect">
            <a:avLst/>
          </a:prstGeom>
          <a:gradFill flip="none" rotWithShape="1">
            <a:gsLst>
              <a:gs pos="0">
                <a:srgbClr val="1352DE"/>
              </a:gs>
              <a:gs pos="100000">
                <a:srgbClr val="001771"/>
              </a:gs>
            </a:gsLst>
            <a:path path="circle">
              <a:fillToRect l="50000" t="50000" r="50000" b="50000"/>
            </a:path>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241145076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1833036" y="3425825"/>
            <a:ext cx="10358967" cy="0"/>
          </a:xfrm>
          <a:prstGeom prst="line">
            <a:avLst/>
          </a:prstGeom>
          <a:ln w="31750">
            <a:solidFill>
              <a:srgbClr val="3B73B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ctrTitle"/>
          </p:nvPr>
        </p:nvSpPr>
        <p:spPr>
          <a:xfrm>
            <a:off x="1828801" y="1963583"/>
            <a:ext cx="10363200" cy="1449388"/>
          </a:xfrm>
        </p:spPr>
        <p:txBody>
          <a:bodyPr lIns="0" bIns="243797" anchor="b">
            <a:normAutofit/>
          </a:bodyPr>
          <a:lstStyle>
            <a:lvl1pPr algn="l">
              <a:defRPr sz="2800" b="1">
                <a:solidFill>
                  <a:schemeClr val="tx1"/>
                </a:solidFill>
                <a:effectLst/>
                <a:latin typeface="Tahoma" pitchFamily="34" charset="0"/>
                <a:ea typeface="Tahoma" pitchFamily="34" charset="0"/>
                <a:cs typeface="Tahoma" pitchFamily="34" charset="0"/>
              </a:defRPr>
            </a:lvl1pPr>
          </a:lstStyle>
          <a:p>
            <a:r>
              <a:rPr lang="en-US"/>
              <a:t>Click to edit Master title style</a:t>
            </a:r>
          </a:p>
        </p:txBody>
      </p:sp>
      <p:sp>
        <p:nvSpPr>
          <p:cNvPr id="9" name="Subtitle 2"/>
          <p:cNvSpPr>
            <a:spLocks noGrp="1"/>
          </p:cNvSpPr>
          <p:nvPr userDrawn="1">
            <p:ph type="subTitle" idx="1"/>
          </p:nvPr>
        </p:nvSpPr>
        <p:spPr>
          <a:xfrm>
            <a:off x="1828801" y="3425029"/>
            <a:ext cx="10363200" cy="1752600"/>
          </a:xfrm>
        </p:spPr>
        <p:txBody>
          <a:bodyPr lIns="0" tIns="243797" bIns="0">
            <a:normAutofit/>
          </a:bodyPr>
          <a:lstStyle>
            <a:lvl1pPr marL="0" indent="0" algn="l">
              <a:buNone/>
              <a:defRPr sz="2400">
                <a:solidFill>
                  <a:schemeClr val="tx1"/>
                </a:solidFill>
                <a:effectLst/>
                <a:latin typeface="Tahoma" pitchFamily="34" charset="0"/>
                <a:ea typeface="Tahoma" pitchFamily="34" charset="0"/>
                <a:cs typeface="Tahoma"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22258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479D17-C2A9-DCC7-3FBA-05199515658C}"/>
              </a:ext>
            </a:extLst>
          </p:cNvPr>
          <p:cNvSpPr>
            <a:spLocks noGrp="1"/>
          </p:cNvSpPr>
          <p:nvPr>
            <p:ph type="dt" sz="half" idx="10"/>
          </p:nvPr>
        </p:nvSpPr>
        <p:spPr/>
        <p:txBody>
          <a:bodyPr/>
          <a:lstStyle/>
          <a:p>
            <a:fld id="{74BAB5B7-4A41-42DF-B6F7-AD7B654164BA}" type="datetimeFigureOut">
              <a:rPr lang="en-US" smtClean="0"/>
              <a:t>2/4/26</a:t>
            </a:fld>
            <a:endParaRPr lang="en-US"/>
          </a:p>
        </p:txBody>
      </p:sp>
      <p:sp>
        <p:nvSpPr>
          <p:cNvPr id="3" name="Footer Placeholder 2">
            <a:extLst>
              <a:ext uri="{FF2B5EF4-FFF2-40B4-BE49-F238E27FC236}">
                <a16:creationId xmlns:a16="http://schemas.microsoft.com/office/drawing/2014/main" id="{4CE3E2E1-CE47-394F-1B92-FE382CF4F3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BB33B4-ABF9-4308-4E47-F9E5CA8C1723}"/>
              </a:ext>
            </a:extLst>
          </p:cNvPr>
          <p:cNvSpPr>
            <a:spLocks noGrp="1"/>
          </p:cNvSpPr>
          <p:nvPr>
            <p:ph type="sldNum" sz="quarter" idx="12"/>
          </p:nvPr>
        </p:nvSpPr>
        <p:spPr/>
        <p:txBody>
          <a:bodyPr/>
          <a:lstStyle/>
          <a:p>
            <a:fld id="{DE57996A-811B-45ED-B61C-5945BD513AB8}" type="slidenum">
              <a:rPr lang="en-US" smtClean="0"/>
              <a:t>‹#›</a:t>
            </a:fld>
            <a:endParaRPr lang="en-US"/>
          </a:p>
        </p:txBody>
      </p:sp>
    </p:spTree>
    <p:extLst>
      <p:ext uri="{BB962C8B-B14F-4D97-AF65-F5344CB8AC3E}">
        <p14:creationId xmlns:p14="http://schemas.microsoft.com/office/powerpoint/2010/main" val="9615309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StockX_Title Bar">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solidFill>
            <a:srgbClr val="E9F3F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0" y="0"/>
            <a:ext cx="12192000" cy="640080"/>
          </a:xfrm>
          <a:prstGeom prst="rect">
            <a:avLst/>
          </a:prstGeom>
          <a:gradFill>
            <a:gsLst>
              <a:gs pos="0">
                <a:srgbClr val="00613F"/>
              </a:gs>
              <a:gs pos="100000">
                <a:srgbClr val="00613F">
                  <a:lumMod val="649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endParaRPr lang="en-US" sz="2200" kern="0" spc="300" noProof="0">
              <a:solidFill>
                <a:srgbClr val="FFFFFF"/>
              </a:solidFill>
              <a:latin typeface="Montserrat SemiBold" pitchFamily="2" charset="0"/>
            </a:endParaRPr>
          </a:p>
        </p:txBody>
      </p:sp>
    </p:spTree>
    <p:extLst>
      <p:ext uri="{BB962C8B-B14F-4D97-AF65-F5344CB8AC3E}">
        <p14:creationId xmlns:p14="http://schemas.microsoft.com/office/powerpoint/2010/main" val="2323730255"/>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Defense 1 with Titl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solidFill>
            <a:srgbClr val="EAF0F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0" y="0"/>
            <a:ext cx="12192000" cy="640080"/>
          </a:xfrm>
          <a:prstGeom prst="rect">
            <a:avLst/>
          </a:prstGeom>
          <a:gradFill flip="none" rotWithShape="1">
            <a:gsLst>
              <a:gs pos="0">
                <a:srgbClr val="1352DE"/>
              </a:gs>
              <a:gs pos="100000">
                <a:srgbClr val="001771"/>
              </a:gs>
            </a:gsLst>
            <a:path path="circle">
              <a:fillToRect l="50000" t="50000" r="50000" b="50000"/>
            </a:path>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873598722"/>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_Plaintiff with Titl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1" y="3167"/>
            <a:ext cx="12192000" cy="6858000"/>
          </a:xfrm>
          <a:prstGeom prst="rect">
            <a:avLst/>
          </a:prstGeom>
          <a:solidFill>
            <a:srgbClr val="F6F6F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sz="1800" b="0" i="0" u="none" strike="noStrike"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1" y="0"/>
            <a:ext cx="12192000" cy="640080"/>
          </a:xfrm>
          <a:prstGeom prst="rect">
            <a:avLst/>
          </a:prstGeom>
          <a:gradFill>
            <a:gsLst>
              <a:gs pos="0">
                <a:srgbClr val="465768"/>
              </a:gs>
              <a:gs pos="100000">
                <a:srgbClr val="082433"/>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endParaRPr lang="en-US" sz="2199" kern="0" spc="300" noProof="0">
              <a:solidFill>
                <a:srgbClr val="FFFFFF"/>
              </a:solidFill>
              <a:latin typeface="Montserrat SemiBold" pitchFamily="2" charset="0"/>
            </a:endParaRPr>
          </a:p>
        </p:txBody>
      </p:sp>
    </p:spTree>
    <p:extLst>
      <p:ext uri="{BB962C8B-B14F-4D97-AF65-F5344CB8AC3E}">
        <p14:creationId xmlns:p14="http://schemas.microsoft.com/office/powerpoint/2010/main" val="854523702"/>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Darkest Defen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751D5D-3C6B-2C70-1AEB-5E76D63A5206}"/>
              </a:ext>
            </a:extLst>
          </p:cNvPr>
          <p:cNvSpPr/>
          <p:nvPr userDrawn="1"/>
        </p:nvSpPr>
        <p:spPr>
          <a:xfrm>
            <a:off x="0" y="0"/>
            <a:ext cx="12192000" cy="6858000"/>
          </a:xfrm>
          <a:prstGeom prst="rect">
            <a:avLst/>
          </a:prstGeom>
          <a:gradFill flip="none" rotWithShape="1">
            <a:gsLst>
              <a:gs pos="0">
                <a:srgbClr val="1352DE"/>
              </a:gs>
              <a:gs pos="100000">
                <a:srgbClr val="001771"/>
              </a:gs>
            </a:gsLst>
            <a:path path="circle">
              <a:fillToRect l="50000" t="50000" r="50000" b="50000"/>
            </a:path>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sz="2200"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046404622"/>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75000"/>
          </a:schemeClr>
        </a:solidFill>
        <a:effectLst/>
      </p:bgPr>
    </p:bg>
    <p:spTree>
      <p:nvGrpSpPr>
        <p:cNvPr id="1" name=""/>
        <p:cNvGrpSpPr/>
        <p:nvPr/>
      </p:nvGrpSpPr>
      <p:grpSpPr>
        <a:xfrm>
          <a:off x="0" y="0"/>
          <a:ext cx="0" cy="0"/>
          <a:chOff x="0" y="0"/>
          <a:chExt cx="0" cy="0"/>
        </a:xfrm>
      </p:grpSpPr>
      <p:sp>
        <p:nvSpPr>
          <p:cNvPr id="6" name="Rounded Rectangle 5"/>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Arial" pitchFamily="34" charset="0"/>
              <a:ea typeface="Tahoma" pitchFamily="34" charset="0"/>
              <a:cs typeface="Arial" pitchFamily="34" charset="0"/>
            </a:endParaRPr>
          </a:p>
        </p:txBody>
      </p:sp>
      <p:cxnSp>
        <p:nvCxnSpPr>
          <p:cNvPr id="4" name="Straight Connector 3"/>
          <p:cNvCxnSpPr/>
          <p:nvPr userDrawn="1"/>
        </p:nvCxnSpPr>
        <p:spPr>
          <a:xfrm>
            <a:off x="1833035" y="3425826"/>
            <a:ext cx="10267565" cy="3174"/>
          </a:xfrm>
          <a:prstGeom prst="line">
            <a:avLst/>
          </a:prstGeom>
          <a:ln w="31750">
            <a:solidFill>
              <a:srgbClr val="3B73B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ctrTitle"/>
          </p:nvPr>
        </p:nvSpPr>
        <p:spPr>
          <a:xfrm>
            <a:off x="1828800" y="1963583"/>
            <a:ext cx="10164725" cy="1449388"/>
          </a:xfrm>
        </p:spPr>
        <p:txBody>
          <a:bodyPr lIns="0" bIns="243797" anchor="b">
            <a:normAutofit/>
          </a:bodyPr>
          <a:lstStyle>
            <a:lvl1pPr algn="l">
              <a:defRPr sz="2800" b="1">
                <a:solidFill>
                  <a:schemeClr val="tx1"/>
                </a:solidFill>
                <a:effectLst/>
                <a:latin typeface="Tahoma" pitchFamily="34" charset="0"/>
                <a:ea typeface="Tahoma" pitchFamily="34" charset="0"/>
                <a:cs typeface="Tahoma" pitchFamily="34" charset="0"/>
              </a:defRPr>
            </a:lvl1pPr>
          </a:lstStyle>
          <a:p>
            <a:r>
              <a:rPr lang="en-US"/>
              <a:t>Click to edit Master title style</a:t>
            </a:r>
          </a:p>
        </p:txBody>
      </p:sp>
      <p:sp>
        <p:nvSpPr>
          <p:cNvPr id="9" name="Subtitle 2"/>
          <p:cNvSpPr>
            <a:spLocks noGrp="1"/>
          </p:cNvSpPr>
          <p:nvPr userDrawn="1">
            <p:ph type="subTitle" idx="1"/>
          </p:nvPr>
        </p:nvSpPr>
        <p:spPr>
          <a:xfrm>
            <a:off x="1828800" y="3425029"/>
            <a:ext cx="10164725" cy="1752600"/>
          </a:xfrm>
        </p:spPr>
        <p:txBody>
          <a:bodyPr lIns="0" tIns="243797" bIns="0">
            <a:normAutofit/>
          </a:bodyPr>
          <a:lstStyle>
            <a:lvl1pPr marL="0" indent="0" algn="l">
              <a:buNone/>
              <a:defRPr sz="2400">
                <a:solidFill>
                  <a:schemeClr val="tx1"/>
                </a:solidFill>
                <a:effectLst/>
                <a:latin typeface="Tahoma" pitchFamily="34" charset="0"/>
                <a:ea typeface="Tahoma" pitchFamily="34" charset="0"/>
                <a:cs typeface="Tahoma"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34513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1833036" y="3425825"/>
            <a:ext cx="10358967" cy="0"/>
          </a:xfrm>
          <a:prstGeom prst="line">
            <a:avLst/>
          </a:prstGeom>
          <a:ln w="31750">
            <a:solidFill>
              <a:srgbClr val="3B73B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ctrTitle"/>
          </p:nvPr>
        </p:nvSpPr>
        <p:spPr>
          <a:xfrm>
            <a:off x="1828801" y="1963583"/>
            <a:ext cx="10363200" cy="1449388"/>
          </a:xfrm>
        </p:spPr>
        <p:txBody>
          <a:bodyPr lIns="0" bIns="243797" anchor="b">
            <a:normAutofit/>
          </a:bodyPr>
          <a:lstStyle>
            <a:lvl1pPr algn="l">
              <a:defRPr sz="2800" b="1">
                <a:solidFill>
                  <a:schemeClr val="tx1"/>
                </a:solidFill>
                <a:effectLst/>
                <a:latin typeface="Tahoma" pitchFamily="34" charset="0"/>
                <a:ea typeface="Tahoma" pitchFamily="34" charset="0"/>
                <a:cs typeface="Tahoma" pitchFamily="34" charset="0"/>
              </a:defRPr>
            </a:lvl1pPr>
          </a:lstStyle>
          <a:p>
            <a:r>
              <a:rPr lang="en-US"/>
              <a:t>Click to edit Master title style</a:t>
            </a:r>
          </a:p>
        </p:txBody>
      </p:sp>
      <p:sp>
        <p:nvSpPr>
          <p:cNvPr id="9" name="Subtitle 2"/>
          <p:cNvSpPr>
            <a:spLocks noGrp="1"/>
          </p:cNvSpPr>
          <p:nvPr userDrawn="1">
            <p:ph type="subTitle" idx="1"/>
          </p:nvPr>
        </p:nvSpPr>
        <p:spPr>
          <a:xfrm>
            <a:off x="1828801" y="3425029"/>
            <a:ext cx="10363200" cy="1752600"/>
          </a:xfrm>
        </p:spPr>
        <p:txBody>
          <a:bodyPr lIns="0" tIns="243797" bIns="0">
            <a:normAutofit/>
          </a:bodyPr>
          <a:lstStyle>
            <a:lvl1pPr marL="0" indent="0" algn="l">
              <a:buNone/>
              <a:defRPr sz="2400">
                <a:solidFill>
                  <a:schemeClr val="tx1"/>
                </a:solidFill>
                <a:effectLst/>
                <a:latin typeface="Tahoma" pitchFamily="34" charset="0"/>
                <a:ea typeface="Tahoma" pitchFamily="34" charset="0"/>
                <a:cs typeface="Tahoma"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4401385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9" name="Rounded Rectangle 8"/>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lvl="0"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8" name="Rectangle 7"/>
          <p:cNvSpPr/>
          <p:nvPr userDrawn="1"/>
        </p:nvSpPr>
        <p:spPr>
          <a:xfrm>
            <a:off x="1" y="2"/>
            <a:ext cx="12192000" cy="900113"/>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900112"/>
          </a:xfrm>
          <a:noFill/>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2" y="898526"/>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2" y="885826"/>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Tree>
    <p:extLst>
      <p:ext uri="{BB962C8B-B14F-4D97-AF65-F5344CB8AC3E}">
        <p14:creationId xmlns:p14="http://schemas.microsoft.com/office/powerpoint/2010/main" val="12542535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Only" preserve="1">
  <p:cSld name="8_Title Only">
    <p:bg>
      <p:bgPr>
        <a:solidFill>
          <a:schemeClr val="bg1">
            <a:lumMod val="75000"/>
          </a:schemeClr>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11" name="Rectangle 10"/>
          <p:cNvSpPr/>
          <p:nvPr userDrawn="1"/>
        </p:nvSpPr>
        <p:spPr>
          <a:xfrm>
            <a:off x="1" y="1"/>
            <a:ext cx="12192000" cy="638629"/>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638493"/>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2" y="625793"/>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278128361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Only" preserve="1">
  <p:cSld name="14_Title Only">
    <p:bg>
      <p:bgPr>
        <a:solidFill>
          <a:schemeClr val="bg1">
            <a:lumMod val="75000"/>
          </a:schemeClr>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11" name="Rectangle 10"/>
          <p:cNvSpPr/>
          <p:nvPr userDrawn="1"/>
        </p:nvSpPr>
        <p:spPr>
          <a:xfrm>
            <a:off x="1" y="1"/>
            <a:ext cx="12192000" cy="638629"/>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638493"/>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2" y="625793"/>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3835968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Tree>
    <p:extLst>
      <p:ext uri="{BB962C8B-B14F-4D97-AF65-F5344CB8AC3E}">
        <p14:creationId xmlns:p14="http://schemas.microsoft.com/office/powerpoint/2010/main" val="2023283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gradFill flip="none" rotWithShape="1">
            <a:gsLst>
              <a:gs pos="0">
                <a:srgbClr val="F4FAF9"/>
              </a:gs>
              <a:gs pos="42000">
                <a:srgbClr val="F4FAF9"/>
              </a:gs>
              <a:gs pos="83000">
                <a:srgbClr val="F4FAF9"/>
              </a:gs>
              <a:gs pos="100000">
                <a:srgbClr val="F4FAF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0" y="0"/>
            <a:ext cx="12192000" cy="640080"/>
          </a:xfrm>
          <a:prstGeom prst="rect">
            <a:avLst/>
          </a:prstGeom>
          <a:gradFill>
            <a:gsLst>
              <a:gs pos="100000">
                <a:srgbClr val="22463E"/>
              </a:gs>
              <a:gs pos="0">
                <a:srgbClr val="448E7E"/>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823492651"/>
      </p:ext>
    </p:extLst>
  </p:cSld>
  <p:clrMapOvr>
    <a:masterClrMapping/>
  </p:clrMapOvr>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a:latin typeface="Tahoma" pitchFamily="34" charset="0"/>
                <a:ea typeface="Tahoma" pitchFamily="34" charset="0"/>
                <a:cs typeface="Tahoma" pitchFamily="34" charset="0"/>
              </a:defRPr>
            </a:lvl1pPr>
          </a:lstStyle>
          <a:p>
            <a:r>
              <a:rPr lang="en-US"/>
              <a:t>Click to edit Master title style</a:t>
            </a:r>
          </a:p>
        </p:txBody>
      </p:sp>
      <p:sp>
        <p:nvSpPr>
          <p:cNvPr id="6" name="Content Placeholder 2"/>
          <p:cNvSpPr>
            <a:spLocks noGrp="1"/>
          </p:cNvSpPr>
          <p:nvPr>
            <p:ph idx="1"/>
          </p:nvPr>
        </p:nvSpPr>
        <p:spPr>
          <a:xfrm>
            <a:off x="508001" y="1097647"/>
            <a:ext cx="11176000" cy="4876800"/>
          </a:xfrm>
        </p:spPr>
        <p:txBody>
          <a:bodyPr/>
          <a:lstStyle>
            <a:lvl1pPr>
              <a:defRPr>
                <a:latin typeface="Arial" pitchFamily="34" charset="0"/>
                <a:ea typeface="Tahoma" pitchFamily="34" charset="0"/>
                <a:cs typeface="Tahoma" pitchFamily="34" charset="0"/>
              </a:defRPr>
            </a:lvl1pPr>
            <a:lvl2pPr>
              <a:defRPr>
                <a:latin typeface="Arial" pitchFamily="34" charset="0"/>
                <a:ea typeface="Tahoma" pitchFamily="34" charset="0"/>
                <a:cs typeface="Tahoma" pitchFamily="34" charset="0"/>
              </a:defRPr>
            </a:lvl2pPr>
            <a:lvl3pPr>
              <a:defRPr>
                <a:latin typeface="Arial" pitchFamily="34" charset="0"/>
                <a:ea typeface="Tahoma" pitchFamily="34" charset="0"/>
                <a:cs typeface="Tahoma" pitchFamily="34" charset="0"/>
              </a:defRPr>
            </a:lvl3pPr>
            <a:lvl4pPr>
              <a:defRPr>
                <a:latin typeface="Arial" pitchFamily="34" charset="0"/>
                <a:ea typeface="Tahoma" pitchFamily="34" charset="0"/>
                <a:cs typeface="Tahoma" pitchFamily="34" charset="0"/>
              </a:defRPr>
            </a:lvl4pPr>
            <a:lvl5pPr>
              <a:defRPr>
                <a:latin typeface="Arial"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6022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Only" preserve="1">
  <p:cSld name="13_Title Only">
    <p:bg>
      <p:bgPr>
        <a:solidFill>
          <a:schemeClr val="bg1">
            <a:lumMod val="75000"/>
          </a:schemeClr>
        </a:solidFill>
        <a:effectLst/>
      </p:bgPr>
    </p:bg>
    <p:spTree>
      <p:nvGrpSpPr>
        <p:cNvPr id="1" name=""/>
        <p:cNvGrpSpPr/>
        <p:nvPr/>
      </p:nvGrpSpPr>
      <p:grpSpPr>
        <a:xfrm>
          <a:off x="0" y="0"/>
          <a:ext cx="0" cy="0"/>
          <a:chOff x="0" y="0"/>
          <a:chExt cx="0" cy="0"/>
        </a:xfrm>
      </p:grpSpPr>
      <p:sp>
        <p:nvSpPr>
          <p:cNvPr id="8" name="Rounded Rectangle 7"/>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lvl="0"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10" name="Rectangle 9"/>
          <p:cNvSpPr/>
          <p:nvPr userDrawn="1"/>
        </p:nvSpPr>
        <p:spPr>
          <a:xfrm>
            <a:off x="1" y="0"/>
            <a:ext cx="12192000" cy="1188720"/>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1188720"/>
          </a:xfrm>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2" y="1187133"/>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2" y="1174433"/>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8" y="6721085"/>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41070010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7_Title Only">
    <p:bg>
      <p:bgPr>
        <a:solidFill>
          <a:schemeClr val="bg1">
            <a:lumMod val="75000"/>
          </a:schemeClr>
        </a:solidFill>
        <a:effectLst/>
      </p:bgPr>
    </p:bg>
    <p:spTree>
      <p:nvGrpSpPr>
        <p:cNvPr id="1" name=""/>
        <p:cNvGrpSpPr/>
        <p:nvPr/>
      </p:nvGrpSpPr>
      <p:grpSpPr>
        <a:xfrm>
          <a:off x="0" y="0"/>
          <a:ext cx="0" cy="0"/>
          <a:chOff x="0" y="0"/>
          <a:chExt cx="0" cy="0"/>
        </a:xfrm>
      </p:grpSpPr>
      <p:sp>
        <p:nvSpPr>
          <p:cNvPr id="7" name="Rounded Rectangle 6"/>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8" name="TextBox 7"/>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7457392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6_Title Only">
    <p:bg>
      <p:bgPr>
        <a:solidFill>
          <a:schemeClr val="bg1">
            <a:lumMod val="75000"/>
          </a:schemeClr>
        </a:solidFill>
        <a:effectLst/>
      </p:bgPr>
    </p:bg>
    <p:spTree>
      <p:nvGrpSpPr>
        <p:cNvPr id="1" name=""/>
        <p:cNvGrpSpPr/>
        <p:nvPr/>
      </p:nvGrpSpPr>
      <p:grpSpPr>
        <a:xfrm>
          <a:off x="0" y="0"/>
          <a:ext cx="0" cy="0"/>
          <a:chOff x="0" y="0"/>
          <a:chExt cx="0" cy="0"/>
        </a:xfrm>
      </p:grpSpPr>
      <p:sp>
        <p:nvSpPr>
          <p:cNvPr id="6" name="Rounded Rectangle 5"/>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lvl="0"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5" name="TextBox 4"/>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361281703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0_Title Only">
    <p:bg>
      <p:bgPr>
        <a:solidFill>
          <a:schemeClr val="bg1"/>
        </a:solidFill>
        <a:effectLst/>
      </p:bgPr>
    </p:bg>
    <p:spTree>
      <p:nvGrpSpPr>
        <p:cNvPr id="1" name=""/>
        <p:cNvGrpSpPr/>
        <p:nvPr/>
      </p:nvGrpSpPr>
      <p:grpSpPr>
        <a:xfrm>
          <a:off x="0" y="0"/>
          <a:ext cx="0" cy="0"/>
          <a:chOff x="0" y="0"/>
          <a:chExt cx="0" cy="0"/>
        </a:xfrm>
      </p:grpSpPr>
      <p:sp>
        <p:nvSpPr>
          <p:cNvPr id="2" name="Freeform: Shape 5">
            <a:extLst>
              <a:ext uri="{FF2B5EF4-FFF2-40B4-BE49-F238E27FC236}">
                <a16:creationId xmlns:a16="http://schemas.microsoft.com/office/drawing/2014/main" id="{0EFA818D-C0C8-38D2-388F-B409E0449ADA}"/>
              </a:ext>
            </a:extLst>
          </p:cNvPr>
          <p:cNvSpPr/>
          <p:nvPr userDrawn="1"/>
        </p:nvSpPr>
        <p:spPr>
          <a:xfrm>
            <a:off x="0" y="-1"/>
            <a:ext cx="12185778" cy="6858001"/>
          </a:xfrm>
          <a:custGeom>
            <a:avLst/>
            <a:gdLst>
              <a:gd name="connsiteX0" fmla="*/ 1880732 w 12185778"/>
              <a:gd name="connsiteY0" fmla="*/ 1095926 h 6858001"/>
              <a:gd name="connsiteX1" fmla="*/ 1880732 w 12185778"/>
              <a:gd name="connsiteY1" fmla="*/ 5069374 h 6858001"/>
              <a:gd name="connsiteX2" fmla="*/ 10306512 w 12185778"/>
              <a:gd name="connsiteY2" fmla="*/ 5069374 h 6858001"/>
              <a:gd name="connsiteX3" fmla="*/ 10306512 w 12185778"/>
              <a:gd name="connsiteY3" fmla="*/ 1095926 h 6858001"/>
              <a:gd name="connsiteX4" fmla="*/ 0 w 12185778"/>
              <a:gd name="connsiteY4" fmla="*/ 0 h 6858001"/>
              <a:gd name="connsiteX5" fmla="*/ 12185778 w 12185778"/>
              <a:gd name="connsiteY5" fmla="*/ 0 h 6858001"/>
              <a:gd name="connsiteX6" fmla="*/ 12185778 w 12185778"/>
              <a:gd name="connsiteY6" fmla="*/ 6858001 h 6858001"/>
              <a:gd name="connsiteX7" fmla="*/ 0 w 12185778"/>
              <a:gd name="connsiteY7" fmla="*/ 6858001 h 6858001"/>
              <a:gd name="connsiteX0" fmla="*/ 1880732 w 12185778"/>
              <a:gd name="connsiteY0" fmla="*/ 1095926 h 6858001"/>
              <a:gd name="connsiteX1" fmla="*/ 10306512 w 12185778"/>
              <a:gd name="connsiteY1" fmla="*/ 5069374 h 6858001"/>
              <a:gd name="connsiteX2" fmla="*/ 10306512 w 12185778"/>
              <a:gd name="connsiteY2" fmla="*/ 1095926 h 6858001"/>
              <a:gd name="connsiteX3" fmla="*/ 1880732 w 12185778"/>
              <a:gd name="connsiteY3" fmla="*/ 1095926 h 6858001"/>
              <a:gd name="connsiteX4" fmla="*/ 0 w 12185778"/>
              <a:gd name="connsiteY4" fmla="*/ 0 h 6858001"/>
              <a:gd name="connsiteX5" fmla="*/ 12185778 w 12185778"/>
              <a:gd name="connsiteY5" fmla="*/ 0 h 6858001"/>
              <a:gd name="connsiteX6" fmla="*/ 12185778 w 12185778"/>
              <a:gd name="connsiteY6" fmla="*/ 6858001 h 6858001"/>
              <a:gd name="connsiteX7" fmla="*/ 0 w 12185778"/>
              <a:gd name="connsiteY7" fmla="*/ 6858001 h 6858001"/>
              <a:gd name="connsiteX8" fmla="*/ 0 w 12185778"/>
              <a:gd name="connsiteY8" fmla="*/ 0 h 6858001"/>
              <a:gd name="connsiteX0" fmla="*/ 10306512 w 12185778"/>
              <a:gd name="connsiteY0" fmla="*/ 1095926 h 6858001"/>
              <a:gd name="connsiteX1" fmla="*/ 10306512 w 12185778"/>
              <a:gd name="connsiteY1" fmla="*/ 5069374 h 6858001"/>
              <a:gd name="connsiteX2" fmla="*/ 10306512 w 12185778"/>
              <a:gd name="connsiteY2" fmla="*/ 1095926 h 6858001"/>
              <a:gd name="connsiteX3" fmla="*/ 0 w 12185778"/>
              <a:gd name="connsiteY3" fmla="*/ 0 h 6858001"/>
              <a:gd name="connsiteX4" fmla="*/ 12185778 w 12185778"/>
              <a:gd name="connsiteY4" fmla="*/ 0 h 6858001"/>
              <a:gd name="connsiteX5" fmla="*/ 12185778 w 12185778"/>
              <a:gd name="connsiteY5" fmla="*/ 6858001 h 6858001"/>
              <a:gd name="connsiteX6" fmla="*/ 0 w 12185778"/>
              <a:gd name="connsiteY6" fmla="*/ 6858001 h 6858001"/>
              <a:gd name="connsiteX7" fmla="*/ 0 w 12185778"/>
              <a:gd name="connsiteY7" fmla="*/ 0 h 6858001"/>
              <a:gd name="connsiteX0" fmla="*/ 0 w 12185778"/>
              <a:gd name="connsiteY0" fmla="*/ 0 h 6858001"/>
              <a:gd name="connsiteX1" fmla="*/ 12185778 w 12185778"/>
              <a:gd name="connsiteY1" fmla="*/ 0 h 6858001"/>
              <a:gd name="connsiteX2" fmla="*/ 12185778 w 12185778"/>
              <a:gd name="connsiteY2" fmla="*/ 6858001 h 6858001"/>
              <a:gd name="connsiteX3" fmla="*/ 0 w 12185778"/>
              <a:gd name="connsiteY3" fmla="*/ 6858001 h 6858001"/>
              <a:gd name="connsiteX4" fmla="*/ 0 w 12185778"/>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778" h="6858001">
                <a:moveTo>
                  <a:pt x="0" y="0"/>
                </a:moveTo>
                <a:lnTo>
                  <a:pt x="12185778" y="0"/>
                </a:lnTo>
                <a:lnTo>
                  <a:pt x="12185778" y="6858001"/>
                </a:lnTo>
                <a:lnTo>
                  <a:pt x="0" y="6858001"/>
                </a:lnTo>
                <a:lnTo>
                  <a:pt x="0" y="0"/>
                </a:lnTo>
                <a:close/>
              </a:path>
            </a:pathLst>
          </a:custGeom>
          <a:gradFill>
            <a:gsLst>
              <a:gs pos="0">
                <a:srgbClr val="EAE0D5">
                  <a:lumMod val="70000"/>
                  <a:lumOff val="30000"/>
                </a:srgbClr>
              </a:gs>
              <a:gs pos="100000">
                <a:srgbClr val="EAE0D5"/>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3578"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20531757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21438303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11_Title Only">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10809731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4_Title Only">
    <p:bg>
      <p:bgPr>
        <a:solidFill>
          <a:schemeClr val="tx1"/>
        </a:solidFill>
        <a:effectLst/>
      </p:bgPr>
    </p:bg>
    <p:spTree>
      <p:nvGrpSpPr>
        <p:cNvPr id="1" name=""/>
        <p:cNvGrpSpPr/>
        <p:nvPr/>
      </p:nvGrpSpPr>
      <p:grpSpPr>
        <a:xfrm>
          <a:off x="0" y="0"/>
          <a:ext cx="0" cy="0"/>
          <a:chOff x="0" y="0"/>
          <a:chExt cx="0" cy="0"/>
        </a:xfrm>
      </p:grpSpPr>
      <p:sp>
        <p:nvSpPr>
          <p:cNvPr id="4" name="TextBox 3"/>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solidFill>
                  <a:schemeClr val="bg1">
                    <a:lumMod val="75000"/>
                  </a:schemeClr>
                </a:solidFill>
                <a:latin typeface="Arial" pitchFamily="34" charset="0"/>
              </a:rPr>
              <a:pPr lvl="0"/>
              <a:t>‹#›</a:t>
            </a:fld>
            <a:endParaRPr lang="en-US" sz="800">
              <a:solidFill>
                <a:schemeClr val="bg1">
                  <a:lumMod val="75000"/>
                </a:schemeClr>
              </a:solidFill>
              <a:latin typeface="Arial" pitchFamily="34" charset="0"/>
            </a:endParaRPr>
          </a:p>
        </p:txBody>
      </p:sp>
    </p:spTree>
    <p:extLst>
      <p:ext uri="{BB962C8B-B14F-4D97-AF65-F5344CB8AC3E}">
        <p14:creationId xmlns:p14="http://schemas.microsoft.com/office/powerpoint/2010/main" val="33616751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Only" preserve="1">
  <p:cSld name="1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640080"/>
          </a:xfrm>
        </p:spPr>
        <p:txBody>
          <a:bodyPr/>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638493"/>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2" y="625793"/>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1" name="TextBox 10"/>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423920362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Only" preserve="1">
  <p:cSld name="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2" y="898526"/>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2" y="885826"/>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1" name="TextBox 10"/>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3653334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gradFill flip="none" rotWithShape="1">
            <a:gsLst>
              <a:gs pos="0">
                <a:srgbClr val="F4FAF9"/>
              </a:gs>
              <a:gs pos="42000">
                <a:srgbClr val="F4FAF9"/>
              </a:gs>
              <a:gs pos="83000">
                <a:srgbClr val="F4FAF9"/>
              </a:gs>
              <a:gs pos="100000">
                <a:srgbClr val="F4FAF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156344033"/>
      </p:ext>
    </p:extLst>
  </p:cSld>
  <p:clrMapOvr>
    <a:masterClrMapping/>
  </p:clrMapOvr>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4_CG Full Page ">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260451"/>
      </p:ext>
    </p:extLst>
  </p:cSld>
  <p:clrMapOvr>
    <a:masterClrMapping/>
  </p:clrMapOvr>
  <p:transition>
    <p:wipe dir="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Only" preserve="1">
  <p:cSld name="26_Title Only">
    <p:bg>
      <p:bgPr>
        <a:solidFill>
          <a:schemeClr val="bg1">
            <a:lumMod val="75000"/>
          </a:schemeClr>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11" name="Rectangle 10"/>
          <p:cNvSpPr/>
          <p:nvPr userDrawn="1"/>
        </p:nvSpPr>
        <p:spPr>
          <a:xfrm>
            <a:off x="1" y="1"/>
            <a:ext cx="12192000" cy="638629"/>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638493"/>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2" y="625793"/>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Tree>
    <p:extLst>
      <p:ext uri="{BB962C8B-B14F-4D97-AF65-F5344CB8AC3E}">
        <p14:creationId xmlns:p14="http://schemas.microsoft.com/office/powerpoint/2010/main" val="226888935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9_Title Only">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32357482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3341E0-602B-BDBB-295E-40992EC29F90}"/>
              </a:ext>
            </a:extLst>
          </p:cNvPr>
          <p:cNvSpPr/>
          <p:nvPr userDrawn="1"/>
        </p:nvSpPr>
        <p:spPr>
          <a:xfrm>
            <a:off x="0" y="0"/>
            <a:ext cx="12192000" cy="6858000"/>
          </a:xfrm>
          <a:prstGeom prst="rect">
            <a:avLst/>
          </a:prstGeom>
          <a:gradFill flip="none" rotWithShape="1">
            <a:gsLst>
              <a:gs pos="100000">
                <a:srgbClr val="C7C2B9"/>
              </a:gs>
              <a:gs pos="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615004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75000"/>
          </a:schemeClr>
        </a:solidFill>
        <a:effectLst/>
      </p:bgPr>
    </p:bg>
    <p:spTree>
      <p:nvGrpSpPr>
        <p:cNvPr id="1" name=""/>
        <p:cNvGrpSpPr/>
        <p:nvPr/>
      </p:nvGrpSpPr>
      <p:grpSpPr>
        <a:xfrm>
          <a:off x="0" y="0"/>
          <a:ext cx="0" cy="0"/>
          <a:chOff x="0" y="0"/>
          <a:chExt cx="0" cy="0"/>
        </a:xfrm>
      </p:grpSpPr>
      <p:sp>
        <p:nvSpPr>
          <p:cNvPr id="6" name="Rounded Rectangle 5"/>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Arial" pitchFamily="34" charset="0"/>
              <a:ea typeface="Tahoma" pitchFamily="34" charset="0"/>
              <a:cs typeface="Arial" pitchFamily="34" charset="0"/>
            </a:endParaRPr>
          </a:p>
        </p:txBody>
      </p:sp>
      <p:cxnSp>
        <p:nvCxnSpPr>
          <p:cNvPr id="4" name="Straight Connector 3"/>
          <p:cNvCxnSpPr/>
          <p:nvPr userDrawn="1"/>
        </p:nvCxnSpPr>
        <p:spPr>
          <a:xfrm>
            <a:off x="1833035" y="3425826"/>
            <a:ext cx="10267565" cy="3174"/>
          </a:xfrm>
          <a:prstGeom prst="line">
            <a:avLst/>
          </a:prstGeom>
          <a:ln w="31750">
            <a:solidFill>
              <a:srgbClr val="3B73B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ctrTitle"/>
          </p:nvPr>
        </p:nvSpPr>
        <p:spPr>
          <a:xfrm>
            <a:off x="1828800" y="1963583"/>
            <a:ext cx="10164725" cy="1449388"/>
          </a:xfrm>
        </p:spPr>
        <p:txBody>
          <a:bodyPr lIns="0" bIns="243797" anchor="b">
            <a:normAutofit/>
          </a:bodyPr>
          <a:lstStyle>
            <a:lvl1pPr algn="l">
              <a:defRPr sz="2800" b="1">
                <a:solidFill>
                  <a:schemeClr val="tx1"/>
                </a:solidFill>
                <a:effectLst/>
                <a:latin typeface="Tahoma" pitchFamily="34" charset="0"/>
                <a:ea typeface="Tahoma" pitchFamily="34" charset="0"/>
                <a:cs typeface="Tahoma" pitchFamily="34" charset="0"/>
              </a:defRPr>
            </a:lvl1pPr>
          </a:lstStyle>
          <a:p>
            <a:r>
              <a:rPr lang="en-US"/>
              <a:t>Click to edit Master title style</a:t>
            </a:r>
          </a:p>
        </p:txBody>
      </p:sp>
      <p:sp>
        <p:nvSpPr>
          <p:cNvPr id="9" name="Subtitle 2"/>
          <p:cNvSpPr>
            <a:spLocks noGrp="1"/>
          </p:cNvSpPr>
          <p:nvPr userDrawn="1">
            <p:ph type="subTitle" idx="1"/>
          </p:nvPr>
        </p:nvSpPr>
        <p:spPr>
          <a:xfrm>
            <a:off x="1828800" y="3425029"/>
            <a:ext cx="10164725" cy="1752600"/>
          </a:xfrm>
        </p:spPr>
        <p:txBody>
          <a:bodyPr lIns="0" tIns="243797" bIns="0">
            <a:normAutofit/>
          </a:bodyPr>
          <a:lstStyle>
            <a:lvl1pPr marL="0" indent="0" algn="l">
              <a:buNone/>
              <a:defRPr sz="2400">
                <a:solidFill>
                  <a:schemeClr val="tx1"/>
                </a:solidFill>
                <a:effectLst/>
                <a:latin typeface="Tahoma" pitchFamily="34" charset="0"/>
                <a:ea typeface="Tahoma" pitchFamily="34" charset="0"/>
                <a:cs typeface="Tahoma"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701303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1833036" y="3425825"/>
            <a:ext cx="10358967" cy="0"/>
          </a:xfrm>
          <a:prstGeom prst="line">
            <a:avLst/>
          </a:prstGeom>
          <a:ln w="31750">
            <a:solidFill>
              <a:srgbClr val="3B73B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ctrTitle"/>
          </p:nvPr>
        </p:nvSpPr>
        <p:spPr>
          <a:xfrm>
            <a:off x="1828801" y="1963583"/>
            <a:ext cx="10363200" cy="1449388"/>
          </a:xfrm>
        </p:spPr>
        <p:txBody>
          <a:bodyPr lIns="0" bIns="243797" anchor="b">
            <a:normAutofit/>
          </a:bodyPr>
          <a:lstStyle>
            <a:lvl1pPr algn="l">
              <a:defRPr sz="2800" b="1">
                <a:solidFill>
                  <a:schemeClr val="tx1"/>
                </a:solidFill>
                <a:effectLst/>
                <a:latin typeface="Tahoma" pitchFamily="34" charset="0"/>
                <a:ea typeface="Tahoma" pitchFamily="34" charset="0"/>
                <a:cs typeface="Tahoma" pitchFamily="34" charset="0"/>
              </a:defRPr>
            </a:lvl1pPr>
          </a:lstStyle>
          <a:p>
            <a:r>
              <a:rPr lang="en-US"/>
              <a:t>Click to edit Master title style</a:t>
            </a:r>
          </a:p>
        </p:txBody>
      </p:sp>
      <p:sp>
        <p:nvSpPr>
          <p:cNvPr id="9" name="Subtitle 2"/>
          <p:cNvSpPr>
            <a:spLocks noGrp="1"/>
          </p:cNvSpPr>
          <p:nvPr userDrawn="1">
            <p:ph type="subTitle" idx="1"/>
          </p:nvPr>
        </p:nvSpPr>
        <p:spPr>
          <a:xfrm>
            <a:off x="1828801" y="3425029"/>
            <a:ext cx="10363200" cy="1752600"/>
          </a:xfrm>
        </p:spPr>
        <p:txBody>
          <a:bodyPr lIns="0" tIns="243797" bIns="0">
            <a:normAutofit/>
          </a:bodyPr>
          <a:lstStyle>
            <a:lvl1pPr marL="0" indent="0" algn="l">
              <a:buNone/>
              <a:defRPr sz="2400">
                <a:solidFill>
                  <a:schemeClr val="tx1"/>
                </a:solidFill>
                <a:effectLst/>
                <a:latin typeface="Tahoma" pitchFamily="34" charset="0"/>
                <a:ea typeface="Tahoma" pitchFamily="34" charset="0"/>
                <a:cs typeface="Tahoma"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05502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9" name="Rounded Rectangle 8"/>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lvl="0"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8" name="Rectangle 7"/>
          <p:cNvSpPr/>
          <p:nvPr userDrawn="1"/>
        </p:nvSpPr>
        <p:spPr>
          <a:xfrm>
            <a:off x="1" y="1"/>
            <a:ext cx="12192000" cy="900113"/>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900112"/>
          </a:xfrm>
          <a:noFill/>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2" y="898526"/>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2" y="885826"/>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Tree>
    <p:extLst>
      <p:ext uri="{BB962C8B-B14F-4D97-AF65-F5344CB8AC3E}">
        <p14:creationId xmlns:p14="http://schemas.microsoft.com/office/powerpoint/2010/main" val="194902103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itleOnly" preserve="1">
  <p:cSld name="8_Title Only">
    <p:bg>
      <p:bgPr>
        <a:solidFill>
          <a:schemeClr val="bg1">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F73259-625C-41C7-8CD4-4322D4A50756}"/>
              </a:ext>
            </a:extLst>
          </p:cNvPr>
          <p:cNvSpPr/>
          <p:nvPr userDrawn="1"/>
        </p:nvSpPr>
        <p:spPr>
          <a:xfrm>
            <a:off x="-3" y="0"/>
            <a:ext cx="12187772" cy="6858000"/>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Rectangle 10"/>
          <p:cNvSpPr/>
          <p:nvPr userDrawn="1"/>
        </p:nvSpPr>
        <p:spPr>
          <a:xfrm>
            <a:off x="1" y="1"/>
            <a:ext cx="12192000" cy="638629"/>
          </a:xfrm>
          <a:prstGeom prst="rect">
            <a:avLst/>
          </a:prstGeom>
          <a:no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defRPr lang="en-US" sz="2200" b="0" kern="1200" dirty="0">
                <a:solidFill>
                  <a:schemeClr val="accent1">
                    <a:lumMod val="50000"/>
                  </a:schemeClr>
                </a:solidFill>
                <a:latin typeface="Montserrat SemiBold" pitchFamily="2"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638493"/>
            <a:ext cx="12187767" cy="1588"/>
          </a:xfrm>
          <a:prstGeom prst="line">
            <a:avLst/>
          </a:prstGeom>
          <a:noFill/>
          <a:ln w="25400">
            <a:solidFill>
              <a:schemeClr val="accent1">
                <a:lumMod val="50000"/>
              </a:schemeClr>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339418768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Only" preserve="1">
  <p:cSld name="15_Title Only">
    <p:bg>
      <p:bgPr>
        <a:solidFill>
          <a:schemeClr val="bg1">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F73259-625C-41C7-8CD4-4322D4A50756}"/>
              </a:ext>
            </a:extLst>
          </p:cNvPr>
          <p:cNvSpPr/>
          <p:nvPr userDrawn="1"/>
        </p:nvSpPr>
        <p:spPr>
          <a:xfrm>
            <a:off x="-3" y="0"/>
            <a:ext cx="12187772" cy="6858000"/>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Rectangle 10"/>
          <p:cNvSpPr/>
          <p:nvPr userDrawn="1"/>
        </p:nvSpPr>
        <p:spPr>
          <a:xfrm>
            <a:off x="1" y="1"/>
            <a:ext cx="12192000" cy="638629"/>
          </a:xfrm>
          <a:prstGeom prst="rect">
            <a:avLst/>
          </a:prstGeom>
          <a:no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latin typeface="Arial" pitchFamily="34" charset="0"/>
              <a:ea typeface="Tahoma" pitchFamily="34" charset="0"/>
              <a:cs typeface="Arial" pitchFamily="34" charset="0"/>
            </a:endParaRPr>
          </a:p>
        </p:txBody>
      </p:sp>
      <p:sp>
        <p:nvSpPr>
          <p:cNvPr id="2" name="Title 1"/>
          <p:cNvSpPr>
            <a:spLocks noGrp="1"/>
          </p:cNvSpPr>
          <p:nvPr>
            <p:ph type="title"/>
          </p:nvPr>
        </p:nvSpPr>
        <p:spPr>
          <a:xfrm>
            <a:off x="-3" y="-1"/>
            <a:ext cx="12192000" cy="869379"/>
          </a:xfrm>
        </p:spPr>
        <p:txBody>
          <a:bodyPr/>
          <a:lstStyle>
            <a:lvl1pPr>
              <a:defRPr lang="en-US" sz="2200" b="0" kern="1200" dirty="0">
                <a:solidFill>
                  <a:schemeClr val="accent1">
                    <a:lumMod val="50000"/>
                  </a:schemeClr>
                </a:solidFill>
                <a:latin typeface="Montserrat SemiBold" pitchFamily="2"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879125"/>
            <a:ext cx="12187767" cy="1588"/>
          </a:xfrm>
          <a:prstGeom prst="line">
            <a:avLst/>
          </a:prstGeom>
          <a:noFill/>
          <a:ln w="25400">
            <a:solidFill>
              <a:schemeClr val="accent1">
                <a:lumMod val="50000"/>
              </a:schemeClr>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8742822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Only" preserve="1">
  <p:cSld name="14_Title Only">
    <p:bg>
      <p:bgPr>
        <a:solidFill>
          <a:schemeClr val="bg1">
            <a:lumMod val="75000"/>
          </a:schemeClr>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11" name="Rectangle 10"/>
          <p:cNvSpPr/>
          <p:nvPr userDrawn="1"/>
        </p:nvSpPr>
        <p:spPr>
          <a:xfrm>
            <a:off x="1" y="1"/>
            <a:ext cx="12192000" cy="638629"/>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638493"/>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2" y="625793"/>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1948370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Plaintiff with Titl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0" y="0"/>
            <a:ext cx="12192000" cy="640080"/>
          </a:xfrm>
          <a:prstGeom prst="rect">
            <a:avLst/>
          </a:prstGeom>
          <a:gradFill>
            <a:gsLst>
              <a:gs pos="0">
                <a:srgbClr val="465768"/>
              </a:gs>
              <a:gs pos="100000">
                <a:srgbClr val="082433"/>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endParaRPr lang="en-US" sz="2200" kern="0" spc="300" noProof="0">
              <a:solidFill>
                <a:srgbClr val="FFFFFF"/>
              </a:solidFill>
              <a:latin typeface="Montserrat SemiBold" pitchFamily="2" charset="0"/>
            </a:endParaRPr>
          </a:p>
        </p:txBody>
      </p:sp>
    </p:spTree>
    <p:extLst>
      <p:ext uri="{BB962C8B-B14F-4D97-AF65-F5344CB8AC3E}">
        <p14:creationId xmlns:p14="http://schemas.microsoft.com/office/powerpoint/2010/main" val="764456831"/>
      </p:ext>
    </p:extLst>
  </p:cSld>
  <p:clrMapOvr>
    <a:masterClrMapping/>
  </p:clrMapOvr>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Tree>
    <p:extLst>
      <p:ext uri="{BB962C8B-B14F-4D97-AF65-F5344CB8AC3E}">
        <p14:creationId xmlns:p14="http://schemas.microsoft.com/office/powerpoint/2010/main" val="4692673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a:latin typeface="Tahoma" pitchFamily="34" charset="0"/>
                <a:ea typeface="Tahoma" pitchFamily="34" charset="0"/>
                <a:cs typeface="Tahoma" pitchFamily="34" charset="0"/>
              </a:defRPr>
            </a:lvl1pPr>
          </a:lstStyle>
          <a:p>
            <a:r>
              <a:rPr lang="en-US"/>
              <a:t>Click to edit Master title style</a:t>
            </a:r>
          </a:p>
        </p:txBody>
      </p:sp>
      <p:sp>
        <p:nvSpPr>
          <p:cNvPr id="6" name="Content Placeholder 2"/>
          <p:cNvSpPr>
            <a:spLocks noGrp="1"/>
          </p:cNvSpPr>
          <p:nvPr>
            <p:ph idx="1"/>
          </p:nvPr>
        </p:nvSpPr>
        <p:spPr>
          <a:xfrm>
            <a:off x="508001" y="1097647"/>
            <a:ext cx="11176000" cy="4876800"/>
          </a:xfrm>
        </p:spPr>
        <p:txBody>
          <a:bodyPr/>
          <a:lstStyle>
            <a:lvl1pPr>
              <a:defRPr>
                <a:latin typeface="Arial" pitchFamily="34" charset="0"/>
                <a:ea typeface="Tahoma" pitchFamily="34" charset="0"/>
                <a:cs typeface="Tahoma" pitchFamily="34" charset="0"/>
              </a:defRPr>
            </a:lvl1pPr>
            <a:lvl2pPr>
              <a:defRPr>
                <a:latin typeface="Arial" pitchFamily="34" charset="0"/>
                <a:ea typeface="Tahoma" pitchFamily="34" charset="0"/>
                <a:cs typeface="Tahoma" pitchFamily="34" charset="0"/>
              </a:defRPr>
            </a:lvl2pPr>
            <a:lvl3pPr>
              <a:defRPr>
                <a:latin typeface="Arial" pitchFamily="34" charset="0"/>
                <a:ea typeface="Tahoma" pitchFamily="34" charset="0"/>
                <a:cs typeface="Tahoma" pitchFamily="34" charset="0"/>
              </a:defRPr>
            </a:lvl3pPr>
            <a:lvl4pPr>
              <a:defRPr>
                <a:latin typeface="Arial" pitchFamily="34" charset="0"/>
                <a:ea typeface="Tahoma" pitchFamily="34" charset="0"/>
                <a:cs typeface="Tahoma" pitchFamily="34" charset="0"/>
              </a:defRPr>
            </a:lvl4pPr>
            <a:lvl5pPr>
              <a:defRPr>
                <a:latin typeface="Arial"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177068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Only" preserve="1">
  <p:cSld name="13_Title Only">
    <p:bg>
      <p:bgPr>
        <a:solidFill>
          <a:schemeClr val="bg1">
            <a:lumMod val="75000"/>
          </a:schemeClr>
        </a:solidFill>
        <a:effectLst/>
      </p:bgPr>
    </p:bg>
    <p:spTree>
      <p:nvGrpSpPr>
        <p:cNvPr id="1" name=""/>
        <p:cNvGrpSpPr/>
        <p:nvPr/>
      </p:nvGrpSpPr>
      <p:grpSpPr>
        <a:xfrm>
          <a:off x="0" y="0"/>
          <a:ext cx="0" cy="0"/>
          <a:chOff x="0" y="0"/>
          <a:chExt cx="0" cy="0"/>
        </a:xfrm>
      </p:grpSpPr>
      <p:sp>
        <p:nvSpPr>
          <p:cNvPr id="8" name="Rounded Rectangle 7"/>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lvl="0"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10" name="Rectangle 9"/>
          <p:cNvSpPr/>
          <p:nvPr userDrawn="1"/>
        </p:nvSpPr>
        <p:spPr>
          <a:xfrm>
            <a:off x="1" y="0"/>
            <a:ext cx="12192000" cy="1188720"/>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1188720"/>
          </a:xfrm>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2" y="1187133"/>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2" y="1174433"/>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8" y="6721085"/>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427779087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7_Title Only">
    <p:bg>
      <p:bgPr>
        <a:solidFill>
          <a:schemeClr val="bg1">
            <a:lumMod val="75000"/>
          </a:schemeClr>
        </a:solidFill>
        <a:effectLst/>
      </p:bgPr>
    </p:bg>
    <p:spTree>
      <p:nvGrpSpPr>
        <p:cNvPr id="1" name=""/>
        <p:cNvGrpSpPr/>
        <p:nvPr/>
      </p:nvGrpSpPr>
      <p:grpSpPr>
        <a:xfrm>
          <a:off x="0" y="0"/>
          <a:ext cx="0" cy="0"/>
          <a:chOff x="0" y="0"/>
          <a:chExt cx="0" cy="0"/>
        </a:xfrm>
      </p:grpSpPr>
      <p:sp>
        <p:nvSpPr>
          <p:cNvPr id="7" name="Rounded Rectangle 6"/>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8" name="TextBox 7"/>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27051265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6_Title Only">
    <p:bg>
      <p:bgPr>
        <a:solidFill>
          <a:schemeClr val="bg1">
            <a:lumMod val="75000"/>
          </a:schemeClr>
        </a:solidFill>
        <a:effectLst/>
      </p:bgPr>
    </p:bg>
    <p:spTree>
      <p:nvGrpSpPr>
        <p:cNvPr id="1" name=""/>
        <p:cNvGrpSpPr/>
        <p:nvPr/>
      </p:nvGrpSpPr>
      <p:grpSpPr>
        <a:xfrm>
          <a:off x="0" y="0"/>
          <a:ext cx="0" cy="0"/>
          <a:chOff x="0" y="0"/>
          <a:chExt cx="0" cy="0"/>
        </a:xfrm>
      </p:grpSpPr>
      <p:sp>
        <p:nvSpPr>
          <p:cNvPr id="6" name="Rounded Rectangle 5"/>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lvl="0"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5" name="TextBox 4"/>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210602549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10_Title Only">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21200641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390364457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1_Title Only">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4403551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4_Title Only">
    <p:bg>
      <p:bgPr>
        <a:solidFill>
          <a:schemeClr val="tx1"/>
        </a:solidFill>
        <a:effectLst/>
      </p:bgPr>
    </p:bg>
    <p:spTree>
      <p:nvGrpSpPr>
        <p:cNvPr id="1" name=""/>
        <p:cNvGrpSpPr/>
        <p:nvPr/>
      </p:nvGrpSpPr>
      <p:grpSpPr>
        <a:xfrm>
          <a:off x="0" y="0"/>
          <a:ext cx="0" cy="0"/>
          <a:chOff x="0" y="0"/>
          <a:chExt cx="0" cy="0"/>
        </a:xfrm>
      </p:grpSpPr>
      <p:sp>
        <p:nvSpPr>
          <p:cNvPr id="4" name="TextBox 3"/>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solidFill>
                  <a:schemeClr val="bg1">
                    <a:lumMod val="75000"/>
                  </a:schemeClr>
                </a:solidFill>
                <a:latin typeface="Arial" pitchFamily="34" charset="0"/>
              </a:rPr>
              <a:pPr lvl="0"/>
              <a:t>‹#›</a:t>
            </a:fld>
            <a:endParaRPr lang="en-US" sz="800">
              <a:solidFill>
                <a:schemeClr val="bg1">
                  <a:lumMod val="75000"/>
                </a:schemeClr>
              </a:solidFill>
              <a:latin typeface="Arial" pitchFamily="34" charset="0"/>
            </a:endParaRPr>
          </a:p>
        </p:txBody>
      </p:sp>
    </p:spTree>
    <p:extLst>
      <p:ext uri="{BB962C8B-B14F-4D97-AF65-F5344CB8AC3E}">
        <p14:creationId xmlns:p14="http://schemas.microsoft.com/office/powerpoint/2010/main" val="42438052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Only" preserve="1">
  <p:cSld name="1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640080"/>
          </a:xfrm>
        </p:spPr>
        <p:txBody>
          <a:bodyPr/>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638493"/>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2" y="625793"/>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1" name="TextBox 10"/>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653198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5_Empt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14225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Only" preserve="1">
  <p:cSld name="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2" y="898526"/>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2" y="885826"/>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1" name="TextBox 10"/>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279886067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CG Full Page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7AFD32-FC97-B536-0DB7-9C3FB024CB12}"/>
              </a:ext>
            </a:extLst>
          </p:cNvPr>
          <p:cNvSpPr>
            <a:spLocks noGrp="1"/>
          </p:cNvSpPr>
          <p:nvPr>
            <p:ph type="title"/>
          </p:nvPr>
        </p:nvSpPr>
        <p:spPr>
          <a:xfrm>
            <a:off x="0" y="0"/>
            <a:ext cx="12192000" cy="677333"/>
          </a:xfrm>
          <a:prstGeom prst="rect">
            <a:avLst/>
          </a:prstGeom>
        </p:spPr>
        <p:txBody>
          <a:bodyPr anchor="ctr"/>
          <a:lstStyle>
            <a:lvl1pPr algn="ctr">
              <a:defRPr sz="2200">
                <a:latin typeface="Montserrat SemiBold" pitchFamily="2" charset="0"/>
              </a:defRPr>
            </a:lvl1pPr>
          </a:lstStyle>
          <a:p>
            <a:r>
              <a:rPr lang="en-US"/>
              <a:t>Click to edit Master title style</a:t>
            </a:r>
          </a:p>
        </p:txBody>
      </p:sp>
      <p:cxnSp>
        <p:nvCxnSpPr>
          <p:cNvPr id="5" name="Straight Connector 4">
            <a:extLst>
              <a:ext uri="{FF2B5EF4-FFF2-40B4-BE49-F238E27FC236}">
                <a16:creationId xmlns:a16="http://schemas.microsoft.com/office/drawing/2014/main" id="{30E89557-6A86-D0CA-6F68-AB8FDECB523A}"/>
              </a:ext>
            </a:extLst>
          </p:cNvPr>
          <p:cNvCxnSpPr/>
          <p:nvPr userDrawn="1"/>
        </p:nvCxnSpPr>
        <p:spPr>
          <a:xfrm>
            <a:off x="0" y="677333"/>
            <a:ext cx="12192000" cy="0"/>
          </a:xfrm>
          <a:prstGeom prst="line">
            <a:avLst/>
          </a:prstGeom>
          <a:ln w="25400"/>
          <a:effectLst>
            <a:outerShdw blurRad="25400" dir="5400000" algn="t"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258207"/>
      </p:ext>
    </p:extLst>
  </p:cSld>
  <p:clrMapOvr>
    <a:masterClrMapping/>
  </p:clrMapOvr>
  <p:transition>
    <p:wipe dir="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_Blank Blue">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858074B0-CD99-3E1A-A644-A4BD0FFB354B}"/>
              </a:ext>
            </a:extLst>
          </p:cNvPr>
          <p:cNvSpPr>
            <a:spLocks/>
          </p:cNvSpPr>
          <p:nvPr userDrawn="1"/>
        </p:nvSpPr>
        <p:spPr>
          <a:xfrm>
            <a:off x="0" y="-3167"/>
            <a:ext cx="12192000" cy="6858000"/>
          </a:xfrm>
          <a:prstGeom prst="rect">
            <a:avLst/>
          </a:prstGeom>
          <a:solidFill>
            <a:srgbClr val="FDF9F4"/>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118756"/>
      </p:ext>
    </p:extLst>
  </p:cSld>
  <p:clrMapOvr>
    <a:masterClrMapping/>
  </p:clrMapOvr>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_Blank Blue">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858074B0-CD99-3E1A-A644-A4BD0FFB354B}"/>
              </a:ext>
            </a:extLst>
          </p:cNvPr>
          <p:cNvSpPr>
            <a:spLocks/>
          </p:cNvSpPr>
          <p:nvPr userDrawn="1"/>
        </p:nvSpPr>
        <p:spPr>
          <a:xfrm>
            <a:off x="0" y="-3167"/>
            <a:ext cx="12192000" cy="6858000"/>
          </a:xfrm>
          <a:prstGeom prst="rect">
            <a:avLst/>
          </a:prstGeom>
          <a:gradFill flip="none" rotWithShape="1">
            <a:gsLst>
              <a:gs pos="53000">
                <a:srgbClr val="E7EDFA"/>
              </a:gs>
              <a:gs pos="0">
                <a:srgbClr val="E7EDFA"/>
              </a:gs>
              <a:gs pos="100000">
                <a:srgbClr val="E7EDFA"/>
              </a:gs>
            </a:gsLst>
            <a:lin ang="0" scaled="0"/>
            <a:tileRect/>
          </a:gra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138771"/>
      </p:ext>
    </p:extLst>
  </p:cSld>
  <p:clrMapOvr>
    <a:masterClrMapping/>
  </p:clrMapOvr>
  <p:extLst>
    <p:ext uri="{DCECCB84-F9BA-43D5-87BE-67443E8EF086}">
      <p15:sldGuideLst xmlns:p15="http://schemas.microsoft.com/office/powerpoint/2012/main"/>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9AFA-A2C6-D617-CEA4-E3EF136DFB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2F1A6E-6714-CCC9-7402-35C0ACDDDA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F8D0A-7729-1ED9-6498-7EB1875049F4}"/>
              </a:ext>
            </a:extLst>
          </p:cNvPr>
          <p:cNvSpPr>
            <a:spLocks noGrp="1"/>
          </p:cNvSpPr>
          <p:nvPr>
            <p:ph type="dt" sz="half" idx="10"/>
          </p:nvPr>
        </p:nvSpPr>
        <p:spPr/>
        <p:txBody>
          <a:bodyPr/>
          <a:lstStyle/>
          <a:p>
            <a:fld id="{74BAB5B7-4A41-42DF-B6F7-AD7B654164BA}" type="datetimeFigureOut">
              <a:rPr lang="en-US" smtClean="0"/>
              <a:t>2/4/26</a:t>
            </a:fld>
            <a:endParaRPr lang="en-US"/>
          </a:p>
        </p:txBody>
      </p:sp>
      <p:sp>
        <p:nvSpPr>
          <p:cNvPr id="5" name="Footer Placeholder 4">
            <a:extLst>
              <a:ext uri="{FF2B5EF4-FFF2-40B4-BE49-F238E27FC236}">
                <a16:creationId xmlns:a16="http://schemas.microsoft.com/office/drawing/2014/main" id="{14FC0A9E-8CC3-E763-CB8C-602E039E4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CA77A-915C-4405-B05E-BC240E942808}"/>
              </a:ext>
            </a:extLst>
          </p:cNvPr>
          <p:cNvSpPr>
            <a:spLocks noGrp="1"/>
          </p:cNvSpPr>
          <p:nvPr>
            <p:ph type="sldNum" sz="quarter" idx="12"/>
          </p:nvPr>
        </p:nvSpPr>
        <p:spPr/>
        <p:txBody>
          <a:bodyPr/>
          <a:lstStyle/>
          <a:p>
            <a:fld id="{DE57996A-811B-45ED-B61C-5945BD513AB8}" type="slidenum">
              <a:rPr lang="en-US" smtClean="0"/>
              <a:t>‹#›</a:t>
            </a:fld>
            <a:endParaRPr lang="en-US"/>
          </a:p>
        </p:txBody>
      </p:sp>
    </p:spTree>
    <p:extLst>
      <p:ext uri="{BB962C8B-B14F-4D97-AF65-F5344CB8AC3E}">
        <p14:creationId xmlns:p14="http://schemas.microsoft.com/office/powerpoint/2010/main" val="39211845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479D17-C2A9-DCC7-3FBA-05199515658C}"/>
              </a:ext>
            </a:extLst>
          </p:cNvPr>
          <p:cNvSpPr>
            <a:spLocks noGrp="1"/>
          </p:cNvSpPr>
          <p:nvPr>
            <p:ph type="dt" sz="half" idx="10"/>
          </p:nvPr>
        </p:nvSpPr>
        <p:spPr/>
        <p:txBody>
          <a:bodyPr/>
          <a:lstStyle/>
          <a:p>
            <a:fld id="{74BAB5B7-4A41-42DF-B6F7-AD7B654164BA}" type="datetimeFigureOut">
              <a:rPr lang="en-US" smtClean="0"/>
              <a:t>2/4/26</a:t>
            </a:fld>
            <a:endParaRPr lang="en-US"/>
          </a:p>
        </p:txBody>
      </p:sp>
      <p:sp>
        <p:nvSpPr>
          <p:cNvPr id="3" name="Footer Placeholder 2">
            <a:extLst>
              <a:ext uri="{FF2B5EF4-FFF2-40B4-BE49-F238E27FC236}">
                <a16:creationId xmlns:a16="http://schemas.microsoft.com/office/drawing/2014/main" id="{4CE3E2E1-CE47-394F-1B92-FE382CF4F3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BB33B4-ABF9-4308-4E47-F9E5CA8C1723}"/>
              </a:ext>
            </a:extLst>
          </p:cNvPr>
          <p:cNvSpPr>
            <a:spLocks noGrp="1"/>
          </p:cNvSpPr>
          <p:nvPr>
            <p:ph type="sldNum" sz="quarter" idx="12"/>
          </p:nvPr>
        </p:nvSpPr>
        <p:spPr/>
        <p:txBody>
          <a:bodyPr/>
          <a:lstStyle/>
          <a:p>
            <a:fld id="{DE57996A-811B-45ED-B61C-5945BD513AB8}" type="slidenum">
              <a:rPr lang="en-US" smtClean="0"/>
              <a:t>‹#›</a:t>
            </a:fld>
            <a:endParaRPr lang="en-US"/>
          </a:p>
        </p:txBody>
      </p:sp>
    </p:spTree>
    <p:extLst>
      <p:ext uri="{BB962C8B-B14F-4D97-AF65-F5344CB8AC3E}">
        <p14:creationId xmlns:p14="http://schemas.microsoft.com/office/powerpoint/2010/main" val="42198424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gradFill flip="none" rotWithShape="1">
            <a:gsLst>
              <a:gs pos="0">
                <a:srgbClr val="F4FAF9"/>
              </a:gs>
              <a:gs pos="42000">
                <a:srgbClr val="F4FAF9"/>
              </a:gs>
              <a:gs pos="83000">
                <a:srgbClr val="F4FAF9"/>
              </a:gs>
              <a:gs pos="100000">
                <a:srgbClr val="F4FAF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335828376"/>
      </p:ext>
    </p:extLst>
  </p:cSld>
  <p:clrMapOvr>
    <a:masterClrMapping/>
  </p:clrMapOvr>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gradFill flip="none" rotWithShape="1">
            <a:gsLst>
              <a:gs pos="0">
                <a:srgbClr val="F4FAF9"/>
              </a:gs>
              <a:gs pos="42000">
                <a:srgbClr val="F4FAF9"/>
              </a:gs>
              <a:gs pos="83000">
                <a:srgbClr val="F4FAF9"/>
              </a:gs>
              <a:gs pos="100000">
                <a:srgbClr val="F4FAF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0" y="0"/>
            <a:ext cx="12192000" cy="640080"/>
          </a:xfrm>
          <a:prstGeom prst="rect">
            <a:avLst/>
          </a:prstGeom>
          <a:gradFill>
            <a:gsLst>
              <a:gs pos="100000">
                <a:srgbClr val="22463E"/>
              </a:gs>
              <a:gs pos="0">
                <a:srgbClr val="448E7E"/>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689246956"/>
      </p:ext>
    </p:extLst>
  </p:cSld>
  <p:clrMapOvr>
    <a:masterClrMapping/>
  </p:clrMapOvr>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_CG Full Page ">
    <p:spTree>
      <p:nvGrpSpPr>
        <p:cNvPr id="1" name=""/>
        <p:cNvGrpSpPr/>
        <p:nvPr/>
      </p:nvGrpSpPr>
      <p:grpSpPr>
        <a:xfrm>
          <a:off x="0" y="0"/>
          <a:ext cx="0" cy="0"/>
          <a:chOff x="0" y="0"/>
          <a:chExt cx="0" cy="0"/>
        </a:xfrm>
      </p:grpSpPr>
      <p:sp>
        <p:nvSpPr>
          <p:cNvPr id="2" name="!!fund2bg">
            <a:extLst>
              <a:ext uri="{FF2B5EF4-FFF2-40B4-BE49-F238E27FC236}">
                <a16:creationId xmlns:a16="http://schemas.microsoft.com/office/drawing/2014/main" id="{63C71603-AB5F-14DB-2E6D-9C3EA54ABA0D}"/>
              </a:ext>
            </a:extLst>
          </p:cNvPr>
          <p:cNvSpPr/>
          <p:nvPr userDrawn="1"/>
        </p:nvSpPr>
        <p:spPr>
          <a:xfrm>
            <a:off x="0" y="0"/>
            <a:ext cx="12198349" cy="6867430"/>
          </a:xfrm>
          <a:prstGeom prst="rect">
            <a:avLst/>
          </a:prstGeom>
          <a:solidFill>
            <a:schemeClr val="accent4">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Rectangle 3">
            <a:extLst>
              <a:ext uri="{FF2B5EF4-FFF2-40B4-BE49-F238E27FC236}">
                <a16:creationId xmlns:a16="http://schemas.microsoft.com/office/drawing/2014/main" id="{1EDBEA89-0BBE-22DF-0EFA-8D104F8BA98C}"/>
              </a:ext>
            </a:extLst>
          </p:cNvPr>
          <p:cNvSpPr/>
          <p:nvPr userDrawn="1"/>
        </p:nvSpPr>
        <p:spPr>
          <a:xfrm>
            <a:off x="0" y="0"/>
            <a:ext cx="12192000" cy="640080"/>
          </a:xfrm>
          <a:prstGeom prst="rect">
            <a:avLst/>
          </a:prstGeom>
          <a:gradFill flip="none" rotWithShape="1">
            <a:gsLst>
              <a:gs pos="0">
                <a:schemeClr val="accent4">
                  <a:lumMod val="75000"/>
                </a:schemeClr>
              </a:gs>
              <a:gs pos="100000">
                <a:schemeClr val="accent4">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0" cap="none" spc="300" normalizeH="0" baseline="0" noProof="0">
              <a:ln>
                <a:noFill/>
              </a:ln>
              <a:solidFill>
                <a:prstClr val="white"/>
              </a:solidFill>
              <a:effectLst/>
              <a:uLnTx/>
              <a:uFillTx/>
              <a:latin typeface="Montserrat SemiBold" pitchFamily="2" charset="0"/>
              <a:ea typeface="+mn-ea"/>
              <a:cs typeface="+mn-cs"/>
            </a:endParaRPr>
          </a:p>
        </p:txBody>
      </p:sp>
    </p:spTree>
    <p:extLst>
      <p:ext uri="{BB962C8B-B14F-4D97-AF65-F5344CB8AC3E}">
        <p14:creationId xmlns:p14="http://schemas.microsoft.com/office/powerpoint/2010/main" val="4088588203"/>
      </p:ext>
    </p:extLst>
  </p:cSld>
  <p:clrMapOvr>
    <a:masterClrMapping/>
  </p:clrMapOvr>
  <p:transition>
    <p:wipe dir="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ounded Rectangle 5"/>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Arial" pitchFamily="34" charset="0"/>
              <a:ea typeface="Tahoma" pitchFamily="34" charset="0"/>
              <a:cs typeface="Arial" pitchFamily="34" charset="0"/>
            </a:endParaRPr>
          </a:p>
        </p:txBody>
      </p:sp>
      <p:cxnSp>
        <p:nvCxnSpPr>
          <p:cNvPr id="4" name="Straight Connector 3"/>
          <p:cNvCxnSpPr/>
          <p:nvPr userDrawn="1"/>
        </p:nvCxnSpPr>
        <p:spPr>
          <a:xfrm>
            <a:off x="1833035" y="3425826"/>
            <a:ext cx="10267565" cy="3174"/>
          </a:xfrm>
          <a:prstGeom prst="line">
            <a:avLst/>
          </a:prstGeom>
          <a:ln w="31750">
            <a:solidFill>
              <a:srgbClr val="3B73B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ctrTitle"/>
          </p:nvPr>
        </p:nvSpPr>
        <p:spPr>
          <a:xfrm>
            <a:off x="1828800" y="1963583"/>
            <a:ext cx="10164725" cy="1449388"/>
          </a:xfrm>
        </p:spPr>
        <p:txBody>
          <a:bodyPr lIns="0" bIns="243797" anchor="b">
            <a:normAutofit/>
          </a:bodyPr>
          <a:lstStyle>
            <a:lvl1pPr algn="l">
              <a:defRPr sz="2800" b="1">
                <a:solidFill>
                  <a:schemeClr val="tx1"/>
                </a:solidFill>
                <a:effectLst/>
                <a:latin typeface="Tahoma" pitchFamily="34" charset="0"/>
                <a:ea typeface="Tahoma" pitchFamily="34" charset="0"/>
                <a:cs typeface="Tahoma" pitchFamily="34" charset="0"/>
              </a:defRPr>
            </a:lvl1pPr>
          </a:lstStyle>
          <a:p>
            <a:r>
              <a:rPr lang="en-US"/>
              <a:t>Click to edit Master title style</a:t>
            </a:r>
          </a:p>
        </p:txBody>
      </p:sp>
      <p:sp>
        <p:nvSpPr>
          <p:cNvPr id="9" name="Subtitle 2"/>
          <p:cNvSpPr>
            <a:spLocks noGrp="1"/>
          </p:cNvSpPr>
          <p:nvPr userDrawn="1">
            <p:ph type="subTitle" idx="1"/>
          </p:nvPr>
        </p:nvSpPr>
        <p:spPr>
          <a:xfrm>
            <a:off x="1828800" y="3425029"/>
            <a:ext cx="10164725" cy="1752600"/>
          </a:xfrm>
        </p:spPr>
        <p:txBody>
          <a:bodyPr lIns="0" tIns="243797" bIns="0">
            <a:normAutofit/>
          </a:bodyPr>
          <a:lstStyle>
            <a:lvl1pPr marL="0" indent="0" algn="l">
              <a:buNone/>
              <a:defRPr sz="2400">
                <a:solidFill>
                  <a:schemeClr val="tx1"/>
                </a:solidFill>
                <a:effectLst/>
                <a:latin typeface="Tahoma" pitchFamily="34" charset="0"/>
                <a:ea typeface="Tahoma" pitchFamily="34" charset="0"/>
                <a:cs typeface="Tahoma"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9733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8_Title Only">
    <p:bg>
      <p:bgPr>
        <a:solidFill>
          <a:schemeClr val="bg1">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F73259-625C-41C7-8CD4-4322D4A50756}"/>
              </a:ext>
            </a:extLst>
          </p:cNvPr>
          <p:cNvSpPr/>
          <p:nvPr userDrawn="1"/>
        </p:nvSpPr>
        <p:spPr>
          <a:xfrm>
            <a:off x="-3" y="0"/>
            <a:ext cx="12187772" cy="6858000"/>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 name="TextBox 1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60928138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4" name="Straight Connector 3"/>
          <p:cNvCxnSpPr/>
          <p:nvPr userDrawn="1"/>
        </p:nvCxnSpPr>
        <p:spPr>
          <a:xfrm>
            <a:off x="1833036" y="3425825"/>
            <a:ext cx="10358967" cy="0"/>
          </a:xfrm>
          <a:prstGeom prst="line">
            <a:avLst/>
          </a:prstGeom>
          <a:ln w="31750">
            <a:solidFill>
              <a:srgbClr val="3B73B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ctrTitle"/>
          </p:nvPr>
        </p:nvSpPr>
        <p:spPr>
          <a:xfrm>
            <a:off x="1828801" y="1963583"/>
            <a:ext cx="10363200" cy="1449388"/>
          </a:xfrm>
        </p:spPr>
        <p:txBody>
          <a:bodyPr lIns="0" bIns="243797" anchor="b">
            <a:normAutofit/>
          </a:bodyPr>
          <a:lstStyle>
            <a:lvl1pPr algn="l">
              <a:defRPr sz="2800" b="1">
                <a:solidFill>
                  <a:schemeClr val="tx1"/>
                </a:solidFill>
                <a:effectLst/>
                <a:latin typeface="Tahoma" pitchFamily="34" charset="0"/>
                <a:ea typeface="Tahoma" pitchFamily="34" charset="0"/>
                <a:cs typeface="Tahoma" pitchFamily="34" charset="0"/>
              </a:defRPr>
            </a:lvl1pPr>
          </a:lstStyle>
          <a:p>
            <a:r>
              <a:rPr lang="en-US"/>
              <a:t>Click to edit Master title style</a:t>
            </a:r>
          </a:p>
        </p:txBody>
      </p:sp>
      <p:sp>
        <p:nvSpPr>
          <p:cNvPr id="9" name="Subtitle 2"/>
          <p:cNvSpPr>
            <a:spLocks noGrp="1"/>
          </p:cNvSpPr>
          <p:nvPr userDrawn="1">
            <p:ph type="subTitle" idx="1"/>
          </p:nvPr>
        </p:nvSpPr>
        <p:spPr>
          <a:xfrm>
            <a:off x="1828801" y="3425029"/>
            <a:ext cx="10363200" cy="1752600"/>
          </a:xfrm>
        </p:spPr>
        <p:txBody>
          <a:bodyPr lIns="0" tIns="243797" bIns="0">
            <a:normAutofit/>
          </a:bodyPr>
          <a:lstStyle>
            <a:lvl1pPr marL="0" indent="0" algn="l">
              <a:buNone/>
              <a:defRPr sz="2400">
                <a:solidFill>
                  <a:schemeClr val="tx1"/>
                </a:solidFill>
                <a:effectLst/>
                <a:latin typeface="Tahoma" pitchFamily="34" charset="0"/>
                <a:ea typeface="Tahoma" pitchFamily="34" charset="0"/>
                <a:cs typeface="Tahoma"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8496652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3" name="TextBox 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32823329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extBox 4"/>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32134482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TextBox 3"/>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solidFill>
                  <a:schemeClr val="bg1">
                    <a:lumMod val="75000"/>
                  </a:schemeClr>
                </a:solidFill>
                <a:latin typeface="Arial" pitchFamily="34" charset="0"/>
              </a:rPr>
              <a:pPr lvl="0"/>
              <a:t>‹#›</a:t>
            </a:fld>
            <a:endParaRPr lang="en-US" sz="800">
              <a:solidFill>
                <a:schemeClr val="bg1">
                  <a:lumMod val="75000"/>
                </a:schemeClr>
              </a:solidFill>
              <a:latin typeface="Arial" pitchFamily="34" charset="0"/>
            </a:endParaRPr>
          </a:p>
        </p:txBody>
      </p:sp>
    </p:spTree>
    <p:extLst>
      <p:ext uri="{BB962C8B-B14F-4D97-AF65-F5344CB8AC3E}">
        <p14:creationId xmlns:p14="http://schemas.microsoft.com/office/powerpoint/2010/main" val="1350352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tockX_Dark">
    <p:spTree>
      <p:nvGrpSpPr>
        <p:cNvPr id="1" name=""/>
        <p:cNvGrpSpPr/>
        <p:nvPr/>
      </p:nvGrpSpPr>
      <p:grpSpPr>
        <a:xfrm>
          <a:off x="0" y="0"/>
          <a:ext cx="0" cy="0"/>
          <a:chOff x="0" y="0"/>
          <a:chExt cx="0" cy="0"/>
        </a:xfrm>
      </p:grpSpPr>
      <p:sp>
        <p:nvSpPr>
          <p:cNvPr id="5" name="TextBox 4"/>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
        <p:nvSpPr>
          <p:cNvPr id="2" name="Rectangle 1">
            <a:extLst>
              <a:ext uri="{FF2B5EF4-FFF2-40B4-BE49-F238E27FC236}">
                <a16:creationId xmlns:a16="http://schemas.microsoft.com/office/drawing/2014/main" id="{9A096B0A-DB15-4C15-845F-FA50E734A7EF}"/>
              </a:ext>
            </a:extLst>
          </p:cNvPr>
          <p:cNvSpPr/>
          <p:nvPr userDrawn="1"/>
        </p:nvSpPr>
        <p:spPr>
          <a:xfrm>
            <a:off x="3176" y="1"/>
            <a:ext cx="12185651" cy="6856215"/>
          </a:xfrm>
          <a:prstGeom prst="rect">
            <a:avLst/>
          </a:prstGeom>
          <a:gradFill>
            <a:gsLst>
              <a:gs pos="0">
                <a:srgbClr val="024830"/>
              </a:gs>
              <a:gs pos="99000">
                <a:srgbClr val="04221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534463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tockX_Light">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F8DCE7C8-D58B-9C7F-DA65-68EA7C690AEB}"/>
              </a:ext>
            </a:extLst>
          </p:cNvPr>
          <p:cNvSpPr>
            <a:spLocks/>
          </p:cNvSpPr>
          <p:nvPr userDrawn="1"/>
        </p:nvSpPr>
        <p:spPr>
          <a:xfrm>
            <a:off x="0" y="3167"/>
            <a:ext cx="12192000" cy="6858000"/>
          </a:xfrm>
          <a:prstGeom prst="rect">
            <a:avLst/>
          </a:prstGeom>
          <a:solidFill>
            <a:srgbClr val="E4EDE7"/>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13211560"/>
      </p:ext>
    </p:extLst>
  </p:cSld>
  <p:clrMapOvr>
    <a:masterClrMapping/>
  </p:clrMapOvr>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Nike_Dark">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gradFill>
            <a:gsLst>
              <a:gs pos="0">
                <a:srgbClr val="EA553C"/>
              </a:gs>
              <a:gs pos="100000">
                <a:srgbClr val="C6292E"/>
              </a:gs>
            </a:gsLst>
            <a:path path="circle">
              <a:fillToRect l="50000" t="50000" r="50000" b="50000"/>
            </a:path>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
        <p:nvSpPr>
          <p:cNvPr id="5" name="Background">
            <a:extLst>
              <a:ext uri="{FF2B5EF4-FFF2-40B4-BE49-F238E27FC236}">
                <a16:creationId xmlns:a16="http://schemas.microsoft.com/office/drawing/2014/main" id="{12293602-D019-CD34-EE85-C005630FFB90}"/>
              </a:ext>
            </a:extLst>
          </p:cNvPr>
          <p:cNvSpPr>
            <a:spLocks/>
          </p:cNvSpPr>
          <p:nvPr userDrawn="1"/>
        </p:nvSpPr>
        <p:spPr>
          <a:xfrm>
            <a:off x="0" y="0"/>
            <a:ext cx="12192000" cy="6858000"/>
          </a:xfrm>
          <a:prstGeom prst="rect">
            <a:avLst/>
          </a:prstGeom>
          <a:solidFill>
            <a:schemeClr val="tx1">
              <a:alpha val="24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924692135"/>
      </p:ext>
    </p:extLst>
  </p:cSld>
  <p:clrMapOvr>
    <a:masterClrMapping/>
  </p:clrMapOvr>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Nike_Titlebar">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solidFill>
            <a:srgbClr val="F2F2F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0" y="0"/>
            <a:ext cx="12192000" cy="640080"/>
          </a:xfrm>
          <a:prstGeom prst="rect">
            <a:avLst/>
          </a:prstGeom>
          <a:solidFill>
            <a:srgbClr val="EBEDEE"/>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311998849"/>
      </p:ext>
    </p:extLst>
  </p:cSld>
  <p:clrMapOvr>
    <a:masterClrMapping/>
  </p:clrMapOvr>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Nike_Titlebar">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solidFill>
            <a:srgbClr val="F2F2F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0" y="0"/>
            <a:ext cx="12188952" cy="640080"/>
          </a:xfrm>
          <a:prstGeom prst="rect">
            <a:avLst/>
          </a:prstGeom>
          <a:solidFill>
            <a:srgbClr val="E1E3E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420344438"/>
      </p:ext>
    </p:extLst>
  </p:cSld>
  <p:clrMapOvr>
    <a:masterClrMapping/>
  </p:clrMapOvr>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3_Nike_Titlebar">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solidFill>
            <a:srgbClr val="FAF9F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0" y="0"/>
            <a:ext cx="12192000" cy="640080"/>
          </a:xfrm>
          <a:prstGeom prst="rect">
            <a:avLst/>
          </a:prstGeom>
          <a:gradFill flip="none" rotWithShape="1">
            <a:gsLst>
              <a:gs pos="100000">
                <a:srgbClr val="EA553C"/>
              </a:gs>
              <a:gs pos="0">
                <a:srgbClr val="F77E3C"/>
              </a:gs>
            </a:gsLst>
            <a:path path="circle">
              <a:fillToRect l="50000" t="50000" r="50000" b="50000"/>
            </a:path>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59191516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33_Title Only">
    <p:bg>
      <p:bgPr>
        <a:solidFill>
          <a:schemeClr val="bg1">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F73259-625C-41C7-8CD4-4322D4A50756}"/>
              </a:ext>
            </a:extLst>
          </p:cNvPr>
          <p:cNvSpPr/>
          <p:nvPr userDrawn="1"/>
        </p:nvSpPr>
        <p:spPr>
          <a:xfrm>
            <a:off x="-3" y="0"/>
            <a:ext cx="12187772" cy="6858000"/>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Rectangle 10"/>
          <p:cNvSpPr/>
          <p:nvPr userDrawn="1"/>
        </p:nvSpPr>
        <p:spPr>
          <a:xfrm>
            <a:off x="1" y="1"/>
            <a:ext cx="12192000" cy="638629"/>
          </a:xfrm>
          <a:prstGeom prst="rect">
            <a:avLst/>
          </a:prstGeom>
          <a:no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defRPr lang="en-US" sz="2200" b="0" kern="1200" dirty="0">
                <a:solidFill>
                  <a:schemeClr val="accent1">
                    <a:lumMod val="50000"/>
                  </a:schemeClr>
                </a:solidFill>
                <a:latin typeface="Montserrat SemiBold" pitchFamily="2"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638493"/>
            <a:ext cx="12187767" cy="1588"/>
          </a:xfrm>
          <a:prstGeom prst="line">
            <a:avLst/>
          </a:prstGeom>
          <a:noFill/>
          <a:ln w="25400">
            <a:solidFill>
              <a:schemeClr val="accent1">
                <a:lumMod val="50000"/>
              </a:schemeClr>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Tree>
    <p:extLst>
      <p:ext uri="{BB962C8B-B14F-4D97-AF65-F5344CB8AC3E}">
        <p14:creationId xmlns:p14="http://schemas.microsoft.com/office/powerpoint/2010/main" val="113483664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Nike_Titlebar">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solidFill>
            <a:srgbClr val="FAF9F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0" y="0"/>
            <a:ext cx="12192000" cy="640080"/>
          </a:xfrm>
          <a:prstGeom prst="rect">
            <a:avLst/>
          </a:prstGeom>
          <a:gradFill>
            <a:gsLst>
              <a:gs pos="0">
                <a:srgbClr val="B2412E"/>
              </a:gs>
              <a:gs pos="100000">
                <a:srgbClr val="982124"/>
              </a:gs>
            </a:gsLst>
            <a:path path="circle">
              <a:fillToRect l="50000" t="50000" r="50000" b="50000"/>
            </a:path>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72884092"/>
      </p:ext>
    </p:extLst>
  </p:cSld>
  <p:clrMapOvr>
    <a:masterClrMapping/>
  </p:clrMapOvr>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Nike_Light">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solidFill>
            <a:srgbClr val="F2F2F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934838129"/>
      </p:ext>
    </p:extLst>
  </p:cSld>
  <p:clrMapOvr>
    <a:masterClrMapping/>
  </p:clrMapOvr>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3A0C-1D1F-C727-5284-5F0E362042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AB3344-C089-AA61-639C-A0268383B1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40AFB-4D7D-07AB-372C-A26770BBC508}"/>
              </a:ext>
            </a:extLst>
          </p:cNvPr>
          <p:cNvSpPr>
            <a:spLocks noGrp="1"/>
          </p:cNvSpPr>
          <p:nvPr>
            <p:ph type="dt" sz="half" idx="10"/>
          </p:nvPr>
        </p:nvSpPr>
        <p:spPr/>
        <p:txBody>
          <a:bodyPr/>
          <a:lstStyle/>
          <a:p>
            <a:fld id="{27F15B0D-91D8-4930-8CB6-2E747ECD7FB1}" type="datetimeFigureOut">
              <a:rPr lang="en-US" smtClean="0"/>
              <a:t>2/4/26</a:t>
            </a:fld>
            <a:endParaRPr lang="en-US"/>
          </a:p>
        </p:txBody>
      </p:sp>
      <p:sp>
        <p:nvSpPr>
          <p:cNvPr id="5" name="Footer Placeholder 4">
            <a:extLst>
              <a:ext uri="{FF2B5EF4-FFF2-40B4-BE49-F238E27FC236}">
                <a16:creationId xmlns:a16="http://schemas.microsoft.com/office/drawing/2014/main" id="{91CD6D76-8E56-0313-3BF7-8444E77E4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2EE7A-8DF6-DCC7-5E17-E0C3A85191A8}"/>
              </a:ext>
            </a:extLst>
          </p:cNvPr>
          <p:cNvSpPr>
            <a:spLocks noGrp="1"/>
          </p:cNvSpPr>
          <p:nvPr>
            <p:ph type="sldNum" sz="quarter" idx="12"/>
          </p:nvPr>
        </p:nvSpPr>
        <p:spPr/>
        <p:txBody>
          <a:bodyPr/>
          <a:lstStyle/>
          <a:p>
            <a:fld id="{773CDA85-A46A-411B-9681-37853366AD7D}" type="slidenum">
              <a:rPr lang="en-US" smtClean="0"/>
              <a:t>‹#›</a:t>
            </a:fld>
            <a:endParaRPr lang="en-US"/>
          </a:p>
        </p:txBody>
      </p:sp>
    </p:spTree>
    <p:extLst>
      <p:ext uri="{BB962C8B-B14F-4D97-AF65-F5344CB8AC3E}">
        <p14:creationId xmlns:p14="http://schemas.microsoft.com/office/powerpoint/2010/main" val="161131041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StockX_Light">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A94A7643-3303-986D-D533-6B774F1895A4}"/>
              </a:ext>
            </a:extLst>
          </p:cNvPr>
          <p:cNvSpPr>
            <a:spLocks/>
          </p:cNvSpPr>
          <p:nvPr userDrawn="1"/>
        </p:nvSpPr>
        <p:spPr>
          <a:xfrm>
            <a:off x="0" y="3167"/>
            <a:ext cx="12192000" cy="6858000"/>
          </a:xfrm>
          <a:prstGeom prst="rect">
            <a:avLst/>
          </a:prstGeom>
          <a:solidFill>
            <a:srgbClr val="E4EDE7"/>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50573369"/>
      </p:ext>
    </p:extLst>
  </p:cSld>
  <p:clrMapOvr>
    <a:masterClrMapping/>
  </p:clrMapOvr>
  <p:extLst>
    <p:ext uri="{DCECCB84-F9BA-43D5-87BE-67443E8EF086}">
      <p15:sldGuideLst xmlns:p15="http://schemas.microsoft.com/office/powerpoint/2012/main"/>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cSld name="Blank">
    <p:bg>
      <p:bgPr>
        <a:solidFill>
          <a:schemeClr val="bg1"/>
        </a:solidFill>
        <a:effectLst/>
      </p:bgPr>
    </p:bg>
    <p:spTree>
      <p:nvGrpSpPr>
        <p:cNvPr id="1" name=""/>
        <p:cNvGrpSpPr/>
        <p:nvPr/>
      </p:nvGrpSpPr>
      <p:grpSpPr>
        <a:xfrm>
          <a:off x="0" y="0"/>
          <a:ext cx="0" cy="0"/>
          <a:chOff x="0" y="0"/>
          <a:chExt cx="0" cy="0"/>
        </a:xfrm>
      </p:grpSpPr>
      <p:sp>
        <p:nvSpPr>
          <p:cNvPr id="983" name="Rectangle: Top Corners Rounded 58">
            <a:extLst>
              <a:ext uri="{FF2B5EF4-FFF2-40B4-BE49-F238E27FC236}">
                <a16:creationId xmlns:a16="http://schemas.microsoft.com/office/drawing/2014/main" id="{D4C28065-C806-8116-8F05-1B9FECB29D5B}"/>
              </a:ext>
            </a:extLst>
          </p:cNvPr>
          <p:cNvSpPr>
            <a:spLocks/>
          </p:cNvSpPr>
          <p:nvPr userDrawn="1"/>
        </p:nvSpPr>
        <p:spPr>
          <a:xfrm rot="16200000">
            <a:off x="2656713" y="-2681889"/>
            <a:ext cx="6858000" cy="12192000"/>
          </a:xfrm>
          <a:prstGeom prst="rect">
            <a:avLst/>
          </a:prstGeom>
          <a:solidFill>
            <a:srgbClr val="DFEC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82" name="Rectangle: Top Corners Rounded 58">
            <a:extLst>
              <a:ext uri="{FF2B5EF4-FFF2-40B4-BE49-F238E27FC236}">
                <a16:creationId xmlns:a16="http://schemas.microsoft.com/office/drawing/2014/main" id="{11B3C3A9-97FE-6D08-D01E-BC90768BADEE}"/>
              </a:ext>
            </a:extLst>
          </p:cNvPr>
          <p:cNvSpPr>
            <a:spLocks/>
          </p:cNvSpPr>
          <p:nvPr userDrawn="1"/>
        </p:nvSpPr>
        <p:spPr>
          <a:xfrm rot="16200000">
            <a:off x="2667000" y="-2667000"/>
            <a:ext cx="6858000" cy="12192000"/>
          </a:xfrm>
          <a:prstGeom prst="rect">
            <a:avLst/>
          </a:prstGeom>
          <a:gradFill>
            <a:gsLst>
              <a:gs pos="100000">
                <a:srgbClr val="DFECF9"/>
              </a:gs>
              <a:gs pos="0">
                <a:srgbClr val="DFECF9">
                  <a:alpha val="28097"/>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5062787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C41296-CFF2-5CD2-3E97-9B2F200A9B8A}"/>
              </a:ext>
            </a:extLst>
          </p:cNvPr>
          <p:cNvSpPr>
            <a:spLocks/>
          </p:cNvSpPr>
          <p:nvPr userDrawn="1"/>
        </p:nvSpPr>
        <p:spPr>
          <a:xfrm>
            <a:off x="0" y="0"/>
            <a:ext cx="12192000" cy="6858000"/>
          </a:xfrm>
          <a:prstGeom prst="rect">
            <a:avLst/>
          </a:prstGeom>
          <a:gradFill flip="none" rotWithShape="1">
            <a:gsLst>
              <a:gs pos="100000">
                <a:srgbClr val="CCE1FC">
                  <a:lumMod val="30000"/>
                  <a:lumOff val="70000"/>
                </a:srgbClr>
              </a:gs>
              <a:gs pos="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226D3D98-B72E-1E36-D885-1F63142F97C6}"/>
              </a:ext>
            </a:extLst>
          </p:cNvPr>
          <p:cNvSpPr>
            <a:spLocks noGrp="1"/>
          </p:cNvSpPr>
          <p:nvPr>
            <p:ph type="sldNum" sz="quarter" idx="12"/>
          </p:nvPr>
        </p:nvSpPr>
        <p:spPr>
          <a:xfrm>
            <a:off x="9448800" y="6648450"/>
            <a:ext cx="2743200" cy="209550"/>
          </a:xfrm>
          <a:prstGeom prst="rect">
            <a:avLst/>
          </a:prstGeom>
        </p:spPr>
        <p:txBody>
          <a:bodyPr anchor="b"/>
          <a:lstStyle>
            <a:lvl1pPr algn="r">
              <a:defRPr sz="1000">
                <a:solidFill>
                  <a:schemeClr val="tx1"/>
                </a:solidFill>
              </a:defRPr>
            </a:lvl1pPr>
          </a:lstStyle>
          <a:p>
            <a:endParaRPr lang="en-US"/>
          </a:p>
        </p:txBody>
      </p:sp>
      <p:sp>
        <p:nvSpPr>
          <p:cNvPr id="2" name="Rectangle 1">
            <a:extLst>
              <a:ext uri="{FF2B5EF4-FFF2-40B4-BE49-F238E27FC236}">
                <a16:creationId xmlns:a16="http://schemas.microsoft.com/office/drawing/2014/main" id="{6E942BF6-7D9D-BC37-0225-9DAD497FFD59}"/>
              </a:ext>
            </a:extLst>
          </p:cNvPr>
          <p:cNvSpPr/>
          <p:nvPr userDrawn="1"/>
        </p:nvSpPr>
        <p:spPr>
          <a:xfrm>
            <a:off x="-1" y="0"/>
            <a:ext cx="12192000" cy="6858001"/>
          </a:xfrm>
          <a:prstGeom prst="rect">
            <a:avLst/>
          </a:prstGeom>
          <a:gradFill flip="none" rotWithShape="1">
            <a:gsLst>
              <a:gs pos="100000">
                <a:schemeClr val="tx2">
                  <a:lumMod val="60000"/>
                  <a:lumOff val="40000"/>
                  <a:alpha val="11000"/>
                </a:schemeClr>
              </a:gs>
              <a:gs pos="0">
                <a:schemeClr val="tx2">
                  <a:lumMod val="20000"/>
                  <a:lumOff val="80000"/>
                  <a:alpha val="31609"/>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a:ln>
                <a:noFill/>
              </a:ln>
              <a:solidFill>
                <a:prstClr val="white"/>
              </a:solidFill>
              <a:effectLst/>
              <a:uLnTx/>
              <a:uFillTx/>
              <a:latin typeface="Aptos" panose="02110004020202020204"/>
            </a:endParaRPr>
          </a:p>
        </p:txBody>
      </p:sp>
    </p:spTree>
    <p:extLst>
      <p:ext uri="{BB962C8B-B14F-4D97-AF65-F5344CB8AC3E}">
        <p14:creationId xmlns:p14="http://schemas.microsoft.com/office/powerpoint/2010/main" val="3300882572"/>
      </p:ext>
    </p:extLst>
  </p:cSld>
  <p:clrMapOvr>
    <a:masterClrMapping/>
  </p:clrMapOvr>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C41296-CFF2-5CD2-3E97-9B2F200A9B8A}"/>
              </a:ext>
            </a:extLst>
          </p:cNvPr>
          <p:cNvSpPr>
            <a:spLocks/>
          </p:cNvSpPr>
          <p:nvPr userDrawn="1"/>
        </p:nvSpPr>
        <p:spPr>
          <a:xfrm>
            <a:off x="0" y="0"/>
            <a:ext cx="12192000" cy="6858000"/>
          </a:xfrm>
          <a:prstGeom prst="rect">
            <a:avLst/>
          </a:prstGeom>
          <a:gradFill flip="none" rotWithShape="1">
            <a:gsLst>
              <a:gs pos="100000">
                <a:srgbClr val="CCE1FC">
                  <a:lumMod val="30000"/>
                  <a:lumOff val="70000"/>
                </a:srgbClr>
              </a:gs>
              <a:gs pos="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226D3D98-B72E-1E36-D885-1F63142F97C6}"/>
              </a:ext>
            </a:extLst>
          </p:cNvPr>
          <p:cNvSpPr>
            <a:spLocks noGrp="1"/>
          </p:cNvSpPr>
          <p:nvPr>
            <p:ph type="sldNum" sz="quarter" idx="12"/>
          </p:nvPr>
        </p:nvSpPr>
        <p:spPr>
          <a:xfrm>
            <a:off x="9448800" y="6648450"/>
            <a:ext cx="2743200" cy="209550"/>
          </a:xfrm>
          <a:prstGeom prst="rect">
            <a:avLst/>
          </a:prstGeom>
        </p:spPr>
        <p:txBody>
          <a:bodyPr anchor="b"/>
          <a:lstStyle>
            <a:lvl1pPr algn="r">
              <a:defRPr sz="1000">
                <a:solidFill>
                  <a:schemeClr val="tx1"/>
                </a:solidFill>
              </a:defRPr>
            </a:lvl1pPr>
          </a:lstStyle>
          <a:p>
            <a:endParaRPr lang="en-US"/>
          </a:p>
        </p:txBody>
      </p:sp>
      <p:sp>
        <p:nvSpPr>
          <p:cNvPr id="2" name="Rectangle 1">
            <a:extLst>
              <a:ext uri="{FF2B5EF4-FFF2-40B4-BE49-F238E27FC236}">
                <a16:creationId xmlns:a16="http://schemas.microsoft.com/office/drawing/2014/main" id="{6E942BF6-7D9D-BC37-0225-9DAD497FFD59}"/>
              </a:ext>
            </a:extLst>
          </p:cNvPr>
          <p:cNvSpPr/>
          <p:nvPr userDrawn="1"/>
        </p:nvSpPr>
        <p:spPr>
          <a:xfrm>
            <a:off x="-1" y="0"/>
            <a:ext cx="12192000" cy="6858001"/>
          </a:xfrm>
          <a:prstGeom prst="rect">
            <a:avLst/>
          </a:prstGeom>
          <a:gradFill flip="none" rotWithShape="1">
            <a:gsLst>
              <a:gs pos="100000">
                <a:schemeClr val="tx2">
                  <a:lumMod val="60000"/>
                  <a:lumOff val="40000"/>
                  <a:alpha val="11000"/>
                </a:schemeClr>
              </a:gs>
              <a:gs pos="0">
                <a:schemeClr val="tx2">
                  <a:lumMod val="20000"/>
                  <a:lumOff val="80000"/>
                  <a:alpha val="31609"/>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a:ln>
                <a:noFill/>
              </a:ln>
              <a:solidFill>
                <a:prstClr val="white"/>
              </a:solidFill>
              <a:effectLst/>
              <a:uLnTx/>
              <a:uFillTx/>
              <a:latin typeface="Aptos" panose="02110004020202020204"/>
            </a:endParaRPr>
          </a:p>
        </p:txBody>
      </p:sp>
      <p:grpSp>
        <p:nvGrpSpPr>
          <p:cNvPr id="4" name="Group 3">
            <a:extLst>
              <a:ext uri="{FF2B5EF4-FFF2-40B4-BE49-F238E27FC236}">
                <a16:creationId xmlns:a16="http://schemas.microsoft.com/office/drawing/2014/main" id="{4E398A14-AF1D-7DF0-43C3-4B62D0A03DFC}"/>
              </a:ext>
            </a:extLst>
          </p:cNvPr>
          <p:cNvGrpSpPr/>
          <p:nvPr userDrawn="1"/>
        </p:nvGrpSpPr>
        <p:grpSpPr>
          <a:xfrm>
            <a:off x="-275148" y="-136649"/>
            <a:ext cx="12742297" cy="7228736"/>
            <a:chOff x="-441319" y="-269999"/>
            <a:chExt cx="12742297" cy="7228736"/>
          </a:xfrm>
        </p:grpSpPr>
        <p:grpSp>
          <p:nvGrpSpPr>
            <p:cNvPr id="7" name="Group 6">
              <a:extLst>
                <a:ext uri="{FF2B5EF4-FFF2-40B4-BE49-F238E27FC236}">
                  <a16:creationId xmlns:a16="http://schemas.microsoft.com/office/drawing/2014/main" id="{F90E5C42-6EB2-6023-0C7B-1032A9034E25}"/>
                </a:ext>
              </a:extLst>
            </p:cNvPr>
            <p:cNvGrpSpPr/>
            <p:nvPr/>
          </p:nvGrpSpPr>
          <p:grpSpPr>
            <a:xfrm>
              <a:off x="10550259" y="-269999"/>
              <a:ext cx="936647" cy="7228736"/>
              <a:chOff x="9407272" y="-269999"/>
              <a:chExt cx="936647" cy="7228736"/>
            </a:xfrm>
          </p:grpSpPr>
          <p:grpSp>
            <p:nvGrpSpPr>
              <p:cNvPr id="921" name="Group 920">
                <a:extLst>
                  <a:ext uri="{FF2B5EF4-FFF2-40B4-BE49-F238E27FC236}">
                    <a16:creationId xmlns:a16="http://schemas.microsoft.com/office/drawing/2014/main" id="{09EAAA6A-92D6-9001-4F4F-8F6B289FA18C}"/>
                  </a:ext>
                </a:extLst>
              </p:cNvPr>
              <p:cNvGrpSpPr/>
              <p:nvPr/>
            </p:nvGrpSpPr>
            <p:grpSpPr>
              <a:xfrm>
                <a:off x="9407272" y="-50800"/>
                <a:ext cx="529722" cy="7009537"/>
                <a:chOff x="9407272" y="-50800"/>
                <a:chExt cx="529722" cy="7009537"/>
              </a:xfrm>
            </p:grpSpPr>
            <p:grpSp>
              <p:nvGrpSpPr>
                <p:cNvPr id="953" name="Group 952">
                  <a:extLst>
                    <a:ext uri="{FF2B5EF4-FFF2-40B4-BE49-F238E27FC236}">
                      <a16:creationId xmlns:a16="http://schemas.microsoft.com/office/drawing/2014/main" id="{3F525EF7-441A-7D55-2434-62BDC18DA084}"/>
                    </a:ext>
                  </a:extLst>
                </p:cNvPr>
                <p:cNvGrpSpPr/>
                <p:nvPr/>
              </p:nvGrpSpPr>
              <p:grpSpPr>
                <a:xfrm>
                  <a:off x="9407272" y="-50800"/>
                  <a:ext cx="529722" cy="3505492"/>
                  <a:chOff x="9407272" y="2214345"/>
                  <a:chExt cx="529722" cy="3505492"/>
                </a:xfrm>
              </p:grpSpPr>
              <p:grpSp>
                <p:nvGrpSpPr>
                  <p:cNvPr id="969" name="Group 968">
                    <a:extLst>
                      <a:ext uri="{FF2B5EF4-FFF2-40B4-BE49-F238E27FC236}">
                        <a16:creationId xmlns:a16="http://schemas.microsoft.com/office/drawing/2014/main" id="{192AF9D4-9F1C-CE4C-E626-79F3FE2F43EE}"/>
                      </a:ext>
                    </a:extLst>
                  </p:cNvPr>
                  <p:cNvGrpSpPr/>
                  <p:nvPr/>
                </p:nvGrpSpPr>
                <p:grpSpPr>
                  <a:xfrm>
                    <a:off x="9407272" y="2214345"/>
                    <a:ext cx="529722" cy="1753094"/>
                    <a:chOff x="9407272" y="2214345"/>
                    <a:chExt cx="529722" cy="1753094"/>
                  </a:xfrm>
                </p:grpSpPr>
                <p:grpSp>
                  <p:nvGrpSpPr>
                    <p:cNvPr id="977" name="Group 976">
                      <a:extLst>
                        <a:ext uri="{FF2B5EF4-FFF2-40B4-BE49-F238E27FC236}">
                          <a16:creationId xmlns:a16="http://schemas.microsoft.com/office/drawing/2014/main" id="{35A3137C-C4A1-D7D7-C14C-93A69010C821}"/>
                        </a:ext>
                      </a:extLst>
                    </p:cNvPr>
                    <p:cNvGrpSpPr/>
                    <p:nvPr/>
                  </p:nvGrpSpPr>
                  <p:grpSpPr>
                    <a:xfrm>
                      <a:off x="9407272" y="2214345"/>
                      <a:ext cx="529722" cy="876794"/>
                      <a:chOff x="9407272" y="2214345"/>
                      <a:chExt cx="529722" cy="876794"/>
                    </a:xfrm>
                  </p:grpSpPr>
                  <p:sp>
                    <p:nvSpPr>
                      <p:cNvPr id="981" name="Hexagon 980">
                        <a:extLst>
                          <a:ext uri="{FF2B5EF4-FFF2-40B4-BE49-F238E27FC236}">
                            <a16:creationId xmlns:a16="http://schemas.microsoft.com/office/drawing/2014/main" id="{5DED6668-CA23-0494-6AEC-2734025BFF3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Hexagon 981">
                        <a:extLst>
                          <a:ext uri="{FF2B5EF4-FFF2-40B4-BE49-F238E27FC236}">
                            <a16:creationId xmlns:a16="http://schemas.microsoft.com/office/drawing/2014/main" id="{B9A66452-D40D-A74F-8376-9EC1241158A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8" name="Group 977">
                      <a:extLst>
                        <a:ext uri="{FF2B5EF4-FFF2-40B4-BE49-F238E27FC236}">
                          <a16:creationId xmlns:a16="http://schemas.microsoft.com/office/drawing/2014/main" id="{72DD0058-DF92-E7C1-F629-6AA0C312BE09}"/>
                        </a:ext>
                      </a:extLst>
                    </p:cNvPr>
                    <p:cNvGrpSpPr/>
                    <p:nvPr/>
                  </p:nvGrpSpPr>
                  <p:grpSpPr>
                    <a:xfrm>
                      <a:off x="9407272" y="3090645"/>
                      <a:ext cx="529722" cy="876794"/>
                      <a:chOff x="9407272" y="2214345"/>
                      <a:chExt cx="529722" cy="876794"/>
                    </a:xfrm>
                  </p:grpSpPr>
                  <p:sp>
                    <p:nvSpPr>
                      <p:cNvPr id="979" name="Hexagon 978">
                        <a:extLst>
                          <a:ext uri="{FF2B5EF4-FFF2-40B4-BE49-F238E27FC236}">
                            <a16:creationId xmlns:a16="http://schemas.microsoft.com/office/drawing/2014/main" id="{0A1BFE4D-ACE0-2424-56B8-E25329F87B5B}"/>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Hexagon 979">
                        <a:extLst>
                          <a:ext uri="{FF2B5EF4-FFF2-40B4-BE49-F238E27FC236}">
                            <a16:creationId xmlns:a16="http://schemas.microsoft.com/office/drawing/2014/main" id="{F4C07954-AB5B-4DE7-48E5-8C63919DB6B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70" name="Group 969">
                    <a:extLst>
                      <a:ext uri="{FF2B5EF4-FFF2-40B4-BE49-F238E27FC236}">
                        <a16:creationId xmlns:a16="http://schemas.microsoft.com/office/drawing/2014/main" id="{D2DA8DC5-7D2D-CFFD-9BF5-878769CD71A6}"/>
                      </a:ext>
                    </a:extLst>
                  </p:cNvPr>
                  <p:cNvGrpSpPr/>
                  <p:nvPr/>
                </p:nvGrpSpPr>
                <p:grpSpPr>
                  <a:xfrm>
                    <a:off x="9407272" y="3966743"/>
                    <a:ext cx="529722" cy="1753094"/>
                    <a:chOff x="9407272" y="2214345"/>
                    <a:chExt cx="529722" cy="1753094"/>
                  </a:xfrm>
                </p:grpSpPr>
                <p:grpSp>
                  <p:nvGrpSpPr>
                    <p:cNvPr id="971" name="Group 970">
                      <a:extLst>
                        <a:ext uri="{FF2B5EF4-FFF2-40B4-BE49-F238E27FC236}">
                          <a16:creationId xmlns:a16="http://schemas.microsoft.com/office/drawing/2014/main" id="{CE9CCAE6-F2E6-76DB-C3C5-8899B2B09366}"/>
                        </a:ext>
                      </a:extLst>
                    </p:cNvPr>
                    <p:cNvGrpSpPr/>
                    <p:nvPr/>
                  </p:nvGrpSpPr>
                  <p:grpSpPr>
                    <a:xfrm>
                      <a:off x="9407272" y="2214345"/>
                      <a:ext cx="529722" cy="876794"/>
                      <a:chOff x="9407272" y="2214345"/>
                      <a:chExt cx="529722" cy="876794"/>
                    </a:xfrm>
                  </p:grpSpPr>
                  <p:sp>
                    <p:nvSpPr>
                      <p:cNvPr id="975" name="Hexagon 974">
                        <a:extLst>
                          <a:ext uri="{FF2B5EF4-FFF2-40B4-BE49-F238E27FC236}">
                            <a16:creationId xmlns:a16="http://schemas.microsoft.com/office/drawing/2014/main" id="{D6EB98FA-937C-7353-D7C2-45B5B8A3DF2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6" name="Hexagon 975">
                        <a:extLst>
                          <a:ext uri="{FF2B5EF4-FFF2-40B4-BE49-F238E27FC236}">
                            <a16:creationId xmlns:a16="http://schemas.microsoft.com/office/drawing/2014/main" id="{F622196C-1386-6A0D-AC45-0A236C578F56}"/>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2" name="Group 971">
                      <a:extLst>
                        <a:ext uri="{FF2B5EF4-FFF2-40B4-BE49-F238E27FC236}">
                          <a16:creationId xmlns:a16="http://schemas.microsoft.com/office/drawing/2014/main" id="{7B39AB90-1909-1374-B6F9-5CA153E6BBEF}"/>
                        </a:ext>
                      </a:extLst>
                    </p:cNvPr>
                    <p:cNvGrpSpPr/>
                    <p:nvPr/>
                  </p:nvGrpSpPr>
                  <p:grpSpPr>
                    <a:xfrm>
                      <a:off x="9407272" y="3090645"/>
                      <a:ext cx="529722" cy="876794"/>
                      <a:chOff x="9407272" y="2214345"/>
                      <a:chExt cx="529722" cy="876794"/>
                    </a:xfrm>
                  </p:grpSpPr>
                  <p:sp>
                    <p:nvSpPr>
                      <p:cNvPr id="973" name="Hexagon 972">
                        <a:extLst>
                          <a:ext uri="{FF2B5EF4-FFF2-40B4-BE49-F238E27FC236}">
                            <a16:creationId xmlns:a16="http://schemas.microsoft.com/office/drawing/2014/main" id="{C74854EB-3FA6-50A8-464C-6D7444A5A6D1}"/>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Hexagon 973">
                        <a:extLst>
                          <a:ext uri="{FF2B5EF4-FFF2-40B4-BE49-F238E27FC236}">
                            <a16:creationId xmlns:a16="http://schemas.microsoft.com/office/drawing/2014/main" id="{B65C19E7-00CF-FFC1-DFBD-E412575261AC}"/>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54" name="Group 953">
                  <a:extLst>
                    <a:ext uri="{FF2B5EF4-FFF2-40B4-BE49-F238E27FC236}">
                      <a16:creationId xmlns:a16="http://schemas.microsoft.com/office/drawing/2014/main" id="{3248DC54-3E10-74C4-094F-2CDC47032A91}"/>
                    </a:ext>
                  </a:extLst>
                </p:cNvPr>
                <p:cNvGrpSpPr/>
                <p:nvPr/>
              </p:nvGrpSpPr>
              <p:grpSpPr>
                <a:xfrm>
                  <a:off x="9407272" y="3453245"/>
                  <a:ext cx="529722" cy="3505492"/>
                  <a:chOff x="9407272" y="2214345"/>
                  <a:chExt cx="529722" cy="3505492"/>
                </a:xfrm>
              </p:grpSpPr>
              <p:grpSp>
                <p:nvGrpSpPr>
                  <p:cNvPr id="955" name="Group 954">
                    <a:extLst>
                      <a:ext uri="{FF2B5EF4-FFF2-40B4-BE49-F238E27FC236}">
                        <a16:creationId xmlns:a16="http://schemas.microsoft.com/office/drawing/2014/main" id="{043E4355-1F7F-8C86-DC1E-61C08EF539C2}"/>
                      </a:ext>
                    </a:extLst>
                  </p:cNvPr>
                  <p:cNvGrpSpPr/>
                  <p:nvPr/>
                </p:nvGrpSpPr>
                <p:grpSpPr>
                  <a:xfrm>
                    <a:off x="9407272" y="2214345"/>
                    <a:ext cx="529722" cy="1753094"/>
                    <a:chOff x="9407272" y="2214345"/>
                    <a:chExt cx="529722" cy="1753094"/>
                  </a:xfrm>
                </p:grpSpPr>
                <p:grpSp>
                  <p:nvGrpSpPr>
                    <p:cNvPr id="963" name="Group 962">
                      <a:extLst>
                        <a:ext uri="{FF2B5EF4-FFF2-40B4-BE49-F238E27FC236}">
                          <a16:creationId xmlns:a16="http://schemas.microsoft.com/office/drawing/2014/main" id="{E5657F3F-2A74-F94F-04FC-FCEB4E6A90F7}"/>
                        </a:ext>
                      </a:extLst>
                    </p:cNvPr>
                    <p:cNvGrpSpPr/>
                    <p:nvPr/>
                  </p:nvGrpSpPr>
                  <p:grpSpPr>
                    <a:xfrm>
                      <a:off x="9407272" y="2214345"/>
                      <a:ext cx="529722" cy="876794"/>
                      <a:chOff x="9407272" y="2214345"/>
                      <a:chExt cx="529722" cy="876794"/>
                    </a:xfrm>
                  </p:grpSpPr>
                  <p:sp>
                    <p:nvSpPr>
                      <p:cNvPr id="967" name="Hexagon 966">
                        <a:extLst>
                          <a:ext uri="{FF2B5EF4-FFF2-40B4-BE49-F238E27FC236}">
                            <a16:creationId xmlns:a16="http://schemas.microsoft.com/office/drawing/2014/main" id="{794B6145-167F-8760-3236-ECC8839E179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Hexagon 967">
                        <a:extLst>
                          <a:ext uri="{FF2B5EF4-FFF2-40B4-BE49-F238E27FC236}">
                            <a16:creationId xmlns:a16="http://schemas.microsoft.com/office/drawing/2014/main" id="{8A30B7AD-716A-FE7C-CE9E-1457DC49F87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4" name="Group 963">
                      <a:extLst>
                        <a:ext uri="{FF2B5EF4-FFF2-40B4-BE49-F238E27FC236}">
                          <a16:creationId xmlns:a16="http://schemas.microsoft.com/office/drawing/2014/main" id="{EDA38FC1-A321-57ED-D902-060612F829F6}"/>
                        </a:ext>
                      </a:extLst>
                    </p:cNvPr>
                    <p:cNvGrpSpPr/>
                    <p:nvPr/>
                  </p:nvGrpSpPr>
                  <p:grpSpPr>
                    <a:xfrm>
                      <a:off x="9407272" y="3090645"/>
                      <a:ext cx="529722" cy="876794"/>
                      <a:chOff x="9407272" y="2214345"/>
                      <a:chExt cx="529722" cy="876794"/>
                    </a:xfrm>
                  </p:grpSpPr>
                  <p:sp>
                    <p:nvSpPr>
                      <p:cNvPr id="965" name="Hexagon 964">
                        <a:extLst>
                          <a:ext uri="{FF2B5EF4-FFF2-40B4-BE49-F238E27FC236}">
                            <a16:creationId xmlns:a16="http://schemas.microsoft.com/office/drawing/2014/main" id="{4B9FC714-2AFA-31B1-86C6-3586C7EFE02B}"/>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Hexagon 965">
                        <a:extLst>
                          <a:ext uri="{FF2B5EF4-FFF2-40B4-BE49-F238E27FC236}">
                            <a16:creationId xmlns:a16="http://schemas.microsoft.com/office/drawing/2014/main" id="{679FCA1F-F301-A508-B2A2-07FC54954B4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6" name="Group 955">
                    <a:extLst>
                      <a:ext uri="{FF2B5EF4-FFF2-40B4-BE49-F238E27FC236}">
                        <a16:creationId xmlns:a16="http://schemas.microsoft.com/office/drawing/2014/main" id="{597062CA-D30C-7E75-6CEB-40BAA5105438}"/>
                      </a:ext>
                    </a:extLst>
                  </p:cNvPr>
                  <p:cNvGrpSpPr/>
                  <p:nvPr/>
                </p:nvGrpSpPr>
                <p:grpSpPr>
                  <a:xfrm>
                    <a:off x="9407272" y="3966743"/>
                    <a:ext cx="529722" cy="1753094"/>
                    <a:chOff x="9407272" y="2214345"/>
                    <a:chExt cx="529722" cy="1753094"/>
                  </a:xfrm>
                </p:grpSpPr>
                <p:grpSp>
                  <p:nvGrpSpPr>
                    <p:cNvPr id="957" name="Group 956">
                      <a:extLst>
                        <a:ext uri="{FF2B5EF4-FFF2-40B4-BE49-F238E27FC236}">
                          <a16:creationId xmlns:a16="http://schemas.microsoft.com/office/drawing/2014/main" id="{32B45163-3597-1D76-2D50-DBBAC0416E4F}"/>
                        </a:ext>
                      </a:extLst>
                    </p:cNvPr>
                    <p:cNvGrpSpPr/>
                    <p:nvPr/>
                  </p:nvGrpSpPr>
                  <p:grpSpPr>
                    <a:xfrm>
                      <a:off x="9407272" y="2214345"/>
                      <a:ext cx="529722" cy="876794"/>
                      <a:chOff x="9407272" y="2214345"/>
                      <a:chExt cx="529722" cy="876794"/>
                    </a:xfrm>
                  </p:grpSpPr>
                  <p:sp>
                    <p:nvSpPr>
                      <p:cNvPr id="961" name="Hexagon 960">
                        <a:extLst>
                          <a:ext uri="{FF2B5EF4-FFF2-40B4-BE49-F238E27FC236}">
                            <a16:creationId xmlns:a16="http://schemas.microsoft.com/office/drawing/2014/main" id="{A0B90FD6-629B-F4B2-0E5D-ADA5BF0367B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 name="Hexagon 961">
                        <a:extLst>
                          <a:ext uri="{FF2B5EF4-FFF2-40B4-BE49-F238E27FC236}">
                            <a16:creationId xmlns:a16="http://schemas.microsoft.com/office/drawing/2014/main" id="{F783EE6A-46F3-059C-33B4-64F3BF5268D5}"/>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8" name="Group 957">
                      <a:extLst>
                        <a:ext uri="{FF2B5EF4-FFF2-40B4-BE49-F238E27FC236}">
                          <a16:creationId xmlns:a16="http://schemas.microsoft.com/office/drawing/2014/main" id="{E6EA1A1D-1491-4843-F66C-BD431C1F31A8}"/>
                        </a:ext>
                      </a:extLst>
                    </p:cNvPr>
                    <p:cNvGrpSpPr/>
                    <p:nvPr/>
                  </p:nvGrpSpPr>
                  <p:grpSpPr>
                    <a:xfrm>
                      <a:off x="9407272" y="3090645"/>
                      <a:ext cx="529722" cy="876794"/>
                      <a:chOff x="9407272" y="2214345"/>
                      <a:chExt cx="529722" cy="876794"/>
                    </a:xfrm>
                  </p:grpSpPr>
                  <p:sp>
                    <p:nvSpPr>
                      <p:cNvPr id="959" name="Hexagon 958">
                        <a:extLst>
                          <a:ext uri="{FF2B5EF4-FFF2-40B4-BE49-F238E27FC236}">
                            <a16:creationId xmlns:a16="http://schemas.microsoft.com/office/drawing/2014/main" id="{C5B560D0-8B1F-6691-8275-85A73BDABD51}"/>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0" name="Hexagon 959">
                        <a:extLst>
                          <a:ext uri="{FF2B5EF4-FFF2-40B4-BE49-F238E27FC236}">
                            <a16:creationId xmlns:a16="http://schemas.microsoft.com/office/drawing/2014/main" id="{4EFDF328-4F52-E8C8-154D-B108AE14A7F2}"/>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922" name="Group 921">
                <a:extLst>
                  <a:ext uri="{FF2B5EF4-FFF2-40B4-BE49-F238E27FC236}">
                    <a16:creationId xmlns:a16="http://schemas.microsoft.com/office/drawing/2014/main" id="{F2962803-0DCC-FA62-4403-E0F9EA002DC5}"/>
                  </a:ext>
                </a:extLst>
              </p:cNvPr>
              <p:cNvGrpSpPr/>
              <p:nvPr/>
            </p:nvGrpSpPr>
            <p:grpSpPr>
              <a:xfrm>
                <a:off x="9814197" y="-269999"/>
                <a:ext cx="529722" cy="7009537"/>
                <a:chOff x="9407272" y="-50800"/>
                <a:chExt cx="529722" cy="7009537"/>
              </a:xfrm>
            </p:grpSpPr>
            <p:grpSp>
              <p:nvGrpSpPr>
                <p:cNvPr id="923" name="Group 922">
                  <a:extLst>
                    <a:ext uri="{FF2B5EF4-FFF2-40B4-BE49-F238E27FC236}">
                      <a16:creationId xmlns:a16="http://schemas.microsoft.com/office/drawing/2014/main" id="{8FC2C89C-525E-0C3F-E1BB-E505FD52C839}"/>
                    </a:ext>
                  </a:extLst>
                </p:cNvPr>
                <p:cNvGrpSpPr/>
                <p:nvPr/>
              </p:nvGrpSpPr>
              <p:grpSpPr>
                <a:xfrm>
                  <a:off x="9407272" y="-50800"/>
                  <a:ext cx="529722" cy="3505492"/>
                  <a:chOff x="9407272" y="2214345"/>
                  <a:chExt cx="529722" cy="3505492"/>
                </a:xfrm>
              </p:grpSpPr>
              <p:grpSp>
                <p:nvGrpSpPr>
                  <p:cNvPr id="939" name="Group 938">
                    <a:extLst>
                      <a:ext uri="{FF2B5EF4-FFF2-40B4-BE49-F238E27FC236}">
                        <a16:creationId xmlns:a16="http://schemas.microsoft.com/office/drawing/2014/main" id="{443048E8-F237-F2B3-4B3F-B8A9DC562C47}"/>
                      </a:ext>
                    </a:extLst>
                  </p:cNvPr>
                  <p:cNvGrpSpPr/>
                  <p:nvPr/>
                </p:nvGrpSpPr>
                <p:grpSpPr>
                  <a:xfrm>
                    <a:off x="9407272" y="2214345"/>
                    <a:ext cx="529722" cy="1753094"/>
                    <a:chOff x="9407272" y="2214345"/>
                    <a:chExt cx="529722" cy="1753094"/>
                  </a:xfrm>
                </p:grpSpPr>
                <p:grpSp>
                  <p:nvGrpSpPr>
                    <p:cNvPr id="947" name="Group 946">
                      <a:extLst>
                        <a:ext uri="{FF2B5EF4-FFF2-40B4-BE49-F238E27FC236}">
                          <a16:creationId xmlns:a16="http://schemas.microsoft.com/office/drawing/2014/main" id="{C4DE7A88-8AE7-1689-8482-D28C1E33B913}"/>
                        </a:ext>
                      </a:extLst>
                    </p:cNvPr>
                    <p:cNvGrpSpPr/>
                    <p:nvPr/>
                  </p:nvGrpSpPr>
                  <p:grpSpPr>
                    <a:xfrm>
                      <a:off x="9407272" y="2214345"/>
                      <a:ext cx="529722" cy="876794"/>
                      <a:chOff x="9407272" y="2214345"/>
                      <a:chExt cx="529722" cy="876794"/>
                    </a:xfrm>
                  </p:grpSpPr>
                  <p:sp>
                    <p:nvSpPr>
                      <p:cNvPr id="951" name="Hexagon 950">
                        <a:extLst>
                          <a:ext uri="{FF2B5EF4-FFF2-40B4-BE49-F238E27FC236}">
                            <a16:creationId xmlns:a16="http://schemas.microsoft.com/office/drawing/2014/main" id="{00800221-57D5-04CF-7119-AC09D7D85D53}"/>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 name="Hexagon 951">
                        <a:extLst>
                          <a:ext uri="{FF2B5EF4-FFF2-40B4-BE49-F238E27FC236}">
                            <a16:creationId xmlns:a16="http://schemas.microsoft.com/office/drawing/2014/main" id="{1F98D7C6-1DE1-7FB7-D45D-F21D3B77B582}"/>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8" name="Group 947">
                      <a:extLst>
                        <a:ext uri="{FF2B5EF4-FFF2-40B4-BE49-F238E27FC236}">
                          <a16:creationId xmlns:a16="http://schemas.microsoft.com/office/drawing/2014/main" id="{9C6CBC96-A3E1-E7BB-0A87-6BE8F2E180BB}"/>
                        </a:ext>
                      </a:extLst>
                    </p:cNvPr>
                    <p:cNvGrpSpPr/>
                    <p:nvPr/>
                  </p:nvGrpSpPr>
                  <p:grpSpPr>
                    <a:xfrm>
                      <a:off x="9407272" y="3090645"/>
                      <a:ext cx="529722" cy="876794"/>
                      <a:chOff x="9407272" y="2214345"/>
                      <a:chExt cx="529722" cy="876794"/>
                    </a:xfrm>
                  </p:grpSpPr>
                  <p:sp>
                    <p:nvSpPr>
                      <p:cNvPr id="949" name="Hexagon 948">
                        <a:extLst>
                          <a:ext uri="{FF2B5EF4-FFF2-40B4-BE49-F238E27FC236}">
                            <a16:creationId xmlns:a16="http://schemas.microsoft.com/office/drawing/2014/main" id="{74B48BD2-665E-5CB8-DA3E-ECEF0E516B9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Hexagon 949">
                        <a:extLst>
                          <a:ext uri="{FF2B5EF4-FFF2-40B4-BE49-F238E27FC236}">
                            <a16:creationId xmlns:a16="http://schemas.microsoft.com/office/drawing/2014/main" id="{26C5F15F-7FC0-F9E1-F5FC-AB2F27E2618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0" name="Group 939">
                    <a:extLst>
                      <a:ext uri="{FF2B5EF4-FFF2-40B4-BE49-F238E27FC236}">
                        <a16:creationId xmlns:a16="http://schemas.microsoft.com/office/drawing/2014/main" id="{BC7677D4-9977-3940-06A0-8FC14A5C118B}"/>
                      </a:ext>
                    </a:extLst>
                  </p:cNvPr>
                  <p:cNvGrpSpPr/>
                  <p:nvPr/>
                </p:nvGrpSpPr>
                <p:grpSpPr>
                  <a:xfrm>
                    <a:off x="9407272" y="3966743"/>
                    <a:ext cx="529722" cy="1753094"/>
                    <a:chOff x="9407272" y="2214345"/>
                    <a:chExt cx="529722" cy="1753094"/>
                  </a:xfrm>
                </p:grpSpPr>
                <p:grpSp>
                  <p:nvGrpSpPr>
                    <p:cNvPr id="941" name="Group 940">
                      <a:extLst>
                        <a:ext uri="{FF2B5EF4-FFF2-40B4-BE49-F238E27FC236}">
                          <a16:creationId xmlns:a16="http://schemas.microsoft.com/office/drawing/2014/main" id="{75EF3D00-C5FF-E08F-4D31-6781D8926492}"/>
                        </a:ext>
                      </a:extLst>
                    </p:cNvPr>
                    <p:cNvGrpSpPr/>
                    <p:nvPr/>
                  </p:nvGrpSpPr>
                  <p:grpSpPr>
                    <a:xfrm>
                      <a:off x="9407272" y="2214345"/>
                      <a:ext cx="529722" cy="876794"/>
                      <a:chOff x="9407272" y="2214345"/>
                      <a:chExt cx="529722" cy="876794"/>
                    </a:xfrm>
                  </p:grpSpPr>
                  <p:sp>
                    <p:nvSpPr>
                      <p:cNvPr id="945" name="Hexagon 944">
                        <a:extLst>
                          <a:ext uri="{FF2B5EF4-FFF2-40B4-BE49-F238E27FC236}">
                            <a16:creationId xmlns:a16="http://schemas.microsoft.com/office/drawing/2014/main" id="{6FAA935C-A8F6-88FF-6C02-7A759D4CB074}"/>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6" name="Hexagon 945">
                        <a:extLst>
                          <a:ext uri="{FF2B5EF4-FFF2-40B4-BE49-F238E27FC236}">
                            <a16:creationId xmlns:a16="http://schemas.microsoft.com/office/drawing/2014/main" id="{1A76DE39-4DFC-7B06-E27C-8101A9240642}"/>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2" name="Group 941">
                      <a:extLst>
                        <a:ext uri="{FF2B5EF4-FFF2-40B4-BE49-F238E27FC236}">
                          <a16:creationId xmlns:a16="http://schemas.microsoft.com/office/drawing/2014/main" id="{6BB2FD12-87F0-F915-1D4D-0B0904805A6C}"/>
                        </a:ext>
                      </a:extLst>
                    </p:cNvPr>
                    <p:cNvGrpSpPr/>
                    <p:nvPr/>
                  </p:nvGrpSpPr>
                  <p:grpSpPr>
                    <a:xfrm>
                      <a:off x="9407272" y="3090645"/>
                      <a:ext cx="529722" cy="876794"/>
                      <a:chOff x="9407272" y="2214345"/>
                      <a:chExt cx="529722" cy="876794"/>
                    </a:xfrm>
                  </p:grpSpPr>
                  <p:sp>
                    <p:nvSpPr>
                      <p:cNvPr id="943" name="Hexagon 942">
                        <a:extLst>
                          <a:ext uri="{FF2B5EF4-FFF2-40B4-BE49-F238E27FC236}">
                            <a16:creationId xmlns:a16="http://schemas.microsoft.com/office/drawing/2014/main" id="{E6B6811B-BA7D-E721-7C61-B5B1021A17B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4" name="Hexagon 943">
                        <a:extLst>
                          <a:ext uri="{FF2B5EF4-FFF2-40B4-BE49-F238E27FC236}">
                            <a16:creationId xmlns:a16="http://schemas.microsoft.com/office/drawing/2014/main" id="{ADB16FC5-69CB-C2C6-1D38-C709975DAC6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24" name="Group 923">
                  <a:extLst>
                    <a:ext uri="{FF2B5EF4-FFF2-40B4-BE49-F238E27FC236}">
                      <a16:creationId xmlns:a16="http://schemas.microsoft.com/office/drawing/2014/main" id="{A3A766A8-FF92-F6F1-FE09-0D931D46BFAC}"/>
                    </a:ext>
                  </a:extLst>
                </p:cNvPr>
                <p:cNvGrpSpPr/>
                <p:nvPr/>
              </p:nvGrpSpPr>
              <p:grpSpPr>
                <a:xfrm>
                  <a:off x="9407272" y="3453245"/>
                  <a:ext cx="529722" cy="3505492"/>
                  <a:chOff x="9407272" y="2214345"/>
                  <a:chExt cx="529722" cy="3505492"/>
                </a:xfrm>
              </p:grpSpPr>
              <p:grpSp>
                <p:nvGrpSpPr>
                  <p:cNvPr id="925" name="Group 924">
                    <a:extLst>
                      <a:ext uri="{FF2B5EF4-FFF2-40B4-BE49-F238E27FC236}">
                        <a16:creationId xmlns:a16="http://schemas.microsoft.com/office/drawing/2014/main" id="{434B1963-5AB8-E500-7776-2782C94F5E3A}"/>
                      </a:ext>
                    </a:extLst>
                  </p:cNvPr>
                  <p:cNvGrpSpPr/>
                  <p:nvPr/>
                </p:nvGrpSpPr>
                <p:grpSpPr>
                  <a:xfrm>
                    <a:off x="9407272" y="2214345"/>
                    <a:ext cx="529722" cy="1753094"/>
                    <a:chOff x="9407272" y="2214345"/>
                    <a:chExt cx="529722" cy="1753094"/>
                  </a:xfrm>
                </p:grpSpPr>
                <p:grpSp>
                  <p:nvGrpSpPr>
                    <p:cNvPr id="933" name="Group 932">
                      <a:extLst>
                        <a:ext uri="{FF2B5EF4-FFF2-40B4-BE49-F238E27FC236}">
                          <a16:creationId xmlns:a16="http://schemas.microsoft.com/office/drawing/2014/main" id="{D65824A9-0B3C-13CF-6A4A-783BFFE79170}"/>
                        </a:ext>
                      </a:extLst>
                    </p:cNvPr>
                    <p:cNvGrpSpPr/>
                    <p:nvPr/>
                  </p:nvGrpSpPr>
                  <p:grpSpPr>
                    <a:xfrm>
                      <a:off x="9407272" y="2214345"/>
                      <a:ext cx="529722" cy="876794"/>
                      <a:chOff x="9407272" y="2214345"/>
                      <a:chExt cx="529722" cy="876794"/>
                    </a:xfrm>
                  </p:grpSpPr>
                  <p:sp>
                    <p:nvSpPr>
                      <p:cNvPr id="937" name="Hexagon 936">
                        <a:extLst>
                          <a:ext uri="{FF2B5EF4-FFF2-40B4-BE49-F238E27FC236}">
                            <a16:creationId xmlns:a16="http://schemas.microsoft.com/office/drawing/2014/main" id="{9995ABE4-2CD3-1D2E-A1F9-66EA6E449D5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 name="Hexagon 937">
                        <a:extLst>
                          <a:ext uri="{FF2B5EF4-FFF2-40B4-BE49-F238E27FC236}">
                            <a16:creationId xmlns:a16="http://schemas.microsoft.com/office/drawing/2014/main" id="{0FEF4CE7-8156-38E3-5D49-AA5A1B17E17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4" name="Group 933">
                      <a:extLst>
                        <a:ext uri="{FF2B5EF4-FFF2-40B4-BE49-F238E27FC236}">
                          <a16:creationId xmlns:a16="http://schemas.microsoft.com/office/drawing/2014/main" id="{79B96C59-5E37-571F-AB64-000D3567B217}"/>
                        </a:ext>
                      </a:extLst>
                    </p:cNvPr>
                    <p:cNvGrpSpPr/>
                    <p:nvPr/>
                  </p:nvGrpSpPr>
                  <p:grpSpPr>
                    <a:xfrm>
                      <a:off x="9407272" y="3090645"/>
                      <a:ext cx="529722" cy="876794"/>
                      <a:chOff x="9407272" y="2214345"/>
                      <a:chExt cx="529722" cy="876794"/>
                    </a:xfrm>
                  </p:grpSpPr>
                  <p:sp>
                    <p:nvSpPr>
                      <p:cNvPr id="935" name="Hexagon 934">
                        <a:extLst>
                          <a:ext uri="{FF2B5EF4-FFF2-40B4-BE49-F238E27FC236}">
                            <a16:creationId xmlns:a16="http://schemas.microsoft.com/office/drawing/2014/main" id="{5034043C-17FE-B7E1-07A9-B86AD3D37FB9}"/>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Hexagon 935">
                        <a:extLst>
                          <a:ext uri="{FF2B5EF4-FFF2-40B4-BE49-F238E27FC236}">
                            <a16:creationId xmlns:a16="http://schemas.microsoft.com/office/drawing/2014/main" id="{959C5AAB-343A-278A-2301-19B504A6E005}"/>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6" name="Group 925">
                    <a:extLst>
                      <a:ext uri="{FF2B5EF4-FFF2-40B4-BE49-F238E27FC236}">
                        <a16:creationId xmlns:a16="http://schemas.microsoft.com/office/drawing/2014/main" id="{20F065DE-D0DD-977C-50FB-2F6C1FF1467E}"/>
                      </a:ext>
                    </a:extLst>
                  </p:cNvPr>
                  <p:cNvGrpSpPr/>
                  <p:nvPr/>
                </p:nvGrpSpPr>
                <p:grpSpPr>
                  <a:xfrm>
                    <a:off x="9407272" y="3966743"/>
                    <a:ext cx="529722" cy="1753094"/>
                    <a:chOff x="9407272" y="2214345"/>
                    <a:chExt cx="529722" cy="1753094"/>
                  </a:xfrm>
                </p:grpSpPr>
                <p:grpSp>
                  <p:nvGrpSpPr>
                    <p:cNvPr id="927" name="Group 926">
                      <a:extLst>
                        <a:ext uri="{FF2B5EF4-FFF2-40B4-BE49-F238E27FC236}">
                          <a16:creationId xmlns:a16="http://schemas.microsoft.com/office/drawing/2014/main" id="{4BBDF8A0-49CC-E428-9643-F1DFA51F3158}"/>
                        </a:ext>
                      </a:extLst>
                    </p:cNvPr>
                    <p:cNvGrpSpPr/>
                    <p:nvPr/>
                  </p:nvGrpSpPr>
                  <p:grpSpPr>
                    <a:xfrm>
                      <a:off x="9407272" y="2214345"/>
                      <a:ext cx="529722" cy="876794"/>
                      <a:chOff x="9407272" y="2214345"/>
                      <a:chExt cx="529722" cy="876794"/>
                    </a:xfrm>
                  </p:grpSpPr>
                  <p:sp>
                    <p:nvSpPr>
                      <p:cNvPr id="931" name="Hexagon 930">
                        <a:extLst>
                          <a:ext uri="{FF2B5EF4-FFF2-40B4-BE49-F238E27FC236}">
                            <a16:creationId xmlns:a16="http://schemas.microsoft.com/office/drawing/2014/main" id="{1A2C538D-4533-9030-641E-B981526B8D90}"/>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Hexagon 931">
                        <a:extLst>
                          <a:ext uri="{FF2B5EF4-FFF2-40B4-BE49-F238E27FC236}">
                            <a16:creationId xmlns:a16="http://schemas.microsoft.com/office/drawing/2014/main" id="{4967E665-C60E-C105-BA04-55F7B90DD80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8" name="Group 927">
                      <a:extLst>
                        <a:ext uri="{FF2B5EF4-FFF2-40B4-BE49-F238E27FC236}">
                          <a16:creationId xmlns:a16="http://schemas.microsoft.com/office/drawing/2014/main" id="{B63A93BA-BF5D-613A-0CB8-E0B65122E3BF}"/>
                        </a:ext>
                      </a:extLst>
                    </p:cNvPr>
                    <p:cNvGrpSpPr/>
                    <p:nvPr/>
                  </p:nvGrpSpPr>
                  <p:grpSpPr>
                    <a:xfrm>
                      <a:off x="9407272" y="3090645"/>
                      <a:ext cx="529722" cy="876794"/>
                      <a:chOff x="9407272" y="2214345"/>
                      <a:chExt cx="529722" cy="876794"/>
                    </a:xfrm>
                  </p:grpSpPr>
                  <p:sp>
                    <p:nvSpPr>
                      <p:cNvPr id="929" name="Hexagon 928">
                        <a:extLst>
                          <a:ext uri="{FF2B5EF4-FFF2-40B4-BE49-F238E27FC236}">
                            <a16:creationId xmlns:a16="http://schemas.microsoft.com/office/drawing/2014/main" id="{BA4791FA-6F95-D0DF-3A38-BA5ED8B264FB}"/>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Hexagon 929">
                        <a:extLst>
                          <a:ext uri="{FF2B5EF4-FFF2-40B4-BE49-F238E27FC236}">
                            <a16:creationId xmlns:a16="http://schemas.microsoft.com/office/drawing/2014/main" id="{E2A80BDF-DDCA-5518-6B03-736C6352C1B5}"/>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8" name="Group 7">
              <a:extLst>
                <a:ext uri="{FF2B5EF4-FFF2-40B4-BE49-F238E27FC236}">
                  <a16:creationId xmlns:a16="http://schemas.microsoft.com/office/drawing/2014/main" id="{8F668E40-D200-D040-B00C-A0239E85250D}"/>
                </a:ext>
              </a:extLst>
            </p:cNvPr>
            <p:cNvGrpSpPr/>
            <p:nvPr/>
          </p:nvGrpSpPr>
          <p:grpSpPr>
            <a:xfrm>
              <a:off x="11364331" y="-269999"/>
              <a:ext cx="936647" cy="7228736"/>
              <a:chOff x="9407272" y="-269999"/>
              <a:chExt cx="936647" cy="7228736"/>
            </a:xfrm>
          </p:grpSpPr>
          <p:grpSp>
            <p:nvGrpSpPr>
              <p:cNvPr id="859" name="Group 858">
                <a:extLst>
                  <a:ext uri="{FF2B5EF4-FFF2-40B4-BE49-F238E27FC236}">
                    <a16:creationId xmlns:a16="http://schemas.microsoft.com/office/drawing/2014/main" id="{DBC668AD-5083-0A3D-7DBA-D3D786675118}"/>
                  </a:ext>
                </a:extLst>
              </p:cNvPr>
              <p:cNvGrpSpPr/>
              <p:nvPr/>
            </p:nvGrpSpPr>
            <p:grpSpPr>
              <a:xfrm>
                <a:off x="9407272" y="-50800"/>
                <a:ext cx="529722" cy="7009537"/>
                <a:chOff x="9407272" y="-50800"/>
                <a:chExt cx="529722" cy="7009537"/>
              </a:xfrm>
            </p:grpSpPr>
            <p:grpSp>
              <p:nvGrpSpPr>
                <p:cNvPr id="891" name="Group 890">
                  <a:extLst>
                    <a:ext uri="{FF2B5EF4-FFF2-40B4-BE49-F238E27FC236}">
                      <a16:creationId xmlns:a16="http://schemas.microsoft.com/office/drawing/2014/main" id="{1ECA75B3-4BA9-6AF4-ECB8-9B433AAFECCB}"/>
                    </a:ext>
                  </a:extLst>
                </p:cNvPr>
                <p:cNvGrpSpPr/>
                <p:nvPr/>
              </p:nvGrpSpPr>
              <p:grpSpPr>
                <a:xfrm>
                  <a:off x="9407272" y="-50800"/>
                  <a:ext cx="529722" cy="3505492"/>
                  <a:chOff x="9407272" y="2214345"/>
                  <a:chExt cx="529722" cy="3505492"/>
                </a:xfrm>
              </p:grpSpPr>
              <p:grpSp>
                <p:nvGrpSpPr>
                  <p:cNvPr id="907" name="Group 906">
                    <a:extLst>
                      <a:ext uri="{FF2B5EF4-FFF2-40B4-BE49-F238E27FC236}">
                        <a16:creationId xmlns:a16="http://schemas.microsoft.com/office/drawing/2014/main" id="{A3BEA3E6-E17C-368C-45BC-DD6914209258}"/>
                      </a:ext>
                    </a:extLst>
                  </p:cNvPr>
                  <p:cNvGrpSpPr/>
                  <p:nvPr/>
                </p:nvGrpSpPr>
                <p:grpSpPr>
                  <a:xfrm>
                    <a:off x="9407272" y="2214345"/>
                    <a:ext cx="529722" cy="1753094"/>
                    <a:chOff x="9407272" y="2214345"/>
                    <a:chExt cx="529722" cy="1753094"/>
                  </a:xfrm>
                </p:grpSpPr>
                <p:grpSp>
                  <p:nvGrpSpPr>
                    <p:cNvPr id="915" name="Group 914">
                      <a:extLst>
                        <a:ext uri="{FF2B5EF4-FFF2-40B4-BE49-F238E27FC236}">
                          <a16:creationId xmlns:a16="http://schemas.microsoft.com/office/drawing/2014/main" id="{96BC2E3E-48DF-5818-3F0D-4BA9BF493445}"/>
                        </a:ext>
                      </a:extLst>
                    </p:cNvPr>
                    <p:cNvGrpSpPr/>
                    <p:nvPr/>
                  </p:nvGrpSpPr>
                  <p:grpSpPr>
                    <a:xfrm>
                      <a:off x="9407272" y="2214345"/>
                      <a:ext cx="529722" cy="876794"/>
                      <a:chOff x="9407272" y="2214345"/>
                      <a:chExt cx="529722" cy="876794"/>
                    </a:xfrm>
                  </p:grpSpPr>
                  <p:sp>
                    <p:nvSpPr>
                      <p:cNvPr id="919" name="Hexagon 918">
                        <a:extLst>
                          <a:ext uri="{FF2B5EF4-FFF2-40B4-BE49-F238E27FC236}">
                            <a16:creationId xmlns:a16="http://schemas.microsoft.com/office/drawing/2014/main" id="{18D00FB6-23D5-9557-31EA-D502929BC50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Hexagon 919">
                        <a:extLst>
                          <a:ext uri="{FF2B5EF4-FFF2-40B4-BE49-F238E27FC236}">
                            <a16:creationId xmlns:a16="http://schemas.microsoft.com/office/drawing/2014/main" id="{FDC500A5-DD9A-8FF2-809A-F86173BFEA2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6" name="Group 915">
                      <a:extLst>
                        <a:ext uri="{FF2B5EF4-FFF2-40B4-BE49-F238E27FC236}">
                          <a16:creationId xmlns:a16="http://schemas.microsoft.com/office/drawing/2014/main" id="{1495C02D-D2CD-ECE7-8B3D-7CF77B8BD8DD}"/>
                        </a:ext>
                      </a:extLst>
                    </p:cNvPr>
                    <p:cNvGrpSpPr/>
                    <p:nvPr/>
                  </p:nvGrpSpPr>
                  <p:grpSpPr>
                    <a:xfrm>
                      <a:off x="9407272" y="3090645"/>
                      <a:ext cx="529722" cy="876794"/>
                      <a:chOff x="9407272" y="2214345"/>
                      <a:chExt cx="529722" cy="876794"/>
                    </a:xfrm>
                  </p:grpSpPr>
                  <p:sp>
                    <p:nvSpPr>
                      <p:cNvPr id="917" name="Hexagon 916">
                        <a:extLst>
                          <a:ext uri="{FF2B5EF4-FFF2-40B4-BE49-F238E27FC236}">
                            <a16:creationId xmlns:a16="http://schemas.microsoft.com/office/drawing/2014/main" id="{1441798E-16A1-C8E1-A3BA-4C203EF4FCD9}"/>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Hexagon 917">
                        <a:extLst>
                          <a:ext uri="{FF2B5EF4-FFF2-40B4-BE49-F238E27FC236}">
                            <a16:creationId xmlns:a16="http://schemas.microsoft.com/office/drawing/2014/main" id="{BF0D0723-CB3F-CB4C-BECE-49234E0C690B}"/>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8" name="Group 907">
                    <a:extLst>
                      <a:ext uri="{FF2B5EF4-FFF2-40B4-BE49-F238E27FC236}">
                        <a16:creationId xmlns:a16="http://schemas.microsoft.com/office/drawing/2014/main" id="{44C4B4A7-F79A-21E1-DB3D-86F779BCBD33}"/>
                      </a:ext>
                    </a:extLst>
                  </p:cNvPr>
                  <p:cNvGrpSpPr/>
                  <p:nvPr/>
                </p:nvGrpSpPr>
                <p:grpSpPr>
                  <a:xfrm>
                    <a:off x="9407272" y="3966743"/>
                    <a:ext cx="529722" cy="1753094"/>
                    <a:chOff x="9407272" y="2214345"/>
                    <a:chExt cx="529722" cy="1753094"/>
                  </a:xfrm>
                </p:grpSpPr>
                <p:grpSp>
                  <p:nvGrpSpPr>
                    <p:cNvPr id="909" name="Group 908">
                      <a:extLst>
                        <a:ext uri="{FF2B5EF4-FFF2-40B4-BE49-F238E27FC236}">
                          <a16:creationId xmlns:a16="http://schemas.microsoft.com/office/drawing/2014/main" id="{4B70922D-4984-28B1-D01C-96F5E963C305}"/>
                        </a:ext>
                      </a:extLst>
                    </p:cNvPr>
                    <p:cNvGrpSpPr/>
                    <p:nvPr/>
                  </p:nvGrpSpPr>
                  <p:grpSpPr>
                    <a:xfrm>
                      <a:off x="9407272" y="2214345"/>
                      <a:ext cx="529722" cy="876794"/>
                      <a:chOff x="9407272" y="2214345"/>
                      <a:chExt cx="529722" cy="876794"/>
                    </a:xfrm>
                  </p:grpSpPr>
                  <p:sp>
                    <p:nvSpPr>
                      <p:cNvPr id="913" name="Hexagon 912">
                        <a:extLst>
                          <a:ext uri="{FF2B5EF4-FFF2-40B4-BE49-F238E27FC236}">
                            <a16:creationId xmlns:a16="http://schemas.microsoft.com/office/drawing/2014/main" id="{03E38EE5-422F-777A-66BD-87DBE23D9B63}"/>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Hexagon 913">
                        <a:extLst>
                          <a:ext uri="{FF2B5EF4-FFF2-40B4-BE49-F238E27FC236}">
                            <a16:creationId xmlns:a16="http://schemas.microsoft.com/office/drawing/2014/main" id="{7C431642-37B6-3053-75E7-DD54A129A667}"/>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0" name="Group 909">
                      <a:extLst>
                        <a:ext uri="{FF2B5EF4-FFF2-40B4-BE49-F238E27FC236}">
                          <a16:creationId xmlns:a16="http://schemas.microsoft.com/office/drawing/2014/main" id="{24F7C36D-F2A8-B2DC-3D88-72DAFBD5C79E}"/>
                        </a:ext>
                      </a:extLst>
                    </p:cNvPr>
                    <p:cNvGrpSpPr/>
                    <p:nvPr/>
                  </p:nvGrpSpPr>
                  <p:grpSpPr>
                    <a:xfrm>
                      <a:off x="9407272" y="3090645"/>
                      <a:ext cx="529722" cy="876794"/>
                      <a:chOff x="9407272" y="2214345"/>
                      <a:chExt cx="529722" cy="876794"/>
                    </a:xfrm>
                  </p:grpSpPr>
                  <p:sp>
                    <p:nvSpPr>
                      <p:cNvPr id="911" name="Hexagon 910">
                        <a:extLst>
                          <a:ext uri="{FF2B5EF4-FFF2-40B4-BE49-F238E27FC236}">
                            <a16:creationId xmlns:a16="http://schemas.microsoft.com/office/drawing/2014/main" id="{4E3EAA07-9A37-85B8-A783-CF524AFC506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Hexagon 911">
                        <a:extLst>
                          <a:ext uri="{FF2B5EF4-FFF2-40B4-BE49-F238E27FC236}">
                            <a16:creationId xmlns:a16="http://schemas.microsoft.com/office/drawing/2014/main" id="{594C92D8-E02A-03AA-F821-F4BC601C8D8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92" name="Group 891">
                  <a:extLst>
                    <a:ext uri="{FF2B5EF4-FFF2-40B4-BE49-F238E27FC236}">
                      <a16:creationId xmlns:a16="http://schemas.microsoft.com/office/drawing/2014/main" id="{2BBB680E-2BD3-5039-2F22-5FEF16E661CC}"/>
                    </a:ext>
                  </a:extLst>
                </p:cNvPr>
                <p:cNvGrpSpPr/>
                <p:nvPr/>
              </p:nvGrpSpPr>
              <p:grpSpPr>
                <a:xfrm>
                  <a:off x="9407272" y="3453245"/>
                  <a:ext cx="529722" cy="3505492"/>
                  <a:chOff x="9407272" y="2214345"/>
                  <a:chExt cx="529722" cy="3505492"/>
                </a:xfrm>
              </p:grpSpPr>
              <p:grpSp>
                <p:nvGrpSpPr>
                  <p:cNvPr id="893" name="Group 892">
                    <a:extLst>
                      <a:ext uri="{FF2B5EF4-FFF2-40B4-BE49-F238E27FC236}">
                        <a16:creationId xmlns:a16="http://schemas.microsoft.com/office/drawing/2014/main" id="{2D7FE585-0049-BE78-17B4-F0CD9E8C1D7E}"/>
                      </a:ext>
                    </a:extLst>
                  </p:cNvPr>
                  <p:cNvGrpSpPr/>
                  <p:nvPr/>
                </p:nvGrpSpPr>
                <p:grpSpPr>
                  <a:xfrm>
                    <a:off x="9407272" y="2214345"/>
                    <a:ext cx="529722" cy="1753094"/>
                    <a:chOff x="9407272" y="2214345"/>
                    <a:chExt cx="529722" cy="1753094"/>
                  </a:xfrm>
                </p:grpSpPr>
                <p:grpSp>
                  <p:nvGrpSpPr>
                    <p:cNvPr id="901" name="Group 900">
                      <a:extLst>
                        <a:ext uri="{FF2B5EF4-FFF2-40B4-BE49-F238E27FC236}">
                          <a16:creationId xmlns:a16="http://schemas.microsoft.com/office/drawing/2014/main" id="{4DD0A9A0-BA4E-9868-436B-C52076387633}"/>
                        </a:ext>
                      </a:extLst>
                    </p:cNvPr>
                    <p:cNvGrpSpPr/>
                    <p:nvPr/>
                  </p:nvGrpSpPr>
                  <p:grpSpPr>
                    <a:xfrm>
                      <a:off x="9407272" y="2214345"/>
                      <a:ext cx="529722" cy="876794"/>
                      <a:chOff x="9407272" y="2214345"/>
                      <a:chExt cx="529722" cy="876794"/>
                    </a:xfrm>
                  </p:grpSpPr>
                  <p:sp>
                    <p:nvSpPr>
                      <p:cNvPr id="905" name="Hexagon 904">
                        <a:extLst>
                          <a:ext uri="{FF2B5EF4-FFF2-40B4-BE49-F238E27FC236}">
                            <a16:creationId xmlns:a16="http://schemas.microsoft.com/office/drawing/2014/main" id="{73427F4D-9E46-282D-629D-C5999795D5B4}"/>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Hexagon 905">
                        <a:extLst>
                          <a:ext uri="{FF2B5EF4-FFF2-40B4-BE49-F238E27FC236}">
                            <a16:creationId xmlns:a16="http://schemas.microsoft.com/office/drawing/2014/main" id="{78A27023-7451-D397-D39B-B42BC670AE81}"/>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2" name="Group 901">
                      <a:extLst>
                        <a:ext uri="{FF2B5EF4-FFF2-40B4-BE49-F238E27FC236}">
                          <a16:creationId xmlns:a16="http://schemas.microsoft.com/office/drawing/2014/main" id="{8B80F114-34A6-B180-C715-434EE9153C2C}"/>
                        </a:ext>
                      </a:extLst>
                    </p:cNvPr>
                    <p:cNvGrpSpPr/>
                    <p:nvPr/>
                  </p:nvGrpSpPr>
                  <p:grpSpPr>
                    <a:xfrm>
                      <a:off x="9407272" y="3090645"/>
                      <a:ext cx="529722" cy="876794"/>
                      <a:chOff x="9407272" y="2214345"/>
                      <a:chExt cx="529722" cy="876794"/>
                    </a:xfrm>
                  </p:grpSpPr>
                  <p:sp>
                    <p:nvSpPr>
                      <p:cNvPr id="903" name="Hexagon 902">
                        <a:extLst>
                          <a:ext uri="{FF2B5EF4-FFF2-40B4-BE49-F238E27FC236}">
                            <a16:creationId xmlns:a16="http://schemas.microsoft.com/office/drawing/2014/main" id="{7E3D1799-D35E-64A5-17BE-22EF99EB2EF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Hexagon 903">
                        <a:extLst>
                          <a:ext uri="{FF2B5EF4-FFF2-40B4-BE49-F238E27FC236}">
                            <a16:creationId xmlns:a16="http://schemas.microsoft.com/office/drawing/2014/main" id="{E4CD8BA1-9260-F27F-A241-2DBB89000D7B}"/>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4" name="Group 893">
                    <a:extLst>
                      <a:ext uri="{FF2B5EF4-FFF2-40B4-BE49-F238E27FC236}">
                        <a16:creationId xmlns:a16="http://schemas.microsoft.com/office/drawing/2014/main" id="{209C69E5-D619-C684-C1C9-B5C775055389}"/>
                      </a:ext>
                    </a:extLst>
                  </p:cNvPr>
                  <p:cNvGrpSpPr/>
                  <p:nvPr/>
                </p:nvGrpSpPr>
                <p:grpSpPr>
                  <a:xfrm>
                    <a:off x="9407272" y="3966743"/>
                    <a:ext cx="529722" cy="1753094"/>
                    <a:chOff x="9407272" y="2214345"/>
                    <a:chExt cx="529722" cy="1753094"/>
                  </a:xfrm>
                </p:grpSpPr>
                <p:grpSp>
                  <p:nvGrpSpPr>
                    <p:cNvPr id="895" name="Group 894">
                      <a:extLst>
                        <a:ext uri="{FF2B5EF4-FFF2-40B4-BE49-F238E27FC236}">
                          <a16:creationId xmlns:a16="http://schemas.microsoft.com/office/drawing/2014/main" id="{65FDF70B-3BB3-DE6E-2CA9-6ADECE67C853}"/>
                        </a:ext>
                      </a:extLst>
                    </p:cNvPr>
                    <p:cNvGrpSpPr/>
                    <p:nvPr/>
                  </p:nvGrpSpPr>
                  <p:grpSpPr>
                    <a:xfrm>
                      <a:off x="9407272" y="2214345"/>
                      <a:ext cx="529722" cy="876794"/>
                      <a:chOff x="9407272" y="2214345"/>
                      <a:chExt cx="529722" cy="876794"/>
                    </a:xfrm>
                  </p:grpSpPr>
                  <p:sp>
                    <p:nvSpPr>
                      <p:cNvPr id="899" name="Hexagon 898">
                        <a:extLst>
                          <a:ext uri="{FF2B5EF4-FFF2-40B4-BE49-F238E27FC236}">
                            <a16:creationId xmlns:a16="http://schemas.microsoft.com/office/drawing/2014/main" id="{2B58352C-942C-2C2C-9147-5FD6E6E6BD79}"/>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Hexagon 899">
                        <a:extLst>
                          <a:ext uri="{FF2B5EF4-FFF2-40B4-BE49-F238E27FC236}">
                            <a16:creationId xmlns:a16="http://schemas.microsoft.com/office/drawing/2014/main" id="{335A2B87-579A-61E4-6585-BDE04F6C1E27}"/>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6" name="Group 895">
                      <a:extLst>
                        <a:ext uri="{FF2B5EF4-FFF2-40B4-BE49-F238E27FC236}">
                          <a16:creationId xmlns:a16="http://schemas.microsoft.com/office/drawing/2014/main" id="{BFE6874F-02B2-AD03-EBD1-17241ABA240A}"/>
                        </a:ext>
                      </a:extLst>
                    </p:cNvPr>
                    <p:cNvGrpSpPr/>
                    <p:nvPr/>
                  </p:nvGrpSpPr>
                  <p:grpSpPr>
                    <a:xfrm>
                      <a:off x="9407272" y="3090645"/>
                      <a:ext cx="529722" cy="876794"/>
                      <a:chOff x="9407272" y="2214345"/>
                      <a:chExt cx="529722" cy="876794"/>
                    </a:xfrm>
                  </p:grpSpPr>
                  <p:sp>
                    <p:nvSpPr>
                      <p:cNvPr id="897" name="Hexagon 896">
                        <a:extLst>
                          <a:ext uri="{FF2B5EF4-FFF2-40B4-BE49-F238E27FC236}">
                            <a16:creationId xmlns:a16="http://schemas.microsoft.com/office/drawing/2014/main" id="{74547877-2704-A770-F93F-C5DE520F134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Hexagon 897">
                        <a:extLst>
                          <a:ext uri="{FF2B5EF4-FFF2-40B4-BE49-F238E27FC236}">
                            <a16:creationId xmlns:a16="http://schemas.microsoft.com/office/drawing/2014/main" id="{DA284425-CFF9-4134-1AD1-98A876E60757}"/>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860" name="Group 859">
                <a:extLst>
                  <a:ext uri="{FF2B5EF4-FFF2-40B4-BE49-F238E27FC236}">
                    <a16:creationId xmlns:a16="http://schemas.microsoft.com/office/drawing/2014/main" id="{9210A48D-02A1-AA85-7DAB-42E39E8D1884}"/>
                  </a:ext>
                </a:extLst>
              </p:cNvPr>
              <p:cNvGrpSpPr/>
              <p:nvPr/>
            </p:nvGrpSpPr>
            <p:grpSpPr>
              <a:xfrm>
                <a:off x="9814197" y="-269999"/>
                <a:ext cx="529722" cy="7009537"/>
                <a:chOff x="9407272" y="-50800"/>
                <a:chExt cx="529722" cy="7009537"/>
              </a:xfrm>
            </p:grpSpPr>
            <p:grpSp>
              <p:nvGrpSpPr>
                <p:cNvPr id="861" name="Group 860">
                  <a:extLst>
                    <a:ext uri="{FF2B5EF4-FFF2-40B4-BE49-F238E27FC236}">
                      <a16:creationId xmlns:a16="http://schemas.microsoft.com/office/drawing/2014/main" id="{AA359AFD-7CD2-4B68-0399-BA140F9941D3}"/>
                    </a:ext>
                  </a:extLst>
                </p:cNvPr>
                <p:cNvGrpSpPr/>
                <p:nvPr/>
              </p:nvGrpSpPr>
              <p:grpSpPr>
                <a:xfrm>
                  <a:off x="9407272" y="-50800"/>
                  <a:ext cx="529722" cy="3505492"/>
                  <a:chOff x="9407272" y="2214345"/>
                  <a:chExt cx="529722" cy="3505492"/>
                </a:xfrm>
              </p:grpSpPr>
              <p:grpSp>
                <p:nvGrpSpPr>
                  <p:cNvPr id="877" name="Group 876">
                    <a:extLst>
                      <a:ext uri="{FF2B5EF4-FFF2-40B4-BE49-F238E27FC236}">
                        <a16:creationId xmlns:a16="http://schemas.microsoft.com/office/drawing/2014/main" id="{3F1AA974-DC49-04F8-6291-FD4B3DB85DDC}"/>
                      </a:ext>
                    </a:extLst>
                  </p:cNvPr>
                  <p:cNvGrpSpPr/>
                  <p:nvPr/>
                </p:nvGrpSpPr>
                <p:grpSpPr>
                  <a:xfrm>
                    <a:off x="9407272" y="2214345"/>
                    <a:ext cx="529722" cy="1753094"/>
                    <a:chOff x="9407272" y="2214345"/>
                    <a:chExt cx="529722" cy="1753094"/>
                  </a:xfrm>
                </p:grpSpPr>
                <p:grpSp>
                  <p:nvGrpSpPr>
                    <p:cNvPr id="885" name="Group 884">
                      <a:extLst>
                        <a:ext uri="{FF2B5EF4-FFF2-40B4-BE49-F238E27FC236}">
                          <a16:creationId xmlns:a16="http://schemas.microsoft.com/office/drawing/2014/main" id="{854B9150-80C5-B962-68C1-1FA7EBFF2E9E}"/>
                        </a:ext>
                      </a:extLst>
                    </p:cNvPr>
                    <p:cNvGrpSpPr/>
                    <p:nvPr/>
                  </p:nvGrpSpPr>
                  <p:grpSpPr>
                    <a:xfrm>
                      <a:off x="9407272" y="2214345"/>
                      <a:ext cx="529722" cy="876794"/>
                      <a:chOff x="9407272" y="2214345"/>
                      <a:chExt cx="529722" cy="876794"/>
                    </a:xfrm>
                  </p:grpSpPr>
                  <p:sp>
                    <p:nvSpPr>
                      <p:cNvPr id="889" name="Hexagon 888">
                        <a:extLst>
                          <a:ext uri="{FF2B5EF4-FFF2-40B4-BE49-F238E27FC236}">
                            <a16:creationId xmlns:a16="http://schemas.microsoft.com/office/drawing/2014/main" id="{A1860F77-397F-CF17-222E-610FB34978D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Hexagon 889">
                        <a:extLst>
                          <a:ext uri="{FF2B5EF4-FFF2-40B4-BE49-F238E27FC236}">
                            <a16:creationId xmlns:a16="http://schemas.microsoft.com/office/drawing/2014/main" id="{4437C4E4-ED31-31B8-6C16-A08460B1DAD9}"/>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6" name="Group 885">
                      <a:extLst>
                        <a:ext uri="{FF2B5EF4-FFF2-40B4-BE49-F238E27FC236}">
                          <a16:creationId xmlns:a16="http://schemas.microsoft.com/office/drawing/2014/main" id="{4DF04BFA-B5F2-E275-8215-7AD84B743620}"/>
                        </a:ext>
                      </a:extLst>
                    </p:cNvPr>
                    <p:cNvGrpSpPr/>
                    <p:nvPr/>
                  </p:nvGrpSpPr>
                  <p:grpSpPr>
                    <a:xfrm>
                      <a:off x="9407272" y="3090645"/>
                      <a:ext cx="529722" cy="876794"/>
                      <a:chOff x="9407272" y="2214345"/>
                      <a:chExt cx="529722" cy="876794"/>
                    </a:xfrm>
                  </p:grpSpPr>
                  <p:sp>
                    <p:nvSpPr>
                      <p:cNvPr id="887" name="Hexagon 886">
                        <a:extLst>
                          <a:ext uri="{FF2B5EF4-FFF2-40B4-BE49-F238E27FC236}">
                            <a16:creationId xmlns:a16="http://schemas.microsoft.com/office/drawing/2014/main" id="{DAD9A154-E7AD-FD90-66C9-679CAED669E7}"/>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Hexagon 887">
                        <a:extLst>
                          <a:ext uri="{FF2B5EF4-FFF2-40B4-BE49-F238E27FC236}">
                            <a16:creationId xmlns:a16="http://schemas.microsoft.com/office/drawing/2014/main" id="{0766D267-C0C4-1850-E986-1AB9068EC4D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78" name="Group 877">
                    <a:extLst>
                      <a:ext uri="{FF2B5EF4-FFF2-40B4-BE49-F238E27FC236}">
                        <a16:creationId xmlns:a16="http://schemas.microsoft.com/office/drawing/2014/main" id="{171B80B1-E47D-FA98-D1C6-333325CE4E5E}"/>
                      </a:ext>
                    </a:extLst>
                  </p:cNvPr>
                  <p:cNvGrpSpPr/>
                  <p:nvPr/>
                </p:nvGrpSpPr>
                <p:grpSpPr>
                  <a:xfrm>
                    <a:off x="9407272" y="3966743"/>
                    <a:ext cx="529722" cy="1753094"/>
                    <a:chOff x="9407272" y="2214345"/>
                    <a:chExt cx="529722" cy="1753094"/>
                  </a:xfrm>
                </p:grpSpPr>
                <p:grpSp>
                  <p:nvGrpSpPr>
                    <p:cNvPr id="879" name="Group 878">
                      <a:extLst>
                        <a:ext uri="{FF2B5EF4-FFF2-40B4-BE49-F238E27FC236}">
                          <a16:creationId xmlns:a16="http://schemas.microsoft.com/office/drawing/2014/main" id="{854C9D89-41A6-64A2-8C9B-40444EE03E07}"/>
                        </a:ext>
                      </a:extLst>
                    </p:cNvPr>
                    <p:cNvGrpSpPr/>
                    <p:nvPr/>
                  </p:nvGrpSpPr>
                  <p:grpSpPr>
                    <a:xfrm>
                      <a:off x="9407272" y="2214345"/>
                      <a:ext cx="529722" cy="876794"/>
                      <a:chOff x="9407272" y="2214345"/>
                      <a:chExt cx="529722" cy="876794"/>
                    </a:xfrm>
                  </p:grpSpPr>
                  <p:sp>
                    <p:nvSpPr>
                      <p:cNvPr id="883" name="Hexagon 882">
                        <a:extLst>
                          <a:ext uri="{FF2B5EF4-FFF2-40B4-BE49-F238E27FC236}">
                            <a16:creationId xmlns:a16="http://schemas.microsoft.com/office/drawing/2014/main" id="{97E4E8C1-71B5-64DF-EF72-6B5C9B3E3A74}"/>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Hexagon 883">
                        <a:extLst>
                          <a:ext uri="{FF2B5EF4-FFF2-40B4-BE49-F238E27FC236}">
                            <a16:creationId xmlns:a16="http://schemas.microsoft.com/office/drawing/2014/main" id="{4DC45CBF-00DD-8B10-FEC7-3928298597E5}"/>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0" name="Group 879">
                      <a:extLst>
                        <a:ext uri="{FF2B5EF4-FFF2-40B4-BE49-F238E27FC236}">
                          <a16:creationId xmlns:a16="http://schemas.microsoft.com/office/drawing/2014/main" id="{F9C96927-C100-CDC5-5E2B-5061C468F32A}"/>
                        </a:ext>
                      </a:extLst>
                    </p:cNvPr>
                    <p:cNvGrpSpPr/>
                    <p:nvPr/>
                  </p:nvGrpSpPr>
                  <p:grpSpPr>
                    <a:xfrm>
                      <a:off x="9407272" y="3090645"/>
                      <a:ext cx="529722" cy="876794"/>
                      <a:chOff x="9407272" y="2214345"/>
                      <a:chExt cx="529722" cy="876794"/>
                    </a:xfrm>
                  </p:grpSpPr>
                  <p:sp>
                    <p:nvSpPr>
                      <p:cNvPr id="881" name="Hexagon 880">
                        <a:extLst>
                          <a:ext uri="{FF2B5EF4-FFF2-40B4-BE49-F238E27FC236}">
                            <a16:creationId xmlns:a16="http://schemas.microsoft.com/office/drawing/2014/main" id="{169781A6-E3B8-6BBC-AD0A-42ECBC59EF2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Hexagon 881">
                        <a:extLst>
                          <a:ext uri="{FF2B5EF4-FFF2-40B4-BE49-F238E27FC236}">
                            <a16:creationId xmlns:a16="http://schemas.microsoft.com/office/drawing/2014/main" id="{D89C8274-347B-31DD-0C5C-26014DDF27B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62" name="Group 861">
                  <a:extLst>
                    <a:ext uri="{FF2B5EF4-FFF2-40B4-BE49-F238E27FC236}">
                      <a16:creationId xmlns:a16="http://schemas.microsoft.com/office/drawing/2014/main" id="{6DB12FF1-9A65-54C7-FC63-1484D87AE52C}"/>
                    </a:ext>
                  </a:extLst>
                </p:cNvPr>
                <p:cNvGrpSpPr/>
                <p:nvPr/>
              </p:nvGrpSpPr>
              <p:grpSpPr>
                <a:xfrm>
                  <a:off x="9407272" y="3453245"/>
                  <a:ext cx="529722" cy="3505492"/>
                  <a:chOff x="9407272" y="2214345"/>
                  <a:chExt cx="529722" cy="3505492"/>
                </a:xfrm>
              </p:grpSpPr>
              <p:grpSp>
                <p:nvGrpSpPr>
                  <p:cNvPr id="863" name="Group 862">
                    <a:extLst>
                      <a:ext uri="{FF2B5EF4-FFF2-40B4-BE49-F238E27FC236}">
                        <a16:creationId xmlns:a16="http://schemas.microsoft.com/office/drawing/2014/main" id="{F96A4A33-CC95-4C17-B4AA-A30AD9E6A79C}"/>
                      </a:ext>
                    </a:extLst>
                  </p:cNvPr>
                  <p:cNvGrpSpPr/>
                  <p:nvPr/>
                </p:nvGrpSpPr>
                <p:grpSpPr>
                  <a:xfrm>
                    <a:off x="9407272" y="2214345"/>
                    <a:ext cx="529722" cy="1753094"/>
                    <a:chOff x="9407272" y="2214345"/>
                    <a:chExt cx="529722" cy="1753094"/>
                  </a:xfrm>
                </p:grpSpPr>
                <p:grpSp>
                  <p:nvGrpSpPr>
                    <p:cNvPr id="871" name="Group 870">
                      <a:extLst>
                        <a:ext uri="{FF2B5EF4-FFF2-40B4-BE49-F238E27FC236}">
                          <a16:creationId xmlns:a16="http://schemas.microsoft.com/office/drawing/2014/main" id="{59F237D5-1847-0F83-2252-064C576DFFDA}"/>
                        </a:ext>
                      </a:extLst>
                    </p:cNvPr>
                    <p:cNvGrpSpPr/>
                    <p:nvPr/>
                  </p:nvGrpSpPr>
                  <p:grpSpPr>
                    <a:xfrm>
                      <a:off x="9407272" y="2214345"/>
                      <a:ext cx="529722" cy="876794"/>
                      <a:chOff x="9407272" y="2214345"/>
                      <a:chExt cx="529722" cy="876794"/>
                    </a:xfrm>
                  </p:grpSpPr>
                  <p:sp>
                    <p:nvSpPr>
                      <p:cNvPr id="875" name="Hexagon 874">
                        <a:extLst>
                          <a:ext uri="{FF2B5EF4-FFF2-40B4-BE49-F238E27FC236}">
                            <a16:creationId xmlns:a16="http://schemas.microsoft.com/office/drawing/2014/main" id="{A6DDC032-49CD-CAF6-6F0A-DC09E1290D3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Hexagon 875">
                        <a:extLst>
                          <a:ext uri="{FF2B5EF4-FFF2-40B4-BE49-F238E27FC236}">
                            <a16:creationId xmlns:a16="http://schemas.microsoft.com/office/drawing/2014/main" id="{5381CC3C-D37F-024D-12E5-10B0AFE6D4E1}"/>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2" name="Group 871">
                      <a:extLst>
                        <a:ext uri="{FF2B5EF4-FFF2-40B4-BE49-F238E27FC236}">
                          <a16:creationId xmlns:a16="http://schemas.microsoft.com/office/drawing/2014/main" id="{FA8E7758-18B0-7E8F-711F-718F68AB3183}"/>
                        </a:ext>
                      </a:extLst>
                    </p:cNvPr>
                    <p:cNvGrpSpPr/>
                    <p:nvPr/>
                  </p:nvGrpSpPr>
                  <p:grpSpPr>
                    <a:xfrm>
                      <a:off x="9407272" y="3090645"/>
                      <a:ext cx="529722" cy="876794"/>
                      <a:chOff x="9407272" y="2214345"/>
                      <a:chExt cx="529722" cy="876794"/>
                    </a:xfrm>
                  </p:grpSpPr>
                  <p:sp>
                    <p:nvSpPr>
                      <p:cNvPr id="873" name="Hexagon 872">
                        <a:extLst>
                          <a:ext uri="{FF2B5EF4-FFF2-40B4-BE49-F238E27FC236}">
                            <a16:creationId xmlns:a16="http://schemas.microsoft.com/office/drawing/2014/main" id="{25AA2285-9ED3-356E-5C16-DEF845F0D64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Hexagon 873">
                        <a:extLst>
                          <a:ext uri="{FF2B5EF4-FFF2-40B4-BE49-F238E27FC236}">
                            <a16:creationId xmlns:a16="http://schemas.microsoft.com/office/drawing/2014/main" id="{D07F5FAB-0DC6-E01D-3250-1082AE8287B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4" name="Group 863">
                    <a:extLst>
                      <a:ext uri="{FF2B5EF4-FFF2-40B4-BE49-F238E27FC236}">
                        <a16:creationId xmlns:a16="http://schemas.microsoft.com/office/drawing/2014/main" id="{293ED4BC-CF9E-0867-FF0B-19F6ED680F91}"/>
                      </a:ext>
                    </a:extLst>
                  </p:cNvPr>
                  <p:cNvGrpSpPr/>
                  <p:nvPr/>
                </p:nvGrpSpPr>
                <p:grpSpPr>
                  <a:xfrm>
                    <a:off x="9407272" y="3966743"/>
                    <a:ext cx="529722" cy="1753094"/>
                    <a:chOff x="9407272" y="2214345"/>
                    <a:chExt cx="529722" cy="1753094"/>
                  </a:xfrm>
                </p:grpSpPr>
                <p:grpSp>
                  <p:nvGrpSpPr>
                    <p:cNvPr id="865" name="Group 864">
                      <a:extLst>
                        <a:ext uri="{FF2B5EF4-FFF2-40B4-BE49-F238E27FC236}">
                          <a16:creationId xmlns:a16="http://schemas.microsoft.com/office/drawing/2014/main" id="{DC60B108-95F3-50D3-0D28-83CABE112FDC}"/>
                        </a:ext>
                      </a:extLst>
                    </p:cNvPr>
                    <p:cNvGrpSpPr/>
                    <p:nvPr/>
                  </p:nvGrpSpPr>
                  <p:grpSpPr>
                    <a:xfrm>
                      <a:off x="9407272" y="2214345"/>
                      <a:ext cx="529722" cy="876794"/>
                      <a:chOff x="9407272" y="2214345"/>
                      <a:chExt cx="529722" cy="876794"/>
                    </a:xfrm>
                  </p:grpSpPr>
                  <p:sp>
                    <p:nvSpPr>
                      <p:cNvPr id="869" name="Hexagon 868">
                        <a:extLst>
                          <a:ext uri="{FF2B5EF4-FFF2-40B4-BE49-F238E27FC236}">
                            <a16:creationId xmlns:a16="http://schemas.microsoft.com/office/drawing/2014/main" id="{3C80C813-6DF6-2932-E08D-8B3C5EDF82B3}"/>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Hexagon 869">
                        <a:extLst>
                          <a:ext uri="{FF2B5EF4-FFF2-40B4-BE49-F238E27FC236}">
                            <a16:creationId xmlns:a16="http://schemas.microsoft.com/office/drawing/2014/main" id="{F0D893C6-89C2-8C06-1B01-FD8D42F5E8FC}"/>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6" name="Group 865">
                      <a:extLst>
                        <a:ext uri="{FF2B5EF4-FFF2-40B4-BE49-F238E27FC236}">
                          <a16:creationId xmlns:a16="http://schemas.microsoft.com/office/drawing/2014/main" id="{E7F34935-E605-AAAB-ED39-AB1516C62A52}"/>
                        </a:ext>
                      </a:extLst>
                    </p:cNvPr>
                    <p:cNvGrpSpPr/>
                    <p:nvPr/>
                  </p:nvGrpSpPr>
                  <p:grpSpPr>
                    <a:xfrm>
                      <a:off x="9407272" y="3090645"/>
                      <a:ext cx="529722" cy="876794"/>
                      <a:chOff x="9407272" y="2214345"/>
                      <a:chExt cx="529722" cy="876794"/>
                    </a:xfrm>
                  </p:grpSpPr>
                  <p:sp>
                    <p:nvSpPr>
                      <p:cNvPr id="867" name="Hexagon 866">
                        <a:extLst>
                          <a:ext uri="{FF2B5EF4-FFF2-40B4-BE49-F238E27FC236}">
                            <a16:creationId xmlns:a16="http://schemas.microsoft.com/office/drawing/2014/main" id="{7E0490AA-448A-BCD9-9293-4EFB69D002F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Hexagon 867">
                        <a:extLst>
                          <a:ext uri="{FF2B5EF4-FFF2-40B4-BE49-F238E27FC236}">
                            <a16:creationId xmlns:a16="http://schemas.microsoft.com/office/drawing/2014/main" id="{30D5175B-A2BD-0957-94AA-C5837E0DB7A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9" name="Group 8">
              <a:extLst>
                <a:ext uri="{FF2B5EF4-FFF2-40B4-BE49-F238E27FC236}">
                  <a16:creationId xmlns:a16="http://schemas.microsoft.com/office/drawing/2014/main" id="{0597FDFF-394F-3212-D3E8-A44E05044E6F}"/>
                </a:ext>
              </a:extLst>
            </p:cNvPr>
            <p:cNvGrpSpPr/>
            <p:nvPr/>
          </p:nvGrpSpPr>
          <p:grpSpPr>
            <a:xfrm>
              <a:off x="8922239" y="-269999"/>
              <a:ext cx="936647" cy="7228736"/>
              <a:chOff x="9407272" y="-269999"/>
              <a:chExt cx="936647" cy="7228736"/>
            </a:xfrm>
          </p:grpSpPr>
          <p:grpSp>
            <p:nvGrpSpPr>
              <p:cNvPr id="797" name="Group 796">
                <a:extLst>
                  <a:ext uri="{FF2B5EF4-FFF2-40B4-BE49-F238E27FC236}">
                    <a16:creationId xmlns:a16="http://schemas.microsoft.com/office/drawing/2014/main" id="{E2335DE7-4671-F248-99DB-1350019A49BB}"/>
                  </a:ext>
                </a:extLst>
              </p:cNvPr>
              <p:cNvGrpSpPr/>
              <p:nvPr/>
            </p:nvGrpSpPr>
            <p:grpSpPr>
              <a:xfrm>
                <a:off x="9407272" y="-50800"/>
                <a:ext cx="529722" cy="7009537"/>
                <a:chOff x="9407272" y="-50800"/>
                <a:chExt cx="529722" cy="7009537"/>
              </a:xfrm>
            </p:grpSpPr>
            <p:grpSp>
              <p:nvGrpSpPr>
                <p:cNvPr id="829" name="Group 828">
                  <a:extLst>
                    <a:ext uri="{FF2B5EF4-FFF2-40B4-BE49-F238E27FC236}">
                      <a16:creationId xmlns:a16="http://schemas.microsoft.com/office/drawing/2014/main" id="{7CA38640-CBEA-0E29-D0BF-9356E69C24F7}"/>
                    </a:ext>
                  </a:extLst>
                </p:cNvPr>
                <p:cNvGrpSpPr/>
                <p:nvPr/>
              </p:nvGrpSpPr>
              <p:grpSpPr>
                <a:xfrm>
                  <a:off x="9407272" y="-50800"/>
                  <a:ext cx="529722" cy="3505492"/>
                  <a:chOff x="9407272" y="2214345"/>
                  <a:chExt cx="529722" cy="3505492"/>
                </a:xfrm>
              </p:grpSpPr>
              <p:grpSp>
                <p:nvGrpSpPr>
                  <p:cNvPr id="845" name="Group 844">
                    <a:extLst>
                      <a:ext uri="{FF2B5EF4-FFF2-40B4-BE49-F238E27FC236}">
                        <a16:creationId xmlns:a16="http://schemas.microsoft.com/office/drawing/2014/main" id="{E99B509B-DC3A-9583-FD46-9028137A89F7}"/>
                      </a:ext>
                    </a:extLst>
                  </p:cNvPr>
                  <p:cNvGrpSpPr/>
                  <p:nvPr/>
                </p:nvGrpSpPr>
                <p:grpSpPr>
                  <a:xfrm>
                    <a:off x="9407272" y="2214345"/>
                    <a:ext cx="529722" cy="1753094"/>
                    <a:chOff x="9407272" y="2214345"/>
                    <a:chExt cx="529722" cy="1753094"/>
                  </a:xfrm>
                </p:grpSpPr>
                <p:grpSp>
                  <p:nvGrpSpPr>
                    <p:cNvPr id="853" name="Group 852">
                      <a:extLst>
                        <a:ext uri="{FF2B5EF4-FFF2-40B4-BE49-F238E27FC236}">
                          <a16:creationId xmlns:a16="http://schemas.microsoft.com/office/drawing/2014/main" id="{FC5568F4-90F8-0495-72F0-66A61715504C}"/>
                        </a:ext>
                      </a:extLst>
                    </p:cNvPr>
                    <p:cNvGrpSpPr/>
                    <p:nvPr/>
                  </p:nvGrpSpPr>
                  <p:grpSpPr>
                    <a:xfrm>
                      <a:off x="9407272" y="2214345"/>
                      <a:ext cx="529722" cy="876794"/>
                      <a:chOff x="9407272" y="2214345"/>
                      <a:chExt cx="529722" cy="876794"/>
                    </a:xfrm>
                  </p:grpSpPr>
                  <p:sp>
                    <p:nvSpPr>
                      <p:cNvPr id="857" name="Hexagon 856">
                        <a:extLst>
                          <a:ext uri="{FF2B5EF4-FFF2-40B4-BE49-F238E27FC236}">
                            <a16:creationId xmlns:a16="http://schemas.microsoft.com/office/drawing/2014/main" id="{BB60B6A1-DB27-2001-B512-A6D01A83AB2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Hexagon 857">
                        <a:extLst>
                          <a:ext uri="{FF2B5EF4-FFF2-40B4-BE49-F238E27FC236}">
                            <a16:creationId xmlns:a16="http://schemas.microsoft.com/office/drawing/2014/main" id="{0CE3929E-0279-46D6-CD7C-B36A39E5F48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4" name="Group 853">
                      <a:extLst>
                        <a:ext uri="{FF2B5EF4-FFF2-40B4-BE49-F238E27FC236}">
                          <a16:creationId xmlns:a16="http://schemas.microsoft.com/office/drawing/2014/main" id="{FAAE2BED-440C-0542-31E0-CE0B7BC16FE5}"/>
                        </a:ext>
                      </a:extLst>
                    </p:cNvPr>
                    <p:cNvGrpSpPr/>
                    <p:nvPr/>
                  </p:nvGrpSpPr>
                  <p:grpSpPr>
                    <a:xfrm>
                      <a:off x="9407272" y="3090645"/>
                      <a:ext cx="529722" cy="876794"/>
                      <a:chOff x="9407272" y="2214345"/>
                      <a:chExt cx="529722" cy="876794"/>
                    </a:xfrm>
                  </p:grpSpPr>
                  <p:sp>
                    <p:nvSpPr>
                      <p:cNvPr id="855" name="Hexagon 854">
                        <a:extLst>
                          <a:ext uri="{FF2B5EF4-FFF2-40B4-BE49-F238E27FC236}">
                            <a16:creationId xmlns:a16="http://schemas.microsoft.com/office/drawing/2014/main" id="{286CFBCF-D9F0-6376-D70C-9D6C51F9BE1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Hexagon 855">
                        <a:extLst>
                          <a:ext uri="{FF2B5EF4-FFF2-40B4-BE49-F238E27FC236}">
                            <a16:creationId xmlns:a16="http://schemas.microsoft.com/office/drawing/2014/main" id="{B9250717-3E81-53EA-EF91-D876B2CCC05B}"/>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6" name="Group 845">
                    <a:extLst>
                      <a:ext uri="{FF2B5EF4-FFF2-40B4-BE49-F238E27FC236}">
                        <a16:creationId xmlns:a16="http://schemas.microsoft.com/office/drawing/2014/main" id="{8BA2C044-AEA4-88D6-E63F-3B4DF9BF26F3}"/>
                      </a:ext>
                    </a:extLst>
                  </p:cNvPr>
                  <p:cNvGrpSpPr/>
                  <p:nvPr/>
                </p:nvGrpSpPr>
                <p:grpSpPr>
                  <a:xfrm>
                    <a:off x="9407272" y="3966743"/>
                    <a:ext cx="529722" cy="1753094"/>
                    <a:chOff x="9407272" y="2214345"/>
                    <a:chExt cx="529722" cy="1753094"/>
                  </a:xfrm>
                </p:grpSpPr>
                <p:grpSp>
                  <p:nvGrpSpPr>
                    <p:cNvPr id="847" name="Group 846">
                      <a:extLst>
                        <a:ext uri="{FF2B5EF4-FFF2-40B4-BE49-F238E27FC236}">
                          <a16:creationId xmlns:a16="http://schemas.microsoft.com/office/drawing/2014/main" id="{BFDF2F5F-DDB0-2AD7-8B23-C46E21743EFB}"/>
                        </a:ext>
                      </a:extLst>
                    </p:cNvPr>
                    <p:cNvGrpSpPr/>
                    <p:nvPr/>
                  </p:nvGrpSpPr>
                  <p:grpSpPr>
                    <a:xfrm>
                      <a:off x="9407272" y="2214345"/>
                      <a:ext cx="529722" cy="876794"/>
                      <a:chOff x="9407272" y="2214345"/>
                      <a:chExt cx="529722" cy="876794"/>
                    </a:xfrm>
                  </p:grpSpPr>
                  <p:sp>
                    <p:nvSpPr>
                      <p:cNvPr id="851" name="Hexagon 850">
                        <a:extLst>
                          <a:ext uri="{FF2B5EF4-FFF2-40B4-BE49-F238E27FC236}">
                            <a16:creationId xmlns:a16="http://schemas.microsoft.com/office/drawing/2014/main" id="{80430C2A-048D-5ADC-4756-E9A1C7109C2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Hexagon 851">
                        <a:extLst>
                          <a:ext uri="{FF2B5EF4-FFF2-40B4-BE49-F238E27FC236}">
                            <a16:creationId xmlns:a16="http://schemas.microsoft.com/office/drawing/2014/main" id="{50419D7C-253A-247B-4252-9EA253085CE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8" name="Group 847">
                      <a:extLst>
                        <a:ext uri="{FF2B5EF4-FFF2-40B4-BE49-F238E27FC236}">
                          <a16:creationId xmlns:a16="http://schemas.microsoft.com/office/drawing/2014/main" id="{A301F5E5-386F-F030-B21F-097999D96827}"/>
                        </a:ext>
                      </a:extLst>
                    </p:cNvPr>
                    <p:cNvGrpSpPr/>
                    <p:nvPr/>
                  </p:nvGrpSpPr>
                  <p:grpSpPr>
                    <a:xfrm>
                      <a:off x="9407272" y="3090645"/>
                      <a:ext cx="529722" cy="876794"/>
                      <a:chOff x="9407272" y="2214345"/>
                      <a:chExt cx="529722" cy="876794"/>
                    </a:xfrm>
                  </p:grpSpPr>
                  <p:sp>
                    <p:nvSpPr>
                      <p:cNvPr id="849" name="Hexagon 848">
                        <a:extLst>
                          <a:ext uri="{FF2B5EF4-FFF2-40B4-BE49-F238E27FC236}">
                            <a16:creationId xmlns:a16="http://schemas.microsoft.com/office/drawing/2014/main" id="{641F2CED-B3A5-5ED1-9865-C1527246F38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Hexagon 849">
                        <a:extLst>
                          <a:ext uri="{FF2B5EF4-FFF2-40B4-BE49-F238E27FC236}">
                            <a16:creationId xmlns:a16="http://schemas.microsoft.com/office/drawing/2014/main" id="{01F391FB-11F7-82E1-E22D-8F84642BEF59}"/>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30" name="Group 829">
                  <a:extLst>
                    <a:ext uri="{FF2B5EF4-FFF2-40B4-BE49-F238E27FC236}">
                      <a16:creationId xmlns:a16="http://schemas.microsoft.com/office/drawing/2014/main" id="{EB23CA32-8AD0-00B4-7FA3-C20FB9611E79}"/>
                    </a:ext>
                  </a:extLst>
                </p:cNvPr>
                <p:cNvGrpSpPr/>
                <p:nvPr/>
              </p:nvGrpSpPr>
              <p:grpSpPr>
                <a:xfrm>
                  <a:off x="9407272" y="3453245"/>
                  <a:ext cx="529722" cy="3505492"/>
                  <a:chOff x="9407272" y="2214345"/>
                  <a:chExt cx="529722" cy="3505492"/>
                </a:xfrm>
              </p:grpSpPr>
              <p:grpSp>
                <p:nvGrpSpPr>
                  <p:cNvPr id="831" name="Group 830">
                    <a:extLst>
                      <a:ext uri="{FF2B5EF4-FFF2-40B4-BE49-F238E27FC236}">
                        <a16:creationId xmlns:a16="http://schemas.microsoft.com/office/drawing/2014/main" id="{10305600-CA5C-436B-9DDE-1D6CE217BE6F}"/>
                      </a:ext>
                    </a:extLst>
                  </p:cNvPr>
                  <p:cNvGrpSpPr/>
                  <p:nvPr/>
                </p:nvGrpSpPr>
                <p:grpSpPr>
                  <a:xfrm>
                    <a:off x="9407272" y="2214345"/>
                    <a:ext cx="529722" cy="1753094"/>
                    <a:chOff x="9407272" y="2214345"/>
                    <a:chExt cx="529722" cy="1753094"/>
                  </a:xfrm>
                </p:grpSpPr>
                <p:grpSp>
                  <p:nvGrpSpPr>
                    <p:cNvPr id="839" name="Group 838">
                      <a:extLst>
                        <a:ext uri="{FF2B5EF4-FFF2-40B4-BE49-F238E27FC236}">
                          <a16:creationId xmlns:a16="http://schemas.microsoft.com/office/drawing/2014/main" id="{3F84ADA7-B879-F85A-E558-CFE1D915A72C}"/>
                        </a:ext>
                      </a:extLst>
                    </p:cNvPr>
                    <p:cNvGrpSpPr/>
                    <p:nvPr/>
                  </p:nvGrpSpPr>
                  <p:grpSpPr>
                    <a:xfrm>
                      <a:off x="9407272" y="2214345"/>
                      <a:ext cx="529722" cy="876794"/>
                      <a:chOff x="9407272" y="2214345"/>
                      <a:chExt cx="529722" cy="876794"/>
                    </a:xfrm>
                  </p:grpSpPr>
                  <p:sp>
                    <p:nvSpPr>
                      <p:cNvPr id="843" name="Hexagon 842">
                        <a:extLst>
                          <a:ext uri="{FF2B5EF4-FFF2-40B4-BE49-F238E27FC236}">
                            <a16:creationId xmlns:a16="http://schemas.microsoft.com/office/drawing/2014/main" id="{10937666-3D70-04D7-0E68-C8B815EC9770}"/>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Hexagon 843">
                        <a:extLst>
                          <a:ext uri="{FF2B5EF4-FFF2-40B4-BE49-F238E27FC236}">
                            <a16:creationId xmlns:a16="http://schemas.microsoft.com/office/drawing/2014/main" id="{7642E331-43E2-FA46-0487-7658C96C1C4E}"/>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0" name="Group 839">
                      <a:extLst>
                        <a:ext uri="{FF2B5EF4-FFF2-40B4-BE49-F238E27FC236}">
                          <a16:creationId xmlns:a16="http://schemas.microsoft.com/office/drawing/2014/main" id="{3AD4E8E9-27D0-87D2-8B29-7638CF0CEBF3}"/>
                        </a:ext>
                      </a:extLst>
                    </p:cNvPr>
                    <p:cNvGrpSpPr/>
                    <p:nvPr/>
                  </p:nvGrpSpPr>
                  <p:grpSpPr>
                    <a:xfrm>
                      <a:off x="9407272" y="3090645"/>
                      <a:ext cx="529722" cy="876794"/>
                      <a:chOff x="9407272" y="2214345"/>
                      <a:chExt cx="529722" cy="876794"/>
                    </a:xfrm>
                  </p:grpSpPr>
                  <p:sp>
                    <p:nvSpPr>
                      <p:cNvPr id="841" name="Hexagon 840">
                        <a:extLst>
                          <a:ext uri="{FF2B5EF4-FFF2-40B4-BE49-F238E27FC236}">
                            <a16:creationId xmlns:a16="http://schemas.microsoft.com/office/drawing/2014/main" id="{0B442C8F-656A-ADE5-EB3A-13CDB711B533}"/>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Hexagon 841">
                        <a:extLst>
                          <a:ext uri="{FF2B5EF4-FFF2-40B4-BE49-F238E27FC236}">
                            <a16:creationId xmlns:a16="http://schemas.microsoft.com/office/drawing/2014/main" id="{5267EC55-1C47-2219-FD8A-5F220F928F8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2" name="Group 831">
                    <a:extLst>
                      <a:ext uri="{FF2B5EF4-FFF2-40B4-BE49-F238E27FC236}">
                        <a16:creationId xmlns:a16="http://schemas.microsoft.com/office/drawing/2014/main" id="{B9F20A4C-18E5-8D33-637B-33BD50FBE117}"/>
                      </a:ext>
                    </a:extLst>
                  </p:cNvPr>
                  <p:cNvGrpSpPr/>
                  <p:nvPr/>
                </p:nvGrpSpPr>
                <p:grpSpPr>
                  <a:xfrm>
                    <a:off x="9407272" y="3966743"/>
                    <a:ext cx="529722" cy="1753094"/>
                    <a:chOff x="9407272" y="2214345"/>
                    <a:chExt cx="529722" cy="1753094"/>
                  </a:xfrm>
                </p:grpSpPr>
                <p:grpSp>
                  <p:nvGrpSpPr>
                    <p:cNvPr id="833" name="Group 832">
                      <a:extLst>
                        <a:ext uri="{FF2B5EF4-FFF2-40B4-BE49-F238E27FC236}">
                          <a16:creationId xmlns:a16="http://schemas.microsoft.com/office/drawing/2014/main" id="{F3A70336-01F7-44EF-9767-B3C513FE5D23}"/>
                        </a:ext>
                      </a:extLst>
                    </p:cNvPr>
                    <p:cNvGrpSpPr/>
                    <p:nvPr/>
                  </p:nvGrpSpPr>
                  <p:grpSpPr>
                    <a:xfrm>
                      <a:off x="9407272" y="2214345"/>
                      <a:ext cx="529722" cy="876794"/>
                      <a:chOff x="9407272" y="2214345"/>
                      <a:chExt cx="529722" cy="876794"/>
                    </a:xfrm>
                  </p:grpSpPr>
                  <p:sp>
                    <p:nvSpPr>
                      <p:cNvPr id="837" name="Hexagon 836">
                        <a:extLst>
                          <a:ext uri="{FF2B5EF4-FFF2-40B4-BE49-F238E27FC236}">
                            <a16:creationId xmlns:a16="http://schemas.microsoft.com/office/drawing/2014/main" id="{36814D8F-40F0-BEED-3E48-B99C9DD4927E}"/>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Hexagon 837">
                        <a:extLst>
                          <a:ext uri="{FF2B5EF4-FFF2-40B4-BE49-F238E27FC236}">
                            <a16:creationId xmlns:a16="http://schemas.microsoft.com/office/drawing/2014/main" id="{D244DBF7-AEA2-7F21-1DEC-9C249B5547D1}"/>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4" name="Group 833">
                      <a:extLst>
                        <a:ext uri="{FF2B5EF4-FFF2-40B4-BE49-F238E27FC236}">
                          <a16:creationId xmlns:a16="http://schemas.microsoft.com/office/drawing/2014/main" id="{0EFDBC3A-6942-F367-6923-D30B3BD039E8}"/>
                        </a:ext>
                      </a:extLst>
                    </p:cNvPr>
                    <p:cNvGrpSpPr/>
                    <p:nvPr/>
                  </p:nvGrpSpPr>
                  <p:grpSpPr>
                    <a:xfrm>
                      <a:off x="9407272" y="3090645"/>
                      <a:ext cx="529722" cy="876794"/>
                      <a:chOff x="9407272" y="2214345"/>
                      <a:chExt cx="529722" cy="876794"/>
                    </a:xfrm>
                  </p:grpSpPr>
                  <p:sp>
                    <p:nvSpPr>
                      <p:cNvPr id="835" name="Hexagon 834">
                        <a:extLst>
                          <a:ext uri="{FF2B5EF4-FFF2-40B4-BE49-F238E27FC236}">
                            <a16:creationId xmlns:a16="http://schemas.microsoft.com/office/drawing/2014/main" id="{12C85CBB-1258-C66F-6823-3FE84B2E169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Hexagon 835">
                        <a:extLst>
                          <a:ext uri="{FF2B5EF4-FFF2-40B4-BE49-F238E27FC236}">
                            <a16:creationId xmlns:a16="http://schemas.microsoft.com/office/drawing/2014/main" id="{E5EEE8FC-AA7C-4FC2-C9FF-137B21DF7891}"/>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798" name="Group 797">
                <a:extLst>
                  <a:ext uri="{FF2B5EF4-FFF2-40B4-BE49-F238E27FC236}">
                    <a16:creationId xmlns:a16="http://schemas.microsoft.com/office/drawing/2014/main" id="{C76DD552-D1AE-35A4-976B-B79267C93FE3}"/>
                  </a:ext>
                </a:extLst>
              </p:cNvPr>
              <p:cNvGrpSpPr/>
              <p:nvPr/>
            </p:nvGrpSpPr>
            <p:grpSpPr>
              <a:xfrm>
                <a:off x="9814197" y="-269999"/>
                <a:ext cx="529722" cy="7009537"/>
                <a:chOff x="9407272" y="-50800"/>
                <a:chExt cx="529722" cy="7009537"/>
              </a:xfrm>
            </p:grpSpPr>
            <p:grpSp>
              <p:nvGrpSpPr>
                <p:cNvPr id="799" name="Group 798">
                  <a:extLst>
                    <a:ext uri="{FF2B5EF4-FFF2-40B4-BE49-F238E27FC236}">
                      <a16:creationId xmlns:a16="http://schemas.microsoft.com/office/drawing/2014/main" id="{A7FDBA88-A843-ED57-9B4F-BE14A118FA4D}"/>
                    </a:ext>
                  </a:extLst>
                </p:cNvPr>
                <p:cNvGrpSpPr/>
                <p:nvPr/>
              </p:nvGrpSpPr>
              <p:grpSpPr>
                <a:xfrm>
                  <a:off x="9407272" y="-50800"/>
                  <a:ext cx="529722" cy="3505492"/>
                  <a:chOff x="9407272" y="2214345"/>
                  <a:chExt cx="529722" cy="3505492"/>
                </a:xfrm>
              </p:grpSpPr>
              <p:grpSp>
                <p:nvGrpSpPr>
                  <p:cNvPr id="815" name="Group 814">
                    <a:extLst>
                      <a:ext uri="{FF2B5EF4-FFF2-40B4-BE49-F238E27FC236}">
                        <a16:creationId xmlns:a16="http://schemas.microsoft.com/office/drawing/2014/main" id="{8ABEA868-2FD8-01BF-F62C-AAB331F1D7FD}"/>
                      </a:ext>
                    </a:extLst>
                  </p:cNvPr>
                  <p:cNvGrpSpPr/>
                  <p:nvPr/>
                </p:nvGrpSpPr>
                <p:grpSpPr>
                  <a:xfrm>
                    <a:off x="9407272" y="2214345"/>
                    <a:ext cx="529722" cy="1753094"/>
                    <a:chOff x="9407272" y="2214345"/>
                    <a:chExt cx="529722" cy="1753094"/>
                  </a:xfrm>
                </p:grpSpPr>
                <p:grpSp>
                  <p:nvGrpSpPr>
                    <p:cNvPr id="823" name="Group 822">
                      <a:extLst>
                        <a:ext uri="{FF2B5EF4-FFF2-40B4-BE49-F238E27FC236}">
                          <a16:creationId xmlns:a16="http://schemas.microsoft.com/office/drawing/2014/main" id="{F4AE4D1E-D7A3-59A0-9641-E7FB026EC26B}"/>
                        </a:ext>
                      </a:extLst>
                    </p:cNvPr>
                    <p:cNvGrpSpPr/>
                    <p:nvPr/>
                  </p:nvGrpSpPr>
                  <p:grpSpPr>
                    <a:xfrm>
                      <a:off x="9407272" y="2214345"/>
                      <a:ext cx="529722" cy="876794"/>
                      <a:chOff x="9407272" y="2214345"/>
                      <a:chExt cx="529722" cy="876794"/>
                    </a:xfrm>
                  </p:grpSpPr>
                  <p:sp>
                    <p:nvSpPr>
                      <p:cNvPr id="827" name="Hexagon 826">
                        <a:extLst>
                          <a:ext uri="{FF2B5EF4-FFF2-40B4-BE49-F238E27FC236}">
                            <a16:creationId xmlns:a16="http://schemas.microsoft.com/office/drawing/2014/main" id="{395896DC-A7CE-51F9-E55A-31207CBA1F8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Hexagon 827">
                        <a:extLst>
                          <a:ext uri="{FF2B5EF4-FFF2-40B4-BE49-F238E27FC236}">
                            <a16:creationId xmlns:a16="http://schemas.microsoft.com/office/drawing/2014/main" id="{FD9CFE12-759D-F580-4B5F-D155E144FA1E}"/>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4" name="Group 823">
                      <a:extLst>
                        <a:ext uri="{FF2B5EF4-FFF2-40B4-BE49-F238E27FC236}">
                          <a16:creationId xmlns:a16="http://schemas.microsoft.com/office/drawing/2014/main" id="{AEB0D2DD-4E1E-EE0D-30B5-9C71B89F69E3}"/>
                        </a:ext>
                      </a:extLst>
                    </p:cNvPr>
                    <p:cNvGrpSpPr/>
                    <p:nvPr/>
                  </p:nvGrpSpPr>
                  <p:grpSpPr>
                    <a:xfrm>
                      <a:off x="9407272" y="3090645"/>
                      <a:ext cx="529722" cy="876794"/>
                      <a:chOff x="9407272" y="2214345"/>
                      <a:chExt cx="529722" cy="876794"/>
                    </a:xfrm>
                  </p:grpSpPr>
                  <p:sp>
                    <p:nvSpPr>
                      <p:cNvPr id="825" name="Hexagon 824">
                        <a:extLst>
                          <a:ext uri="{FF2B5EF4-FFF2-40B4-BE49-F238E27FC236}">
                            <a16:creationId xmlns:a16="http://schemas.microsoft.com/office/drawing/2014/main" id="{9B981473-1759-FC69-0EB1-C3AC68FFE8C1}"/>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Hexagon 825">
                        <a:extLst>
                          <a:ext uri="{FF2B5EF4-FFF2-40B4-BE49-F238E27FC236}">
                            <a16:creationId xmlns:a16="http://schemas.microsoft.com/office/drawing/2014/main" id="{049072B8-CF05-854E-EF33-3B6C3D3CBB4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16" name="Group 815">
                    <a:extLst>
                      <a:ext uri="{FF2B5EF4-FFF2-40B4-BE49-F238E27FC236}">
                        <a16:creationId xmlns:a16="http://schemas.microsoft.com/office/drawing/2014/main" id="{2E6D740E-D2D2-DEE8-F997-EB0F63CBFA6B}"/>
                      </a:ext>
                    </a:extLst>
                  </p:cNvPr>
                  <p:cNvGrpSpPr/>
                  <p:nvPr/>
                </p:nvGrpSpPr>
                <p:grpSpPr>
                  <a:xfrm>
                    <a:off x="9407272" y="3966743"/>
                    <a:ext cx="529722" cy="1753094"/>
                    <a:chOff x="9407272" y="2214345"/>
                    <a:chExt cx="529722" cy="1753094"/>
                  </a:xfrm>
                </p:grpSpPr>
                <p:grpSp>
                  <p:nvGrpSpPr>
                    <p:cNvPr id="817" name="Group 816">
                      <a:extLst>
                        <a:ext uri="{FF2B5EF4-FFF2-40B4-BE49-F238E27FC236}">
                          <a16:creationId xmlns:a16="http://schemas.microsoft.com/office/drawing/2014/main" id="{251F4C0D-C4F7-66DE-2CA6-C7C5080256AD}"/>
                        </a:ext>
                      </a:extLst>
                    </p:cNvPr>
                    <p:cNvGrpSpPr/>
                    <p:nvPr/>
                  </p:nvGrpSpPr>
                  <p:grpSpPr>
                    <a:xfrm>
                      <a:off x="9407272" y="2214345"/>
                      <a:ext cx="529722" cy="876794"/>
                      <a:chOff x="9407272" y="2214345"/>
                      <a:chExt cx="529722" cy="876794"/>
                    </a:xfrm>
                  </p:grpSpPr>
                  <p:sp>
                    <p:nvSpPr>
                      <p:cNvPr id="821" name="Hexagon 820">
                        <a:extLst>
                          <a:ext uri="{FF2B5EF4-FFF2-40B4-BE49-F238E27FC236}">
                            <a16:creationId xmlns:a16="http://schemas.microsoft.com/office/drawing/2014/main" id="{C7C26AE4-A858-1613-B211-30F958690E8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Hexagon 821">
                        <a:extLst>
                          <a:ext uri="{FF2B5EF4-FFF2-40B4-BE49-F238E27FC236}">
                            <a16:creationId xmlns:a16="http://schemas.microsoft.com/office/drawing/2014/main" id="{62408515-5723-C3C2-26EE-0BA3D1F56A2E}"/>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8" name="Group 817">
                      <a:extLst>
                        <a:ext uri="{FF2B5EF4-FFF2-40B4-BE49-F238E27FC236}">
                          <a16:creationId xmlns:a16="http://schemas.microsoft.com/office/drawing/2014/main" id="{6F3C6C14-AEB8-F0EC-C0A7-A9BA9C71DED4}"/>
                        </a:ext>
                      </a:extLst>
                    </p:cNvPr>
                    <p:cNvGrpSpPr/>
                    <p:nvPr/>
                  </p:nvGrpSpPr>
                  <p:grpSpPr>
                    <a:xfrm>
                      <a:off x="9407272" y="3090645"/>
                      <a:ext cx="529722" cy="876794"/>
                      <a:chOff x="9407272" y="2214345"/>
                      <a:chExt cx="529722" cy="876794"/>
                    </a:xfrm>
                  </p:grpSpPr>
                  <p:sp>
                    <p:nvSpPr>
                      <p:cNvPr id="819" name="Hexagon 818">
                        <a:extLst>
                          <a:ext uri="{FF2B5EF4-FFF2-40B4-BE49-F238E27FC236}">
                            <a16:creationId xmlns:a16="http://schemas.microsoft.com/office/drawing/2014/main" id="{2AF6FFF2-A8EE-446E-67A8-074B330DBC0E}"/>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Hexagon 819">
                        <a:extLst>
                          <a:ext uri="{FF2B5EF4-FFF2-40B4-BE49-F238E27FC236}">
                            <a16:creationId xmlns:a16="http://schemas.microsoft.com/office/drawing/2014/main" id="{BB768AA6-26EC-1299-1EBD-1BEC530545F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00" name="Group 799">
                  <a:extLst>
                    <a:ext uri="{FF2B5EF4-FFF2-40B4-BE49-F238E27FC236}">
                      <a16:creationId xmlns:a16="http://schemas.microsoft.com/office/drawing/2014/main" id="{EB057A95-757E-7077-121F-090672534FC3}"/>
                    </a:ext>
                  </a:extLst>
                </p:cNvPr>
                <p:cNvGrpSpPr/>
                <p:nvPr/>
              </p:nvGrpSpPr>
              <p:grpSpPr>
                <a:xfrm>
                  <a:off x="9407272" y="3453245"/>
                  <a:ext cx="529722" cy="3505492"/>
                  <a:chOff x="9407272" y="2214345"/>
                  <a:chExt cx="529722" cy="3505492"/>
                </a:xfrm>
              </p:grpSpPr>
              <p:grpSp>
                <p:nvGrpSpPr>
                  <p:cNvPr id="801" name="Group 800">
                    <a:extLst>
                      <a:ext uri="{FF2B5EF4-FFF2-40B4-BE49-F238E27FC236}">
                        <a16:creationId xmlns:a16="http://schemas.microsoft.com/office/drawing/2014/main" id="{8302A2E9-5E08-142C-9CD7-FB4E7199736B}"/>
                      </a:ext>
                    </a:extLst>
                  </p:cNvPr>
                  <p:cNvGrpSpPr/>
                  <p:nvPr/>
                </p:nvGrpSpPr>
                <p:grpSpPr>
                  <a:xfrm>
                    <a:off x="9407272" y="2214345"/>
                    <a:ext cx="529722" cy="1753094"/>
                    <a:chOff x="9407272" y="2214345"/>
                    <a:chExt cx="529722" cy="1753094"/>
                  </a:xfrm>
                </p:grpSpPr>
                <p:grpSp>
                  <p:nvGrpSpPr>
                    <p:cNvPr id="809" name="Group 808">
                      <a:extLst>
                        <a:ext uri="{FF2B5EF4-FFF2-40B4-BE49-F238E27FC236}">
                          <a16:creationId xmlns:a16="http://schemas.microsoft.com/office/drawing/2014/main" id="{3921945A-5592-0C75-CD14-5F63BFC08399}"/>
                        </a:ext>
                      </a:extLst>
                    </p:cNvPr>
                    <p:cNvGrpSpPr/>
                    <p:nvPr/>
                  </p:nvGrpSpPr>
                  <p:grpSpPr>
                    <a:xfrm>
                      <a:off x="9407272" y="2214345"/>
                      <a:ext cx="529722" cy="876794"/>
                      <a:chOff x="9407272" y="2214345"/>
                      <a:chExt cx="529722" cy="876794"/>
                    </a:xfrm>
                  </p:grpSpPr>
                  <p:sp>
                    <p:nvSpPr>
                      <p:cNvPr id="813" name="Hexagon 812">
                        <a:extLst>
                          <a:ext uri="{FF2B5EF4-FFF2-40B4-BE49-F238E27FC236}">
                            <a16:creationId xmlns:a16="http://schemas.microsoft.com/office/drawing/2014/main" id="{34156F64-B2A7-5A26-D4F5-3DF077B59997}"/>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Hexagon 813">
                        <a:extLst>
                          <a:ext uri="{FF2B5EF4-FFF2-40B4-BE49-F238E27FC236}">
                            <a16:creationId xmlns:a16="http://schemas.microsoft.com/office/drawing/2014/main" id="{8DA72AD4-2682-F159-4C5B-904D2A93BAA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0" name="Group 809">
                      <a:extLst>
                        <a:ext uri="{FF2B5EF4-FFF2-40B4-BE49-F238E27FC236}">
                          <a16:creationId xmlns:a16="http://schemas.microsoft.com/office/drawing/2014/main" id="{6C32F4D9-0624-DFB8-72E3-33FDAF17D393}"/>
                        </a:ext>
                      </a:extLst>
                    </p:cNvPr>
                    <p:cNvGrpSpPr/>
                    <p:nvPr/>
                  </p:nvGrpSpPr>
                  <p:grpSpPr>
                    <a:xfrm>
                      <a:off x="9407272" y="3090645"/>
                      <a:ext cx="529722" cy="876794"/>
                      <a:chOff x="9407272" y="2214345"/>
                      <a:chExt cx="529722" cy="876794"/>
                    </a:xfrm>
                  </p:grpSpPr>
                  <p:sp>
                    <p:nvSpPr>
                      <p:cNvPr id="811" name="Hexagon 810">
                        <a:extLst>
                          <a:ext uri="{FF2B5EF4-FFF2-40B4-BE49-F238E27FC236}">
                            <a16:creationId xmlns:a16="http://schemas.microsoft.com/office/drawing/2014/main" id="{64BF85CC-3F54-3A55-7B9E-63E59562B7B3}"/>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2" name="Hexagon 811">
                        <a:extLst>
                          <a:ext uri="{FF2B5EF4-FFF2-40B4-BE49-F238E27FC236}">
                            <a16:creationId xmlns:a16="http://schemas.microsoft.com/office/drawing/2014/main" id="{AD248711-D510-25AC-5F0A-8C27A816855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2" name="Group 801">
                    <a:extLst>
                      <a:ext uri="{FF2B5EF4-FFF2-40B4-BE49-F238E27FC236}">
                        <a16:creationId xmlns:a16="http://schemas.microsoft.com/office/drawing/2014/main" id="{11B3BFE9-A7F7-5EBE-A7A0-C86A2CDDEA14}"/>
                      </a:ext>
                    </a:extLst>
                  </p:cNvPr>
                  <p:cNvGrpSpPr/>
                  <p:nvPr/>
                </p:nvGrpSpPr>
                <p:grpSpPr>
                  <a:xfrm>
                    <a:off x="9407272" y="3966743"/>
                    <a:ext cx="529722" cy="1753094"/>
                    <a:chOff x="9407272" y="2214345"/>
                    <a:chExt cx="529722" cy="1753094"/>
                  </a:xfrm>
                </p:grpSpPr>
                <p:grpSp>
                  <p:nvGrpSpPr>
                    <p:cNvPr id="803" name="Group 802">
                      <a:extLst>
                        <a:ext uri="{FF2B5EF4-FFF2-40B4-BE49-F238E27FC236}">
                          <a16:creationId xmlns:a16="http://schemas.microsoft.com/office/drawing/2014/main" id="{412FDD5C-E240-1409-0216-EE178ACA3CAF}"/>
                        </a:ext>
                      </a:extLst>
                    </p:cNvPr>
                    <p:cNvGrpSpPr/>
                    <p:nvPr/>
                  </p:nvGrpSpPr>
                  <p:grpSpPr>
                    <a:xfrm>
                      <a:off x="9407272" y="2214345"/>
                      <a:ext cx="529722" cy="876794"/>
                      <a:chOff x="9407272" y="2214345"/>
                      <a:chExt cx="529722" cy="876794"/>
                    </a:xfrm>
                  </p:grpSpPr>
                  <p:sp>
                    <p:nvSpPr>
                      <p:cNvPr id="807" name="Hexagon 806">
                        <a:extLst>
                          <a:ext uri="{FF2B5EF4-FFF2-40B4-BE49-F238E27FC236}">
                            <a16:creationId xmlns:a16="http://schemas.microsoft.com/office/drawing/2014/main" id="{F1407659-617E-0DA7-6D7C-6E2407D5514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Hexagon 807">
                        <a:extLst>
                          <a:ext uri="{FF2B5EF4-FFF2-40B4-BE49-F238E27FC236}">
                            <a16:creationId xmlns:a16="http://schemas.microsoft.com/office/drawing/2014/main" id="{FDAC54A9-5A89-6930-9D0D-9B3844982E7C}"/>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4" name="Group 803">
                      <a:extLst>
                        <a:ext uri="{FF2B5EF4-FFF2-40B4-BE49-F238E27FC236}">
                          <a16:creationId xmlns:a16="http://schemas.microsoft.com/office/drawing/2014/main" id="{EF51CD64-3A69-20B3-348D-F243246DB9BF}"/>
                        </a:ext>
                      </a:extLst>
                    </p:cNvPr>
                    <p:cNvGrpSpPr/>
                    <p:nvPr/>
                  </p:nvGrpSpPr>
                  <p:grpSpPr>
                    <a:xfrm>
                      <a:off x="9407272" y="3090645"/>
                      <a:ext cx="529722" cy="876794"/>
                      <a:chOff x="9407272" y="2214345"/>
                      <a:chExt cx="529722" cy="876794"/>
                    </a:xfrm>
                  </p:grpSpPr>
                  <p:sp>
                    <p:nvSpPr>
                      <p:cNvPr id="805" name="Hexagon 804">
                        <a:extLst>
                          <a:ext uri="{FF2B5EF4-FFF2-40B4-BE49-F238E27FC236}">
                            <a16:creationId xmlns:a16="http://schemas.microsoft.com/office/drawing/2014/main" id="{62BFBA90-5B84-CE8A-EDB8-9944BE67462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Hexagon 805">
                        <a:extLst>
                          <a:ext uri="{FF2B5EF4-FFF2-40B4-BE49-F238E27FC236}">
                            <a16:creationId xmlns:a16="http://schemas.microsoft.com/office/drawing/2014/main" id="{023FAA5D-AC05-41CD-025C-60880658DA77}"/>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0" name="Group 9">
              <a:extLst>
                <a:ext uri="{FF2B5EF4-FFF2-40B4-BE49-F238E27FC236}">
                  <a16:creationId xmlns:a16="http://schemas.microsoft.com/office/drawing/2014/main" id="{202E9416-0E11-049A-7B19-ACC7E3A20CAE}"/>
                </a:ext>
              </a:extLst>
            </p:cNvPr>
            <p:cNvGrpSpPr/>
            <p:nvPr/>
          </p:nvGrpSpPr>
          <p:grpSpPr>
            <a:xfrm>
              <a:off x="9736311" y="-269999"/>
              <a:ext cx="936647" cy="7228736"/>
              <a:chOff x="9407272" y="-269999"/>
              <a:chExt cx="936647" cy="7228736"/>
            </a:xfrm>
          </p:grpSpPr>
          <p:grpSp>
            <p:nvGrpSpPr>
              <p:cNvPr id="735" name="Group 734">
                <a:extLst>
                  <a:ext uri="{FF2B5EF4-FFF2-40B4-BE49-F238E27FC236}">
                    <a16:creationId xmlns:a16="http://schemas.microsoft.com/office/drawing/2014/main" id="{3C0107B7-AEB6-6227-A3DC-318B62F3F8E7}"/>
                  </a:ext>
                </a:extLst>
              </p:cNvPr>
              <p:cNvGrpSpPr/>
              <p:nvPr/>
            </p:nvGrpSpPr>
            <p:grpSpPr>
              <a:xfrm>
                <a:off x="9407272" y="-50800"/>
                <a:ext cx="529722" cy="7009537"/>
                <a:chOff x="9407272" y="-50800"/>
                <a:chExt cx="529722" cy="7009537"/>
              </a:xfrm>
            </p:grpSpPr>
            <p:grpSp>
              <p:nvGrpSpPr>
                <p:cNvPr id="767" name="Group 766">
                  <a:extLst>
                    <a:ext uri="{FF2B5EF4-FFF2-40B4-BE49-F238E27FC236}">
                      <a16:creationId xmlns:a16="http://schemas.microsoft.com/office/drawing/2014/main" id="{E5821A93-0E00-0111-BB44-4F3682C5CC0F}"/>
                    </a:ext>
                  </a:extLst>
                </p:cNvPr>
                <p:cNvGrpSpPr/>
                <p:nvPr/>
              </p:nvGrpSpPr>
              <p:grpSpPr>
                <a:xfrm>
                  <a:off x="9407272" y="-50800"/>
                  <a:ext cx="529722" cy="3505492"/>
                  <a:chOff x="9407272" y="2214345"/>
                  <a:chExt cx="529722" cy="3505492"/>
                </a:xfrm>
              </p:grpSpPr>
              <p:grpSp>
                <p:nvGrpSpPr>
                  <p:cNvPr id="783" name="Group 782">
                    <a:extLst>
                      <a:ext uri="{FF2B5EF4-FFF2-40B4-BE49-F238E27FC236}">
                        <a16:creationId xmlns:a16="http://schemas.microsoft.com/office/drawing/2014/main" id="{BB97F982-0F78-A308-A701-ABC6795AAA55}"/>
                      </a:ext>
                    </a:extLst>
                  </p:cNvPr>
                  <p:cNvGrpSpPr/>
                  <p:nvPr/>
                </p:nvGrpSpPr>
                <p:grpSpPr>
                  <a:xfrm>
                    <a:off x="9407272" y="2214345"/>
                    <a:ext cx="529722" cy="1753094"/>
                    <a:chOff x="9407272" y="2214345"/>
                    <a:chExt cx="529722" cy="1753094"/>
                  </a:xfrm>
                </p:grpSpPr>
                <p:grpSp>
                  <p:nvGrpSpPr>
                    <p:cNvPr id="791" name="Group 790">
                      <a:extLst>
                        <a:ext uri="{FF2B5EF4-FFF2-40B4-BE49-F238E27FC236}">
                          <a16:creationId xmlns:a16="http://schemas.microsoft.com/office/drawing/2014/main" id="{2240B214-76A9-624D-B427-1839C8A01177}"/>
                        </a:ext>
                      </a:extLst>
                    </p:cNvPr>
                    <p:cNvGrpSpPr/>
                    <p:nvPr/>
                  </p:nvGrpSpPr>
                  <p:grpSpPr>
                    <a:xfrm>
                      <a:off x="9407272" y="2214345"/>
                      <a:ext cx="529722" cy="876794"/>
                      <a:chOff x="9407272" y="2214345"/>
                      <a:chExt cx="529722" cy="876794"/>
                    </a:xfrm>
                  </p:grpSpPr>
                  <p:sp>
                    <p:nvSpPr>
                      <p:cNvPr id="795" name="Hexagon 794">
                        <a:extLst>
                          <a:ext uri="{FF2B5EF4-FFF2-40B4-BE49-F238E27FC236}">
                            <a16:creationId xmlns:a16="http://schemas.microsoft.com/office/drawing/2014/main" id="{B8D76297-4C4E-FC0E-FDC7-A91B12576CD6}"/>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Hexagon 795">
                        <a:extLst>
                          <a:ext uri="{FF2B5EF4-FFF2-40B4-BE49-F238E27FC236}">
                            <a16:creationId xmlns:a16="http://schemas.microsoft.com/office/drawing/2014/main" id="{E220B5C5-BE15-0A90-2E8C-F4A2D91C34F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2" name="Group 791">
                      <a:extLst>
                        <a:ext uri="{FF2B5EF4-FFF2-40B4-BE49-F238E27FC236}">
                          <a16:creationId xmlns:a16="http://schemas.microsoft.com/office/drawing/2014/main" id="{F719598A-B002-93F7-81AF-3229C25041B1}"/>
                        </a:ext>
                      </a:extLst>
                    </p:cNvPr>
                    <p:cNvGrpSpPr/>
                    <p:nvPr/>
                  </p:nvGrpSpPr>
                  <p:grpSpPr>
                    <a:xfrm>
                      <a:off x="9407272" y="3090645"/>
                      <a:ext cx="529722" cy="876794"/>
                      <a:chOff x="9407272" y="2214345"/>
                      <a:chExt cx="529722" cy="876794"/>
                    </a:xfrm>
                  </p:grpSpPr>
                  <p:sp>
                    <p:nvSpPr>
                      <p:cNvPr id="793" name="Hexagon 792">
                        <a:extLst>
                          <a:ext uri="{FF2B5EF4-FFF2-40B4-BE49-F238E27FC236}">
                            <a16:creationId xmlns:a16="http://schemas.microsoft.com/office/drawing/2014/main" id="{8EE9297C-19E5-323E-B9F2-780D0BE43CB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Hexagon 793">
                        <a:extLst>
                          <a:ext uri="{FF2B5EF4-FFF2-40B4-BE49-F238E27FC236}">
                            <a16:creationId xmlns:a16="http://schemas.microsoft.com/office/drawing/2014/main" id="{B6F53AED-5F3E-F826-C0AC-01F8CB637EF6}"/>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4" name="Group 783">
                    <a:extLst>
                      <a:ext uri="{FF2B5EF4-FFF2-40B4-BE49-F238E27FC236}">
                        <a16:creationId xmlns:a16="http://schemas.microsoft.com/office/drawing/2014/main" id="{648BDC00-BE91-7932-AABB-1C766E49FA7B}"/>
                      </a:ext>
                    </a:extLst>
                  </p:cNvPr>
                  <p:cNvGrpSpPr/>
                  <p:nvPr/>
                </p:nvGrpSpPr>
                <p:grpSpPr>
                  <a:xfrm>
                    <a:off x="9407272" y="3966743"/>
                    <a:ext cx="529722" cy="1753094"/>
                    <a:chOff x="9407272" y="2214345"/>
                    <a:chExt cx="529722" cy="1753094"/>
                  </a:xfrm>
                </p:grpSpPr>
                <p:grpSp>
                  <p:nvGrpSpPr>
                    <p:cNvPr id="785" name="Group 784">
                      <a:extLst>
                        <a:ext uri="{FF2B5EF4-FFF2-40B4-BE49-F238E27FC236}">
                          <a16:creationId xmlns:a16="http://schemas.microsoft.com/office/drawing/2014/main" id="{23735AEF-617F-3EA9-78EF-F8BACA89828F}"/>
                        </a:ext>
                      </a:extLst>
                    </p:cNvPr>
                    <p:cNvGrpSpPr/>
                    <p:nvPr/>
                  </p:nvGrpSpPr>
                  <p:grpSpPr>
                    <a:xfrm>
                      <a:off x="9407272" y="2214345"/>
                      <a:ext cx="529722" cy="876794"/>
                      <a:chOff x="9407272" y="2214345"/>
                      <a:chExt cx="529722" cy="876794"/>
                    </a:xfrm>
                  </p:grpSpPr>
                  <p:sp>
                    <p:nvSpPr>
                      <p:cNvPr id="789" name="Hexagon 788">
                        <a:extLst>
                          <a:ext uri="{FF2B5EF4-FFF2-40B4-BE49-F238E27FC236}">
                            <a16:creationId xmlns:a16="http://schemas.microsoft.com/office/drawing/2014/main" id="{36F3CF30-785D-E3B7-CEE7-DA9E7666F9E9}"/>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Hexagon 789">
                        <a:extLst>
                          <a:ext uri="{FF2B5EF4-FFF2-40B4-BE49-F238E27FC236}">
                            <a16:creationId xmlns:a16="http://schemas.microsoft.com/office/drawing/2014/main" id="{F47065E9-E0B3-8E23-6643-5DD0BBD1FC5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6" name="Group 785">
                      <a:extLst>
                        <a:ext uri="{FF2B5EF4-FFF2-40B4-BE49-F238E27FC236}">
                          <a16:creationId xmlns:a16="http://schemas.microsoft.com/office/drawing/2014/main" id="{FD242591-3971-D677-1FE9-5B112F3DF987}"/>
                        </a:ext>
                      </a:extLst>
                    </p:cNvPr>
                    <p:cNvGrpSpPr/>
                    <p:nvPr/>
                  </p:nvGrpSpPr>
                  <p:grpSpPr>
                    <a:xfrm>
                      <a:off x="9407272" y="3090645"/>
                      <a:ext cx="529722" cy="876794"/>
                      <a:chOff x="9407272" y="2214345"/>
                      <a:chExt cx="529722" cy="876794"/>
                    </a:xfrm>
                  </p:grpSpPr>
                  <p:sp>
                    <p:nvSpPr>
                      <p:cNvPr id="787" name="Hexagon 786">
                        <a:extLst>
                          <a:ext uri="{FF2B5EF4-FFF2-40B4-BE49-F238E27FC236}">
                            <a16:creationId xmlns:a16="http://schemas.microsoft.com/office/drawing/2014/main" id="{77F2B14C-46D0-DCF9-CACC-B9A0671F96F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Hexagon 787">
                        <a:extLst>
                          <a:ext uri="{FF2B5EF4-FFF2-40B4-BE49-F238E27FC236}">
                            <a16:creationId xmlns:a16="http://schemas.microsoft.com/office/drawing/2014/main" id="{67622683-D429-A078-C475-00C164CEF88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68" name="Group 767">
                  <a:extLst>
                    <a:ext uri="{FF2B5EF4-FFF2-40B4-BE49-F238E27FC236}">
                      <a16:creationId xmlns:a16="http://schemas.microsoft.com/office/drawing/2014/main" id="{E7813E0F-6AA2-8CE8-F7DA-82C24831A78D}"/>
                    </a:ext>
                  </a:extLst>
                </p:cNvPr>
                <p:cNvGrpSpPr/>
                <p:nvPr/>
              </p:nvGrpSpPr>
              <p:grpSpPr>
                <a:xfrm>
                  <a:off x="9407272" y="3453245"/>
                  <a:ext cx="529722" cy="3505492"/>
                  <a:chOff x="9407272" y="2214345"/>
                  <a:chExt cx="529722" cy="3505492"/>
                </a:xfrm>
              </p:grpSpPr>
              <p:grpSp>
                <p:nvGrpSpPr>
                  <p:cNvPr id="769" name="Group 768">
                    <a:extLst>
                      <a:ext uri="{FF2B5EF4-FFF2-40B4-BE49-F238E27FC236}">
                        <a16:creationId xmlns:a16="http://schemas.microsoft.com/office/drawing/2014/main" id="{57BAF815-F5F5-49E2-274C-7FBC05937D39}"/>
                      </a:ext>
                    </a:extLst>
                  </p:cNvPr>
                  <p:cNvGrpSpPr/>
                  <p:nvPr/>
                </p:nvGrpSpPr>
                <p:grpSpPr>
                  <a:xfrm>
                    <a:off x="9407272" y="2214345"/>
                    <a:ext cx="529722" cy="1753094"/>
                    <a:chOff x="9407272" y="2214345"/>
                    <a:chExt cx="529722" cy="1753094"/>
                  </a:xfrm>
                </p:grpSpPr>
                <p:grpSp>
                  <p:nvGrpSpPr>
                    <p:cNvPr id="777" name="Group 776">
                      <a:extLst>
                        <a:ext uri="{FF2B5EF4-FFF2-40B4-BE49-F238E27FC236}">
                          <a16:creationId xmlns:a16="http://schemas.microsoft.com/office/drawing/2014/main" id="{2C9BF545-1774-D787-BC07-0D840C9639B3}"/>
                        </a:ext>
                      </a:extLst>
                    </p:cNvPr>
                    <p:cNvGrpSpPr/>
                    <p:nvPr/>
                  </p:nvGrpSpPr>
                  <p:grpSpPr>
                    <a:xfrm>
                      <a:off x="9407272" y="2214345"/>
                      <a:ext cx="529722" cy="876794"/>
                      <a:chOff x="9407272" y="2214345"/>
                      <a:chExt cx="529722" cy="876794"/>
                    </a:xfrm>
                  </p:grpSpPr>
                  <p:sp>
                    <p:nvSpPr>
                      <p:cNvPr id="781" name="Hexagon 780">
                        <a:extLst>
                          <a:ext uri="{FF2B5EF4-FFF2-40B4-BE49-F238E27FC236}">
                            <a16:creationId xmlns:a16="http://schemas.microsoft.com/office/drawing/2014/main" id="{BE9D990C-B005-69C3-9CB1-04FF4D824A6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Hexagon 781">
                        <a:extLst>
                          <a:ext uri="{FF2B5EF4-FFF2-40B4-BE49-F238E27FC236}">
                            <a16:creationId xmlns:a16="http://schemas.microsoft.com/office/drawing/2014/main" id="{B05E550D-FD1F-90E1-0F3C-2AF5D815808E}"/>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8" name="Group 777">
                      <a:extLst>
                        <a:ext uri="{FF2B5EF4-FFF2-40B4-BE49-F238E27FC236}">
                          <a16:creationId xmlns:a16="http://schemas.microsoft.com/office/drawing/2014/main" id="{D10F30F8-FF2E-BFF3-809D-F910DC33C168}"/>
                        </a:ext>
                      </a:extLst>
                    </p:cNvPr>
                    <p:cNvGrpSpPr/>
                    <p:nvPr/>
                  </p:nvGrpSpPr>
                  <p:grpSpPr>
                    <a:xfrm>
                      <a:off x="9407272" y="3090645"/>
                      <a:ext cx="529722" cy="876794"/>
                      <a:chOff x="9407272" y="2214345"/>
                      <a:chExt cx="529722" cy="876794"/>
                    </a:xfrm>
                  </p:grpSpPr>
                  <p:sp>
                    <p:nvSpPr>
                      <p:cNvPr id="779" name="Hexagon 778">
                        <a:extLst>
                          <a:ext uri="{FF2B5EF4-FFF2-40B4-BE49-F238E27FC236}">
                            <a16:creationId xmlns:a16="http://schemas.microsoft.com/office/drawing/2014/main" id="{32D89D58-A362-A0E3-61E5-EF50B9086D7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Hexagon 779">
                        <a:extLst>
                          <a:ext uri="{FF2B5EF4-FFF2-40B4-BE49-F238E27FC236}">
                            <a16:creationId xmlns:a16="http://schemas.microsoft.com/office/drawing/2014/main" id="{C5916C23-BFCC-E45E-428C-6025CC8D4B86}"/>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0" name="Group 769">
                    <a:extLst>
                      <a:ext uri="{FF2B5EF4-FFF2-40B4-BE49-F238E27FC236}">
                        <a16:creationId xmlns:a16="http://schemas.microsoft.com/office/drawing/2014/main" id="{F8483EF6-303E-E4E7-C9DD-4D465A36DD7C}"/>
                      </a:ext>
                    </a:extLst>
                  </p:cNvPr>
                  <p:cNvGrpSpPr/>
                  <p:nvPr/>
                </p:nvGrpSpPr>
                <p:grpSpPr>
                  <a:xfrm>
                    <a:off x="9407272" y="3966743"/>
                    <a:ext cx="529722" cy="1753094"/>
                    <a:chOff x="9407272" y="2214345"/>
                    <a:chExt cx="529722" cy="1753094"/>
                  </a:xfrm>
                </p:grpSpPr>
                <p:grpSp>
                  <p:nvGrpSpPr>
                    <p:cNvPr id="771" name="Group 770">
                      <a:extLst>
                        <a:ext uri="{FF2B5EF4-FFF2-40B4-BE49-F238E27FC236}">
                          <a16:creationId xmlns:a16="http://schemas.microsoft.com/office/drawing/2014/main" id="{292C7170-AFD9-9C0E-F4BC-B898A0945688}"/>
                        </a:ext>
                      </a:extLst>
                    </p:cNvPr>
                    <p:cNvGrpSpPr/>
                    <p:nvPr/>
                  </p:nvGrpSpPr>
                  <p:grpSpPr>
                    <a:xfrm>
                      <a:off x="9407272" y="2214345"/>
                      <a:ext cx="529722" cy="876794"/>
                      <a:chOff x="9407272" y="2214345"/>
                      <a:chExt cx="529722" cy="876794"/>
                    </a:xfrm>
                  </p:grpSpPr>
                  <p:sp>
                    <p:nvSpPr>
                      <p:cNvPr id="775" name="Hexagon 774">
                        <a:extLst>
                          <a:ext uri="{FF2B5EF4-FFF2-40B4-BE49-F238E27FC236}">
                            <a16:creationId xmlns:a16="http://schemas.microsoft.com/office/drawing/2014/main" id="{1BFECCD3-FA2F-09F0-63F6-E3F9A5C5DB8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Hexagon 775">
                        <a:extLst>
                          <a:ext uri="{FF2B5EF4-FFF2-40B4-BE49-F238E27FC236}">
                            <a16:creationId xmlns:a16="http://schemas.microsoft.com/office/drawing/2014/main" id="{E5F1FB22-37B0-9A20-7C7D-164A3823675B}"/>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2" name="Group 771">
                      <a:extLst>
                        <a:ext uri="{FF2B5EF4-FFF2-40B4-BE49-F238E27FC236}">
                          <a16:creationId xmlns:a16="http://schemas.microsoft.com/office/drawing/2014/main" id="{A11C02F7-8882-4413-E6DD-CE7D94AE47C4}"/>
                        </a:ext>
                      </a:extLst>
                    </p:cNvPr>
                    <p:cNvGrpSpPr/>
                    <p:nvPr/>
                  </p:nvGrpSpPr>
                  <p:grpSpPr>
                    <a:xfrm>
                      <a:off x="9407272" y="3090645"/>
                      <a:ext cx="529722" cy="876794"/>
                      <a:chOff x="9407272" y="2214345"/>
                      <a:chExt cx="529722" cy="876794"/>
                    </a:xfrm>
                  </p:grpSpPr>
                  <p:sp>
                    <p:nvSpPr>
                      <p:cNvPr id="773" name="Hexagon 772">
                        <a:extLst>
                          <a:ext uri="{FF2B5EF4-FFF2-40B4-BE49-F238E27FC236}">
                            <a16:creationId xmlns:a16="http://schemas.microsoft.com/office/drawing/2014/main" id="{E8D281EF-688A-BA88-74D3-A0954DB02ACE}"/>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Hexagon 773">
                        <a:extLst>
                          <a:ext uri="{FF2B5EF4-FFF2-40B4-BE49-F238E27FC236}">
                            <a16:creationId xmlns:a16="http://schemas.microsoft.com/office/drawing/2014/main" id="{93168D10-B7F6-1EA1-A7F8-7A045CE97829}"/>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736" name="Group 735">
                <a:extLst>
                  <a:ext uri="{FF2B5EF4-FFF2-40B4-BE49-F238E27FC236}">
                    <a16:creationId xmlns:a16="http://schemas.microsoft.com/office/drawing/2014/main" id="{0E255751-777F-0AAE-7F9A-68F9B9373CA5}"/>
                  </a:ext>
                </a:extLst>
              </p:cNvPr>
              <p:cNvGrpSpPr/>
              <p:nvPr/>
            </p:nvGrpSpPr>
            <p:grpSpPr>
              <a:xfrm>
                <a:off x="9814197" y="-269999"/>
                <a:ext cx="529722" cy="7009537"/>
                <a:chOff x="9407272" y="-50800"/>
                <a:chExt cx="529722" cy="7009537"/>
              </a:xfrm>
            </p:grpSpPr>
            <p:grpSp>
              <p:nvGrpSpPr>
                <p:cNvPr id="737" name="Group 736">
                  <a:extLst>
                    <a:ext uri="{FF2B5EF4-FFF2-40B4-BE49-F238E27FC236}">
                      <a16:creationId xmlns:a16="http://schemas.microsoft.com/office/drawing/2014/main" id="{BF1D8217-D26F-424B-B0C3-051794822C74}"/>
                    </a:ext>
                  </a:extLst>
                </p:cNvPr>
                <p:cNvGrpSpPr/>
                <p:nvPr/>
              </p:nvGrpSpPr>
              <p:grpSpPr>
                <a:xfrm>
                  <a:off x="9407272" y="-50800"/>
                  <a:ext cx="529722" cy="3505492"/>
                  <a:chOff x="9407272" y="2214345"/>
                  <a:chExt cx="529722" cy="3505492"/>
                </a:xfrm>
              </p:grpSpPr>
              <p:grpSp>
                <p:nvGrpSpPr>
                  <p:cNvPr id="753" name="Group 752">
                    <a:extLst>
                      <a:ext uri="{FF2B5EF4-FFF2-40B4-BE49-F238E27FC236}">
                        <a16:creationId xmlns:a16="http://schemas.microsoft.com/office/drawing/2014/main" id="{B0FF2C92-7756-19B2-C486-489B922E0CB2}"/>
                      </a:ext>
                    </a:extLst>
                  </p:cNvPr>
                  <p:cNvGrpSpPr/>
                  <p:nvPr/>
                </p:nvGrpSpPr>
                <p:grpSpPr>
                  <a:xfrm>
                    <a:off x="9407272" y="2214345"/>
                    <a:ext cx="529722" cy="1753094"/>
                    <a:chOff x="9407272" y="2214345"/>
                    <a:chExt cx="529722" cy="1753094"/>
                  </a:xfrm>
                </p:grpSpPr>
                <p:grpSp>
                  <p:nvGrpSpPr>
                    <p:cNvPr id="761" name="Group 760">
                      <a:extLst>
                        <a:ext uri="{FF2B5EF4-FFF2-40B4-BE49-F238E27FC236}">
                          <a16:creationId xmlns:a16="http://schemas.microsoft.com/office/drawing/2014/main" id="{05BFCB25-B17E-D25D-38A5-B946B3D4E7F7}"/>
                        </a:ext>
                      </a:extLst>
                    </p:cNvPr>
                    <p:cNvGrpSpPr/>
                    <p:nvPr/>
                  </p:nvGrpSpPr>
                  <p:grpSpPr>
                    <a:xfrm>
                      <a:off x="9407272" y="2214345"/>
                      <a:ext cx="529722" cy="876794"/>
                      <a:chOff x="9407272" y="2214345"/>
                      <a:chExt cx="529722" cy="876794"/>
                    </a:xfrm>
                  </p:grpSpPr>
                  <p:sp>
                    <p:nvSpPr>
                      <p:cNvPr id="765" name="Hexagon 764">
                        <a:extLst>
                          <a:ext uri="{FF2B5EF4-FFF2-40B4-BE49-F238E27FC236}">
                            <a16:creationId xmlns:a16="http://schemas.microsoft.com/office/drawing/2014/main" id="{A3A47F0F-9BA8-9A25-9182-9239EA1D5D4E}"/>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Hexagon 765">
                        <a:extLst>
                          <a:ext uri="{FF2B5EF4-FFF2-40B4-BE49-F238E27FC236}">
                            <a16:creationId xmlns:a16="http://schemas.microsoft.com/office/drawing/2014/main" id="{73CBDB49-5EE1-53E5-F2E9-ACFFC195A2F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2" name="Group 761">
                      <a:extLst>
                        <a:ext uri="{FF2B5EF4-FFF2-40B4-BE49-F238E27FC236}">
                          <a16:creationId xmlns:a16="http://schemas.microsoft.com/office/drawing/2014/main" id="{25BEBCE0-E0D7-5146-0360-590CB4C93C91}"/>
                        </a:ext>
                      </a:extLst>
                    </p:cNvPr>
                    <p:cNvGrpSpPr/>
                    <p:nvPr/>
                  </p:nvGrpSpPr>
                  <p:grpSpPr>
                    <a:xfrm>
                      <a:off x="9407272" y="3090645"/>
                      <a:ext cx="529722" cy="876794"/>
                      <a:chOff x="9407272" y="2214345"/>
                      <a:chExt cx="529722" cy="876794"/>
                    </a:xfrm>
                  </p:grpSpPr>
                  <p:sp>
                    <p:nvSpPr>
                      <p:cNvPr id="763" name="Hexagon 762">
                        <a:extLst>
                          <a:ext uri="{FF2B5EF4-FFF2-40B4-BE49-F238E27FC236}">
                            <a16:creationId xmlns:a16="http://schemas.microsoft.com/office/drawing/2014/main" id="{D0445DE1-EE87-20E0-0463-F11AC52408B7}"/>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Hexagon 763">
                        <a:extLst>
                          <a:ext uri="{FF2B5EF4-FFF2-40B4-BE49-F238E27FC236}">
                            <a16:creationId xmlns:a16="http://schemas.microsoft.com/office/drawing/2014/main" id="{A74593A8-5B2E-F7C9-3D0E-D729A40604C9}"/>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4" name="Group 753">
                    <a:extLst>
                      <a:ext uri="{FF2B5EF4-FFF2-40B4-BE49-F238E27FC236}">
                        <a16:creationId xmlns:a16="http://schemas.microsoft.com/office/drawing/2014/main" id="{047E24B0-479A-9533-15DD-2CFB969F44BC}"/>
                      </a:ext>
                    </a:extLst>
                  </p:cNvPr>
                  <p:cNvGrpSpPr/>
                  <p:nvPr/>
                </p:nvGrpSpPr>
                <p:grpSpPr>
                  <a:xfrm>
                    <a:off x="9407272" y="3966743"/>
                    <a:ext cx="529722" cy="1753094"/>
                    <a:chOff x="9407272" y="2214345"/>
                    <a:chExt cx="529722" cy="1753094"/>
                  </a:xfrm>
                </p:grpSpPr>
                <p:grpSp>
                  <p:nvGrpSpPr>
                    <p:cNvPr id="755" name="Group 754">
                      <a:extLst>
                        <a:ext uri="{FF2B5EF4-FFF2-40B4-BE49-F238E27FC236}">
                          <a16:creationId xmlns:a16="http://schemas.microsoft.com/office/drawing/2014/main" id="{E19F77F0-9E86-F430-B74F-8166943FF96D}"/>
                        </a:ext>
                      </a:extLst>
                    </p:cNvPr>
                    <p:cNvGrpSpPr/>
                    <p:nvPr/>
                  </p:nvGrpSpPr>
                  <p:grpSpPr>
                    <a:xfrm>
                      <a:off x="9407272" y="2214345"/>
                      <a:ext cx="529722" cy="876794"/>
                      <a:chOff x="9407272" y="2214345"/>
                      <a:chExt cx="529722" cy="876794"/>
                    </a:xfrm>
                  </p:grpSpPr>
                  <p:sp>
                    <p:nvSpPr>
                      <p:cNvPr id="759" name="Hexagon 758">
                        <a:extLst>
                          <a:ext uri="{FF2B5EF4-FFF2-40B4-BE49-F238E27FC236}">
                            <a16:creationId xmlns:a16="http://schemas.microsoft.com/office/drawing/2014/main" id="{4AD0C631-AE43-CDA1-BF48-ABF2A064C68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Hexagon 759">
                        <a:extLst>
                          <a:ext uri="{FF2B5EF4-FFF2-40B4-BE49-F238E27FC236}">
                            <a16:creationId xmlns:a16="http://schemas.microsoft.com/office/drawing/2014/main" id="{3335D94A-D1DB-AD69-4C63-25A030A7F01E}"/>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6" name="Group 755">
                      <a:extLst>
                        <a:ext uri="{FF2B5EF4-FFF2-40B4-BE49-F238E27FC236}">
                          <a16:creationId xmlns:a16="http://schemas.microsoft.com/office/drawing/2014/main" id="{7A25AA82-4F95-C14D-C222-F012A77FB43B}"/>
                        </a:ext>
                      </a:extLst>
                    </p:cNvPr>
                    <p:cNvGrpSpPr/>
                    <p:nvPr/>
                  </p:nvGrpSpPr>
                  <p:grpSpPr>
                    <a:xfrm>
                      <a:off x="9407272" y="3090645"/>
                      <a:ext cx="529722" cy="876794"/>
                      <a:chOff x="9407272" y="2214345"/>
                      <a:chExt cx="529722" cy="876794"/>
                    </a:xfrm>
                  </p:grpSpPr>
                  <p:sp>
                    <p:nvSpPr>
                      <p:cNvPr id="757" name="Hexagon 756">
                        <a:extLst>
                          <a:ext uri="{FF2B5EF4-FFF2-40B4-BE49-F238E27FC236}">
                            <a16:creationId xmlns:a16="http://schemas.microsoft.com/office/drawing/2014/main" id="{A5969369-5D67-BBEE-14D2-80B7983BEC27}"/>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Hexagon 757">
                        <a:extLst>
                          <a:ext uri="{FF2B5EF4-FFF2-40B4-BE49-F238E27FC236}">
                            <a16:creationId xmlns:a16="http://schemas.microsoft.com/office/drawing/2014/main" id="{A7E6B180-2279-4253-13F2-8E5EBD9263A7}"/>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38" name="Group 737">
                  <a:extLst>
                    <a:ext uri="{FF2B5EF4-FFF2-40B4-BE49-F238E27FC236}">
                      <a16:creationId xmlns:a16="http://schemas.microsoft.com/office/drawing/2014/main" id="{F5800113-3720-1C45-75CE-E1B3A26ACCB8}"/>
                    </a:ext>
                  </a:extLst>
                </p:cNvPr>
                <p:cNvGrpSpPr/>
                <p:nvPr/>
              </p:nvGrpSpPr>
              <p:grpSpPr>
                <a:xfrm>
                  <a:off x="9407272" y="3453245"/>
                  <a:ext cx="529722" cy="3505492"/>
                  <a:chOff x="9407272" y="2214345"/>
                  <a:chExt cx="529722" cy="3505492"/>
                </a:xfrm>
              </p:grpSpPr>
              <p:grpSp>
                <p:nvGrpSpPr>
                  <p:cNvPr id="739" name="Group 738">
                    <a:extLst>
                      <a:ext uri="{FF2B5EF4-FFF2-40B4-BE49-F238E27FC236}">
                        <a16:creationId xmlns:a16="http://schemas.microsoft.com/office/drawing/2014/main" id="{BE2153E8-EF13-149C-3A24-DD58E1C4B848}"/>
                      </a:ext>
                    </a:extLst>
                  </p:cNvPr>
                  <p:cNvGrpSpPr/>
                  <p:nvPr/>
                </p:nvGrpSpPr>
                <p:grpSpPr>
                  <a:xfrm>
                    <a:off x="9407272" y="2214345"/>
                    <a:ext cx="529722" cy="1753094"/>
                    <a:chOff x="9407272" y="2214345"/>
                    <a:chExt cx="529722" cy="1753094"/>
                  </a:xfrm>
                </p:grpSpPr>
                <p:grpSp>
                  <p:nvGrpSpPr>
                    <p:cNvPr id="747" name="Group 746">
                      <a:extLst>
                        <a:ext uri="{FF2B5EF4-FFF2-40B4-BE49-F238E27FC236}">
                          <a16:creationId xmlns:a16="http://schemas.microsoft.com/office/drawing/2014/main" id="{4CDB8449-3D63-033B-B39F-490103CF3B66}"/>
                        </a:ext>
                      </a:extLst>
                    </p:cNvPr>
                    <p:cNvGrpSpPr/>
                    <p:nvPr/>
                  </p:nvGrpSpPr>
                  <p:grpSpPr>
                    <a:xfrm>
                      <a:off x="9407272" y="2214345"/>
                      <a:ext cx="529722" cy="876794"/>
                      <a:chOff x="9407272" y="2214345"/>
                      <a:chExt cx="529722" cy="876794"/>
                    </a:xfrm>
                  </p:grpSpPr>
                  <p:sp>
                    <p:nvSpPr>
                      <p:cNvPr id="751" name="Hexagon 750">
                        <a:extLst>
                          <a:ext uri="{FF2B5EF4-FFF2-40B4-BE49-F238E27FC236}">
                            <a16:creationId xmlns:a16="http://schemas.microsoft.com/office/drawing/2014/main" id="{61131392-AFFB-3AF1-5712-8F9F60D05EC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Hexagon 751">
                        <a:extLst>
                          <a:ext uri="{FF2B5EF4-FFF2-40B4-BE49-F238E27FC236}">
                            <a16:creationId xmlns:a16="http://schemas.microsoft.com/office/drawing/2014/main" id="{A73AC3EE-E105-DF81-3AB0-49B2E0A35AA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8" name="Group 747">
                      <a:extLst>
                        <a:ext uri="{FF2B5EF4-FFF2-40B4-BE49-F238E27FC236}">
                          <a16:creationId xmlns:a16="http://schemas.microsoft.com/office/drawing/2014/main" id="{697AC7ED-B35B-E475-954B-C89375905F93}"/>
                        </a:ext>
                      </a:extLst>
                    </p:cNvPr>
                    <p:cNvGrpSpPr/>
                    <p:nvPr/>
                  </p:nvGrpSpPr>
                  <p:grpSpPr>
                    <a:xfrm>
                      <a:off x="9407272" y="3090645"/>
                      <a:ext cx="529722" cy="876794"/>
                      <a:chOff x="9407272" y="2214345"/>
                      <a:chExt cx="529722" cy="876794"/>
                    </a:xfrm>
                  </p:grpSpPr>
                  <p:sp>
                    <p:nvSpPr>
                      <p:cNvPr id="749" name="Hexagon 748">
                        <a:extLst>
                          <a:ext uri="{FF2B5EF4-FFF2-40B4-BE49-F238E27FC236}">
                            <a16:creationId xmlns:a16="http://schemas.microsoft.com/office/drawing/2014/main" id="{1446533A-1CFA-77C4-F42F-6FF442E2B32D}"/>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Hexagon 749">
                        <a:extLst>
                          <a:ext uri="{FF2B5EF4-FFF2-40B4-BE49-F238E27FC236}">
                            <a16:creationId xmlns:a16="http://schemas.microsoft.com/office/drawing/2014/main" id="{E1A4C1A0-AD70-722E-3FCE-6E37F280104B}"/>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0" name="Group 739">
                    <a:extLst>
                      <a:ext uri="{FF2B5EF4-FFF2-40B4-BE49-F238E27FC236}">
                        <a16:creationId xmlns:a16="http://schemas.microsoft.com/office/drawing/2014/main" id="{73251A63-4A5A-7A22-B2BF-E25FF8EBB7D4}"/>
                      </a:ext>
                    </a:extLst>
                  </p:cNvPr>
                  <p:cNvGrpSpPr/>
                  <p:nvPr/>
                </p:nvGrpSpPr>
                <p:grpSpPr>
                  <a:xfrm>
                    <a:off x="9407272" y="3966743"/>
                    <a:ext cx="529722" cy="1753094"/>
                    <a:chOff x="9407272" y="2214345"/>
                    <a:chExt cx="529722" cy="1753094"/>
                  </a:xfrm>
                </p:grpSpPr>
                <p:grpSp>
                  <p:nvGrpSpPr>
                    <p:cNvPr id="741" name="Group 740">
                      <a:extLst>
                        <a:ext uri="{FF2B5EF4-FFF2-40B4-BE49-F238E27FC236}">
                          <a16:creationId xmlns:a16="http://schemas.microsoft.com/office/drawing/2014/main" id="{6D5AF67B-0C19-A38E-CCDE-F7C497B92A9C}"/>
                        </a:ext>
                      </a:extLst>
                    </p:cNvPr>
                    <p:cNvGrpSpPr/>
                    <p:nvPr/>
                  </p:nvGrpSpPr>
                  <p:grpSpPr>
                    <a:xfrm>
                      <a:off x="9407272" y="2214345"/>
                      <a:ext cx="529722" cy="876794"/>
                      <a:chOff x="9407272" y="2214345"/>
                      <a:chExt cx="529722" cy="876794"/>
                    </a:xfrm>
                  </p:grpSpPr>
                  <p:sp>
                    <p:nvSpPr>
                      <p:cNvPr id="745" name="Hexagon 744">
                        <a:extLst>
                          <a:ext uri="{FF2B5EF4-FFF2-40B4-BE49-F238E27FC236}">
                            <a16:creationId xmlns:a16="http://schemas.microsoft.com/office/drawing/2014/main" id="{E4FD8643-DA99-89AF-398A-7D0F1D222F94}"/>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Hexagon 745">
                        <a:extLst>
                          <a:ext uri="{FF2B5EF4-FFF2-40B4-BE49-F238E27FC236}">
                            <a16:creationId xmlns:a16="http://schemas.microsoft.com/office/drawing/2014/main" id="{5B6ED493-A80B-E30A-E9D6-36DBE426715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2" name="Group 741">
                      <a:extLst>
                        <a:ext uri="{FF2B5EF4-FFF2-40B4-BE49-F238E27FC236}">
                          <a16:creationId xmlns:a16="http://schemas.microsoft.com/office/drawing/2014/main" id="{7AE7A88F-9C61-0DDA-BBAA-8827344E6D1A}"/>
                        </a:ext>
                      </a:extLst>
                    </p:cNvPr>
                    <p:cNvGrpSpPr/>
                    <p:nvPr/>
                  </p:nvGrpSpPr>
                  <p:grpSpPr>
                    <a:xfrm>
                      <a:off x="9407272" y="3090645"/>
                      <a:ext cx="529722" cy="876794"/>
                      <a:chOff x="9407272" y="2214345"/>
                      <a:chExt cx="529722" cy="876794"/>
                    </a:xfrm>
                  </p:grpSpPr>
                  <p:sp>
                    <p:nvSpPr>
                      <p:cNvPr id="743" name="Hexagon 742">
                        <a:extLst>
                          <a:ext uri="{FF2B5EF4-FFF2-40B4-BE49-F238E27FC236}">
                            <a16:creationId xmlns:a16="http://schemas.microsoft.com/office/drawing/2014/main" id="{9E16A320-523B-FDD6-ED1D-5CEE174522D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Hexagon 743">
                        <a:extLst>
                          <a:ext uri="{FF2B5EF4-FFF2-40B4-BE49-F238E27FC236}">
                            <a16:creationId xmlns:a16="http://schemas.microsoft.com/office/drawing/2014/main" id="{B26A5DCB-A5D2-EF5D-E5BF-4A04238BAFC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1" name="Group 10">
              <a:extLst>
                <a:ext uri="{FF2B5EF4-FFF2-40B4-BE49-F238E27FC236}">
                  <a16:creationId xmlns:a16="http://schemas.microsoft.com/office/drawing/2014/main" id="{213DB0CF-EC45-A180-FEA0-20BEFE95D9C9}"/>
                </a:ext>
              </a:extLst>
            </p:cNvPr>
            <p:cNvGrpSpPr/>
            <p:nvPr/>
          </p:nvGrpSpPr>
          <p:grpSpPr>
            <a:xfrm>
              <a:off x="7293830" y="-269999"/>
              <a:ext cx="936647" cy="7228736"/>
              <a:chOff x="9407272" y="-269999"/>
              <a:chExt cx="936647" cy="7228736"/>
            </a:xfrm>
          </p:grpSpPr>
          <p:grpSp>
            <p:nvGrpSpPr>
              <p:cNvPr id="673" name="Group 672">
                <a:extLst>
                  <a:ext uri="{FF2B5EF4-FFF2-40B4-BE49-F238E27FC236}">
                    <a16:creationId xmlns:a16="http://schemas.microsoft.com/office/drawing/2014/main" id="{C9FEBFD3-E417-303A-6C3B-2277D1D6FBE6}"/>
                  </a:ext>
                </a:extLst>
              </p:cNvPr>
              <p:cNvGrpSpPr/>
              <p:nvPr/>
            </p:nvGrpSpPr>
            <p:grpSpPr>
              <a:xfrm>
                <a:off x="9407272" y="-50800"/>
                <a:ext cx="529722" cy="7009537"/>
                <a:chOff x="9407272" y="-50800"/>
                <a:chExt cx="529722" cy="7009537"/>
              </a:xfrm>
            </p:grpSpPr>
            <p:grpSp>
              <p:nvGrpSpPr>
                <p:cNvPr id="705" name="Group 704">
                  <a:extLst>
                    <a:ext uri="{FF2B5EF4-FFF2-40B4-BE49-F238E27FC236}">
                      <a16:creationId xmlns:a16="http://schemas.microsoft.com/office/drawing/2014/main" id="{D4E6BDC0-3BF5-D333-7717-C414E364894D}"/>
                    </a:ext>
                  </a:extLst>
                </p:cNvPr>
                <p:cNvGrpSpPr/>
                <p:nvPr/>
              </p:nvGrpSpPr>
              <p:grpSpPr>
                <a:xfrm>
                  <a:off x="9407272" y="-50800"/>
                  <a:ext cx="529722" cy="3505492"/>
                  <a:chOff x="9407272" y="2214345"/>
                  <a:chExt cx="529722" cy="3505492"/>
                </a:xfrm>
              </p:grpSpPr>
              <p:grpSp>
                <p:nvGrpSpPr>
                  <p:cNvPr id="721" name="Group 720">
                    <a:extLst>
                      <a:ext uri="{FF2B5EF4-FFF2-40B4-BE49-F238E27FC236}">
                        <a16:creationId xmlns:a16="http://schemas.microsoft.com/office/drawing/2014/main" id="{82610A8E-C05D-3F64-AE31-B164F46BFAC5}"/>
                      </a:ext>
                    </a:extLst>
                  </p:cNvPr>
                  <p:cNvGrpSpPr/>
                  <p:nvPr/>
                </p:nvGrpSpPr>
                <p:grpSpPr>
                  <a:xfrm>
                    <a:off x="9407272" y="2214345"/>
                    <a:ext cx="529722" cy="1753094"/>
                    <a:chOff x="9407272" y="2214345"/>
                    <a:chExt cx="529722" cy="1753094"/>
                  </a:xfrm>
                </p:grpSpPr>
                <p:grpSp>
                  <p:nvGrpSpPr>
                    <p:cNvPr id="729" name="Group 728">
                      <a:extLst>
                        <a:ext uri="{FF2B5EF4-FFF2-40B4-BE49-F238E27FC236}">
                          <a16:creationId xmlns:a16="http://schemas.microsoft.com/office/drawing/2014/main" id="{D4BBE197-17C8-7107-8E3C-C2C34F727090}"/>
                        </a:ext>
                      </a:extLst>
                    </p:cNvPr>
                    <p:cNvGrpSpPr/>
                    <p:nvPr/>
                  </p:nvGrpSpPr>
                  <p:grpSpPr>
                    <a:xfrm>
                      <a:off x="9407272" y="2214345"/>
                      <a:ext cx="529722" cy="876794"/>
                      <a:chOff x="9407272" y="2214345"/>
                      <a:chExt cx="529722" cy="876794"/>
                    </a:xfrm>
                  </p:grpSpPr>
                  <p:sp>
                    <p:nvSpPr>
                      <p:cNvPr id="733" name="Hexagon 732">
                        <a:extLst>
                          <a:ext uri="{FF2B5EF4-FFF2-40B4-BE49-F238E27FC236}">
                            <a16:creationId xmlns:a16="http://schemas.microsoft.com/office/drawing/2014/main" id="{3C00C270-FE23-4E44-31B3-3D28A32C721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Hexagon 733">
                        <a:extLst>
                          <a:ext uri="{FF2B5EF4-FFF2-40B4-BE49-F238E27FC236}">
                            <a16:creationId xmlns:a16="http://schemas.microsoft.com/office/drawing/2014/main" id="{E53AC4EE-9B70-2706-95BC-EDF8C8E9F5A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0" name="Group 729">
                      <a:extLst>
                        <a:ext uri="{FF2B5EF4-FFF2-40B4-BE49-F238E27FC236}">
                          <a16:creationId xmlns:a16="http://schemas.microsoft.com/office/drawing/2014/main" id="{4AE3A6A3-B973-5A83-EFAF-FC30E44F0622}"/>
                        </a:ext>
                      </a:extLst>
                    </p:cNvPr>
                    <p:cNvGrpSpPr/>
                    <p:nvPr/>
                  </p:nvGrpSpPr>
                  <p:grpSpPr>
                    <a:xfrm>
                      <a:off x="9407272" y="3090645"/>
                      <a:ext cx="529722" cy="876794"/>
                      <a:chOff x="9407272" y="2214345"/>
                      <a:chExt cx="529722" cy="876794"/>
                    </a:xfrm>
                  </p:grpSpPr>
                  <p:sp>
                    <p:nvSpPr>
                      <p:cNvPr id="731" name="Hexagon 730">
                        <a:extLst>
                          <a:ext uri="{FF2B5EF4-FFF2-40B4-BE49-F238E27FC236}">
                            <a16:creationId xmlns:a16="http://schemas.microsoft.com/office/drawing/2014/main" id="{000E6C4F-1964-A399-73F4-4FCC688CF33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Hexagon 731">
                        <a:extLst>
                          <a:ext uri="{FF2B5EF4-FFF2-40B4-BE49-F238E27FC236}">
                            <a16:creationId xmlns:a16="http://schemas.microsoft.com/office/drawing/2014/main" id="{295507FB-E78F-5751-4156-5E4D3075FEC6}"/>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2" name="Group 721">
                    <a:extLst>
                      <a:ext uri="{FF2B5EF4-FFF2-40B4-BE49-F238E27FC236}">
                        <a16:creationId xmlns:a16="http://schemas.microsoft.com/office/drawing/2014/main" id="{5AC0CB0C-4463-88B5-EF5B-6FAF491B9998}"/>
                      </a:ext>
                    </a:extLst>
                  </p:cNvPr>
                  <p:cNvGrpSpPr/>
                  <p:nvPr/>
                </p:nvGrpSpPr>
                <p:grpSpPr>
                  <a:xfrm>
                    <a:off x="9407272" y="3966743"/>
                    <a:ext cx="529722" cy="1753094"/>
                    <a:chOff x="9407272" y="2214345"/>
                    <a:chExt cx="529722" cy="1753094"/>
                  </a:xfrm>
                </p:grpSpPr>
                <p:grpSp>
                  <p:nvGrpSpPr>
                    <p:cNvPr id="723" name="Group 722">
                      <a:extLst>
                        <a:ext uri="{FF2B5EF4-FFF2-40B4-BE49-F238E27FC236}">
                          <a16:creationId xmlns:a16="http://schemas.microsoft.com/office/drawing/2014/main" id="{42C551B6-4BA8-67DC-4248-44F16530EF3B}"/>
                        </a:ext>
                      </a:extLst>
                    </p:cNvPr>
                    <p:cNvGrpSpPr/>
                    <p:nvPr/>
                  </p:nvGrpSpPr>
                  <p:grpSpPr>
                    <a:xfrm>
                      <a:off x="9407272" y="2214345"/>
                      <a:ext cx="529722" cy="876794"/>
                      <a:chOff x="9407272" y="2214345"/>
                      <a:chExt cx="529722" cy="876794"/>
                    </a:xfrm>
                  </p:grpSpPr>
                  <p:sp>
                    <p:nvSpPr>
                      <p:cNvPr id="727" name="Hexagon 726">
                        <a:extLst>
                          <a:ext uri="{FF2B5EF4-FFF2-40B4-BE49-F238E27FC236}">
                            <a16:creationId xmlns:a16="http://schemas.microsoft.com/office/drawing/2014/main" id="{67D67B8D-1439-2BB9-5104-1F56C99DCB7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Hexagon 727">
                        <a:extLst>
                          <a:ext uri="{FF2B5EF4-FFF2-40B4-BE49-F238E27FC236}">
                            <a16:creationId xmlns:a16="http://schemas.microsoft.com/office/drawing/2014/main" id="{EA45BD7F-2B75-4AAF-2EDB-411CC4078296}"/>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4" name="Group 723">
                      <a:extLst>
                        <a:ext uri="{FF2B5EF4-FFF2-40B4-BE49-F238E27FC236}">
                          <a16:creationId xmlns:a16="http://schemas.microsoft.com/office/drawing/2014/main" id="{FCFFC9D3-48A5-4D8A-6972-AF7B95112735}"/>
                        </a:ext>
                      </a:extLst>
                    </p:cNvPr>
                    <p:cNvGrpSpPr/>
                    <p:nvPr/>
                  </p:nvGrpSpPr>
                  <p:grpSpPr>
                    <a:xfrm>
                      <a:off x="9407272" y="3090645"/>
                      <a:ext cx="529722" cy="876794"/>
                      <a:chOff x="9407272" y="2214345"/>
                      <a:chExt cx="529722" cy="876794"/>
                    </a:xfrm>
                  </p:grpSpPr>
                  <p:sp>
                    <p:nvSpPr>
                      <p:cNvPr id="725" name="Hexagon 724">
                        <a:extLst>
                          <a:ext uri="{FF2B5EF4-FFF2-40B4-BE49-F238E27FC236}">
                            <a16:creationId xmlns:a16="http://schemas.microsoft.com/office/drawing/2014/main" id="{733B041B-7DE9-A253-14F4-3602A2F6A566}"/>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Hexagon 725">
                        <a:extLst>
                          <a:ext uri="{FF2B5EF4-FFF2-40B4-BE49-F238E27FC236}">
                            <a16:creationId xmlns:a16="http://schemas.microsoft.com/office/drawing/2014/main" id="{70508416-595E-69C3-84FE-891F1B143BDE}"/>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06" name="Group 705">
                  <a:extLst>
                    <a:ext uri="{FF2B5EF4-FFF2-40B4-BE49-F238E27FC236}">
                      <a16:creationId xmlns:a16="http://schemas.microsoft.com/office/drawing/2014/main" id="{85F01911-03DF-00F3-8707-3B96A64D4E5E}"/>
                    </a:ext>
                  </a:extLst>
                </p:cNvPr>
                <p:cNvGrpSpPr/>
                <p:nvPr/>
              </p:nvGrpSpPr>
              <p:grpSpPr>
                <a:xfrm>
                  <a:off x="9407272" y="3453245"/>
                  <a:ext cx="529722" cy="3505492"/>
                  <a:chOff x="9407272" y="2214345"/>
                  <a:chExt cx="529722" cy="3505492"/>
                </a:xfrm>
              </p:grpSpPr>
              <p:grpSp>
                <p:nvGrpSpPr>
                  <p:cNvPr id="707" name="Group 706">
                    <a:extLst>
                      <a:ext uri="{FF2B5EF4-FFF2-40B4-BE49-F238E27FC236}">
                        <a16:creationId xmlns:a16="http://schemas.microsoft.com/office/drawing/2014/main" id="{344C82F9-A23E-63DD-F231-8F7A723B9913}"/>
                      </a:ext>
                    </a:extLst>
                  </p:cNvPr>
                  <p:cNvGrpSpPr/>
                  <p:nvPr/>
                </p:nvGrpSpPr>
                <p:grpSpPr>
                  <a:xfrm>
                    <a:off x="9407272" y="2214345"/>
                    <a:ext cx="529722" cy="1753094"/>
                    <a:chOff x="9407272" y="2214345"/>
                    <a:chExt cx="529722" cy="1753094"/>
                  </a:xfrm>
                </p:grpSpPr>
                <p:grpSp>
                  <p:nvGrpSpPr>
                    <p:cNvPr id="715" name="Group 714">
                      <a:extLst>
                        <a:ext uri="{FF2B5EF4-FFF2-40B4-BE49-F238E27FC236}">
                          <a16:creationId xmlns:a16="http://schemas.microsoft.com/office/drawing/2014/main" id="{1CBEFADA-AEAD-ADFD-0D87-58A554DC99C9}"/>
                        </a:ext>
                      </a:extLst>
                    </p:cNvPr>
                    <p:cNvGrpSpPr/>
                    <p:nvPr/>
                  </p:nvGrpSpPr>
                  <p:grpSpPr>
                    <a:xfrm>
                      <a:off x="9407272" y="2214345"/>
                      <a:ext cx="529722" cy="876794"/>
                      <a:chOff x="9407272" y="2214345"/>
                      <a:chExt cx="529722" cy="876794"/>
                    </a:xfrm>
                  </p:grpSpPr>
                  <p:sp>
                    <p:nvSpPr>
                      <p:cNvPr id="719" name="Hexagon 718">
                        <a:extLst>
                          <a:ext uri="{FF2B5EF4-FFF2-40B4-BE49-F238E27FC236}">
                            <a16:creationId xmlns:a16="http://schemas.microsoft.com/office/drawing/2014/main" id="{187F7902-59C4-BF17-7F76-08B661114F8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Hexagon 719">
                        <a:extLst>
                          <a:ext uri="{FF2B5EF4-FFF2-40B4-BE49-F238E27FC236}">
                            <a16:creationId xmlns:a16="http://schemas.microsoft.com/office/drawing/2014/main" id="{470DCC77-ED28-AF59-0308-96F38005FE2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6" name="Group 715">
                      <a:extLst>
                        <a:ext uri="{FF2B5EF4-FFF2-40B4-BE49-F238E27FC236}">
                          <a16:creationId xmlns:a16="http://schemas.microsoft.com/office/drawing/2014/main" id="{B260F091-1258-F5FC-7C68-12487E3E6409}"/>
                        </a:ext>
                      </a:extLst>
                    </p:cNvPr>
                    <p:cNvGrpSpPr/>
                    <p:nvPr/>
                  </p:nvGrpSpPr>
                  <p:grpSpPr>
                    <a:xfrm>
                      <a:off x="9407272" y="3090645"/>
                      <a:ext cx="529722" cy="876794"/>
                      <a:chOff x="9407272" y="2214345"/>
                      <a:chExt cx="529722" cy="876794"/>
                    </a:xfrm>
                  </p:grpSpPr>
                  <p:sp>
                    <p:nvSpPr>
                      <p:cNvPr id="717" name="Hexagon 716">
                        <a:extLst>
                          <a:ext uri="{FF2B5EF4-FFF2-40B4-BE49-F238E27FC236}">
                            <a16:creationId xmlns:a16="http://schemas.microsoft.com/office/drawing/2014/main" id="{8FC4E39C-7ED5-AF3C-9BFA-9BD97920CB91}"/>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Hexagon 717">
                        <a:extLst>
                          <a:ext uri="{FF2B5EF4-FFF2-40B4-BE49-F238E27FC236}">
                            <a16:creationId xmlns:a16="http://schemas.microsoft.com/office/drawing/2014/main" id="{56CF837E-19FE-E764-9389-E054945B25B7}"/>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8" name="Group 707">
                    <a:extLst>
                      <a:ext uri="{FF2B5EF4-FFF2-40B4-BE49-F238E27FC236}">
                        <a16:creationId xmlns:a16="http://schemas.microsoft.com/office/drawing/2014/main" id="{0E32694B-7AF6-D8BB-155F-56CD2CF1A02F}"/>
                      </a:ext>
                    </a:extLst>
                  </p:cNvPr>
                  <p:cNvGrpSpPr/>
                  <p:nvPr/>
                </p:nvGrpSpPr>
                <p:grpSpPr>
                  <a:xfrm>
                    <a:off x="9407272" y="3966743"/>
                    <a:ext cx="529722" cy="1753094"/>
                    <a:chOff x="9407272" y="2214345"/>
                    <a:chExt cx="529722" cy="1753094"/>
                  </a:xfrm>
                </p:grpSpPr>
                <p:grpSp>
                  <p:nvGrpSpPr>
                    <p:cNvPr id="709" name="Group 708">
                      <a:extLst>
                        <a:ext uri="{FF2B5EF4-FFF2-40B4-BE49-F238E27FC236}">
                          <a16:creationId xmlns:a16="http://schemas.microsoft.com/office/drawing/2014/main" id="{6312A281-E774-2B3D-B686-0F047D5D9CE8}"/>
                        </a:ext>
                      </a:extLst>
                    </p:cNvPr>
                    <p:cNvGrpSpPr/>
                    <p:nvPr/>
                  </p:nvGrpSpPr>
                  <p:grpSpPr>
                    <a:xfrm>
                      <a:off x="9407272" y="2214345"/>
                      <a:ext cx="529722" cy="876794"/>
                      <a:chOff x="9407272" y="2214345"/>
                      <a:chExt cx="529722" cy="876794"/>
                    </a:xfrm>
                  </p:grpSpPr>
                  <p:sp>
                    <p:nvSpPr>
                      <p:cNvPr id="713" name="Hexagon 712">
                        <a:extLst>
                          <a:ext uri="{FF2B5EF4-FFF2-40B4-BE49-F238E27FC236}">
                            <a16:creationId xmlns:a16="http://schemas.microsoft.com/office/drawing/2014/main" id="{245B5C38-BE80-3207-0323-D5B2821D5AC3}"/>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Hexagon 713">
                        <a:extLst>
                          <a:ext uri="{FF2B5EF4-FFF2-40B4-BE49-F238E27FC236}">
                            <a16:creationId xmlns:a16="http://schemas.microsoft.com/office/drawing/2014/main" id="{7A65172A-2482-4F89-81EA-7C4ED00DB40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0" name="Group 709">
                      <a:extLst>
                        <a:ext uri="{FF2B5EF4-FFF2-40B4-BE49-F238E27FC236}">
                          <a16:creationId xmlns:a16="http://schemas.microsoft.com/office/drawing/2014/main" id="{97BE8359-2B6C-3535-BD0E-A69C7D603EA5}"/>
                        </a:ext>
                      </a:extLst>
                    </p:cNvPr>
                    <p:cNvGrpSpPr/>
                    <p:nvPr/>
                  </p:nvGrpSpPr>
                  <p:grpSpPr>
                    <a:xfrm>
                      <a:off x="9407272" y="3090645"/>
                      <a:ext cx="529722" cy="876794"/>
                      <a:chOff x="9407272" y="2214345"/>
                      <a:chExt cx="529722" cy="876794"/>
                    </a:xfrm>
                  </p:grpSpPr>
                  <p:sp>
                    <p:nvSpPr>
                      <p:cNvPr id="711" name="Hexagon 710">
                        <a:extLst>
                          <a:ext uri="{FF2B5EF4-FFF2-40B4-BE49-F238E27FC236}">
                            <a16:creationId xmlns:a16="http://schemas.microsoft.com/office/drawing/2014/main" id="{777B4037-B078-B7D7-66E8-EFBAB4BD8419}"/>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Hexagon 711">
                        <a:extLst>
                          <a:ext uri="{FF2B5EF4-FFF2-40B4-BE49-F238E27FC236}">
                            <a16:creationId xmlns:a16="http://schemas.microsoft.com/office/drawing/2014/main" id="{81FBF8BB-2D41-913B-9974-4810167BACA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674" name="Group 673">
                <a:extLst>
                  <a:ext uri="{FF2B5EF4-FFF2-40B4-BE49-F238E27FC236}">
                    <a16:creationId xmlns:a16="http://schemas.microsoft.com/office/drawing/2014/main" id="{EDACD79A-BAAB-F511-9464-AA35DD569C2D}"/>
                  </a:ext>
                </a:extLst>
              </p:cNvPr>
              <p:cNvGrpSpPr/>
              <p:nvPr/>
            </p:nvGrpSpPr>
            <p:grpSpPr>
              <a:xfrm>
                <a:off x="9814197" y="-269999"/>
                <a:ext cx="529722" cy="7009537"/>
                <a:chOff x="9407272" y="-50800"/>
                <a:chExt cx="529722" cy="7009537"/>
              </a:xfrm>
            </p:grpSpPr>
            <p:grpSp>
              <p:nvGrpSpPr>
                <p:cNvPr id="675" name="Group 674">
                  <a:extLst>
                    <a:ext uri="{FF2B5EF4-FFF2-40B4-BE49-F238E27FC236}">
                      <a16:creationId xmlns:a16="http://schemas.microsoft.com/office/drawing/2014/main" id="{2B4BB4D1-0F4E-A14E-2E44-9066FA788126}"/>
                    </a:ext>
                  </a:extLst>
                </p:cNvPr>
                <p:cNvGrpSpPr/>
                <p:nvPr/>
              </p:nvGrpSpPr>
              <p:grpSpPr>
                <a:xfrm>
                  <a:off x="9407272" y="-50800"/>
                  <a:ext cx="529722" cy="3505492"/>
                  <a:chOff x="9407272" y="2214345"/>
                  <a:chExt cx="529722" cy="3505492"/>
                </a:xfrm>
              </p:grpSpPr>
              <p:grpSp>
                <p:nvGrpSpPr>
                  <p:cNvPr id="691" name="Group 690">
                    <a:extLst>
                      <a:ext uri="{FF2B5EF4-FFF2-40B4-BE49-F238E27FC236}">
                        <a16:creationId xmlns:a16="http://schemas.microsoft.com/office/drawing/2014/main" id="{E5ABA1E4-9815-91D0-954B-CCAB10EF5E32}"/>
                      </a:ext>
                    </a:extLst>
                  </p:cNvPr>
                  <p:cNvGrpSpPr/>
                  <p:nvPr/>
                </p:nvGrpSpPr>
                <p:grpSpPr>
                  <a:xfrm>
                    <a:off x="9407272" y="2214345"/>
                    <a:ext cx="529722" cy="1753094"/>
                    <a:chOff x="9407272" y="2214345"/>
                    <a:chExt cx="529722" cy="1753094"/>
                  </a:xfrm>
                </p:grpSpPr>
                <p:grpSp>
                  <p:nvGrpSpPr>
                    <p:cNvPr id="699" name="Group 698">
                      <a:extLst>
                        <a:ext uri="{FF2B5EF4-FFF2-40B4-BE49-F238E27FC236}">
                          <a16:creationId xmlns:a16="http://schemas.microsoft.com/office/drawing/2014/main" id="{8BDC486F-E579-7FA0-9C85-0601BB0FDE0E}"/>
                        </a:ext>
                      </a:extLst>
                    </p:cNvPr>
                    <p:cNvGrpSpPr/>
                    <p:nvPr/>
                  </p:nvGrpSpPr>
                  <p:grpSpPr>
                    <a:xfrm>
                      <a:off x="9407272" y="2214345"/>
                      <a:ext cx="529722" cy="876794"/>
                      <a:chOff x="9407272" y="2214345"/>
                      <a:chExt cx="529722" cy="876794"/>
                    </a:xfrm>
                  </p:grpSpPr>
                  <p:sp>
                    <p:nvSpPr>
                      <p:cNvPr id="703" name="Hexagon 702">
                        <a:extLst>
                          <a:ext uri="{FF2B5EF4-FFF2-40B4-BE49-F238E27FC236}">
                            <a16:creationId xmlns:a16="http://schemas.microsoft.com/office/drawing/2014/main" id="{75DC3EA9-7A66-8C05-287A-09A17E7754F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Hexagon 703">
                        <a:extLst>
                          <a:ext uri="{FF2B5EF4-FFF2-40B4-BE49-F238E27FC236}">
                            <a16:creationId xmlns:a16="http://schemas.microsoft.com/office/drawing/2014/main" id="{BC0A5C7B-7B4E-2531-48D0-C81EFB2EA161}"/>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0" name="Group 699">
                      <a:extLst>
                        <a:ext uri="{FF2B5EF4-FFF2-40B4-BE49-F238E27FC236}">
                          <a16:creationId xmlns:a16="http://schemas.microsoft.com/office/drawing/2014/main" id="{92C1112A-D528-4E16-5853-D863FB33C068}"/>
                        </a:ext>
                      </a:extLst>
                    </p:cNvPr>
                    <p:cNvGrpSpPr/>
                    <p:nvPr/>
                  </p:nvGrpSpPr>
                  <p:grpSpPr>
                    <a:xfrm>
                      <a:off x="9407272" y="3090645"/>
                      <a:ext cx="529722" cy="876794"/>
                      <a:chOff x="9407272" y="2214345"/>
                      <a:chExt cx="529722" cy="876794"/>
                    </a:xfrm>
                  </p:grpSpPr>
                  <p:sp>
                    <p:nvSpPr>
                      <p:cNvPr id="701" name="Hexagon 700">
                        <a:extLst>
                          <a:ext uri="{FF2B5EF4-FFF2-40B4-BE49-F238E27FC236}">
                            <a16:creationId xmlns:a16="http://schemas.microsoft.com/office/drawing/2014/main" id="{132256BB-3FED-7028-4076-7B784D77143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Hexagon 701">
                        <a:extLst>
                          <a:ext uri="{FF2B5EF4-FFF2-40B4-BE49-F238E27FC236}">
                            <a16:creationId xmlns:a16="http://schemas.microsoft.com/office/drawing/2014/main" id="{F456FAAF-A866-5C1C-0AD1-DFE104927BD7}"/>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2" name="Group 691">
                    <a:extLst>
                      <a:ext uri="{FF2B5EF4-FFF2-40B4-BE49-F238E27FC236}">
                        <a16:creationId xmlns:a16="http://schemas.microsoft.com/office/drawing/2014/main" id="{19796DED-4969-DC88-A622-C556CEB33800}"/>
                      </a:ext>
                    </a:extLst>
                  </p:cNvPr>
                  <p:cNvGrpSpPr/>
                  <p:nvPr/>
                </p:nvGrpSpPr>
                <p:grpSpPr>
                  <a:xfrm>
                    <a:off x="9407272" y="3966743"/>
                    <a:ext cx="529722" cy="1753094"/>
                    <a:chOff x="9407272" y="2214345"/>
                    <a:chExt cx="529722" cy="1753094"/>
                  </a:xfrm>
                </p:grpSpPr>
                <p:grpSp>
                  <p:nvGrpSpPr>
                    <p:cNvPr id="693" name="Group 692">
                      <a:extLst>
                        <a:ext uri="{FF2B5EF4-FFF2-40B4-BE49-F238E27FC236}">
                          <a16:creationId xmlns:a16="http://schemas.microsoft.com/office/drawing/2014/main" id="{F493C593-10EA-A368-1BD3-90A009593198}"/>
                        </a:ext>
                      </a:extLst>
                    </p:cNvPr>
                    <p:cNvGrpSpPr/>
                    <p:nvPr/>
                  </p:nvGrpSpPr>
                  <p:grpSpPr>
                    <a:xfrm>
                      <a:off x="9407272" y="2214345"/>
                      <a:ext cx="529722" cy="876794"/>
                      <a:chOff x="9407272" y="2214345"/>
                      <a:chExt cx="529722" cy="876794"/>
                    </a:xfrm>
                  </p:grpSpPr>
                  <p:sp>
                    <p:nvSpPr>
                      <p:cNvPr id="697" name="Hexagon 696">
                        <a:extLst>
                          <a:ext uri="{FF2B5EF4-FFF2-40B4-BE49-F238E27FC236}">
                            <a16:creationId xmlns:a16="http://schemas.microsoft.com/office/drawing/2014/main" id="{34B7F7CC-8ED2-A713-429D-1B6FD4639DA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Hexagon 697">
                        <a:extLst>
                          <a:ext uri="{FF2B5EF4-FFF2-40B4-BE49-F238E27FC236}">
                            <a16:creationId xmlns:a16="http://schemas.microsoft.com/office/drawing/2014/main" id="{F86B8048-D0FF-86AE-7EFC-93AD196E5CA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4" name="Group 693">
                      <a:extLst>
                        <a:ext uri="{FF2B5EF4-FFF2-40B4-BE49-F238E27FC236}">
                          <a16:creationId xmlns:a16="http://schemas.microsoft.com/office/drawing/2014/main" id="{EE531224-0F16-B808-08BF-0AB5715D7168}"/>
                        </a:ext>
                      </a:extLst>
                    </p:cNvPr>
                    <p:cNvGrpSpPr/>
                    <p:nvPr/>
                  </p:nvGrpSpPr>
                  <p:grpSpPr>
                    <a:xfrm>
                      <a:off x="9407272" y="3090645"/>
                      <a:ext cx="529722" cy="876794"/>
                      <a:chOff x="9407272" y="2214345"/>
                      <a:chExt cx="529722" cy="876794"/>
                    </a:xfrm>
                  </p:grpSpPr>
                  <p:sp>
                    <p:nvSpPr>
                      <p:cNvPr id="695" name="Hexagon 694">
                        <a:extLst>
                          <a:ext uri="{FF2B5EF4-FFF2-40B4-BE49-F238E27FC236}">
                            <a16:creationId xmlns:a16="http://schemas.microsoft.com/office/drawing/2014/main" id="{D73E8D17-F5D8-D3B1-C2C5-DC9C54E20D5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Hexagon 695">
                        <a:extLst>
                          <a:ext uri="{FF2B5EF4-FFF2-40B4-BE49-F238E27FC236}">
                            <a16:creationId xmlns:a16="http://schemas.microsoft.com/office/drawing/2014/main" id="{EDB6C09D-2D2C-1C4B-8D1D-4766D9B385C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76" name="Group 675">
                  <a:extLst>
                    <a:ext uri="{FF2B5EF4-FFF2-40B4-BE49-F238E27FC236}">
                      <a16:creationId xmlns:a16="http://schemas.microsoft.com/office/drawing/2014/main" id="{F2E1430B-010C-2031-0DE1-B1C36889C42D}"/>
                    </a:ext>
                  </a:extLst>
                </p:cNvPr>
                <p:cNvGrpSpPr/>
                <p:nvPr/>
              </p:nvGrpSpPr>
              <p:grpSpPr>
                <a:xfrm>
                  <a:off x="9407272" y="3453245"/>
                  <a:ext cx="529722" cy="3505492"/>
                  <a:chOff x="9407272" y="2214345"/>
                  <a:chExt cx="529722" cy="3505492"/>
                </a:xfrm>
              </p:grpSpPr>
              <p:grpSp>
                <p:nvGrpSpPr>
                  <p:cNvPr id="677" name="Group 676">
                    <a:extLst>
                      <a:ext uri="{FF2B5EF4-FFF2-40B4-BE49-F238E27FC236}">
                        <a16:creationId xmlns:a16="http://schemas.microsoft.com/office/drawing/2014/main" id="{9962C2F2-F775-00EA-A991-37BC3E50C362}"/>
                      </a:ext>
                    </a:extLst>
                  </p:cNvPr>
                  <p:cNvGrpSpPr/>
                  <p:nvPr/>
                </p:nvGrpSpPr>
                <p:grpSpPr>
                  <a:xfrm>
                    <a:off x="9407272" y="2214345"/>
                    <a:ext cx="529722" cy="1753094"/>
                    <a:chOff x="9407272" y="2214345"/>
                    <a:chExt cx="529722" cy="1753094"/>
                  </a:xfrm>
                </p:grpSpPr>
                <p:grpSp>
                  <p:nvGrpSpPr>
                    <p:cNvPr id="685" name="Group 684">
                      <a:extLst>
                        <a:ext uri="{FF2B5EF4-FFF2-40B4-BE49-F238E27FC236}">
                          <a16:creationId xmlns:a16="http://schemas.microsoft.com/office/drawing/2014/main" id="{D13A9B29-E490-2426-3CF1-AE1DC13E935E}"/>
                        </a:ext>
                      </a:extLst>
                    </p:cNvPr>
                    <p:cNvGrpSpPr/>
                    <p:nvPr/>
                  </p:nvGrpSpPr>
                  <p:grpSpPr>
                    <a:xfrm>
                      <a:off x="9407272" y="2214345"/>
                      <a:ext cx="529722" cy="876794"/>
                      <a:chOff x="9407272" y="2214345"/>
                      <a:chExt cx="529722" cy="876794"/>
                    </a:xfrm>
                  </p:grpSpPr>
                  <p:sp>
                    <p:nvSpPr>
                      <p:cNvPr id="689" name="Hexagon 688">
                        <a:extLst>
                          <a:ext uri="{FF2B5EF4-FFF2-40B4-BE49-F238E27FC236}">
                            <a16:creationId xmlns:a16="http://schemas.microsoft.com/office/drawing/2014/main" id="{D1B43EA7-FE70-D342-60FB-1E22C85A2674}"/>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Hexagon 689">
                        <a:extLst>
                          <a:ext uri="{FF2B5EF4-FFF2-40B4-BE49-F238E27FC236}">
                            <a16:creationId xmlns:a16="http://schemas.microsoft.com/office/drawing/2014/main" id="{61392035-82E0-35D6-0A4A-46F8AAC677F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6" name="Group 685">
                      <a:extLst>
                        <a:ext uri="{FF2B5EF4-FFF2-40B4-BE49-F238E27FC236}">
                          <a16:creationId xmlns:a16="http://schemas.microsoft.com/office/drawing/2014/main" id="{F75633D6-D735-79FF-DEAC-1B024CE7EE4B}"/>
                        </a:ext>
                      </a:extLst>
                    </p:cNvPr>
                    <p:cNvGrpSpPr/>
                    <p:nvPr/>
                  </p:nvGrpSpPr>
                  <p:grpSpPr>
                    <a:xfrm>
                      <a:off x="9407272" y="3090645"/>
                      <a:ext cx="529722" cy="876794"/>
                      <a:chOff x="9407272" y="2214345"/>
                      <a:chExt cx="529722" cy="876794"/>
                    </a:xfrm>
                  </p:grpSpPr>
                  <p:sp>
                    <p:nvSpPr>
                      <p:cNvPr id="687" name="Hexagon 686">
                        <a:extLst>
                          <a:ext uri="{FF2B5EF4-FFF2-40B4-BE49-F238E27FC236}">
                            <a16:creationId xmlns:a16="http://schemas.microsoft.com/office/drawing/2014/main" id="{A6E3A2AC-44EA-CCAC-CB8A-690BAA26729B}"/>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Hexagon 687">
                        <a:extLst>
                          <a:ext uri="{FF2B5EF4-FFF2-40B4-BE49-F238E27FC236}">
                            <a16:creationId xmlns:a16="http://schemas.microsoft.com/office/drawing/2014/main" id="{96B8A7AF-42AC-C842-B770-097F305D009C}"/>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8" name="Group 677">
                    <a:extLst>
                      <a:ext uri="{FF2B5EF4-FFF2-40B4-BE49-F238E27FC236}">
                        <a16:creationId xmlns:a16="http://schemas.microsoft.com/office/drawing/2014/main" id="{60DC88CB-CF75-FB86-DCAB-7A99D6830D35}"/>
                      </a:ext>
                    </a:extLst>
                  </p:cNvPr>
                  <p:cNvGrpSpPr/>
                  <p:nvPr/>
                </p:nvGrpSpPr>
                <p:grpSpPr>
                  <a:xfrm>
                    <a:off x="9407272" y="3966743"/>
                    <a:ext cx="529722" cy="1753094"/>
                    <a:chOff x="9407272" y="2214345"/>
                    <a:chExt cx="529722" cy="1753094"/>
                  </a:xfrm>
                </p:grpSpPr>
                <p:grpSp>
                  <p:nvGrpSpPr>
                    <p:cNvPr id="679" name="Group 678">
                      <a:extLst>
                        <a:ext uri="{FF2B5EF4-FFF2-40B4-BE49-F238E27FC236}">
                          <a16:creationId xmlns:a16="http://schemas.microsoft.com/office/drawing/2014/main" id="{F5B13CEA-F5B9-64B8-9755-774604CEA3C1}"/>
                        </a:ext>
                      </a:extLst>
                    </p:cNvPr>
                    <p:cNvGrpSpPr/>
                    <p:nvPr/>
                  </p:nvGrpSpPr>
                  <p:grpSpPr>
                    <a:xfrm>
                      <a:off x="9407272" y="2214345"/>
                      <a:ext cx="529722" cy="876794"/>
                      <a:chOff x="9407272" y="2214345"/>
                      <a:chExt cx="529722" cy="876794"/>
                    </a:xfrm>
                  </p:grpSpPr>
                  <p:sp>
                    <p:nvSpPr>
                      <p:cNvPr id="683" name="Hexagon 682">
                        <a:extLst>
                          <a:ext uri="{FF2B5EF4-FFF2-40B4-BE49-F238E27FC236}">
                            <a16:creationId xmlns:a16="http://schemas.microsoft.com/office/drawing/2014/main" id="{9AAD19A8-0686-80FF-EE7F-750815D2FA09}"/>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Hexagon 683">
                        <a:extLst>
                          <a:ext uri="{FF2B5EF4-FFF2-40B4-BE49-F238E27FC236}">
                            <a16:creationId xmlns:a16="http://schemas.microsoft.com/office/drawing/2014/main" id="{642B698B-A9A4-A114-1D44-1E936C67BC8B}"/>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0" name="Group 679">
                      <a:extLst>
                        <a:ext uri="{FF2B5EF4-FFF2-40B4-BE49-F238E27FC236}">
                          <a16:creationId xmlns:a16="http://schemas.microsoft.com/office/drawing/2014/main" id="{89FCC774-789E-0F37-9C8C-86E33A0EE73B}"/>
                        </a:ext>
                      </a:extLst>
                    </p:cNvPr>
                    <p:cNvGrpSpPr/>
                    <p:nvPr/>
                  </p:nvGrpSpPr>
                  <p:grpSpPr>
                    <a:xfrm>
                      <a:off x="9407272" y="3090645"/>
                      <a:ext cx="529722" cy="876794"/>
                      <a:chOff x="9407272" y="2214345"/>
                      <a:chExt cx="529722" cy="876794"/>
                    </a:xfrm>
                  </p:grpSpPr>
                  <p:sp>
                    <p:nvSpPr>
                      <p:cNvPr id="681" name="Hexagon 680">
                        <a:extLst>
                          <a:ext uri="{FF2B5EF4-FFF2-40B4-BE49-F238E27FC236}">
                            <a16:creationId xmlns:a16="http://schemas.microsoft.com/office/drawing/2014/main" id="{D91C204F-4DC3-AF39-B92F-0EAC9859932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Hexagon 681">
                        <a:extLst>
                          <a:ext uri="{FF2B5EF4-FFF2-40B4-BE49-F238E27FC236}">
                            <a16:creationId xmlns:a16="http://schemas.microsoft.com/office/drawing/2014/main" id="{D90610D3-B213-4F65-3164-E77B0878F0C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2" name="Group 11">
              <a:extLst>
                <a:ext uri="{FF2B5EF4-FFF2-40B4-BE49-F238E27FC236}">
                  <a16:creationId xmlns:a16="http://schemas.microsoft.com/office/drawing/2014/main" id="{DC862A4A-66F6-82BB-2874-8640E25FE3AE}"/>
                </a:ext>
              </a:extLst>
            </p:cNvPr>
            <p:cNvGrpSpPr/>
            <p:nvPr/>
          </p:nvGrpSpPr>
          <p:grpSpPr>
            <a:xfrm>
              <a:off x="8107902" y="-269999"/>
              <a:ext cx="936647" cy="7228736"/>
              <a:chOff x="9407272" y="-269999"/>
              <a:chExt cx="936647" cy="7228736"/>
            </a:xfrm>
          </p:grpSpPr>
          <p:grpSp>
            <p:nvGrpSpPr>
              <p:cNvPr id="611" name="Group 610">
                <a:extLst>
                  <a:ext uri="{FF2B5EF4-FFF2-40B4-BE49-F238E27FC236}">
                    <a16:creationId xmlns:a16="http://schemas.microsoft.com/office/drawing/2014/main" id="{9E7B71B5-74CC-B434-686A-9DC050E0F018}"/>
                  </a:ext>
                </a:extLst>
              </p:cNvPr>
              <p:cNvGrpSpPr/>
              <p:nvPr/>
            </p:nvGrpSpPr>
            <p:grpSpPr>
              <a:xfrm>
                <a:off x="9407272" y="-50800"/>
                <a:ext cx="529722" cy="7009537"/>
                <a:chOff x="9407272" y="-50800"/>
                <a:chExt cx="529722" cy="7009537"/>
              </a:xfrm>
            </p:grpSpPr>
            <p:grpSp>
              <p:nvGrpSpPr>
                <p:cNvPr id="643" name="Group 642">
                  <a:extLst>
                    <a:ext uri="{FF2B5EF4-FFF2-40B4-BE49-F238E27FC236}">
                      <a16:creationId xmlns:a16="http://schemas.microsoft.com/office/drawing/2014/main" id="{BECE478E-DB17-F361-A41E-7AD30C953535}"/>
                    </a:ext>
                  </a:extLst>
                </p:cNvPr>
                <p:cNvGrpSpPr/>
                <p:nvPr/>
              </p:nvGrpSpPr>
              <p:grpSpPr>
                <a:xfrm>
                  <a:off x="9407272" y="-50800"/>
                  <a:ext cx="529722" cy="3505492"/>
                  <a:chOff x="9407272" y="2214345"/>
                  <a:chExt cx="529722" cy="3505492"/>
                </a:xfrm>
              </p:grpSpPr>
              <p:grpSp>
                <p:nvGrpSpPr>
                  <p:cNvPr id="659" name="Group 658">
                    <a:extLst>
                      <a:ext uri="{FF2B5EF4-FFF2-40B4-BE49-F238E27FC236}">
                        <a16:creationId xmlns:a16="http://schemas.microsoft.com/office/drawing/2014/main" id="{3C012D60-5047-7B42-E294-DEA89BF1714D}"/>
                      </a:ext>
                    </a:extLst>
                  </p:cNvPr>
                  <p:cNvGrpSpPr/>
                  <p:nvPr/>
                </p:nvGrpSpPr>
                <p:grpSpPr>
                  <a:xfrm>
                    <a:off x="9407272" y="2214345"/>
                    <a:ext cx="529722" cy="1753094"/>
                    <a:chOff x="9407272" y="2214345"/>
                    <a:chExt cx="529722" cy="1753094"/>
                  </a:xfrm>
                </p:grpSpPr>
                <p:grpSp>
                  <p:nvGrpSpPr>
                    <p:cNvPr id="667" name="Group 666">
                      <a:extLst>
                        <a:ext uri="{FF2B5EF4-FFF2-40B4-BE49-F238E27FC236}">
                          <a16:creationId xmlns:a16="http://schemas.microsoft.com/office/drawing/2014/main" id="{FD822F12-3291-B561-FB6A-2552C7A1A1D9}"/>
                        </a:ext>
                      </a:extLst>
                    </p:cNvPr>
                    <p:cNvGrpSpPr/>
                    <p:nvPr/>
                  </p:nvGrpSpPr>
                  <p:grpSpPr>
                    <a:xfrm>
                      <a:off x="9407272" y="2214345"/>
                      <a:ext cx="529722" cy="876794"/>
                      <a:chOff x="9407272" y="2214345"/>
                      <a:chExt cx="529722" cy="876794"/>
                    </a:xfrm>
                  </p:grpSpPr>
                  <p:sp>
                    <p:nvSpPr>
                      <p:cNvPr id="671" name="Hexagon 670">
                        <a:extLst>
                          <a:ext uri="{FF2B5EF4-FFF2-40B4-BE49-F238E27FC236}">
                            <a16:creationId xmlns:a16="http://schemas.microsoft.com/office/drawing/2014/main" id="{5CAE7FB3-EA21-4F92-302F-7DFAA35273D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Hexagon 671">
                        <a:extLst>
                          <a:ext uri="{FF2B5EF4-FFF2-40B4-BE49-F238E27FC236}">
                            <a16:creationId xmlns:a16="http://schemas.microsoft.com/office/drawing/2014/main" id="{09720C18-1A1D-8CC1-D313-5D988A9D17E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8" name="Group 667">
                      <a:extLst>
                        <a:ext uri="{FF2B5EF4-FFF2-40B4-BE49-F238E27FC236}">
                          <a16:creationId xmlns:a16="http://schemas.microsoft.com/office/drawing/2014/main" id="{0112A7B1-16E6-78CF-5515-78E112A055CB}"/>
                        </a:ext>
                      </a:extLst>
                    </p:cNvPr>
                    <p:cNvGrpSpPr/>
                    <p:nvPr/>
                  </p:nvGrpSpPr>
                  <p:grpSpPr>
                    <a:xfrm>
                      <a:off x="9407272" y="3090645"/>
                      <a:ext cx="529722" cy="876794"/>
                      <a:chOff x="9407272" y="2214345"/>
                      <a:chExt cx="529722" cy="876794"/>
                    </a:xfrm>
                  </p:grpSpPr>
                  <p:sp>
                    <p:nvSpPr>
                      <p:cNvPr id="669" name="Hexagon 668">
                        <a:extLst>
                          <a:ext uri="{FF2B5EF4-FFF2-40B4-BE49-F238E27FC236}">
                            <a16:creationId xmlns:a16="http://schemas.microsoft.com/office/drawing/2014/main" id="{A64E138C-0B6B-35C9-AD1C-5F6C0C88F56E}"/>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Hexagon 669">
                        <a:extLst>
                          <a:ext uri="{FF2B5EF4-FFF2-40B4-BE49-F238E27FC236}">
                            <a16:creationId xmlns:a16="http://schemas.microsoft.com/office/drawing/2014/main" id="{37FA777F-BF50-309A-BDEF-36B4DE40796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0" name="Group 659">
                    <a:extLst>
                      <a:ext uri="{FF2B5EF4-FFF2-40B4-BE49-F238E27FC236}">
                        <a16:creationId xmlns:a16="http://schemas.microsoft.com/office/drawing/2014/main" id="{8866B2DC-EDC8-5168-AA7B-51E6923C6DEE}"/>
                      </a:ext>
                    </a:extLst>
                  </p:cNvPr>
                  <p:cNvGrpSpPr/>
                  <p:nvPr/>
                </p:nvGrpSpPr>
                <p:grpSpPr>
                  <a:xfrm>
                    <a:off x="9407272" y="3966743"/>
                    <a:ext cx="529722" cy="1753094"/>
                    <a:chOff x="9407272" y="2214345"/>
                    <a:chExt cx="529722" cy="1753094"/>
                  </a:xfrm>
                </p:grpSpPr>
                <p:grpSp>
                  <p:nvGrpSpPr>
                    <p:cNvPr id="661" name="Group 660">
                      <a:extLst>
                        <a:ext uri="{FF2B5EF4-FFF2-40B4-BE49-F238E27FC236}">
                          <a16:creationId xmlns:a16="http://schemas.microsoft.com/office/drawing/2014/main" id="{BFCE8ADD-D807-09FA-4567-95C6A41CCDB0}"/>
                        </a:ext>
                      </a:extLst>
                    </p:cNvPr>
                    <p:cNvGrpSpPr/>
                    <p:nvPr/>
                  </p:nvGrpSpPr>
                  <p:grpSpPr>
                    <a:xfrm>
                      <a:off x="9407272" y="2214345"/>
                      <a:ext cx="529722" cy="876794"/>
                      <a:chOff x="9407272" y="2214345"/>
                      <a:chExt cx="529722" cy="876794"/>
                    </a:xfrm>
                  </p:grpSpPr>
                  <p:sp>
                    <p:nvSpPr>
                      <p:cNvPr id="665" name="Hexagon 664">
                        <a:extLst>
                          <a:ext uri="{FF2B5EF4-FFF2-40B4-BE49-F238E27FC236}">
                            <a16:creationId xmlns:a16="http://schemas.microsoft.com/office/drawing/2014/main" id="{905BBF75-B891-9340-9A42-1A0988D0B0D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Hexagon 665">
                        <a:extLst>
                          <a:ext uri="{FF2B5EF4-FFF2-40B4-BE49-F238E27FC236}">
                            <a16:creationId xmlns:a16="http://schemas.microsoft.com/office/drawing/2014/main" id="{5F26EEF0-BEBD-7744-6519-08DCA04BEE0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2" name="Group 661">
                      <a:extLst>
                        <a:ext uri="{FF2B5EF4-FFF2-40B4-BE49-F238E27FC236}">
                          <a16:creationId xmlns:a16="http://schemas.microsoft.com/office/drawing/2014/main" id="{8CF7B2EB-DB55-6FA7-31A3-A3DF36AA2D0F}"/>
                        </a:ext>
                      </a:extLst>
                    </p:cNvPr>
                    <p:cNvGrpSpPr/>
                    <p:nvPr/>
                  </p:nvGrpSpPr>
                  <p:grpSpPr>
                    <a:xfrm>
                      <a:off x="9407272" y="3090645"/>
                      <a:ext cx="529722" cy="876794"/>
                      <a:chOff x="9407272" y="2214345"/>
                      <a:chExt cx="529722" cy="876794"/>
                    </a:xfrm>
                  </p:grpSpPr>
                  <p:sp>
                    <p:nvSpPr>
                      <p:cNvPr id="663" name="Hexagon 662">
                        <a:extLst>
                          <a:ext uri="{FF2B5EF4-FFF2-40B4-BE49-F238E27FC236}">
                            <a16:creationId xmlns:a16="http://schemas.microsoft.com/office/drawing/2014/main" id="{23472079-3E8C-DAA6-7A67-47528FA009F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Hexagon 663">
                        <a:extLst>
                          <a:ext uri="{FF2B5EF4-FFF2-40B4-BE49-F238E27FC236}">
                            <a16:creationId xmlns:a16="http://schemas.microsoft.com/office/drawing/2014/main" id="{59A6D6B9-56DC-E0BF-9C20-2E85C0C8DAFC}"/>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44" name="Group 643">
                  <a:extLst>
                    <a:ext uri="{FF2B5EF4-FFF2-40B4-BE49-F238E27FC236}">
                      <a16:creationId xmlns:a16="http://schemas.microsoft.com/office/drawing/2014/main" id="{B564FB21-AADA-6AF3-99A9-99C70F1C3B3C}"/>
                    </a:ext>
                  </a:extLst>
                </p:cNvPr>
                <p:cNvGrpSpPr/>
                <p:nvPr/>
              </p:nvGrpSpPr>
              <p:grpSpPr>
                <a:xfrm>
                  <a:off x="9407272" y="3453245"/>
                  <a:ext cx="529722" cy="3505492"/>
                  <a:chOff x="9407272" y="2214345"/>
                  <a:chExt cx="529722" cy="3505492"/>
                </a:xfrm>
              </p:grpSpPr>
              <p:grpSp>
                <p:nvGrpSpPr>
                  <p:cNvPr id="645" name="Group 644">
                    <a:extLst>
                      <a:ext uri="{FF2B5EF4-FFF2-40B4-BE49-F238E27FC236}">
                        <a16:creationId xmlns:a16="http://schemas.microsoft.com/office/drawing/2014/main" id="{994686CD-688F-B2D9-D627-266C9B9AC389}"/>
                      </a:ext>
                    </a:extLst>
                  </p:cNvPr>
                  <p:cNvGrpSpPr/>
                  <p:nvPr/>
                </p:nvGrpSpPr>
                <p:grpSpPr>
                  <a:xfrm>
                    <a:off x="9407272" y="2214345"/>
                    <a:ext cx="529722" cy="1753094"/>
                    <a:chOff x="9407272" y="2214345"/>
                    <a:chExt cx="529722" cy="1753094"/>
                  </a:xfrm>
                </p:grpSpPr>
                <p:grpSp>
                  <p:nvGrpSpPr>
                    <p:cNvPr id="653" name="Group 652">
                      <a:extLst>
                        <a:ext uri="{FF2B5EF4-FFF2-40B4-BE49-F238E27FC236}">
                          <a16:creationId xmlns:a16="http://schemas.microsoft.com/office/drawing/2014/main" id="{4780458F-F3CF-3461-888F-C4087A99759F}"/>
                        </a:ext>
                      </a:extLst>
                    </p:cNvPr>
                    <p:cNvGrpSpPr/>
                    <p:nvPr/>
                  </p:nvGrpSpPr>
                  <p:grpSpPr>
                    <a:xfrm>
                      <a:off x="9407272" y="2214345"/>
                      <a:ext cx="529722" cy="876794"/>
                      <a:chOff x="9407272" y="2214345"/>
                      <a:chExt cx="529722" cy="876794"/>
                    </a:xfrm>
                  </p:grpSpPr>
                  <p:sp>
                    <p:nvSpPr>
                      <p:cNvPr id="657" name="Hexagon 656">
                        <a:extLst>
                          <a:ext uri="{FF2B5EF4-FFF2-40B4-BE49-F238E27FC236}">
                            <a16:creationId xmlns:a16="http://schemas.microsoft.com/office/drawing/2014/main" id="{E78F3B3A-F99F-F081-3101-29E22596245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Hexagon 657">
                        <a:extLst>
                          <a:ext uri="{FF2B5EF4-FFF2-40B4-BE49-F238E27FC236}">
                            <a16:creationId xmlns:a16="http://schemas.microsoft.com/office/drawing/2014/main" id="{5FD7457D-D65E-B9E3-416C-E84AC52439BC}"/>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4" name="Group 653">
                      <a:extLst>
                        <a:ext uri="{FF2B5EF4-FFF2-40B4-BE49-F238E27FC236}">
                          <a16:creationId xmlns:a16="http://schemas.microsoft.com/office/drawing/2014/main" id="{A1527474-7936-9569-124D-F04DC5BC4DF5}"/>
                        </a:ext>
                      </a:extLst>
                    </p:cNvPr>
                    <p:cNvGrpSpPr/>
                    <p:nvPr/>
                  </p:nvGrpSpPr>
                  <p:grpSpPr>
                    <a:xfrm>
                      <a:off x="9407272" y="3090645"/>
                      <a:ext cx="529722" cy="876794"/>
                      <a:chOff x="9407272" y="2214345"/>
                      <a:chExt cx="529722" cy="876794"/>
                    </a:xfrm>
                  </p:grpSpPr>
                  <p:sp>
                    <p:nvSpPr>
                      <p:cNvPr id="655" name="Hexagon 654">
                        <a:extLst>
                          <a:ext uri="{FF2B5EF4-FFF2-40B4-BE49-F238E27FC236}">
                            <a16:creationId xmlns:a16="http://schemas.microsoft.com/office/drawing/2014/main" id="{9EB112B0-CA22-0865-68F1-CBEEEB3A145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Hexagon 655">
                        <a:extLst>
                          <a:ext uri="{FF2B5EF4-FFF2-40B4-BE49-F238E27FC236}">
                            <a16:creationId xmlns:a16="http://schemas.microsoft.com/office/drawing/2014/main" id="{B3C1D2DD-633D-7C08-49E8-4D91A0E828A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6" name="Group 645">
                    <a:extLst>
                      <a:ext uri="{FF2B5EF4-FFF2-40B4-BE49-F238E27FC236}">
                        <a16:creationId xmlns:a16="http://schemas.microsoft.com/office/drawing/2014/main" id="{9E79DCE4-51F3-921F-335A-13449D8B0B97}"/>
                      </a:ext>
                    </a:extLst>
                  </p:cNvPr>
                  <p:cNvGrpSpPr/>
                  <p:nvPr/>
                </p:nvGrpSpPr>
                <p:grpSpPr>
                  <a:xfrm>
                    <a:off x="9407272" y="3966743"/>
                    <a:ext cx="529722" cy="1753094"/>
                    <a:chOff x="9407272" y="2214345"/>
                    <a:chExt cx="529722" cy="1753094"/>
                  </a:xfrm>
                </p:grpSpPr>
                <p:grpSp>
                  <p:nvGrpSpPr>
                    <p:cNvPr id="647" name="Group 646">
                      <a:extLst>
                        <a:ext uri="{FF2B5EF4-FFF2-40B4-BE49-F238E27FC236}">
                          <a16:creationId xmlns:a16="http://schemas.microsoft.com/office/drawing/2014/main" id="{A16F837D-BF11-863B-B65F-3E13055A1F4D}"/>
                        </a:ext>
                      </a:extLst>
                    </p:cNvPr>
                    <p:cNvGrpSpPr/>
                    <p:nvPr/>
                  </p:nvGrpSpPr>
                  <p:grpSpPr>
                    <a:xfrm>
                      <a:off x="9407272" y="2214345"/>
                      <a:ext cx="529722" cy="876794"/>
                      <a:chOff x="9407272" y="2214345"/>
                      <a:chExt cx="529722" cy="876794"/>
                    </a:xfrm>
                  </p:grpSpPr>
                  <p:sp>
                    <p:nvSpPr>
                      <p:cNvPr id="651" name="Hexagon 650">
                        <a:extLst>
                          <a:ext uri="{FF2B5EF4-FFF2-40B4-BE49-F238E27FC236}">
                            <a16:creationId xmlns:a16="http://schemas.microsoft.com/office/drawing/2014/main" id="{A82EC317-E506-E55E-5674-CF68A92926F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Hexagon 651">
                        <a:extLst>
                          <a:ext uri="{FF2B5EF4-FFF2-40B4-BE49-F238E27FC236}">
                            <a16:creationId xmlns:a16="http://schemas.microsoft.com/office/drawing/2014/main" id="{EB9FBBCD-517D-50F0-12EE-BAD9F4F00BD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8" name="Group 647">
                      <a:extLst>
                        <a:ext uri="{FF2B5EF4-FFF2-40B4-BE49-F238E27FC236}">
                          <a16:creationId xmlns:a16="http://schemas.microsoft.com/office/drawing/2014/main" id="{B8550024-C64F-D1BE-6BB7-1C4476178D7B}"/>
                        </a:ext>
                      </a:extLst>
                    </p:cNvPr>
                    <p:cNvGrpSpPr/>
                    <p:nvPr/>
                  </p:nvGrpSpPr>
                  <p:grpSpPr>
                    <a:xfrm>
                      <a:off x="9407272" y="3090645"/>
                      <a:ext cx="529722" cy="876794"/>
                      <a:chOff x="9407272" y="2214345"/>
                      <a:chExt cx="529722" cy="876794"/>
                    </a:xfrm>
                  </p:grpSpPr>
                  <p:sp>
                    <p:nvSpPr>
                      <p:cNvPr id="649" name="Hexagon 648">
                        <a:extLst>
                          <a:ext uri="{FF2B5EF4-FFF2-40B4-BE49-F238E27FC236}">
                            <a16:creationId xmlns:a16="http://schemas.microsoft.com/office/drawing/2014/main" id="{DCDE9DD7-3079-FE80-778F-7984622867FD}"/>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Hexagon 649">
                        <a:extLst>
                          <a:ext uri="{FF2B5EF4-FFF2-40B4-BE49-F238E27FC236}">
                            <a16:creationId xmlns:a16="http://schemas.microsoft.com/office/drawing/2014/main" id="{1A1575CB-59B7-D036-9E28-F4D9A3ED6AB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612" name="Group 611">
                <a:extLst>
                  <a:ext uri="{FF2B5EF4-FFF2-40B4-BE49-F238E27FC236}">
                    <a16:creationId xmlns:a16="http://schemas.microsoft.com/office/drawing/2014/main" id="{90BC9141-EA85-01C3-B914-5C58AB216EAC}"/>
                  </a:ext>
                </a:extLst>
              </p:cNvPr>
              <p:cNvGrpSpPr/>
              <p:nvPr/>
            </p:nvGrpSpPr>
            <p:grpSpPr>
              <a:xfrm>
                <a:off x="9814197" y="-269999"/>
                <a:ext cx="529722" cy="7009537"/>
                <a:chOff x="9407272" y="-50800"/>
                <a:chExt cx="529722" cy="7009537"/>
              </a:xfrm>
            </p:grpSpPr>
            <p:grpSp>
              <p:nvGrpSpPr>
                <p:cNvPr id="613" name="Group 612">
                  <a:extLst>
                    <a:ext uri="{FF2B5EF4-FFF2-40B4-BE49-F238E27FC236}">
                      <a16:creationId xmlns:a16="http://schemas.microsoft.com/office/drawing/2014/main" id="{F29998C3-38DB-ACBF-E503-5D508A140990}"/>
                    </a:ext>
                  </a:extLst>
                </p:cNvPr>
                <p:cNvGrpSpPr/>
                <p:nvPr/>
              </p:nvGrpSpPr>
              <p:grpSpPr>
                <a:xfrm>
                  <a:off x="9407272" y="-50800"/>
                  <a:ext cx="529722" cy="3505492"/>
                  <a:chOff x="9407272" y="2214345"/>
                  <a:chExt cx="529722" cy="3505492"/>
                </a:xfrm>
              </p:grpSpPr>
              <p:grpSp>
                <p:nvGrpSpPr>
                  <p:cNvPr id="629" name="Group 628">
                    <a:extLst>
                      <a:ext uri="{FF2B5EF4-FFF2-40B4-BE49-F238E27FC236}">
                        <a16:creationId xmlns:a16="http://schemas.microsoft.com/office/drawing/2014/main" id="{6917E7F1-4F5A-7A03-C045-288B09A89B8F}"/>
                      </a:ext>
                    </a:extLst>
                  </p:cNvPr>
                  <p:cNvGrpSpPr/>
                  <p:nvPr/>
                </p:nvGrpSpPr>
                <p:grpSpPr>
                  <a:xfrm>
                    <a:off x="9407272" y="2214345"/>
                    <a:ext cx="529722" cy="1753094"/>
                    <a:chOff x="9407272" y="2214345"/>
                    <a:chExt cx="529722" cy="1753094"/>
                  </a:xfrm>
                </p:grpSpPr>
                <p:grpSp>
                  <p:nvGrpSpPr>
                    <p:cNvPr id="637" name="Group 636">
                      <a:extLst>
                        <a:ext uri="{FF2B5EF4-FFF2-40B4-BE49-F238E27FC236}">
                          <a16:creationId xmlns:a16="http://schemas.microsoft.com/office/drawing/2014/main" id="{9A6E237E-1D6A-19BC-54AB-4E16B8AB8191}"/>
                        </a:ext>
                      </a:extLst>
                    </p:cNvPr>
                    <p:cNvGrpSpPr/>
                    <p:nvPr/>
                  </p:nvGrpSpPr>
                  <p:grpSpPr>
                    <a:xfrm>
                      <a:off x="9407272" y="2214345"/>
                      <a:ext cx="529722" cy="876794"/>
                      <a:chOff x="9407272" y="2214345"/>
                      <a:chExt cx="529722" cy="876794"/>
                    </a:xfrm>
                  </p:grpSpPr>
                  <p:sp>
                    <p:nvSpPr>
                      <p:cNvPr id="641" name="Hexagon 640">
                        <a:extLst>
                          <a:ext uri="{FF2B5EF4-FFF2-40B4-BE49-F238E27FC236}">
                            <a16:creationId xmlns:a16="http://schemas.microsoft.com/office/drawing/2014/main" id="{69A5E8A8-2E9F-A271-6B52-ED2E0169D4A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Hexagon 641">
                        <a:extLst>
                          <a:ext uri="{FF2B5EF4-FFF2-40B4-BE49-F238E27FC236}">
                            <a16:creationId xmlns:a16="http://schemas.microsoft.com/office/drawing/2014/main" id="{479BAE5D-9DFE-90C3-F4DE-E9D9098C8EA6}"/>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8" name="Group 637">
                      <a:extLst>
                        <a:ext uri="{FF2B5EF4-FFF2-40B4-BE49-F238E27FC236}">
                          <a16:creationId xmlns:a16="http://schemas.microsoft.com/office/drawing/2014/main" id="{94AC0603-E92D-36BA-39D2-2CB470CC652D}"/>
                        </a:ext>
                      </a:extLst>
                    </p:cNvPr>
                    <p:cNvGrpSpPr/>
                    <p:nvPr/>
                  </p:nvGrpSpPr>
                  <p:grpSpPr>
                    <a:xfrm>
                      <a:off x="9407272" y="3090645"/>
                      <a:ext cx="529722" cy="876794"/>
                      <a:chOff x="9407272" y="2214345"/>
                      <a:chExt cx="529722" cy="876794"/>
                    </a:xfrm>
                  </p:grpSpPr>
                  <p:sp>
                    <p:nvSpPr>
                      <p:cNvPr id="639" name="Hexagon 638">
                        <a:extLst>
                          <a:ext uri="{FF2B5EF4-FFF2-40B4-BE49-F238E27FC236}">
                            <a16:creationId xmlns:a16="http://schemas.microsoft.com/office/drawing/2014/main" id="{5FCC7179-E0AD-E7D0-6322-2725E0569799}"/>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Hexagon 639">
                        <a:extLst>
                          <a:ext uri="{FF2B5EF4-FFF2-40B4-BE49-F238E27FC236}">
                            <a16:creationId xmlns:a16="http://schemas.microsoft.com/office/drawing/2014/main" id="{C4D3F311-9CAD-472E-95FD-3D15C29A395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0" name="Group 629">
                    <a:extLst>
                      <a:ext uri="{FF2B5EF4-FFF2-40B4-BE49-F238E27FC236}">
                        <a16:creationId xmlns:a16="http://schemas.microsoft.com/office/drawing/2014/main" id="{714748CA-318F-357D-44AE-7AE0BFDEBEBB}"/>
                      </a:ext>
                    </a:extLst>
                  </p:cNvPr>
                  <p:cNvGrpSpPr/>
                  <p:nvPr/>
                </p:nvGrpSpPr>
                <p:grpSpPr>
                  <a:xfrm>
                    <a:off x="9407272" y="3966743"/>
                    <a:ext cx="529722" cy="1753094"/>
                    <a:chOff x="9407272" y="2214345"/>
                    <a:chExt cx="529722" cy="1753094"/>
                  </a:xfrm>
                </p:grpSpPr>
                <p:grpSp>
                  <p:nvGrpSpPr>
                    <p:cNvPr id="631" name="Group 630">
                      <a:extLst>
                        <a:ext uri="{FF2B5EF4-FFF2-40B4-BE49-F238E27FC236}">
                          <a16:creationId xmlns:a16="http://schemas.microsoft.com/office/drawing/2014/main" id="{DDC21CF7-57C9-E09D-590A-57E4F11AB6C2}"/>
                        </a:ext>
                      </a:extLst>
                    </p:cNvPr>
                    <p:cNvGrpSpPr/>
                    <p:nvPr/>
                  </p:nvGrpSpPr>
                  <p:grpSpPr>
                    <a:xfrm>
                      <a:off x="9407272" y="2214345"/>
                      <a:ext cx="529722" cy="876794"/>
                      <a:chOff x="9407272" y="2214345"/>
                      <a:chExt cx="529722" cy="876794"/>
                    </a:xfrm>
                  </p:grpSpPr>
                  <p:sp>
                    <p:nvSpPr>
                      <p:cNvPr id="635" name="Hexagon 634">
                        <a:extLst>
                          <a:ext uri="{FF2B5EF4-FFF2-40B4-BE49-F238E27FC236}">
                            <a16:creationId xmlns:a16="http://schemas.microsoft.com/office/drawing/2014/main" id="{26060067-8387-4F4F-8CCD-54EE5CD742B3}"/>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Hexagon 635">
                        <a:extLst>
                          <a:ext uri="{FF2B5EF4-FFF2-40B4-BE49-F238E27FC236}">
                            <a16:creationId xmlns:a16="http://schemas.microsoft.com/office/drawing/2014/main" id="{E797EEDB-214A-9C52-BD7D-A9D60DDB3A3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2" name="Group 631">
                      <a:extLst>
                        <a:ext uri="{FF2B5EF4-FFF2-40B4-BE49-F238E27FC236}">
                          <a16:creationId xmlns:a16="http://schemas.microsoft.com/office/drawing/2014/main" id="{996897F9-75E1-991D-C80B-018D027B1FCC}"/>
                        </a:ext>
                      </a:extLst>
                    </p:cNvPr>
                    <p:cNvGrpSpPr/>
                    <p:nvPr/>
                  </p:nvGrpSpPr>
                  <p:grpSpPr>
                    <a:xfrm>
                      <a:off x="9407272" y="3090645"/>
                      <a:ext cx="529722" cy="876794"/>
                      <a:chOff x="9407272" y="2214345"/>
                      <a:chExt cx="529722" cy="876794"/>
                    </a:xfrm>
                  </p:grpSpPr>
                  <p:sp>
                    <p:nvSpPr>
                      <p:cNvPr id="633" name="Hexagon 632">
                        <a:extLst>
                          <a:ext uri="{FF2B5EF4-FFF2-40B4-BE49-F238E27FC236}">
                            <a16:creationId xmlns:a16="http://schemas.microsoft.com/office/drawing/2014/main" id="{508651CF-FBD7-1EF4-A82A-DD629BD2A8F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Hexagon 633">
                        <a:extLst>
                          <a:ext uri="{FF2B5EF4-FFF2-40B4-BE49-F238E27FC236}">
                            <a16:creationId xmlns:a16="http://schemas.microsoft.com/office/drawing/2014/main" id="{7CE111E1-9EB9-0F32-84D1-FDD5B5CB558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14" name="Group 613">
                  <a:extLst>
                    <a:ext uri="{FF2B5EF4-FFF2-40B4-BE49-F238E27FC236}">
                      <a16:creationId xmlns:a16="http://schemas.microsoft.com/office/drawing/2014/main" id="{4F35D810-E500-7A0E-3EA4-D84192A346F9}"/>
                    </a:ext>
                  </a:extLst>
                </p:cNvPr>
                <p:cNvGrpSpPr/>
                <p:nvPr/>
              </p:nvGrpSpPr>
              <p:grpSpPr>
                <a:xfrm>
                  <a:off x="9407272" y="3453245"/>
                  <a:ext cx="529722" cy="3505492"/>
                  <a:chOff x="9407272" y="2214345"/>
                  <a:chExt cx="529722" cy="3505492"/>
                </a:xfrm>
              </p:grpSpPr>
              <p:grpSp>
                <p:nvGrpSpPr>
                  <p:cNvPr id="615" name="Group 614">
                    <a:extLst>
                      <a:ext uri="{FF2B5EF4-FFF2-40B4-BE49-F238E27FC236}">
                        <a16:creationId xmlns:a16="http://schemas.microsoft.com/office/drawing/2014/main" id="{5BF238F8-328A-4B41-51C3-990752FEC003}"/>
                      </a:ext>
                    </a:extLst>
                  </p:cNvPr>
                  <p:cNvGrpSpPr/>
                  <p:nvPr/>
                </p:nvGrpSpPr>
                <p:grpSpPr>
                  <a:xfrm>
                    <a:off x="9407272" y="2214345"/>
                    <a:ext cx="529722" cy="1753094"/>
                    <a:chOff x="9407272" y="2214345"/>
                    <a:chExt cx="529722" cy="1753094"/>
                  </a:xfrm>
                </p:grpSpPr>
                <p:grpSp>
                  <p:nvGrpSpPr>
                    <p:cNvPr id="623" name="Group 622">
                      <a:extLst>
                        <a:ext uri="{FF2B5EF4-FFF2-40B4-BE49-F238E27FC236}">
                          <a16:creationId xmlns:a16="http://schemas.microsoft.com/office/drawing/2014/main" id="{ECBA9E71-02C0-5CE6-949F-95705D1623BA}"/>
                        </a:ext>
                      </a:extLst>
                    </p:cNvPr>
                    <p:cNvGrpSpPr/>
                    <p:nvPr/>
                  </p:nvGrpSpPr>
                  <p:grpSpPr>
                    <a:xfrm>
                      <a:off x="9407272" y="2214345"/>
                      <a:ext cx="529722" cy="876794"/>
                      <a:chOff x="9407272" y="2214345"/>
                      <a:chExt cx="529722" cy="876794"/>
                    </a:xfrm>
                  </p:grpSpPr>
                  <p:sp>
                    <p:nvSpPr>
                      <p:cNvPr id="627" name="Hexagon 626">
                        <a:extLst>
                          <a:ext uri="{FF2B5EF4-FFF2-40B4-BE49-F238E27FC236}">
                            <a16:creationId xmlns:a16="http://schemas.microsoft.com/office/drawing/2014/main" id="{C302B1A6-7D62-20D9-6B15-D53F7EC38C8E}"/>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Hexagon 627">
                        <a:extLst>
                          <a:ext uri="{FF2B5EF4-FFF2-40B4-BE49-F238E27FC236}">
                            <a16:creationId xmlns:a16="http://schemas.microsoft.com/office/drawing/2014/main" id="{52F4F399-D6E2-A290-729E-7CB22BA086F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4" name="Group 623">
                      <a:extLst>
                        <a:ext uri="{FF2B5EF4-FFF2-40B4-BE49-F238E27FC236}">
                          <a16:creationId xmlns:a16="http://schemas.microsoft.com/office/drawing/2014/main" id="{3EAD3749-8357-F008-1E20-C00640CB08C8}"/>
                        </a:ext>
                      </a:extLst>
                    </p:cNvPr>
                    <p:cNvGrpSpPr/>
                    <p:nvPr/>
                  </p:nvGrpSpPr>
                  <p:grpSpPr>
                    <a:xfrm>
                      <a:off x="9407272" y="3090645"/>
                      <a:ext cx="529722" cy="876794"/>
                      <a:chOff x="9407272" y="2214345"/>
                      <a:chExt cx="529722" cy="876794"/>
                    </a:xfrm>
                  </p:grpSpPr>
                  <p:sp>
                    <p:nvSpPr>
                      <p:cNvPr id="625" name="Hexagon 624">
                        <a:extLst>
                          <a:ext uri="{FF2B5EF4-FFF2-40B4-BE49-F238E27FC236}">
                            <a16:creationId xmlns:a16="http://schemas.microsoft.com/office/drawing/2014/main" id="{EFAF445E-B771-C633-9BFC-4297ADF666E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Hexagon 625">
                        <a:extLst>
                          <a:ext uri="{FF2B5EF4-FFF2-40B4-BE49-F238E27FC236}">
                            <a16:creationId xmlns:a16="http://schemas.microsoft.com/office/drawing/2014/main" id="{10247447-6C59-FA1C-82FC-66B9B697DB8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6" name="Group 615">
                    <a:extLst>
                      <a:ext uri="{FF2B5EF4-FFF2-40B4-BE49-F238E27FC236}">
                        <a16:creationId xmlns:a16="http://schemas.microsoft.com/office/drawing/2014/main" id="{5CDB15BB-6F4F-77CE-CE21-0C6F91FE01EE}"/>
                      </a:ext>
                    </a:extLst>
                  </p:cNvPr>
                  <p:cNvGrpSpPr/>
                  <p:nvPr/>
                </p:nvGrpSpPr>
                <p:grpSpPr>
                  <a:xfrm>
                    <a:off x="9407272" y="3966743"/>
                    <a:ext cx="529722" cy="1753094"/>
                    <a:chOff x="9407272" y="2214345"/>
                    <a:chExt cx="529722" cy="1753094"/>
                  </a:xfrm>
                </p:grpSpPr>
                <p:grpSp>
                  <p:nvGrpSpPr>
                    <p:cNvPr id="617" name="Group 616">
                      <a:extLst>
                        <a:ext uri="{FF2B5EF4-FFF2-40B4-BE49-F238E27FC236}">
                          <a16:creationId xmlns:a16="http://schemas.microsoft.com/office/drawing/2014/main" id="{F7A85C36-E28B-7AF8-75DA-B088922D3882}"/>
                        </a:ext>
                      </a:extLst>
                    </p:cNvPr>
                    <p:cNvGrpSpPr/>
                    <p:nvPr/>
                  </p:nvGrpSpPr>
                  <p:grpSpPr>
                    <a:xfrm>
                      <a:off x="9407272" y="2214345"/>
                      <a:ext cx="529722" cy="876794"/>
                      <a:chOff x="9407272" y="2214345"/>
                      <a:chExt cx="529722" cy="876794"/>
                    </a:xfrm>
                  </p:grpSpPr>
                  <p:sp>
                    <p:nvSpPr>
                      <p:cNvPr id="621" name="Hexagon 620">
                        <a:extLst>
                          <a:ext uri="{FF2B5EF4-FFF2-40B4-BE49-F238E27FC236}">
                            <a16:creationId xmlns:a16="http://schemas.microsoft.com/office/drawing/2014/main" id="{8D75C32E-A810-8679-B34A-F12FCB2E40E0}"/>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Hexagon 621">
                        <a:extLst>
                          <a:ext uri="{FF2B5EF4-FFF2-40B4-BE49-F238E27FC236}">
                            <a16:creationId xmlns:a16="http://schemas.microsoft.com/office/drawing/2014/main" id="{BF4F1A72-F8E9-D8B0-3C9F-AD9FED6ED1C7}"/>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8" name="Group 617">
                      <a:extLst>
                        <a:ext uri="{FF2B5EF4-FFF2-40B4-BE49-F238E27FC236}">
                          <a16:creationId xmlns:a16="http://schemas.microsoft.com/office/drawing/2014/main" id="{CF04A2C2-B68C-E3AD-47DB-162E073FE5F6}"/>
                        </a:ext>
                      </a:extLst>
                    </p:cNvPr>
                    <p:cNvGrpSpPr/>
                    <p:nvPr/>
                  </p:nvGrpSpPr>
                  <p:grpSpPr>
                    <a:xfrm>
                      <a:off x="9407272" y="3090645"/>
                      <a:ext cx="529722" cy="876794"/>
                      <a:chOff x="9407272" y="2214345"/>
                      <a:chExt cx="529722" cy="876794"/>
                    </a:xfrm>
                  </p:grpSpPr>
                  <p:sp>
                    <p:nvSpPr>
                      <p:cNvPr id="619" name="Hexagon 618">
                        <a:extLst>
                          <a:ext uri="{FF2B5EF4-FFF2-40B4-BE49-F238E27FC236}">
                            <a16:creationId xmlns:a16="http://schemas.microsoft.com/office/drawing/2014/main" id="{609E054D-365B-EE35-FAA8-E2E4D9B6DAB9}"/>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Hexagon 619">
                        <a:extLst>
                          <a:ext uri="{FF2B5EF4-FFF2-40B4-BE49-F238E27FC236}">
                            <a16:creationId xmlns:a16="http://schemas.microsoft.com/office/drawing/2014/main" id="{E8CAD9F6-0366-0B12-0BEB-970C71229581}"/>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3" name="Group 12">
              <a:extLst>
                <a:ext uri="{FF2B5EF4-FFF2-40B4-BE49-F238E27FC236}">
                  <a16:creationId xmlns:a16="http://schemas.microsoft.com/office/drawing/2014/main" id="{90F1B929-7338-7AE7-BD6D-965ABA2ECE32}"/>
                </a:ext>
              </a:extLst>
            </p:cNvPr>
            <p:cNvGrpSpPr/>
            <p:nvPr/>
          </p:nvGrpSpPr>
          <p:grpSpPr>
            <a:xfrm>
              <a:off x="5665810" y="-269999"/>
              <a:ext cx="936647" cy="7228736"/>
              <a:chOff x="9407272" y="-269999"/>
              <a:chExt cx="936647" cy="7228736"/>
            </a:xfrm>
          </p:grpSpPr>
          <p:grpSp>
            <p:nvGrpSpPr>
              <p:cNvPr id="549" name="Group 548">
                <a:extLst>
                  <a:ext uri="{FF2B5EF4-FFF2-40B4-BE49-F238E27FC236}">
                    <a16:creationId xmlns:a16="http://schemas.microsoft.com/office/drawing/2014/main" id="{656DBDF7-6C02-391A-A434-9A8843945C7C}"/>
                  </a:ext>
                </a:extLst>
              </p:cNvPr>
              <p:cNvGrpSpPr/>
              <p:nvPr/>
            </p:nvGrpSpPr>
            <p:grpSpPr>
              <a:xfrm>
                <a:off x="9407272" y="-50800"/>
                <a:ext cx="529722" cy="7009537"/>
                <a:chOff x="9407272" y="-50800"/>
                <a:chExt cx="529722" cy="7009537"/>
              </a:xfrm>
            </p:grpSpPr>
            <p:grpSp>
              <p:nvGrpSpPr>
                <p:cNvPr id="581" name="Group 580">
                  <a:extLst>
                    <a:ext uri="{FF2B5EF4-FFF2-40B4-BE49-F238E27FC236}">
                      <a16:creationId xmlns:a16="http://schemas.microsoft.com/office/drawing/2014/main" id="{9370903D-3C2D-66F0-3024-8A74AC8E5F26}"/>
                    </a:ext>
                  </a:extLst>
                </p:cNvPr>
                <p:cNvGrpSpPr/>
                <p:nvPr/>
              </p:nvGrpSpPr>
              <p:grpSpPr>
                <a:xfrm>
                  <a:off x="9407272" y="-50800"/>
                  <a:ext cx="529722" cy="3505492"/>
                  <a:chOff x="9407272" y="2214345"/>
                  <a:chExt cx="529722" cy="3505492"/>
                </a:xfrm>
              </p:grpSpPr>
              <p:grpSp>
                <p:nvGrpSpPr>
                  <p:cNvPr id="597" name="Group 596">
                    <a:extLst>
                      <a:ext uri="{FF2B5EF4-FFF2-40B4-BE49-F238E27FC236}">
                        <a16:creationId xmlns:a16="http://schemas.microsoft.com/office/drawing/2014/main" id="{09D55A5A-3B4D-B1FE-B650-8C4912F0354D}"/>
                      </a:ext>
                    </a:extLst>
                  </p:cNvPr>
                  <p:cNvGrpSpPr/>
                  <p:nvPr/>
                </p:nvGrpSpPr>
                <p:grpSpPr>
                  <a:xfrm>
                    <a:off x="9407272" y="2214345"/>
                    <a:ext cx="529722" cy="1753094"/>
                    <a:chOff x="9407272" y="2214345"/>
                    <a:chExt cx="529722" cy="1753094"/>
                  </a:xfrm>
                </p:grpSpPr>
                <p:grpSp>
                  <p:nvGrpSpPr>
                    <p:cNvPr id="605" name="Group 604">
                      <a:extLst>
                        <a:ext uri="{FF2B5EF4-FFF2-40B4-BE49-F238E27FC236}">
                          <a16:creationId xmlns:a16="http://schemas.microsoft.com/office/drawing/2014/main" id="{06376FA4-3D37-556D-5413-60C52BDD8C9E}"/>
                        </a:ext>
                      </a:extLst>
                    </p:cNvPr>
                    <p:cNvGrpSpPr/>
                    <p:nvPr/>
                  </p:nvGrpSpPr>
                  <p:grpSpPr>
                    <a:xfrm>
                      <a:off x="9407272" y="2214345"/>
                      <a:ext cx="529722" cy="876794"/>
                      <a:chOff x="9407272" y="2214345"/>
                      <a:chExt cx="529722" cy="876794"/>
                    </a:xfrm>
                  </p:grpSpPr>
                  <p:sp>
                    <p:nvSpPr>
                      <p:cNvPr id="609" name="Hexagon 608">
                        <a:extLst>
                          <a:ext uri="{FF2B5EF4-FFF2-40B4-BE49-F238E27FC236}">
                            <a16:creationId xmlns:a16="http://schemas.microsoft.com/office/drawing/2014/main" id="{224E6A5E-3440-F18C-818C-8FA76041D4E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Hexagon 609">
                        <a:extLst>
                          <a:ext uri="{FF2B5EF4-FFF2-40B4-BE49-F238E27FC236}">
                            <a16:creationId xmlns:a16="http://schemas.microsoft.com/office/drawing/2014/main" id="{19601B20-4E83-E910-524B-BF338A292D5B}"/>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6" name="Group 605">
                      <a:extLst>
                        <a:ext uri="{FF2B5EF4-FFF2-40B4-BE49-F238E27FC236}">
                          <a16:creationId xmlns:a16="http://schemas.microsoft.com/office/drawing/2014/main" id="{AC00161D-28B6-8C04-D470-1D61F7BCC8CA}"/>
                        </a:ext>
                      </a:extLst>
                    </p:cNvPr>
                    <p:cNvGrpSpPr/>
                    <p:nvPr/>
                  </p:nvGrpSpPr>
                  <p:grpSpPr>
                    <a:xfrm>
                      <a:off x="9407272" y="3090645"/>
                      <a:ext cx="529722" cy="876794"/>
                      <a:chOff x="9407272" y="2214345"/>
                      <a:chExt cx="529722" cy="876794"/>
                    </a:xfrm>
                  </p:grpSpPr>
                  <p:sp>
                    <p:nvSpPr>
                      <p:cNvPr id="607" name="Hexagon 606">
                        <a:extLst>
                          <a:ext uri="{FF2B5EF4-FFF2-40B4-BE49-F238E27FC236}">
                            <a16:creationId xmlns:a16="http://schemas.microsoft.com/office/drawing/2014/main" id="{605334A9-6A58-2EE9-FAE5-4C3F2C83135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Hexagon 607">
                        <a:extLst>
                          <a:ext uri="{FF2B5EF4-FFF2-40B4-BE49-F238E27FC236}">
                            <a16:creationId xmlns:a16="http://schemas.microsoft.com/office/drawing/2014/main" id="{21B4387A-0E46-1AA7-53B4-53F510A137D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8" name="Group 597">
                    <a:extLst>
                      <a:ext uri="{FF2B5EF4-FFF2-40B4-BE49-F238E27FC236}">
                        <a16:creationId xmlns:a16="http://schemas.microsoft.com/office/drawing/2014/main" id="{77C974D7-9241-727C-D511-B38F2AF49FF5}"/>
                      </a:ext>
                    </a:extLst>
                  </p:cNvPr>
                  <p:cNvGrpSpPr/>
                  <p:nvPr/>
                </p:nvGrpSpPr>
                <p:grpSpPr>
                  <a:xfrm>
                    <a:off x="9407272" y="3966743"/>
                    <a:ext cx="529722" cy="1753094"/>
                    <a:chOff x="9407272" y="2214345"/>
                    <a:chExt cx="529722" cy="1753094"/>
                  </a:xfrm>
                </p:grpSpPr>
                <p:grpSp>
                  <p:nvGrpSpPr>
                    <p:cNvPr id="599" name="Group 598">
                      <a:extLst>
                        <a:ext uri="{FF2B5EF4-FFF2-40B4-BE49-F238E27FC236}">
                          <a16:creationId xmlns:a16="http://schemas.microsoft.com/office/drawing/2014/main" id="{E42D4D9D-7C0D-A070-0774-E979D686E31A}"/>
                        </a:ext>
                      </a:extLst>
                    </p:cNvPr>
                    <p:cNvGrpSpPr/>
                    <p:nvPr/>
                  </p:nvGrpSpPr>
                  <p:grpSpPr>
                    <a:xfrm>
                      <a:off x="9407272" y="2214345"/>
                      <a:ext cx="529722" cy="876794"/>
                      <a:chOff x="9407272" y="2214345"/>
                      <a:chExt cx="529722" cy="876794"/>
                    </a:xfrm>
                  </p:grpSpPr>
                  <p:sp>
                    <p:nvSpPr>
                      <p:cNvPr id="603" name="Hexagon 602">
                        <a:extLst>
                          <a:ext uri="{FF2B5EF4-FFF2-40B4-BE49-F238E27FC236}">
                            <a16:creationId xmlns:a16="http://schemas.microsoft.com/office/drawing/2014/main" id="{093610D3-6687-57E5-334E-6A302DC717B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Hexagon 603">
                        <a:extLst>
                          <a:ext uri="{FF2B5EF4-FFF2-40B4-BE49-F238E27FC236}">
                            <a16:creationId xmlns:a16="http://schemas.microsoft.com/office/drawing/2014/main" id="{DF25955E-673D-A1BF-301F-40AE13121546}"/>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0" name="Group 599">
                      <a:extLst>
                        <a:ext uri="{FF2B5EF4-FFF2-40B4-BE49-F238E27FC236}">
                          <a16:creationId xmlns:a16="http://schemas.microsoft.com/office/drawing/2014/main" id="{81C64684-5CD8-2B8E-8C75-0A1608AFEC9A}"/>
                        </a:ext>
                      </a:extLst>
                    </p:cNvPr>
                    <p:cNvGrpSpPr/>
                    <p:nvPr/>
                  </p:nvGrpSpPr>
                  <p:grpSpPr>
                    <a:xfrm>
                      <a:off x="9407272" y="3090645"/>
                      <a:ext cx="529722" cy="876794"/>
                      <a:chOff x="9407272" y="2214345"/>
                      <a:chExt cx="529722" cy="876794"/>
                    </a:xfrm>
                  </p:grpSpPr>
                  <p:sp>
                    <p:nvSpPr>
                      <p:cNvPr id="601" name="Hexagon 600">
                        <a:extLst>
                          <a:ext uri="{FF2B5EF4-FFF2-40B4-BE49-F238E27FC236}">
                            <a16:creationId xmlns:a16="http://schemas.microsoft.com/office/drawing/2014/main" id="{434966D0-8C90-79A9-1F8D-B54AE0536D21}"/>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Hexagon 601">
                        <a:extLst>
                          <a:ext uri="{FF2B5EF4-FFF2-40B4-BE49-F238E27FC236}">
                            <a16:creationId xmlns:a16="http://schemas.microsoft.com/office/drawing/2014/main" id="{E16C9B66-2D80-79C2-2ED8-DAC0783010C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82" name="Group 581">
                  <a:extLst>
                    <a:ext uri="{FF2B5EF4-FFF2-40B4-BE49-F238E27FC236}">
                      <a16:creationId xmlns:a16="http://schemas.microsoft.com/office/drawing/2014/main" id="{DD50AABF-4F57-F3D3-837D-DF3D583541A9}"/>
                    </a:ext>
                  </a:extLst>
                </p:cNvPr>
                <p:cNvGrpSpPr/>
                <p:nvPr/>
              </p:nvGrpSpPr>
              <p:grpSpPr>
                <a:xfrm>
                  <a:off x="9407272" y="3453245"/>
                  <a:ext cx="529722" cy="3505492"/>
                  <a:chOff x="9407272" y="2214345"/>
                  <a:chExt cx="529722" cy="3505492"/>
                </a:xfrm>
              </p:grpSpPr>
              <p:grpSp>
                <p:nvGrpSpPr>
                  <p:cNvPr id="583" name="Group 582">
                    <a:extLst>
                      <a:ext uri="{FF2B5EF4-FFF2-40B4-BE49-F238E27FC236}">
                        <a16:creationId xmlns:a16="http://schemas.microsoft.com/office/drawing/2014/main" id="{FEF1A41D-F1D0-4BE7-897C-464684E6B8B9}"/>
                      </a:ext>
                    </a:extLst>
                  </p:cNvPr>
                  <p:cNvGrpSpPr/>
                  <p:nvPr/>
                </p:nvGrpSpPr>
                <p:grpSpPr>
                  <a:xfrm>
                    <a:off x="9407272" y="2214345"/>
                    <a:ext cx="529722" cy="1753094"/>
                    <a:chOff x="9407272" y="2214345"/>
                    <a:chExt cx="529722" cy="1753094"/>
                  </a:xfrm>
                </p:grpSpPr>
                <p:grpSp>
                  <p:nvGrpSpPr>
                    <p:cNvPr id="591" name="Group 590">
                      <a:extLst>
                        <a:ext uri="{FF2B5EF4-FFF2-40B4-BE49-F238E27FC236}">
                          <a16:creationId xmlns:a16="http://schemas.microsoft.com/office/drawing/2014/main" id="{77A06193-3805-D632-C5AA-B24B2E6CC6EB}"/>
                        </a:ext>
                      </a:extLst>
                    </p:cNvPr>
                    <p:cNvGrpSpPr/>
                    <p:nvPr/>
                  </p:nvGrpSpPr>
                  <p:grpSpPr>
                    <a:xfrm>
                      <a:off x="9407272" y="2214345"/>
                      <a:ext cx="529722" cy="876794"/>
                      <a:chOff x="9407272" y="2214345"/>
                      <a:chExt cx="529722" cy="876794"/>
                    </a:xfrm>
                  </p:grpSpPr>
                  <p:sp>
                    <p:nvSpPr>
                      <p:cNvPr id="595" name="Hexagon 594">
                        <a:extLst>
                          <a:ext uri="{FF2B5EF4-FFF2-40B4-BE49-F238E27FC236}">
                            <a16:creationId xmlns:a16="http://schemas.microsoft.com/office/drawing/2014/main" id="{8A991B8C-BFE9-8F8B-043B-EDB5014322D9}"/>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Hexagon 595">
                        <a:extLst>
                          <a:ext uri="{FF2B5EF4-FFF2-40B4-BE49-F238E27FC236}">
                            <a16:creationId xmlns:a16="http://schemas.microsoft.com/office/drawing/2014/main" id="{01FD3913-B79A-0818-31D5-5D3407C407D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2" name="Group 591">
                      <a:extLst>
                        <a:ext uri="{FF2B5EF4-FFF2-40B4-BE49-F238E27FC236}">
                          <a16:creationId xmlns:a16="http://schemas.microsoft.com/office/drawing/2014/main" id="{B794DFD1-15AE-ABBE-168B-5F2E5000EBFD}"/>
                        </a:ext>
                      </a:extLst>
                    </p:cNvPr>
                    <p:cNvGrpSpPr/>
                    <p:nvPr/>
                  </p:nvGrpSpPr>
                  <p:grpSpPr>
                    <a:xfrm>
                      <a:off x="9407272" y="3090645"/>
                      <a:ext cx="529722" cy="876794"/>
                      <a:chOff x="9407272" y="2214345"/>
                      <a:chExt cx="529722" cy="876794"/>
                    </a:xfrm>
                  </p:grpSpPr>
                  <p:sp>
                    <p:nvSpPr>
                      <p:cNvPr id="593" name="Hexagon 592">
                        <a:extLst>
                          <a:ext uri="{FF2B5EF4-FFF2-40B4-BE49-F238E27FC236}">
                            <a16:creationId xmlns:a16="http://schemas.microsoft.com/office/drawing/2014/main" id="{110FC777-284E-0F5B-C9A2-258F63E3C30D}"/>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Hexagon 593">
                        <a:extLst>
                          <a:ext uri="{FF2B5EF4-FFF2-40B4-BE49-F238E27FC236}">
                            <a16:creationId xmlns:a16="http://schemas.microsoft.com/office/drawing/2014/main" id="{8EE1E216-406D-D619-F11D-CA7D575F8AC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4" name="Group 583">
                    <a:extLst>
                      <a:ext uri="{FF2B5EF4-FFF2-40B4-BE49-F238E27FC236}">
                        <a16:creationId xmlns:a16="http://schemas.microsoft.com/office/drawing/2014/main" id="{5C0BAD5A-8870-9681-6A53-2419A57EDC43}"/>
                      </a:ext>
                    </a:extLst>
                  </p:cNvPr>
                  <p:cNvGrpSpPr/>
                  <p:nvPr/>
                </p:nvGrpSpPr>
                <p:grpSpPr>
                  <a:xfrm>
                    <a:off x="9407272" y="3966743"/>
                    <a:ext cx="529722" cy="1753094"/>
                    <a:chOff x="9407272" y="2214345"/>
                    <a:chExt cx="529722" cy="1753094"/>
                  </a:xfrm>
                </p:grpSpPr>
                <p:grpSp>
                  <p:nvGrpSpPr>
                    <p:cNvPr id="585" name="Group 584">
                      <a:extLst>
                        <a:ext uri="{FF2B5EF4-FFF2-40B4-BE49-F238E27FC236}">
                          <a16:creationId xmlns:a16="http://schemas.microsoft.com/office/drawing/2014/main" id="{BA0E760C-C4B2-720E-C7D6-EAF200018DA0}"/>
                        </a:ext>
                      </a:extLst>
                    </p:cNvPr>
                    <p:cNvGrpSpPr/>
                    <p:nvPr/>
                  </p:nvGrpSpPr>
                  <p:grpSpPr>
                    <a:xfrm>
                      <a:off x="9407272" y="2214345"/>
                      <a:ext cx="529722" cy="876794"/>
                      <a:chOff x="9407272" y="2214345"/>
                      <a:chExt cx="529722" cy="876794"/>
                    </a:xfrm>
                  </p:grpSpPr>
                  <p:sp>
                    <p:nvSpPr>
                      <p:cNvPr id="589" name="Hexagon 588">
                        <a:extLst>
                          <a:ext uri="{FF2B5EF4-FFF2-40B4-BE49-F238E27FC236}">
                            <a16:creationId xmlns:a16="http://schemas.microsoft.com/office/drawing/2014/main" id="{E3BC4D73-5BFC-8035-D03C-D5382D87BC49}"/>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Hexagon 589">
                        <a:extLst>
                          <a:ext uri="{FF2B5EF4-FFF2-40B4-BE49-F238E27FC236}">
                            <a16:creationId xmlns:a16="http://schemas.microsoft.com/office/drawing/2014/main" id="{7A8DA551-740A-3EC4-3279-0329E30F4175}"/>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6" name="Group 585">
                      <a:extLst>
                        <a:ext uri="{FF2B5EF4-FFF2-40B4-BE49-F238E27FC236}">
                          <a16:creationId xmlns:a16="http://schemas.microsoft.com/office/drawing/2014/main" id="{81288B31-8CB5-4C02-2B26-577C925CFE3A}"/>
                        </a:ext>
                      </a:extLst>
                    </p:cNvPr>
                    <p:cNvGrpSpPr/>
                    <p:nvPr/>
                  </p:nvGrpSpPr>
                  <p:grpSpPr>
                    <a:xfrm>
                      <a:off x="9407272" y="3090645"/>
                      <a:ext cx="529722" cy="876794"/>
                      <a:chOff x="9407272" y="2214345"/>
                      <a:chExt cx="529722" cy="876794"/>
                    </a:xfrm>
                  </p:grpSpPr>
                  <p:sp>
                    <p:nvSpPr>
                      <p:cNvPr id="587" name="Hexagon 586">
                        <a:extLst>
                          <a:ext uri="{FF2B5EF4-FFF2-40B4-BE49-F238E27FC236}">
                            <a16:creationId xmlns:a16="http://schemas.microsoft.com/office/drawing/2014/main" id="{21EA3604-300A-1E15-DB33-88481C674A7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Hexagon 587">
                        <a:extLst>
                          <a:ext uri="{FF2B5EF4-FFF2-40B4-BE49-F238E27FC236}">
                            <a16:creationId xmlns:a16="http://schemas.microsoft.com/office/drawing/2014/main" id="{4C83C61C-3B15-8A26-634F-FC0551B9721B}"/>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550" name="Group 549">
                <a:extLst>
                  <a:ext uri="{FF2B5EF4-FFF2-40B4-BE49-F238E27FC236}">
                    <a16:creationId xmlns:a16="http://schemas.microsoft.com/office/drawing/2014/main" id="{EC48B3A0-917C-37CD-0436-0FDA42226333}"/>
                  </a:ext>
                </a:extLst>
              </p:cNvPr>
              <p:cNvGrpSpPr/>
              <p:nvPr/>
            </p:nvGrpSpPr>
            <p:grpSpPr>
              <a:xfrm>
                <a:off x="9814197" y="-269999"/>
                <a:ext cx="529722" cy="7009537"/>
                <a:chOff x="9407272" y="-50800"/>
                <a:chExt cx="529722" cy="7009537"/>
              </a:xfrm>
            </p:grpSpPr>
            <p:grpSp>
              <p:nvGrpSpPr>
                <p:cNvPr id="551" name="Group 550">
                  <a:extLst>
                    <a:ext uri="{FF2B5EF4-FFF2-40B4-BE49-F238E27FC236}">
                      <a16:creationId xmlns:a16="http://schemas.microsoft.com/office/drawing/2014/main" id="{DCA44C2A-41D8-F20A-A839-9E3515B2B0BF}"/>
                    </a:ext>
                  </a:extLst>
                </p:cNvPr>
                <p:cNvGrpSpPr/>
                <p:nvPr/>
              </p:nvGrpSpPr>
              <p:grpSpPr>
                <a:xfrm>
                  <a:off x="9407272" y="-50800"/>
                  <a:ext cx="529722" cy="3505492"/>
                  <a:chOff x="9407272" y="2214345"/>
                  <a:chExt cx="529722" cy="3505492"/>
                </a:xfrm>
              </p:grpSpPr>
              <p:grpSp>
                <p:nvGrpSpPr>
                  <p:cNvPr id="567" name="Group 566">
                    <a:extLst>
                      <a:ext uri="{FF2B5EF4-FFF2-40B4-BE49-F238E27FC236}">
                        <a16:creationId xmlns:a16="http://schemas.microsoft.com/office/drawing/2014/main" id="{6ADDE175-38AB-AA0B-78AC-739BBDE98818}"/>
                      </a:ext>
                    </a:extLst>
                  </p:cNvPr>
                  <p:cNvGrpSpPr/>
                  <p:nvPr/>
                </p:nvGrpSpPr>
                <p:grpSpPr>
                  <a:xfrm>
                    <a:off x="9407272" y="2214345"/>
                    <a:ext cx="529722" cy="1753094"/>
                    <a:chOff x="9407272" y="2214345"/>
                    <a:chExt cx="529722" cy="1753094"/>
                  </a:xfrm>
                </p:grpSpPr>
                <p:grpSp>
                  <p:nvGrpSpPr>
                    <p:cNvPr id="575" name="Group 574">
                      <a:extLst>
                        <a:ext uri="{FF2B5EF4-FFF2-40B4-BE49-F238E27FC236}">
                          <a16:creationId xmlns:a16="http://schemas.microsoft.com/office/drawing/2014/main" id="{8F9F4FEA-AA8B-37A3-7B83-048BCAA20D0C}"/>
                        </a:ext>
                      </a:extLst>
                    </p:cNvPr>
                    <p:cNvGrpSpPr/>
                    <p:nvPr/>
                  </p:nvGrpSpPr>
                  <p:grpSpPr>
                    <a:xfrm>
                      <a:off x="9407272" y="2214345"/>
                      <a:ext cx="529722" cy="876794"/>
                      <a:chOff x="9407272" y="2214345"/>
                      <a:chExt cx="529722" cy="876794"/>
                    </a:xfrm>
                  </p:grpSpPr>
                  <p:sp>
                    <p:nvSpPr>
                      <p:cNvPr id="579" name="Hexagon 578">
                        <a:extLst>
                          <a:ext uri="{FF2B5EF4-FFF2-40B4-BE49-F238E27FC236}">
                            <a16:creationId xmlns:a16="http://schemas.microsoft.com/office/drawing/2014/main" id="{27F6D723-F98D-B000-1BB3-005CCE7BB4CB}"/>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Hexagon 579">
                        <a:extLst>
                          <a:ext uri="{FF2B5EF4-FFF2-40B4-BE49-F238E27FC236}">
                            <a16:creationId xmlns:a16="http://schemas.microsoft.com/office/drawing/2014/main" id="{A5FAAD47-1E4B-51CF-1FF7-B9EC8930D0E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6" name="Group 575">
                      <a:extLst>
                        <a:ext uri="{FF2B5EF4-FFF2-40B4-BE49-F238E27FC236}">
                          <a16:creationId xmlns:a16="http://schemas.microsoft.com/office/drawing/2014/main" id="{35349E52-5685-CA24-297D-2D9B5FBC2E07}"/>
                        </a:ext>
                      </a:extLst>
                    </p:cNvPr>
                    <p:cNvGrpSpPr/>
                    <p:nvPr/>
                  </p:nvGrpSpPr>
                  <p:grpSpPr>
                    <a:xfrm>
                      <a:off x="9407272" y="3090645"/>
                      <a:ext cx="529722" cy="876794"/>
                      <a:chOff x="9407272" y="2214345"/>
                      <a:chExt cx="529722" cy="876794"/>
                    </a:xfrm>
                  </p:grpSpPr>
                  <p:sp>
                    <p:nvSpPr>
                      <p:cNvPr id="577" name="Hexagon 576">
                        <a:extLst>
                          <a:ext uri="{FF2B5EF4-FFF2-40B4-BE49-F238E27FC236}">
                            <a16:creationId xmlns:a16="http://schemas.microsoft.com/office/drawing/2014/main" id="{F267A105-4C31-AD73-29F3-843A2F416A6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Hexagon 577">
                        <a:extLst>
                          <a:ext uri="{FF2B5EF4-FFF2-40B4-BE49-F238E27FC236}">
                            <a16:creationId xmlns:a16="http://schemas.microsoft.com/office/drawing/2014/main" id="{669F3152-0DB5-0738-4C43-28A6541EE4A1}"/>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8" name="Group 567">
                    <a:extLst>
                      <a:ext uri="{FF2B5EF4-FFF2-40B4-BE49-F238E27FC236}">
                        <a16:creationId xmlns:a16="http://schemas.microsoft.com/office/drawing/2014/main" id="{8CE0695E-397F-E89A-D8E7-6DDAE63EB2E4}"/>
                      </a:ext>
                    </a:extLst>
                  </p:cNvPr>
                  <p:cNvGrpSpPr/>
                  <p:nvPr/>
                </p:nvGrpSpPr>
                <p:grpSpPr>
                  <a:xfrm>
                    <a:off x="9407272" y="3966743"/>
                    <a:ext cx="529722" cy="1753094"/>
                    <a:chOff x="9407272" y="2214345"/>
                    <a:chExt cx="529722" cy="1753094"/>
                  </a:xfrm>
                </p:grpSpPr>
                <p:grpSp>
                  <p:nvGrpSpPr>
                    <p:cNvPr id="569" name="Group 568">
                      <a:extLst>
                        <a:ext uri="{FF2B5EF4-FFF2-40B4-BE49-F238E27FC236}">
                          <a16:creationId xmlns:a16="http://schemas.microsoft.com/office/drawing/2014/main" id="{967D745C-E267-F9FA-F1E1-3D3B8FE2D555}"/>
                        </a:ext>
                      </a:extLst>
                    </p:cNvPr>
                    <p:cNvGrpSpPr/>
                    <p:nvPr/>
                  </p:nvGrpSpPr>
                  <p:grpSpPr>
                    <a:xfrm>
                      <a:off x="9407272" y="2214345"/>
                      <a:ext cx="529722" cy="876794"/>
                      <a:chOff x="9407272" y="2214345"/>
                      <a:chExt cx="529722" cy="876794"/>
                    </a:xfrm>
                  </p:grpSpPr>
                  <p:sp>
                    <p:nvSpPr>
                      <p:cNvPr id="573" name="Hexagon 572">
                        <a:extLst>
                          <a:ext uri="{FF2B5EF4-FFF2-40B4-BE49-F238E27FC236}">
                            <a16:creationId xmlns:a16="http://schemas.microsoft.com/office/drawing/2014/main" id="{6525A724-84F8-9D3E-DF43-092913E4761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Hexagon 573">
                        <a:extLst>
                          <a:ext uri="{FF2B5EF4-FFF2-40B4-BE49-F238E27FC236}">
                            <a16:creationId xmlns:a16="http://schemas.microsoft.com/office/drawing/2014/main" id="{3F6BFFE5-7E42-8CD0-973D-90C131736A4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0" name="Group 569">
                      <a:extLst>
                        <a:ext uri="{FF2B5EF4-FFF2-40B4-BE49-F238E27FC236}">
                          <a16:creationId xmlns:a16="http://schemas.microsoft.com/office/drawing/2014/main" id="{30611A9E-6E15-6D2F-9E7A-A146B2C02F51}"/>
                        </a:ext>
                      </a:extLst>
                    </p:cNvPr>
                    <p:cNvGrpSpPr/>
                    <p:nvPr/>
                  </p:nvGrpSpPr>
                  <p:grpSpPr>
                    <a:xfrm>
                      <a:off x="9407272" y="3090645"/>
                      <a:ext cx="529722" cy="876794"/>
                      <a:chOff x="9407272" y="2214345"/>
                      <a:chExt cx="529722" cy="876794"/>
                    </a:xfrm>
                  </p:grpSpPr>
                  <p:sp>
                    <p:nvSpPr>
                      <p:cNvPr id="571" name="Hexagon 570">
                        <a:extLst>
                          <a:ext uri="{FF2B5EF4-FFF2-40B4-BE49-F238E27FC236}">
                            <a16:creationId xmlns:a16="http://schemas.microsoft.com/office/drawing/2014/main" id="{114AB603-0D8E-8685-B976-0DE0A7974B6B}"/>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Hexagon 571">
                        <a:extLst>
                          <a:ext uri="{FF2B5EF4-FFF2-40B4-BE49-F238E27FC236}">
                            <a16:creationId xmlns:a16="http://schemas.microsoft.com/office/drawing/2014/main" id="{FFFB810A-8DDB-56FE-65DC-B417A3F05C8C}"/>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52" name="Group 551">
                  <a:extLst>
                    <a:ext uri="{FF2B5EF4-FFF2-40B4-BE49-F238E27FC236}">
                      <a16:creationId xmlns:a16="http://schemas.microsoft.com/office/drawing/2014/main" id="{6A53E3BB-5FD7-D1BE-AF7B-48A3AAA1D976}"/>
                    </a:ext>
                  </a:extLst>
                </p:cNvPr>
                <p:cNvGrpSpPr/>
                <p:nvPr/>
              </p:nvGrpSpPr>
              <p:grpSpPr>
                <a:xfrm>
                  <a:off x="9407272" y="3453245"/>
                  <a:ext cx="529722" cy="3505492"/>
                  <a:chOff x="9407272" y="2214345"/>
                  <a:chExt cx="529722" cy="3505492"/>
                </a:xfrm>
              </p:grpSpPr>
              <p:grpSp>
                <p:nvGrpSpPr>
                  <p:cNvPr id="553" name="Group 552">
                    <a:extLst>
                      <a:ext uri="{FF2B5EF4-FFF2-40B4-BE49-F238E27FC236}">
                        <a16:creationId xmlns:a16="http://schemas.microsoft.com/office/drawing/2014/main" id="{280D86D5-A1C4-149D-C5D1-253B16817678}"/>
                      </a:ext>
                    </a:extLst>
                  </p:cNvPr>
                  <p:cNvGrpSpPr/>
                  <p:nvPr/>
                </p:nvGrpSpPr>
                <p:grpSpPr>
                  <a:xfrm>
                    <a:off x="9407272" y="2214345"/>
                    <a:ext cx="529722" cy="1753094"/>
                    <a:chOff x="9407272" y="2214345"/>
                    <a:chExt cx="529722" cy="1753094"/>
                  </a:xfrm>
                </p:grpSpPr>
                <p:grpSp>
                  <p:nvGrpSpPr>
                    <p:cNvPr id="561" name="Group 560">
                      <a:extLst>
                        <a:ext uri="{FF2B5EF4-FFF2-40B4-BE49-F238E27FC236}">
                          <a16:creationId xmlns:a16="http://schemas.microsoft.com/office/drawing/2014/main" id="{C93E6737-E47C-AE95-AC42-351D60E7B610}"/>
                        </a:ext>
                      </a:extLst>
                    </p:cNvPr>
                    <p:cNvGrpSpPr/>
                    <p:nvPr/>
                  </p:nvGrpSpPr>
                  <p:grpSpPr>
                    <a:xfrm>
                      <a:off x="9407272" y="2214345"/>
                      <a:ext cx="529722" cy="876794"/>
                      <a:chOff x="9407272" y="2214345"/>
                      <a:chExt cx="529722" cy="876794"/>
                    </a:xfrm>
                  </p:grpSpPr>
                  <p:sp>
                    <p:nvSpPr>
                      <p:cNvPr id="565" name="Hexagon 564">
                        <a:extLst>
                          <a:ext uri="{FF2B5EF4-FFF2-40B4-BE49-F238E27FC236}">
                            <a16:creationId xmlns:a16="http://schemas.microsoft.com/office/drawing/2014/main" id="{6A078FFA-EA2A-2389-FBF4-826C20E9829B}"/>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Hexagon 565">
                        <a:extLst>
                          <a:ext uri="{FF2B5EF4-FFF2-40B4-BE49-F238E27FC236}">
                            <a16:creationId xmlns:a16="http://schemas.microsoft.com/office/drawing/2014/main" id="{64609618-B13D-6B43-A998-D75D820861B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2" name="Group 561">
                      <a:extLst>
                        <a:ext uri="{FF2B5EF4-FFF2-40B4-BE49-F238E27FC236}">
                          <a16:creationId xmlns:a16="http://schemas.microsoft.com/office/drawing/2014/main" id="{F5A549FC-53DC-AAB4-A6DD-909103CBB07F}"/>
                        </a:ext>
                      </a:extLst>
                    </p:cNvPr>
                    <p:cNvGrpSpPr/>
                    <p:nvPr/>
                  </p:nvGrpSpPr>
                  <p:grpSpPr>
                    <a:xfrm>
                      <a:off x="9407272" y="3090645"/>
                      <a:ext cx="529722" cy="876794"/>
                      <a:chOff x="9407272" y="2214345"/>
                      <a:chExt cx="529722" cy="876794"/>
                    </a:xfrm>
                  </p:grpSpPr>
                  <p:sp>
                    <p:nvSpPr>
                      <p:cNvPr id="563" name="Hexagon 562">
                        <a:extLst>
                          <a:ext uri="{FF2B5EF4-FFF2-40B4-BE49-F238E27FC236}">
                            <a16:creationId xmlns:a16="http://schemas.microsoft.com/office/drawing/2014/main" id="{9C157C70-6AA3-CEC5-8796-24F3FF4393E0}"/>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Hexagon 563">
                        <a:extLst>
                          <a:ext uri="{FF2B5EF4-FFF2-40B4-BE49-F238E27FC236}">
                            <a16:creationId xmlns:a16="http://schemas.microsoft.com/office/drawing/2014/main" id="{BB7CDD5A-DC9D-1CE9-1A88-F92BCDF08BA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4" name="Group 553">
                    <a:extLst>
                      <a:ext uri="{FF2B5EF4-FFF2-40B4-BE49-F238E27FC236}">
                        <a16:creationId xmlns:a16="http://schemas.microsoft.com/office/drawing/2014/main" id="{5A3B79A1-94AA-617D-5C15-3C08A3C52EBC}"/>
                      </a:ext>
                    </a:extLst>
                  </p:cNvPr>
                  <p:cNvGrpSpPr/>
                  <p:nvPr/>
                </p:nvGrpSpPr>
                <p:grpSpPr>
                  <a:xfrm>
                    <a:off x="9407272" y="3966743"/>
                    <a:ext cx="529722" cy="1753094"/>
                    <a:chOff x="9407272" y="2214345"/>
                    <a:chExt cx="529722" cy="1753094"/>
                  </a:xfrm>
                </p:grpSpPr>
                <p:grpSp>
                  <p:nvGrpSpPr>
                    <p:cNvPr id="555" name="Group 554">
                      <a:extLst>
                        <a:ext uri="{FF2B5EF4-FFF2-40B4-BE49-F238E27FC236}">
                          <a16:creationId xmlns:a16="http://schemas.microsoft.com/office/drawing/2014/main" id="{EBFDA30B-A96E-8796-04E6-38E762A95400}"/>
                        </a:ext>
                      </a:extLst>
                    </p:cNvPr>
                    <p:cNvGrpSpPr/>
                    <p:nvPr/>
                  </p:nvGrpSpPr>
                  <p:grpSpPr>
                    <a:xfrm>
                      <a:off x="9407272" y="2214345"/>
                      <a:ext cx="529722" cy="876794"/>
                      <a:chOff x="9407272" y="2214345"/>
                      <a:chExt cx="529722" cy="876794"/>
                    </a:xfrm>
                  </p:grpSpPr>
                  <p:sp>
                    <p:nvSpPr>
                      <p:cNvPr id="559" name="Hexagon 558">
                        <a:extLst>
                          <a:ext uri="{FF2B5EF4-FFF2-40B4-BE49-F238E27FC236}">
                            <a16:creationId xmlns:a16="http://schemas.microsoft.com/office/drawing/2014/main" id="{E44B66CA-5991-2519-4C84-6AE9778A5104}"/>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Hexagon 559">
                        <a:extLst>
                          <a:ext uri="{FF2B5EF4-FFF2-40B4-BE49-F238E27FC236}">
                            <a16:creationId xmlns:a16="http://schemas.microsoft.com/office/drawing/2014/main" id="{00233AC6-67EB-E31A-CFA9-98E509A25EC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6" name="Group 555">
                      <a:extLst>
                        <a:ext uri="{FF2B5EF4-FFF2-40B4-BE49-F238E27FC236}">
                          <a16:creationId xmlns:a16="http://schemas.microsoft.com/office/drawing/2014/main" id="{8E6CA843-B69E-D80F-B944-026854D6DCB2}"/>
                        </a:ext>
                      </a:extLst>
                    </p:cNvPr>
                    <p:cNvGrpSpPr/>
                    <p:nvPr/>
                  </p:nvGrpSpPr>
                  <p:grpSpPr>
                    <a:xfrm>
                      <a:off x="9407272" y="3090645"/>
                      <a:ext cx="529722" cy="876794"/>
                      <a:chOff x="9407272" y="2214345"/>
                      <a:chExt cx="529722" cy="876794"/>
                    </a:xfrm>
                  </p:grpSpPr>
                  <p:sp>
                    <p:nvSpPr>
                      <p:cNvPr id="557" name="Hexagon 556">
                        <a:extLst>
                          <a:ext uri="{FF2B5EF4-FFF2-40B4-BE49-F238E27FC236}">
                            <a16:creationId xmlns:a16="http://schemas.microsoft.com/office/drawing/2014/main" id="{62DEE5C6-EE8B-F45C-4D60-A36C1EDD10EE}"/>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Hexagon 557">
                        <a:extLst>
                          <a:ext uri="{FF2B5EF4-FFF2-40B4-BE49-F238E27FC236}">
                            <a16:creationId xmlns:a16="http://schemas.microsoft.com/office/drawing/2014/main" id="{95DA7074-7E04-FFDE-F2CD-48D8D2885F79}"/>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4" name="Group 13">
              <a:extLst>
                <a:ext uri="{FF2B5EF4-FFF2-40B4-BE49-F238E27FC236}">
                  <a16:creationId xmlns:a16="http://schemas.microsoft.com/office/drawing/2014/main" id="{22448663-3BD6-5FC0-2960-DA20F2D93280}"/>
                </a:ext>
              </a:extLst>
            </p:cNvPr>
            <p:cNvGrpSpPr/>
            <p:nvPr/>
          </p:nvGrpSpPr>
          <p:grpSpPr>
            <a:xfrm>
              <a:off x="6479882" y="-269999"/>
              <a:ext cx="936647" cy="7228736"/>
              <a:chOff x="9407272" y="-269999"/>
              <a:chExt cx="936647" cy="7228736"/>
            </a:xfrm>
          </p:grpSpPr>
          <p:grpSp>
            <p:nvGrpSpPr>
              <p:cNvPr id="487" name="Group 486">
                <a:extLst>
                  <a:ext uri="{FF2B5EF4-FFF2-40B4-BE49-F238E27FC236}">
                    <a16:creationId xmlns:a16="http://schemas.microsoft.com/office/drawing/2014/main" id="{49FF21DA-F746-F305-289B-6798F0BF0F43}"/>
                  </a:ext>
                </a:extLst>
              </p:cNvPr>
              <p:cNvGrpSpPr/>
              <p:nvPr/>
            </p:nvGrpSpPr>
            <p:grpSpPr>
              <a:xfrm>
                <a:off x="9407272" y="-50800"/>
                <a:ext cx="529722" cy="7009537"/>
                <a:chOff x="9407272" y="-50800"/>
                <a:chExt cx="529722" cy="7009537"/>
              </a:xfrm>
            </p:grpSpPr>
            <p:grpSp>
              <p:nvGrpSpPr>
                <p:cNvPr id="519" name="Group 518">
                  <a:extLst>
                    <a:ext uri="{FF2B5EF4-FFF2-40B4-BE49-F238E27FC236}">
                      <a16:creationId xmlns:a16="http://schemas.microsoft.com/office/drawing/2014/main" id="{AAD04EA7-09A3-6EA6-6EC2-6C6A5DDB937A}"/>
                    </a:ext>
                  </a:extLst>
                </p:cNvPr>
                <p:cNvGrpSpPr/>
                <p:nvPr/>
              </p:nvGrpSpPr>
              <p:grpSpPr>
                <a:xfrm>
                  <a:off x="9407272" y="-50800"/>
                  <a:ext cx="529722" cy="3505492"/>
                  <a:chOff x="9407272" y="2214345"/>
                  <a:chExt cx="529722" cy="3505492"/>
                </a:xfrm>
              </p:grpSpPr>
              <p:grpSp>
                <p:nvGrpSpPr>
                  <p:cNvPr id="535" name="Group 534">
                    <a:extLst>
                      <a:ext uri="{FF2B5EF4-FFF2-40B4-BE49-F238E27FC236}">
                        <a16:creationId xmlns:a16="http://schemas.microsoft.com/office/drawing/2014/main" id="{65D8FF0D-A3D7-80B6-82C2-85D6DE02C1B4}"/>
                      </a:ext>
                    </a:extLst>
                  </p:cNvPr>
                  <p:cNvGrpSpPr/>
                  <p:nvPr/>
                </p:nvGrpSpPr>
                <p:grpSpPr>
                  <a:xfrm>
                    <a:off x="9407272" y="2214345"/>
                    <a:ext cx="529722" cy="1753094"/>
                    <a:chOff x="9407272" y="2214345"/>
                    <a:chExt cx="529722" cy="1753094"/>
                  </a:xfrm>
                </p:grpSpPr>
                <p:grpSp>
                  <p:nvGrpSpPr>
                    <p:cNvPr id="543" name="Group 542">
                      <a:extLst>
                        <a:ext uri="{FF2B5EF4-FFF2-40B4-BE49-F238E27FC236}">
                          <a16:creationId xmlns:a16="http://schemas.microsoft.com/office/drawing/2014/main" id="{06ECCA97-ADCC-24EB-8A70-0169064970C2}"/>
                        </a:ext>
                      </a:extLst>
                    </p:cNvPr>
                    <p:cNvGrpSpPr/>
                    <p:nvPr/>
                  </p:nvGrpSpPr>
                  <p:grpSpPr>
                    <a:xfrm>
                      <a:off x="9407272" y="2214345"/>
                      <a:ext cx="529722" cy="876794"/>
                      <a:chOff x="9407272" y="2214345"/>
                      <a:chExt cx="529722" cy="876794"/>
                    </a:xfrm>
                  </p:grpSpPr>
                  <p:sp>
                    <p:nvSpPr>
                      <p:cNvPr id="547" name="Hexagon 546">
                        <a:extLst>
                          <a:ext uri="{FF2B5EF4-FFF2-40B4-BE49-F238E27FC236}">
                            <a16:creationId xmlns:a16="http://schemas.microsoft.com/office/drawing/2014/main" id="{9B026856-4A5B-2B6F-FB42-4F04BDA8B1A7}"/>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Hexagon 547">
                        <a:extLst>
                          <a:ext uri="{FF2B5EF4-FFF2-40B4-BE49-F238E27FC236}">
                            <a16:creationId xmlns:a16="http://schemas.microsoft.com/office/drawing/2014/main" id="{BD632A12-31A8-2CE6-62AE-B8770098E0D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4" name="Group 543">
                      <a:extLst>
                        <a:ext uri="{FF2B5EF4-FFF2-40B4-BE49-F238E27FC236}">
                          <a16:creationId xmlns:a16="http://schemas.microsoft.com/office/drawing/2014/main" id="{C2D5E36D-9164-C288-5CCE-7B8874E5E016}"/>
                        </a:ext>
                      </a:extLst>
                    </p:cNvPr>
                    <p:cNvGrpSpPr/>
                    <p:nvPr/>
                  </p:nvGrpSpPr>
                  <p:grpSpPr>
                    <a:xfrm>
                      <a:off x="9407272" y="3090645"/>
                      <a:ext cx="529722" cy="876794"/>
                      <a:chOff x="9407272" y="2214345"/>
                      <a:chExt cx="529722" cy="876794"/>
                    </a:xfrm>
                  </p:grpSpPr>
                  <p:sp>
                    <p:nvSpPr>
                      <p:cNvPr id="545" name="Hexagon 544">
                        <a:extLst>
                          <a:ext uri="{FF2B5EF4-FFF2-40B4-BE49-F238E27FC236}">
                            <a16:creationId xmlns:a16="http://schemas.microsoft.com/office/drawing/2014/main" id="{82EFF6EC-1C4E-A1BF-937D-960FF4078F33}"/>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Hexagon 545">
                        <a:extLst>
                          <a:ext uri="{FF2B5EF4-FFF2-40B4-BE49-F238E27FC236}">
                            <a16:creationId xmlns:a16="http://schemas.microsoft.com/office/drawing/2014/main" id="{A7764973-0F1D-3DAC-704A-1A1EC6783A4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6" name="Group 535">
                    <a:extLst>
                      <a:ext uri="{FF2B5EF4-FFF2-40B4-BE49-F238E27FC236}">
                        <a16:creationId xmlns:a16="http://schemas.microsoft.com/office/drawing/2014/main" id="{35AA37F3-09C0-FB78-CEAC-AA0D49973F6C}"/>
                      </a:ext>
                    </a:extLst>
                  </p:cNvPr>
                  <p:cNvGrpSpPr/>
                  <p:nvPr/>
                </p:nvGrpSpPr>
                <p:grpSpPr>
                  <a:xfrm>
                    <a:off x="9407272" y="3966743"/>
                    <a:ext cx="529722" cy="1753094"/>
                    <a:chOff x="9407272" y="2214345"/>
                    <a:chExt cx="529722" cy="1753094"/>
                  </a:xfrm>
                </p:grpSpPr>
                <p:grpSp>
                  <p:nvGrpSpPr>
                    <p:cNvPr id="537" name="Group 536">
                      <a:extLst>
                        <a:ext uri="{FF2B5EF4-FFF2-40B4-BE49-F238E27FC236}">
                          <a16:creationId xmlns:a16="http://schemas.microsoft.com/office/drawing/2014/main" id="{EED4C1F8-4033-2C06-0DB8-B5AE899F5E71}"/>
                        </a:ext>
                      </a:extLst>
                    </p:cNvPr>
                    <p:cNvGrpSpPr/>
                    <p:nvPr/>
                  </p:nvGrpSpPr>
                  <p:grpSpPr>
                    <a:xfrm>
                      <a:off x="9407272" y="2214345"/>
                      <a:ext cx="529722" cy="876794"/>
                      <a:chOff x="9407272" y="2214345"/>
                      <a:chExt cx="529722" cy="876794"/>
                    </a:xfrm>
                  </p:grpSpPr>
                  <p:sp>
                    <p:nvSpPr>
                      <p:cNvPr id="541" name="Hexagon 540">
                        <a:extLst>
                          <a:ext uri="{FF2B5EF4-FFF2-40B4-BE49-F238E27FC236}">
                            <a16:creationId xmlns:a16="http://schemas.microsoft.com/office/drawing/2014/main" id="{BF52A794-5B6C-CDE7-2CC7-60788E77CCD1}"/>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Hexagon 541">
                        <a:extLst>
                          <a:ext uri="{FF2B5EF4-FFF2-40B4-BE49-F238E27FC236}">
                            <a16:creationId xmlns:a16="http://schemas.microsoft.com/office/drawing/2014/main" id="{053F53DD-D3C7-A6DD-D3F6-EC0CFBDD2CE1}"/>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8" name="Group 537">
                      <a:extLst>
                        <a:ext uri="{FF2B5EF4-FFF2-40B4-BE49-F238E27FC236}">
                          <a16:creationId xmlns:a16="http://schemas.microsoft.com/office/drawing/2014/main" id="{C3ABA7BB-5EA5-35E7-50F7-FD36B7CE0314}"/>
                        </a:ext>
                      </a:extLst>
                    </p:cNvPr>
                    <p:cNvGrpSpPr/>
                    <p:nvPr/>
                  </p:nvGrpSpPr>
                  <p:grpSpPr>
                    <a:xfrm>
                      <a:off x="9407272" y="3090645"/>
                      <a:ext cx="529722" cy="876794"/>
                      <a:chOff x="9407272" y="2214345"/>
                      <a:chExt cx="529722" cy="876794"/>
                    </a:xfrm>
                  </p:grpSpPr>
                  <p:sp>
                    <p:nvSpPr>
                      <p:cNvPr id="539" name="Hexagon 538">
                        <a:extLst>
                          <a:ext uri="{FF2B5EF4-FFF2-40B4-BE49-F238E27FC236}">
                            <a16:creationId xmlns:a16="http://schemas.microsoft.com/office/drawing/2014/main" id="{2A96997F-ECB7-2811-4770-958576E5405E}"/>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Hexagon 539">
                        <a:extLst>
                          <a:ext uri="{FF2B5EF4-FFF2-40B4-BE49-F238E27FC236}">
                            <a16:creationId xmlns:a16="http://schemas.microsoft.com/office/drawing/2014/main" id="{02D608D9-57EB-9860-CC0D-1E4FA0064DCC}"/>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20" name="Group 519">
                  <a:extLst>
                    <a:ext uri="{FF2B5EF4-FFF2-40B4-BE49-F238E27FC236}">
                      <a16:creationId xmlns:a16="http://schemas.microsoft.com/office/drawing/2014/main" id="{D923E0E0-A511-4C1B-5640-F950D1524BB1}"/>
                    </a:ext>
                  </a:extLst>
                </p:cNvPr>
                <p:cNvGrpSpPr/>
                <p:nvPr/>
              </p:nvGrpSpPr>
              <p:grpSpPr>
                <a:xfrm>
                  <a:off x="9407272" y="3453245"/>
                  <a:ext cx="529722" cy="3505492"/>
                  <a:chOff x="9407272" y="2214345"/>
                  <a:chExt cx="529722" cy="3505492"/>
                </a:xfrm>
              </p:grpSpPr>
              <p:grpSp>
                <p:nvGrpSpPr>
                  <p:cNvPr id="521" name="Group 520">
                    <a:extLst>
                      <a:ext uri="{FF2B5EF4-FFF2-40B4-BE49-F238E27FC236}">
                        <a16:creationId xmlns:a16="http://schemas.microsoft.com/office/drawing/2014/main" id="{4F4F1822-06E5-EDBA-B193-1C750E9D39C1}"/>
                      </a:ext>
                    </a:extLst>
                  </p:cNvPr>
                  <p:cNvGrpSpPr/>
                  <p:nvPr/>
                </p:nvGrpSpPr>
                <p:grpSpPr>
                  <a:xfrm>
                    <a:off x="9407272" y="2214345"/>
                    <a:ext cx="529722" cy="1753094"/>
                    <a:chOff x="9407272" y="2214345"/>
                    <a:chExt cx="529722" cy="1753094"/>
                  </a:xfrm>
                </p:grpSpPr>
                <p:grpSp>
                  <p:nvGrpSpPr>
                    <p:cNvPr id="529" name="Group 528">
                      <a:extLst>
                        <a:ext uri="{FF2B5EF4-FFF2-40B4-BE49-F238E27FC236}">
                          <a16:creationId xmlns:a16="http://schemas.microsoft.com/office/drawing/2014/main" id="{40DA80DC-3045-B8A2-DCA1-55F46467F6FB}"/>
                        </a:ext>
                      </a:extLst>
                    </p:cNvPr>
                    <p:cNvGrpSpPr/>
                    <p:nvPr/>
                  </p:nvGrpSpPr>
                  <p:grpSpPr>
                    <a:xfrm>
                      <a:off x="9407272" y="2214345"/>
                      <a:ext cx="529722" cy="876794"/>
                      <a:chOff x="9407272" y="2214345"/>
                      <a:chExt cx="529722" cy="876794"/>
                    </a:xfrm>
                  </p:grpSpPr>
                  <p:sp>
                    <p:nvSpPr>
                      <p:cNvPr id="533" name="Hexagon 532">
                        <a:extLst>
                          <a:ext uri="{FF2B5EF4-FFF2-40B4-BE49-F238E27FC236}">
                            <a16:creationId xmlns:a16="http://schemas.microsoft.com/office/drawing/2014/main" id="{F4DE5183-1D6F-D608-8E9B-73A788F15689}"/>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Hexagon 533">
                        <a:extLst>
                          <a:ext uri="{FF2B5EF4-FFF2-40B4-BE49-F238E27FC236}">
                            <a16:creationId xmlns:a16="http://schemas.microsoft.com/office/drawing/2014/main" id="{CEC07B39-7C12-8D77-60B2-028C60B4678E}"/>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0" name="Group 529">
                      <a:extLst>
                        <a:ext uri="{FF2B5EF4-FFF2-40B4-BE49-F238E27FC236}">
                          <a16:creationId xmlns:a16="http://schemas.microsoft.com/office/drawing/2014/main" id="{C396158F-0AB2-7927-2685-E1A9A84FEC13}"/>
                        </a:ext>
                      </a:extLst>
                    </p:cNvPr>
                    <p:cNvGrpSpPr/>
                    <p:nvPr/>
                  </p:nvGrpSpPr>
                  <p:grpSpPr>
                    <a:xfrm>
                      <a:off x="9407272" y="3090645"/>
                      <a:ext cx="529722" cy="876794"/>
                      <a:chOff x="9407272" y="2214345"/>
                      <a:chExt cx="529722" cy="876794"/>
                    </a:xfrm>
                  </p:grpSpPr>
                  <p:sp>
                    <p:nvSpPr>
                      <p:cNvPr id="531" name="Hexagon 530">
                        <a:extLst>
                          <a:ext uri="{FF2B5EF4-FFF2-40B4-BE49-F238E27FC236}">
                            <a16:creationId xmlns:a16="http://schemas.microsoft.com/office/drawing/2014/main" id="{0E55E524-7AB8-1002-F149-4648938D266E}"/>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Hexagon 531">
                        <a:extLst>
                          <a:ext uri="{FF2B5EF4-FFF2-40B4-BE49-F238E27FC236}">
                            <a16:creationId xmlns:a16="http://schemas.microsoft.com/office/drawing/2014/main" id="{A33217BA-0313-9823-848A-17849F056715}"/>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2" name="Group 521">
                    <a:extLst>
                      <a:ext uri="{FF2B5EF4-FFF2-40B4-BE49-F238E27FC236}">
                        <a16:creationId xmlns:a16="http://schemas.microsoft.com/office/drawing/2014/main" id="{F35027F7-569F-3772-B393-B3FCC942AF1C}"/>
                      </a:ext>
                    </a:extLst>
                  </p:cNvPr>
                  <p:cNvGrpSpPr/>
                  <p:nvPr/>
                </p:nvGrpSpPr>
                <p:grpSpPr>
                  <a:xfrm>
                    <a:off x="9407272" y="3966743"/>
                    <a:ext cx="529722" cy="1753094"/>
                    <a:chOff x="9407272" y="2214345"/>
                    <a:chExt cx="529722" cy="1753094"/>
                  </a:xfrm>
                </p:grpSpPr>
                <p:grpSp>
                  <p:nvGrpSpPr>
                    <p:cNvPr id="523" name="Group 522">
                      <a:extLst>
                        <a:ext uri="{FF2B5EF4-FFF2-40B4-BE49-F238E27FC236}">
                          <a16:creationId xmlns:a16="http://schemas.microsoft.com/office/drawing/2014/main" id="{782A4E34-2E16-C19B-FF9C-2916E1183153}"/>
                        </a:ext>
                      </a:extLst>
                    </p:cNvPr>
                    <p:cNvGrpSpPr/>
                    <p:nvPr/>
                  </p:nvGrpSpPr>
                  <p:grpSpPr>
                    <a:xfrm>
                      <a:off x="9407272" y="2214345"/>
                      <a:ext cx="529722" cy="876794"/>
                      <a:chOff x="9407272" y="2214345"/>
                      <a:chExt cx="529722" cy="876794"/>
                    </a:xfrm>
                  </p:grpSpPr>
                  <p:sp>
                    <p:nvSpPr>
                      <p:cNvPr id="527" name="Hexagon 526">
                        <a:extLst>
                          <a:ext uri="{FF2B5EF4-FFF2-40B4-BE49-F238E27FC236}">
                            <a16:creationId xmlns:a16="http://schemas.microsoft.com/office/drawing/2014/main" id="{4760DDD9-DC23-7EE3-2B1F-E5F7D991BAE1}"/>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Hexagon 527">
                        <a:extLst>
                          <a:ext uri="{FF2B5EF4-FFF2-40B4-BE49-F238E27FC236}">
                            <a16:creationId xmlns:a16="http://schemas.microsoft.com/office/drawing/2014/main" id="{6D44CA9B-466D-1BFA-7FF9-7A18D3AD669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4" name="Group 523">
                      <a:extLst>
                        <a:ext uri="{FF2B5EF4-FFF2-40B4-BE49-F238E27FC236}">
                          <a16:creationId xmlns:a16="http://schemas.microsoft.com/office/drawing/2014/main" id="{A1F335BE-7BE1-EE05-D0EE-1771A919F2A3}"/>
                        </a:ext>
                      </a:extLst>
                    </p:cNvPr>
                    <p:cNvGrpSpPr/>
                    <p:nvPr/>
                  </p:nvGrpSpPr>
                  <p:grpSpPr>
                    <a:xfrm>
                      <a:off x="9407272" y="3090645"/>
                      <a:ext cx="529722" cy="876794"/>
                      <a:chOff x="9407272" y="2214345"/>
                      <a:chExt cx="529722" cy="876794"/>
                    </a:xfrm>
                  </p:grpSpPr>
                  <p:sp>
                    <p:nvSpPr>
                      <p:cNvPr id="525" name="Hexagon 524">
                        <a:extLst>
                          <a:ext uri="{FF2B5EF4-FFF2-40B4-BE49-F238E27FC236}">
                            <a16:creationId xmlns:a16="http://schemas.microsoft.com/office/drawing/2014/main" id="{844E2249-45E0-F78E-5C6A-EFF5D8D7C81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Hexagon 525">
                        <a:extLst>
                          <a:ext uri="{FF2B5EF4-FFF2-40B4-BE49-F238E27FC236}">
                            <a16:creationId xmlns:a16="http://schemas.microsoft.com/office/drawing/2014/main" id="{EF7C8EB2-22A8-1084-E4D7-340C7B2EEE5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88" name="Group 487">
                <a:extLst>
                  <a:ext uri="{FF2B5EF4-FFF2-40B4-BE49-F238E27FC236}">
                    <a16:creationId xmlns:a16="http://schemas.microsoft.com/office/drawing/2014/main" id="{29D5AC08-5F99-B97C-536D-FFAD4AD7F50C}"/>
                  </a:ext>
                </a:extLst>
              </p:cNvPr>
              <p:cNvGrpSpPr/>
              <p:nvPr/>
            </p:nvGrpSpPr>
            <p:grpSpPr>
              <a:xfrm>
                <a:off x="9814197" y="-269999"/>
                <a:ext cx="529722" cy="7009537"/>
                <a:chOff x="9407272" y="-50800"/>
                <a:chExt cx="529722" cy="7009537"/>
              </a:xfrm>
            </p:grpSpPr>
            <p:grpSp>
              <p:nvGrpSpPr>
                <p:cNvPr id="489" name="Group 488">
                  <a:extLst>
                    <a:ext uri="{FF2B5EF4-FFF2-40B4-BE49-F238E27FC236}">
                      <a16:creationId xmlns:a16="http://schemas.microsoft.com/office/drawing/2014/main" id="{A1462B88-55AA-AD66-D2CE-D1F8AAF4D13F}"/>
                    </a:ext>
                  </a:extLst>
                </p:cNvPr>
                <p:cNvGrpSpPr/>
                <p:nvPr/>
              </p:nvGrpSpPr>
              <p:grpSpPr>
                <a:xfrm>
                  <a:off x="9407272" y="-50800"/>
                  <a:ext cx="529722" cy="3505492"/>
                  <a:chOff x="9407272" y="2214345"/>
                  <a:chExt cx="529722" cy="3505492"/>
                </a:xfrm>
              </p:grpSpPr>
              <p:grpSp>
                <p:nvGrpSpPr>
                  <p:cNvPr id="505" name="Group 504">
                    <a:extLst>
                      <a:ext uri="{FF2B5EF4-FFF2-40B4-BE49-F238E27FC236}">
                        <a16:creationId xmlns:a16="http://schemas.microsoft.com/office/drawing/2014/main" id="{B502E050-FB6B-423A-1BB0-5E1691DBF074}"/>
                      </a:ext>
                    </a:extLst>
                  </p:cNvPr>
                  <p:cNvGrpSpPr/>
                  <p:nvPr/>
                </p:nvGrpSpPr>
                <p:grpSpPr>
                  <a:xfrm>
                    <a:off x="9407272" y="2214345"/>
                    <a:ext cx="529722" cy="1753094"/>
                    <a:chOff x="9407272" y="2214345"/>
                    <a:chExt cx="529722" cy="1753094"/>
                  </a:xfrm>
                </p:grpSpPr>
                <p:grpSp>
                  <p:nvGrpSpPr>
                    <p:cNvPr id="513" name="Group 512">
                      <a:extLst>
                        <a:ext uri="{FF2B5EF4-FFF2-40B4-BE49-F238E27FC236}">
                          <a16:creationId xmlns:a16="http://schemas.microsoft.com/office/drawing/2014/main" id="{8056F4FB-53CD-21CB-F446-66CFFB2C243D}"/>
                        </a:ext>
                      </a:extLst>
                    </p:cNvPr>
                    <p:cNvGrpSpPr/>
                    <p:nvPr/>
                  </p:nvGrpSpPr>
                  <p:grpSpPr>
                    <a:xfrm>
                      <a:off x="9407272" y="2214345"/>
                      <a:ext cx="529722" cy="876794"/>
                      <a:chOff x="9407272" y="2214345"/>
                      <a:chExt cx="529722" cy="876794"/>
                    </a:xfrm>
                  </p:grpSpPr>
                  <p:sp>
                    <p:nvSpPr>
                      <p:cNvPr id="517" name="Hexagon 516">
                        <a:extLst>
                          <a:ext uri="{FF2B5EF4-FFF2-40B4-BE49-F238E27FC236}">
                            <a16:creationId xmlns:a16="http://schemas.microsoft.com/office/drawing/2014/main" id="{AFF41DDB-F6FA-A1D5-37C2-9E9FCC55F7C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Hexagon 517">
                        <a:extLst>
                          <a:ext uri="{FF2B5EF4-FFF2-40B4-BE49-F238E27FC236}">
                            <a16:creationId xmlns:a16="http://schemas.microsoft.com/office/drawing/2014/main" id="{394081AB-9F7C-C27B-17BF-6245E0589E5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4" name="Group 513">
                      <a:extLst>
                        <a:ext uri="{FF2B5EF4-FFF2-40B4-BE49-F238E27FC236}">
                          <a16:creationId xmlns:a16="http://schemas.microsoft.com/office/drawing/2014/main" id="{2271920E-7267-34A3-2C11-5E8A10849FCB}"/>
                        </a:ext>
                      </a:extLst>
                    </p:cNvPr>
                    <p:cNvGrpSpPr/>
                    <p:nvPr/>
                  </p:nvGrpSpPr>
                  <p:grpSpPr>
                    <a:xfrm>
                      <a:off x="9407272" y="3090645"/>
                      <a:ext cx="529722" cy="876794"/>
                      <a:chOff x="9407272" y="2214345"/>
                      <a:chExt cx="529722" cy="876794"/>
                    </a:xfrm>
                  </p:grpSpPr>
                  <p:sp>
                    <p:nvSpPr>
                      <p:cNvPr id="515" name="Hexagon 514">
                        <a:extLst>
                          <a:ext uri="{FF2B5EF4-FFF2-40B4-BE49-F238E27FC236}">
                            <a16:creationId xmlns:a16="http://schemas.microsoft.com/office/drawing/2014/main" id="{F5BCAC89-BFCD-BAB2-2F47-77692EDB825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Hexagon 515">
                        <a:extLst>
                          <a:ext uri="{FF2B5EF4-FFF2-40B4-BE49-F238E27FC236}">
                            <a16:creationId xmlns:a16="http://schemas.microsoft.com/office/drawing/2014/main" id="{813D6497-5DEA-05FB-4A19-A7F0A939E1B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6" name="Group 505">
                    <a:extLst>
                      <a:ext uri="{FF2B5EF4-FFF2-40B4-BE49-F238E27FC236}">
                        <a16:creationId xmlns:a16="http://schemas.microsoft.com/office/drawing/2014/main" id="{6E1B681E-BAC9-37C9-5270-C84DDBB18AC6}"/>
                      </a:ext>
                    </a:extLst>
                  </p:cNvPr>
                  <p:cNvGrpSpPr/>
                  <p:nvPr/>
                </p:nvGrpSpPr>
                <p:grpSpPr>
                  <a:xfrm>
                    <a:off x="9407272" y="3966743"/>
                    <a:ext cx="529722" cy="1753094"/>
                    <a:chOff x="9407272" y="2214345"/>
                    <a:chExt cx="529722" cy="1753094"/>
                  </a:xfrm>
                </p:grpSpPr>
                <p:grpSp>
                  <p:nvGrpSpPr>
                    <p:cNvPr id="507" name="Group 506">
                      <a:extLst>
                        <a:ext uri="{FF2B5EF4-FFF2-40B4-BE49-F238E27FC236}">
                          <a16:creationId xmlns:a16="http://schemas.microsoft.com/office/drawing/2014/main" id="{83D928C3-D6E0-AAF5-459F-7677EADD8F4E}"/>
                        </a:ext>
                      </a:extLst>
                    </p:cNvPr>
                    <p:cNvGrpSpPr/>
                    <p:nvPr/>
                  </p:nvGrpSpPr>
                  <p:grpSpPr>
                    <a:xfrm>
                      <a:off x="9407272" y="2214345"/>
                      <a:ext cx="529722" cy="876794"/>
                      <a:chOff x="9407272" y="2214345"/>
                      <a:chExt cx="529722" cy="876794"/>
                    </a:xfrm>
                  </p:grpSpPr>
                  <p:sp>
                    <p:nvSpPr>
                      <p:cNvPr id="511" name="Hexagon 510">
                        <a:extLst>
                          <a:ext uri="{FF2B5EF4-FFF2-40B4-BE49-F238E27FC236}">
                            <a16:creationId xmlns:a16="http://schemas.microsoft.com/office/drawing/2014/main" id="{529A4D90-67A1-9114-E115-1986681D728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Hexagon 511">
                        <a:extLst>
                          <a:ext uri="{FF2B5EF4-FFF2-40B4-BE49-F238E27FC236}">
                            <a16:creationId xmlns:a16="http://schemas.microsoft.com/office/drawing/2014/main" id="{DB7A5D00-83E3-04E0-4508-2503AD3BE9B1}"/>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8" name="Group 507">
                      <a:extLst>
                        <a:ext uri="{FF2B5EF4-FFF2-40B4-BE49-F238E27FC236}">
                          <a16:creationId xmlns:a16="http://schemas.microsoft.com/office/drawing/2014/main" id="{5C53B898-5D4C-211D-39FE-AAFB67DBB169}"/>
                        </a:ext>
                      </a:extLst>
                    </p:cNvPr>
                    <p:cNvGrpSpPr/>
                    <p:nvPr/>
                  </p:nvGrpSpPr>
                  <p:grpSpPr>
                    <a:xfrm>
                      <a:off x="9407272" y="3090645"/>
                      <a:ext cx="529722" cy="876794"/>
                      <a:chOff x="9407272" y="2214345"/>
                      <a:chExt cx="529722" cy="876794"/>
                    </a:xfrm>
                  </p:grpSpPr>
                  <p:sp>
                    <p:nvSpPr>
                      <p:cNvPr id="509" name="Hexagon 508">
                        <a:extLst>
                          <a:ext uri="{FF2B5EF4-FFF2-40B4-BE49-F238E27FC236}">
                            <a16:creationId xmlns:a16="http://schemas.microsoft.com/office/drawing/2014/main" id="{8C8F9377-B4AB-5092-8D81-CCBB9604ABA6}"/>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Hexagon 509">
                        <a:extLst>
                          <a:ext uri="{FF2B5EF4-FFF2-40B4-BE49-F238E27FC236}">
                            <a16:creationId xmlns:a16="http://schemas.microsoft.com/office/drawing/2014/main" id="{7C30DCC2-0FEF-D1DB-92DF-2C023A7799E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90" name="Group 489">
                  <a:extLst>
                    <a:ext uri="{FF2B5EF4-FFF2-40B4-BE49-F238E27FC236}">
                      <a16:creationId xmlns:a16="http://schemas.microsoft.com/office/drawing/2014/main" id="{8CE3DC9F-37DF-16D3-CF49-F73BF228F635}"/>
                    </a:ext>
                  </a:extLst>
                </p:cNvPr>
                <p:cNvGrpSpPr/>
                <p:nvPr/>
              </p:nvGrpSpPr>
              <p:grpSpPr>
                <a:xfrm>
                  <a:off x="9407272" y="3453245"/>
                  <a:ext cx="529722" cy="3505492"/>
                  <a:chOff x="9407272" y="2214345"/>
                  <a:chExt cx="529722" cy="3505492"/>
                </a:xfrm>
              </p:grpSpPr>
              <p:grpSp>
                <p:nvGrpSpPr>
                  <p:cNvPr id="491" name="Group 490">
                    <a:extLst>
                      <a:ext uri="{FF2B5EF4-FFF2-40B4-BE49-F238E27FC236}">
                        <a16:creationId xmlns:a16="http://schemas.microsoft.com/office/drawing/2014/main" id="{5457793C-CD30-8C97-AEA2-7454A385EDE1}"/>
                      </a:ext>
                    </a:extLst>
                  </p:cNvPr>
                  <p:cNvGrpSpPr/>
                  <p:nvPr/>
                </p:nvGrpSpPr>
                <p:grpSpPr>
                  <a:xfrm>
                    <a:off x="9407272" y="2214345"/>
                    <a:ext cx="529722" cy="1753094"/>
                    <a:chOff x="9407272" y="2214345"/>
                    <a:chExt cx="529722" cy="1753094"/>
                  </a:xfrm>
                </p:grpSpPr>
                <p:grpSp>
                  <p:nvGrpSpPr>
                    <p:cNvPr id="499" name="Group 498">
                      <a:extLst>
                        <a:ext uri="{FF2B5EF4-FFF2-40B4-BE49-F238E27FC236}">
                          <a16:creationId xmlns:a16="http://schemas.microsoft.com/office/drawing/2014/main" id="{8CDAF22B-6624-3300-13B7-D4DDE96E1877}"/>
                        </a:ext>
                      </a:extLst>
                    </p:cNvPr>
                    <p:cNvGrpSpPr/>
                    <p:nvPr/>
                  </p:nvGrpSpPr>
                  <p:grpSpPr>
                    <a:xfrm>
                      <a:off x="9407272" y="2214345"/>
                      <a:ext cx="529722" cy="876794"/>
                      <a:chOff x="9407272" y="2214345"/>
                      <a:chExt cx="529722" cy="876794"/>
                    </a:xfrm>
                  </p:grpSpPr>
                  <p:sp>
                    <p:nvSpPr>
                      <p:cNvPr id="503" name="Hexagon 502">
                        <a:extLst>
                          <a:ext uri="{FF2B5EF4-FFF2-40B4-BE49-F238E27FC236}">
                            <a16:creationId xmlns:a16="http://schemas.microsoft.com/office/drawing/2014/main" id="{11235899-5F2A-637F-3268-41185008C213}"/>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Hexagon 503">
                        <a:extLst>
                          <a:ext uri="{FF2B5EF4-FFF2-40B4-BE49-F238E27FC236}">
                            <a16:creationId xmlns:a16="http://schemas.microsoft.com/office/drawing/2014/main" id="{E5309FE7-8F78-0911-5E02-3B40606EB85E}"/>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0" name="Group 499">
                      <a:extLst>
                        <a:ext uri="{FF2B5EF4-FFF2-40B4-BE49-F238E27FC236}">
                          <a16:creationId xmlns:a16="http://schemas.microsoft.com/office/drawing/2014/main" id="{5650ABFB-C8B6-AE61-687D-44A48E9DCEF5}"/>
                        </a:ext>
                      </a:extLst>
                    </p:cNvPr>
                    <p:cNvGrpSpPr/>
                    <p:nvPr/>
                  </p:nvGrpSpPr>
                  <p:grpSpPr>
                    <a:xfrm>
                      <a:off x="9407272" y="3090645"/>
                      <a:ext cx="529722" cy="876794"/>
                      <a:chOff x="9407272" y="2214345"/>
                      <a:chExt cx="529722" cy="876794"/>
                    </a:xfrm>
                  </p:grpSpPr>
                  <p:sp>
                    <p:nvSpPr>
                      <p:cNvPr id="501" name="Hexagon 500">
                        <a:extLst>
                          <a:ext uri="{FF2B5EF4-FFF2-40B4-BE49-F238E27FC236}">
                            <a16:creationId xmlns:a16="http://schemas.microsoft.com/office/drawing/2014/main" id="{A65144FA-2D08-57E1-66FC-ACA9AB7FA9A1}"/>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Hexagon 501">
                        <a:extLst>
                          <a:ext uri="{FF2B5EF4-FFF2-40B4-BE49-F238E27FC236}">
                            <a16:creationId xmlns:a16="http://schemas.microsoft.com/office/drawing/2014/main" id="{2C03FDB7-A945-2FE7-BBEE-93AD0085B8F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2" name="Group 491">
                    <a:extLst>
                      <a:ext uri="{FF2B5EF4-FFF2-40B4-BE49-F238E27FC236}">
                        <a16:creationId xmlns:a16="http://schemas.microsoft.com/office/drawing/2014/main" id="{9128A6D8-F28B-4679-58BF-60DB9CB17D5A}"/>
                      </a:ext>
                    </a:extLst>
                  </p:cNvPr>
                  <p:cNvGrpSpPr/>
                  <p:nvPr/>
                </p:nvGrpSpPr>
                <p:grpSpPr>
                  <a:xfrm>
                    <a:off x="9407272" y="3966743"/>
                    <a:ext cx="529722" cy="1753094"/>
                    <a:chOff x="9407272" y="2214345"/>
                    <a:chExt cx="529722" cy="1753094"/>
                  </a:xfrm>
                </p:grpSpPr>
                <p:grpSp>
                  <p:nvGrpSpPr>
                    <p:cNvPr id="493" name="Group 492">
                      <a:extLst>
                        <a:ext uri="{FF2B5EF4-FFF2-40B4-BE49-F238E27FC236}">
                          <a16:creationId xmlns:a16="http://schemas.microsoft.com/office/drawing/2014/main" id="{5DCDD78A-4DDB-8D32-D56D-DF415F42935C}"/>
                        </a:ext>
                      </a:extLst>
                    </p:cNvPr>
                    <p:cNvGrpSpPr/>
                    <p:nvPr/>
                  </p:nvGrpSpPr>
                  <p:grpSpPr>
                    <a:xfrm>
                      <a:off x="9407272" y="2214345"/>
                      <a:ext cx="529722" cy="876794"/>
                      <a:chOff x="9407272" y="2214345"/>
                      <a:chExt cx="529722" cy="876794"/>
                    </a:xfrm>
                  </p:grpSpPr>
                  <p:sp>
                    <p:nvSpPr>
                      <p:cNvPr id="497" name="Hexagon 496">
                        <a:extLst>
                          <a:ext uri="{FF2B5EF4-FFF2-40B4-BE49-F238E27FC236}">
                            <a16:creationId xmlns:a16="http://schemas.microsoft.com/office/drawing/2014/main" id="{988DE26F-C929-5E74-3315-C1485CDE6E9D}"/>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Hexagon 497">
                        <a:extLst>
                          <a:ext uri="{FF2B5EF4-FFF2-40B4-BE49-F238E27FC236}">
                            <a16:creationId xmlns:a16="http://schemas.microsoft.com/office/drawing/2014/main" id="{69FBB24C-B59A-F9BF-5817-205826ADE1C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4" name="Group 493">
                      <a:extLst>
                        <a:ext uri="{FF2B5EF4-FFF2-40B4-BE49-F238E27FC236}">
                          <a16:creationId xmlns:a16="http://schemas.microsoft.com/office/drawing/2014/main" id="{F678C80A-460D-3EAE-5814-3A51E69BD174}"/>
                        </a:ext>
                      </a:extLst>
                    </p:cNvPr>
                    <p:cNvGrpSpPr/>
                    <p:nvPr/>
                  </p:nvGrpSpPr>
                  <p:grpSpPr>
                    <a:xfrm>
                      <a:off x="9407272" y="3090645"/>
                      <a:ext cx="529722" cy="876794"/>
                      <a:chOff x="9407272" y="2214345"/>
                      <a:chExt cx="529722" cy="876794"/>
                    </a:xfrm>
                  </p:grpSpPr>
                  <p:sp>
                    <p:nvSpPr>
                      <p:cNvPr id="495" name="Hexagon 494">
                        <a:extLst>
                          <a:ext uri="{FF2B5EF4-FFF2-40B4-BE49-F238E27FC236}">
                            <a16:creationId xmlns:a16="http://schemas.microsoft.com/office/drawing/2014/main" id="{C77FF39A-7E75-E8E5-7C93-88040151C086}"/>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Hexagon 495">
                        <a:extLst>
                          <a:ext uri="{FF2B5EF4-FFF2-40B4-BE49-F238E27FC236}">
                            <a16:creationId xmlns:a16="http://schemas.microsoft.com/office/drawing/2014/main" id="{2BDAB633-FD36-B355-463B-4331DA600DE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5" name="Group 14">
              <a:extLst>
                <a:ext uri="{FF2B5EF4-FFF2-40B4-BE49-F238E27FC236}">
                  <a16:creationId xmlns:a16="http://schemas.microsoft.com/office/drawing/2014/main" id="{C96057B4-EB41-B5EC-A9BF-ECB9E2855889}"/>
                </a:ext>
              </a:extLst>
            </p:cNvPr>
            <p:cNvGrpSpPr/>
            <p:nvPr/>
          </p:nvGrpSpPr>
          <p:grpSpPr>
            <a:xfrm>
              <a:off x="4036205" y="-269999"/>
              <a:ext cx="936647" cy="7228736"/>
              <a:chOff x="9407272" y="-269999"/>
              <a:chExt cx="936647" cy="7228736"/>
            </a:xfrm>
          </p:grpSpPr>
          <p:grpSp>
            <p:nvGrpSpPr>
              <p:cNvPr id="425" name="Group 424">
                <a:extLst>
                  <a:ext uri="{FF2B5EF4-FFF2-40B4-BE49-F238E27FC236}">
                    <a16:creationId xmlns:a16="http://schemas.microsoft.com/office/drawing/2014/main" id="{16B4F023-C469-29FD-7757-54333512388E}"/>
                  </a:ext>
                </a:extLst>
              </p:cNvPr>
              <p:cNvGrpSpPr/>
              <p:nvPr/>
            </p:nvGrpSpPr>
            <p:grpSpPr>
              <a:xfrm>
                <a:off x="9407272" y="-50800"/>
                <a:ext cx="529722" cy="7009537"/>
                <a:chOff x="9407272" y="-50800"/>
                <a:chExt cx="529722" cy="7009537"/>
              </a:xfrm>
            </p:grpSpPr>
            <p:grpSp>
              <p:nvGrpSpPr>
                <p:cNvPr id="457" name="Group 456">
                  <a:extLst>
                    <a:ext uri="{FF2B5EF4-FFF2-40B4-BE49-F238E27FC236}">
                      <a16:creationId xmlns:a16="http://schemas.microsoft.com/office/drawing/2014/main" id="{6FE386CF-7D43-0501-6632-E3A9D456F883}"/>
                    </a:ext>
                  </a:extLst>
                </p:cNvPr>
                <p:cNvGrpSpPr/>
                <p:nvPr/>
              </p:nvGrpSpPr>
              <p:grpSpPr>
                <a:xfrm>
                  <a:off x="9407272" y="-50800"/>
                  <a:ext cx="529722" cy="3505492"/>
                  <a:chOff x="9407272" y="2214345"/>
                  <a:chExt cx="529722" cy="3505492"/>
                </a:xfrm>
              </p:grpSpPr>
              <p:grpSp>
                <p:nvGrpSpPr>
                  <p:cNvPr id="473" name="Group 472">
                    <a:extLst>
                      <a:ext uri="{FF2B5EF4-FFF2-40B4-BE49-F238E27FC236}">
                        <a16:creationId xmlns:a16="http://schemas.microsoft.com/office/drawing/2014/main" id="{20FC83B7-9A0F-54C2-6F6E-842BB5E3042D}"/>
                      </a:ext>
                    </a:extLst>
                  </p:cNvPr>
                  <p:cNvGrpSpPr/>
                  <p:nvPr/>
                </p:nvGrpSpPr>
                <p:grpSpPr>
                  <a:xfrm>
                    <a:off x="9407272" y="2214345"/>
                    <a:ext cx="529722" cy="1753094"/>
                    <a:chOff x="9407272" y="2214345"/>
                    <a:chExt cx="529722" cy="1753094"/>
                  </a:xfrm>
                </p:grpSpPr>
                <p:grpSp>
                  <p:nvGrpSpPr>
                    <p:cNvPr id="481" name="Group 480">
                      <a:extLst>
                        <a:ext uri="{FF2B5EF4-FFF2-40B4-BE49-F238E27FC236}">
                          <a16:creationId xmlns:a16="http://schemas.microsoft.com/office/drawing/2014/main" id="{D977891E-6307-4A4E-A590-318FE4481FAA}"/>
                        </a:ext>
                      </a:extLst>
                    </p:cNvPr>
                    <p:cNvGrpSpPr/>
                    <p:nvPr/>
                  </p:nvGrpSpPr>
                  <p:grpSpPr>
                    <a:xfrm>
                      <a:off x="9407272" y="2214345"/>
                      <a:ext cx="529722" cy="876794"/>
                      <a:chOff x="9407272" y="2214345"/>
                      <a:chExt cx="529722" cy="876794"/>
                    </a:xfrm>
                  </p:grpSpPr>
                  <p:sp>
                    <p:nvSpPr>
                      <p:cNvPr id="485" name="Hexagon 484">
                        <a:extLst>
                          <a:ext uri="{FF2B5EF4-FFF2-40B4-BE49-F238E27FC236}">
                            <a16:creationId xmlns:a16="http://schemas.microsoft.com/office/drawing/2014/main" id="{7B5AC120-7AD0-7B2A-9ADD-1FA58D24CD1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Hexagon 485">
                        <a:extLst>
                          <a:ext uri="{FF2B5EF4-FFF2-40B4-BE49-F238E27FC236}">
                            <a16:creationId xmlns:a16="http://schemas.microsoft.com/office/drawing/2014/main" id="{CDFA5A5C-DA86-2061-EB7F-9A1AB48AA3D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2" name="Group 481">
                      <a:extLst>
                        <a:ext uri="{FF2B5EF4-FFF2-40B4-BE49-F238E27FC236}">
                          <a16:creationId xmlns:a16="http://schemas.microsoft.com/office/drawing/2014/main" id="{E982AE2C-44CD-7923-D01F-3AE7E55661C2}"/>
                        </a:ext>
                      </a:extLst>
                    </p:cNvPr>
                    <p:cNvGrpSpPr/>
                    <p:nvPr/>
                  </p:nvGrpSpPr>
                  <p:grpSpPr>
                    <a:xfrm>
                      <a:off x="9407272" y="3090645"/>
                      <a:ext cx="529722" cy="876794"/>
                      <a:chOff x="9407272" y="2214345"/>
                      <a:chExt cx="529722" cy="876794"/>
                    </a:xfrm>
                  </p:grpSpPr>
                  <p:sp>
                    <p:nvSpPr>
                      <p:cNvPr id="483" name="Hexagon 482">
                        <a:extLst>
                          <a:ext uri="{FF2B5EF4-FFF2-40B4-BE49-F238E27FC236}">
                            <a16:creationId xmlns:a16="http://schemas.microsoft.com/office/drawing/2014/main" id="{1D9A4C48-1CF8-5607-A023-D5138108DABE}"/>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Hexagon 483">
                        <a:extLst>
                          <a:ext uri="{FF2B5EF4-FFF2-40B4-BE49-F238E27FC236}">
                            <a16:creationId xmlns:a16="http://schemas.microsoft.com/office/drawing/2014/main" id="{9F6CAD11-30A7-FB91-CE75-783C471AD23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4" name="Group 473">
                    <a:extLst>
                      <a:ext uri="{FF2B5EF4-FFF2-40B4-BE49-F238E27FC236}">
                        <a16:creationId xmlns:a16="http://schemas.microsoft.com/office/drawing/2014/main" id="{2CB4C01A-AB59-B784-7CCD-223E58C32893}"/>
                      </a:ext>
                    </a:extLst>
                  </p:cNvPr>
                  <p:cNvGrpSpPr/>
                  <p:nvPr/>
                </p:nvGrpSpPr>
                <p:grpSpPr>
                  <a:xfrm>
                    <a:off x="9407272" y="3966743"/>
                    <a:ext cx="529722" cy="1753094"/>
                    <a:chOff x="9407272" y="2214345"/>
                    <a:chExt cx="529722" cy="1753094"/>
                  </a:xfrm>
                </p:grpSpPr>
                <p:grpSp>
                  <p:nvGrpSpPr>
                    <p:cNvPr id="475" name="Group 474">
                      <a:extLst>
                        <a:ext uri="{FF2B5EF4-FFF2-40B4-BE49-F238E27FC236}">
                          <a16:creationId xmlns:a16="http://schemas.microsoft.com/office/drawing/2014/main" id="{76D29625-4702-816E-BE82-B4E1B2C353B6}"/>
                        </a:ext>
                      </a:extLst>
                    </p:cNvPr>
                    <p:cNvGrpSpPr/>
                    <p:nvPr/>
                  </p:nvGrpSpPr>
                  <p:grpSpPr>
                    <a:xfrm>
                      <a:off x="9407272" y="2214345"/>
                      <a:ext cx="529722" cy="876794"/>
                      <a:chOff x="9407272" y="2214345"/>
                      <a:chExt cx="529722" cy="876794"/>
                    </a:xfrm>
                  </p:grpSpPr>
                  <p:sp>
                    <p:nvSpPr>
                      <p:cNvPr id="479" name="Hexagon 478">
                        <a:extLst>
                          <a:ext uri="{FF2B5EF4-FFF2-40B4-BE49-F238E27FC236}">
                            <a16:creationId xmlns:a16="http://schemas.microsoft.com/office/drawing/2014/main" id="{5C09764F-55B2-DAF9-7277-20718587260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Hexagon 479">
                        <a:extLst>
                          <a:ext uri="{FF2B5EF4-FFF2-40B4-BE49-F238E27FC236}">
                            <a16:creationId xmlns:a16="http://schemas.microsoft.com/office/drawing/2014/main" id="{F4160A45-8A6E-78C9-2D66-A2A28EBF34E1}"/>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6" name="Group 475">
                      <a:extLst>
                        <a:ext uri="{FF2B5EF4-FFF2-40B4-BE49-F238E27FC236}">
                          <a16:creationId xmlns:a16="http://schemas.microsoft.com/office/drawing/2014/main" id="{C771F052-3B19-7DB6-E8A6-6840EBAD125F}"/>
                        </a:ext>
                      </a:extLst>
                    </p:cNvPr>
                    <p:cNvGrpSpPr/>
                    <p:nvPr/>
                  </p:nvGrpSpPr>
                  <p:grpSpPr>
                    <a:xfrm>
                      <a:off x="9407272" y="3090645"/>
                      <a:ext cx="529722" cy="876794"/>
                      <a:chOff x="9407272" y="2214345"/>
                      <a:chExt cx="529722" cy="876794"/>
                    </a:xfrm>
                  </p:grpSpPr>
                  <p:sp>
                    <p:nvSpPr>
                      <p:cNvPr id="477" name="Hexagon 476">
                        <a:extLst>
                          <a:ext uri="{FF2B5EF4-FFF2-40B4-BE49-F238E27FC236}">
                            <a16:creationId xmlns:a16="http://schemas.microsoft.com/office/drawing/2014/main" id="{C15F18C0-74C0-4AAA-28D8-C6EABC019CB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Hexagon 477">
                        <a:extLst>
                          <a:ext uri="{FF2B5EF4-FFF2-40B4-BE49-F238E27FC236}">
                            <a16:creationId xmlns:a16="http://schemas.microsoft.com/office/drawing/2014/main" id="{ECF48730-70F6-74B3-B3CB-98A36401EF4E}"/>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58" name="Group 457">
                  <a:extLst>
                    <a:ext uri="{FF2B5EF4-FFF2-40B4-BE49-F238E27FC236}">
                      <a16:creationId xmlns:a16="http://schemas.microsoft.com/office/drawing/2014/main" id="{0B4390BC-47F2-1E9C-5AEE-180A563A666D}"/>
                    </a:ext>
                  </a:extLst>
                </p:cNvPr>
                <p:cNvGrpSpPr/>
                <p:nvPr/>
              </p:nvGrpSpPr>
              <p:grpSpPr>
                <a:xfrm>
                  <a:off x="9407272" y="3453245"/>
                  <a:ext cx="529722" cy="3505492"/>
                  <a:chOff x="9407272" y="2214345"/>
                  <a:chExt cx="529722" cy="3505492"/>
                </a:xfrm>
              </p:grpSpPr>
              <p:grpSp>
                <p:nvGrpSpPr>
                  <p:cNvPr id="459" name="Group 458">
                    <a:extLst>
                      <a:ext uri="{FF2B5EF4-FFF2-40B4-BE49-F238E27FC236}">
                        <a16:creationId xmlns:a16="http://schemas.microsoft.com/office/drawing/2014/main" id="{76F8109B-690B-FD53-A744-44566E7F718C}"/>
                      </a:ext>
                    </a:extLst>
                  </p:cNvPr>
                  <p:cNvGrpSpPr/>
                  <p:nvPr/>
                </p:nvGrpSpPr>
                <p:grpSpPr>
                  <a:xfrm>
                    <a:off x="9407272" y="2214345"/>
                    <a:ext cx="529722" cy="1753094"/>
                    <a:chOff x="9407272" y="2214345"/>
                    <a:chExt cx="529722" cy="1753094"/>
                  </a:xfrm>
                </p:grpSpPr>
                <p:grpSp>
                  <p:nvGrpSpPr>
                    <p:cNvPr id="467" name="Group 466">
                      <a:extLst>
                        <a:ext uri="{FF2B5EF4-FFF2-40B4-BE49-F238E27FC236}">
                          <a16:creationId xmlns:a16="http://schemas.microsoft.com/office/drawing/2014/main" id="{8F02AF0C-D1CD-B1FC-9E8C-791FCEA16617}"/>
                        </a:ext>
                      </a:extLst>
                    </p:cNvPr>
                    <p:cNvGrpSpPr/>
                    <p:nvPr/>
                  </p:nvGrpSpPr>
                  <p:grpSpPr>
                    <a:xfrm>
                      <a:off x="9407272" y="2214345"/>
                      <a:ext cx="529722" cy="876794"/>
                      <a:chOff x="9407272" y="2214345"/>
                      <a:chExt cx="529722" cy="876794"/>
                    </a:xfrm>
                  </p:grpSpPr>
                  <p:sp>
                    <p:nvSpPr>
                      <p:cNvPr id="471" name="Hexagon 470">
                        <a:extLst>
                          <a:ext uri="{FF2B5EF4-FFF2-40B4-BE49-F238E27FC236}">
                            <a16:creationId xmlns:a16="http://schemas.microsoft.com/office/drawing/2014/main" id="{F2BAFABC-F1A3-98EB-B98E-284F74B7811E}"/>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Hexagon 471">
                        <a:extLst>
                          <a:ext uri="{FF2B5EF4-FFF2-40B4-BE49-F238E27FC236}">
                            <a16:creationId xmlns:a16="http://schemas.microsoft.com/office/drawing/2014/main" id="{371B9888-2016-BD10-11C3-DC065C58DE6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8" name="Group 467">
                      <a:extLst>
                        <a:ext uri="{FF2B5EF4-FFF2-40B4-BE49-F238E27FC236}">
                          <a16:creationId xmlns:a16="http://schemas.microsoft.com/office/drawing/2014/main" id="{6350938D-3C2E-BC41-BFFE-BF8F29E1A0F1}"/>
                        </a:ext>
                      </a:extLst>
                    </p:cNvPr>
                    <p:cNvGrpSpPr/>
                    <p:nvPr/>
                  </p:nvGrpSpPr>
                  <p:grpSpPr>
                    <a:xfrm>
                      <a:off x="9407272" y="3090645"/>
                      <a:ext cx="529722" cy="876794"/>
                      <a:chOff x="9407272" y="2214345"/>
                      <a:chExt cx="529722" cy="876794"/>
                    </a:xfrm>
                  </p:grpSpPr>
                  <p:sp>
                    <p:nvSpPr>
                      <p:cNvPr id="469" name="Hexagon 468">
                        <a:extLst>
                          <a:ext uri="{FF2B5EF4-FFF2-40B4-BE49-F238E27FC236}">
                            <a16:creationId xmlns:a16="http://schemas.microsoft.com/office/drawing/2014/main" id="{A6329D24-A905-031E-A3BD-496E9244BF7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Hexagon 469">
                        <a:extLst>
                          <a:ext uri="{FF2B5EF4-FFF2-40B4-BE49-F238E27FC236}">
                            <a16:creationId xmlns:a16="http://schemas.microsoft.com/office/drawing/2014/main" id="{6787CE10-2450-8A12-B85A-600F500652C9}"/>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0" name="Group 459">
                    <a:extLst>
                      <a:ext uri="{FF2B5EF4-FFF2-40B4-BE49-F238E27FC236}">
                        <a16:creationId xmlns:a16="http://schemas.microsoft.com/office/drawing/2014/main" id="{6401CD0C-3B90-971B-59A2-0DEA2664D509}"/>
                      </a:ext>
                    </a:extLst>
                  </p:cNvPr>
                  <p:cNvGrpSpPr/>
                  <p:nvPr/>
                </p:nvGrpSpPr>
                <p:grpSpPr>
                  <a:xfrm>
                    <a:off x="9407272" y="3966743"/>
                    <a:ext cx="529722" cy="1753094"/>
                    <a:chOff x="9407272" y="2214345"/>
                    <a:chExt cx="529722" cy="1753094"/>
                  </a:xfrm>
                </p:grpSpPr>
                <p:grpSp>
                  <p:nvGrpSpPr>
                    <p:cNvPr id="461" name="Group 460">
                      <a:extLst>
                        <a:ext uri="{FF2B5EF4-FFF2-40B4-BE49-F238E27FC236}">
                          <a16:creationId xmlns:a16="http://schemas.microsoft.com/office/drawing/2014/main" id="{76BC2A17-CDD6-5F2E-D366-F90C93926955}"/>
                        </a:ext>
                      </a:extLst>
                    </p:cNvPr>
                    <p:cNvGrpSpPr/>
                    <p:nvPr/>
                  </p:nvGrpSpPr>
                  <p:grpSpPr>
                    <a:xfrm>
                      <a:off x="9407272" y="2214345"/>
                      <a:ext cx="529722" cy="876794"/>
                      <a:chOff x="9407272" y="2214345"/>
                      <a:chExt cx="529722" cy="876794"/>
                    </a:xfrm>
                  </p:grpSpPr>
                  <p:sp>
                    <p:nvSpPr>
                      <p:cNvPr id="465" name="Hexagon 464">
                        <a:extLst>
                          <a:ext uri="{FF2B5EF4-FFF2-40B4-BE49-F238E27FC236}">
                            <a16:creationId xmlns:a16="http://schemas.microsoft.com/office/drawing/2014/main" id="{AF9A8979-460E-0B9E-E8A1-9470F708B90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Hexagon 465">
                        <a:extLst>
                          <a:ext uri="{FF2B5EF4-FFF2-40B4-BE49-F238E27FC236}">
                            <a16:creationId xmlns:a16="http://schemas.microsoft.com/office/drawing/2014/main" id="{42D329AF-9A61-0EBC-A9EC-1E2F5544603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2" name="Group 461">
                      <a:extLst>
                        <a:ext uri="{FF2B5EF4-FFF2-40B4-BE49-F238E27FC236}">
                          <a16:creationId xmlns:a16="http://schemas.microsoft.com/office/drawing/2014/main" id="{EF0CAC64-857D-D5DF-AC49-48285A66F7EE}"/>
                        </a:ext>
                      </a:extLst>
                    </p:cNvPr>
                    <p:cNvGrpSpPr/>
                    <p:nvPr/>
                  </p:nvGrpSpPr>
                  <p:grpSpPr>
                    <a:xfrm>
                      <a:off x="9407272" y="3090645"/>
                      <a:ext cx="529722" cy="876794"/>
                      <a:chOff x="9407272" y="2214345"/>
                      <a:chExt cx="529722" cy="876794"/>
                    </a:xfrm>
                  </p:grpSpPr>
                  <p:sp>
                    <p:nvSpPr>
                      <p:cNvPr id="463" name="Hexagon 462">
                        <a:extLst>
                          <a:ext uri="{FF2B5EF4-FFF2-40B4-BE49-F238E27FC236}">
                            <a16:creationId xmlns:a16="http://schemas.microsoft.com/office/drawing/2014/main" id="{D61B07AD-90D6-AC8F-C986-6396DD35424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Hexagon 463">
                        <a:extLst>
                          <a:ext uri="{FF2B5EF4-FFF2-40B4-BE49-F238E27FC236}">
                            <a16:creationId xmlns:a16="http://schemas.microsoft.com/office/drawing/2014/main" id="{C4C28E5E-FE87-E944-C6D7-75DDE2F0CE8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26" name="Group 425">
                <a:extLst>
                  <a:ext uri="{FF2B5EF4-FFF2-40B4-BE49-F238E27FC236}">
                    <a16:creationId xmlns:a16="http://schemas.microsoft.com/office/drawing/2014/main" id="{E23B6F6E-8113-4C51-F263-D2C4A63F274E}"/>
                  </a:ext>
                </a:extLst>
              </p:cNvPr>
              <p:cNvGrpSpPr/>
              <p:nvPr/>
            </p:nvGrpSpPr>
            <p:grpSpPr>
              <a:xfrm>
                <a:off x="9814197" y="-269999"/>
                <a:ext cx="529722" cy="7009537"/>
                <a:chOff x="9407272" y="-50800"/>
                <a:chExt cx="529722" cy="7009537"/>
              </a:xfrm>
            </p:grpSpPr>
            <p:grpSp>
              <p:nvGrpSpPr>
                <p:cNvPr id="427" name="Group 426">
                  <a:extLst>
                    <a:ext uri="{FF2B5EF4-FFF2-40B4-BE49-F238E27FC236}">
                      <a16:creationId xmlns:a16="http://schemas.microsoft.com/office/drawing/2014/main" id="{5A191A1B-EEB1-3EB6-0734-3B9151C1448F}"/>
                    </a:ext>
                  </a:extLst>
                </p:cNvPr>
                <p:cNvGrpSpPr/>
                <p:nvPr/>
              </p:nvGrpSpPr>
              <p:grpSpPr>
                <a:xfrm>
                  <a:off x="9407272" y="-50800"/>
                  <a:ext cx="529722" cy="3505492"/>
                  <a:chOff x="9407272" y="2214345"/>
                  <a:chExt cx="529722" cy="3505492"/>
                </a:xfrm>
              </p:grpSpPr>
              <p:grpSp>
                <p:nvGrpSpPr>
                  <p:cNvPr id="443" name="Group 442">
                    <a:extLst>
                      <a:ext uri="{FF2B5EF4-FFF2-40B4-BE49-F238E27FC236}">
                        <a16:creationId xmlns:a16="http://schemas.microsoft.com/office/drawing/2014/main" id="{33668AE2-9B57-6A2D-7E63-42A7F1CEC8BB}"/>
                      </a:ext>
                    </a:extLst>
                  </p:cNvPr>
                  <p:cNvGrpSpPr/>
                  <p:nvPr/>
                </p:nvGrpSpPr>
                <p:grpSpPr>
                  <a:xfrm>
                    <a:off x="9407272" y="2214345"/>
                    <a:ext cx="529722" cy="1753094"/>
                    <a:chOff x="9407272" y="2214345"/>
                    <a:chExt cx="529722" cy="1753094"/>
                  </a:xfrm>
                </p:grpSpPr>
                <p:grpSp>
                  <p:nvGrpSpPr>
                    <p:cNvPr id="451" name="Group 450">
                      <a:extLst>
                        <a:ext uri="{FF2B5EF4-FFF2-40B4-BE49-F238E27FC236}">
                          <a16:creationId xmlns:a16="http://schemas.microsoft.com/office/drawing/2014/main" id="{819417B6-D134-3BAC-8A2E-E480DC05BD8B}"/>
                        </a:ext>
                      </a:extLst>
                    </p:cNvPr>
                    <p:cNvGrpSpPr/>
                    <p:nvPr/>
                  </p:nvGrpSpPr>
                  <p:grpSpPr>
                    <a:xfrm>
                      <a:off x="9407272" y="2214345"/>
                      <a:ext cx="529722" cy="876794"/>
                      <a:chOff x="9407272" y="2214345"/>
                      <a:chExt cx="529722" cy="876794"/>
                    </a:xfrm>
                  </p:grpSpPr>
                  <p:sp>
                    <p:nvSpPr>
                      <p:cNvPr id="455" name="Hexagon 454">
                        <a:extLst>
                          <a:ext uri="{FF2B5EF4-FFF2-40B4-BE49-F238E27FC236}">
                            <a16:creationId xmlns:a16="http://schemas.microsoft.com/office/drawing/2014/main" id="{7705DC46-CB22-02FE-2EF2-BBEA287B6BAB}"/>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Hexagon 455">
                        <a:extLst>
                          <a:ext uri="{FF2B5EF4-FFF2-40B4-BE49-F238E27FC236}">
                            <a16:creationId xmlns:a16="http://schemas.microsoft.com/office/drawing/2014/main" id="{92EF1211-76E0-BD03-32C8-6839D368D42B}"/>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2" name="Group 451">
                      <a:extLst>
                        <a:ext uri="{FF2B5EF4-FFF2-40B4-BE49-F238E27FC236}">
                          <a16:creationId xmlns:a16="http://schemas.microsoft.com/office/drawing/2014/main" id="{F5BF7DC3-99A2-7BF3-3F95-66AF6AB4D119}"/>
                        </a:ext>
                      </a:extLst>
                    </p:cNvPr>
                    <p:cNvGrpSpPr/>
                    <p:nvPr/>
                  </p:nvGrpSpPr>
                  <p:grpSpPr>
                    <a:xfrm>
                      <a:off x="9407272" y="3090645"/>
                      <a:ext cx="529722" cy="876794"/>
                      <a:chOff x="9407272" y="2214345"/>
                      <a:chExt cx="529722" cy="876794"/>
                    </a:xfrm>
                  </p:grpSpPr>
                  <p:sp>
                    <p:nvSpPr>
                      <p:cNvPr id="453" name="Hexagon 452">
                        <a:extLst>
                          <a:ext uri="{FF2B5EF4-FFF2-40B4-BE49-F238E27FC236}">
                            <a16:creationId xmlns:a16="http://schemas.microsoft.com/office/drawing/2014/main" id="{167A5A02-5CDE-789A-0614-B45EFC4FB8D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Hexagon 453">
                        <a:extLst>
                          <a:ext uri="{FF2B5EF4-FFF2-40B4-BE49-F238E27FC236}">
                            <a16:creationId xmlns:a16="http://schemas.microsoft.com/office/drawing/2014/main" id="{2C490385-0950-974B-65D7-B200899BC93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4" name="Group 443">
                    <a:extLst>
                      <a:ext uri="{FF2B5EF4-FFF2-40B4-BE49-F238E27FC236}">
                        <a16:creationId xmlns:a16="http://schemas.microsoft.com/office/drawing/2014/main" id="{A2F2E6B4-7717-C105-9908-99845D1B6340}"/>
                      </a:ext>
                    </a:extLst>
                  </p:cNvPr>
                  <p:cNvGrpSpPr/>
                  <p:nvPr/>
                </p:nvGrpSpPr>
                <p:grpSpPr>
                  <a:xfrm>
                    <a:off x="9407272" y="3966743"/>
                    <a:ext cx="529722" cy="1753094"/>
                    <a:chOff x="9407272" y="2214345"/>
                    <a:chExt cx="529722" cy="1753094"/>
                  </a:xfrm>
                </p:grpSpPr>
                <p:grpSp>
                  <p:nvGrpSpPr>
                    <p:cNvPr id="445" name="Group 444">
                      <a:extLst>
                        <a:ext uri="{FF2B5EF4-FFF2-40B4-BE49-F238E27FC236}">
                          <a16:creationId xmlns:a16="http://schemas.microsoft.com/office/drawing/2014/main" id="{C57EDCCC-E20F-9895-0776-1A72213C4212}"/>
                        </a:ext>
                      </a:extLst>
                    </p:cNvPr>
                    <p:cNvGrpSpPr/>
                    <p:nvPr/>
                  </p:nvGrpSpPr>
                  <p:grpSpPr>
                    <a:xfrm>
                      <a:off x="9407272" y="2214345"/>
                      <a:ext cx="529722" cy="876794"/>
                      <a:chOff x="9407272" y="2214345"/>
                      <a:chExt cx="529722" cy="876794"/>
                    </a:xfrm>
                  </p:grpSpPr>
                  <p:sp>
                    <p:nvSpPr>
                      <p:cNvPr id="449" name="Hexagon 448">
                        <a:extLst>
                          <a:ext uri="{FF2B5EF4-FFF2-40B4-BE49-F238E27FC236}">
                            <a16:creationId xmlns:a16="http://schemas.microsoft.com/office/drawing/2014/main" id="{7BEB0BA0-5141-8129-F7A7-FACE2E573A63}"/>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Hexagon 449">
                        <a:extLst>
                          <a:ext uri="{FF2B5EF4-FFF2-40B4-BE49-F238E27FC236}">
                            <a16:creationId xmlns:a16="http://schemas.microsoft.com/office/drawing/2014/main" id="{8EFDDA44-56AD-25BB-1079-632FF762DAFB}"/>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6" name="Group 445">
                      <a:extLst>
                        <a:ext uri="{FF2B5EF4-FFF2-40B4-BE49-F238E27FC236}">
                          <a16:creationId xmlns:a16="http://schemas.microsoft.com/office/drawing/2014/main" id="{72E049B3-8496-35ED-8FA4-61F552BCB019}"/>
                        </a:ext>
                      </a:extLst>
                    </p:cNvPr>
                    <p:cNvGrpSpPr/>
                    <p:nvPr/>
                  </p:nvGrpSpPr>
                  <p:grpSpPr>
                    <a:xfrm>
                      <a:off x="9407272" y="3090645"/>
                      <a:ext cx="529722" cy="876794"/>
                      <a:chOff x="9407272" y="2214345"/>
                      <a:chExt cx="529722" cy="876794"/>
                    </a:xfrm>
                  </p:grpSpPr>
                  <p:sp>
                    <p:nvSpPr>
                      <p:cNvPr id="447" name="Hexagon 446">
                        <a:extLst>
                          <a:ext uri="{FF2B5EF4-FFF2-40B4-BE49-F238E27FC236}">
                            <a16:creationId xmlns:a16="http://schemas.microsoft.com/office/drawing/2014/main" id="{3DBE745D-9997-D150-AFE8-C58ABFE28B67}"/>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Hexagon 447">
                        <a:extLst>
                          <a:ext uri="{FF2B5EF4-FFF2-40B4-BE49-F238E27FC236}">
                            <a16:creationId xmlns:a16="http://schemas.microsoft.com/office/drawing/2014/main" id="{22FBA29E-6818-572C-551D-35FEBC90B19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28" name="Group 427">
                  <a:extLst>
                    <a:ext uri="{FF2B5EF4-FFF2-40B4-BE49-F238E27FC236}">
                      <a16:creationId xmlns:a16="http://schemas.microsoft.com/office/drawing/2014/main" id="{936E3786-24E3-9443-4642-EA917D1578EB}"/>
                    </a:ext>
                  </a:extLst>
                </p:cNvPr>
                <p:cNvGrpSpPr/>
                <p:nvPr/>
              </p:nvGrpSpPr>
              <p:grpSpPr>
                <a:xfrm>
                  <a:off x="9407272" y="3453245"/>
                  <a:ext cx="529722" cy="3505492"/>
                  <a:chOff x="9407272" y="2214345"/>
                  <a:chExt cx="529722" cy="3505492"/>
                </a:xfrm>
              </p:grpSpPr>
              <p:grpSp>
                <p:nvGrpSpPr>
                  <p:cNvPr id="429" name="Group 428">
                    <a:extLst>
                      <a:ext uri="{FF2B5EF4-FFF2-40B4-BE49-F238E27FC236}">
                        <a16:creationId xmlns:a16="http://schemas.microsoft.com/office/drawing/2014/main" id="{68A2816D-59B1-8B99-F0BD-E82C6EAEAF5F}"/>
                      </a:ext>
                    </a:extLst>
                  </p:cNvPr>
                  <p:cNvGrpSpPr/>
                  <p:nvPr/>
                </p:nvGrpSpPr>
                <p:grpSpPr>
                  <a:xfrm>
                    <a:off x="9407272" y="2214345"/>
                    <a:ext cx="529722" cy="1753094"/>
                    <a:chOff x="9407272" y="2214345"/>
                    <a:chExt cx="529722" cy="1753094"/>
                  </a:xfrm>
                </p:grpSpPr>
                <p:grpSp>
                  <p:nvGrpSpPr>
                    <p:cNvPr id="437" name="Group 436">
                      <a:extLst>
                        <a:ext uri="{FF2B5EF4-FFF2-40B4-BE49-F238E27FC236}">
                          <a16:creationId xmlns:a16="http://schemas.microsoft.com/office/drawing/2014/main" id="{AD55C7AC-95D3-7AB7-AEA1-747F74D2AEB5}"/>
                        </a:ext>
                      </a:extLst>
                    </p:cNvPr>
                    <p:cNvGrpSpPr/>
                    <p:nvPr/>
                  </p:nvGrpSpPr>
                  <p:grpSpPr>
                    <a:xfrm>
                      <a:off x="9407272" y="2214345"/>
                      <a:ext cx="529722" cy="876794"/>
                      <a:chOff x="9407272" y="2214345"/>
                      <a:chExt cx="529722" cy="876794"/>
                    </a:xfrm>
                  </p:grpSpPr>
                  <p:sp>
                    <p:nvSpPr>
                      <p:cNvPr id="441" name="Hexagon 440">
                        <a:extLst>
                          <a:ext uri="{FF2B5EF4-FFF2-40B4-BE49-F238E27FC236}">
                            <a16:creationId xmlns:a16="http://schemas.microsoft.com/office/drawing/2014/main" id="{A6E3C592-1CFF-0F8F-1E36-8D00CFA81B84}"/>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Hexagon 441">
                        <a:extLst>
                          <a:ext uri="{FF2B5EF4-FFF2-40B4-BE49-F238E27FC236}">
                            <a16:creationId xmlns:a16="http://schemas.microsoft.com/office/drawing/2014/main" id="{A2553CA0-672B-C66A-FA07-7EB5D2289D7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8" name="Group 437">
                      <a:extLst>
                        <a:ext uri="{FF2B5EF4-FFF2-40B4-BE49-F238E27FC236}">
                          <a16:creationId xmlns:a16="http://schemas.microsoft.com/office/drawing/2014/main" id="{4DF42B54-42DD-BFD7-FEC1-1C357CA313E6}"/>
                        </a:ext>
                      </a:extLst>
                    </p:cNvPr>
                    <p:cNvGrpSpPr/>
                    <p:nvPr/>
                  </p:nvGrpSpPr>
                  <p:grpSpPr>
                    <a:xfrm>
                      <a:off x="9407272" y="3090645"/>
                      <a:ext cx="529722" cy="876794"/>
                      <a:chOff x="9407272" y="2214345"/>
                      <a:chExt cx="529722" cy="876794"/>
                    </a:xfrm>
                  </p:grpSpPr>
                  <p:sp>
                    <p:nvSpPr>
                      <p:cNvPr id="439" name="Hexagon 438">
                        <a:extLst>
                          <a:ext uri="{FF2B5EF4-FFF2-40B4-BE49-F238E27FC236}">
                            <a16:creationId xmlns:a16="http://schemas.microsoft.com/office/drawing/2014/main" id="{9E3AA5A4-C1BA-1453-0453-8704A1474883}"/>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Hexagon 439">
                        <a:extLst>
                          <a:ext uri="{FF2B5EF4-FFF2-40B4-BE49-F238E27FC236}">
                            <a16:creationId xmlns:a16="http://schemas.microsoft.com/office/drawing/2014/main" id="{75C90CDB-5CF7-B414-B646-E09D1514B011}"/>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0" name="Group 429">
                    <a:extLst>
                      <a:ext uri="{FF2B5EF4-FFF2-40B4-BE49-F238E27FC236}">
                        <a16:creationId xmlns:a16="http://schemas.microsoft.com/office/drawing/2014/main" id="{127459BD-E28D-AA35-6AB2-FF26FCE0CC7C}"/>
                      </a:ext>
                    </a:extLst>
                  </p:cNvPr>
                  <p:cNvGrpSpPr/>
                  <p:nvPr/>
                </p:nvGrpSpPr>
                <p:grpSpPr>
                  <a:xfrm>
                    <a:off x="9407272" y="3966743"/>
                    <a:ext cx="529722" cy="1753094"/>
                    <a:chOff x="9407272" y="2214345"/>
                    <a:chExt cx="529722" cy="1753094"/>
                  </a:xfrm>
                </p:grpSpPr>
                <p:grpSp>
                  <p:nvGrpSpPr>
                    <p:cNvPr id="431" name="Group 430">
                      <a:extLst>
                        <a:ext uri="{FF2B5EF4-FFF2-40B4-BE49-F238E27FC236}">
                          <a16:creationId xmlns:a16="http://schemas.microsoft.com/office/drawing/2014/main" id="{C72E9479-31A9-8827-D24F-089476F05481}"/>
                        </a:ext>
                      </a:extLst>
                    </p:cNvPr>
                    <p:cNvGrpSpPr/>
                    <p:nvPr/>
                  </p:nvGrpSpPr>
                  <p:grpSpPr>
                    <a:xfrm>
                      <a:off x="9407272" y="2214345"/>
                      <a:ext cx="529722" cy="876794"/>
                      <a:chOff x="9407272" y="2214345"/>
                      <a:chExt cx="529722" cy="876794"/>
                    </a:xfrm>
                  </p:grpSpPr>
                  <p:sp>
                    <p:nvSpPr>
                      <p:cNvPr id="435" name="Hexagon 434">
                        <a:extLst>
                          <a:ext uri="{FF2B5EF4-FFF2-40B4-BE49-F238E27FC236}">
                            <a16:creationId xmlns:a16="http://schemas.microsoft.com/office/drawing/2014/main" id="{46360048-97C5-C50A-FEBD-08715CF003E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Hexagon 435">
                        <a:extLst>
                          <a:ext uri="{FF2B5EF4-FFF2-40B4-BE49-F238E27FC236}">
                            <a16:creationId xmlns:a16="http://schemas.microsoft.com/office/drawing/2014/main" id="{BC2CA39C-4564-12B9-87E0-28BD7958D79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2" name="Group 431">
                      <a:extLst>
                        <a:ext uri="{FF2B5EF4-FFF2-40B4-BE49-F238E27FC236}">
                          <a16:creationId xmlns:a16="http://schemas.microsoft.com/office/drawing/2014/main" id="{94174CA7-46D4-CDCD-DEB4-C63B1FF74F4A}"/>
                        </a:ext>
                      </a:extLst>
                    </p:cNvPr>
                    <p:cNvGrpSpPr/>
                    <p:nvPr/>
                  </p:nvGrpSpPr>
                  <p:grpSpPr>
                    <a:xfrm>
                      <a:off x="9407272" y="3090645"/>
                      <a:ext cx="529722" cy="876794"/>
                      <a:chOff x="9407272" y="2214345"/>
                      <a:chExt cx="529722" cy="876794"/>
                    </a:xfrm>
                  </p:grpSpPr>
                  <p:sp>
                    <p:nvSpPr>
                      <p:cNvPr id="433" name="Hexagon 432">
                        <a:extLst>
                          <a:ext uri="{FF2B5EF4-FFF2-40B4-BE49-F238E27FC236}">
                            <a16:creationId xmlns:a16="http://schemas.microsoft.com/office/drawing/2014/main" id="{52F91285-2922-77AA-1A76-1B9A8038589D}"/>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Hexagon 433">
                        <a:extLst>
                          <a:ext uri="{FF2B5EF4-FFF2-40B4-BE49-F238E27FC236}">
                            <a16:creationId xmlns:a16="http://schemas.microsoft.com/office/drawing/2014/main" id="{D621F475-D117-D603-9832-A1F4830B307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6" name="Group 15">
              <a:extLst>
                <a:ext uri="{FF2B5EF4-FFF2-40B4-BE49-F238E27FC236}">
                  <a16:creationId xmlns:a16="http://schemas.microsoft.com/office/drawing/2014/main" id="{6ACB76FE-EDC1-C5D5-3801-46202F4871F9}"/>
                </a:ext>
              </a:extLst>
            </p:cNvPr>
            <p:cNvGrpSpPr/>
            <p:nvPr/>
          </p:nvGrpSpPr>
          <p:grpSpPr>
            <a:xfrm>
              <a:off x="4850277" y="-269999"/>
              <a:ext cx="936647" cy="7228736"/>
              <a:chOff x="9407272" y="-269999"/>
              <a:chExt cx="936647" cy="7228736"/>
            </a:xfrm>
          </p:grpSpPr>
          <p:grpSp>
            <p:nvGrpSpPr>
              <p:cNvPr id="363" name="Group 362">
                <a:extLst>
                  <a:ext uri="{FF2B5EF4-FFF2-40B4-BE49-F238E27FC236}">
                    <a16:creationId xmlns:a16="http://schemas.microsoft.com/office/drawing/2014/main" id="{1EFFB773-BA40-6BD5-699B-F75E935B41CF}"/>
                  </a:ext>
                </a:extLst>
              </p:cNvPr>
              <p:cNvGrpSpPr/>
              <p:nvPr/>
            </p:nvGrpSpPr>
            <p:grpSpPr>
              <a:xfrm>
                <a:off x="9407272" y="-50800"/>
                <a:ext cx="529722" cy="7009537"/>
                <a:chOff x="9407272" y="-50800"/>
                <a:chExt cx="529722" cy="7009537"/>
              </a:xfrm>
            </p:grpSpPr>
            <p:grpSp>
              <p:nvGrpSpPr>
                <p:cNvPr id="395" name="Group 394">
                  <a:extLst>
                    <a:ext uri="{FF2B5EF4-FFF2-40B4-BE49-F238E27FC236}">
                      <a16:creationId xmlns:a16="http://schemas.microsoft.com/office/drawing/2014/main" id="{22EFBCFD-F3F4-7929-4D91-D9F67C89ADF7}"/>
                    </a:ext>
                  </a:extLst>
                </p:cNvPr>
                <p:cNvGrpSpPr/>
                <p:nvPr/>
              </p:nvGrpSpPr>
              <p:grpSpPr>
                <a:xfrm>
                  <a:off x="9407272" y="-50800"/>
                  <a:ext cx="529722" cy="3505492"/>
                  <a:chOff x="9407272" y="2214345"/>
                  <a:chExt cx="529722" cy="3505492"/>
                </a:xfrm>
              </p:grpSpPr>
              <p:grpSp>
                <p:nvGrpSpPr>
                  <p:cNvPr id="411" name="Group 410">
                    <a:extLst>
                      <a:ext uri="{FF2B5EF4-FFF2-40B4-BE49-F238E27FC236}">
                        <a16:creationId xmlns:a16="http://schemas.microsoft.com/office/drawing/2014/main" id="{4E1A5B66-FA9D-E1F6-17C2-3F91A8BC62E8}"/>
                      </a:ext>
                    </a:extLst>
                  </p:cNvPr>
                  <p:cNvGrpSpPr/>
                  <p:nvPr/>
                </p:nvGrpSpPr>
                <p:grpSpPr>
                  <a:xfrm>
                    <a:off x="9407272" y="2214345"/>
                    <a:ext cx="529722" cy="1753094"/>
                    <a:chOff x="9407272" y="2214345"/>
                    <a:chExt cx="529722" cy="1753094"/>
                  </a:xfrm>
                </p:grpSpPr>
                <p:grpSp>
                  <p:nvGrpSpPr>
                    <p:cNvPr id="419" name="Group 418">
                      <a:extLst>
                        <a:ext uri="{FF2B5EF4-FFF2-40B4-BE49-F238E27FC236}">
                          <a16:creationId xmlns:a16="http://schemas.microsoft.com/office/drawing/2014/main" id="{B14FD4C1-0914-C569-38E0-F9AC4790E1D5}"/>
                        </a:ext>
                      </a:extLst>
                    </p:cNvPr>
                    <p:cNvGrpSpPr/>
                    <p:nvPr/>
                  </p:nvGrpSpPr>
                  <p:grpSpPr>
                    <a:xfrm>
                      <a:off x="9407272" y="2214345"/>
                      <a:ext cx="529722" cy="876794"/>
                      <a:chOff x="9407272" y="2214345"/>
                      <a:chExt cx="529722" cy="876794"/>
                    </a:xfrm>
                  </p:grpSpPr>
                  <p:sp>
                    <p:nvSpPr>
                      <p:cNvPr id="423" name="Hexagon 422">
                        <a:extLst>
                          <a:ext uri="{FF2B5EF4-FFF2-40B4-BE49-F238E27FC236}">
                            <a16:creationId xmlns:a16="http://schemas.microsoft.com/office/drawing/2014/main" id="{4FDC4FB2-DC03-C390-ABA2-ED2D698B84E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Hexagon 423">
                        <a:extLst>
                          <a:ext uri="{FF2B5EF4-FFF2-40B4-BE49-F238E27FC236}">
                            <a16:creationId xmlns:a16="http://schemas.microsoft.com/office/drawing/2014/main" id="{B08FF464-B8AD-AE3F-76AA-0C0255BE26E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0" name="Group 419">
                      <a:extLst>
                        <a:ext uri="{FF2B5EF4-FFF2-40B4-BE49-F238E27FC236}">
                          <a16:creationId xmlns:a16="http://schemas.microsoft.com/office/drawing/2014/main" id="{70ED21A2-2049-EB34-94FA-D7DD23D327EA}"/>
                        </a:ext>
                      </a:extLst>
                    </p:cNvPr>
                    <p:cNvGrpSpPr/>
                    <p:nvPr/>
                  </p:nvGrpSpPr>
                  <p:grpSpPr>
                    <a:xfrm>
                      <a:off x="9407272" y="3090645"/>
                      <a:ext cx="529722" cy="876794"/>
                      <a:chOff x="9407272" y="2214345"/>
                      <a:chExt cx="529722" cy="876794"/>
                    </a:xfrm>
                  </p:grpSpPr>
                  <p:sp>
                    <p:nvSpPr>
                      <p:cNvPr id="421" name="Hexagon 420">
                        <a:extLst>
                          <a:ext uri="{FF2B5EF4-FFF2-40B4-BE49-F238E27FC236}">
                            <a16:creationId xmlns:a16="http://schemas.microsoft.com/office/drawing/2014/main" id="{FF4CD32C-9419-BE21-06AF-6E0ADB8F8EE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Hexagon 421">
                        <a:extLst>
                          <a:ext uri="{FF2B5EF4-FFF2-40B4-BE49-F238E27FC236}">
                            <a16:creationId xmlns:a16="http://schemas.microsoft.com/office/drawing/2014/main" id="{BE784B45-55AC-5D57-F055-8CA7041004B5}"/>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2" name="Group 411">
                    <a:extLst>
                      <a:ext uri="{FF2B5EF4-FFF2-40B4-BE49-F238E27FC236}">
                        <a16:creationId xmlns:a16="http://schemas.microsoft.com/office/drawing/2014/main" id="{F7EA5A16-8A16-8A24-6170-4784F155A1EF}"/>
                      </a:ext>
                    </a:extLst>
                  </p:cNvPr>
                  <p:cNvGrpSpPr/>
                  <p:nvPr/>
                </p:nvGrpSpPr>
                <p:grpSpPr>
                  <a:xfrm>
                    <a:off x="9407272" y="3966743"/>
                    <a:ext cx="529722" cy="1753094"/>
                    <a:chOff x="9407272" y="2214345"/>
                    <a:chExt cx="529722" cy="1753094"/>
                  </a:xfrm>
                </p:grpSpPr>
                <p:grpSp>
                  <p:nvGrpSpPr>
                    <p:cNvPr id="413" name="Group 412">
                      <a:extLst>
                        <a:ext uri="{FF2B5EF4-FFF2-40B4-BE49-F238E27FC236}">
                          <a16:creationId xmlns:a16="http://schemas.microsoft.com/office/drawing/2014/main" id="{2DE790AA-D94B-CF99-3B0C-DC94622C78BD}"/>
                        </a:ext>
                      </a:extLst>
                    </p:cNvPr>
                    <p:cNvGrpSpPr/>
                    <p:nvPr/>
                  </p:nvGrpSpPr>
                  <p:grpSpPr>
                    <a:xfrm>
                      <a:off x="9407272" y="2214345"/>
                      <a:ext cx="529722" cy="876794"/>
                      <a:chOff x="9407272" y="2214345"/>
                      <a:chExt cx="529722" cy="876794"/>
                    </a:xfrm>
                  </p:grpSpPr>
                  <p:sp>
                    <p:nvSpPr>
                      <p:cNvPr id="417" name="Hexagon 416">
                        <a:extLst>
                          <a:ext uri="{FF2B5EF4-FFF2-40B4-BE49-F238E27FC236}">
                            <a16:creationId xmlns:a16="http://schemas.microsoft.com/office/drawing/2014/main" id="{1DF60B8C-F4A9-26BD-CEA0-06F5104B70B4}"/>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Hexagon 417">
                        <a:extLst>
                          <a:ext uri="{FF2B5EF4-FFF2-40B4-BE49-F238E27FC236}">
                            <a16:creationId xmlns:a16="http://schemas.microsoft.com/office/drawing/2014/main" id="{8B3161CA-B634-68E4-3BF1-211E85E9F9D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4" name="Group 413">
                      <a:extLst>
                        <a:ext uri="{FF2B5EF4-FFF2-40B4-BE49-F238E27FC236}">
                          <a16:creationId xmlns:a16="http://schemas.microsoft.com/office/drawing/2014/main" id="{32161742-B826-D8E4-35D2-76A3E44D919A}"/>
                        </a:ext>
                      </a:extLst>
                    </p:cNvPr>
                    <p:cNvGrpSpPr/>
                    <p:nvPr/>
                  </p:nvGrpSpPr>
                  <p:grpSpPr>
                    <a:xfrm>
                      <a:off x="9407272" y="3090645"/>
                      <a:ext cx="529722" cy="876794"/>
                      <a:chOff x="9407272" y="2214345"/>
                      <a:chExt cx="529722" cy="876794"/>
                    </a:xfrm>
                  </p:grpSpPr>
                  <p:sp>
                    <p:nvSpPr>
                      <p:cNvPr id="415" name="Hexagon 414">
                        <a:extLst>
                          <a:ext uri="{FF2B5EF4-FFF2-40B4-BE49-F238E27FC236}">
                            <a16:creationId xmlns:a16="http://schemas.microsoft.com/office/drawing/2014/main" id="{7EFE8FB5-BA68-0D15-8E70-26834CD3A4F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Hexagon 415">
                        <a:extLst>
                          <a:ext uri="{FF2B5EF4-FFF2-40B4-BE49-F238E27FC236}">
                            <a16:creationId xmlns:a16="http://schemas.microsoft.com/office/drawing/2014/main" id="{C9EF4F58-A3B1-D947-AED6-DA174E4989D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96" name="Group 395">
                  <a:extLst>
                    <a:ext uri="{FF2B5EF4-FFF2-40B4-BE49-F238E27FC236}">
                      <a16:creationId xmlns:a16="http://schemas.microsoft.com/office/drawing/2014/main" id="{7CDCBA74-C78E-67E9-DA1B-A9FEB2594464}"/>
                    </a:ext>
                  </a:extLst>
                </p:cNvPr>
                <p:cNvGrpSpPr/>
                <p:nvPr/>
              </p:nvGrpSpPr>
              <p:grpSpPr>
                <a:xfrm>
                  <a:off x="9407272" y="3453245"/>
                  <a:ext cx="529722" cy="3505492"/>
                  <a:chOff x="9407272" y="2214345"/>
                  <a:chExt cx="529722" cy="3505492"/>
                </a:xfrm>
              </p:grpSpPr>
              <p:grpSp>
                <p:nvGrpSpPr>
                  <p:cNvPr id="397" name="Group 396">
                    <a:extLst>
                      <a:ext uri="{FF2B5EF4-FFF2-40B4-BE49-F238E27FC236}">
                        <a16:creationId xmlns:a16="http://schemas.microsoft.com/office/drawing/2014/main" id="{1594925A-3092-5B16-F9B7-D23144EBFAD1}"/>
                      </a:ext>
                    </a:extLst>
                  </p:cNvPr>
                  <p:cNvGrpSpPr/>
                  <p:nvPr/>
                </p:nvGrpSpPr>
                <p:grpSpPr>
                  <a:xfrm>
                    <a:off x="9407272" y="2214345"/>
                    <a:ext cx="529722" cy="1753094"/>
                    <a:chOff x="9407272" y="2214345"/>
                    <a:chExt cx="529722" cy="1753094"/>
                  </a:xfrm>
                </p:grpSpPr>
                <p:grpSp>
                  <p:nvGrpSpPr>
                    <p:cNvPr id="405" name="Group 404">
                      <a:extLst>
                        <a:ext uri="{FF2B5EF4-FFF2-40B4-BE49-F238E27FC236}">
                          <a16:creationId xmlns:a16="http://schemas.microsoft.com/office/drawing/2014/main" id="{CA088DEE-C5C9-21B6-8725-9ECEF915E8DB}"/>
                        </a:ext>
                      </a:extLst>
                    </p:cNvPr>
                    <p:cNvGrpSpPr/>
                    <p:nvPr/>
                  </p:nvGrpSpPr>
                  <p:grpSpPr>
                    <a:xfrm>
                      <a:off x="9407272" y="2214345"/>
                      <a:ext cx="529722" cy="876794"/>
                      <a:chOff x="9407272" y="2214345"/>
                      <a:chExt cx="529722" cy="876794"/>
                    </a:xfrm>
                  </p:grpSpPr>
                  <p:sp>
                    <p:nvSpPr>
                      <p:cNvPr id="409" name="Hexagon 408">
                        <a:extLst>
                          <a:ext uri="{FF2B5EF4-FFF2-40B4-BE49-F238E27FC236}">
                            <a16:creationId xmlns:a16="http://schemas.microsoft.com/office/drawing/2014/main" id="{053F83F9-0853-2570-B129-5FA42A4322E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Hexagon 409">
                        <a:extLst>
                          <a:ext uri="{FF2B5EF4-FFF2-40B4-BE49-F238E27FC236}">
                            <a16:creationId xmlns:a16="http://schemas.microsoft.com/office/drawing/2014/main" id="{EAB7DEAB-0155-A9F1-B988-28FB39A1A9A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6" name="Group 405">
                      <a:extLst>
                        <a:ext uri="{FF2B5EF4-FFF2-40B4-BE49-F238E27FC236}">
                          <a16:creationId xmlns:a16="http://schemas.microsoft.com/office/drawing/2014/main" id="{019EADDE-B821-C486-60D5-B7324F6E3287}"/>
                        </a:ext>
                      </a:extLst>
                    </p:cNvPr>
                    <p:cNvGrpSpPr/>
                    <p:nvPr/>
                  </p:nvGrpSpPr>
                  <p:grpSpPr>
                    <a:xfrm>
                      <a:off x="9407272" y="3090645"/>
                      <a:ext cx="529722" cy="876794"/>
                      <a:chOff x="9407272" y="2214345"/>
                      <a:chExt cx="529722" cy="876794"/>
                    </a:xfrm>
                  </p:grpSpPr>
                  <p:sp>
                    <p:nvSpPr>
                      <p:cNvPr id="407" name="Hexagon 406">
                        <a:extLst>
                          <a:ext uri="{FF2B5EF4-FFF2-40B4-BE49-F238E27FC236}">
                            <a16:creationId xmlns:a16="http://schemas.microsoft.com/office/drawing/2014/main" id="{1C05BC75-E2B7-E5B1-4238-2048DAAA45A9}"/>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Hexagon 407">
                        <a:extLst>
                          <a:ext uri="{FF2B5EF4-FFF2-40B4-BE49-F238E27FC236}">
                            <a16:creationId xmlns:a16="http://schemas.microsoft.com/office/drawing/2014/main" id="{8FAB906A-16C0-BAD2-5963-92552D90711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8" name="Group 397">
                    <a:extLst>
                      <a:ext uri="{FF2B5EF4-FFF2-40B4-BE49-F238E27FC236}">
                        <a16:creationId xmlns:a16="http://schemas.microsoft.com/office/drawing/2014/main" id="{06D135A3-0C45-9804-BF87-F6D49AE36849}"/>
                      </a:ext>
                    </a:extLst>
                  </p:cNvPr>
                  <p:cNvGrpSpPr/>
                  <p:nvPr/>
                </p:nvGrpSpPr>
                <p:grpSpPr>
                  <a:xfrm>
                    <a:off x="9407272" y="3966743"/>
                    <a:ext cx="529722" cy="1753094"/>
                    <a:chOff x="9407272" y="2214345"/>
                    <a:chExt cx="529722" cy="1753094"/>
                  </a:xfrm>
                </p:grpSpPr>
                <p:grpSp>
                  <p:nvGrpSpPr>
                    <p:cNvPr id="399" name="Group 398">
                      <a:extLst>
                        <a:ext uri="{FF2B5EF4-FFF2-40B4-BE49-F238E27FC236}">
                          <a16:creationId xmlns:a16="http://schemas.microsoft.com/office/drawing/2014/main" id="{510A894B-D908-C47C-025F-9D60CA4E49BB}"/>
                        </a:ext>
                      </a:extLst>
                    </p:cNvPr>
                    <p:cNvGrpSpPr/>
                    <p:nvPr/>
                  </p:nvGrpSpPr>
                  <p:grpSpPr>
                    <a:xfrm>
                      <a:off x="9407272" y="2214345"/>
                      <a:ext cx="529722" cy="876794"/>
                      <a:chOff x="9407272" y="2214345"/>
                      <a:chExt cx="529722" cy="876794"/>
                    </a:xfrm>
                  </p:grpSpPr>
                  <p:sp>
                    <p:nvSpPr>
                      <p:cNvPr id="403" name="Hexagon 402">
                        <a:extLst>
                          <a:ext uri="{FF2B5EF4-FFF2-40B4-BE49-F238E27FC236}">
                            <a16:creationId xmlns:a16="http://schemas.microsoft.com/office/drawing/2014/main" id="{EE16DA35-8A71-2CBF-0B5C-50702569DA6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Hexagon 403">
                        <a:extLst>
                          <a:ext uri="{FF2B5EF4-FFF2-40B4-BE49-F238E27FC236}">
                            <a16:creationId xmlns:a16="http://schemas.microsoft.com/office/drawing/2014/main" id="{80609FCE-E51B-BC50-C464-803F15C1877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399">
                      <a:extLst>
                        <a:ext uri="{FF2B5EF4-FFF2-40B4-BE49-F238E27FC236}">
                          <a16:creationId xmlns:a16="http://schemas.microsoft.com/office/drawing/2014/main" id="{51DE77F9-A230-E7EB-8FAA-CECA6463C12B}"/>
                        </a:ext>
                      </a:extLst>
                    </p:cNvPr>
                    <p:cNvGrpSpPr/>
                    <p:nvPr/>
                  </p:nvGrpSpPr>
                  <p:grpSpPr>
                    <a:xfrm>
                      <a:off x="9407272" y="3090645"/>
                      <a:ext cx="529722" cy="876794"/>
                      <a:chOff x="9407272" y="2214345"/>
                      <a:chExt cx="529722" cy="876794"/>
                    </a:xfrm>
                  </p:grpSpPr>
                  <p:sp>
                    <p:nvSpPr>
                      <p:cNvPr id="401" name="Hexagon 400">
                        <a:extLst>
                          <a:ext uri="{FF2B5EF4-FFF2-40B4-BE49-F238E27FC236}">
                            <a16:creationId xmlns:a16="http://schemas.microsoft.com/office/drawing/2014/main" id="{7386CAAF-22AD-D8DE-A523-BD0DA234522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Hexagon 401">
                        <a:extLst>
                          <a:ext uri="{FF2B5EF4-FFF2-40B4-BE49-F238E27FC236}">
                            <a16:creationId xmlns:a16="http://schemas.microsoft.com/office/drawing/2014/main" id="{884A34AE-7E4B-2388-045C-1DCD4E703ED1}"/>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364" name="Group 363">
                <a:extLst>
                  <a:ext uri="{FF2B5EF4-FFF2-40B4-BE49-F238E27FC236}">
                    <a16:creationId xmlns:a16="http://schemas.microsoft.com/office/drawing/2014/main" id="{7FA2543E-6AFB-48CE-6B8E-F1B5EC753460}"/>
                  </a:ext>
                </a:extLst>
              </p:cNvPr>
              <p:cNvGrpSpPr/>
              <p:nvPr/>
            </p:nvGrpSpPr>
            <p:grpSpPr>
              <a:xfrm>
                <a:off x="9814197" y="-269999"/>
                <a:ext cx="529722" cy="7009537"/>
                <a:chOff x="9407272" y="-50800"/>
                <a:chExt cx="529722" cy="7009537"/>
              </a:xfrm>
            </p:grpSpPr>
            <p:grpSp>
              <p:nvGrpSpPr>
                <p:cNvPr id="365" name="Group 364">
                  <a:extLst>
                    <a:ext uri="{FF2B5EF4-FFF2-40B4-BE49-F238E27FC236}">
                      <a16:creationId xmlns:a16="http://schemas.microsoft.com/office/drawing/2014/main" id="{ABDB207E-F08D-8F88-B7D9-A66A569A98F5}"/>
                    </a:ext>
                  </a:extLst>
                </p:cNvPr>
                <p:cNvGrpSpPr/>
                <p:nvPr/>
              </p:nvGrpSpPr>
              <p:grpSpPr>
                <a:xfrm>
                  <a:off x="9407272" y="-50800"/>
                  <a:ext cx="529722" cy="3505492"/>
                  <a:chOff x="9407272" y="2214345"/>
                  <a:chExt cx="529722" cy="3505492"/>
                </a:xfrm>
              </p:grpSpPr>
              <p:grpSp>
                <p:nvGrpSpPr>
                  <p:cNvPr id="381" name="Group 380">
                    <a:extLst>
                      <a:ext uri="{FF2B5EF4-FFF2-40B4-BE49-F238E27FC236}">
                        <a16:creationId xmlns:a16="http://schemas.microsoft.com/office/drawing/2014/main" id="{8525D72B-4B7A-8138-7035-298DBD09A8DE}"/>
                      </a:ext>
                    </a:extLst>
                  </p:cNvPr>
                  <p:cNvGrpSpPr/>
                  <p:nvPr/>
                </p:nvGrpSpPr>
                <p:grpSpPr>
                  <a:xfrm>
                    <a:off x="9407272" y="2214345"/>
                    <a:ext cx="529722" cy="1753094"/>
                    <a:chOff x="9407272" y="2214345"/>
                    <a:chExt cx="529722" cy="1753094"/>
                  </a:xfrm>
                </p:grpSpPr>
                <p:grpSp>
                  <p:nvGrpSpPr>
                    <p:cNvPr id="389" name="Group 388">
                      <a:extLst>
                        <a:ext uri="{FF2B5EF4-FFF2-40B4-BE49-F238E27FC236}">
                          <a16:creationId xmlns:a16="http://schemas.microsoft.com/office/drawing/2014/main" id="{8E7893A7-E0A7-392A-2111-83CF9698662D}"/>
                        </a:ext>
                      </a:extLst>
                    </p:cNvPr>
                    <p:cNvGrpSpPr/>
                    <p:nvPr/>
                  </p:nvGrpSpPr>
                  <p:grpSpPr>
                    <a:xfrm>
                      <a:off x="9407272" y="2214345"/>
                      <a:ext cx="529722" cy="876794"/>
                      <a:chOff x="9407272" y="2214345"/>
                      <a:chExt cx="529722" cy="876794"/>
                    </a:xfrm>
                  </p:grpSpPr>
                  <p:sp>
                    <p:nvSpPr>
                      <p:cNvPr id="393" name="Hexagon 392">
                        <a:extLst>
                          <a:ext uri="{FF2B5EF4-FFF2-40B4-BE49-F238E27FC236}">
                            <a16:creationId xmlns:a16="http://schemas.microsoft.com/office/drawing/2014/main" id="{82BE163F-36D8-659A-6DB8-04B8FF6D133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Hexagon 393">
                        <a:extLst>
                          <a:ext uri="{FF2B5EF4-FFF2-40B4-BE49-F238E27FC236}">
                            <a16:creationId xmlns:a16="http://schemas.microsoft.com/office/drawing/2014/main" id="{2699764B-2C3A-C9AB-199E-F07926C8A8E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0" name="Group 389">
                      <a:extLst>
                        <a:ext uri="{FF2B5EF4-FFF2-40B4-BE49-F238E27FC236}">
                          <a16:creationId xmlns:a16="http://schemas.microsoft.com/office/drawing/2014/main" id="{D08174D0-5EC6-D178-0107-338874706CF8}"/>
                        </a:ext>
                      </a:extLst>
                    </p:cNvPr>
                    <p:cNvGrpSpPr/>
                    <p:nvPr/>
                  </p:nvGrpSpPr>
                  <p:grpSpPr>
                    <a:xfrm>
                      <a:off x="9407272" y="3090645"/>
                      <a:ext cx="529722" cy="876794"/>
                      <a:chOff x="9407272" y="2214345"/>
                      <a:chExt cx="529722" cy="876794"/>
                    </a:xfrm>
                  </p:grpSpPr>
                  <p:sp>
                    <p:nvSpPr>
                      <p:cNvPr id="391" name="Hexagon 390">
                        <a:extLst>
                          <a:ext uri="{FF2B5EF4-FFF2-40B4-BE49-F238E27FC236}">
                            <a16:creationId xmlns:a16="http://schemas.microsoft.com/office/drawing/2014/main" id="{BAF22652-F016-F270-C32A-867EA953CD30}"/>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Hexagon 391">
                        <a:extLst>
                          <a:ext uri="{FF2B5EF4-FFF2-40B4-BE49-F238E27FC236}">
                            <a16:creationId xmlns:a16="http://schemas.microsoft.com/office/drawing/2014/main" id="{CEA4390B-0875-B4D7-0372-B7ABD4BABCD1}"/>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2" name="Group 381">
                    <a:extLst>
                      <a:ext uri="{FF2B5EF4-FFF2-40B4-BE49-F238E27FC236}">
                        <a16:creationId xmlns:a16="http://schemas.microsoft.com/office/drawing/2014/main" id="{4194B13C-2FAF-9C7C-42A9-58235B865020}"/>
                      </a:ext>
                    </a:extLst>
                  </p:cNvPr>
                  <p:cNvGrpSpPr/>
                  <p:nvPr/>
                </p:nvGrpSpPr>
                <p:grpSpPr>
                  <a:xfrm>
                    <a:off x="9407272" y="3966743"/>
                    <a:ext cx="529722" cy="1753094"/>
                    <a:chOff x="9407272" y="2214345"/>
                    <a:chExt cx="529722" cy="1753094"/>
                  </a:xfrm>
                </p:grpSpPr>
                <p:grpSp>
                  <p:nvGrpSpPr>
                    <p:cNvPr id="383" name="Group 382">
                      <a:extLst>
                        <a:ext uri="{FF2B5EF4-FFF2-40B4-BE49-F238E27FC236}">
                          <a16:creationId xmlns:a16="http://schemas.microsoft.com/office/drawing/2014/main" id="{B7D88425-9B58-B83B-78E7-97472C49270B}"/>
                        </a:ext>
                      </a:extLst>
                    </p:cNvPr>
                    <p:cNvGrpSpPr/>
                    <p:nvPr/>
                  </p:nvGrpSpPr>
                  <p:grpSpPr>
                    <a:xfrm>
                      <a:off x="9407272" y="2214345"/>
                      <a:ext cx="529722" cy="876794"/>
                      <a:chOff x="9407272" y="2214345"/>
                      <a:chExt cx="529722" cy="876794"/>
                    </a:xfrm>
                  </p:grpSpPr>
                  <p:sp>
                    <p:nvSpPr>
                      <p:cNvPr id="387" name="Hexagon 386">
                        <a:extLst>
                          <a:ext uri="{FF2B5EF4-FFF2-40B4-BE49-F238E27FC236}">
                            <a16:creationId xmlns:a16="http://schemas.microsoft.com/office/drawing/2014/main" id="{44E9911B-7D86-B23B-DF37-4CFAE1B6CC7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Hexagon 387">
                        <a:extLst>
                          <a:ext uri="{FF2B5EF4-FFF2-40B4-BE49-F238E27FC236}">
                            <a16:creationId xmlns:a16="http://schemas.microsoft.com/office/drawing/2014/main" id="{C5C55F29-F704-A843-6485-6AE9A1E8B24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4" name="Group 383">
                      <a:extLst>
                        <a:ext uri="{FF2B5EF4-FFF2-40B4-BE49-F238E27FC236}">
                          <a16:creationId xmlns:a16="http://schemas.microsoft.com/office/drawing/2014/main" id="{70C61B8E-23C6-5BB4-DB55-09D040FA3AE8}"/>
                        </a:ext>
                      </a:extLst>
                    </p:cNvPr>
                    <p:cNvGrpSpPr/>
                    <p:nvPr/>
                  </p:nvGrpSpPr>
                  <p:grpSpPr>
                    <a:xfrm>
                      <a:off x="9407272" y="3090645"/>
                      <a:ext cx="529722" cy="876794"/>
                      <a:chOff x="9407272" y="2214345"/>
                      <a:chExt cx="529722" cy="876794"/>
                    </a:xfrm>
                  </p:grpSpPr>
                  <p:sp>
                    <p:nvSpPr>
                      <p:cNvPr id="385" name="Hexagon 384">
                        <a:extLst>
                          <a:ext uri="{FF2B5EF4-FFF2-40B4-BE49-F238E27FC236}">
                            <a16:creationId xmlns:a16="http://schemas.microsoft.com/office/drawing/2014/main" id="{F1B9ADBF-474F-D290-6691-DA3EC729E840}"/>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Hexagon 385">
                        <a:extLst>
                          <a:ext uri="{FF2B5EF4-FFF2-40B4-BE49-F238E27FC236}">
                            <a16:creationId xmlns:a16="http://schemas.microsoft.com/office/drawing/2014/main" id="{8EAD176F-904E-BBC0-735A-F65C0466A91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66" name="Group 365">
                  <a:extLst>
                    <a:ext uri="{FF2B5EF4-FFF2-40B4-BE49-F238E27FC236}">
                      <a16:creationId xmlns:a16="http://schemas.microsoft.com/office/drawing/2014/main" id="{21AD1F80-DDCD-803A-9DC3-71D4D35F7D00}"/>
                    </a:ext>
                  </a:extLst>
                </p:cNvPr>
                <p:cNvGrpSpPr/>
                <p:nvPr/>
              </p:nvGrpSpPr>
              <p:grpSpPr>
                <a:xfrm>
                  <a:off x="9407272" y="3453245"/>
                  <a:ext cx="529722" cy="3505492"/>
                  <a:chOff x="9407272" y="2214345"/>
                  <a:chExt cx="529722" cy="3505492"/>
                </a:xfrm>
              </p:grpSpPr>
              <p:grpSp>
                <p:nvGrpSpPr>
                  <p:cNvPr id="367" name="Group 366">
                    <a:extLst>
                      <a:ext uri="{FF2B5EF4-FFF2-40B4-BE49-F238E27FC236}">
                        <a16:creationId xmlns:a16="http://schemas.microsoft.com/office/drawing/2014/main" id="{5EDA568E-AA76-B8C9-F287-5F96C5097BC2}"/>
                      </a:ext>
                    </a:extLst>
                  </p:cNvPr>
                  <p:cNvGrpSpPr/>
                  <p:nvPr/>
                </p:nvGrpSpPr>
                <p:grpSpPr>
                  <a:xfrm>
                    <a:off x="9407272" y="2214345"/>
                    <a:ext cx="529722" cy="1753094"/>
                    <a:chOff x="9407272" y="2214345"/>
                    <a:chExt cx="529722" cy="1753094"/>
                  </a:xfrm>
                </p:grpSpPr>
                <p:grpSp>
                  <p:nvGrpSpPr>
                    <p:cNvPr id="375" name="Group 374">
                      <a:extLst>
                        <a:ext uri="{FF2B5EF4-FFF2-40B4-BE49-F238E27FC236}">
                          <a16:creationId xmlns:a16="http://schemas.microsoft.com/office/drawing/2014/main" id="{79BA2D52-5B89-8F9B-E6BC-E3629584A6AD}"/>
                        </a:ext>
                      </a:extLst>
                    </p:cNvPr>
                    <p:cNvGrpSpPr/>
                    <p:nvPr/>
                  </p:nvGrpSpPr>
                  <p:grpSpPr>
                    <a:xfrm>
                      <a:off x="9407272" y="2214345"/>
                      <a:ext cx="529722" cy="876794"/>
                      <a:chOff x="9407272" y="2214345"/>
                      <a:chExt cx="529722" cy="876794"/>
                    </a:xfrm>
                  </p:grpSpPr>
                  <p:sp>
                    <p:nvSpPr>
                      <p:cNvPr id="379" name="Hexagon 378">
                        <a:extLst>
                          <a:ext uri="{FF2B5EF4-FFF2-40B4-BE49-F238E27FC236}">
                            <a16:creationId xmlns:a16="http://schemas.microsoft.com/office/drawing/2014/main" id="{F63DC794-F8DE-F377-2656-72E0C76909D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Hexagon 379">
                        <a:extLst>
                          <a:ext uri="{FF2B5EF4-FFF2-40B4-BE49-F238E27FC236}">
                            <a16:creationId xmlns:a16="http://schemas.microsoft.com/office/drawing/2014/main" id="{C2CE3C69-D304-5EE2-4752-BA40F8872115}"/>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6" name="Group 375">
                      <a:extLst>
                        <a:ext uri="{FF2B5EF4-FFF2-40B4-BE49-F238E27FC236}">
                          <a16:creationId xmlns:a16="http://schemas.microsoft.com/office/drawing/2014/main" id="{709C337D-A514-B532-5D6B-3E433E88010C}"/>
                        </a:ext>
                      </a:extLst>
                    </p:cNvPr>
                    <p:cNvGrpSpPr/>
                    <p:nvPr/>
                  </p:nvGrpSpPr>
                  <p:grpSpPr>
                    <a:xfrm>
                      <a:off x="9407272" y="3090645"/>
                      <a:ext cx="529722" cy="876794"/>
                      <a:chOff x="9407272" y="2214345"/>
                      <a:chExt cx="529722" cy="876794"/>
                    </a:xfrm>
                  </p:grpSpPr>
                  <p:sp>
                    <p:nvSpPr>
                      <p:cNvPr id="377" name="Hexagon 376">
                        <a:extLst>
                          <a:ext uri="{FF2B5EF4-FFF2-40B4-BE49-F238E27FC236}">
                            <a16:creationId xmlns:a16="http://schemas.microsoft.com/office/drawing/2014/main" id="{4B5B76E1-BAAB-662D-D3C5-34A09F5D13A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Hexagon 377">
                        <a:extLst>
                          <a:ext uri="{FF2B5EF4-FFF2-40B4-BE49-F238E27FC236}">
                            <a16:creationId xmlns:a16="http://schemas.microsoft.com/office/drawing/2014/main" id="{95227354-9D56-C5FE-3954-CD621758F406}"/>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8" name="Group 367">
                    <a:extLst>
                      <a:ext uri="{FF2B5EF4-FFF2-40B4-BE49-F238E27FC236}">
                        <a16:creationId xmlns:a16="http://schemas.microsoft.com/office/drawing/2014/main" id="{A1814721-DC3A-403B-B91B-128D1D33908B}"/>
                      </a:ext>
                    </a:extLst>
                  </p:cNvPr>
                  <p:cNvGrpSpPr/>
                  <p:nvPr/>
                </p:nvGrpSpPr>
                <p:grpSpPr>
                  <a:xfrm>
                    <a:off x="9407272" y="3966743"/>
                    <a:ext cx="529722" cy="1753094"/>
                    <a:chOff x="9407272" y="2214345"/>
                    <a:chExt cx="529722" cy="1753094"/>
                  </a:xfrm>
                </p:grpSpPr>
                <p:grpSp>
                  <p:nvGrpSpPr>
                    <p:cNvPr id="369" name="Group 368">
                      <a:extLst>
                        <a:ext uri="{FF2B5EF4-FFF2-40B4-BE49-F238E27FC236}">
                          <a16:creationId xmlns:a16="http://schemas.microsoft.com/office/drawing/2014/main" id="{F79930CC-3939-C1F4-8F95-F271E80B80CC}"/>
                        </a:ext>
                      </a:extLst>
                    </p:cNvPr>
                    <p:cNvGrpSpPr/>
                    <p:nvPr/>
                  </p:nvGrpSpPr>
                  <p:grpSpPr>
                    <a:xfrm>
                      <a:off x="9407272" y="2214345"/>
                      <a:ext cx="529722" cy="876794"/>
                      <a:chOff x="9407272" y="2214345"/>
                      <a:chExt cx="529722" cy="876794"/>
                    </a:xfrm>
                  </p:grpSpPr>
                  <p:sp>
                    <p:nvSpPr>
                      <p:cNvPr id="373" name="Hexagon 372">
                        <a:extLst>
                          <a:ext uri="{FF2B5EF4-FFF2-40B4-BE49-F238E27FC236}">
                            <a16:creationId xmlns:a16="http://schemas.microsoft.com/office/drawing/2014/main" id="{FE2E9F8C-5890-AE93-EBB5-7A1FF90C216B}"/>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Hexagon 373">
                        <a:extLst>
                          <a:ext uri="{FF2B5EF4-FFF2-40B4-BE49-F238E27FC236}">
                            <a16:creationId xmlns:a16="http://schemas.microsoft.com/office/drawing/2014/main" id="{3FECF20C-9DDB-259E-208C-52EBBADE5782}"/>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0" name="Group 369">
                      <a:extLst>
                        <a:ext uri="{FF2B5EF4-FFF2-40B4-BE49-F238E27FC236}">
                          <a16:creationId xmlns:a16="http://schemas.microsoft.com/office/drawing/2014/main" id="{0724FCD4-6608-5328-1CAB-01CEBD15D73D}"/>
                        </a:ext>
                      </a:extLst>
                    </p:cNvPr>
                    <p:cNvGrpSpPr/>
                    <p:nvPr/>
                  </p:nvGrpSpPr>
                  <p:grpSpPr>
                    <a:xfrm>
                      <a:off x="9407272" y="3090645"/>
                      <a:ext cx="529722" cy="876794"/>
                      <a:chOff x="9407272" y="2214345"/>
                      <a:chExt cx="529722" cy="876794"/>
                    </a:xfrm>
                  </p:grpSpPr>
                  <p:sp>
                    <p:nvSpPr>
                      <p:cNvPr id="371" name="Hexagon 370">
                        <a:extLst>
                          <a:ext uri="{FF2B5EF4-FFF2-40B4-BE49-F238E27FC236}">
                            <a16:creationId xmlns:a16="http://schemas.microsoft.com/office/drawing/2014/main" id="{4E6FDFC5-500A-0042-CABB-E5008C6C718E}"/>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Hexagon 371">
                        <a:extLst>
                          <a:ext uri="{FF2B5EF4-FFF2-40B4-BE49-F238E27FC236}">
                            <a16:creationId xmlns:a16="http://schemas.microsoft.com/office/drawing/2014/main" id="{4AD1B55F-3E08-5C4E-43DD-DE07B56EF4D6}"/>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7" name="Group 16">
              <a:extLst>
                <a:ext uri="{FF2B5EF4-FFF2-40B4-BE49-F238E27FC236}">
                  <a16:creationId xmlns:a16="http://schemas.microsoft.com/office/drawing/2014/main" id="{99B21B9F-E52E-7F4C-E3E3-C1731E9AA415}"/>
                </a:ext>
              </a:extLst>
            </p:cNvPr>
            <p:cNvGrpSpPr/>
            <p:nvPr/>
          </p:nvGrpSpPr>
          <p:grpSpPr>
            <a:xfrm>
              <a:off x="2408185" y="-269999"/>
              <a:ext cx="936647" cy="7228736"/>
              <a:chOff x="9407272" y="-269999"/>
              <a:chExt cx="936647" cy="7228736"/>
            </a:xfrm>
          </p:grpSpPr>
          <p:grpSp>
            <p:nvGrpSpPr>
              <p:cNvPr id="301" name="Group 300">
                <a:extLst>
                  <a:ext uri="{FF2B5EF4-FFF2-40B4-BE49-F238E27FC236}">
                    <a16:creationId xmlns:a16="http://schemas.microsoft.com/office/drawing/2014/main" id="{FB526F5E-E287-4E3A-FE4C-E87FCBF2A36D}"/>
                  </a:ext>
                </a:extLst>
              </p:cNvPr>
              <p:cNvGrpSpPr/>
              <p:nvPr/>
            </p:nvGrpSpPr>
            <p:grpSpPr>
              <a:xfrm>
                <a:off x="9407272" y="-50800"/>
                <a:ext cx="529722" cy="7009537"/>
                <a:chOff x="9407272" y="-50800"/>
                <a:chExt cx="529722" cy="7009537"/>
              </a:xfrm>
            </p:grpSpPr>
            <p:grpSp>
              <p:nvGrpSpPr>
                <p:cNvPr id="333" name="Group 332">
                  <a:extLst>
                    <a:ext uri="{FF2B5EF4-FFF2-40B4-BE49-F238E27FC236}">
                      <a16:creationId xmlns:a16="http://schemas.microsoft.com/office/drawing/2014/main" id="{0C2E586B-E756-D74F-8B8B-23E644F19E8D}"/>
                    </a:ext>
                  </a:extLst>
                </p:cNvPr>
                <p:cNvGrpSpPr/>
                <p:nvPr/>
              </p:nvGrpSpPr>
              <p:grpSpPr>
                <a:xfrm>
                  <a:off x="9407272" y="-50800"/>
                  <a:ext cx="529722" cy="3505492"/>
                  <a:chOff x="9407272" y="2214345"/>
                  <a:chExt cx="529722" cy="3505492"/>
                </a:xfrm>
              </p:grpSpPr>
              <p:grpSp>
                <p:nvGrpSpPr>
                  <p:cNvPr id="349" name="Group 348">
                    <a:extLst>
                      <a:ext uri="{FF2B5EF4-FFF2-40B4-BE49-F238E27FC236}">
                        <a16:creationId xmlns:a16="http://schemas.microsoft.com/office/drawing/2014/main" id="{D06ED139-F236-E45E-39A9-045209D8431B}"/>
                      </a:ext>
                    </a:extLst>
                  </p:cNvPr>
                  <p:cNvGrpSpPr/>
                  <p:nvPr/>
                </p:nvGrpSpPr>
                <p:grpSpPr>
                  <a:xfrm>
                    <a:off x="9407272" y="2214345"/>
                    <a:ext cx="529722" cy="1753094"/>
                    <a:chOff x="9407272" y="2214345"/>
                    <a:chExt cx="529722" cy="1753094"/>
                  </a:xfrm>
                </p:grpSpPr>
                <p:grpSp>
                  <p:nvGrpSpPr>
                    <p:cNvPr id="357" name="Group 356">
                      <a:extLst>
                        <a:ext uri="{FF2B5EF4-FFF2-40B4-BE49-F238E27FC236}">
                          <a16:creationId xmlns:a16="http://schemas.microsoft.com/office/drawing/2014/main" id="{0E0F8E85-A9DC-86C8-B4D8-616F0FF3A152}"/>
                        </a:ext>
                      </a:extLst>
                    </p:cNvPr>
                    <p:cNvGrpSpPr/>
                    <p:nvPr/>
                  </p:nvGrpSpPr>
                  <p:grpSpPr>
                    <a:xfrm>
                      <a:off x="9407272" y="2214345"/>
                      <a:ext cx="529722" cy="876794"/>
                      <a:chOff x="9407272" y="2214345"/>
                      <a:chExt cx="529722" cy="876794"/>
                    </a:xfrm>
                  </p:grpSpPr>
                  <p:sp>
                    <p:nvSpPr>
                      <p:cNvPr id="361" name="Hexagon 360">
                        <a:extLst>
                          <a:ext uri="{FF2B5EF4-FFF2-40B4-BE49-F238E27FC236}">
                            <a16:creationId xmlns:a16="http://schemas.microsoft.com/office/drawing/2014/main" id="{A908C2C0-1C3C-1649-08F3-AD6DED4FB4ED}"/>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Hexagon 361">
                        <a:extLst>
                          <a:ext uri="{FF2B5EF4-FFF2-40B4-BE49-F238E27FC236}">
                            <a16:creationId xmlns:a16="http://schemas.microsoft.com/office/drawing/2014/main" id="{D979C1B6-3CB8-C813-3BB9-4F771257847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8" name="Group 357">
                      <a:extLst>
                        <a:ext uri="{FF2B5EF4-FFF2-40B4-BE49-F238E27FC236}">
                          <a16:creationId xmlns:a16="http://schemas.microsoft.com/office/drawing/2014/main" id="{17428DDB-8E2E-59E4-2C71-89552D514867}"/>
                        </a:ext>
                      </a:extLst>
                    </p:cNvPr>
                    <p:cNvGrpSpPr/>
                    <p:nvPr/>
                  </p:nvGrpSpPr>
                  <p:grpSpPr>
                    <a:xfrm>
                      <a:off x="9407272" y="3090645"/>
                      <a:ext cx="529722" cy="876794"/>
                      <a:chOff x="9407272" y="2214345"/>
                      <a:chExt cx="529722" cy="876794"/>
                    </a:xfrm>
                  </p:grpSpPr>
                  <p:sp>
                    <p:nvSpPr>
                      <p:cNvPr id="359" name="Hexagon 358">
                        <a:extLst>
                          <a:ext uri="{FF2B5EF4-FFF2-40B4-BE49-F238E27FC236}">
                            <a16:creationId xmlns:a16="http://schemas.microsoft.com/office/drawing/2014/main" id="{945EC32C-726B-823E-B968-D3B7CAFD5404}"/>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Hexagon 359">
                        <a:extLst>
                          <a:ext uri="{FF2B5EF4-FFF2-40B4-BE49-F238E27FC236}">
                            <a16:creationId xmlns:a16="http://schemas.microsoft.com/office/drawing/2014/main" id="{32409F1F-9EE6-C211-D41E-8F668ACD0935}"/>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0" name="Group 349">
                    <a:extLst>
                      <a:ext uri="{FF2B5EF4-FFF2-40B4-BE49-F238E27FC236}">
                        <a16:creationId xmlns:a16="http://schemas.microsoft.com/office/drawing/2014/main" id="{1E8984D9-DD3C-2D11-2D8A-80BE67787CF9}"/>
                      </a:ext>
                    </a:extLst>
                  </p:cNvPr>
                  <p:cNvGrpSpPr/>
                  <p:nvPr/>
                </p:nvGrpSpPr>
                <p:grpSpPr>
                  <a:xfrm>
                    <a:off x="9407272" y="3966743"/>
                    <a:ext cx="529722" cy="1753094"/>
                    <a:chOff x="9407272" y="2214345"/>
                    <a:chExt cx="529722" cy="1753094"/>
                  </a:xfrm>
                </p:grpSpPr>
                <p:grpSp>
                  <p:nvGrpSpPr>
                    <p:cNvPr id="351" name="Group 350">
                      <a:extLst>
                        <a:ext uri="{FF2B5EF4-FFF2-40B4-BE49-F238E27FC236}">
                          <a16:creationId xmlns:a16="http://schemas.microsoft.com/office/drawing/2014/main" id="{D4C89898-4DFD-040C-AC90-106AF5E5E416}"/>
                        </a:ext>
                      </a:extLst>
                    </p:cNvPr>
                    <p:cNvGrpSpPr/>
                    <p:nvPr/>
                  </p:nvGrpSpPr>
                  <p:grpSpPr>
                    <a:xfrm>
                      <a:off x="9407272" y="2214345"/>
                      <a:ext cx="529722" cy="876794"/>
                      <a:chOff x="9407272" y="2214345"/>
                      <a:chExt cx="529722" cy="876794"/>
                    </a:xfrm>
                  </p:grpSpPr>
                  <p:sp>
                    <p:nvSpPr>
                      <p:cNvPr id="355" name="Hexagon 354">
                        <a:extLst>
                          <a:ext uri="{FF2B5EF4-FFF2-40B4-BE49-F238E27FC236}">
                            <a16:creationId xmlns:a16="http://schemas.microsoft.com/office/drawing/2014/main" id="{4CA84509-AD08-C0C2-FB04-0783943892D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Hexagon 355">
                        <a:extLst>
                          <a:ext uri="{FF2B5EF4-FFF2-40B4-BE49-F238E27FC236}">
                            <a16:creationId xmlns:a16="http://schemas.microsoft.com/office/drawing/2014/main" id="{4D4BB5B7-8637-A200-450D-0DDC46FDAB9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2" name="Group 351">
                      <a:extLst>
                        <a:ext uri="{FF2B5EF4-FFF2-40B4-BE49-F238E27FC236}">
                          <a16:creationId xmlns:a16="http://schemas.microsoft.com/office/drawing/2014/main" id="{4BAF0FA1-6489-D2EE-50C7-D080A66143B4}"/>
                        </a:ext>
                      </a:extLst>
                    </p:cNvPr>
                    <p:cNvGrpSpPr/>
                    <p:nvPr/>
                  </p:nvGrpSpPr>
                  <p:grpSpPr>
                    <a:xfrm>
                      <a:off x="9407272" y="3090645"/>
                      <a:ext cx="529722" cy="876794"/>
                      <a:chOff x="9407272" y="2214345"/>
                      <a:chExt cx="529722" cy="876794"/>
                    </a:xfrm>
                  </p:grpSpPr>
                  <p:sp>
                    <p:nvSpPr>
                      <p:cNvPr id="353" name="Hexagon 352">
                        <a:extLst>
                          <a:ext uri="{FF2B5EF4-FFF2-40B4-BE49-F238E27FC236}">
                            <a16:creationId xmlns:a16="http://schemas.microsoft.com/office/drawing/2014/main" id="{B9B0BAB2-8411-BE2C-C548-5365DEDBF7C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Hexagon 353">
                        <a:extLst>
                          <a:ext uri="{FF2B5EF4-FFF2-40B4-BE49-F238E27FC236}">
                            <a16:creationId xmlns:a16="http://schemas.microsoft.com/office/drawing/2014/main" id="{A6318906-9F5E-E6FF-7890-9EB20FCA6C4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34" name="Group 333">
                  <a:extLst>
                    <a:ext uri="{FF2B5EF4-FFF2-40B4-BE49-F238E27FC236}">
                      <a16:creationId xmlns:a16="http://schemas.microsoft.com/office/drawing/2014/main" id="{EFA623CA-6BC7-9598-DEED-7DAE61851220}"/>
                    </a:ext>
                  </a:extLst>
                </p:cNvPr>
                <p:cNvGrpSpPr/>
                <p:nvPr/>
              </p:nvGrpSpPr>
              <p:grpSpPr>
                <a:xfrm>
                  <a:off x="9407272" y="3453245"/>
                  <a:ext cx="529722" cy="3505492"/>
                  <a:chOff x="9407272" y="2214345"/>
                  <a:chExt cx="529722" cy="3505492"/>
                </a:xfrm>
              </p:grpSpPr>
              <p:grpSp>
                <p:nvGrpSpPr>
                  <p:cNvPr id="335" name="Group 334">
                    <a:extLst>
                      <a:ext uri="{FF2B5EF4-FFF2-40B4-BE49-F238E27FC236}">
                        <a16:creationId xmlns:a16="http://schemas.microsoft.com/office/drawing/2014/main" id="{AEBFF21E-33A4-ADC3-2E6B-25570A83F675}"/>
                      </a:ext>
                    </a:extLst>
                  </p:cNvPr>
                  <p:cNvGrpSpPr/>
                  <p:nvPr/>
                </p:nvGrpSpPr>
                <p:grpSpPr>
                  <a:xfrm>
                    <a:off x="9407272" y="2214345"/>
                    <a:ext cx="529722" cy="1753094"/>
                    <a:chOff x="9407272" y="2214345"/>
                    <a:chExt cx="529722" cy="1753094"/>
                  </a:xfrm>
                </p:grpSpPr>
                <p:grpSp>
                  <p:nvGrpSpPr>
                    <p:cNvPr id="343" name="Group 342">
                      <a:extLst>
                        <a:ext uri="{FF2B5EF4-FFF2-40B4-BE49-F238E27FC236}">
                          <a16:creationId xmlns:a16="http://schemas.microsoft.com/office/drawing/2014/main" id="{77AF08D9-9790-822E-A06E-59781891AB10}"/>
                        </a:ext>
                      </a:extLst>
                    </p:cNvPr>
                    <p:cNvGrpSpPr/>
                    <p:nvPr/>
                  </p:nvGrpSpPr>
                  <p:grpSpPr>
                    <a:xfrm>
                      <a:off x="9407272" y="2214345"/>
                      <a:ext cx="529722" cy="876794"/>
                      <a:chOff x="9407272" y="2214345"/>
                      <a:chExt cx="529722" cy="876794"/>
                    </a:xfrm>
                  </p:grpSpPr>
                  <p:sp>
                    <p:nvSpPr>
                      <p:cNvPr id="347" name="Hexagon 346">
                        <a:extLst>
                          <a:ext uri="{FF2B5EF4-FFF2-40B4-BE49-F238E27FC236}">
                            <a16:creationId xmlns:a16="http://schemas.microsoft.com/office/drawing/2014/main" id="{500CC614-6F5E-AC64-4EE6-2948317558A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Hexagon 347">
                        <a:extLst>
                          <a:ext uri="{FF2B5EF4-FFF2-40B4-BE49-F238E27FC236}">
                            <a16:creationId xmlns:a16="http://schemas.microsoft.com/office/drawing/2014/main" id="{AFBCACCB-EAB5-6ADA-74DA-E36B9F683D8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4" name="Group 343">
                      <a:extLst>
                        <a:ext uri="{FF2B5EF4-FFF2-40B4-BE49-F238E27FC236}">
                          <a16:creationId xmlns:a16="http://schemas.microsoft.com/office/drawing/2014/main" id="{0115044C-7A79-18ED-0BE7-68C6BA0D57C4}"/>
                        </a:ext>
                      </a:extLst>
                    </p:cNvPr>
                    <p:cNvGrpSpPr/>
                    <p:nvPr/>
                  </p:nvGrpSpPr>
                  <p:grpSpPr>
                    <a:xfrm>
                      <a:off x="9407272" y="3090645"/>
                      <a:ext cx="529722" cy="876794"/>
                      <a:chOff x="9407272" y="2214345"/>
                      <a:chExt cx="529722" cy="876794"/>
                    </a:xfrm>
                  </p:grpSpPr>
                  <p:sp>
                    <p:nvSpPr>
                      <p:cNvPr id="345" name="Hexagon 344">
                        <a:extLst>
                          <a:ext uri="{FF2B5EF4-FFF2-40B4-BE49-F238E27FC236}">
                            <a16:creationId xmlns:a16="http://schemas.microsoft.com/office/drawing/2014/main" id="{24217B91-AF66-19AF-91E2-3C73726032C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Hexagon 345">
                        <a:extLst>
                          <a:ext uri="{FF2B5EF4-FFF2-40B4-BE49-F238E27FC236}">
                            <a16:creationId xmlns:a16="http://schemas.microsoft.com/office/drawing/2014/main" id="{3FF98C5D-4A66-0417-5D19-A4678C0D08F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6" name="Group 335">
                    <a:extLst>
                      <a:ext uri="{FF2B5EF4-FFF2-40B4-BE49-F238E27FC236}">
                        <a16:creationId xmlns:a16="http://schemas.microsoft.com/office/drawing/2014/main" id="{400376BD-F01E-A740-963D-C09929274B76}"/>
                      </a:ext>
                    </a:extLst>
                  </p:cNvPr>
                  <p:cNvGrpSpPr/>
                  <p:nvPr/>
                </p:nvGrpSpPr>
                <p:grpSpPr>
                  <a:xfrm>
                    <a:off x="9407272" y="3966743"/>
                    <a:ext cx="529722" cy="1753094"/>
                    <a:chOff x="9407272" y="2214345"/>
                    <a:chExt cx="529722" cy="1753094"/>
                  </a:xfrm>
                </p:grpSpPr>
                <p:grpSp>
                  <p:nvGrpSpPr>
                    <p:cNvPr id="337" name="Group 336">
                      <a:extLst>
                        <a:ext uri="{FF2B5EF4-FFF2-40B4-BE49-F238E27FC236}">
                          <a16:creationId xmlns:a16="http://schemas.microsoft.com/office/drawing/2014/main" id="{53B36F7F-95A5-D644-6C16-287CF504B6EF}"/>
                        </a:ext>
                      </a:extLst>
                    </p:cNvPr>
                    <p:cNvGrpSpPr/>
                    <p:nvPr/>
                  </p:nvGrpSpPr>
                  <p:grpSpPr>
                    <a:xfrm>
                      <a:off x="9407272" y="2214345"/>
                      <a:ext cx="529722" cy="876794"/>
                      <a:chOff x="9407272" y="2214345"/>
                      <a:chExt cx="529722" cy="876794"/>
                    </a:xfrm>
                  </p:grpSpPr>
                  <p:sp>
                    <p:nvSpPr>
                      <p:cNvPr id="341" name="Hexagon 340">
                        <a:extLst>
                          <a:ext uri="{FF2B5EF4-FFF2-40B4-BE49-F238E27FC236}">
                            <a16:creationId xmlns:a16="http://schemas.microsoft.com/office/drawing/2014/main" id="{EA9A62E6-AB99-CC96-3DA1-5C280974E2A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Hexagon 341">
                        <a:extLst>
                          <a:ext uri="{FF2B5EF4-FFF2-40B4-BE49-F238E27FC236}">
                            <a16:creationId xmlns:a16="http://schemas.microsoft.com/office/drawing/2014/main" id="{8D4DDE83-45E2-065D-3044-2B4BF5B0CB9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8" name="Group 337">
                      <a:extLst>
                        <a:ext uri="{FF2B5EF4-FFF2-40B4-BE49-F238E27FC236}">
                          <a16:creationId xmlns:a16="http://schemas.microsoft.com/office/drawing/2014/main" id="{F4460B55-B11F-4C08-B990-9E2F623F1980}"/>
                        </a:ext>
                      </a:extLst>
                    </p:cNvPr>
                    <p:cNvGrpSpPr/>
                    <p:nvPr/>
                  </p:nvGrpSpPr>
                  <p:grpSpPr>
                    <a:xfrm>
                      <a:off x="9407272" y="3090645"/>
                      <a:ext cx="529722" cy="876794"/>
                      <a:chOff x="9407272" y="2214345"/>
                      <a:chExt cx="529722" cy="876794"/>
                    </a:xfrm>
                  </p:grpSpPr>
                  <p:sp>
                    <p:nvSpPr>
                      <p:cNvPr id="339" name="Hexagon 338">
                        <a:extLst>
                          <a:ext uri="{FF2B5EF4-FFF2-40B4-BE49-F238E27FC236}">
                            <a16:creationId xmlns:a16="http://schemas.microsoft.com/office/drawing/2014/main" id="{2EFCF1FF-F71A-0799-1588-8F8B73502BC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Hexagon 339">
                        <a:extLst>
                          <a:ext uri="{FF2B5EF4-FFF2-40B4-BE49-F238E27FC236}">
                            <a16:creationId xmlns:a16="http://schemas.microsoft.com/office/drawing/2014/main" id="{14DE0BD0-6CF8-37D1-1D44-E07B5F03E88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302" name="Group 301">
                <a:extLst>
                  <a:ext uri="{FF2B5EF4-FFF2-40B4-BE49-F238E27FC236}">
                    <a16:creationId xmlns:a16="http://schemas.microsoft.com/office/drawing/2014/main" id="{6A5DD797-2FA1-184D-5337-A74DAC457B02}"/>
                  </a:ext>
                </a:extLst>
              </p:cNvPr>
              <p:cNvGrpSpPr/>
              <p:nvPr/>
            </p:nvGrpSpPr>
            <p:grpSpPr>
              <a:xfrm>
                <a:off x="9814197" y="-269999"/>
                <a:ext cx="529722" cy="7009537"/>
                <a:chOff x="9407272" y="-50800"/>
                <a:chExt cx="529722" cy="7009537"/>
              </a:xfrm>
            </p:grpSpPr>
            <p:grpSp>
              <p:nvGrpSpPr>
                <p:cNvPr id="303" name="Group 302">
                  <a:extLst>
                    <a:ext uri="{FF2B5EF4-FFF2-40B4-BE49-F238E27FC236}">
                      <a16:creationId xmlns:a16="http://schemas.microsoft.com/office/drawing/2014/main" id="{BD028FC2-D004-FF05-5D2C-C462C7A4603E}"/>
                    </a:ext>
                  </a:extLst>
                </p:cNvPr>
                <p:cNvGrpSpPr/>
                <p:nvPr/>
              </p:nvGrpSpPr>
              <p:grpSpPr>
                <a:xfrm>
                  <a:off x="9407272" y="-50800"/>
                  <a:ext cx="529722" cy="3505492"/>
                  <a:chOff x="9407272" y="2214345"/>
                  <a:chExt cx="529722" cy="3505492"/>
                </a:xfrm>
              </p:grpSpPr>
              <p:grpSp>
                <p:nvGrpSpPr>
                  <p:cNvPr id="319" name="Group 318">
                    <a:extLst>
                      <a:ext uri="{FF2B5EF4-FFF2-40B4-BE49-F238E27FC236}">
                        <a16:creationId xmlns:a16="http://schemas.microsoft.com/office/drawing/2014/main" id="{2F4BFFBE-CEA8-F988-B7C3-2DBD9A58EBB9}"/>
                      </a:ext>
                    </a:extLst>
                  </p:cNvPr>
                  <p:cNvGrpSpPr/>
                  <p:nvPr/>
                </p:nvGrpSpPr>
                <p:grpSpPr>
                  <a:xfrm>
                    <a:off x="9407272" y="2214345"/>
                    <a:ext cx="529722" cy="1753094"/>
                    <a:chOff x="9407272" y="2214345"/>
                    <a:chExt cx="529722" cy="1753094"/>
                  </a:xfrm>
                </p:grpSpPr>
                <p:grpSp>
                  <p:nvGrpSpPr>
                    <p:cNvPr id="327" name="Group 326">
                      <a:extLst>
                        <a:ext uri="{FF2B5EF4-FFF2-40B4-BE49-F238E27FC236}">
                          <a16:creationId xmlns:a16="http://schemas.microsoft.com/office/drawing/2014/main" id="{ECC480BF-7C79-D4C7-42A7-A7FB667D0E24}"/>
                        </a:ext>
                      </a:extLst>
                    </p:cNvPr>
                    <p:cNvGrpSpPr/>
                    <p:nvPr/>
                  </p:nvGrpSpPr>
                  <p:grpSpPr>
                    <a:xfrm>
                      <a:off x="9407272" y="2214345"/>
                      <a:ext cx="529722" cy="876794"/>
                      <a:chOff x="9407272" y="2214345"/>
                      <a:chExt cx="529722" cy="876794"/>
                    </a:xfrm>
                  </p:grpSpPr>
                  <p:sp>
                    <p:nvSpPr>
                      <p:cNvPr id="331" name="Hexagon 330">
                        <a:extLst>
                          <a:ext uri="{FF2B5EF4-FFF2-40B4-BE49-F238E27FC236}">
                            <a16:creationId xmlns:a16="http://schemas.microsoft.com/office/drawing/2014/main" id="{1BA5496C-980F-D511-B48A-DB4988620E03}"/>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exagon 331">
                        <a:extLst>
                          <a:ext uri="{FF2B5EF4-FFF2-40B4-BE49-F238E27FC236}">
                            <a16:creationId xmlns:a16="http://schemas.microsoft.com/office/drawing/2014/main" id="{57614513-4DC4-8C36-6F0A-ECF6608B5B9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8" name="Group 327">
                      <a:extLst>
                        <a:ext uri="{FF2B5EF4-FFF2-40B4-BE49-F238E27FC236}">
                          <a16:creationId xmlns:a16="http://schemas.microsoft.com/office/drawing/2014/main" id="{AA970D3C-2E66-82D3-A183-589C58CBA5CA}"/>
                        </a:ext>
                      </a:extLst>
                    </p:cNvPr>
                    <p:cNvGrpSpPr/>
                    <p:nvPr/>
                  </p:nvGrpSpPr>
                  <p:grpSpPr>
                    <a:xfrm>
                      <a:off x="9407272" y="3090645"/>
                      <a:ext cx="529722" cy="876794"/>
                      <a:chOff x="9407272" y="2214345"/>
                      <a:chExt cx="529722" cy="876794"/>
                    </a:xfrm>
                  </p:grpSpPr>
                  <p:sp>
                    <p:nvSpPr>
                      <p:cNvPr id="329" name="Hexagon 328">
                        <a:extLst>
                          <a:ext uri="{FF2B5EF4-FFF2-40B4-BE49-F238E27FC236}">
                            <a16:creationId xmlns:a16="http://schemas.microsoft.com/office/drawing/2014/main" id="{5C40CC98-F339-8AA8-48FF-CD1C4DA3478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Hexagon 329">
                        <a:extLst>
                          <a:ext uri="{FF2B5EF4-FFF2-40B4-BE49-F238E27FC236}">
                            <a16:creationId xmlns:a16="http://schemas.microsoft.com/office/drawing/2014/main" id="{8B623A94-C044-926A-2C09-1A305B32C49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0" name="Group 319">
                    <a:extLst>
                      <a:ext uri="{FF2B5EF4-FFF2-40B4-BE49-F238E27FC236}">
                        <a16:creationId xmlns:a16="http://schemas.microsoft.com/office/drawing/2014/main" id="{AF09F6C1-CB3F-58D0-8AF6-B1E131BEF75D}"/>
                      </a:ext>
                    </a:extLst>
                  </p:cNvPr>
                  <p:cNvGrpSpPr/>
                  <p:nvPr/>
                </p:nvGrpSpPr>
                <p:grpSpPr>
                  <a:xfrm>
                    <a:off x="9407272" y="3966743"/>
                    <a:ext cx="529722" cy="1753094"/>
                    <a:chOff x="9407272" y="2214345"/>
                    <a:chExt cx="529722" cy="1753094"/>
                  </a:xfrm>
                </p:grpSpPr>
                <p:grpSp>
                  <p:nvGrpSpPr>
                    <p:cNvPr id="321" name="Group 320">
                      <a:extLst>
                        <a:ext uri="{FF2B5EF4-FFF2-40B4-BE49-F238E27FC236}">
                          <a16:creationId xmlns:a16="http://schemas.microsoft.com/office/drawing/2014/main" id="{1CE1CDEE-B648-B448-C84B-1F17C379ACD4}"/>
                        </a:ext>
                      </a:extLst>
                    </p:cNvPr>
                    <p:cNvGrpSpPr/>
                    <p:nvPr/>
                  </p:nvGrpSpPr>
                  <p:grpSpPr>
                    <a:xfrm>
                      <a:off x="9407272" y="2214345"/>
                      <a:ext cx="529722" cy="876794"/>
                      <a:chOff x="9407272" y="2214345"/>
                      <a:chExt cx="529722" cy="876794"/>
                    </a:xfrm>
                  </p:grpSpPr>
                  <p:sp>
                    <p:nvSpPr>
                      <p:cNvPr id="325" name="Hexagon 324">
                        <a:extLst>
                          <a:ext uri="{FF2B5EF4-FFF2-40B4-BE49-F238E27FC236}">
                            <a16:creationId xmlns:a16="http://schemas.microsoft.com/office/drawing/2014/main" id="{F1C1702A-FC61-55F7-DD3D-19815C138936}"/>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Hexagon 325">
                        <a:extLst>
                          <a:ext uri="{FF2B5EF4-FFF2-40B4-BE49-F238E27FC236}">
                            <a16:creationId xmlns:a16="http://schemas.microsoft.com/office/drawing/2014/main" id="{37B31E7D-411E-8A55-8060-E9D711DD9997}"/>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2" name="Group 321">
                      <a:extLst>
                        <a:ext uri="{FF2B5EF4-FFF2-40B4-BE49-F238E27FC236}">
                          <a16:creationId xmlns:a16="http://schemas.microsoft.com/office/drawing/2014/main" id="{897171A5-791D-F056-0894-E3A5AF7C0866}"/>
                        </a:ext>
                      </a:extLst>
                    </p:cNvPr>
                    <p:cNvGrpSpPr/>
                    <p:nvPr/>
                  </p:nvGrpSpPr>
                  <p:grpSpPr>
                    <a:xfrm>
                      <a:off x="9407272" y="3090645"/>
                      <a:ext cx="529722" cy="876794"/>
                      <a:chOff x="9407272" y="2214345"/>
                      <a:chExt cx="529722" cy="876794"/>
                    </a:xfrm>
                  </p:grpSpPr>
                  <p:sp>
                    <p:nvSpPr>
                      <p:cNvPr id="323" name="Hexagon 322">
                        <a:extLst>
                          <a:ext uri="{FF2B5EF4-FFF2-40B4-BE49-F238E27FC236}">
                            <a16:creationId xmlns:a16="http://schemas.microsoft.com/office/drawing/2014/main" id="{C0178014-27B5-37E2-814C-14BC4BE92D4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Hexagon 323">
                        <a:extLst>
                          <a:ext uri="{FF2B5EF4-FFF2-40B4-BE49-F238E27FC236}">
                            <a16:creationId xmlns:a16="http://schemas.microsoft.com/office/drawing/2014/main" id="{6D997417-A87F-9F32-F35B-16D92139F99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04" name="Group 303">
                  <a:extLst>
                    <a:ext uri="{FF2B5EF4-FFF2-40B4-BE49-F238E27FC236}">
                      <a16:creationId xmlns:a16="http://schemas.microsoft.com/office/drawing/2014/main" id="{E5EE7707-B4E3-9C56-D0F8-CE3EEE6E2AD5}"/>
                    </a:ext>
                  </a:extLst>
                </p:cNvPr>
                <p:cNvGrpSpPr/>
                <p:nvPr/>
              </p:nvGrpSpPr>
              <p:grpSpPr>
                <a:xfrm>
                  <a:off x="9407272" y="3453245"/>
                  <a:ext cx="529722" cy="3505492"/>
                  <a:chOff x="9407272" y="2214345"/>
                  <a:chExt cx="529722" cy="3505492"/>
                </a:xfrm>
              </p:grpSpPr>
              <p:grpSp>
                <p:nvGrpSpPr>
                  <p:cNvPr id="305" name="Group 304">
                    <a:extLst>
                      <a:ext uri="{FF2B5EF4-FFF2-40B4-BE49-F238E27FC236}">
                        <a16:creationId xmlns:a16="http://schemas.microsoft.com/office/drawing/2014/main" id="{01709A17-397E-13D8-C5E7-2EE2649B37D9}"/>
                      </a:ext>
                    </a:extLst>
                  </p:cNvPr>
                  <p:cNvGrpSpPr/>
                  <p:nvPr/>
                </p:nvGrpSpPr>
                <p:grpSpPr>
                  <a:xfrm>
                    <a:off x="9407272" y="2214345"/>
                    <a:ext cx="529722" cy="1753094"/>
                    <a:chOff x="9407272" y="2214345"/>
                    <a:chExt cx="529722" cy="1753094"/>
                  </a:xfrm>
                </p:grpSpPr>
                <p:grpSp>
                  <p:nvGrpSpPr>
                    <p:cNvPr id="313" name="Group 312">
                      <a:extLst>
                        <a:ext uri="{FF2B5EF4-FFF2-40B4-BE49-F238E27FC236}">
                          <a16:creationId xmlns:a16="http://schemas.microsoft.com/office/drawing/2014/main" id="{AC717D9E-51C1-6A0C-ABFD-016B1110C780}"/>
                        </a:ext>
                      </a:extLst>
                    </p:cNvPr>
                    <p:cNvGrpSpPr/>
                    <p:nvPr/>
                  </p:nvGrpSpPr>
                  <p:grpSpPr>
                    <a:xfrm>
                      <a:off x="9407272" y="2214345"/>
                      <a:ext cx="529722" cy="876794"/>
                      <a:chOff x="9407272" y="2214345"/>
                      <a:chExt cx="529722" cy="876794"/>
                    </a:xfrm>
                  </p:grpSpPr>
                  <p:sp>
                    <p:nvSpPr>
                      <p:cNvPr id="317" name="Hexagon 316">
                        <a:extLst>
                          <a:ext uri="{FF2B5EF4-FFF2-40B4-BE49-F238E27FC236}">
                            <a16:creationId xmlns:a16="http://schemas.microsoft.com/office/drawing/2014/main" id="{F215432B-4020-2A60-B2B3-A64D2D1A717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Hexagon 317">
                        <a:extLst>
                          <a:ext uri="{FF2B5EF4-FFF2-40B4-BE49-F238E27FC236}">
                            <a16:creationId xmlns:a16="http://schemas.microsoft.com/office/drawing/2014/main" id="{B9D14E03-AD3D-3387-29F8-555E6676B332}"/>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4" name="Group 313">
                      <a:extLst>
                        <a:ext uri="{FF2B5EF4-FFF2-40B4-BE49-F238E27FC236}">
                          <a16:creationId xmlns:a16="http://schemas.microsoft.com/office/drawing/2014/main" id="{54C59EA4-D76D-510E-0989-0E2E90AEFE67}"/>
                        </a:ext>
                      </a:extLst>
                    </p:cNvPr>
                    <p:cNvGrpSpPr/>
                    <p:nvPr/>
                  </p:nvGrpSpPr>
                  <p:grpSpPr>
                    <a:xfrm>
                      <a:off x="9407272" y="3090645"/>
                      <a:ext cx="529722" cy="876794"/>
                      <a:chOff x="9407272" y="2214345"/>
                      <a:chExt cx="529722" cy="876794"/>
                    </a:xfrm>
                  </p:grpSpPr>
                  <p:sp>
                    <p:nvSpPr>
                      <p:cNvPr id="315" name="Hexagon 314">
                        <a:extLst>
                          <a:ext uri="{FF2B5EF4-FFF2-40B4-BE49-F238E27FC236}">
                            <a16:creationId xmlns:a16="http://schemas.microsoft.com/office/drawing/2014/main" id="{4226CAE4-5FEB-67B2-201B-B6AD4FB10E3B}"/>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Hexagon 315">
                        <a:extLst>
                          <a:ext uri="{FF2B5EF4-FFF2-40B4-BE49-F238E27FC236}">
                            <a16:creationId xmlns:a16="http://schemas.microsoft.com/office/drawing/2014/main" id="{2677F5EE-298F-3A0F-EE34-72D723EA1BD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6" name="Group 305">
                    <a:extLst>
                      <a:ext uri="{FF2B5EF4-FFF2-40B4-BE49-F238E27FC236}">
                        <a16:creationId xmlns:a16="http://schemas.microsoft.com/office/drawing/2014/main" id="{EDEC77F3-4AEC-02BE-C909-0C83A362664D}"/>
                      </a:ext>
                    </a:extLst>
                  </p:cNvPr>
                  <p:cNvGrpSpPr/>
                  <p:nvPr/>
                </p:nvGrpSpPr>
                <p:grpSpPr>
                  <a:xfrm>
                    <a:off x="9407272" y="3966743"/>
                    <a:ext cx="529722" cy="1753094"/>
                    <a:chOff x="9407272" y="2214345"/>
                    <a:chExt cx="529722" cy="1753094"/>
                  </a:xfrm>
                </p:grpSpPr>
                <p:grpSp>
                  <p:nvGrpSpPr>
                    <p:cNvPr id="307" name="Group 306">
                      <a:extLst>
                        <a:ext uri="{FF2B5EF4-FFF2-40B4-BE49-F238E27FC236}">
                          <a16:creationId xmlns:a16="http://schemas.microsoft.com/office/drawing/2014/main" id="{C57EA1ED-0A50-6728-38D4-DCCFFAE349FC}"/>
                        </a:ext>
                      </a:extLst>
                    </p:cNvPr>
                    <p:cNvGrpSpPr/>
                    <p:nvPr/>
                  </p:nvGrpSpPr>
                  <p:grpSpPr>
                    <a:xfrm>
                      <a:off x="9407272" y="2214345"/>
                      <a:ext cx="529722" cy="876794"/>
                      <a:chOff x="9407272" y="2214345"/>
                      <a:chExt cx="529722" cy="876794"/>
                    </a:xfrm>
                  </p:grpSpPr>
                  <p:sp>
                    <p:nvSpPr>
                      <p:cNvPr id="311" name="Hexagon 310">
                        <a:extLst>
                          <a:ext uri="{FF2B5EF4-FFF2-40B4-BE49-F238E27FC236}">
                            <a16:creationId xmlns:a16="http://schemas.microsoft.com/office/drawing/2014/main" id="{BA79A529-F4AF-A8FE-DF79-0FA280FF1B47}"/>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Hexagon 311">
                        <a:extLst>
                          <a:ext uri="{FF2B5EF4-FFF2-40B4-BE49-F238E27FC236}">
                            <a16:creationId xmlns:a16="http://schemas.microsoft.com/office/drawing/2014/main" id="{0F58E155-3896-99BD-02B7-8A5AD008C05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25A009B0-4635-9582-E48A-4315C80671E8}"/>
                        </a:ext>
                      </a:extLst>
                    </p:cNvPr>
                    <p:cNvGrpSpPr/>
                    <p:nvPr/>
                  </p:nvGrpSpPr>
                  <p:grpSpPr>
                    <a:xfrm>
                      <a:off x="9407272" y="3090645"/>
                      <a:ext cx="529722" cy="876794"/>
                      <a:chOff x="9407272" y="2214345"/>
                      <a:chExt cx="529722" cy="876794"/>
                    </a:xfrm>
                  </p:grpSpPr>
                  <p:sp>
                    <p:nvSpPr>
                      <p:cNvPr id="309" name="Hexagon 308">
                        <a:extLst>
                          <a:ext uri="{FF2B5EF4-FFF2-40B4-BE49-F238E27FC236}">
                            <a16:creationId xmlns:a16="http://schemas.microsoft.com/office/drawing/2014/main" id="{277C0CB4-3953-6068-ED08-6A1AA5CA97F7}"/>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Hexagon 309">
                        <a:extLst>
                          <a:ext uri="{FF2B5EF4-FFF2-40B4-BE49-F238E27FC236}">
                            <a16:creationId xmlns:a16="http://schemas.microsoft.com/office/drawing/2014/main" id="{4C3522F1-823F-163E-18CE-D6DDA83D9B4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8" name="Group 17">
              <a:extLst>
                <a:ext uri="{FF2B5EF4-FFF2-40B4-BE49-F238E27FC236}">
                  <a16:creationId xmlns:a16="http://schemas.microsoft.com/office/drawing/2014/main" id="{F11293C8-C396-0CDF-6CEF-6CE153C5F6BF}"/>
                </a:ext>
              </a:extLst>
            </p:cNvPr>
            <p:cNvGrpSpPr/>
            <p:nvPr/>
          </p:nvGrpSpPr>
          <p:grpSpPr>
            <a:xfrm>
              <a:off x="3222257" y="-269999"/>
              <a:ext cx="936647" cy="7228736"/>
              <a:chOff x="9407272" y="-269999"/>
              <a:chExt cx="936647" cy="7228736"/>
            </a:xfrm>
          </p:grpSpPr>
          <p:grpSp>
            <p:nvGrpSpPr>
              <p:cNvPr id="239" name="Group 238">
                <a:extLst>
                  <a:ext uri="{FF2B5EF4-FFF2-40B4-BE49-F238E27FC236}">
                    <a16:creationId xmlns:a16="http://schemas.microsoft.com/office/drawing/2014/main" id="{1B4E8467-5402-0C5B-6C45-647E1651C3A4}"/>
                  </a:ext>
                </a:extLst>
              </p:cNvPr>
              <p:cNvGrpSpPr/>
              <p:nvPr/>
            </p:nvGrpSpPr>
            <p:grpSpPr>
              <a:xfrm>
                <a:off x="9407272" y="-50800"/>
                <a:ext cx="529722" cy="7009537"/>
                <a:chOff x="9407272" y="-50800"/>
                <a:chExt cx="529722" cy="7009537"/>
              </a:xfrm>
            </p:grpSpPr>
            <p:grpSp>
              <p:nvGrpSpPr>
                <p:cNvPr id="271" name="Group 270">
                  <a:extLst>
                    <a:ext uri="{FF2B5EF4-FFF2-40B4-BE49-F238E27FC236}">
                      <a16:creationId xmlns:a16="http://schemas.microsoft.com/office/drawing/2014/main" id="{C41BAF48-F470-D881-7CC4-7314359C86D7}"/>
                    </a:ext>
                  </a:extLst>
                </p:cNvPr>
                <p:cNvGrpSpPr/>
                <p:nvPr/>
              </p:nvGrpSpPr>
              <p:grpSpPr>
                <a:xfrm>
                  <a:off x="9407272" y="-50800"/>
                  <a:ext cx="529722" cy="3505492"/>
                  <a:chOff x="9407272" y="2214345"/>
                  <a:chExt cx="529722" cy="3505492"/>
                </a:xfrm>
              </p:grpSpPr>
              <p:grpSp>
                <p:nvGrpSpPr>
                  <p:cNvPr id="287" name="Group 286">
                    <a:extLst>
                      <a:ext uri="{FF2B5EF4-FFF2-40B4-BE49-F238E27FC236}">
                        <a16:creationId xmlns:a16="http://schemas.microsoft.com/office/drawing/2014/main" id="{774CECB8-9121-DFB6-ABB0-99FA04D9A393}"/>
                      </a:ext>
                    </a:extLst>
                  </p:cNvPr>
                  <p:cNvGrpSpPr/>
                  <p:nvPr/>
                </p:nvGrpSpPr>
                <p:grpSpPr>
                  <a:xfrm>
                    <a:off x="9407272" y="2214345"/>
                    <a:ext cx="529722" cy="1753094"/>
                    <a:chOff x="9407272" y="2214345"/>
                    <a:chExt cx="529722" cy="1753094"/>
                  </a:xfrm>
                </p:grpSpPr>
                <p:grpSp>
                  <p:nvGrpSpPr>
                    <p:cNvPr id="295" name="Group 294">
                      <a:extLst>
                        <a:ext uri="{FF2B5EF4-FFF2-40B4-BE49-F238E27FC236}">
                          <a16:creationId xmlns:a16="http://schemas.microsoft.com/office/drawing/2014/main" id="{5F98693E-F48F-27FF-7491-A32295B022CF}"/>
                        </a:ext>
                      </a:extLst>
                    </p:cNvPr>
                    <p:cNvGrpSpPr/>
                    <p:nvPr/>
                  </p:nvGrpSpPr>
                  <p:grpSpPr>
                    <a:xfrm>
                      <a:off x="9407272" y="2214345"/>
                      <a:ext cx="529722" cy="876794"/>
                      <a:chOff x="9407272" y="2214345"/>
                      <a:chExt cx="529722" cy="876794"/>
                    </a:xfrm>
                  </p:grpSpPr>
                  <p:sp>
                    <p:nvSpPr>
                      <p:cNvPr id="299" name="Hexagon 298">
                        <a:extLst>
                          <a:ext uri="{FF2B5EF4-FFF2-40B4-BE49-F238E27FC236}">
                            <a16:creationId xmlns:a16="http://schemas.microsoft.com/office/drawing/2014/main" id="{4E03615A-4D49-90FA-F601-D97BF19C54A9}"/>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Hexagon 299">
                        <a:extLst>
                          <a:ext uri="{FF2B5EF4-FFF2-40B4-BE49-F238E27FC236}">
                            <a16:creationId xmlns:a16="http://schemas.microsoft.com/office/drawing/2014/main" id="{D358F5B7-FB28-2E88-CB8C-C7CAD9414CE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295">
                      <a:extLst>
                        <a:ext uri="{FF2B5EF4-FFF2-40B4-BE49-F238E27FC236}">
                          <a16:creationId xmlns:a16="http://schemas.microsoft.com/office/drawing/2014/main" id="{F8E85803-830D-F25F-A9B6-EAC23BDFDD7D}"/>
                        </a:ext>
                      </a:extLst>
                    </p:cNvPr>
                    <p:cNvGrpSpPr/>
                    <p:nvPr/>
                  </p:nvGrpSpPr>
                  <p:grpSpPr>
                    <a:xfrm>
                      <a:off x="9407272" y="3090645"/>
                      <a:ext cx="529722" cy="876794"/>
                      <a:chOff x="9407272" y="2214345"/>
                      <a:chExt cx="529722" cy="876794"/>
                    </a:xfrm>
                  </p:grpSpPr>
                  <p:sp>
                    <p:nvSpPr>
                      <p:cNvPr id="297" name="Hexagon 296">
                        <a:extLst>
                          <a:ext uri="{FF2B5EF4-FFF2-40B4-BE49-F238E27FC236}">
                            <a16:creationId xmlns:a16="http://schemas.microsoft.com/office/drawing/2014/main" id="{373F9250-45AE-AF94-E7C3-62315F9F48AE}"/>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Hexagon 297">
                        <a:extLst>
                          <a:ext uri="{FF2B5EF4-FFF2-40B4-BE49-F238E27FC236}">
                            <a16:creationId xmlns:a16="http://schemas.microsoft.com/office/drawing/2014/main" id="{30761154-0E17-F3E3-104C-12603F978B76}"/>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8" name="Group 287">
                    <a:extLst>
                      <a:ext uri="{FF2B5EF4-FFF2-40B4-BE49-F238E27FC236}">
                        <a16:creationId xmlns:a16="http://schemas.microsoft.com/office/drawing/2014/main" id="{A7601965-887A-BB8E-C95A-017A11F00A7D}"/>
                      </a:ext>
                    </a:extLst>
                  </p:cNvPr>
                  <p:cNvGrpSpPr/>
                  <p:nvPr/>
                </p:nvGrpSpPr>
                <p:grpSpPr>
                  <a:xfrm>
                    <a:off x="9407272" y="3966743"/>
                    <a:ext cx="529722" cy="1753094"/>
                    <a:chOff x="9407272" y="2214345"/>
                    <a:chExt cx="529722" cy="1753094"/>
                  </a:xfrm>
                </p:grpSpPr>
                <p:grpSp>
                  <p:nvGrpSpPr>
                    <p:cNvPr id="289" name="Group 288">
                      <a:extLst>
                        <a:ext uri="{FF2B5EF4-FFF2-40B4-BE49-F238E27FC236}">
                          <a16:creationId xmlns:a16="http://schemas.microsoft.com/office/drawing/2014/main" id="{DE0716AD-7AA3-37CC-D6FD-38B8FD1EEEF0}"/>
                        </a:ext>
                      </a:extLst>
                    </p:cNvPr>
                    <p:cNvGrpSpPr/>
                    <p:nvPr/>
                  </p:nvGrpSpPr>
                  <p:grpSpPr>
                    <a:xfrm>
                      <a:off x="9407272" y="2214345"/>
                      <a:ext cx="529722" cy="876794"/>
                      <a:chOff x="9407272" y="2214345"/>
                      <a:chExt cx="529722" cy="876794"/>
                    </a:xfrm>
                  </p:grpSpPr>
                  <p:sp>
                    <p:nvSpPr>
                      <p:cNvPr id="293" name="Hexagon 292">
                        <a:extLst>
                          <a:ext uri="{FF2B5EF4-FFF2-40B4-BE49-F238E27FC236}">
                            <a16:creationId xmlns:a16="http://schemas.microsoft.com/office/drawing/2014/main" id="{EFEAF511-C8D2-5AFC-4E79-3BE93A2E23D7}"/>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Hexagon 293">
                        <a:extLst>
                          <a:ext uri="{FF2B5EF4-FFF2-40B4-BE49-F238E27FC236}">
                            <a16:creationId xmlns:a16="http://schemas.microsoft.com/office/drawing/2014/main" id="{A1E3F435-5564-17FB-9415-5E6F50629679}"/>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0" name="Group 289">
                      <a:extLst>
                        <a:ext uri="{FF2B5EF4-FFF2-40B4-BE49-F238E27FC236}">
                          <a16:creationId xmlns:a16="http://schemas.microsoft.com/office/drawing/2014/main" id="{05769478-ED21-38E3-75B1-411758512D50}"/>
                        </a:ext>
                      </a:extLst>
                    </p:cNvPr>
                    <p:cNvGrpSpPr/>
                    <p:nvPr/>
                  </p:nvGrpSpPr>
                  <p:grpSpPr>
                    <a:xfrm>
                      <a:off x="9407272" y="3090645"/>
                      <a:ext cx="529722" cy="876794"/>
                      <a:chOff x="9407272" y="2214345"/>
                      <a:chExt cx="529722" cy="876794"/>
                    </a:xfrm>
                  </p:grpSpPr>
                  <p:sp>
                    <p:nvSpPr>
                      <p:cNvPr id="291" name="Hexagon 290">
                        <a:extLst>
                          <a:ext uri="{FF2B5EF4-FFF2-40B4-BE49-F238E27FC236}">
                            <a16:creationId xmlns:a16="http://schemas.microsoft.com/office/drawing/2014/main" id="{29622AC2-4EA8-70BD-754F-C52A2D3C90B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Hexagon 291">
                        <a:extLst>
                          <a:ext uri="{FF2B5EF4-FFF2-40B4-BE49-F238E27FC236}">
                            <a16:creationId xmlns:a16="http://schemas.microsoft.com/office/drawing/2014/main" id="{A7E813DD-B131-1B6F-FB55-997066BB934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72" name="Group 271">
                  <a:extLst>
                    <a:ext uri="{FF2B5EF4-FFF2-40B4-BE49-F238E27FC236}">
                      <a16:creationId xmlns:a16="http://schemas.microsoft.com/office/drawing/2014/main" id="{E9ECC5D7-A5A2-CC97-943B-C3E5129A817C}"/>
                    </a:ext>
                  </a:extLst>
                </p:cNvPr>
                <p:cNvGrpSpPr/>
                <p:nvPr/>
              </p:nvGrpSpPr>
              <p:grpSpPr>
                <a:xfrm>
                  <a:off x="9407272" y="3453245"/>
                  <a:ext cx="529722" cy="3505492"/>
                  <a:chOff x="9407272" y="2214345"/>
                  <a:chExt cx="529722" cy="3505492"/>
                </a:xfrm>
              </p:grpSpPr>
              <p:grpSp>
                <p:nvGrpSpPr>
                  <p:cNvPr id="273" name="Group 272">
                    <a:extLst>
                      <a:ext uri="{FF2B5EF4-FFF2-40B4-BE49-F238E27FC236}">
                        <a16:creationId xmlns:a16="http://schemas.microsoft.com/office/drawing/2014/main" id="{D54FE870-501E-79C6-ABDA-02843EECE419}"/>
                      </a:ext>
                    </a:extLst>
                  </p:cNvPr>
                  <p:cNvGrpSpPr/>
                  <p:nvPr/>
                </p:nvGrpSpPr>
                <p:grpSpPr>
                  <a:xfrm>
                    <a:off x="9407272" y="2214345"/>
                    <a:ext cx="529722" cy="1753094"/>
                    <a:chOff x="9407272" y="2214345"/>
                    <a:chExt cx="529722" cy="1753094"/>
                  </a:xfrm>
                </p:grpSpPr>
                <p:grpSp>
                  <p:nvGrpSpPr>
                    <p:cNvPr id="281" name="Group 280">
                      <a:extLst>
                        <a:ext uri="{FF2B5EF4-FFF2-40B4-BE49-F238E27FC236}">
                          <a16:creationId xmlns:a16="http://schemas.microsoft.com/office/drawing/2014/main" id="{B879410D-7E27-AE43-FC40-04A8BCCC43DD}"/>
                        </a:ext>
                      </a:extLst>
                    </p:cNvPr>
                    <p:cNvGrpSpPr/>
                    <p:nvPr/>
                  </p:nvGrpSpPr>
                  <p:grpSpPr>
                    <a:xfrm>
                      <a:off x="9407272" y="2214345"/>
                      <a:ext cx="529722" cy="876794"/>
                      <a:chOff x="9407272" y="2214345"/>
                      <a:chExt cx="529722" cy="876794"/>
                    </a:xfrm>
                  </p:grpSpPr>
                  <p:sp>
                    <p:nvSpPr>
                      <p:cNvPr id="285" name="Hexagon 284">
                        <a:extLst>
                          <a:ext uri="{FF2B5EF4-FFF2-40B4-BE49-F238E27FC236}">
                            <a16:creationId xmlns:a16="http://schemas.microsoft.com/office/drawing/2014/main" id="{4CF514BE-6A71-E3EF-21C2-3C37C52EAEA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Hexagon 285">
                        <a:extLst>
                          <a:ext uri="{FF2B5EF4-FFF2-40B4-BE49-F238E27FC236}">
                            <a16:creationId xmlns:a16="http://schemas.microsoft.com/office/drawing/2014/main" id="{F1DCFB25-FD60-48D5-0A33-FC6CC0CFAF2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281">
                      <a:extLst>
                        <a:ext uri="{FF2B5EF4-FFF2-40B4-BE49-F238E27FC236}">
                          <a16:creationId xmlns:a16="http://schemas.microsoft.com/office/drawing/2014/main" id="{F6D2C6B8-CA07-63FA-6EAD-8549B9CF4A6C}"/>
                        </a:ext>
                      </a:extLst>
                    </p:cNvPr>
                    <p:cNvGrpSpPr/>
                    <p:nvPr/>
                  </p:nvGrpSpPr>
                  <p:grpSpPr>
                    <a:xfrm>
                      <a:off x="9407272" y="3090645"/>
                      <a:ext cx="529722" cy="876794"/>
                      <a:chOff x="9407272" y="2214345"/>
                      <a:chExt cx="529722" cy="876794"/>
                    </a:xfrm>
                  </p:grpSpPr>
                  <p:sp>
                    <p:nvSpPr>
                      <p:cNvPr id="283" name="Hexagon 282">
                        <a:extLst>
                          <a:ext uri="{FF2B5EF4-FFF2-40B4-BE49-F238E27FC236}">
                            <a16:creationId xmlns:a16="http://schemas.microsoft.com/office/drawing/2014/main" id="{990A67C8-DB27-B490-E9DE-0DCA2DE3C91D}"/>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Hexagon 283">
                        <a:extLst>
                          <a:ext uri="{FF2B5EF4-FFF2-40B4-BE49-F238E27FC236}">
                            <a16:creationId xmlns:a16="http://schemas.microsoft.com/office/drawing/2014/main" id="{DAC2BBDD-9F5C-230B-E216-8B343285238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4" name="Group 273">
                    <a:extLst>
                      <a:ext uri="{FF2B5EF4-FFF2-40B4-BE49-F238E27FC236}">
                        <a16:creationId xmlns:a16="http://schemas.microsoft.com/office/drawing/2014/main" id="{76731526-63EA-FBE4-BE3F-087871686F9C}"/>
                      </a:ext>
                    </a:extLst>
                  </p:cNvPr>
                  <p:cNvGrpSpPr/>
                  <p:nvPr/>
                </p:nvGrpSpPr>
                <p:grpSpPr>
                  <a:xfrm>
                    <a:off x="9407272" y="3966743"/>
                    <a:ext cx="529722" cy="1753094"/>
                    <a:chOff x="9407272" y="2214345"/>
                    <a:chExt cx="529722" cy="1753094"/>
                  </a:xfrm>
                </p:grpSpPr>
                <p:grpSp>
                  <p:nvGrpSpPr>
                    <p:cNvPr id="275" name="Group 274">
                      <a:extLst>
                        <a:ext uri="{FF2B5EF4-FFF2-40B4-BE49-F238E27FC236}">
                          <a16:creationId xmlns:a16="http://schemas.microsoft.com/office/drawing/2014/main" id="{5836BF71-0C02-F2EC-C5F5-3FB2BC8953B3}"/>
                        </a:ext>
                      </a:extLst>
                    </p:cNvPr>
                    <p:cNvGrpSpPr/>
                    <p:nvPr/>
                  </p:nvGrpSpPr>
                  <p:grpSpPr>
                    <a:xfrm>
                      <a:off x="9407272" y="2214345"/>
                      <a:ext cx="529722" cy="876794"/>
                      <a:chOff x="9407272" y="2214345"/>
                      <a:chExt cx="529722" cy="876794"/>
                    </a:xfrm>
                  </p:grpSpPr>
                  <p:sp>
                    <p:nvSpPr>
                      <p:cNvPr id="279" name="Hexagon 278">
                        <a:extLst>
                          <a:ext uri="{FF2B5EF4-FFF2-40B4-BE49-F238E27FC236}">
                            <a16:creationId xmlns:a16="http://schemas.microsoft.com/office/drawing/2014/main" id="{1C9FCF59-CA4C-619B-D908-5C6B6DC6D0A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Hexagon 279">
                        <a:extLst>
                          <a:ext uri="{FF2B5EF4-FFF2-40B4-BE49-F238E27FC236}">
                            <a16:creationId xmlns:a16="http://schemas.microsoft.com/office/drawing/2014/main" id="{8328BB08-E827-2763-6EBC-C5CB98FBC2D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a:extLst>
                        <a:ext uri="{FF2B5EF4-FFF2-40B4-BE49-F238E27FC236}">
                          <a16:creationId xmlns:a16="http://schemas.microsoft.com/office/drawing/2014/main" id="{07D5F283-D3A3-F931-DDFE-4DA3D8A37B72}"/>
                        </a:ext>
                      </a:extLst>
                    </p:cNvPr>
                    <p:cNvGrpSpPr/>
                    <p:nvPr/>
                  </p:nvGrpSpPr>
                  <p:grpSpPr>
                    <a:xfrm>
                      <a:off x="9407272" y="3090645"/>
                      <a:ext cx="529722" cy="876794"/>
                      <a:chOff x="9407272" y="2214345"/>
                      <a:chExt cx="529722" cy="876794"/>
                    </a:xfrm>
                  </p:grpSpPr>
                  <p:sp>
                    <p:nvSpPr>
                      <p:cNvPr id="277" name="Hexagon 276">
                        <a:extLst>
                          <a:ext uri="{FF2B5EF4-FFF2-40B4-BE49-F238E27FC236}">
                            <a16:creationId xmlns:a16="http://schemas.microsoft.com/office/drawing/2014/main" id="{AAF85E4B-20C0-AE88-47AB-0CCB214CBCF6}"/>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Hexagon 277">
                        <a:extLst>
                          <a:ext uri="{FF2B5EF4-FFF2-40B4-BE49-F238E27FC236}">
                            <a16:creationId xmlns:a16="http://schemas.microsoft.com/office/drawing/2014/main" id="{74707F3D-3F4B-89EB-3F86-7A83F1FCB08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40" name="Group 239">
                <a:extLst>
                  <a:ext uri="{FF2B5EF4-FFF2-40B4-BE49-F238E27FC236}">
                    <a16:creationId xmlns:a16="http://schemas.microsoft.com/office/drawing/2014/main" id="{19199B09-CCF6-E4BF-A7C5-E5732B6E3FD6}"/>
                  </a:ext>
                </a:extLst>
              </p:cNvPr>
              <p:cNvGrpSpPr/>
              <p:nvPr/>
            </p:nvGrpSpPr>
            <p:grpSpPr>
              <a:xfrm>
                <a:off x="9814197" y="-269999"/>
                <a:ext cx="529722" cy="7009537"/>
                <a:chOff x="9407272" y="-50800"/>
                <a:chExt cx="529722" cy="7009537"/>
              </a:xfrm>
            </p:grpSpPr>
            <p:grpSp>
              <p:nvGrpSpPr>
                <p:cNvPr id="241" name="Group 240">
                  <a:extLst>
                    <a:ext uri="{FF2B5EF4-FFF2-40B4-BE49-F238E27FC236}">
                      <a16:creationId xmlns:a16="http://schemas.microsoft.com/office/drawing/2014/main" id="{9A276E34-4DD1-6FB4-F251-9D1C64D72904}"/>
                    </a:ext>
                  </a:extLst>
                </p:cNvPr>
                <p:cNvGrpSpPr/>
                <p:nvPr/>
              </p:nvGrpSpPr>
              <p:grpSpPr>
                <a:xfrm>
                  <a:off x="9407272" y="-50800"/>
                  <a:ext cx="529722" cy="3505492"/>
                  <a:chOff x="9407272" y="2214345"/>
                  <a:chExt cx="529722" cy="3505492"/>
                </a:xfrm>
              </p:grpSpPr>
              <p:grpSp>
                <p:nvGrpSpPr>
                  <p:cNvPr id="257" name="Group 256">
                    <a:extLst>
                      <a:ext uri="{FF2B5EF4-FFF2-40B4-BE49-F238E27FC236}">
                        <a16:creationId xmlns:a16="http://schemas.microsoft.com/office/drawing/2014/main" id="{8233BB6E-D244-8945-B1C0-1BDA730C9BD9}"/>
                      </a:ext>
                    </a:extLst>
                  </p:cNvPr>
                  <p:cNvGrpSpPr/>
                  <p:nvPr/>
                </p:nvGrpSpPr>
                <p:grpSpPr>
                  <a:xfrm>
                    <a:off x="9407272" y="2214345"/>
                    <a:ext cx="529722" cy="1753094"/>
                    <a:chOff x="9407272" y="2214345"/>
                    <a:chExt cx="529722" cy="1753094"/>
                  </a:xfrm>
                </p:grpSpPr>
                <p:grpSp>
                  <p:nvGrpSpPr>
                    <p:cNvPr id="265" name="Group 264">
                      <a:extLst>
                        <a:ext uri="{FF2B5EF4-FFF2-40B4-BE49-F238E27FC236}">
                          <a16:creationId xmlns:a16="http://schemas.microsoft.com/office/drawing/2014/main" id="{4561D5E4-E913-7249-E8A2-9E19AEF6AC89}"/>
                        </a:ext>
                      </a:extLst>
                    </p:cNvPr>
                    <p:cNvGrpSpPr/>
                    <p:nvPr/>
                  </p:nvGrpSpPr>
                  <p:grpSpPr>
                    <a:xfrm>
                      <a:off x="9407272" y="2214345"/>
                      <a:ext cx="529722" cy="876794"/>
                      <a:chOff x="9407272" y="2214345"/>
                      <a:chExt cx="529722" cy="876794"/>
                    </a:xfrm>
                  </p:grpSpPr>
                  <p:sp>
                    <p:nvSpPr>
                      <p:cNvPr id="269" name="Hexagon 268">
                        <a:extLst>
                          <a:ext uri="{FF2B5EF4-FFF2-40B4-BE49-F238E27FC236}">
                            <a16:creationId xmlns:a16="http://schemas.microsoft.com/office/drawing/2014/main" id="{8FDB868D-DF04-A02B-8A61-B25CC575A15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Hexagon 269">
                        <a:extLst>
                          <a:ext uri="{FF2B5EF4-FFF2-40B4-BE49-F238E27FC236}">
                            <a16:creationId xmlns:a16="http://schemas.microsoft.com/office/drawing/2014/main" id="{33B1816D-9C03-4E07-DBA3-D9466C4368C9}"/>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6" name="Group 265">
                      <a:extLst>
                        <a:ext uri="{FF2B5EF4-FFF2-40B4-BE49-F238E27FC236}">
                          <a16:creationId xmlns:a16="http://schemas.microsoft.com/office/drawing/2014/main" id="{C69FE364-D7B4-E74B-94A0-962EBCE5A5B4}"/>
                        </a:ext>
                      </a:extLst>
                    </p:cNvPr>
                    <p:cNvGrpSpPr/>
                    <p:nvPr/>
                  </p:nvGrpSpPr>
                  <p:grpSpPr>
                    <a:xfrm>
                      <a:off x="9407272" y="3090645"/>
                      <a:ext cx="529722" cy="876794"/>
                      <a:chOff x="9407272" y="2214345"/>
                      <a:chExt cx="529722" cy="876794"/>
                    </a:xfrm>
                  </p:grpSpPr>
                  <p:sp>
                    <p:nvSpPr>
                      <p:cNvPr id="267" name="Hexagon 266">
                        <a:extLst>
                          <a:ext uri="{FF2B5EF4-FFF2-40B4-BE49-F238E27FC236}">
                            <a16:creationId xmlns:a16="http://schemas.microsoft.com/office/drawing/2014/main" id="{F4981F79-4DBF-2758-39E3-701ED3E116ED}"/>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Hexagon 267">
                        <a:extLst>
                          <a:ext uri="{FF2B5EF4-FFF2-40B4-BE49-F238E27FC236}">
                            <a16:creationId xmlns:a16="http://schemas.microsoft.com/office/drawing/2014/main" id="{A70EAEDC-5006-B6C9-1B88-A93C8FF2B2B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8" name="Group 257">
                    <a:extLst>
                      <a:ext uri="{FF2B5EF4-FFF2-40B4-BE49-F238E27FC236}">
                        <a16:creationId xmlns:a16="http://schemas.microsoft.com/office/drawing/2014/main" id="{BF957695-7562-5875-5863-615642CD29D6}"/>
                      </a:ext>
                    </a:extLst>
                  </p:cNvPr>
                  <p:cNvGrpSpPr/>
                  <p:nvPr/>
                </p:nvGrpSpPr>
                <p:grpSpPr>
                  <a:xfrm>
                    <a:off x="9407272" y="3966743"/>
                    <a:ext cx="529722" cy="1753094"/>
                    <a:chOff x="9407272" y="2214345"/>
                    <a:chExt cx="529722" cy="1753094"/>
                  </a:xfrm>
                </p:grpSpPr>
                <p:grpSp>
                  <p:nvGrpSpPr>
                    <p:cNvPr id="259" name="Group 258">
                      <a:extLst>
                        <a:ext uri="{FF2B5EF4-FFF2-40B4-BE49-F238E27FC236}">
                          <a16:creationId xmlns:a16="http://schemas.microsoft.com/office/drawing/2014/main" id="{342A01F9-E6A4-ABA4-3321-3D53B494621B}"/>
                        </a:ext>
                      </a:extLst>
                    </p:cNvPr>
                    <p:cNvGrpSpPr/>
                    <p:nvPr/>
                  </p:nvGrpSpPr>
                  <p:grpSpPr>
                    <a:xfrm>
                      <a:off x="9407272" y="2214345"/>
                      <a:ext cx="529722" cy="876794"/>
                      <a:chOff x="9407272" y="2214345"/>
                      <a:chExt cx="529722" cy="876794"/>
                    </a:xfrm>
                  </p:grpSpPr>
                  <p:sp>
                    <p:nvSpPr>
                      <p:cNvPr id="263" name="Hexagon 262">
                        <a:extLst>
                          <a:ext uri="{FF2B5EF4-FFF2-40B4-BE49-F238E27FC236}">
                            <a16:creationId xmlns:a16="http://schemas.microsoft.com/office/drawing/2014/main" id="{5F3B9556-CC98-7BB4-D5AC-AE77DE33B58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Hexagon 263">
                        <a:extLst>
                          <a:ext uri="{FF2B5EF4-FFF2-40B4-BE49-F238E27FC236}">
                            <a16:creationId xmlns:a16="http://schemas.microsoft.com/office/drawing/2014/main" id="{1D061F5E-AC32-F60C-E926-30B34C009CAE}"/>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259">
                      <a:extLst>
                        <a:ext uri="{FF2B5EF4-FFF2-40B4-BE49-F238E27FC236}">
                          <a16:creationId xmlns:a16="http://schemas.microsoft.com/office/drawing/2014/main" id="{4B66F533-40F3-4FDC-F6EA-05BFAC0025AC}"/>
                        </a:ext>
                      </a:extLst>
                    </p:cNvPr>
                    <p:cNvGrpSpPr/>
                    <p:nvPr/>
                  </p:nvGrpSpPr>
                  <p:grpSpPr>
                    <a:xfrm>
                      <a:off x="9407272" y="3090645"/>
                      <a:ext cx="529722" cy="876794"/>
                      <a:chOff x="9407272" y="2214345"/>
                      <a:chExt cx="529722" cy="876794"/>
                    </a:xfrm>
                  </p:grpSpPr>
                  <p:sp>
                    <p:nvSpPr>
                      <p:cNvPr id="261" name="Hexagon 260">
                        <a:extLst>
                          <a:ext uri="{FF2B5EF4-FFF2-40B4-BE49-F238E27FC236}">
                            <a16:creationId xmlns:a16="http://schemas.microsoft.com/office/drawing/2014/main" id="{DC375133-9AFD-24C8-6527-D035089A544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Hexagon 261">
                        <a:extLst>
                          <a:ext uri="{FF2B5EF4-FFF2-40B4-BE49-F238E27FC236}">
                            <a16:creationId xmlns:a16="http://schemas.microsoft.com/office/drawing/2014/main" id="{16D481DA-439B-CAE4-5AE6-6E950897649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2" name="Group 241">
                  <a:extLst>
                    <a:ext uri="{FF2B5EF4-FFF2-40B4-BE49-F238E27FC236}">
                      <a16:creationId xmlns:a16="http://schemas.microsoft.com/office/drawing/2014/main" id="{7798D9D1-FE68-1F23-9BFB-4ECFFAB6F00F}"/>
                    </a:ext>
                  </a:extLst>
                </p:cNvPr>
                <p:cNvGrpSpPr/>
                <p:nvPr/>
              </p:nvGrpSpPr>
              <p:grpSpPr>
                <a:xfrm>
                  <a:off x="9407272" y="3453245"/>
                  <a:ext cx="529722" cy="3505492"/>
                  <a:chOff x="9407272" y="2214345"/>
                  <a:chExt cx="529722" cy="3505492"/>
                </a:xfrm>
              </p:grpSpPr>
              <p:grpSp>
                <p:nvGrpSpPr>
                  <p:cNvPr id="243" name="Group 242">
                    <a:extLst>
                      <a:ext uri="{FF2B5EF4-FFF2-40B4-BE49-F238E27FC236}">
                        <a16:creationId xmlns:a16="http://schemas.microsoft.com/office/drawing/2014/main" id="{AEF2AA2B-3D80-3BCD-1CF6-7CB2D6D41BB2}"/>
                      </a:ext>
                    </a:extLst>
                  </p:cNvPr>
                  <p:cNvGrpSpPr/>
                  <p:nvPr/>
                </p:nvGrpSpPr>
                <p:grpSpPr>
                  <a:xfrm>
                    <a:off x="9407272" y="2214345"/>
                    <a:ext cx="529722" cy="1753094"/>
                    <a:chOff x="9407272" y="2214345"/>
                    <a:chExt cx="529722" cy="1753094"/>
                  </a:xfrm>
                </p:grpSpPr>
                <p:grpSp>
                  <p:nvGrpSpPr>
                    <p:cNvPr id="251" name="Group 250">
                      <a:extLst>
                        <a:ext uri="{FF2B5EF4-FFF2-40B4-BE49-F238E27FC236}">
                          <a16:creationId xmlns:a16="http://schemas.microsoft.com/office/drawing/2014/main" id="{1EB7F4C8-525A-6ADC-37D6-B68BAA33DED9}"/>
                        </a:ext>
                      </a:extLst>
                    </p:cNvPr>
                    <p:cNvGrpSpPr/>
                    <p:nvPr/>
                  </p:nvGrpSpPr>
                  <p:grpSpPr>
                    <a:xfrm>
                      <a:off x="9407272" y="2214345"/>
                      <a:ext cx="529722" cy="876794"/>
                      <a:chOff x="9407272" y="2214345"/>
                      <a:chExt cx="529722" cy="876794"/>
                    </a:xfrm>
                  </p:grpSpPr>
                  <p:sp>
                    <p:nvSpPr>
                      <p:cNvPr id="255" name="Hexagon 254">
                        <a:extLst>
                          <a:ext uri="{FF2B5EF4-FFF2-40B4-BE49-F238E27FC236}">
                            <a16:creationId xmlns:a16="http://schemas.microsoft.com/office/drawing/2014/main" id="{B93E9959-1DC4-8182-4A61-8A62C0B60AC4}"/>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Hexagon 255">
                        <a:extLst>
                          <a:ext uri="{FF2B5EF4-FFF2-40B4-BE49-F238E27FC236}">
                            <a16:creationId xmlns:a16="http://schemas.microsoft.com/office/drawing/2014/main" id="{6DAFBF7D-8E09-A55D-35BF-E8FA808437C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251">
                      <a:extLst>
                        <a:ext uri="{FF2B5EF4-FFF2-40B4-BE49-F238E27FC236}">
                          <a16:creationId xmlns:a16="http://schemas.microsoft.com/office/drawing/2014/main" id="{4738D317-3386-0B6F-C3B0-8E731A74C36E}"/>
                        </a:ext>
                      </a:extLst>
                    </p:cNvPr>
                    <p:cNvGrpSpPr/>
                    <p:nvPr/>
                  </p:nvGrpSpPr>
                  <p:grpSpPr>
                    <a:xfrm>
                      <a:off x="9407272" y="3090645"/>
                      <a:ext cx="529722" cy="876794"/>
                      <a:chOff x="9407272" y="2214345"/>
                      <a:chExt cx="529722" cy="876794"/>
                    </a:xfrm>
                  </p:grpSpPr>
                  <p:sp>
                    <p:nvSpPr>
                      <p:cNvPr id="253" name="Hexagon 252">
                        <a:extLst>
                          <a:ext uri="{FF2B5EF4-FFF2-40B4-BE49-F238E27FC236}">
                            <a16:creationId xmlns:a16="http://schemas.microsoft.com/office/drawing/2014/main" id="{858BBCFB-F216-A15F-DA1A-46084A7DFA23}"/>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Hexagon 253">
                        <a:extLst>
                          <a:ext uri="{FF2B5EF4-FFF2-40B4-BE49-F238E27FC236}">
                            <a16:creationId xmlns:a16="http://schemas.microsoft.com/office/drawing/2014/main" id="{19CDF996-AEE4-08C5-01C0-90FC05FA489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4" name="Group 243">
                    <a:extLst>
                      <a:ext uri="{FF2B5EF4-FFF2-40B4-BE49-F238E27FC236}">
                        <a16:creationId xmlns:a16="http://schemas.microsoft.com/office/drawing/2014/main" id="{618DCF2C-B122-AF72-E7EF-7CCC956CB3EA}"/>
                      </a:ext>
                    </a:extLst>
                  </p:cNvPr>
                  <p:cNvGrpSpPr/>
                  <p:nvPr/>
                </p:nvGrpSpPr>
                <p:grpSpPr>
                  <a:xfrm>
                    <a:off x="9407272" y="3966743"/>
                    <a:ext cx="529722" cy="1753094"/>
                    <a:chOff x="9407272" y="2214345"/>
                    <a:chExt cx="529722" cy="1753094"/>
                  </a:xfrm>
                </p:grpSpPr>
                <p:grpSp>
                  <p:nvGrpSpPr>
                    <p:cNvPr id="245" name="Group 244">
                      <a:extLst>
                        <a:ext uri="{FF2B5EF4-FFF2-40B4-BE49-F238E27FC236}">
                          <a16:creationId xmlns:a16="http://schemas.microsoft.com/office/drawing/2014/main" id="{712DC994-15B9-96B8-DF4D-DBAD57EF505B}"/>
                        </a:ext>
                      </a:extLst>
                    </p:cNvPr>
                    <p:cNvGrpSpPr/>
                    <p:nvPr/>
                  </p:nvGrpSpPr>
                  <p:grpSpPr>
                    <a:xfrm>
                      <a:off x="9407272" y="2214345"/>
                      <a:ext cx="529722" cy="876794"/>
                      <a:chOff x="9407272" y="2214345"/>
                      <a:chExt cx="529722" cy="876794"/>
                    </a:xfrm>
                  </p:grpSpPr>
                  <p:sp>
                    <p:nvSpPr>
                      <p:cNvPr id="249" name="Hexagon 248">
                        <a:extLst>
                          <a:ext uri="{FF2B5EF4-FFF2-40B4-BE49-F238E27FC236}">
                            <a16:creationId xmlns:a16="http://schemas.microsoft.com/office/drawing/2014/main" id="{8F0D34F9-3A39-B555-AE41-A2BA627131B3}"/>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Hexagon 249">
                        <a:extLst>
                          <a:ext uri="{FF2B5EF4-FFF2-40B4-BE49-F238E27FC236}">
                            <a16:creationId xmlns:a16="http://schemas.microsoft.com/office/drawing/2014/main" id="{F75F79EA-78B7-CF2D-3D1A-8B5E11AEC1E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9BCD3574-AFE7-A3DB-C1A3-343C07AF70EC}"/>
                        </a:ext>
                      </a:extLst>
                    </p:cNvPr>
                    <p:cNvGrpSpPr/>
                    <p:nvPr/>
                  </p:nvGrpSpPr>
                  <p:grpSpPr>
                    <a:xfrm>
                      <a:off x="9407272" y="3090645"/>
                      <a:ext cx="529722" cy="876794"/>
                      <a:chOff x="9407272" y="2214345"/>
                      <a:chExt cx="529722" cy="876794"/>
                    </a:xfrm>
                  </p:grpSpPr>
                  <p:sp>
                    <p:nvSpPr>
                      <p:cNvPr id="247" name="Hexagon 246">
                        <a:extLst>
                          <a:ext uri="{FF2B5EF4-FFF2-40B4-BE49-F238E27FC236}">
                            <a16:creationId xmlns:a16="http://schemas.microsoft.com/office/drawing/2014/main" id="{773F933F-76A4-8DBB-C925-A4F3780B7E0D}"/>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Hexagon 247">
                        <a:extLst>
                          <a:ext uri="{FF2B5EF4-FFF2-40B4-BE49-F238E27FC236}">
                            <a16:creationId xmlns:a16="http://schemas.microsoft.com/office/drawing/2014/main" id="{70724C9A-BCBF-E070-BF8E-9693A4E12B4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9" name="Group 18">
              <a:extLst>
                <a:ext uri="{FF2B5EF4-FFF2-40B4-BE49-F238E27FC236}">
                  <a16:creationId xmlns:a16="http://schemas.microsoft.com/office/drawing/2014/main" id="{A755F86B-2D03-D7E4-FF0B-D496DA1B1A10}"/>
                </a:ext>
              </a:extLst>
            </p:cNvPr>
            <p:cNvGrpSpPr/>
            <p:nvPr/>
          </p:nvGrpSpPr>
          <p:grpSpPr>
            <a:xfrm>
              <a:off x="779776" y="-269999"/>
              <a:ext cx="936647" cy="7228736"/>
              <a:chOff x="9407272" y="-269999"/>
              <a:chExt cx="936647" cy="7228736"/>
            </a:xfrm>
          </p:grpSpPr>
          <p:grpSp>
            <p:nvGrpSpPr>
              <p:cNvPr id="177" name="Group 176">
                <a:extLst>
                  <a:ext uri="{FF2B5EF4-FFF2-40B4-BE49-F238E27FC236}">
                    <a16:creationId xmlns:a16="http://schemas.microsoft.com/office/drawing/2014/main" id="{38AB6C7C-F3E4-5839-D26E-CD8309E8B181}"/>
                  </a:ext>
                </a:extLst>
              </p:cNvPr>
              <p:cNvGrpSpPr/>
              <p:nvPr/>
            </p:nvGrpSpPr>
            <p:grpSpPr>
              <a:xfrm>
                <a:off x="9407272" y="-50800"/>
                <a:ext cx="529722" cy="7009537"/>
                <a:chOff x="9407272" y="-50800"/>
                <a:chExt cx="529722" cy="7009537"/>
              </a:xfrm>
            </p:grpSpPr>
            <p:grpSp>
              <p:nvGrpSpPr>
                <p:cNvPr id="209" name="Group 208">
                  <a:extLst>
                    <a:ext uri="{FF2B5EF4-FFF2-40B4-BE49-F238E27FC236}">
                      <a16:creationId xmlns:a16="http://schemas.microsoft.com/office/drawing/2014/main" id="{A283A7F8-9911-12FC-29A1-D808EBEACC19}"/>
                    </a:ext>
                  </a:extLst>
                </p:cNvPr>
                <p:cNvGrpSpPr/>
                <p:nvPr/>
              </p:nvGrpSpPr>
              <p:grpSpPr>
                <a:xfrm>
                  <a:off x="9407272" y="-50800"/>
                  <a:ext cx="529722" cy="3505492"/>
                  <a:chOff x="9407272" y="2214345"/>
                  <a:chExt cx="529722" cy="3505492"/>
                </a:xfrm>
              </p:grpSpPr>
              <p:grpSp>
                <p:nvGrpSpPr>
                  <p:cNvPr id="225" name="Group 224">
                    <a:extLst>
                      <a:ext uri="{FF2B5EF4-FFF2-40B4-BE49-F238E27FC236}">
                        <a16:creationId xmlns:a16="http://schemas.microsoft.com/office/drawing/2014/main" id="{B3D00D72-63F3-E4D0-0B40-7F7EB2A46881}"/>
                      </a:ext>
                    </a:extLst>
                  </p:cNvPr>
                  <p:cNvGrpSpPr/>
                  <p:nvPr/>
                </p:nvGrpSpPr>
                <p:grpSpPr>
                  <a:xfrm>
                    <a:off x="9407272" y="2214345"/>
                    <a:ext cx="529722" cy="1753094"/>
                    <a:chOff x="9407272" y="2214345"/>
                    <a:chExt cx="529722" cy="1753094"/>
                  </a:xfrm>
                </p:grpSpPr>
                <p:grpSp>
                  <p:nvGrpSpPr>
                    <p:cNvPr id="233" name="Group 232">
                      <a:extLst>
                        <a:ext uri="{FF2B5EF4-FFF2-40B4-BE49-F238E27FC236}">
                          <a16:creationId xmlns:a16="http://schemas.microsoft.com/office/drawing/2014/main" id="{2F2B2AEB-B093-54DC-4750-E5B83ECEA65C}"/>
                        </a:ext>
                      </a:extLst>
                    </p:cNvPr>
                    <p:cNvGrpSpPr/>
                    <p:nvPr/>
                  </p:nvGrpSpPr>
                  <p:grpSpPr>
                    <a:xfrm>
                      <a:off x="9407272" y="2214345"/>
                      <a:ext cx="529722" cy="876794"/>
                      <a:chOff x="9407272" y="2214345"/>
                      <a:chExt cx="529722" cy="876794"/>
                    </a:xfrm>
                  </p:grpSpPr>
                  <p:sp>
                    <p:nvSpPr>
                      <p:cNvPr id="237" name="Hexagon 236">
                        <a:extLst>
                          <a:ext uri="{FF2B5EF4-FFF2-40B4-BE49-F238E27FC236}">
                            <a16:creationId xmlns:a16="http://schemas.microsoft.com/office/drawing/2014/main" id="{F935F799-C082-A8CD-C3CA-96D6E90DDFA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Hexagon 237">
                        <a:extLst>
                          <a:ext uri="{FF2B5EF4-FFF2-40B4-BE49-F238E27FC236}">
                            <a16:creationId xmlns:a16="http://schemas.microsoft.com/office/drawing/2014/main" id="{735D102C-587E-8C7B-5EB2-14EE3F8DA27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a:extLst>
                        <a:ext uri="{FF2B5EF4-FFF2-40B4-BE49-F238E27FC236}">
                          <a16:creationId xmlns:a16="http://schemas.microsoft.com/office/drawing/2014/main" id="{F374E9FB-883C-0CBC-9DA0-41C3A1E59206}"/>
                        </a:ext>
                      </a:extLst>
                    </p:cNvPr>
                    <p:cNvGrpSpPr/>
                    <p:nvPr/>
                  </p:nvGrpSpPr>
                  <p:grpSpPr>
                    <a:xfrm>
                      <a:off x="9407272" y="3090645"/>
                      <a:ext cx="529722" cy="876794"/>
                      <a:chOff x="9407272" y="2214345"/>
                      <a:chExt cx="529722" cy="876794"/>
                    </a:xfrm>
                  </p:grpSpPr>
                  <p:sp>
                    <p:nvSpPr>
                      <p:cNvPr id="235" name="Hexagon 234">
                        <a:extLst>
                          <a:ext uri="{FF2B5EF4-FFF2-40B4-BE49-F238E27FC236}">
                            <a16:creationId xmlns:a16="http://schemas.microsoft.com/office/drawing/2014/main" id="{A85F33C9-E542-858C-C141-CE430C8BB60D}"/>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Hexagon 235">
                        <a:extLst>
                          <a:ext uri="{FF2B5EF4-FFF2-40B4-BE49-F238E27FC236}">
                            <a16:creationId xmlns:a16="http://schemas.microsoft.com/office/drawing/2014/main" id="{0C5DEEC6-694D-BFAD-2A6A-A7EF08311C6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6" name="Group 225">
                    <a:extLst>
                      <a:ext uri="{FF2B5EF4-FFF2-40B4-BE49-F238E27FC236}">
                        <a16:creationId xmlns:a16="http://schemas.microsoft.com/office/drawing/2014/main" id="{D2A0DDDB-EFD7-628A-F1FE-F4F5D6D73179}"/>
                      </a:ext>
                    </a:extLst>
                  </p:cNvPr>
                  <p:cNvGrpSpPr/>
                  <p:nvPr/>
                </p:nvGrpSpPr>
                <p:grpSpPr>
                  <a:xfrm>
                    <a:off x="9407272" y="3966743"/>
                    <a:ext cx="529722" cy="1753094"/>
                    <a:chOff x="9407272" y="2214345"/>
                    <a:chExt cx="529722" cy="1753094"/>
                  </a:xfrm>
                </p:grpSpPr>
                <p:grpSp>
                  <p:nvGrpSpPr>
                    <p:cNvPr id="227" name="Group 226">
                      <a:extLst>
                        <a:ext uri="{FF2B5EF4-FFF2-40B4-BE49-F238E27FC236}">
                          <a16:creationId xmlns:a16="http://schemas.microsoft.com/office/drawing/2014/main" id="{0C7CE716-A491-39A5-5B5E-4D26B98BFA2A}"/>
                        </a:ext>
                      </a:extLst>
                    </p:cNvPr>
                    <p:cNvGrpSpPr/>
                    <p:nvPr/>
                  </p:nvGrpSpPr>
                  <p:grpSpPr>
                    <a:xfrm>
                      <a:off x="9407272" y="2214345"/>
                      <a:ext cx="529722" cy="876794"/>
                      <a:chOff x="9407272" y="2214345"/>
                      <a:chExt cx="529722" cy="876794"/>
                    </a:xfrm>
                  </p:grpSpPr>
                  <p:sp>
                    <p:nvSpPr>
                      <p:cNvPr id="231" name="Hexagon 230">
                        <a:extLst>
                          <a:ext uri="{FF2B5EF4-FFF2-40B4-BE49-F238E27FC236}">
                            <a16:creationId xmlns:a16="http://schemas.microsoft.com/office/drawing/2014/main" id="{69D9A623-5B67-F25F-5CFA-889C5B3F069D}"/>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Hexagon 231">
                        <a:extLst>
                          <a:ext uri="{FF2B5EF4-FFF2-40B4-BE49-F238E27FC236}">
                            <a16:creationId xmlns:a16="http://schemas.microsoft.com/office/drawing/2014/main" id="{77D2DCFF-0923-983A-F7BB-B3BA4A5148B6}"/>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a:extLst>
                        <a:ext uri="{FF2B5EF4-FFF2-40B4-BE49-F238E27FC236}">
                          <a16:creationId xmlns:a16="http://schemas.microsoft.com/office/drawing/2014/main" id="{F1CB48D0-5044-5452-4B31-96D4370A208F}"/>
                        </a:ext>
                      </a:extLst>
                    </p:cNvPr>
                    <p:cNvGrpSpPr/>
                    <p:nvPr/>
                  </p:nvGrpSpPr>
                  <p:grpSpPr>
                    <a:xfrm>
                      <a:off x="9407272" y="3090645"/>
                      <a:ext cx="529722" cy="876794"/>
                      <a:chOff x="9407272" y="2214345"/>
                      <a:chExt cx="529722" cy="876794"/>
                    </a:xfrm>
                  </p:grpSpPr>
                  <p:sp>
                    <p:nvSpPr>
                      <p:cNvPr id="229" name="Hexagon 228">
                        <a:extLst>
                          <a:ext uri="{FF2B5EF4-FFF2-40B4-BE49-F238E27FC236}">
                            <a16:creationId xmlns:a16="http://schemas.microsoft.com/office/drawing/2014/main" id="{7860EA26-CA5C-97F7-B84A-21AE5586D460}"/>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Hexagon 229">
                        <a:extLst>
                          <a:ext uri="{FF2B5EF4-FFF2-40B4-BE49-F238E27FC236}">
                            <a16:creationId xmlns:a16="http://schemas.microsoft.com/office/drawing/2014/main" id="{D33003CA-6508-C987-4547-4CA9252C4FC9}"/>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10" name="Group 209">
                  <a:extLst>
                    <a:ext uri="{FF2B5EF4-FFF2-40B4-BE49-F238E27FC236}">
                      <a16:creationId xmlns:a16="http://schemas.microsoft.com/office/drawing/2014/main" id="{BD47C0E1-5E69-5A5A-D2FF-F71260848B88}"/>
                    </a:ext>
                  </a:extLst>
                </p:cNvPr>
                <p:cNvGrpSpPr/>
                <p:nvPr/>
              </p:nvGrpSpPr>
              <p:grpSpPr>
                <a:xfrm>
                  <a:off x="9407272" y="3453245"/>
                  <a:ext cx="529722" cy="3505492"/>
                  <a:chOff x="9407272" y="2214345"/>
                  <a:chExt cx="529722" cy="3505492"/>
                </a:xfrm>
              </p:grpSpPr>
              <p:grpSp>
                <p:nvGrpSpPr>
                  <p:cNvPr id="211" name="Group 210">
                    <a:extLst>
                      <a:ext uri="{FF2B5EF4-FFF2-40B4-BE49-F238E27FC236}">
                        <a16:creationId xmlns:a16="http://schemas.microsoft.com/office/drawing/2014/main" id="{E9A06C00-3275-5D02-F685-8244479A3ED3}"/>
                      </a:ext>
                    </a:extLst>
                  </p:cNvPr>
                  <p:cNvGrpSpPr/>
                  <p:nvPr/>
                </p:nvGrpSpPr>
                <p:grpSpPr>
                  <a:xfrm>
                    <a:off x="9407272" y="2214345"/>
                    <a:ext cx="529722" cy="1753094"/>
                    <a:chOff x="9407272" y="2214345"/>
                    <a:chExt cx="529722" cy="1753094"/>
                  </a:xfrm>
                </p:grpSpPr>
                <p:grpSp>
                  <p:nvGrpSpPr>
                    <p:cNvPr id="219" name="Group 218">
                      <a:extLst>
                        <a:ext uri="{FF2B5EF4-FFF2-40B4-BE49-F238E27FC236}">
                          <a16:creationId xmlns:a16="http://schemas.microsoft.com/office/drawing/2014/main" id="{42BAFEA3-5191-CD91-A395-30876D2C469E}"/>
                        </a:ext>
                      </a:extLst>
                    </p:cNvPr>
                    <p:cNvGrpSpPr/>
                    <p:nvPr/>
                  </p:nvGrpSpPr>
                  <p:grpSpPr>
                    <a:xfrm>
                      <a:off x="9407272" y="2214345"/>
                      <a:ext cx="529722" cy="876794"/>
                      <a:chOff x="9407272" y="2214345"/>
                      <a:chExt cx="529722" cy="876794"/>
                    </a:xfrm>
                  </p:grpSpPr>
                  <p:sp>
                    <p:nvSpPr>
                      <p:cNvPr id="223" name="Hexagon 222">
                        <a:extLst>
                          <a:ext uri="{FF2B5EF4-FFF2-40B4-BE49-F238E27FC236}">
                            <a16:creationId xmlns:a16="http://schemas.microsoft.com/office/drawing/2014/main" id="{CC488E46-1998-5CF0-3D2C-2797A0B48A96}"/>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Hexagon 223">
                        <a:extLst>
                          <a:ext uri="{FF2B5EF4-FFF2-40B4-BE49-F238E27FC236}">
                            <a16:creationId xmlns:a16="http://schemas.microsoft.com/office/drawing/2014/main" id="{0C265D79-41DC-540C-CEC4-70C8C1C6ACA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DC0D2B9E-D2AA-B1C8-6351-A269967DD30E}"/>
                        </a:ext>
                      </a:extLst>
                    </p:cNvPr>
                    <p:cNvGrpSpPr/>
                    <p:nvPr/>
                  </p:nvGrpSpPr>
                  <p:grpSpPr>
                    <a:xfrm>
                      <a:off x="9407272" y="3090645"/>
                      <a:ext cx="529722" cy="876794"/>
                      <a:chOff x="9407272" y="2214345"/>
                      <a:chExt cx="529722" cy="876794"/>
                    </a:xfrm>
                  </p:grpSpPr>
                  <p:sp>
                    <p:nvSpPr>
                      <p:cNvPr id="221" name="Hexagon 220">
                        <a:extLst>
                          <a:ext uri="{FF2B5EF4-FFF2-40B4-BE49-F238E27FC236}">
                            <a16:creationId xmlns:a16="http://schemas.microsoft.com/office/drawing/2014/main" id="{93266ECC-A082-20D6-F33E-41AACF6E452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Hexagon 221">
                        <a:extLst>
                          <a:ext uri="{FF2B5EF4-FFF2-40B4-BE49-F238E27FC236}">
                            <a16:creationId xmlns:a16="http://schemas.microsoft.com/office/drawing/2014/main" id="{093D177D-4E69-2213-9466-8E14FA47F655}"/>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2" name="Group 211">
                    <a:extLst>
                      <a:ext uri="{FF2B5EF4-FFF2-40B4-BE49-F238E27FC236}">
                        <a16:creationId xmlns:a16="http://schemas.microsoft.com/office/drawing/2014/main" id="{409AD3F8-980A-6878-CB18-29D29BCBFB3A}"/>
                      </a:ext>
                    </a:extLst>
                  </p:cNvPr>
                  <p:cNvGrpSpPr/>
                  <p:nvPr/>
                </p:nvGrpSpPr>
                <p:grpSpPr>
                  <a:xfrm>
                    <a:off x="9407272" y="3966743"/>
                    <a:ext cx="529722" cy="1753094"/>
                    <a:chOff x="9407272" y="2214345"/>
                    <a:chExt cx="529722" cy="1753094"/>
                  </a:xfrm>
                </p:grpSpPr>
                <p:grpSp>
                  <p:nvGrpSpPr>
                    <p:cNvPr id="213" name="Group 212">
                      <a:extLst>
                        <a:ext uri="{FF2B5EF4-FFF2-40B4-BE49-F238E27FC236}">
                          <a16:creationId xmlns:a16="http://schemas.microsoft.com/office/drawing/2014/main" id="{635F79DC-2418-2EDE-8967-109133DDA864}"/>
                        </a:ext>
                      </a:extLst>
                    </p:cNvPr>
                    <p:cNvGrpSpPr/>
                    <p:nvPr/>
                  </p:nvGrpSpPr>
                  <p:grpSpPr>
                    <a:xfrm>
                      <a:off x="9407272" y="2214345"/>
                      <a:ext cx="529722" cy="876794"/>
                      <a:chOff x="9407272" y="2214345"/>
                      <a:chExt cx="529722" cy="876794"/>
                    </a:xfrm>
                  </p:grpSpPr>
                  <p:sp>
                    <p:nvSpPr>
                      <p:cNvPr id="217" name="Hexagon 216">
                        <a:extLst>
                          <a:ext uri="{FF2B5EF4-FFF2-40B4-BE49-F238E27FC236}">
                            <a16:creationId xmlns:a16="http://schemas.microsoft.com/office/drawing/2014/main" id="{927B0B4C-2717-84B7-787E-E0F694D2BF5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Hexagon 217">
                        <a:extLst>
                          <a:ext uri="{FF2B5EF4-FFF2-40B4-BE49-F238E27FC236}">
                            <a16:creationId xmlns:a16="http://schemas.microsoft.com/office/drawing/2014/main" id="{5D33E831-D935-3C53-31E6-04999685FD5B}"/>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13">
                      <a:extLst>
                        <a:ext uri="{FF2B5EF4-FFF2-40B4-BE49-F238E27FC236}">
                          <a16:creationId xmlns:a16="http://schemas.microsoft.com/office/drawing/2014/main" id="{772004E2-74D3-34B8-C4BF-19FA5590E000}"/>
                        </a:ext>
                      </a:extLst>
                    </p:cNvPr>
                    <p:cNvGrpSpPr/>
                    <p:nvPr/>
                  </p:nvGrpSpPr>
                  <p:grpSpPr>
                    <a:xfrm>
                      <a:off x="9407272" y="3090645"/>
                      <a:ext cx="529722" cy="876794"/>
                      <a:chOff x="9407272" y="2214345"/>
                      <a:chExt cx="529722" cy="876794"/>
                    </a:xfrm>
                  </p:grpSpPr>
                  <p:sp>
                    <p:nvSpPr>
                      <p:cNvPr id="215" name="Hexagon 214">
                        <a:extLst>
                          <a:ext uri="{FF2B5EF4-FFF2-40B4-BE49-F238E27FC236}">
                            <a16:creationId xmlns:a16="http://schemas.microsoft.com/office/drawing/2014/main" id="{3E0F82E2-E816-5B19-6AE6-FEEB2FCFFEA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Hexagon 215">
                        <a:extLst>
                          <a:ext uri="{FF2B5EF4-FFF2-40B4-BE49-F238E27FC236}">
                            <a16:creationId xmlns:a16="http://schemas.microsoft.com/office/drawing/2014/main" id="{B1D4DB2A-D75A-6E6A-9605-B39AD1142BB9}"/>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78" name="Group 177">
                <a:extLst>
                  <a:ext uri="{FF2B5EF4-FFF2-40B4-BE49-F238E27FC236}">
                    <a16:creationId xmlns:a16="http://schemas.microsoft.com/office/drawing/2014/main" id="{8DCB4338-4D66-F081-49C7-0C238F757AE4}"/>
                  </a:ext>
                </a:extLst>
              </p:cNvPr>
              <p:cNvGrpSpPr/>
              <p:nvPr/>
            </p:nvGrpSpPr>
            <p:grpSpPr>
              <a:xfrm>
                <a:off x="9814197" y="-269999"/>
                <a:ext cx="529722" cy="7009537"/>
                <a:chOff x="9407272" y="-50800"/>
                <a:chExt cx="529722" cy="7009537"/>
              </a:xfrm>
            </p:grpSpPr>
            <p:grpSp>
              <p:nvGrpSpPr>
                <p:cNvPr id="179" name="Group 178">
                  <a:extLst>
                    <a:ext uri="{FF2B5EF4-FFF2-40B4-BE49-F238E27FC236}">
                      <a16:creationId xmlns:a16="http://schemas.microsoft.com/office/drawing/2014/main" id="{6035F516-26C7-E7C5-3C97-79AC95404732}"/>
                    </a:ext>
                  </a:extLst>
                </p:cNvPr>
                <p:cNvGrpSpPr/>
                <p:nvPr/>
              </p:nvGrpSpPr>
              <p:grpSpPr>
                <a:xfrm>
                  <a:off x="9407272" y="-50800"/>
                  <a:ext cx="529722" cy="3505492"/>
                  <a:chOff x="9407272" y="2214345"/>
                  <a:chExt cx="529722" cy="3505492"/>
                </a:xfrm>
              </p:grpSpPr>
              <p:grpSp>
                <p:nvGrpSpPr>
                  <p:cNvPr id="195" name="Group 194">
                    <a:extLst>
                      <a:ext uri="{FF2B5EF4-FFF2-40B4-BE49-F238E27FC236}">
                        <a16:creationId xmlns:a16="http://schemas.microsoft.com/office/drawing/2014/main" id="{3DC6C5BA-0F17-E4B0-2674-27A4979D463B}"/>
                      </a:ext>
                    </a:extLst>
                  </p:cNvPr>
                  <p:cNvGrpSpPr/>
                  <p:nvPr/>
                </p:nvGrpSpPr>
                <p:grpSpPr>
                  <a:xfrm>
                    <a:off x="9407272" y="2214345"/>
                    <a:ext cx="529722" cy="1753094"/>
                    <a:chOff x="9407272" y="2214345"/>
                    <a:chExt cx="529722" cy="1753094"/>
                  </a:xfrm>
                </p:grpSpPr>
                <p:grpSp>
                  <p:nvGrpSpPr>
                    <p:cNvPr id="203" name="Group 202">
                      <a:extLst>
                        <a:ext uri="{FF2B5EF4-FFF2-40B4-BE49-F238E27FC236}">
                          <a16:creationId xmlns:a16="http://schemas.microsoft.com/office/drawing/2014/main" id="{A3C089B4-3B4B-13CF-6F8F-62405DC2180A}"/>
                        </a:ext>
                      </a:extLst>
                    </p:cNvPr>
                    <p:cNvGrpSpPr/>
                    <p:nvPr/>
                  </p:nvGrpSpPr>
                  <p:grpSpPr>
                    <a:xfrm>
                      <a:off x="9407272" y="2214345"/>
                      <a:ext cx="529722" cy="876794"/>
                      <a:chOff x="9407272" y="2214345"/>
                      <a:chExt cx="529722" cy="876794"/>
                    </a:xfrm>
                  </p:grpSpPr>
                  <p:sp>
                    <p:nvSpPr>
                      <p:cNvPr id="207" name="Hexagon 206">
                        <a:extLst>
                          <a:ext uri="{FF2B5EF4-FFF2-40B4-BE49-F238E27FC236}">
                            <a16:creationId xmlns:a16="http://schemas.microsoft.com/office/drawing/2014/main" id="{DCF9F7A0-3B4F-5B33-B4F6-798B87A71B9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Hexagon 207">
                        <a:extLst>
                          <a:ext uri="{FF2B5EF4-FFF2-40B4-BE49-F238E27FC236}">
                            <a16:creationId xmlns:a16="http://schemas.microsoft.com/office/drawing/2014/main" id="{50045FE5-E910-8605-48D0-D41F7CD74BA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 name="Group 203">
                      <a:extLst>
                        <a:ext uri="{FF2B5EF4-FFF2-40B4-BE49-F238E27FC236}">
                          <a16:creationId xmlns:a16="http://schemas.microsoft.com/office/drawing/2014/main" id="{CE47B8A0-B298-3B5F-D4F3-F73DD54D973F}"/>
                        </a:ext>
                      </a:extLst>
                    </p:cNvPr>
                    <p:cNvGrpSpPr/>
                    <p:nvPr/>
                  </p:nvGrpSpPr>
                  <p:grpSpPr>
                    <a:xfrm>
                      <a:off x="9407272" y="3090645"/>
                      <a:ext cx="529722" cy="876794"/>
                      <a:chOff x="9407272" y="2214345"/>
                      <a:chExt cx="529722" cy="876794"/>
                    </a:xfrm>
                  </p:grpSpPr>
                  <p:sp>
                    <p:nvSpPr>
                      <p:cNvPr id="205" name="Hexagon 204">
                        <a:extLst>
                          <a:ext uri="{FF2B5EF4-FFF2-40B4-BE49-F238E27FC236}">
                            <a16:creationId xmlns:a16="http://schemas.microsoft.com/office/drawing/2014/main" id="{515D24AD-C078-3F2F-EDF8-50518358955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Hexagon 205">
                        <a:extLst>
                          <a:ext uri="{FF2B5EF4-FFF2-40B4-BE49-F238E27FC236}">
                            <a16:creationId xmlns:a16="http://schemas.microsoft.com/office/drawing/2014/main" id="{4A1C87DD-9769-3319-2CA2-BBB1E3AB161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6" name="Group 195">
                    <a:extLst>
                      <a:ext uri="{FF2B5EF4-FFF2-40B4-BE49-F238E27FC236}">
                        <a16:creationId xmlns:a16="http://schemas.microsoft.com/office/drawing/2014/main" id="{BA943CDE-50C5-0285-F7AC-3753A3A28078}"/>
                      </a:ext>
                    </a:extLst>
                  </p:cNvPr>
                  <p:cNvGrpSpPr/>
                  <p:nvPr/>
                </p:nvGrpSpPr>
                <p:grpSpPr>
                  <a:xfrm>
                    <a:off x="9407272" y="3966743"/>
                    <a:ext cx="529722" cy="1753094"/>
                    <a:chOff x="9407272" y="2214345"/>
                    <a:chExt cx="529722" cy="1753094"/>
                  </a:xfrm>
                </p:grpSpPr>
                <p:grpSp>
                  <p:nvGrpSpPr>
                    <p:cNvPr id="197" name="Group 196">
                      <a:extLst>
                        <a:ext uri="{FF2B5EF4-FFF2-40B4-BE49-F238E27FC236}">
                          <a16:creationId xmlns:a16="http://schemas.microsoft.com/office/drawing/2014/main" id="{F06178EA-E4FD-799D-04BC-5702BF5C4112}"/>
                        </a:ext>
                      </a:extLst>
                    </p:cNvPr>
                    <p:cNvGrpSpPr/>
                    <p:nvPr/>
                  </p:nvGrpSpPr>
                  <p:grpSpPr>
                    <a:xfrm>
                      <a:off x="9407272" y="2214345"/>
                      <a:ext cx="529722" cy="876794"/>
                      <a:chOff x="9407272" y="2214345"/>
                      <a:chExt cx="529722" cy="876794"/>
                    </a:xfrm>
                  </p:grpSpPr>
                  <p:sp>
                    <p:nvSpPr>
                      <p:cNvPr id="201" name="Hexagon 200">
                        <a:extLst>
                          <a:ext uri="{FF2B5EF4-FFF2-40B4-BE49-F238E27FC236}">
                            <a16:creationId xmlns:a16="http://schemas.microsoft.com/office/drawing/2014/main" id="{6F592737-F9A4-E2D7-027E-5D62A820500B}"/>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Hexagon 201">
                        <a:extLst>
                          <a:ext uri="{FF2B5EF4-FFF2-40B4-BE49-F238E27FC236}">
                            <a16:creationId xmlns:a16="http://schemas.microsoft.com/office/drawing/2014/main" id="{C4F75FBE-AADF-A700-2986-1C6ED59721D1}"/>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7276D661-15ED-9BA9-0AC6-3BE6BCD20739}"/>
                        </a:ext>
                      </a:extLst>
                    </p:cNvPr>
                    <p:cNvGrpSpPr/>
                    <p:nvPr/>
                  </p:nvGrpSpPr>
                  <p:grpSpPr>
                    <a:xfrm>
                      <a:off x="9407272" y="3090645"/>
                      <a:ext cx="529722" cy="876794"/>
                      <a:chOff x="9407272" y="2214345"/>
                      <a:chExt cx="529722" cy="876794"/>
                    </a:xfrm>
                  </p:grpSpPr>
                  <p:sp>
                    <p:nvSpPr>
                      <p:cNvPr id="199" name="Hexagon 198">
                        <a:extLst>
                          <a:ext uri="{FF2B5EF4-FFF2-40B4-BE49-F238E27FC236}">
                            <a16:creationId xmlns:a16="http://schemas.microsoft.com/office/drawing/2014/main" id="{239A1C57-2BF5-72C8-FB4F-3DC4FFBD04D1}"/>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Hexagon 199">
                        <a:extLst>
                          <a:ext uri="{FF2B5EF4-FFF2-40B4-BE49-F238E27FC236}">
                            <a16:creationId xmlns:a16="http://schemas.microsoft.com/office/drawing/2014/main" id="{CBD288C0-F965-7160-37F1-6FD1F69B603C}"/>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80" name="Group 179">
                  <a:extLst>
                    <a:ext uri="{FF2B5EF4-FFF2-40B4-BE49-F238E27FC236}">
                      <a16:creationId xmlns:a16="http://schemas.microsoft.com/office/drawing/2014/main" id="{8E456FB6-3102-6A6B-C25E-59DAB733CCE5}"/>
                    </a:ext>
                  </a:extLst>
                </p:cNvPr>
                <p:cNvGrpSpPr/>
                <p:nvPr/>
              </p:nvGrpSpPr>
              <p:grpSpPr>
                <a:xfrm>
                  <a:off x="9407272" y="3453245"/>
                  <a:ext cx="529722" cy="3505492"/>
                  <a:chOff x="9407272" y="2214345"/>
                  <a:chExt cx="529722" cy="3505492"/>
                </a:xfrm>
              </p:grpSpPr>
              <p:grpSp>
                <p:nvGrpSpPr>
                  <p:cNvPr id="181" name="Group 180">
                    <a:extLst>
                      <a:ext uri="{FF2B5EF4-FFF2-40B4-BE49-F238E27FC236}">
                        <a16:creationId xmlns:a16="http://schemas.microsoft.com/office/drawing/2014/main" id="{52A29535-9020-3ABE-6F68-A391B7E2B358}"/>
                      </a:ext>
                    </a:extLst>
                  </p:cNvPr>
                  <p:cNvGrpSpPr/>
                  <p:nvPr/>
                </p:nvGrpSpPr>
                <p:grpSpPr>
                  <a:xfrm>
                    <a:off x="9407272" y="2214345"/>
                    <a:ext cx="529722" cy="1753094"/>
                    <a:chOff x="9407272" y="2214345"/>
                    <a:chExt cx="529722" cy="1753094"/>
                  </a:xfrm>
                </p:grpSpPr>
                <p:grpSp>
                  <p:nvGrpSpPr>
                    <p:cNvPr id="189" name="Group 188">
                      <a:extLst>
                        <a:ext uri="{FF2B5EF4-FFF2-40B4-BE49-F238E27FC236}">
                          <a16:creationId xmlns:a16="http://schemas.microsoft.com/office/drawing/2014/main" id="{88EB656C-0535-B6E8-B4BC-14CD5A9A922E}"/>
                        </a:ext>
                      </a:extLst>
                    </p:cNvPr>
                    <p:cNvGrpSpPr/>
                    <p:nvPr/>
                  </p:nvGrpSpPr>
                  <p:grpSpPr>
                    <a:xfrm>
                      <a:off x="9407272" y="2214345"/>
                      <a:ext cx="529722" cy="876794"/>
                      <a:chOff x="9407272" y="2214345"/>
                      <a:chExt cx="529722" cy="876794"/>
                    </a:xfrm>
                  </p:grpSpPr>
                  <p:sp>
                    <p:nvSpPr>
                      <p:cNvPr id="193" name="Hexagon 192">
                        <a:extLst>
                          <a:ext uri="{FF2B5EF4-FFF2-40B4-BE49-F238E27FC236}">
                            <a16:creationId xmlns:a16="http://schemas.microsoft.com/office/drawing/2014/main" id="{FF70D98D-6CF1-ECF0-D590-C2B702AEC1C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Hexagon 193">
                        <a:extLst>
                          <a:ext uri="{FF2B5EF4-FFF2-40B4-BE49-F238E27FC236}">
                            <a16:creationId xmlns:a16="http://schemas.microsoft.com/office/drawing/2014/main" id="{C57EED29-8BF9-6B3C-3481-27AC99690597}"/>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02224EBA-B903-D003-98D7-726F71291DD2}"/>
                        </a:ext>
                      </a:extLst>
                    </p:cNvPr>
                    <p:cNvGrpSpPr/>
                    <p:nvPr/>
                  </p:nvGrpSpPr>
                  <p:grpSpPr>
                    <a:xfrm>
                      <a:off x="9407272" y="3090645"/>
                      <a:ext cx="529722" cy="876794"/>
                      <a:chOff x="9407272" y="2214345"/>
                      <a:chExt cx="529722" cy="876794"/>
                    </a:xfrm>
                  </p:grpSpPr>
                  <p:sp>
                    <p:nvSpPr>
                      <p:cNvPr id="191" name="Hexagon 190">
                        <a:extLst>
                          <a:ext uri="{FF2B5EF4-FFF2-40B4-BE49-F238E27FC236}">
                            <a16:creationId xmlns:a16="http://schemas.microsoft.com/office/drawing/2014/main" id="{9961B395-0B75-889E-8BF1-C40E41E3D06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Hexagon 191">
                        <a:extLst>
                          <a:ext uri="{FF2B5EF4-FFF2-40B4-BE49-F238E27FC236}">
                            <a16:creationId xmlns:a16="http://schemas.microsoft.com/office/drawing/2014/main" id="{E48441A7-D4CD-5298-B167-F01EB974DED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2" name="Group 181">
                    <a:extLst>
                      <a:ext uri="{FF2B5EF4-FFF2-40B4-BE49-F238E27FC236}">
                        <a16:creationId xmlns:a16="http://schemas.microsoft.com/office/drawing/2014/main" id="{6A87FDEF-4D4F-C908-1AF2-DDC1461C4282}"/>
                      </a:ext>
                    </a:extLst>
                  </p:cNvPr>
                  <p:cNvGrpSpPr/>
                  <p:nvPr/>
                </p:nvGrpSpPr>
                <p:grpSpPr>
                  <a:xfrm>
                    <a:off x="9407272" y="3966743"/>
                    <a:ext cx="529722" cy="1753094"/>
                    <a:chOff x="9407272" y="2214345"/>
                    <a:chExt cx="529722" cy="1753094"/>
                  </a:xfrm>
                </p:grpSpPr>
                <p:grpSp>
                  <p:nvGrpSpPr>
                    <p:cNvPr id="183" name="Group 182">
                      <a:extLst>
                        <a:ext uri="{FF2B5EF4-FFF2-40B4-BE49-F238E27FC236}">
                          <a16:creationId xmlns:a16="http://schemas.microsoft.com/office/drawing/2014/main" id="{23E2628D-C63E-009F-0B85-0C28C8CF7021}"/>
                        </a:ext>
                      </a:extLst>
                    </p:cNvPr>
                    <p:cNvGrpSpPr/>
                    <p:nvPr/>
                  </p:nvGrpSpPr>
                  <p:grpSpPr>
                    <a:xfrm>
                      <a:off x="9407272" y="2214345"/>
                      <a:ext cx="529722" cy="876794"/>
                      <a:chOff x="9407272" y="2214345"/>
                      <a:chExt cx="529722" cy="876794"/>
                    </a:xfrm>
                  </p:grpSpPr>
                  <p:sp>
                    <p:nvSpPr>
                      <p:cNvPr id="187" name="Hexagon 186">
                        <a:extLst>
                          <a:ext uri="{FF2B5EF4-FFF2-40B4-BE49-F238E27FC236}">
                            <a16:creationId xmlns:a16="http://schemas.microsoft.com/office/drawing/2014/main" id="{53B73215-4399-1227-0926-AB2A05558279}"/>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Hexagon 187">
                        <a:extLst>
                          <a:ext uri="{FF2B5EF4-FFF2-40B4-BE49-F238E27FC236}">
                            <a16:creationId xmlns:a16="http://schemas.microsoft.com/office/drawing/2014/main" id="{D7172252-B3ED-1334-D576-24E362D4271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CB804828-78A0-9EBF-8B0B-A73A1B78C3DF}"/>
                        </a:ext>
                      </a:extLst>
                    </p:cNvPr>
                    <p:cNvGrpSpPr/>
                    <p:nvPr/>
                  </p:nvGrpSpPr>
                  <p:grpSpPr>
                    <a:xfrm>
                      <a:off x="9407272" y="3090645"/>
                      <a:ext cx="529722" cy="876794"/>
                      <a:chOff x="9407272" y="2214345"/>
                      <a:chExt cx="529722" cy="876794"/>
                    </a:xfrm>
                  </p:grpSpPr>
                  <p:sp>
                    <p:nvSpPr>
                      <p:cNvPr id="185" name="Hexagon 184">
                        <a:extLst>
                          <a:ext uri="{FF2B5EF4-FFF2-40B4-BE49-F238E27FC236}">
                            <a16:creationId xmlns:a16="http://schemas.microsoft.com/office/drawing/2014/main" id="{739208E1-8401-90F3-AE50-92FC26B67866}"/>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Hexagon 185">
                        <a:extLst>
                          <a:ext uri="{FF2B5EF4-FFF2-40B4-BE49-F238E27FC236}">
                            <a16:creationId xmlns:a16="http://schemas.microsoft.com/office/drawing/2014/main" id="{ACA87662-212F-2B81-84A1-9A7F03589A6C}"/>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20" name="Group 19">
              <a:extLst>
                <a:ext uri="{FF2B5EF4-FFF2-40B4-BE49-F238E27FC236}">
                  <a16:creationId xmlns:a16="http://schemas.microsoft.com/office/drawing/2014/main" id="{E7A94C42-A88C-9098-7DAB-8D0B26F52923}"/>
                </a:ext>
              </a:extLst>
            </p:cNvPr>
            <p:cNvGrpSpPr/>
            <p:nvPr/>
          </p:nvGrpSpPr>
          <p:grpSpPr>
            <a:xfrm>
              <a:off x="1593848" y="-269999"/>
              <a:ext cx="936647" cy="7228736"/>
              <a:chOff x="9407272" y="-269999"/>
              <a:chExt cx="936647" cy="7228736"/>
            </a:xfrm>
          </p:grpSpPr>
          <p:grpSp>
            <p:nvGrpSpPr>
              <p:cNvPr id="115" name="Group 114">
                <a:extLst>
                  <a:ext uri="{FF2B5EF4-FFF2-40B4-BE49-F238E27FC236}">
                    <a16:creationId xmlns:a16="http://schemas.microsoft.com/office/drawing/2014/main" id="{18C97B52-7472-8B44-C330-FD334F10EE14}"/>
                  </a:ext>
                </a:extLst>
              </p:cNvPr>
              <p:cNvGrpSpPr/>
              <p:nvPr/>
            </p:nvGrpSpPr>
            <p:grpSpPr>
              <a:xfrm>
                <a:off x="9407272" y="-50800"/>
                <a:ext cx="529722" cy="7009537"/>
                <a:chOff x="9407272" y="-50800"/>
                <a:chExt cx="529722" cy="7009537"/>
              </a:xfrm>
            </p:grpSpPr>
            <p:grpSp>
              <p:nvGrpSpPr>
                <p:cNvPr id="147" name="Group 146">
                  <a:extLst>
                    <a:ext uri="{FF2B5EF4-FFF2-40B4-BE49-F238E27FC236}">
                      <a16:creationId xmlns:a16="http://schemas.microsoft.com/office/drawing/2014/main" id="{5EE12938-D574-BF87-DFB8-46B61143A926}"/>
                    </a:ext>
                  </a:extLst>
                </p:cNvPr>
                <p:cNvGrpSpPr/>
                <p:nvPr/>
              </p:nvGrpSpPr>
              <p:grpSpPr>
                <a:xfrm>
                  <a:off x="9407272" y="-50800"/>
                  <a:ext cx="529722" cy="3505492"/>
                  <a:chOff x="9407272" y="2214345"/>
                  <a:chExt cx="529722" cy="3505492"/>
                </a:xfrm>
              </p:grpSpPr>
              <p:grpSp>
                <p:nvGrpSpPr>
                  <p:cNvPr id="163" name="Group 162">
                    <a:extLst>
                      <a:ext uri="{FF2B5EF4-FFF2-40B4-BE49-F238E27FC236}">
                        <a16:creationId xmlns:a16="http://schemas.microsoft.com/office/drawing/2014/main" id="{59D57969-5C73-64AF-E155-2DDFC0855E71}"/>
                      </a:ext>
                    </a:extLst>
                  </p:cNvPr>
                  <p:cNvGrpSpPr/>
                  <p:nvPr/>
                </p:nvGrpSpPr>
                <p:grpSpPr>
                  <a:xfrm>
                    <a:off x="9407272" y="2214345"/>
                    <a:ext cx="529722" cy="1753094"/>
                    <a:chOff x="9407272" y="2214345"/>
                    <a:chExt cx="529722" cy="1753094"/>
                  </a:xfrm>
                </p:grpSpPr>
                <p:grpSp>
                  <p:nvGrpSpPr>
                    <p:cNvPr id="171" name="Group 170">
                      <a:extLst>
                        <a:ext uri="{FF2B5EF4-FFF2-40B4-BE49-F238E27FC236}">
                          <a16:creationId xmlns:a16="http://schemas.microsoft.com/office/drawing/2014/main" id="{5CAEBEF5-40F7-30EA-697C-CA365DCDAFD1}"/>
                        </a:ext>
                      </a:extLst>
                    </p:cNvPr>
                    <p:cNvGrpSpPr/>
                    <p:nvPr/>
                  </p:nvGrpSpPr>
                  <p:grpSpPr>
                    <a:xfrm>
                      <a:off x="9407272" y="2214345"/>
                      <a:ext cx="529722" cy="876794"/>
                      <a:chOff x="9407272" y="2214345"/>
                      <a:chExt cx="529722" cy="876794"/>
                    </a:xfrm>
                  </p:grpSpPr>
                  <p:sp>
                    <p:nvSpPr>
                      <p:cNvPr id="175" name="Hexagon 174">
                        <a:extLst>
                          <a:ext uri="{FF2B5EF4-FFF2-40B4-BE49-F238E27FC236}">
                            <a16:creationId xmlns:a16="http://schemas.microsoft.com/office/drawing/2014/main" id="{D03B269D-4B8E-9D1F-053B-F1190531CDA6}"/>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Hexagon 175">
                        <a:extLst>
                          <a:ext uri="{FF2B5EF4-FFF2-40B4-BE49-F238E27FC236}">
                            <a16:creationId xmlns:a16="http://schemas.microsoft.com/office/drawing/2014/main" id="{D2BA37BB-AA85-041E-DC8B-299919F89DCB}"/>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92EDC655-3054-F0EC-3ADF-80CEB687DA3A}"/>
                        </a:ext>
                      </a:extLst>
                    </p:cNvPr>
                    <p:cNvGrpSpPr/>
                    <p:nvPr/>
                  </p:nvGrpSpPr>
                  <p:grpSpPr>
                    <a:xfrm>
                      <a:off x="9407272" y="3090645"/>
                      <a:ext cx="529722" cy="876794"/>
                      <a:chOff x="9407272" y="2214345"/>
                      <a:chExt cx="529722" cy="876794"/>
                    </a:xfrm>
                  </p:grpSpPr>
                  <p:sp>
                    <p:nvSpPr>
                      <p:cNvPr id="173" name="Hexagon 172">
                        <a:extLst>
                          <a:ext uri="{FF2B5EF4-FFF2-40B4-BE49-F238E27FC236}">
                            <a16:creationId xmlns:a16="http://schemas.microsoft.com/office/drawing/2014/main" id="{B88D506C-43B8-CF43-720F-0403C9EA4867}"/>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Hexagon 173">
                        <a:extLst>
                          <a:ext uri="{FF2B5EF4-FFF2-40B4-BE49-F238E27FC236}">
                            <a16:creationId xmlns:a16="http://schemas.microsoft.com/office/drawing/2014/main" id="{863B6CD9-E5AA-F78B-A36E-9615C79B5F6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4" name="Group 163">
                    <a:extLst>
                      <a:ext uri="{FF2B5EF4-FFF2-40B4-BE49-F238E27FC236}">
                        <a16:creationId xmlns:a16="http://schemas.microsoft.com/office/drawing/2014/main" id="{95AD323A-CE9E-C7B8-3EF2-7BCEA2980EB8}"/>
                      </a:ext>
                    </a:extLst>
                  </p:cNvPr>
                  <p:cNvGrpSpPr/>
                  <p:nvPr/>
                </p:nvGrpSpPr>
                <p:grpSpPr>
                  <a:xfrm>
                    <a:off x="9407272" y="3966743"/>
                    <a:ext cx="529722" cy="1753094"/>
                    <a:chOff x="9407272" y="2214345"/>
                    <a:chExt cx="529722" cy="1753094"/>
                  </a:xfrm>
                </p:grpSpPr>
                <p:grpSp>
                  <p:nvGrpSpPr>
                    <p:cNvPr id="165" name="Group 164">
                      <a:extLst>
                        <a:ext uri="{FF2B5EF4-FFF2-40B4-BE49-F238E27FC236}">
                          <a16:creationId xmlns:a16="http://schemas.microsoft.com/office/drawing/2014/main" id="{8887E658-0536-7561-CA48-2A462F7E1F7A}"/>
                        </a:ext>
                      </a:extLst>
                    </p:cNvPr>
                    <p:cNvGrpSpPr/>
                    <p:nvPr/>
                  </p:nvGrpSpPr>
                  <p:grpSpPr>
                    <a:xfrm>
                      <a:off x="9407272" y="2214345"/>
                      <a:ext cx="529722" cy="876794"/>
                      <a:chOff x="9407272" y="2214345"/>
                      <a:chExt cx="529722" cy="876794"/>
                    </a:xfrm>
                  </p:grpSpPr>
                  <p:sp>
                    <p:nvSpPr>
                      <p:cNvPr id="169" name="Hexagon 168">
                        <a:extLst>
                          <a:ext uri="{FF2B5EF4-FFF2-40B4-BE49-F238E27FC236}">
                            <a16:creationId xmlns:a16="http://schemas.microsoft.com/office/drawing/2014/main" id="{6B69172D-1D65-82DA-4A1F-391B0B08B78E}"/>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Hexagon 169">
                        <a:extLst>
                          <a:ext uri="{FF2B5EF4-FFF2-40B4-BE49-F238E27FC236}">
                            <a16:creationId xmlns:a16="http://schemas.microsoft.com/office/drawing/2014/main" id="{0B143E86-BE33-5739-100B-F279507E8C92}"/>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0EB1C841-FBC3-8A92-574D-67ECE309173F}"/>
                        </a:ext>
                      </a:extLst>
                    </p:cNvPr>
                    <p:cNvGrpSpPr/>
                    <p:nvPr/>
                  </p:nvGrpSpPr>
                  <p:grpSpPr>
                    <a:xfrm>
                      <a:off x="9407272" y="3090645"/>
                      <a:ext cx="529722" cy="876794"/>
                      <a:chOff x="9407272" y="2214345"/>
                      <a:chExt cx="529722" cy="876794"/>
                    </a:xfrm>
                  </p:grpSpPr>
                  <p:sp>
                    <p:nvSpPr>
                      <p:cNvPr id="167" name="Hexagon 166">
                        <a:extLst>
                          <a:ext uri="{FF2B5EF4-FFF2-40B4-BE49-F238E27FC236}">
                            <a16:creationId xmlns:a16="http://schemas.microsoft.com/office/drawing/2014/main" id="{05EEC583-D3B2-3D82-B902-5703F5CD251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Hexagon 167">
                        <a:extLst>
                          <a:ext uri="{FF2B5EF4-FFF2-40B4-BE49-F238E27FC236}">
                            <a16:creationId xmlns:a16="http://schemas.microsoft.com/office/drawing/2014/main" id="{539E80C2-E499-B7AF-DB0B-723EEAD897E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8" name="Group 147">
                  <a:extLst>
                    <a:ext uri="{FF2B5EF4-FFF2-40B4-BE49-F238E27FC236}">
                      <a16:creationId xmlns:a16="http://schemas.microsoft.com/office/drawing/2014/main" id="{554A265D-3B15-7CCF-FA29-18C5E2A74CC3}"/>
                    </a:ext>
                  </a:extLst>
                </p:cNvPr>
                <p:cNvGrpSpPr/>
                <p:nvPr/>
              </p:nvGrpSpPr>
              <p:grpSpPr>
                <a:xfrm>
                  <a:off x="9407272" y="3453245"/>
                  <a:ext cx="529722" cy="3505492"/>
                  <a:chOff x="9407272" y="2214345"/>
                  <a:chExt cx="529722" cy="3505492"/>
                </a:xfrm>
              </p:grpSpPr>
              <p:grpSp>
                <p:nvGrpSpPr>
                  <p:cNvPr id="149" name="Group 148">
                    <a:extLst>
                      <a:ext uri="{FF2B5EF4-FFF2-40B4-BE49-F238E27FC236}">
                        <a16:creationId xmlns:a16="http://schemas.microsoft.com/office/drawing/2014/main" id="{86BD9EBE-D488-FDE0-4C45-39BA2FD7AB43}"/>
                      </a:ext>
                    </a:extLst>
                  </p:cNvPr>
                  <p:cNvGrpSpPr/>
                  <p:nvPr/>
                </p:nvGrpSpPr>
                <p:grpSpPr>
                  <a:xfrm>
                    <a:off x="9407272" y="2214345"/>
                    <a:ext cx="529722" cy="1753094"/>
                    <a:chOff x="9407272" y="2214345"/>
                    <a:chExt cx="529722" cy="1753094"/>
                  </a:xfrm>
                </p:grpSpPr>
                <p:grpSp>
                  <p:nvGrpSpPr>
                    <p:cNvPr id="157" name="Group 156">
                      <a:extLst>
                        <a:ext uri="{FF2B5EF4-FFF2-40B4-BE49-F238E27FC236}">
                          <a16:creationId xmlns:a16="http://schemas.microsoft.com/office/drawing/2014/main" id="{DD3D16DB-9C4B-DCA4-5E3B-D57FDD212AF2}"/>
                        </a:ext>
                      </a:extLst>
                    </p:cNvPr>
                    <p:cNvGrpSpPr/>
                    <p:nvPr/>
                  </p:nvGrpSpPr>
                  <p:grpSpPr>
                    <a:xfrm>
                      <a:off x="9407272" y="2214345"/>
                      <a:ext cx="529722" cy="876794"/>
                      <a:chOff x="9407272" y="2214345"/>
                      <a:chExt cx="529722" cy="876794"/>
                    </a:xfrm>
                  </p:grpSpPr>
                  <p:sp>
                    <p:nvSpPr>
                      <p:cNvPr id="161" name="Hexagon 160">
                        <a:extLst>
                          <a:ext uri="{FF2B5EF4-FFF2-40B4-BE49-F238E27FC236}">
                            <a16:creationId xmlns:a16="http://schemas.microsoft.com/office/drawing/2014/main" id="{B62D2BBF-50BA-7E92-EBF5-6E176D496E2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Hexagon 161">
                        <a:extLst>
                          <a:ext uri="{FF2B5EF4-FFF2-40B4-BE49-F238E27FC236}">
                            <a16:creationId xmlns:a16="http://schemas.microsoft.com/office/drawing/2014/main" id="{35D9AEC0-BF67-E724-18AC-848EC9B9B25D}"/>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80F54CCB-F751-0565-3F6C-D5BF47FD4213}"/>
                        </a:ext>
                      </a:extLst>
                    </p:cNvPr>
                    <p:cNvGrpSpPr/>
                    <p:nvPr/>
                  </p:nvGrpSpPr>
                  <p:grpSpPr>
                    <a:xfrm>
                      <a:off x="9407272" y="3090645"/>
                      <a:ext cx="529722" cy="876794"/>
                      <a:chOff x="9407272" y="2214345"/>
                      <a:chExt cx="529722" cy="876794"/>
                    </a:xfrm>
                  </p:grpSpPr>
                  <p:sp>
                    <p:nvSpPr>
                      <p:cNvPr id="159" name="Hexagon 158">
                        <a:extLst>
                          <a:ext uri="{FF2B5EF4-FFF2-40B4-BE49-F238E27FC236}">
                            <a16:creationId xmlns:a16="http://schemas.microsoft.com/office/drawing/2014/main" id="{CAA68521-8634-C55F-61BD-58C78B4189ED}"/>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Hexagon 159">
                        <a:extLst>
                          <a:ext uri="{FF2B5EF4-FFF2-40B4-BE49-F238E27FC236}">
                            <a16:creationId xmlns:a16="http://schemas.microsoft.com/office/drawing/2014/main" id="{127EDE32-7861-C004-0A2F-46F3D0E9EFA2}"/>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0" name="Group 149">
                    <a:extLst>
                      <a:ext uri="{FF2B5EF4-FFF2-40B4-BE49-F238E27FC236}">
                        <a16:creationId xmlns:a16="http://schemas.microsoft.com/office/drawing/2014/main" id="{44D5AD5F-B4EF-A71F-ECD4-ABDC0BDE5FC5}"/>
                      </a:ext>
                    </a:extLst>
                  </p:cNvPr>
                  <p:cNvGrpSpPr/>
                  <p:nvPr/>
                </p:nvGrpSpPr>
                <p:grpSpPr>
                  <a:xfrm>
                    <a:off x="9407272" y="3966743"/>
                    <a:ext cx="529722" cy="1753094"/>
                    <a:chOff x="9407272" y="2214345"/>
                    <a:chExt cx="529722" cy="1753094"/>
                  </a:xfrm>
                </p:grpSpPr>
                <p:grpSp>
                  <p:nvGrpSpPr>
                    <p:cNvPr id="151" name="Group 150">
                      <a:extLst>
                        <a:ext uri="{FF2B5EF4-FFF2-40B4-BE49-F238E27FC236}">
                          <a16:creationId xmlns:a16="http://schemas.microsoft.com/office/drawing/2014/main" id="{482BB551-232D-1938-84BE-4970C168627A}"/>
                        </a:ext>
                      </a:extLst>
                    </p:cNvPr>
                    <p:cNvGrpSpPr/>
                    <p:nvPr/>
                  </p:nvGrpSpPr>
                  <p:grpSpPr>
                    <a:xfrm>
                      <a:off x="9407272" y="2214345"/>
                      <a:ext cx="529722" cy="876794"/>
                      <a:chOff x="9407272" y="2214345"/>
                      <a:chExt cx="529722" cy="876794"/>
                    </a:xfrm>
                  </p:grpSpPr>
                  <p:sp>
                    <p:nvSpPr>
                      <p:cNvPr id="155" name="Hexagon 154">
                        <a:extLst>
                          <a:ext uri="{FF2B5EF4-FFF2-40B4-BE49-F238E27FC236}">
                            <a16:creationId xmlns:a16="http://schemas.microsoft.com/office/drawing/2014/main" id="{5A802AFE-B718-D93C-AFB7-1C7119EDEDE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Hexagon 155">
                        <a:extLst>
                          <a:ext uri="{FF2B5EF4-FFF2-40B4-BE49-F238E27FC236}">
                            <a16:creationId xmlns:a16="http://schemas.microsoft.com/office/drawing/2014/main" id="{6840A8C5-D4F4-C3C0-4C01-6E43FA3E2272}"/>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a:extLst>
                        <a:ext uri="{FF2B5EF4-FFF2-40B4-BE49-F238E27FC236}">
                          <a16:creationId xmlns:a16="http://schemas.microsoft.com/office/drawing/2014/main" id="{587DA7DD-B38F-8909-D20F-B018F2910D61}"/>
                        </a:ext>
                      </a:extLst>
                    </p:cNvPr>
                    <p:cNvGrpSpPr/>
                    <p:nvPr/>
                  </p:nvGrpSpPr>
                  <p:grpSpPr>
                    <a:xfrm>
                      <a:off x="9407272" y="3090645"/>
                      <a:ext cx="529722" cy="876794"/>
                      <a:chOff x="9407272" y="2214345"/>
                      <a:chExt cx="529722" cy="876794"/>
                    </a:xfrm>
                  </p:grpSpPr>
                  <p:sp>
                    <p:nvSpPr>
                      <p:cNvPr id="153" name="Hexagon 152">
                        <a:extLst>
                          <a:ext uri="{FF2B5EF4-FFF2-40B4-BE49-F238E27FC236}">
                            <a16:creationId xmlns:a16="http://schemas.microsoft.com/office/drawing/2014/main" id="{036A094C-9FF9-02C8-3FD9-CFCF67F66B4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Hexagon 153">
                        <a:extLst>
                          <a:ext uri="{FF2B5EF4-FFF2-40B4-BE49-F238E27FC236}">
                            <a16:creationId xmlns:a16="http://schemas.microsoft.com/office/drawing/2014/main" id="{EEEB53B6-9DC5-037B-A6B8-079897943F8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16" name="Group 115">
                <a:extLst>
                  <a:ext uri="{FF2B5EF4-FFF2-40B4-BE49-F238E27FC236}">
                    <a16:creationId xmlns:a16="http://schemas.microsoft.com/office/drawing/2014/main" id="{10E322E2-5DD2-BEA8-D042-66824900DCC2}"/>
                  </a:ext>
                </a:extLst>
              </p:cNvPr>
              <p:cNvGrpSpPr/>
              <p:nvPr/>
            </p:nvGrpSpPr>
            <p:grpSpPr>
              <a:xfrm>
                <a:off x="9814197" y="-269999"/>
                <a:ext cx="529722" cy="7009537"/>
                <a:chOff x="9407272" y="-50800"/>
                <a:chExt cx="529722" cy="7009537"/>
              </a:xfrm>
            </p:grpSpPr>
            <p:grpSp>
              <p:nvGrpSpPr>
                <p:cNvPr id="117" name="Group 116">
                  <a:extLst>
                    <a:ext uri="{FF2B5EF4-FFF2-40B4-BE49-F238E27FC236}">
                      <a16:creationId xmlns:a16="http://schemas.microsoft.com/office/drawing/2014/main" id="{09B7F86D-410C-9509-7770-80E13F0FF7A0}"/>
                    </a:ext>
                  </a:extLst>
                </p:cNvPr>
                <p:cNvGrpSpPr/>
                <p:nvPr/>
              </p:nvGrpSpPr>
              <p:grpSpPr>
                <a:xfrm>
                  <a:off x="9407272" y="-50800"/>
                  <a:ext cx="529722" cy="3505492"/>
                  <a:chOff x="9407272" y="2214345"/>
                  <a:chExt cx="529722" cy="3505492"/>
                </a:xfrm>
              </p:grpSpPr>
              <p:grpSp>
                <p:nvGrpSpPr>
                  <p:cNvPr id="133" name="Group 132">
                    <a:extLst>
                      <a:ext uri="{FF2B5EF4-FFF2-40B4-BE49-F238E27FC236}">
                        <a16:creationId xmlns:a16="http://schemas.microsoft.com/office/drawing/2014/main" id="{E321B077-34E2-BC55-44E7-EB5F3FD59FF2}"/>
                      </a:ext>
                    </a:extLst>
                  </p:cNvPr>
                  <p:cNvGrpSpPr/>
                  <p:nvPr/>
                </p:nvGrpSpPr>
                <p:grpSpPr>
                  <a:xfrm>
                    <a:off x="9407272" y="2214345"/>
                    <a:ext cx="529722" cy="1753094"/>
                    <a:chOff x="9407272" y="2214345"/>
                    <a:chExt cx="529722" cy="1753094"/>
                  </a:xfrm>
                </p:grpSpPr>
                <p:grpSp>
                  <p:nvGrpSpPr>
                    <p:cNvPr id="141" name="Group 140">
                      <a:extLst>
                        <a:ext uri="{FF2B5EF4-FFF2-40B4-BE49-F238E27FC236}">
                          <a16:creationId xmlns:a16="http://schemas.microsoft.com/office/drawing/2014/main" id="{88C7B2B3-EFCD-1A90-19EC-353836E6C112}"/>
                        </a:ext>
                      </a:extLst>
                    </p:cNvPr>
                    <p:cNvGrpSpPr/>
                    <p:nvPr/>
                  </p:nvGrpSpPr>
                  <p:grpSpPr>
                    <a:xfrm>
                      <a:off x="9407272" y="2214345"/>
                      <a:ext cx="529722" cy="876794"/>
                      <a:chOff x="9407272" y="2214345"/>
                      <a:chExt cx="529722" cy="876794"/>
                    </a:xfrm>
                  </p:grpSpPr>
                  <p:sp>
                    <p:nvSpPr>
                      <p:cNvPr id="145" name="Hexagon 144">
                        <a:extLst>
                          <a:ext uri="{FF2B5EF4-FFF2-40B4-BE49-F238E27FC236}">
                            <a16:creationId xmlns:a16="http://schemas.microsoft.com/office/drawing/2014/main" id="{E0887375-C22B-92E0-A71D-9DF4E0CE154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Hexagon 145">
                        <a:extLst>
                          <a:ext uri="{FF2B5EF4-FFF2-40B4-BE49-F238E27FC236}">
                            <a16:creationId xmlns:a16="http://schemas.microsoft.com/office/drawing/2014/main" id="{13398FD3-AF92-ACAA-759A-A973AE0B5CE4}"/>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a:extLst>
                        <a:ext uri="{FF2B5EF4-FFF2-40B4-BE49-F238E27FC236}">
                          <a16:creationId xmlns:a16="http://schemas.microsoft.com/office/drawing/2014/main" id="{392025EA-50B2-28B5-100D-41C6747770F1}"/>
                        </a:ext>
                      </a:extLst>
                    </p:cNvPr>
                    <p:cNvGrpSpPr/>
                    <p:nvPr/>
                  </p:nvGrpSpPr>
                  <p:grpSpPr>
                    <a:xfrm>
                      <a:off x="9407272" y="3090645"/>
                      <a:ext cx="529722" cy="876794"/>
                      <a:chOff x="9407272" y="2214345"/>
                      <a:chExt cx="529722" cy="876794"/>
                    </a:xfrm>
                  </p:grpSpPr>
                  <p:sp>
                    <p:nvSpPr>
                      <p:cNvPr id="143" name="Hexagon 142">
                        <a:extLst>
                          <a:ext uri="{FF2B5EF4-FFF2-40B4-BE49-F238E27FC236}">
                            <a16:creationId xmlns:a16="http://schemas.microsoft.com/office/drawing/2014/main" id="{4197C28F-3FA8-5714-6A71-921E0B0ED19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Hexagon 143">
                        <a:extLst>
                          <a:ext uri="{FF2B5EF4-FFF2-40B4-BE49-F238E27FC236}">
                            <a16:creationId xmlns:a16="http://schemas.microsoft.com/office/drawing/2014/main" id="{26DCC707-1BFA-C7F2-10D2-69F1D7732F5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 name="Group 133">
                    <a:extLst>
                      <a:ext uri="{FF2B5EF4-FFF2-40B4-BE49-F238E27FC236}">
                        <a16:creationId xmlns:a16="http://schemas.microsoft.com/office/drawing/2014/main" id="{4AFBE319-E009-AB2A-44EE-9DFA6AAFC5B2}"/>
                      </a:ext>
                    </a:extLst>
                  </p:cNvPr>
                  <p:cNvGrpSpPr/>
                  <p:nvPr/>
                </p:nvGrpSpPr>
                <p:grpSpPr>
                  <a:xfrm>
                    <a:off x="9407272" y="3966743"/>
                    <a:ext cx="529722" cy="1753094"/>
                    <a:chOff x="9407272" y="2214345"/>
                    <a:chExt cx="529722" cy="1753094"/>
                  </a:xfrm>
                </p:grpSpPr>
                <p:grpSp>
                  <p:nvGrpSpPr>
                    <p:cNvPr id="135" name="Group 134">
                      <a:extLst>
                        <a:ext uri="{FF2B5EF4-FFF2-40B4-BE49-F238E27FC236}">
                          <a16:creationId xmlns:a16="http://schemas.microsoft.com/office/drawing/2014/main" id="{EBAD9AE8-2FA3-DADB-8CA7-FECD160915E5}"/>
                        </a:ext>
                      </a:extLst>
                    </p:cNvPr>
                    <p:cNvGrpSpPr/>
                    <p:nvPr/>
                  </p:nvGrpSpPr>
                  <p:grpSpPr>
                    <a:xfrm>
                      <a:off x="9407272" y="2214345"/>
                      <a:ext cx="529722" cy="876794"/>
                      <a:chOff x="9407272" y="2214345"/>
                      <a:chExt cx="529722" cy="876794"/>
                    </a:xfrm>
                  </p:grpSpPr>
                  <p:sp>
                    <p:nvSpPr>
                      <p:cNvPr id="139" name="Hexagon 138">
                        <a:extLst>
                          <a:ext uri="{FF2B5EF4-FFF2-40B4-BE49-F238E27FC236}">
                            <a16:creationId xmlns:a16="http://schemas.microsoft.com/office/drawing/2014/main" id="{463C0F87-0910-5A87-D9CC-801EA7E57151}"/>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Hexagon 139">
                        <a:extLst>
                          <a:ext uri="{FF2B5EF4-FFF2-40B4-BE49-F238E27FC236}">
                            <a16:creationId xmlns:a16="http://schemas.microsoft.com/office/drawing/2014/main" id="{5F7349D1-3CA4-3B27-1A77-5F3A2E4D5C4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C9A93168-D6C4-9E46-F9D4-23AB827C7505}"/>
                        </a:ext>
                      </a:extLst>
                    </p:cNvPr>
                    <p:cNvGrpSpPr/>
                    <p:nvPr/>
                  </p:nvGrpSpPr>
                  <p:grpSpPr>
                    <a:xfrm>
                      <a:off x="9407272" y="3090645"/>
                      <a:ext cx="529722" cy="876794"/>
                      <a:chOff x="9407272" y="2214345"/>
                      <a:chExt cx="529722" cy="876794"/>
                    </a:xfrm>
                  </p:grpSpPr>
                  <p:sp>
                    <p:nvSpPr>
                      <p:cNvPr id="137" name="Hexagon 136">
                        <a:extLst>
                          <a:ext uri="{FF2B5EF4-FFF2-40B4-BE49-F238E27FC236}">
                            <a16:creationId xmlns:a16="http://schemas.microsoft.com/office/drawing/2014/main" id="{42B97551-9E31-6A95-C8A0-EFE294293DD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Hexagon 137">
                        <a:extLst>
                          <a:ext uri="{FF2B5EF4-FFF2-40B4-BE49-F238E27FC236}">
                            <a16:creationId xmlns:a16="http://schemas.microsoft.com/office/drawing/2014/main" id="{C3F9CBA3-9B21-A597-1E45-9353D46CF619}"/>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8" name="Group 117">
                  <a:extLst>
                    <a:ext uri="{FF2B5EF4-FFF2-40B4-BE49-F238E27FC236}">
                      <a16:creationId xmlns:a16="http://schemas.microsoft.com/office/drawing/2014/main" id="{C5D25A6A-4FAC-34F8-5CD3-A357F3D198B3}"/>
                    </a:ext>
                  </a:extLst>
                </p:cNvPr>
                <p:cNvGrpSpPr/>
                <p:nvPr/>
              </p:nvGrpSpPr>
              <p:grpSpPr>
                <a:xfrm>
                  <a:off x="9407272" y="3453245"/>
                  <a:ext cx="529722" cy="3505492"/>
                  <a:chOff x="9407272" y="2214345"/>
                  <a:chExt cx="529722" cy="3505492"/>
                </a:xfrm>
              </p:grpSpPr>
              <p:grpSp>
                <p:nvGrpSpPr>
                  <p:cNvPr id="119" name="Group 118">
                    <a:extLst>
                      <a:ext uri="{FF2B5EF4-FFF2-40B4-BE49-F238E27FC236}">
                        <a16:creationId xmlns:a16="http://schemas.microsoft.com/office/drawing/2014/main" id="{1918C7E1-DCA8-057C-0DAE-B2C03A497760}"/>
                      </a:ext>
                    </a:extLst>
                  </p:cNvPr>
                  <p:cNvGrpSpPr/>
                  <p:nvPr/>
                </p:nvGrpSpPr>
                <p:grpSpPr>
                  <a:xfrm>
                    <a:off x="9407272" y="2214345"/>
                    <a:ext cx="529722" cy="1753094"/>
                    <a:chOff x="9407272" y="2214345"/>
                    <a:chExt cx="529722" cy="1753094"/>
                  </a:xfrm>
                </p:grpSpPr>
                <p:grpSp>
                  <p:nvGrpSpPr>
                    <p:cNvPr id="127" name="Group 126">
                      <a:extLst>
                        <a:ext uri="{FF2B5EF4-FFF2-40B4-BE49-F238E27FC236}">
                          <a16:creationId xmlns:a16="http://schemas.microsoft.com/office/drawing/2014/main" id="{C34A5B6D-AA5F-2197-E18B-86128E0EC02A}"/>
                        </a:ext>
                      </a:extLst>
                    </p:cNvPr>
                    <p:cNvGrpSpPr/>
                    <p:nvPr/>
                  </p:nvGrpSpPr>
                  <p:grpSpPr>
                    <a:xfrm>
                      <a:off x="9407272" y="2214345"/>
                      <a:ext cx="529722" cy="876794"/>
                      <a:chOff x="9407272" y="2214345"/>
                      <a:chExt cx="529722" cy="876794"/>
                    </a:xfrm>
                  </p:grpSpPr>
                  <p:sp>
                    <p:nvSpPr>
                      <p:cNvPr id="131" name="Hexagon 130">
                        <a:extLst>
                          <a:ext uri="{FF2B5EF4-FFF2-40B4-BE49-F238E27FC236}">
                            <a16:creationId xmlns:a16="http://schemas.microsoft.com/office/drawing/2014/main" id="{7F954520-7F78-830D-871D-888C16921EA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Hexagon 131">
                        <a:extLst>
                          <a:ext uri="{FF2B5EF4-FFF2-40B4-BE49-F238E27FC236}">
                            <a16:creationId xmlns:a16="http://schemas.microsoft.com/office/drawing/2014/main" id="{01B32AE6-53A2-6B32-6879-300D11F1E056}"/>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EB6066FF-E832-4E29-26E4-D9DE8CCCBBD0}"/>
                        </a:ext>
                      </a:extLst>
                    </p:cNvPr>
                    <p:cNvGrpSpPr/>
                    <p:nvPr/>
                  </p:nvGrpSpPr>
                  <p:grpSpPr>
                    <a:xfrm>
                      <a:off x="9407272" y="3090645"/>
                      <a:ext cx="529722" cy="876794"/>
                      <a:chOff x="9407272" y="2214345"/>
                      <a:chExt cx="529722" cy="876794"/>
                    </a:xfrm>
                  </p:grpSpPr>
                  <p:sp>
                    <p:nvSpPr>
                      <p:cNvPr id="129" name="Hexagon 128">
                        <a:extLst>
                          <a:ext uri="{FF2B5EF4-FFF2-40B4-BE49-F238E27FC236}">
                            <a16:creationId xmlns:a16="http://schemas.microsoft.com/office/drawing/2014/main" id="{50C30D44-3A39-146C-8242-993DBD04763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Hexagon 129">
                        <a:extLst>
                          <a:ext uri="{FF2B5EF4-FFF2-40B4-BE49-F238E27FC236}">
                            <a16:creationId xmlns:a16="http://schemas.microsoft.com/office/drawing/2014/main" id="{4911C2D0-0087-3957-A5B9-E70BA06BA336}"/>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0" name="Group 119">
                    <a:extLst>
                      <a:ext uri="{FF2B5EF4-FFF2-40B4-BE49-F238E27FC236}">
                        <a16:creationId xmlns:a16="http://schemas.microsoft.com/office/drawing/2014/main" id="{FB6A723C-97C9-3C5C-9353-D35C034C69EA}"/>
                      </a:ext>
                    </a:extLst>
                  </p:cNvPr>
                  <p:cNvGrpSpPr/>
                  <p:nvPr/>
                </p:nvGrpSpPr>
                <p:grpSpPr>
                  <a:xfrm>
                    <a:off x="9407272" y="3966743"/>
                    <a:ext cx="529722" cy="1753094"/>
                    <a:chOff x="9407272" y="2214345"/>
                    <a:chExt cx="529722" cy="1753094"/>
                  </a:xfrm>
                </p:grpSpPr>
                <p:grpSp>
                  <p:nvGrpSpPr>
                    <p:cNvPr id="121" name="Group 120">
                      <a:extLst>
                        <a:ext uri="{FF2B5EF4-FFF2-40B4-BE49-F238E27FC236}">
                          <a16:creationId xmlns:a16="http://schemas.microsoft.com/office/drawing/2014/main" id="{7535EBFC-08DD-BEE9-D0CA-2C9FB855D044}"/>
                        </a:ext>
                      </a:extLst>
                    </p:cNvPr>
                    <p:cNvGrpSpPr/>
                    <p:nvPr/>
                  </p:nvGrpSpPr>
                  <p:grpSpPr>
                    <a:xfrm>
                      <a:off x="9407272" y="2214345"/>
                      <a:ext cx="529722" cy="876794"/>
                      <a:chOff x="9407272" y="2214345"/>
                      <a:chExt cx="529722" cy="876794"/>
                    </a:xfrm>
                  </p:grpSpPr>
                  <p:sp>
                    <p:nvSpPr>
                      <p:cNvPr id="125" name="Hexagon 124">
                        <a:extLst>
                          <a:ext uri="{FF2B5EF4-FFF2-40B4-BE49-F238E27FC236}">
                            <a16:creationId xmlns:a16="http://schemas.microsoft.com/office/drawing/2014/main" id="{632F29B0-8355-9A2A-9EB9-51290F486354}"/>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exagon 125">
                        <a:extLst>
                          <a:ext uri="{FF2B5EF4-FFF2-40B4-BE49-F238E27FC236}">
                            <a16:creationId xmlns:a16="http://schemas.microsoft.com/office/drawing/2014/main" id="{48CD42F9-64B9-1019-88B8-685D3EE32F5E}"/>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A3B53970-3D52-10DA-4ACD-43D90CFEB7A6}"/>
                        </a:ext>
                      </a:extLst>
                    </p:cNvPr>
                    <p:cNvGrpSpPr/>
                    <p:nvPr/>
                  </p:nvGrpSpPr>
                  <p:grpSpPr>
                    <a:xfrm>
                      <a:off x="9407272" y="3090645"/>
                      <a:ext cx="529722" cy="876794"/>
                      <a:chOff x="9407272" y="2214345"/>
                      <a:chExt cx="529722" cy="876794"/>
                    </a:xfrm>
                  </p:grpSpPr>
                  <p:sp>
                    <p:nvSpPr>
                      <p:cNvPr id="123" name="Hexagon 122">
                        <a:extLst>
                          <a:ext uri="{FF2B5EF4-FFF2-40B4-BE49-F238E27FC236}">
                            <a16:creationId xmlns:a16="http://schemas.microsoft.com/office/drawing/2014/main" id="{536B7A68-BEFA-60F6-CD3B-E3DA4D6E02E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exagon 123">
                        <a:extLst>
                          <a:ext uri="{FF2B5EF4-FFF2-40B4-BE49-F238E27FC236}">
                            <a16:creationId xmlns:a16="http://schemas.microsoft.com/office/drawing/2014/main" id="{2052C547-FBF6-E444-F9A5-859A4E9AB551}"/>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21" name="Group 20">
              <a:extLst>
                <a:ext uri="{FF2B5EF4-FFF2-40B4-BE49-F238E27FC236}">
                  <a16:creationId xmlns:a16="http://schemas.microsoft.com/office/drawing/2014/main" id="{1EC069FF-72E9-2BA2-E2F3-FA2D4D681F86}"/>
                </a:ext>
              </a:extLst>
            </p:cNvPr>
            <p:cNvGrpSpPr/>
            <p:nvPr/>
          </p:nvGrpSpPr>
          <p:grpSpPr>
            <a:xfrm>
              <a:off x="-441319" y="-269999"/>
              <a:ext cx="529722" cy="7009537"/>
              <a:chOff x="9407272" y="-50800"/>
              <a:chExt cx="529722" cy="7009537"/>
            </a:xfrm>
          </p:grpSpPr>
          <p:grpSp>
            <p:nvGrpSpPr>
              <p:cNvPr id="85" name="Group 84">
                <a:extLst>
                  <a:ext uri="{FF2B5EF4-FFF2-40B4-BE49-F238E27FC236}">
                    <a16:creationId xmlns:a16="http://schemas.microsoft.com/office/drawing/2014/main" id="{B6BA2837-39CC-74C6-FCE2-6B5F1D1F0378}"/>
                  </a:ext>
                </a:extLst>
              </p:cNvPr>
              <p:cNvGrpSpPr/>
              <p:nvPr/>
            </p:nvGrpSpPr>
            <p:grpSpPr>
              <a:xfrm>
                <a:off x="9407272" y="-50800"/>
                <a:ext cx="529722" cy="3505492"/>
                <a:chOff x="9407272" y="2214345"/>
                <a:chExt cx="529722" cy="3505492"/>
              </a:xfrm>
            </p:grpSpPr>
            <p:grpSp>
              <p:nvGrpSpPr>
                <p:cNvPr id="101" name="Group 100">
                  <a:extLst>
                    <a:ext uri="{FF2B5EF4-FFF2-40B4-BE49-F238E27FC236}">
                      <a16:creationId xmlns:a16="http://schemas.microsoft.com/office/drawing/2014/main" id="{1412F8DA-21B1-F249-9069-0B5FE11C550B}"/>
                    </a:ext>
                  </a:extLst>
                </p:cNvPr>
                <p:cNvGrpSpPr/>
                <p:nvPr/>
              </p:nvGrpSpPr>
              <p:grpSpPr>
                <a:xfrm>
                  <a:off x="9407272" y="2214345"/>
                  <a:ext cx="529722" cy="1753094"/>
                  <a:chOff x="9407272" y="2214345"/>
                  <a:chExt cx="529722" cy="1753094"/>
                </a:xfrm>
              </p:grpSpPr>
              <p:grpSp>
                <p:nvGrpSpPr>
                  <p:cNvPr id="109" name="Group 108">
                    <a:extLst>
                      <a:ext uri="{FF2B5EF4-FFF2-40B4-BE49-F238E27FC236}">
                        <a16:creationId xmlns:a16="http://schemas.microsoft.com/office/drawing/2014/main" id="{90ED649C-C897-A396-DD67-D3E11C5A8335}"/>
                      </a:ext>
                    </a:extLst>
                  </p:cNvPr>
                  <p:cNvGrpSpPr/>
                  <p:nvPr/>
                </p:nvGrpSpPr>
                <p:grpSpPr>
                  <a:xfrm>
                    <a:off x="9407272" y="2214345"/>
                    <a:ext cx="529722" cy="876794"/>
                    <a:chOff x="9407272" y="2214345"/>
                    <a:chExt cx="529722" cy="876794"/>
                  </a:xfrm>
                </p:grpSpPr>
                <p:sp>
                  <p:nvSpPr>
                    <p:cNvPr id="113" name="Hexagon 112">
                      <a:extLst>
                        <a:ext uri="{FF2B5EF4-FFF2-40B4-BE49-F238E27FC236}">
                          <a16:creationId xmlns:a16="http://schemas.microsoft.com/office/drawing/2014/main" id="{0BDA8D31-DC18-6255-C65D-1567E281409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Hexagon 113">
                      <a:extLst>
                        <a:ext uri="{FF2B5EF4-FFF2-40B4-BE49-F238E27FC236}">
                          <a16:creationId xmlns:a16="http://schemas.microsoft.com/office/drawing/2014/main" id="{26DFE550-1E29-FF48-90F2-014B4952B1AE}"/>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41580F5E-18C7-07CC-705E-477074B2864F}"/>
                      </a:ext>
                    </a:extLst>
                  </p:cNvPr>
                  <p:cNvGrpSpPr/>
                  <p:nvPr/>
                </p:nvGrpSpPr>
                <p:grpSpPr>
                  <a:xfrm>
                    <a:off x="9407272" y="3090645"/>
                    <a:ext cx="529722" cy="876794"/>
                    <a:chOff x="9407272" y="2214345"/>
                    <a:chExt cx="529722" cy="876794"/>
                  </a:xfrm>
                </p:grpSpPr>
                <p:sp>
                  <p:nvSpPr>
                    <p:cNvPr id="111" name="Hexagon 110">
                      <a:extLst>
                        <a:ext uri="{FF2B5EF4-FFF2-40B4-BE49-F238E27FC236}">
                          <a16:creationId xmlns:a16="http://schemas.microsoft.com/office/drawing/2014/main" id="{1D5D58B9-D9F4-6E7D-5585-3FB50C5803D0}"/>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exagon 111">
                      <a:extLst>
                        <a:ext uri="{FF2B5EF4-FFF2-40B4-BE49-F238E27FC236}">
                          <a16:creationId xmlns:a16="http://schemas.microsoft.com/office/drawing/2014/main" id="{C07E73D0-7BF8-BD87-BFCB-C9E878EDC4AF}"/>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 name="Group 101">
                  <a:extLst>
                    <a:ext uri="{FF2B5EF4-FFF2-40B4-BE49-F238E27FC236}">
                      <a16:creationId xmlns:a16="http://schemas.microsoft.com/office/drawing/2014/main" id="{24B1549E-997E-C63F-B7BF-CA7E9CF5EAB0}"/>
                    </a:ext>
                  </a:extLst>
                </p:cNvPr>
                <p:cNvGrpSpPr/>
                <p:nvPr/>
              </p:nvGrpSpPr>
              <p:grpSpPr>
                <a:xfrm>
                  <a:off x="9407272" y="3966743"/>
                  <a:ext cx="529722" cy="1753094"/>
                  <a:chOff x="9407272" y="2214345"/>
                  <a:chExt cx="529722" cy="1753094"/>
                </a:xfrm>
              </p:grpSpPr>
              <p:grpSp>
                <p:nvGrpSpPr>
                  <p:cNvPr id="103" name="Group 102">
                    <a:extLst>
                      <a:ext uri="{FF2B5EF4-FFF2-40B4-BE49-F238E27FC236}">
                        <a16:creationId xmlns:a16="http://schemas.microsoft.com/office/drawing/2014/main" id="{A4DADB30-DC09-1DBA-AFD4-4695C7962DC7}"/>
                      </a:ext>
                    </a:extLst>
                  </p:cNvPr>
                  <p:cNvGrpSpPr/>
                  <p:nvPr/>
                </p:nvGrpSpPr>
                <p:grpSpPr>
                  <a:xfrm>
                    <a:off x="9407272" y="2214345"/>
                    <a:ext cx="529722" cy="876794"/>
                    <a:chOff x="9407272" y="2214345"/>
                    <a:chExt cx="529722" cy="876794"/>
                  </a:xfrm>
                </p:grpSpPr>
                <p:sp>
                  <p:nvSpPr>
                    <p:cNvPr id="107" name="Hexagon 106">
                      <a:extLst>
                        <a:ext uri="{FF2B5EF4-FFF2-40B4-BE49-F238E27FC236}">
                          <a16:creationId xmlns:a16="http://schemas.microsoft.com/office/drawing/2014/main" id="{78258667-5DC0-3E01-97E4-240FDEBF5BBB}"/>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exagon 107">
                      <a:extLst>
                        <a:ext uri="{FF2B5EF4-FFF2-40B4-BE49-F238E27FC236}">
                          <a16:creationId xmlns:a16="http://schemas.microsoft.com/office/drawing/2014/main" id="{176C202A-F2CA-CEC2-F6CA-EC5AE7B1565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2A36DB87-8C39-4FDE-4E02-8AEDFD3025D7}"/>
                      </a:ext>
                    </a:extLst>
                  </p:cNvPr>
                  <p:cNvGrpSpPr/>
                  <p:nvPr/>
                </p:nvGrpSpPr>
                <p:grpSpPr>
                  <a:xfrm>
                    <a:off x="9407272" y="3090645"/>
                    <a:ext cx="529722" cy="876794"/>
                    <a:chOff x="9407272" y="2214345"/>
                    <a:chExt cx="529722" cy="876794"/>
                  </a:xfrm>
                </p:grpSpPr>
                <p:sp>
                  <p:nvSpPr>
                    <p:cNvPr id="105" name="Hexagon 104">
                      <a:extLst>
                        <a:ext uri="{FF2B5EF4-FFF2-40B4-BE49-F238E27FC236}">
                          <a16:creationId xmlns:a16="http://schemas.microsoft.com/office/drawing/2014/main" id="{0382E738-4C90-8469-1543-E71DD6EF8654}"/>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EF40610D-655D-FABD-7748-1B7F89F3B216}"/>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6" name="Group 85">
                <a:extLst>
                  <a:ext uri="{FF2B5EF4-FFF2-40B4-BE49-F238E27FC236}">
                    <a16:creationId xmlns:a16="http://schemas.microsoft.com/office/drawing/2014/main" id="{EBBB8BE0-F359-4BD3-081A-ED42395C52B9}"/>
                  </a:ext>
                </a:extLst>
              </p:cNvPr>
              <p:cNvGrpSpPr/>
              <p:nvPr/>
            </p:nvGrpSpPr>
            <p:grpSpPr>
              <a:xfrm>
                <a:off x="9407272" y="3453245"/>
                <a:ext cx="529722" cy="3505492"/>
                <a:chOff x="9407272" y="2214345"/>
                <a:chExt cx="529722" cy="3505492"/>
              </a:xfrm>
            </p:grpSpPr>
            <p:grpSp>
              <p:nvGrpSpPr>
                <p:cNvPr id="87" name="Group 86">
                  <a:extLst>
                    <a:ext uri="{FF2B5EF4-FFF2-40B4-BE49-F238E27FC236}">
                      <a16:creationId xmlns:a16="http://schemas.microsoft.com/office/drawing/2014/main" id="{C6E6A5ED-57A0-C759-398C-DDC7D0F694AF}"/>
                    </a:ext>
                  </a:extLst>
                </p:cNvPr>
                <p:cNvGrpSpPr/>
                <p:nvPr/>
              </p:nvGrpSpPr>
              <p:grpSpPr>
                <a:xfrm>
                  <a:off x="9407272" y="2214345"/>
                  <a:ext cx="529722" cy="1753094"/>
                  <a:chOff x="9407272" y="2214345"/>
                  <a:chExt cx="529722" cy="1753094"/>
                </a:xfrm>
              </p:grpSpPr>
              <p:grpSp>
                <p:nvGrpSpPr>
                  <p:cNvPr id="95" name="Group 94">
                    <a:extLst>
                      <a:ext uri="{FF2B5EF4-FFF2-40B4-BE49-F238E27FC236}">
                        <a16:creationId xmlns:a16="http://schemas.microsoft.com/office/drawing/2014/main" id="{5DFE58D0-CA9E-515C-276C-285F530A8AC8}"/>
                      </a:ext>
                    </a:extLst>
                  </p:cNvPr>
                  <p:cNvGrpSpPr/>
                  <p:nvPr/>
                </p:nvGrpSpPr>
                <p:grpSpPr>
                  <a:xfrm>
                    <a:off x="9407272" y="2214345"/>
                    <a:ext cx="529722" cy="876794"/>
                    <a:chOff x="9407272" y="2214345"/>
                    <a:chExt cx="529722" cy="876794"/>
                  </a:xfrm>
                </p:grpSpPr>
                <p:sp>
                  <p:nvSpPr>
                    <p:cNvPr id="99" name="Hexagon 98">
                      <a:extLst>
                        <a:ext uri="{FF2B5EF4-FFF2-40B4-BE49-F238E27FC236}">
                          <a16:creationId xmlns:a16="http://schemas.microsoft.com/office/drawing/2014/main" id="{63310BAD-4FB9-64C8-B6FE-4FCB0AE5E1DB}"/>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E257C1B-01CD-1F70-360F-B18FAD95C186}"/>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48EF1A67-3AB6-C0D6-F30F-65DCC55C7A47}"/>
                      </a:ext>
                    </a:extLst>
                  </p:cNvPr>
                  <p:cNvGrpSpPr/>
                  <p:nvPr/>
                </p:nvGrpSpPr>
                <p:grpSpPr>
                  <a:xfrm>
                    <a:off x="9407272" y="3090645"/>
                    <a:ext cx="529722" cy="876794"/>
                    <a:chOff x="9407272" y="2214345"/>
                    <a:chExt cx="529722" cy="876794"/>
                  </a:xfrm>
                </p:grpSpPr>
                <p:sp>
                  <p:nvSpPr>
                    <p:cNvPr id="97" name="Hexagon 96">
                      <a:extLst>
                        <a:ext uri="{FF2B5EF4-FFF2-40B4-BE49-F238E27FC236}">
                          <a16:creationId xmlns:a16="http://schemas.microsoft.com/office/drawing/2014/main" id="{FC3B2670-64AF-6265-7278-F65E3D06EC3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D437EC9A-14A5-C113-80A6-F76ECCB096D6}"/>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 name="Group 87">
                  <a:extLst>
                    <a:ext uri="{FF2B5EF4-FFF2-40B4-BE49-F238E27FC236}">
                      <a16:creationId xmlns:a16="http://schemas.microsoft.com/office/drawing/2014/main" id="{5BD26614-BAA2-50C9-85A6-DAABCBBAE0D8}"/>
                    </a:ext>
                  </a:extLst>
                </p:cNvPr>
                <p:cNvGrpSpPr/>
                <p:nvPr/>
              </p:nvGrpSpPr>
              <p:grpSpPr>
                <a:xfrm>
                  <a:off x="9407272" y="3966743"/>
                  <a:ext cx="529722" cy="1753094"/>
                  <a:chOff x="9407272" y="2214345"/>
                  <a:chExt cx="529722" cy="1753094"/>
                </a:xfrm>
              </p:grpSpPr>
              <p:grpSp>
                <p:nvGrpSpPr>
                  <p:cNvPr id="89" name="Group 88">
                    <a:extLst>
                      <a:ext uri="{FF2B5EF4-FFF2-40B4-BE49-F238E27FC236}">
                        <a16:creationId xmlns:a16="http://schemas.microsoft.com/office/drawing/2014/main" id="{D4036E08-601F-8205-89C5-909F53645118}"/>
                      </a:ext>
                    </a:extLst>
                  </p:cNvPr>
                  <p:cNvGrpSpPr/>
                  <p:nvPr/>
                </p:nvGrpSpPr>
                <p:grpSpPr>
                  <a:xfrm>
                    <a:off x="9407272" y="2214345"/>
                    <a:ext cx="529722" cy="876794"/>
                    <a:chOff x="9407272" y="2214345"/>
                    <a:chExt cx="529722" cy="876794"/>
                  </a:xfrm>
                </p:grpSpPr>
                <p:sp>
                  <p:nvSpPr>
                    <p:cNvPr id="93" name="Hexagon 92">
                      <a:extLst>
                        <a:ext uri="{FF2B5EF4-FFF2-40B4-BE49-F238E27FC236}">
                          <a16:creationId xmlns:a16="http://schemas.microsoft.com/office/drawing/2014/main" id="{A8F4524A-0CCD-8F4C-86BA-F8F4350BC7A8}"/>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Hexagon 93">
                      <a:extLst>
                        <a:ext uri="{FF2B5EF4-FFF2-40B4-BE49-F238E27FC236}">
                          <a16:creationId xmlns:a16="http://schemas.microsoft.com/office/drawing/2014/main" id="{B438EB9D-986D-F8CA-9D8E-01540FF76E2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C925ABE5-4AE9-A9D1-DF40-80D47CFE2E98}"/>
                      </a:ext>
                    </a:extLst>
                  </p:cNvPr>
                  <p:cNvGrpSpPr/>
                  <p:nvPr/>
                </p:nvGrpSpPr>
                <p:grpSpPr>
                  <a:xfrm>
                    <a:off x="9407272" y="3090645"/>
                    <a:ext cx="529722" cy="876794"/>
                    <a:chOff x="9407272" y="2214345"/>
                    <a:chExt cx="529722" cy="876794"/>
                  </a:xfrm>
                </p:grpSpPr>
                <p:sp>
                  <p:nvSpPr>
                    <p:cNvPr id="91" name="Hexagon 90">
                      <a:extLst>
                        <a:ext uri="{FF2B5EF4-FFF2-40B4-BE49-F238E27FC236}">
                          <a16:creationId xmlns:a16="http://schemas.microsoft.com/office/drawing/2014/main" id="{B20A29F9-0C1E-EB5B-E35B-C889BB28687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21B97BAB-1046-6D42-83B9-AC3369E2EB9C}"/>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2" name="Group 21">
              <a:extLst>
                <a:ext uri="{FF2B5EF4-FFF2-40B4-BE49-F238E27FC236}">
                  <a16:creationId xmlns:a16="http://schemas.microsoft.com/office/drawing/2014/main" id="{57AA6B90-90C6-A32E-44D4-C2817AAAEA07}"/>
                </a:ext>
              </a:extLst>
            </p:cNvPr>
            <p:cNvGrpSpPr/>
            <p:nvPr/>
          </p:nvGrpSpPr>
          <p:grpSpPr>
            <a:xfrm>
              <a:off x="-34172" y="-269999"/>
              <a:ext cx="936647" cy="7228736"/>
              <a:chOff x="9407272" y="-269999"/>
              <a:chExt cx="936647" cy="7228736"/>
            </a:xfrm>
          </p:grpSpPr>
          <p:grpSp>
            <p:nvGrpSpPr>
              <p:cNvPr id="23" name="Group 22">
                <a:extLst>
                  <a:ext uri="{FF2B5EF4-FFF2-40B4-BE49-F238E27FC236}">
                    <a16:creationId xmlns:a16="http://schemas.microsoft.com/office/drawing/2014/main" id="{340C37FD-51F3-ACA3-A585-A6307FF9E8F8}"/>
                  </a:ext>
                </a:extLst>
              </p:cNvPr>
              <p:cNvGrpSpPr/>
              <p:nvPr/>
            </p:nvGrpSpPr>
            <p:grpSpPr>
              <a:xfrm>
                <a:off x="9407272" y="-50800"/>
                <a:ext cx="529722" cy="7009537"/>
                <a:chOff x="9407272" y="-50800"/>
                <a:chExt cx="529722" cy="7009537"/>
              </a:xfrm>
            </p:grpSpPr>
            <p:grpSp>
              <p:nvGrpSpPr>
                <p:cNvPr id="55" name="Group 54">
                  <a:extLst>
                    <a:ext uri="{FF2B5EF4-FFF2-40B4-BE49-F238E27FC236}">
                      <a16:creationId xmlns:a16="http://schemas.microsoft.com/office/drawing/2014/main" id="{C801798C-9D31-FC4A-46E3-B08A8D104425}"/>
                    </a:ext>
                  </a:extLst>
                </p:cNvPr>
                <p:cNvGrpSpPr/>
                <p:nvPr/>
              </p:nvGrpSpPr>
              <p:grpSpPr>
                <a:xfrm>
                  <a:off x="9407272" y="-50800"/>
                  <a:ext cx="529722" cy="3505492"/>
                  <a:chOff x="9407272" y="2214345"/>
                  <a:chExt cx="529722" cy="3505492"/>
                </a:xfrm>
              </p:grpSpPr>
              <p:grpSp>
                <p:nvGrpSpPr>
                  <p:cNvPr id="71" name="Group 70">
                    <a:extLst>
                      <a:ext uri="{FF2B5EF4-FFF2-40B4-BE49-F238E27FC236}">
                        <a16:creationId xmlns:a16="http://schemas.microsoft.com/office/drawing/2014/main" id="{7312DD25-BF11-CDE1-4466-4CA43ABD8112}"/>
                      </a:ext>
                    </a:extLst>
                  </p:cNvPr>
                  <p:cNvGrpSpPr/>
                  <p:nvPr/>
                </p:nvGrpSpPr>
                <p:grpSpPr>
                  <a:xfrm>
                    <a:off x="9407272" y="2214345"/>
                    <a:ext cx="529722" cy="1753094"/>
                    <a:chOff x="9407272" y="2214345"/>
                    <a:chExt cx="529722" cy="1753094"/>
                  </a:xfrm>
                </p:grpSpPr>
                <p:grpSp>
                  <p:nvGrpSpPr>
                    <p:cNvPr id="79" name="Group 78">
                      <a:extLst>
                        <a:ext uri="{FF2B5EF4-FFF2-40B4-BE49-F238E27FC236}">
                          <a16:creationId xmlns:a16="http://schemas.microsoft.com/office/drawing/2014/main" id="{7E37724A-85B4-9ECD-8034-A81C9D1ADBD8}"/>
                        </a:ext>
                      </a:extLst>
                    </p:cNvPr>
                    <p:cNvGrpSpPr/>
                    <p:nvPr/>
                  </p:nvGrpSpPr>
                  <p:grpSpPr>
                    <a:xfrm>
                      <a:off x="9407272" y="2214345"/>
                      <a:ext cx="529722" cy="876794"/>
                      <a:chOff x="9407272" y="2214345"/>
                      <a:chExt cx="529722" cy="876794"/>
                    </a:xfrm>
                  </p:grpSpPr>
                  <p:sp>
                    <p:nvSpPr>
                      <p:cNvPr id="83" name="Hexagon 82">
                        <a:extLst>
                          <a:ext uri="{FF2B5EF4-FFF2-40B4-BE49-F238E27FC236}">
                            <a16:creationId xmlns:a16="http://schemas.microsoft.com/office/drawing/2014/main" id="{9655B660-02E6-7AAB-391B-241853B8238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a:extLst>
                          <a:ext uri="{FF2B5EF4-FFF2-40B4-BE49-F238E27FC236}">
                            <a16:creationId xmlns:a16="http://schemas.microsoft.com/office/drawing/2014/main" id="{2701D3A6-8E5D-71BF-DA45-5D10070B1C82}"/>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8B759203-C894-CF21-E958-62C881EBB46D}"/>
                        </a:ext>
                      </a:extLst>
                    </p:cNvPr>
                    <p:cNvGrpSpPr/>
                    <p:nvPr/>
                  </p:nvGrpSpPr>
                  <p:grpSpPr>
                    <a:xfrm>
                      <a:off x="9407272" y="3090645"/>
                      <a:ext cx="529722" cy="876794"/>
                      <a:chOff x="9407272" y="2214345"/>
                      <a:chExt cx="529722" cy="876794"/>
                    </a:xfrm>
                  </p:grpSpPr>
                  <p:sp>
                    <p:nvSpPr>
                      <p:cNvPr id="81" name="Hexagon 80">
                        <a:extLst>
                          <a:ext uri="{FF2B5EF4-FFF2-40B4-BE49-F238E27FC236}">
                            <a16:creationId xmlns:a16="http://schemas.microsoft.com/office/drawing/2014/main" id="{8E886682-DC0C-54C1-B011-E32474725975}"/>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007F7E9E-0795-A963-DAEE-6F962DA06C08}"/>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F624CA2F-1B0A-32A3-E9D0-5B58FBAD9592}"/>
                      </a:ext>
                    </a:extLst>
                  </p:cNvPr>
                  <p:cNvGrpSpPr/>
                  <p:nvPr/>
                </p:nvGrpSpPr>
                <p:grpSpPr>
                  <a:xfrm>
                    <a:off x="9407272" y="3966743"/>
                    <a:ext cx="529722" cy="1753094"/>
                    <a:chOff x="9407272" y="2214345"/>
                    <a:chExt cx="529722" cy="1753094"/>
                  </a:xfrm>
                </p:grpSpPr>
                <p:grpSp>
                  <p:nvGrpSpPr>
                    <p:cNvPr id="73" name="Group 72">
                      <a:extLst>
                        <a:ext uri="{FF2B5EF4-FFF2-40B4-BE49-F238E27FC236}">
                          <a16:creationId xmlns:a16="http://schemas.microsoft.com/office/drawing/2014/main" id="{9F413E7F-69EE-99A8-59CA-94ADBCBB856C}"/>
                        </a:ext>
                      </a:extLst>
                    </p:cNvPr>
                    <p:cNvGrpSpPr/>
                    <p:nvPr/>
                  </p:nvGrpSpPr>
                  <p:grpSpPr>
                    <a:xfrm>
                      <a:off x="9407272" y="2214345"/>
                      <a:ext cx="529722" cy="876794"/>
                      <a:chOff x="9407272" y="2214345"/>
                      <a:chExt cx="529722" cy="876794"/>
                    </a:xfrm>
                  </p:grpSpPr>
                  <p:sp>
                    <p:nvSpPr>
                      <p:cNvPr id="77" name="Hexagon 76">
                        <a:extLst>
                          <a:ext uri="{FF2B5EF4-FFF2-40B4-BE49-F238E27FC236}">
                            <a16:creationId xmlns:a16="http://schemas.microsoft.com/office/drawing/2014/main" id="{F0288054-5A0C-BD36-D131-37AB0C103A6C}"/>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E504A501-B6A7-2CC9-5141-61D977078E10}"/>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EB86154E-9670-EB50-868F-590CDC5FCF79}"/>
                        </a:ext>
                      </a:extLst>
                    </p:cNvPr>
                    <p:cNvGrpSpPr/>
                    <p:nvPr/>
                  </p:nvGrpSpPr>
                  <p:grpSpPr>
                    <a:xfrm>
                      <a:off x="9407272" y="3090645"/>
                      <a:ext cx="529722" cy="876794"/>
                      <a:chOff x="9407272" y="2214345"/>
                      <a:chExt cx="529722" cy="876794"/>
                    </a:xfrm>
                  </p:grpSpPr>
                  <p:sp>
                    <p:nvSpPr>
                      <p:cNvPr id="75" name="Hexagon 74">
                        <a:extLst>
                          <a:ext uri="{FF2B5EF4-FFF2-40B4-BE49-F238E27FC236}">
                            <a16:creationId xmlns:a16="http://schemas.microsoft.com/office/drawing/2014/main" id="{DCA95FF8-5CFB-7D5D-A20A-274B7C14069A}"/>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a:extLst>
                          <a:ext uri="{FF2B5EF4-FFF2-40B4-BE49-F238E27FC236}">
                            <a16:creationId xmlns:a16="http://schemas.microsoft.com/office/drawing/2014/main" id="{2F52E45F-18AA-1247-0BC4-AD1BAFA423C7}"/>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6" name="Group 55">
                  <a:extLst>
                    <a:ext uri="{FF2B5EF4-FFF2-40B4-BE49-F238E27FC236}">
                      <a16:creationId xmlns:a16="http://schemas.microsoft.com/office/drawing/2014/main" id="{7B834402-7170-DF95-32C6-D4CB4A20B2F5}"/>
                    </a:ext>
                  </a:extLst>
                </p:cNvPr>
                <p:cNvGrpSpPr/>
                <p:nvPr/>
              </p:nvGrpSpPr>
              <p:grpSpPr>
                <a:xfrm>
                  <a:off x="9407272" y="3453245"/>
                  <a:ext cx="529722" cy="3505492"/>
                  <a:chOff x="9407272" y="2214345"/>
                  <a:chExt cx="529722" cy="3505492"/>
                </a:xfrm>
              </p:grpSpPr>
              <p:grpSp>
                <p:nvGrpSpPr>
                  <p:cNvPr id="57" name="Group 56">
                    <a:extLst>
                      <a:ext uri="{FF2B5EF4-FFF2-40B4-BE49-F238E27FC236}">
                        <a16:creationId xmlns:a16="http://schemas.microsoft.com/office/drawing/2014/main" id="{D06105F9-354F-3684-FD58-0FDFED164647}"/>
                      </a:ext>
                    </a:extLst>
                  </p:cNvPr>
                  <p:cNvGrpSpPr/>
                  <p:nvPr/>
                </p:nvGrpSpPr>
                <p:grpSpPr>
                  <a:xfrm>
                    <a:off x="9407272" y="2214345"/>
                    <a:ext cx="529722" cy="1753094"/>
                    <a:chOff x="9407272" y="2214345"/>
                    <a:chExt cx="529722" cy="1753094"/>
                  </a:xfrm>
                </p:grpSpPr>
                <p:grpSp>
                  <p:nvGrpSpPr>
                    <p:cNvPr id="65" name="Group 64">
                      <a:extLst>
                        <a:ext uri="{FF2B5EF4-FFF2-40B4-BE49-F238E27FC236}">
                          <a16:creationId xmlns:a16="http://schemas.microsoft.com/office/drawing/2014/main" id="{770AF4A6-746D-FCF8-0724-86129446E445}"/>
                        </a:ext>
                      </a:extLst>
                    </p:cNvPr>
                    <p:cNvGrpSpPr/>
                    <p:nvPr/>
                  </p:nvGrpSpPr>
                  <p:grpSpPr>
                    <a:xfrm>
                      <a:off x="9407272" y="2214345"/>
                      <a:ext cx="529722" cy="876794"/>
                      <a:chOff x="9407272" y="2214345"/>
                      <a:chExt cx="529722" cy="876794"/>
                    </a:xfrm>
                  </p:grpSpPr>
                  <p:sp>
                    <p:nvSpPr>
                      <p:cNvPr id="69" name="Hexagon 68">
                        <a:extLst>
                          <a:ext uri="{FF2B5EF4-FFF2-40B4-BE49-F238E27FC236}">
                            <a16:creationId xmlns:a16="http://schemas.microsoft.com/office/drawing/2014/main" id="{BAA79EDB-0444-196C-2E11-8CE31B9FBFC0}"/>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a:extLst>
                          <a:ext uri="{FF2B5EF4-FFF2-40B4-BE49-F238E27FC236}">
                            <a16:creationId xmlns:a16="http://schemas.microsoft.com/office/drawing/2014/main" id="{15876CDA-D4FE-34DB-2E03-1B5E8BE4344B}"/>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4C3046D6-8322-C23D-BD38-F6479AE5D4D1}"/>
                        </a:ext>
                      </a:extLst>
                    </p:cNvPr>
                    <p:cNvGrpSpPr/>
                    <p:nvPr/>
                  </p:nvGrpSpPr>
                  <p:grpSpPr>
                    <a:xfrm>
                      <a:off x="9407272" y="3090645"/>
                      <a:ext cx="529722" cy="876794"/>
                      <a:chOff x="9407272" y="2214345"/>
                      <a:chExt cx="529722" cy="876794"/>
                    </a:xfrm>
                  </p:grpSpPr>
                  <p:sp>
                    <p:nvSpPr>
                      <p:cNvPr id="67" name="Hexagon 66">
                        <a:extLst>
                          <a:ext uri="{FF2B5EF4-FFF2-40B4-BE49-F238E27FC236}">
                            <a16:creationId xmlns:a16="http://schemas.microsoft.com/office/drawing/2014/main" id="{C4605678-BE46-49D6-06FC-68792705512F}"/>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a:extLst>
                          <a:ext uri="{FF2B5EF4-FFF2-40B4-BE49-F238E27FC236}">
                            <a16:creationId xmlns:a16="http://schemas.microsoft.com/office/drawing/2014/main" id="{967B3538-DAB2-9E74-A051-5FDD74751AD9}"/>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 name="Group 57">
                    <a:extLst>
                      <a:ext uri="{FF2B5EF4-FFF2-40B4-BE49-F238E27FC236}">
                        <a16:creationId xmlns:a16="http://schemas.microsoft.com/office/drawing/2014/main" id="{34EB6479-8065-3F81-4556-E2C456558E5C}"/>
                      </a:ext>
                    </a:extLst>
                  </p:cNvPr>
                  <p:cNvGrpSpPr/>
                  <p:nvPr/>
                </p:nvGrpSpPr>
                <p:grpSpPr>
                  <a:xfrm>
                    <a:off x="9407272" y="3966743"/>
                    <a:ext cx="529722" cy="1753094"/>
                    <a:chOff x="9407272" y="2214345"/>
                    <a:chExt cx="529722" cy="1753094"/>
                  </a:xfrm>
                </p:grpSpPr>
                <p:grpSp>
                  <p:nvGrpSpPr>
                    <p:cNvPr id="59" name="Group 58">
                      <a:extLst>
                        <a:ext uri="{FF2B5EF4-FFF2-40B4-BE49-F238E27FC236}">
                          <a16:creationId xmlns:a16="http://schemas.microsoft.com/office/drawing/2014/main" id="{08E82964-640D-DD34-325A-4995E62373D6}"/>
                        </a:ext>
                      </a:extLst>
                    </p:cNvPr>
                    <p:cNvGrpSpPr/>
                    <p:nvPr/>
                  </p:nvGrpSpPr>
                  <p:grpSpPr>
                    <a:xfrm>
                      <a:off x="9407272" y="2214345"/>
                      <a:ext cx="529722" cy="876794"/>
                      <a:chOff x="9407272" y="2214345"/>
                      <a:chExt cx="529722" cy="876794"/>
                    </a:xfrm>
                  </p:grpSpPr>
                  <p:sp>
                    <p:nvSpPr>
                      <p:cNvPr id="63" name="Hexagon 62">
                        <a:extLst>
                          <a:ext uri="{FF2B5EF4-FFF2-40B4-BE49-F238E27FC236}">
                            <a16:creationId xmlns:a16="http://schemas.microsoft.com/office/drawing/2014/main" id="{4A1BC072-6956-EA09-847F-2964E6B02E2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a:extLst>
                          <a:ext uri="{FF2B5EF4-FFF2-40B4-BE49-F238E27FC236}">
                            <a16:creationId xmlns:a16="http://schemas.microsoft.com/office/drawing/2014/main" id="{DF8817BB-4346-F764-65E7-77E5E7A9BD91}"/>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A98BF062-6EBB-7CB7-D896-F61757AB3104}"/>
                        </a:ext>
                      </a:extLst>
                    </p:cNvPr>
                    <p:cNvGrpSpPr/>
                    <p:nvPr/>
                  </p:nvGrpSpPr>
                  <p:grpSpPr>
                    <a:xfrm>
                      <a:off x="9407272" y="3090645"/>
                      <a:ext cx="529722" cy="876794"/>
                      <a:chOff x="9407272" y="2214345"/>
                      <a:chExt cx="529722" cy="876794"/>
                    </a:xfrm>
                  </p:grpSpPr>
                  <p:sp>
                    <p:nvSpPr>
                      <p:cNvPr id="61" name="Hexagon 60">
                        <a:extLst>
                          <a:ext uri="{FF2B5EF4-FFF2-40B4-BE49-F238E27FC236}">
                            <a16:creationId xmlns:a16="http://schemas.microsoft.com/office/drawing/2014/main" id="{B92545CD-5DFC-0A1D-E093-937BB7428A7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a:extLst>
                          <a:ext uri="{FF2B5EF4-FFF2-40B4-BE49-F238E27FC236}">
                            <a16:creationId xmlns:a16="http://schemas.microsoft.com/office/drawing/2014/main" id="{BBA7ACC3-3801-113E-17D8-188FB389B1E9}"/>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4" name="Group 23">
                <a:extLst>
                  <a:ext uri="{FF2B5EF4-FFF2-40B4-BE49-F238E27FC236}">
                    <a16:creationId xmlns:a16="http://schemas.microsoft.com/office/drawing/2014/main" id="{1E0F2BFD-D972-D25C-C076-B2D852C8D731}"/>
                  </a:ext>
                </a:extLst>
              </p:cNvPr>
              <p:cNvGrpSpPr/>
              <p:nvPr/>
            </p:nvGrpSpPr>
            <p:grpSpPr>
              <a:xfrm>
                <a:off x="9814197" y="-269999"/>
                <a:ext cx="529722" cy="7009537"/>
                <a:chOff x="9407272" y="-50800"/>
                <a:chExt cx="529722" cy="7009537"/>
              </a:xfrm>
            </p:grpSpPr>
            <p:grpSp>
              <p:nvGrpSpPr>
                <p:cNvPr id="25" name="Group 24">
                  <a:extLst>
                    <a:ext uri="{FF2B5EF4-FFF2-40B4-BE49-F238E27FC236}">
                      <a16:creationId xmlns:a16="http://schemas.microsoft.com/office/drawing/2014/main" id="{21F761C9-757F-B580-F2F2-D8F1E9342238}"/>
                    </a:ext>
                  </a:extLst>
                </p:cNvPr>
                <p:cNvGrpSpPr/>
                <p:nvPr/>
              </p:nvGrpSpPr>
              <p:grpSpPr>
                <a:xfrm>
                  <a:off x="9407272" y="-50800"/>
                  <a:ext cx="529722" cy="3505492"/>
                  <a:chOff x="9407272" y="2214345"/>
                  <a:chExt cx="529722" cy="3505492"/>
                </a:xfrm>
              </p:grpSpPr>
              <p:grpSp>
                <p:nvGrpSpPr>
                  <p:cNvPr id="41" name="Group 40">
                    <a:extLst>
                      <a:ext uri="{FF2B5EF4-FFF2-40B4-BE49-F238E27FC236}">
                        <a16:creationId xmlns:a16="http://schemas.microsoft.com/office/drawing/2014/main" id="{8CEEEE21-AF63-925E-1D23-FA8979913F56}"/>
                      </a:ext>
                    </a:extLst>
                  </p:cNvPr>
                  <p:cNvGrpSpPr/>
                  <p:nvPr/>
                </p:nvGrpSpPr>
                <p:grpSpPr>
                  <a:xfrm>
                    <a:off x="9407272" y="2214345"/>
                    <a:ext cx="529722" cy="1753094"/>
                    <a:chOff x="9407272" y="2214345"/>
                    <a:chExt cx="529722" cy="1753094"/>
                  </a:xfrm>
                </p:grpSpPr>
                <p:grpSp>
                  <p:nvGrpSpPr>
                    <p:cNvPr id="49" name="Group 48">
                      <a:extLst>
                        <a:ext uri="{FF2B5EF4-FFF2-40B4-BE49-F238E27FC236}">
                          <a16:creationId xmlns:a16="http://schemas.microsoft.com/office/drawing/2014/main" id="{9799CA58-B20D-8AA6-E805-B4D6B9744B50}"/>
                        </a:ext>
                      </a:extLst>
                    </p:cNvPr>
                    <p:cNvGrpSpPr/>
                    <p:nvPr/>
                  </p:nvGrpSpPr>
                  <p:grpSpPr>
                    <a:xfrm>
                      <a:off x="9407272" y="2214345"/>
                      <a:ext cx="529722" cy="876794"/>
                      <a:chOff x="9407272" y="2214345"/>
                      <a:chExt cx="529722" cy="876794"/>
                    </a:xfrm>
                  </p:grpSpPr>
                  <p:sp>
                    <p:nvSpPr>
                      <p:cNvPr id="53" name="Hexagon 52">
                        <a:extLst>
                          <a:ext uri="{FF2B5EF4-FFF2-40B4-BE49-F238E27FC236}">
                            <a16:creationId xmlns:a16="http://schemas.microsoft.com/office/drawing/2014/main" id="{5F311AFF-CCDA-B0DD-F958-692CF4EFF941}"/>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a:extLst>
                          <a:ext uri="{FF2B5EF4-FFF2-40B4-BE49-F238E27FC236}">
                            <a16:creationId xmlns:a16="http://schemas.microsoft.com/office/drawing/2014/main" id="{C534D8F7-222D-33A9-AF09-DE9E4A72E37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E0E11062-EC3F-D344-BEF0-957F144AC11D}"/>
                        </a:ext>
                      </a:extLst>
                    </p:cNvPr>
                    <p:cNvGrpSpPr/>
                    <p:nvPr/>
                  </p:nvGrpSpPr>
                  <p:grpSpPr>
                    <a:xfrm>
                      <a:off x="9407272" y="3090645"/>
                      <a:ext cx="529722" cy="876794"/>
                      <a:chOff x="9407272" y="2214345"/>
                      <a:chExt cx="529722" cy="876794"/>
                    </a:xfrm>
                  </p:grpSpPr>
                  <p:sp>
                    <p:nvSpPr>
                      <p:cNvPr id="51" name="Hexagon 50">
                        <a:extLst>
                          <a:ext uri="{FF2B5EF4-FFF2-40B4-BE49-F238E27FC236}">
                            <a16:creationId xmlns:a16="http://schemas.microsoft.com/office/drawing/2014/main" id="{D72973C8-DB99-5392-DAA7-9AFF17235D33}"/>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a:extLst>
                          <a:ext uri="{FF2B5EF4-FFF2-40B4-BE49-F238E27FC236}">
                            <a16:creationId xmlns:a16="http://schemas.microsoft.com/office/drawing/2014/main" id="{53508F0F-BC62-D3A1-DEDD-0F4D1D21C15E}"/>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F716FCAE-8D8B-B457-C0FD-FF8875FE27DE}"/>
                      </a:ext>
                    </a:extLst>
                  </p:cNvPr>
                  <p:cNvGrpSpPr/>
                  <p:nvPr/>
                </p:nvGrpSpPr>
                <p:grpSpPr>
                  <a:xfrm>
                    <a:off x="9407272" y="3966743"/>
                    <a:ext cx="529722" cy="1753094"/>
                    <a:chOff x="9407272" y="2214345"/>
                    <a:chExt cx="529722" cy="1753094"/>
                  </a:xfrm>
                </p:grpSpPr>
                <p:grpSp>
                  <p:nvGrpSpPr>
                    <p:cNvPr id="43" name="Group 42">
                      <a:extLst>
                        <a:ext uri="{FF2B5EF4-FFF2-40B4-BE49-F238E27FC236}">
                          <a16:creationId xmlns:a16="http://schemas.microsoft.com/office/drawing/2014/main" id="{3083F5A8-AA99-6E76-398F-7A7613A7313D}"/>
                        </a:ext>
                      </a:extLst>
                    </p:cNvPr>
                    <p:cNvGrpSpPr/>
                    <p:nvPr/>
                  </p:nvGrpSpPr>
                  <p:grpSpPr>
                    <a:xfrm>
                      <a:off x="9407272" y="2214345"/>
                      <a:ext cx="529722" cy="876794"/>
                      <a:chOff x="9407272" y="2214345"/>
                      <a:chExt cx="529722" cy="876794"/>
                    </a:xfrm>
                  </p:grpSpPr>
                  <p:sp>
                    <p:nvSpPr>
                      <p:cNvPr id="47" name="Hexagon 46">
                        <a:extLst>
                          <a:ext uri="{FF2B5EF4-FFF2-40B4-BE49-F238E27FC236}">
                            <a16:creationId xmlns:a16="http://schemas.microsoft.com/office/drawing/2014/main" id="{7CF7A49F-5D4E-3229-C1BC-05874C132F0B}"/>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a:extLst>
                          <a:ext uri="{FF2B5EF4-FFF2-40B4-BE49-F238E27FC236}">
                            <a16:creationId xmlns:a16="http://schemas.microsoft.com/office/drawing/2014/main" id="{A2AE4376-CCB1-C231-EF72-F3852FC994BA}"/>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0C41E399-8299-D988-E5F9-9F6A2F0DFD54}"/>
                        </a:ext>
                      </a:extLst>
                    </p:cNvPr>
                    <p:cNvGrpSpPr/>
                    <p:nvPr/>
                  </p:nvGrpSpPr>
                  <p:grpSpPr>
                    <a:xfrm>
                      <a:off x="9407272" y="3090645"/>
                      <a:ext cx="529722" cy="876794"/>
                      <a:chOff x="9407272" y="2214345"/>
                      <a:chExt cx="529722" cy="876794"/>
                    </a:xfrm>
                  </p:grpSpPr>
                  <p:sp>
                    <p:nvSpPr>
                      <p:cNvPr id="45" name="Hexagon 44">
                        <a:extLst>
                          <a:ext uri="{FF2B5EF4-FFF2-40B4-BE49-F238E27FC236}">
                            <a16:creationId xmlns:a16="http://schemas.microsoft.com/office/drawing/2014/main" id="{E90DAFC5-18CC-4C99-9704-9FCE04193B2B}"/>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a:extLst>
                          <a:ext uri="{FF2B5EF4-FFF2-40B4-BE49-F238E27FC236}">
                            <a16:creationId xmlns:a16="http://schemas.microsoft.com/office/drawing/2014/main" id="{D00907A9-C0E4-4CCF-E916-DDA229D1E812}"/>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6" name="Group 25">
                  <a:extLst>
                    <a:ext uri="{FF2B5EF4-FFF2-40B4-BE49-F238E27FC236}">
                      <a16:creationId xmlns:a16="http://schemas.microsoft.com/office/drawing/2014/main" id="{B2DF4374-CA0D-A014-2FBF-EB97E0AAEFC6}"/>
                    </a:ext>
                  </a:extLst>
                </p:cNvPr>
                <p:cNvGrpSpPr/>
                <p:nvPr/>
              </p:nvGrpSpPr>
              <p:grpSpPr>
                <a:xfrm>
                  <a:off x="9407272" y="3453245"/>
                  <a:ext cx="529722" cy="3505492"/>
                  <a:chOff x="9407272" y="2214345"/>
                  <a:chExt cx="529722" cy="3505492"/>
                </a:xfrm>
              </p:grpSpPr>
              <p:grpSp>
                <p:nvGrpSpPr>
                  <p:cNvPr id="27" name="Group 26">
                    <a:extLst>
                      <a:ext uri="{FF2B5EF4-FFF2-40B4-BE49-F238E27FC236}">
                        <a16:creationId xmlns:a16="http://schemas.microsoft.com/office/drawing/2014/main" id="{3A388951-A5D5-0FD2-E6DF-2B73224EA83E}"/>
                      </a:ext>
                    </a:extLst>
                  </p:cNvPr>
                  <p:cNvGrpSpPr/>
                  <p:nvPr/>
                </p:nvGrpSpPr>
                <p:grpSpPr>
                  <a:xfrm>
                    <a:off x="9407272" y="2214345"/>
                    <a:ext cx="529722" cy="1753094"/>
                    <a:chOff x="9407272" y="2214345"/>
                    <a:chExt cx="529722" cy="1753094"/>
                  </a:xfrm>
                </p:grpSpPr>
                <p:grpSp>
                  <p:nvGrpSpPr>
                    <p:cNvPr id="35" name="Group 34">
                      <a:extLst>
                        <a:ext uri="{FF2B5EF4-FFF2-40B4-BE49-F238E27FC236}">
                          <a16:creationId xmlns:a16="http://schemas.microsoft.com/office/drawing/2014/main" id="{27F2744F-946A-690D-CBD0-088AA76C4F21}"/>
                        </a:ext>
                      </a:extLst>
                    </p:cNvPr>
                    <p:cNvGrpSpPr/>
                    <p:nvPr/>
                  </p:nvGrpSpPr>
                  <p:grpSpPr>
                    <a:xfrm>
                      <a:off x="9407272" y="2214345"/>
                      <a:ext cx="529722" cy="876794"/>
                      <a:chOff x="9407272" y="2214345"/>
                      <a:chExt cx="529722" cy="876794"/>
                    </a:xfrm>
                  </p:grpSpPr>
                  <p:sp>
                    <p:nvSpPr>
                      <p:cNvPr id="39" name="Hexagon 38">
                        <a:extLst>
                          <a:ext uri="{FF2B5EF4-FFF2-40B4-BE49-F238E27FC236}">
                            <a16:creationId xmlns:a16="http://schemas.microsoft.com/office/drawing/2014/main" id="{B88B437F-452E-C6F9-A302-3BD4B2E3B542}"/>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a:extLst>
                          <a:ext uri="{FF2B5EF4-FFF2-40B4-BE49-F238E27FC236}">
                            <a16:creationId xmlns:a16="http://schemas.microsoft.com/office/drawing/2014/main" id="{4C3B0A51-0D9C-502C-EA46-956F4432DAFB}"/>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7DF06EDD-7B05-5D60-B9F6-9B207EEE6F6E}"/>
                        </a:ext>
                      </a:extLst>
                    </p:cNvPr>
                    <p:cNvGrpSpPr/>
                    <p:nvPr/>
                  </p:nvGrpSpPr>
                  <p:grpSpPr>
                    <a:xfrm>
                      <a:off x="9407272" y="3090645"/>
                      <a:ext cx="529722" cy="876794"/>
                      <a:chOff x="9407272" y="2214345"/>
                      <a:chExt cx="529722" cy="876794"/>
                    </a:xfrm>
                  </p:grpSpPr>
                  <p:sp>
                    <p:nvSpPr>
                      <p:cNvPr id="37" name="Hexagon 36">
                        <a:extLst>
                          <a:ext uri="{FF2B5EF4-FFF2-40B4-BE49-F238E27FC236}">
                            <a16:creationId xmlns:a16="http://schemas.microsoft.com/office/drawing/2014/main" id="{F036635F-93E3-F77C-C610-023E75D1E5DE}"/>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15F83CD4-FE6E-2B41-029F-6E42CBD711C3}"/>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27">
                    <a:extLst>
                      <a:ext uri="{FF2B5EF4-FFF2-40B4-BE49-F238E27FC236}">
                        <a16:creationId xmlns:a16="http://schemas.microsoft.com/office/drawing/2014/main" id="{033E3D28-1C9F-130C-5B25-24BDE0EC9BD1}"/>
                      </a:ext>
                    </a:extLst>
                  </p:cNvPr>
                  <p:cNvGrpSpPr/>
                  <p:nvPr/>
                </p:nvGrpSpPr>
                <p:grpSpPr>
                  <a:xfrm>
                    <a:off x="9407272" y="3966743"/>
                    <a:ext cx="529722" cy="1753094"/>
                    <a:chOff x="9407272" y="2214345"/>
                    <a:chExt cx="529722" cy="1753094"/>
                  </a:xfrm>
                </p:grpSpPr>
                <p:grpSp>
                  <p:nvGrpSpPr>
                    <p:cNvPr id="29" name="Group 28">
                      <a:extLst>
                        <a:ext uri="{FF2B5EF4-FFF2-40B4-BE49-F238E27FC236}">
                          <a16:creationId xmlns:a16="http://schemas.microsoft.com/office/drawing/2014/main" id="{E455E0E0-1C57-1653-E607-6C9D80FD9E6A}"/>
                        </a:ext>
                      </a:extLst>
                    </p:cNvPr>
                    <p:cNvGrpSpPr/>
                    <p:nvPr/>
                  </p:nvGrpSpPr>
                  <p:grpSpPr>
                    <a:xfrm>
                      <a:off x="9407272" y="2214345"/>
                      <a:ext cx="529722" cy="876794"/>
                      <a:chOff x="9407272" y="2214345"/>
                      <a:chExt cx="529722" cy="876794"/>
                    </a:xfrm>
                  </p:grpSpPr>
                  <p:sp>
                    <p:nvSpPr>
                      <p:cNvPr id="33" name="Hexagon 32">
                        <a:extLst>
                          <a:ext uri="{FF2B5EF4-FFF2-40B4-BE49-F238E27FC236}">
                            <a16:creationId xmlns:a16="http://schemas.microsoft.com/office/drawing/2014/main" id="{3A129C33-45B9-6183-A1D2-032D4AD03BC7}"/>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DD48B0A4-CD56-0BBF-9D74-070090B4DCF2}"/>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E67E8137-30ED-6960-9B98-27EE60D3381E}"/>
                        </a:ext>
                      </a:extLst>
                    </p:cNvPr>
                    <p:cNvGrpSpPr/>
                    <p:nvPr/>
                  </p:nvGrpSpPr>
                  <p:grpSpPr>
                    <a:xfrm>
                      <a:off x="9407272" y="3090645"/>
                      <a:ext cx="529722" cy="876794"/>
                      <a:chOff x="9407272" y="2214345"/>
                      <a:chExt cx="529722" cy="876794"/>
                    </a:xfrm>
                  </p:grpSpPr>
                  <p:sp>
                    <p:nvSpPr>
                      <p:cNvPr id="31" name="Hexagon 30">
                        <a:extLst>
                          <a:ext uri="{FF2B5EF4-FFF2-40B4-BE49-F238E27FC236}">
                            <a16:creationId xmlns:a16="http://schemas.microsoft.com/office/drawing/2014/main" id="{D106E7FC-CFF6-F5E2-DE26-7235281B1FAE}"/>
                          </a:ext>
                        </a:extLst>
                      </p:cNvPr>
                      <p:cNvSpPr/>
                      <p:nvPr/>
                    </p:nvSpPr>
                    <p:spPr>
                      <a:xfrm>
                        <a:off x="9407272" y="2652742"/>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a:extLst>
                          <a:ext uri="{FF2B5EF4-FFF2-40B4-BE49-F238E27FC236}">
                            <a16:creationId xmlns:a16="http://schemas.microsoft.com/office/drawing/2014/main" id="{F036970F-BB21-E90E-4068-8CE4060BD26B}"/>
                          </a:ext>
                        </a:extLst>
                      </p:cNvPr>
                      <p:cNvSpPr/>
                      <p:nvPr/>
                    </p:nvSpPr>
                    <p:spPr>
                      <a:xfrm>
                        <a:off x="9407272" y="2214345"/>
                        <a:ext cx="529722" cy="438397"/>
                      </a:xfrm>
                      <a:prstGeom prst="hexagon">
                        <a:avLst>
                          <a:gd name="adj" fmla="val 28094"/>
                          <a:gd name="vf" fmla="val 115470"/>
                        </a:avLst>
                      </a:prstGeom>
                      <a:noFill/>
                      <a:ln w="3175">
                        <a:solidFill>
                          <a:srgbClr val="000048">
                            <a:alpha val="79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sp>
        <p:nvSpPr>
          <p:cNvPr id="984" name="Rectangle 983">
            <a:extLst>
              <a:ext uri="{FF2B5EF4-FFF2-40B4-BE49-F238E27FC236}">
                <a16:creationId xmlns:a16="http://schemas.microsoft.com/office/drawing/2014/main" id="{5D976DA9-7754-D61A-F153-CCF1DD4AA008}"/>
              </a:ext>
            </a:extLst>
          </p:cNvPr>
          <p:cNvSpPr/>
          <p:nvPr userDrawn="1"/>
        </p:nvSpPr>
        <p:spPr>
          <a:xfrm>
            <a:off x="0" y="0"/>
            <a:ext cx="12192000" cy="6858001"/>
          </a:xfrm>
          <a:prstGeom prst="rect">
            <a:avLst/>
          </a:prstGeom>
          <a:gradFill flip="none" rotWithShape="1">
            <a:gsLst>
              <a:gs pos="100000">
                <a:srgbClr val="DAE8F6">
                  <a:alpha val="89000"/>
                </a:srgbClr>
              </a:gs>
              <a:gs pos="0">
                <a:schemeClr val="tx2">
                  <a:lumMod val="20000"/>
                  <a:lumOff val="80000"/>
                  <a:alpha val="94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a:ln>
                <a:noFill/>
              </a:ln>
              <a:solidFill>
                <a:prstClr val="white"/>
              </a:solidFill>
              <a:effectLst/>
              <a:uLnTx/>
              <a:uFillTx/>
              <a:latin typeface="Aptos" panose="02110004020202020204"/>
            </a:endParaRPr>
          </a:p>
        </p:txBody>
      </p:sp>
    </p:spTree>
    <p:extLst>
      <p:ext uri="{BB962C8B-B14F-4D97-AF65-F5344CB8AC3E}">
        <p14:creationId xmlns:p14="http://schemas.microsoft.com/office/powerpoint/2010/main" val="1309493508"/>
      </p:ext>
    </p:extLst>
  </p:cSld>
  <p:clrMapOvr>
    <a:masterClrMapping/>
  </p:clrMapOvr>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3" name="TextBox 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
        <p:nvSpPr>
          <p:cNvPr id="2" name="Rectangle 1">
            <a:extLst>
              <a:ext uri="{FF2B5EF4-FFF2-40B4-BE49-F238E27FC236}">
                <a16:creationId xmlns:a16="http://schemas.microsoft.com/office/drawing/2014/main" id="{AE48CAB5-2B60-07BE-EED8-91A9538DB15A}"/>
              </a:ext>
            </a:extLst>
          </p:cNvPr>
          <p:cNvSpPr/>
          <p:nvPr userDrawn="1"/>
        </p:nvSpPr>
        <p:spPr>
          <a:xfrm>
            <a:off x="0" y="-19050"/>
            <a:ext cx="12192000" cy="6858000"/>
          </a:xfrm>
          <a:prstGeom prst="rect">
            <a:avLst/>
          </a:prstGeom>
          <a:gradFill>
            <a:gsLst>
              <a:gs pos="0">
                <a:srgbClr val="000048"/>
              </a:gs>
              <a:gs pos="100000">
                <a:srgbClr val="00004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44452D4-9AEB-0E12-FE51-2ECB415E265C}"/>
              </a:ext>
            </a:extLst>
          </p:cNvPr>
          <p:cNvGrpSpPr/>
          <p:nvPr userDrawn="1"/>
        </p:nvGrpSpPr>
        <p:grpSpPr>
          <a:xfrm>
            <a:off x="-275148" y="-136649"/>
            <a:ext cx="12742297" cy="7228736"/>
            <a:chOff x="-441319" y="-269999"/>
            <a:chExt cx="12742297" cy="7228736"/>
          </a:xfrm>
        </p:grpSpPr>
        <p:grpSp>
          <p:nvGrpSpPr>
            <p:cNvPr id="5" name="Group 4">
              <a:extLst>
                <a:ext uri="{FF2B5EF4-FFF2-40B4-BE49-F238E27FC236}">
                  <a16:creationId xmlns:a16="http://schemas.microsoft.com/office/drawing/2014/main" id="{54F3B5DF-3573-6BE2-A7CE-10AB9A31A8BA}"/>
                </a:ext>
              </a:extLst>
            </p:cNvPr>
            <p:cNvGrpSpPr/>
            <p:nvPr/>
          </p:nvGrpSpPr>
          <p:grpSpPr>
            <a:xfrm>
              <a:off x="10550259" y="-269999"/>
              <a:ext cx="936647" cy="7228736"/>
              <a:chOff x="9407272" y="-269999"/>
              <a:chExt cx="936647" cy="7228736"/>
            </a:xfrm>
          </p:grpSpPr>
          <p:grpSp>
            <p:nvGrpSpPr>
              <p:cNvPr id="919" name="Group 918">
                <a:extLst>
                  <a:ext uri="{FF2B5EF4-FFF2-40B4-BE49-F238E27FC236}">
                    <a16:creationId xmlns:a16="http://schemas.microsoft.com/office/drawing/2014/main" id="{8A6D1185-A450-9390-0DB6-0D3222B79A71}"/>
                  </a:ext>
                </a:extLst>
              </p:cNvPr>
              <p:cNvGrpSpPr/>
              <p:nvPr/>
            </p:nvGrpSpPr>
            <p:grpSpPr>
              <a:xfrm>
                <a:off x="9407272" y="-50800"/>
                <a:ext cx="529722" cy="7009537"/>
                <a:chOff x="9407272" y="-50800"/>
                <a:chExt cx="529722" cy="7009537"/>
              </a:xfrm>
            </p:grpSpPr>
            <p:grpSp>
              <p:nvGrpSpPr>
                <p:cNvPr id="951" name="Group 950">
                  <a:extLst>
                    <a:ext uri="{FF2B5EF4-FFF2-40B4-BE49-F238E27FC236}">
                      <a16:creationId xmlns:a16="http://schemas.microsoft.com/office/drawing/2014/main" id="{8E026032-BA43-0712-6236-9F743C6B2816}"/>
                    </a:ext>
                  </a:extLst>
                </p:cNvPr>
                <p:cNvGrpSpPr/>
                <p:nvPr/>
              </p:nvGrpSpPr>
              <p:grpSpPr>
                <a:xfrm>
                  <a:off x="9407272" y="-50800"/>
                  <a:ext cx="529722" cy="3505492"/>
                  <a:chOff x="9407272" y="2214345"/>
                  <a:chExt cx="529722" cy="3505492"/>
                </a:xfrm>
              </p:grpSpPr>
              <p:grpSp>
                <p:nvGrpSpPr>
                  <p:cNvPr id="967" name="Group 966">
                    <a:extLst>
                      <a:ext uri="{FF2B5EF4-FFF2-40B4-BE49-F238E27FC236}">
                        <a16:creationId xmlns:a16="http://schemas.microsoft.com/office/drawing/2014/main" id="{9F146856-F253-F57B-F561-92A0D58BE776}"/>
                      </a:ext>
                    </a:extLst>
                  </p:cNvPr>
                  <p:cNvGrpSpPr/>
                  <p:nvPr/>
                </p:nvGrpSpPr>
                <p:grpSpPr>
                  <a:xfrm>
                    <a:off x="9407272" y="2214345"/>
                    <a:ext cx="529722" cy="1753094"/>
                    <a:chOff x="9407272" y="2214345"/>
                    <a:chExt cx="529722" cy="1753094"/>
                  </a:xfrm>
                </p:grpSpPr>
                <p:grpSp>
                  <p:nvGrpSpPr>
                    <p:cNvPr id="975" name="Group 974">
                      <a:extLst>
                        <a:ext uri="{FF2B5EF4-FFF2-40B4-BE49-F238E27FC236}">
                          <a16:creationId xmlns:a16="http://schemas.microsoft.com/office/drawing/2014/main" id="{78F16544-3310-E0DA-B07E-CA3745E59D25}"/>
                        </a:ext>
                      </a:extLst>
                    </p:cNvPr>
                    <p:cNvGrpSpPr/>
                    <p:nvPr/>
                  </p:nvGrpSpPr>
                  <p:grpSpPr>
                    <a:xfrm>
                      <a:off x="9407272" y="2214345"/>
                      <a:ext cx="529722" cy="876794"/>
                      <a:chOff x="9407272" y="2214345"/>
                      <a:chExt cx="529722" cy="876794"/>
                    </a:xfrm>
                  </p:grpSpPr>
                  <p:sp>
                    <p:nvSpPr>
                      <p:cNvPr id="979" name="Hexagon 978">
                        <a:extLst>
                          <a:ext uri="{FF2B5EF4-FFF2-40B4-BE49-F238E27FC236}">
                            <a16:creationId xmlns:a16="http://schemas.microsoft.com/office/drawing/2014/main" id="{A9D1E9B8-CC74-D8EE-768D-5A1F05EE590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Hexagon 979">
                        <a:extLst>
                          <a:ext uri="{FF2B5EF4-FFF2-40B4-BE49-F238E27FC236}">
                            <a16:creationId xmlns:a16="http://schemas.microsoft.com/office/drawing/2014/main" id="{9BDF3974-4134-525E-96CE-D10031CD03B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6" name="Group 975">
                      <a:extLst>
                        <a:ext uri="{FF2B5EF4-FFF2-40B4-BE49-F238E27FC236}">
                          <a16:creationId xmlns:a16="http://schemas.microsoft.com/office/drawing/2014/main" id="{19C6E9B4-03C4-B50B-A54E-7DA60506D65A}"/>
                        </a:ext>
                      </a:extLst>
                    </p:cNvPr>
                    <p:cNvGrpSpPr/>
                    <p:nvPr/>
                  </p:nvGrpSpPr>
                  <p:grpSpPr>
                    <a:xfrm>
                      <a:off x="9407272" y="3090645"/>
                      <a:ext cx="529722" cy="876794"/>
                      <a:chOff x="9407272" y="2214345"/>
                      <a:chExt cx="529722" cy="876794"/>
                    </a:xfrm>
                  </p:grpSpPr>
                  <p:sp>
                    <p:nvSpPr>
                      <p:cNvPr id="977" name="Hexagon 976">
                        <a:extLst>
                          <a:ext uri="{FF2B5EF4-FFF2-40B4-BE49-F238E27FC236}">
                            <a16:creationId xmlns:a16="http://schemas.microsoft.com/office/drawing/2014/main" id="{1FCBCCF6-7264-9A5C-CDD9-71D81E412AD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Hexagon 977">
                        <a:extLst>
                          <a:ext uri="{FF2B5EF4-FFF2-40B4-BE49-F238E27FC236}">
                            <a16:creationId xmlns:a16="http://schemas.microsoft.com/office/drawing/2014/main" id="{CA11CB3D-886A-B06D-51E7-EEF9DE8DC4AA}"/>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68" name="Group 967">
                    <a:extLst>
                      <a:ext uri="{FF2B5EF4-FFF2-40B4-BE49-F238E27FC236}">
                        <a16:creationId xmlns:a16="http://schemas.microsoft.com/office/drawing/2014/main" id="{240C7AC1-8B62-A7BA-D879-168EE0A29DE7}"/>
                      </a:ext>
                    </a:extLst>
                  </p:cNvPr>
                  <p:cNvGrpSpPr/>
                  <p:nvPr/>
                </p:nvGrpSpPr>
                <p:grpSpPr>
                  <a:xfrm>
                    <a:off x="9407272" y="3966743"/>
                    <a:ext cx="529722" cy="1753094"/>
                    <a:chOff x="9407272" y="2214345"/>
                    <a:chExt cx="529722" cy="1753094"/>
                  </a:xfrm>
                </p:grpSpPr>
                <p:grpSp>
                  <p:nvGrpSpPr>
                    <p:cNvPr id="969" name="Group 968">
                      <a:extLst>
                        <a:ext uri="{FF2B5EF4-FFF2-40B4-BE49-F238E27FC236}">
                          <a16:creationId xmlns:a16="http://schemas.microsoft.com/office/drawing/2014/main" id="{9572254D-6E39-2A05-6E03-709D4CCE1649}"/>
                        </a:ext>
                      </a:extLst>
                    </p:cNvPr>
                    <p:cNvGrpSpPr/>
                    <p:nvPr/>
                  </p:nvGrpSpPr>
                  <p:grpSpPr>
                    <a:xfrm>
                      <a:off x="9407272" y="2214345"/>
                      <a:ext cx="529722" cy="876794"/>
                      <a:chOff x="9407272" y="2214345"/>
                      <a:chExt cx="529722" cy="876794"/>
                    </a:xfrm>
                  </p:grpSpPr>
                  <p:sp>
                    <p:nvSpPr>
                      <p:cNvPr id="973" name="Hexagon 972">
                        <a:extLst>
                          <a:ext uri="{FF2B5EF4-FFF2-40B4-BE49-F238E27FC236}">
                            <a16:creationId xmlns:a16="http://schemas.microsoft.com/office/drawing/2014/main" id="{33690F0A-6D48-D361-F4A7-FB3263579D7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Hexagon 973">
                        <a:extLst>
                          <a:ext uri="{FF2B5EF4-FFF2-40B4-BE49-F238E27FC236}">
                            <a16:creationId xmlns:a16="http://schemas.microsoft.com/office/drawing/2014/main" id="{F27270A3-265A-E2DB-90F1-5E7C6C32C747}"/>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0" name="Group 969">
                      <a:extLst>
                        <a:ext uri="{FF2B5EF4-FFF2-40B4-BE49-F238E27FC236}">
                          <a16:creationId xmlns:a16="http://schemas.microsoft.com/office/drawing/2014/main" id="{BE603B0B-882A-1048-C3A5-F5826DD23A6B}"/>
                        </a:ext>
                      </a:extLst>
                    </p:cNvPr>
                    <p:cNvGrpSpPr/>
                    <p:nvPr/>
                  </p:nvGrpSpPr>
                  <p:grpSpPr>
                    <a:xfrm>
                      <a:off x="9407272" y="3090645"/>
                      <a:ext cx="529722" cy="876794"/>
                      <a:chOff x="9407272" y="2214345"/>
                      <a:chExt cx="529722" cy="876794"/>
                    </a:xfrm>
                  </p:grpSpPr>
                  <p:sp>
                    <p:nvSpPr>
                      <p:cNvPr id="971" name="Hexagon 970">
                        <a:extLst>
                          <a:ext uri="{FF2B5EF4-FFF2-40B4-BE49-F238E27FC236}">
                            <a16:creationId xmlns:a16="http://schemas.microsoft.com/office/drawing/2014/main" id="{8C24A8AE-B2F9-DCEA-EEBD-4A22DD74ED5D}"/>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Hexagon 971">
                        <a:extLst>
                          <a:ext uri="{FF2B5EF4-FFF2-40B4-BE49-F238E27FC236}">
                            <a16:creationId xmlns:a16="http://schemas.microsoft.com/office/drawing/2014/main" id="{00727B50-78FC-6D14-954A-89CFA7B7D0E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52" name="Group 951">
                  <a:extLst>
                    <a:ext uri="{FF2B5EF4-FFF2-40B4-BE49-F238E27FC236}">
                      <a16:creationId xmlns:a16="http://schemas.microsoft.com/office/drawing/2014/main" id="{BCA80956-AD6F-60D7-CA81-EB121852E123}"/>
                    </a:ext>
                  </a:extLst>
                </p:cNvPr>
                <p:cNvGrpSpPr/>
                <p:nvPr/>
              </p:nvGrpSpPr>
              <p:grpSpPr>
                <a:xfrm>
                  <a:off x="9407272" y="3453245"/>
                  <a:ext cx="529722" cy="3505492"/>
                  <a:chOff x="9407272" y="2214345"/>
                  <a:chExt cx="529722" cy="3505492"/>
                </a:xfrm>
              </p:grpSpPr>
              <p:grpSp>
                <p:nvGrpSpPr>
                  <p:cNvPr id="953" name="Group 952">
                    <a:extLst>
                      <a:ext uri="{FF2B5EF4-FFF2-40B4-BE49-F238E27FC236}">
                        <a16:creationId xmlns:a16="http://schemas.microsoft.com/office/drawing/2014/main" id="{A42D0E13-9C35-3979-C119-7926994EE7D4}"/>
                      </a:ext>
                    </a:extLst>
                  </p:cNvPr>
                  <p:cNvGrpSpPr/>
                  <p:nvPr/>
                </p:nvGrpSpPr>
                <p:grpSpPr>
                  <a:xfrm>
                    <a:off x="9407272" y="2214345"/>
                    <a:ext cx="529722" cy="1753094"/>
                    <a:chOff x="9407272" y="2214345"/>
                    <a:chExt cx="529722" cy="1753094"/>
                  </a:xfrm>
                </p:grpSpPr>
                <p:grpSp>
                  <p:nvGrpSpPr>
                    <p:cNvPr id="961" name="Group 960">
                      <a:extLst>
                        <a:ext uri="{FF2B5EF4-FFF2-40B4-BE49-F238E27FC236}">
                          <a16:creationId xmlns:a16="http://schemas.microsoft.com/office/drawing/2014/main" id="{010FFDAB-6013-88C7-CCC9-DE9D371AFA5C}"/>
                        </a:ext>
                      </a:extLst>
                    </p:cNvPr>
                    <p:cNvGrpSpPr/>
                    <p:nvPr/>
                  </p:nvGrpSpPr>
                  <p:grpSpPr>
                    <a:xfrm>
                      <a:off x="9407272" y="2214345"/>
                      <a:ext cx="529722" cy="876794"/>
                      <a:chOff x="9407272" y="2214345"/>
                      <a:chExt cx="529722" cy="876794"/>
                    </a:xfrm>
                  </p:grpSpPr>
                  <p:sp>
                    <p:nvSpPr>
                      <p:cNvPr id="965" name="Hexagon 964">
                        <a:extLst>
                          <a:ext uri="{FF2B5EF4-FFF2-40B4-BE49-F238E27FC236}">
                            <a16:creationId xmlns:a16="http://schemas.microsoft.com/office/drawing/2014/main" id="{93E57E16-1627-838F-B8F2-A0401B3517C6}"/>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Hexagon 965">
                        <a:extLst>
                          <a:ext uri="{FF2B5EF4-FFF2-40B4-BE49-F238E27FC236}">
                            <a16:creationId xmlns:a16="http://schemas.microsoft.com/office/drawing/2014/main" id="{96F2DEA7-FFC9-277C-A6A8-8545517F4345}"/>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2" name="Group 961">
                      <a:extLst>
                        <a:ext uri="{FF2B5EF4-FFF2-40B4-BE49-F238E27FC236}">
                          <a16:creationId xmlns:a16="http://schemas.microsoft.com/office/drawing/2014/main" id="{B67E7D11-3F17-A9AC-3088-401FD4952EF4}"/>
                        </a:ext>
                      </a:extLst>
                    </p:cNvPr>
                    <p:cNvGrpSpPr/>
                    <p:nvPr/>
                  </p:nvGrpSpPr>
                  <p:grpSpPr>
                    <a:xfrm>
                      <a:off x="9407272" y="3090645"/>
                      <a:ext cx="529722" cy="876794"/>
                      <a:chOff x="9407272" y="2214345"/>
                      <a:chExt cx="529722" cy="876794"/>
                    </a:xfrm>
                  </p:grpSpPr>
                  <p:sp>
                    <p:nvSpPr>
                      <p:cNvPr id="963" name="Hexagon 962">
                        <a:extLst>
                          <a:ext uri="{FF2B5EF4-FFF2-40B4-BE49-F238E27FC236}">
                            <a16:creationId xmlns:a16="http://schemas.microsoft.com/office/drawing/2014/main" id="{49A0D667-AFDC-9516-CA4E-3024B1F8E54F}"/>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Hexagon 963">
                        <a:extLst>
                          <a:ext uri="{FF2B5EF4-FFF2-40B4-BE49-F238E27FC236}">
                            <a16:creationId xmlns:a16="http://schemas.microsoft.com/office/drawing/2014/main" id="{330E5F58-ED75-7122-96B9-63A2C4CF5FE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4" name="Group 953">
                    <a:extLst>
                      <a:ext uri="{FF2B5EF4-FFF2-40B4-BE49-F238E27FC236}">
                        <a16:creationId xmlns:a16="http://schemas.microsoft.com/office/drawing/2014/main" id="{AF8CD141-70A3-8CDC-750A-1F79584D64F0}"/>
                      </a:ext>
                    </a:extLst>
                  </p:cNvPr>
                  <p:cNvGrpSpPr/>
                  <p:nvPr/>
                </p:nvGrpSpPr>
                <p:grpSpPr>
                  <a:xfrm>
                    <a:off x="9407272" y="3966743"/>
                    <a:ext cx="529722" cy="1753094"/>
                    <a:chOff x="9407272" y="2214345"/>
                    <a:chExt cx="529722" cy="1753094"/>
                  </a:xfrm>
                </p:grpSpPr>
                <p:grpSp>
                  <p:nvGrpSpPr>
                    <p:cNvPr id="955" name="Group 954">
                      <a:extLst>
                        <a:ext uri="{FF2B5EF4-FFF2-40B4-BE49-F238E27FC236}">
                          <a16:creationId xmlns:a16="http://schemas.microsoft.com/office/drawing/2014/main" id="{5B3AC4FB-DED2-159B-9FE6-0A7FDB3B4F03}"/>
                        </a:ext>
                      </a:extLst>
                    </p:cNvPr>
                    <p:cNvGrpSpPr/>
                    <p:nvPr/>
                  </p:nvGrpSpPr>
                  <p:grpSpPr>
                    <a:xfrm>
                      <a:off x="9407272" y="2214345"/>
                      <a:ext cx="529722" cy="876794"/>
                      <a:chOff x="9407272" y="2214345"/>
                      <a:chExt cx="529722" cy="876794"/>
                    </a:xfrm>
                  </p:grpSpPr>
                  <p:sp>
                    <p:nvSpPr>
                      <p:cNvPr id="959" name="Hexagon 958">
                        <a:extLst>
                          <a:ext uri="{FF2B5EF4-FFF2-40B4-BE49-F238E27FC236}">
                            <a16:creationId xmlns:a16="http://schemas.microsoft.com/office/drawing/2014/main" id="{D12D8E06-C5D3-7C26-85FB-272B0746026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0" name="Hexagon 959">
                        <a:extLst>
                          <a:ext uri="{FF2B5EF4-FFF2-40B4-BE49-F238E27FC236}">
                            <a16:creationId xmlns:a16="http://schemas.microsoft.com/office/drawing/2014/main" id="{66DCB05D-FECD-4C60-6421-733E5E2CB31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6" name="Group 955">
                      <a:extLst>
                        <a:ext uri="{FF2B5EF4-FFF2-40B4-BE49-F238E27FC236}">
                          <a16:creationId xmlns:a16="http://schemas.microsoft.com/office/drawing/2014/main" id="{DB9A5203-40C6-C0E1-BCEC-5F46A05BC9BF}"/>
                        </a:ext>
                      </a:extLst>
                    </p:cNvPr>
                    <p:cNvGrpSpPr/>
                    <p:nvPr/>
                  </p:nvGrpSpPr>
                  <p:grpSpPr>
                    <a:xfrm>
                      <a:off x="9407272" y="3090645"/>
                      <a:ext cx="529722" cy="876794"/>
                      <a:chOff x="9407272" y="2214345"/>
                      <a:chExt cx="529722" cy="876794"/>
                    </a:xfrm>
                  </p:grpSpPr>
                  <p:sp>
                    <p:nvSpPr>
                      <p:cNvPr id="957" name="Hexagon 956">
                        <a:extLst>
                          <a:ext uri="{FF2B5EF4-FFF2-40B4-BE49-F238E27FC236}">
                            <a16:creationId xmlns:a16="http://schemas.microsoft.com/office/drawing/2014/main" id="{CF0535D6-15E8-75D8-A3EB-C373AD5C489D}"/>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8" name="Hexagon 957">
                        <a:extLst>
                          <a:ext uri="{FF2B5EF4-FFF2-40B4-BE49-F238E27FC236}">
                            <a16:creationId xmlns:a16="http://schemas.microsoft.com/office/drawing/2014/main" id="{45334B2B-7535-79D0-41B1-12A29BA2C63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920" name="Group 919">
                <a:extLst>
                  <a:ext uri="{FF2B5EF4-FFF2-40B4-BE49-F238E27FC236}">
                    <a16:creationId xmlns:a16="http://schemas.microsoft.com/office/drawing/2014/main" id="{4C0B0514-1BD6-3EBE-DA18-BEEA5DF88A85}"/>
                  </a:ext>
                </a:extLst>
              </p:cNvPr>
              <p:cNvGrpSpPr/>
              <p:nvPr/>
            </p:nvGrpSpPr>
            <p:grpSpPr>
              <a:xfrm>
                <a:off x="9814197" y="-269999"/>
                <a:ext cx="529722" cy="7009537"/>
                <a:chOff x="9407272" y="-50800"/>
                <a:chExt cx="529722" cy="7009537"/>
              </a:xfrm>
            </p:grpSpPr>
            <p:grpSp>
              <p:nvGrpSpPr>
                <p:cNvPr id="921" name="Group 920">
                  <a:extLst>
                    <a:ext uri="{FF2B5EF4-FFF2-40B4-BE49-F238E27FC236}">
                      <a16:creationId xmlns:a16="http://schemas.microsoft.com/office/drawing/2014/main" id="{5EBB93FF-BE5F-CE26-7696-B304C1A1FB84}"/>
                    </a:ext>
                  </a:extLst>
                </p:cNvPr>
                <p:cNvGrpSpPr/>
                <p:nvPr/>
              </p:nvGrpSpPr>
              <p:grpSpPr>
                <a:xfrm>
                  <a:off x="9407272" y="-50800"/>
                  <a:ext cx="529722" cy="3505492"/>
                  <a:chOff x="9407272" y="2214345"/>
                  <a:chExt cx="529722" cy="3505492"/>
                </a:xfrm>
              </p:grpSpPr>
              <p:grpSp>
                <p:nvGrpSpPr>
                  <p:cNvPr id="937" name="Group 936">
                    <a:extLst>
                      <a:ext uri="{FF2B5EF4-FFF2-40B4-BE49-F238E27FC236}">
                        <a16:creationId xmlns:a16="http://schemas.microsoft.com/office/drawing/2014/main" id="{AA24C66A-8BA5-1D15-2D1D-C0575FE1E7B7}"/>
                      </a:ext>
                    </a:extLst>
                  </p:cNvPr>
                  <p:cNvGrpSpPr/>
                  <p:nvPr/>
                </p:nvGrpSpPr>
                <p:grpSpPr>
                  <a:xfrm>
                    <a:off x="9407272" y="2214345"/>
                    <a:ext cx="529722" cy="1753094"/>
                    <a:chOff x="9407272" y="2214345"/>
                    <a:chExt cx="529722" cy="1753094"/>
                  </a:xfrm>
                </p:grpSpPr>
                <p:grpSp>
                  <p:nvGrpSpPr>
                    <p:cNvPr id="945" name="Group 944">
                      <a:extLst>
                        <a:ext uri="{FF2B5EF4-FFF2-40B4-BE49-F238E27FC236}">
                          <a16:creationId xmlns:a16="http://schemas.microsoft.com/office/drawing/2014/main" id="{D93E1FF8-A83C-0674-EB17-077F58D1E5E9}"/>
                        </a:ext>
                      </a:extLst>
                    </p:cNvPr>
                    <p:cNvGrpSpPr/>
                    <p:nvPr/>
                  </p:nvGrpSpPr>
                  <p:grpSpPr>
                    <a:xfrm>
                      <a:off x="9407272" y="2214345"/>
                      <a:ext cx="529722" cy="876794"/>
                      <a:chOff x="9407272" y="2214345"/>
                      <a:chExt cx="529722" cy="876794"/>
                    </a:xfrm>
                  </p:grpSpPr>
                  <p:sp>
                    <p:nvSpPr>
                      <p:cNvPr id="949" name="Hexagon 948">
                        <a:extLst>
                          <a:ext uri="{FF2B5EF4-FFF2-40B4-BE49-F238E27FC236}">
                            <a16:creationId xmlns:a16="http://schemas.microsoft.com/office/drawing/2014/main" id="{D1393BA3-9C26-A7D9-885F-18E2B42AE570}"/>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Hexagon 949">
                        <a:extLst>
                          <a:ext uri="{FF2B5EF4-FFF2-40B4-BE49-F238E27FC236}">
                            <a16:creationId xmlns:a16="http://schemas.microsoft.com/office/drawing/2014/main" id="{BC4BCF5C-B8FF-850C-2426-D673EFBB7FC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6" name="Group 945">
                      <a:extLst>
                        <a:ext uri="{FF2B5EF4-FFF2-40B4-BE49-F238E27FC236}">
                          <a16:creationId xmlns:a16="http://schemas.microsoft.com/office/drawing/2014/main" id="{97257ACE-C27A-DC36-45FD-F4A301A27CEB}"/>
                        </a:ext>
                      </a:extLst>
                    </p:cNvPr>
                    <p:cNvGrpSpPr/>
                    <p:nvPr/>
                  </p:nvGrpSpPr>
                  <p:grpSpPr>
                    <a:xfrm>
                      <a:off x="9407272" y="3090645"/>
                      <a:ext cx="529722" cy="876794"/>
                      <a:chOff x="9407272" y="2214345"/>
                      <a:chExt cx="529722" cy="876794"/>
                    </a:xfrm>
                  </p:grpSpPr>
                  <p:sp>
                    <p:nvSpPr>
                      <p:cNvPr id="947" name="Hexagon 946">
                        <a:extLst>
                          <a:ext uri="{FF2B5EF4-FFF2-40B4-BE49-F238E27FC236}">
                            <a16:creationId xmlns:a16="http://schemas.microsoft.com/office/drawing/2014/main" id="{AD4FADAE-4FFC-CA2E-3811-3940178FB22C}"/>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Hexagon 947">
                        <a:extLst>
                          <a:ext uri="{FF2B5EF4-FFF2-40B4-BE49-F238E27FC236}">
                            <a16:creationId xmlns:a16="http://schemas.microsoft.com/office/drawing/2014/main" id="{3B6B8290-58DC-DBB8-8767-4162CF342AD0}"/>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8" name="Group 937">
                    <a:extLst>
                      <a:ext uri="{FF2B5EF4-FFF2-40B4-BE49-F238E27FC236}">
                        <a16:creationId xmlns:a16="http://schemas.microsoft.com/office/drawing/2014/main" id="{BDE051ED-BE36-45B1-5A18-B2AD389AB9DC}"/>
                      </a:ext>
                    </a:extLst>
                  </p:cNvPr>
                  <p:cNvGrpSpPr/>
                  <p:nvPr/>
                </p:nvGrpSpPr>
                <p:grpSpPr>
                  <a:xfrm>
                    <a:off x="9407272" y="3966743"/>
                    <a:ext cx="529722" cy="1753094"/>
                    <a:chOff x="9407272" y="2214345"/>
                    <a:chExt cx="529722" cy="1753094"/>
                  </a:xfrm>
                </p:grpSpPr>
                <p:grpSp>
                  <p:nvGrpSpPr>
                    <p:cNvPr id="939" name="Group 938">
                      <a:extLst>
                        <a:ext uri="{FF2B5EF4-FFF2-40B4-BE49-F238E27FC236}">
                          <a16:creationId xmlns:a16="http://schemas.microsoft.com/office/drawing/2014/main" id="{3DC9E9B9-B097-D789-A874-336A82A2C73A}"/>
                        </a:ext>
                      </a:extLst>
                    </p:cNvPr>
                    <p:cNvGrpSpPr/>
                    <p:nvPr/>
                  </p:nvGrpSpPr>
                  <p:grpSpPr>
                    <a:xfrm>
                      <a:off x="9407272" y="2214345"/>
                      <a:ext cx="529722" cy="876794"/>
                      <a:chOff x="9407272" y="2214345"/>
                      <a:chExt cx="529722" cy="876794"/>
                    </a:xfrm>
                  </p:grpSpPr>
                  <p:sp>
                    <p:nvSpPr>
                      <p:cNvPr id="943" name="Hexagon 942">
                        <a:extLst>
                          <a:ext uri="{FF2B5EF4-FFF2-40B4-BE49-F238E27FC236}">
                            <a16:creationId xmlns:a16="http://schemas.microsoft.com/office/drawing/2014/main" id="{0A131FCF-7EE6-C053-F426-686F311BF23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4" name="Hexagon 943">
                        <a:extLst>
                          <a:ext uri="{FF2B5EF4-FFF2-40B4-BE49-F238E27FC236}">
                            <a16:creationId xmlns:a16="http://schemas.microsoft.com/office/drawing/2014/main" id="{BF4AD7AE-5B3E-2B6A-663E-071E906561FA}"/>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0" name="Group 939">
                      <a:extLst>
                        <a:ext uri="{FF2B5EF4-FFF2-40B4-BE49-F238E27FC236}">
                          <a16:creationId xmlns:a16="http://schemas.microsoft.com/office/drawing/2014/main" id="{9D54EDD5-E886-2EB6-60FA-35D4E9E69C98}"/>
                        </a:ext>
                      </a:extLst>
                    </p:cNvPr>
                    <p:cNvGrpSpPr/>
                    <p:nvPr/>
                  </p:nvGrpSpPr>
                  <p:grpSpPr>
                    <a:xfrm>
                      <a:off x="9407272" y="3090645"/>
                      <a:ext cx="529722" cy="876794"/>
                      <a:chOff x="9407272" y="2214345"/>
                      <a:chExt cx="529722" cy="876794"/>
                    </a:xfrm>
                  </p:grpSpPr>
                  <p:sp>
                    <p:nvSpPr>
                      <p:cNvPr id="941" name="Hexagon 940">
                        <a:extLst>
                          <a:ext uri="{FF2B5EF4-FFF2-40B4-BE49-F238E27FC236}">
                            <a16:creationId xmlns:a16="http://schemas.microsoft.com/office/drawing/2014/main" id="{940B70F0-CB31-7F02-4510-9C08466F3A4A}"/>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 name="Hexagon 941">
                        <a:extLst>
                          <a:ext uri="{FF2B5EF4-FFF2-40B4-BE49-F238E27FC236}">
                            <a16:creationId xmlns:a16="http://schemas.microsoft.com/office/drawing/2014/main" id="{2E33E670-6592-73A5-C905-7D95A717A18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22" name="Group 921">
                  <a:extLst>
                    <a:ext uri="{FF2B5EF4-FFF2-40B4-BE49-F238E27FC236}">
                      <a16:creationId xmlns:a16="http://schemas.microsoft.com/office/drawing/2014/main" id="{7028878F-0995-91AF-F973-7409FFD0A479}"/>
                    </a:ext>
                  </a:extLst>
                </p:cNvPr>
                <p:cNvGrpSpPr/>
                <p:nvPr/>
              </p:nvGrpSpPr>
              <p:grpSpPr>
                <a:xfrm>
                  <a:off x="9407272" y="3453245"/>
                  <a:ext cx="529722" cy="3505492"/>
                  <a:chOff x="9407272" y="2214345"/>
                  <a:chExt cx="529722" cy="3505492"/>
                </a:xfrm>
              </p:grpSpPr>
              <p:grpSp>
                <p:nvGrpSpPr>
                  <p:cNvPr id="923" name="Group 922">
                    <a:extLst>
                      <a:ext uri="{FF2B5EF4-FFF2-40B4-BE49-F238E27FC236}">
                        <a16:creationId xmlns:a16="http://schemas.microsoft.com/office/drawing/2014/main" id="{BDF8AC7F-60BC-74F1-D42A-73EBC05335E1}"/>
                      </a:ext>
                    </a:extLst>
                  </p:cNvPr>
                  <p:cNvGrpSpPr/>
                  <p:nvPr/>
                </p:nvGrpSpPr>
                <p:grpSpPr>
                  <a:xfrm>
                    <a:off x="9407272" y="2214345"/>
                    <a:ext cx="529722" cy="1753094"/>
                    <a:chOff x="9407272" y="2214345"/>
                    <a:chExt cx="529722" cy="1753094"/>
                  </a:xfrm>
                </p:grpSpPr>
                <p:grpSp>
                  <p:nvGrpSpPr>
                    <p:cNvPr id="931" name="Group 930">
                      <a:extLst>
                        <a:ext uri="{FF2B5EF4-FFF2-40B4-BE49-F238E27FC236}">
                          <a16:creationId xmlns:a16="http://schemas.microsoft.com/office/drawing/2014/main" id="{0B6417DE-D400-EA90-DF59-A03F7C0A3399}"/>
                        </a:ext>
                      </a:extLst>
                    </p:cNvPr>
                    <p:cNvGrpSpPr/>
                    <p:nvPr/>
                  </p:nvGrpSpPr>
                  <p:grpSpPr>
                    <a:xfrm>
                      <a:off x="9407272" y="2214345"/>
                      <a:ext cx="529722" cy="876794"/>
                      <a:chOff x="9407272" y="2214345"/>
                      <a:chExt cx="529722" cy="876794"/>
                    </a:xfrm>
                  </p:grpSpPr>
                  <p:sp>
                    <p:nvSpPr>
                      <p:cNvPr id="935" name="Hexagon 934">
                        <a:extLst>
                          <a:ext uri="{FF2B5EF4-FFF2-40B4-BE49-F238E27FC236}">
                            <a16:creationId xmlns:a16="http://schemas.microsoft.com/office/drawing/2014/main" id="{BA36F71C-85F9-A0B9-21FB-B8B0112085B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Hexagon 935">
                        <a:extLst>
                          <a:ext uri="{FF2B5EF4-FFF2-40B4-BE49-F238E27FC236}">
                            <a16:creationId xmlns:a16="http://schemas.microsoft.com/office/drawing/2014/main" id="{22ECD3AB-B231-14EB-86EA-844EA7E75F4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2" name="Group 931">
                      <a:extLst>
                        <a:ext uri="{FF2B5EF4-FFF2-40B4-BE49-F238E27FC236}">
                          <a16:creationId xmlns:a16="http://schemas.microsoft.com/office/drawing/2014/main" id="{CFAC9EB7-7ACB-2350-0FB4-0824F11BE3D7}"/>
                        </a:ext>
                      </a:extLst>
                    </p:cNvPr>
                    <p:cNvGrpSpPr/>
                    <p:nvPr/>
                  </p:nvGrpSpPr>
                  <p:grpSpPr>
                    <a:xfrm>
                      <a:off x="9407272" y="3090645"/>
                      <a:ext cx="529722" cy="876794"/>
                      <a:chOff x="9407272" y="2214345"/>
                      <a:chExt cx="529722" cy="876794"/>
                    </a:xfrm>
                  </p:grpSpPr>
                  <p:sp>
                    <p:nvSpPr>
                      <p:cNvPr id="933" name="Hexagon 932">
                        <a:extLst>
                          <a:ext uri="{FF2B5EF4-FFF2-40B4-BE49-F238E27FC236}">
                            <a16:creationId xmlns:a16="http://schemas.microsoft.com/office/drawing/2014/main" id="{66214CD4-0F11-3470-40EA-243FA9E7B13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4" name="Hexagon 933">
                        <a:extLst>
                          <a:ext uri="{FF2B5EF4-FFF2-40B4-BE49-F238E27FC236}">
                            <a16:creationId xmlns:a16="http://schemas.microsoft.com/office/drawing/2014/main" id="{55733BA9-6236-E0E7-7356-32E605B6F57A}"/>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4" name="Group 923">
                    <a:extLst>
                      <a:ext uri="{FF2B5EF4-FFF2-40B4-BE49-F238E27FC236}">
                        <a16:creationId xmlns:a16="http://schemas.microsoft.com/office/drawing/2014/main" id="{E31F03C3-DA98-EB12-A199-BC0502D9C4EA}"/>
                      </a:ext>
                    </a:extLst>
                  </p:cNvPr>
                  <p:cNvGrpSpPr/>
                  <p:nvPr/>
                </p:nvGrpSpPr>
                <p:grpSpPr>
                  <a:xfrm>
                    <a:off x="9407272" y="3966743"/>
                    <a:ext cx="529722" cy="1753094"/>
                    <a:chOff x="9407272" y="2214345"/>
                    <a:chExt cx="529722" cy="1753094"/>
                  </a:xfrm>
                </p:grpSpPr>
                <p:grpSp>
                  <p:nvGrpSpPr>
                    <p:cNvPr id="925" name="Group 924">
                      <a:extLst>
                        <a:ext uri="{FF2B5EF4-FFF2-40B4-BE49-F238E27FC236}">
                          <a16:creationId xmlns:a16="http://schemas.microsoft.com/office/drawing/2014/main" id="{83525693-E1B3-850D-E16C-75484F897AAD}"/>
                        </a:ext>
                      </a:extLst>
                    </p:cNvPr>
                    <p:cNvGrpSpPr/>
                    <p:nvPr/>
                  </p:nvGrpSpPr>
                  <p:grpSpPr>
                    <a:xfrm>
                      <a:off x="9407272" y="2214345"/>
                      <a:ext cx="529722" cy="876794"/>
                      <a:chOff x="9407272" y="2214345"/>
                      <a:chExt cx="529722" cy="876794"/>
                    </a:xfrm>
                  </p:grpSpPr>
                  <p:sp>
                    <p:nvSpPr>
                      <p:cNvPr id="929" name="Hexagon 928">
                        <a:extLst>
                          <a:ext uri="{FF2B5EF4-FFF2-40B4-BE49-F238E27FC236}">
                            <a16:creationId xmlns:a16="http://schemas.microsoft.com/office/drawing/2014/main" id="{7F96FBE6-2B5D-F68C-203E-E42CE3E4F8EB}"/>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Hexagon 929">
                        <a:extLst>
                          <a:ext uri="{FF2B5EF4-FFF2-40B4-BE49-F238E27FC236}">
                            <a16:creationId xmlns:a16="http://schemas.microsoft.com/office/drawing/2014/main" id="{4C20765C-5348-BB06-71E3-961C1B3BF5E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6" name="Group 925">
                      <a:extLst>
                        <a:ext uri="{FF2B5EF4-FFF2-40B4-BE49-F238E27FC236}">
                          <a16:creationId xmlns:a16="http://schemas.microsoft.com/office/drawing/2014/main" id="{E72120D0-48EB-CF5F-2C4A-4F6F1779A491}"/>
                        </a:ext>
                      </a:extLst>
                    </p:cNvPr>
                    <p:cNvGrpSpPr/>
                    <p:nvPr/>
                  </p:nvGrpSpPr>
                  <p:grpSpPr>
                    <a:xfrm>
                      <a:off x="9407272" y="3090645"/>
                      <a:ext cx="529722" cy="876794"/>
                      <a:chOff x="9407272" y="2214345"/>
                      <a:chExt cx="529722" cy="876794"/>
                    </a:xfrm>
                  </p:grpSpPr>
                  <p:sp>
                    <p:nvSpPr>
                      <p:cNvPr id="927" name="Hexagon 926">
                        <a:extLst>
                          <a:ext uri="{FF2B5EF4-FFF2-40B4-BE49-F238E27FC236}">
                            <a16:creationId xmlns:a16="http://schemas.microsoft.com/office/drawing/2014/main" id="{F9788C61-0FB8-66F9-5F38-42B84FB25957}"/>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Hexagon 927">
                        <a:extLst>
                          <a:ext uri="{FF2B5EF4-FFF2-40B4-BE49-F238E27FC236}">
                            <a16:creationId xmlns:a16="http://schemas.microsoft.com/office/drawing/2014/main" id="{AB3A4910-B660-F363-3200-9E17E54F50C8}"/>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6" name="Group 5">
              <a:extLst>
                <a:ext uri="{FF2B5EF4-FFF2-40B4-BE49-F238E27FC236}">
                  <a16:creationId xmlns:a16="http://schemas.microsoft.com/office/drawing/2014/main" id="{8A2C5420-D3B1-FAB3-9CDC-C75796DF32B1}"/>
                </a:ext>
              </a:extLst>
            </p:cNvPr>
            <p:cNvGrpSpPr/>
            <p:nvPr/>
          </p:nvGrpSpPr>
          <p:grpSpPr>
            <a:xfrm>
              <a:off x="11364331" y="-269999"/>
              <a:ext cx="936647" cy="7228736"/>
              <a:chOff x="9407272" y="-269999"/>
              <a:chExt cx="936647" cy="7228736"/>
            </a:xfrm>
          </p:grpSpPr>
          <p:grpSp>
            <p:nvGrpSpPr>
              <p:cNvPr id="857" name="Group 856">
                <a:extLst>
                  <a:ext uri="{FF2B5EF4-FFF2-40B4-BE49-F238E27FC236}">
                    <a16:creationId xmlns:a16="http://schemas.microsoft.com/office/drawing/2014/main" id="{CFEACCAF-90D9-56EB-B111-270E802BC264}"/>
                  </a:ext>
                </a:extLst>
              </p:cNvPr>
              <p:cNvGrpSpPr/>
              <p:nvPr/>
            </p:nvGrpSpPr>
            <p:grpSpPr>
              <a:xfrm>
                <a:off x="9407272" y="-50800"/>
                <a:ext cx="529722" cy="7009537"/>
                <a:chOff x="9407272" y="-50800"/>
                <a:chExt cx="529722" cy="7009537"/>
              </a:xfrm>
            </p:grpSpPr>
            <p:grpSp>
              <p:nvGrpSpPr>
                <p:cNvPr id="889" name="Group 888">
                  <a:extLst>
                    <a:ext uri="{FF2B5EF4-FFF2-40B4-BE49-F238E27FC236}">
                      <a16:creationId xmlns:a16="http://schemas.microsoft.com/office/drawing/2014/main" id="{6FB2FD69-D25B-0478-6429-0A44FC82F584}"/>
                    </a:ext>
                  </a:extLst>
                </p:cNvPr>
                <p:cNvGrpSpPr/>
                <p:nvPr/>
              </p:nvGrpSpPr>
              <p:grpSpPr>
                <a:xfrm>
                  <a:off x="9407272" y="-50800"/>
                  <a:ext cx="529722" cy="3505492"/>
                  <a:chOff x="9407272" y="2214345"/>
                  <a:chExt cx="529722" cy="3505492"/>
                </a:xfrm>
              </p:grpSpPr>
              <p:grpSp>
                <p:nvGrpSpPr>
                  <p:cNvPr id="905" name="Group 904">
                    <a:extLst>
                      <a:ext uri="{FF2B5EF4-FFF2-40B4-BE49-F238E27FC236}">
                        <a16:creationId xmlns:a16="http://schemas.microsoft.com/office/drawing/2014/main" id="{18A0C677-963A-7363-C876-2C124FEC3D4F}"/>
                      </a:ext>
                    </a:extLst>
                  </p:cNvPr>
                  <p:cNvGrpSpPr/>
                  <p:nvPr/>
                </p:nvGrpSpPr>
                <p:grpSpPr>
                  <a:xfrm>
                    <a:off x="9407272" y="2214345"/>
                    <a:ext cx="529722" cy="1753094"/>
                    <a:chOff x="9407272" y="2214345"/>
                    <a:chExt cx="529722" cy="1753094"/>
                  </a:xfrm>
                </p:grpSpPr>
                <p:grpSp>
                  <p:nvGrpSpPr>
                    <p:cNvPr id="913" name="Group 912">
                      <a:extLst>
                        <a:ext uri="{FF2B5EF4-FFF2-40B4-BE49-F238E27FC236}">
                          <a16:creationId xmlns:a16="http://schemas.microsoft.com/office/drawing/2014/main" id="{5D227946-1A81-06DF-D3EA-6E1445EF264F}"/>
                        </a:ext>
                      </a:extLst>
                    </p:cNvPr>
                    <p:cNvGrpSpPr/>
                    <p:nvPr/>
                  </p:nvGrpSpPr>
                  <p:grpSpPr>
                    <a:xfrm>
                      <a:off x="9407272" y="2214345"/>
                      <a:ext cx="529722" cy="876794"/>
                      <a:chOff x="9407272" y="2214345"/>
                      <a:chExt cx="529722" cy="876794"/>
                    </a:xfrm>
                  </p:grpSpPr>
                  <p:sp>
                    <p:nvSpPr>
                      <p:cNvPr id="917" name="Hexagon 916">
                        <a:extLst>
                          <a:ext uri="{FF2B5EF4-FFF2-40B4-BE49-F238E27FC236}">
                            <a16:creationId xmlns:a16="http://schemas.microsoft.com/office/drawing/2014/main" id="{319EE3EC-4382-D34A-9FA8-2723500028EC}"/>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Hexagon 917">
                        <a:extLst>
                          <a:ext uri="{FF2B5EF4-FFF2-40B4-BE49-F238E27FC236}">
                            <a16:creationId xmlns:a16="http://schemas.microsoft.com/office/drawing/2014/main" id="{007D791E-9063-9D05-DD4B-3DD84AD80C4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4" name="Group 913">
                      <a:extLst>
                        <a:ext uri="{FF2B5EF4-FFF2-40B4-BE49-F238E27FC236}">
                          <a16:creationId xmlns:a16="http://schemas.microsoft.com/office/drawing/2014/main" id="{24F689EC-72A0-D5E0-D608-6791DB922D2A}"/>
                        </a:ext>
                      </a:extLst>
                    </p:cNvPr>
                    <p:cNvGrpSpPr/>
                    <p:nvPr/>
                  </p:nvGrpSpPr>
                  <p:grpSpPr>
                    <a:xfrm>
                      <a:off x="9407272" y="3090645"/>
                      <a:ext cx="529722" cy="876794"/>
                      <a:chOff x="9407272" y="2214345"/>
                      <a:chExt cx="529722" cy="876794"/>
                    </a:xfrm>
                  </p:grpSpPr>
                  <p:sp>
                    <p:nvSpPr>
                      <p:cNvPr id="915" name="Hexagon 914">
                        <a:extLst>
                          <a:ext uri="{FF2B5EF4-FFF2-40B4-BE49-F238E27FC236}">
                            <a16:creationId xmlns:a16="http://schemas.microsoft.com/office/drawing/2014/main" id="{68C6E2FC-C899-2EAD-A2B3-AF6F9AFFD5B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Hexagon 915">
                        <a:extLst>
                          <a:ext uri="{FF2B5EF4-FFF2-40B4-BE49-F238E27FC236}">
                            <a16:creationId xmlns:a16="http://schemas.microsoft.com/office/drawing/2014/main" id="{734D90F4-C5C2-FA03-E0B0-FFE6252F0850}"/>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6" name="Group 905">
                    <a:extLst>
                      <a:ext uri="{FF2B5EF4-FFF2-40B4-BE49-F238E27FC236}">
                        <a16:creationId xmlns:a16="http://schemas.microsoft.com/office/drawing/2014/main" id="{EB29340B-4AA1-16D7-85C0-A6008D5F8D93}"/>
                      </a:ext>
                    </a:extLst>
                  </p:cNvPr>
                  <p:cNvGrpSpPr/>
                  <p:nvPr/>
                </p:nvGrpSpPr>
                <p:grpSpPr>
                  <a:xfrm>
                    <a:off x="9407272" y="3966743"/>
                    <a:ext cx="529722" cy="1753094"/>
                    <a:chOff x="9407272" y="2214345"/>
                    <a:chExt cx="529722" cy="1753094"/>
                  </a:xfrm>
                </p:grpSpPr>
                <p:grpSp>
                  <p:nvGrpSpPr>
                    <p:cNvPr id="907" name="Group 906">
                      <a:extLst>
                        <a:ext uri="{FF2B5EF4-FFF2-40B4-BE49-F238E27FC236}">
                          <a16:creationId xmlns:a16="http://schemas.microsoft.com/office/drawing/2014/main" id="{8938DB8D-86FC-0804-6017-D4029FFFE6CF}"/>
                        </a:ext>
                      </a:extLst>
                    </p:cNvPr>
                    <p:cNvGrpSpPr/>
                    <p:nvPr/>
                  </p:nvGrpSpPr>
                  <p:grpSpPr>
                    <a:xfrm>
                      <a:off x="9407272" y="2214345"/>
                      <a:ext cx="529722" cy="876794"/>
                      <a:chOff x="9407272" y="2214345"/>
                      <a:chExt cx="529722" cy="876794"/>
                    </a:xfrm>
                  </p:grpSpPr>
                  <p:sp>
                    <p:nvSpPr>
                      <p:cNvPr id="911" name="Hexagon 910">
                        <a:extLst>
                          <a:ext uri="{FF2B5EF4-FFF2-40B4-BE49-F238E27FC236}">
                            <a16:creationId xmlns:a16="http://schemas.microsoft.com/office/drawing/2014/main" id="{C246D1BC-2CF0-929B-CC7A-4DE7FE9603B4}"/>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Hexagon 911">
                        <a:extLst>
                          <a:ext uri="{FF2B5EF4-FFF2-40B4-BE49-F238E27FC236}">
                            <a16:creationId xmlns:a16="http://schemas.microsoft.com/office/drawing/2014/main" id="{F88CF98F-CAE8-8C01-8A8B-8EA557E0AD86}"/>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8" name="Group 907">
                      <a:extLst>
                        <a:ext uri="{FF2B5EF4-FFF2-40B4-BE49-F238E27FC236}">
                          <a16:creationId xmlns:a16="http://schemas.microsoft.com/office/drawing/2014/main" id="{4A6E9683-7FE6-944F-804F-F433FE05FC74}"/>
                        </a:ext>
                      </a:extLst>
                    </p:cNvPr>
                    <p:cNvGrpSpPr/>
                    <p:nvPr/>
                  </p:nvGrpSpPr>
                  <p:grpSpPr>
                    <a:xfrm>
                      <a:off x="9407272" y="3090645"/>
                      <a:ext cx="529722" cy="876794"/>
                      <a:chOff x="9407272" y="2214345"/>
                      <a:chExt cx="529722" cy="876794"/>
                    </a:xfrm>
                  </p:grpSpPr>
                  <p:sp>
                    <p:nvSpPr>
                      <p:cNvPr id="909" name="Hexagon 908">
                        <a:extLst>
                          <a:ext uri="{FF2B5EF4-FFF2-40B4-BE49-F238E27FC236}">
                            <a16:creationId xmlns:a16="http://schemas.microsoft.com/office/drawing/2014/main" id="{CBA7DF71-B586-3018-56B5-BE94730916D7}"/>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Hexagon 909">
                        <a:extLst>
                          <a:ext uri="{FF2B5EF4-FFF2-40B4-BE49-F238E27FC236}">
                            <a16:creationId xmlns:a16="http://schemas.microsoft.com/office/drawing/2014/main" id="{7A0CFCFE-A945-7473-CCAC-B1DD49F27EE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90" name="Group 889">
                  <a:extLst>
                    <a:ext uri="{FF2B5EF4-FFF2-40B4-BE49-F238E27FC236}">
                      <a16:creationId xmlns:a16="http://schemas.microsoft.com/office/drawing/2014/main" id="{1A7568B4-22AA-9240-CDEC-D9FCCBC401B7}"/>
                    </a:ext>
                  </a:extLst>
                </p:cNvPr>
                <p:cNvGrpSpPr/>
                <p:nvPr/>
              </p:nvGrpSpPr>
              <p:grpSpPr>
                <a:xfrm>
                  <a:off x="9407272" y="3453245"/>
                  <a:ext cx="529722" cy="3505492"/>
                  <a:chOff x="9407272" y="2214345"/>
                  <a:chExt cx="529722" cy="3505492"/>
                </a:xfrm>
              </p:grpSpPr>
              <p:grpSp>
                <p:nvGrpSpPr>
                  <p:cNvPr id="891" name="Group 890">
                    <a:extLst>
                      <a:ext uri="{FF2B5EF4-FFF2-40B4-BE49-F238E27FC236}">
                        <a16:creationId xmlns:a16="http://schemas.microsoft.com/office/drawing/2014/main" id="{B329E700-3B00-8E3B-F912-15DB7663D39F}"/>
                      </a:ext>
                    </a:extLst>
                  </p:cNvPr>
                  <p:cNvGrpSpPr/>
                  <p:nvPr/>
                </p:nvGrpSpPr>
                <p:grpSpPr>
                  <a:xfrm>
                    <a:off x="9407272" y="2214345"/>
                    <a:ext cx="529722" cy="1753094"/>
                    <a:chOff x="9407272" y="2214345"/>
                    <a:chExt cx="529722" cy="1753094"/>
                  </a:xfrm>
                </p:grpSpPr>
                <p:grpSp>
                  <p:nvGrpSpPr>
                    <p:cNvPr id="899" name="Group 898">
                      <a:extLst>
                        <a:ext uri="{FF2B5EF4-FFF2-40B4-BE49-F238E27FC236}">
                          <a16:creationId xmlns:a16="http://schemas.microsoft.com/office/drawing/2014/main" id="{DFC4F9B9-09D5-8E06-1840-AC8CEDBC1620}"/>
                        </a:ext>
                      </a:extLst>
                    </p:cNvPr>
                    <p:cNvGrpSpPr/>
                    <p:nvPr/>
                  </p:nvGrpSpPr>
                  <p:grpSpPr>
                    <a:xfrm>
                      <a:off x="9407272" y="2214345"/>
                      <a:ext cx="529722" cy="876794"/>
                      <a:chOff x="9407272" y="2214345"/>
                      <a:chExt cx="529722" cy="876794"/>
                    </a:xfrm>
                  </p:grpSpPr>
                  <p:sp>
                    <p:nvSpPr>
                      <p:cNvPr id="903" name="Hexagon 902">
                        <a:extLst>
                          <a:ext uri="{FF2B5EF4-FFF2-40B4-BE49-F238E27FC236}">
                            <a16:creationId xmlns:a16="http://schemas.microsoft.com/office/drawing/2014/main" id="{ECEC1025-4322-012D-50AC-D6AEC372375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Hexagon 903">
                        <a:extLst>
                          <a:ext uri="{FF2B5EF4-FFF2-40B4-BE49-F238E27FC236}">
                            <a16:creationId xmlns:a16="http://schemas.microsoft.com/office/drawing/2014/main" id="{601EEF76-ED14-9A79-389F-10D520A9C39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0" name="Group 899">
                      <a:extLst>
                        <a:ext uri="{FF2B5EF4-FFF2-40B4-BE49-F238E27FC236}">
                          <a16:creationId xmlns:a16="http://schemas.microsoft.com/office/drawing/2014/main" id="{A6B59BCE-0BAE-691F-AB43-F509E8F34B4D}"/>
                        </a:ext>
                      </a:extLst>
                    </p:cNvPr>
                    <p:cNvGrpSpPr/>
                    <p:nvPr/>
                  </p:nvGrpSpPr>
                  <p:grpSpPr>
                    <a:xfrm>
                      <a:off x="9407272" y="3090645"/>
                      <a:ext cx="529722" cy="876794"/>
                      <a:chOff x="9407272" y="2214345"/>
                      <a:chExt cx="529722" cy="876794"/>
                    </a:xfrm>
                  </p:grpSpPr>
                  <p:sp>
                    <p:nvSpPr>
                      <p:cNvPr id="901" name="Hexagon 900">
                        <a:extLst>
                          <a:ext uri="{FF2B5EF4-FFF2-40B4-BE49-F238E27FC236}">
                            <a16:creationId xmlns:a16="http://schemas.microsoft.com/office/drawing/2014/main" id="{A9AA8152-73C7-9D5C-2F93-65A494829D86}"/>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Hexagon 901">
                        <a:extLst>
                          <a:ext uri="{FF2B5EF4-FFF2-40B4-BE49-F238E27FC236}">
                            <a16:creationId xmlns:a16="http://schemas.microsoft.com/office/drawing/2014/main" id="{5956D407-FC8D-F5D3-6914-3ED214737D9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2" name="Group 891">
                    <a:extLst>
                      <a:ext uri="{FF2B5EF4-FFF2-40B4-BE49-F238E27FC236}">
                        <a16:creationId xmlns:a16="http://schemas.microsoft.com/office/drawing/2014/main" id="{6BA4AB99-E1C0-9997-1894-3356ACE811EA}"/>
                      </a:ext>
                    </a:extLst>
                  </p:cNvPr>
                  <p:cNvGrpSpPr/>
                  <p:nvPr/>
                </p:nvGrpSpPr>
                <p:grpSpPr>
                  <a:xfrm>
                    <a:off x="9407272" y="3966743"/>
                    <a:ext cx="529722" cy="1753094"/>
                    <a:chOff x="9407272" y="2214345"/>
                    <a:chExt cx="529722" cy="1753094"/>
                  </a:xfrm>
                </p:grpSpPr>
                <p:grpSp>
                  <p:nvGrpSpPr>
                    <p:cNvPr id="893" name="Group 892">
                      <a:extLst>
                        <a:ext uri="{FF2B5EF4-FFF2-40B4-BE49-F238E27FC236}">
                          <a16:creationId xmlns:a16="http://schemas.microsoft.com/office/drawing/2014/main" id="{460327A4-3B4B-9800-0E2F-3CE235757A74}"/>
                        </a:ext>
                      </a:extLst>
                    </p:cNvPr>
                    <p:cNvGrpSpPr/>
                    <p:nvPr/>
                  </p:nvGrpSpPr>
                  <p:grpSpPr>
                    <a:xfrm>
                      <a:off x="9407272" y="2214345"/>
                      <a:ext cx="529722" cy="876794"/>
                      <a:chOff x="9407272" y="2214345"/>
                      <a:chExt cx="529722" cy="876794"/>
                    </a:xfrm>
                  </p:grpSpPr>
                  <p:sp>
                    <p:nvSpPr>
                      <p:cNvPr id="897" name="Hexagon 896">
                        <a:extLst>
                          <a:ext uri="{FF2B5EF4-FFF2-40B4-BE49-F238E27FC236}">
                            <a16:creationId xmlns:a16="http://schemas.microsoft.com/office/drawing/2014/main" id="{6F350994-D30D-9A03-5397-E488C5AAFDB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Hexagon 897">
                        <a:extLst>
                          <a:ext uri="{FF2B5EF4-FFF2-40B4-BE49-F238E27FC236}">
                            <a16:creationId xmlns:a16="http://schemas.microsoft.com/office/drawing/2014/main" id="{3E3858D9-9769-9CDD-AE52-E02BDB47FDA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4" name="Group 893">
                      <a:extLst>
                        <a:ext uri="{FF2B5EF4-FFF2-40B4-BE49-F238E27FC236}">
                          <a16:creationId xmlns:a16="http://schemas.microsoft.com/office/drawing/2014/main" id="{2B0290B4-552A-7FDA-6B34-7F1A44CF9B9F}"/>
                        </a:ext>
                      </a:extLst>
                    </p:cNvPr>
                    <p:cNvGrpSpPr/>
                    <p:nvPr/>
                  </p:nvGrpSpPr>
                  <p:grpSpPr>
                    <a:xfrm>
                      <a:off x="9407272" y="3090645"/>
                      <a:ext cx="529722" cy="876794"/>
                      <a:chOff x="9407272" y="2214345"/>
                      <a:chExt cx="529722" cy="876794"/>
                    </a:xfrm>
                  </p:grpSpPr>
                  <p:sp>
                    <p:nvSpPr>
                      <p:cNvPr id="895" name="Hexagon 894">
                        <a:extLst>
                          <a:ext uri="{FF2B5EF4-FFF2-40B4-BE49-F238E27FC236}">
                            <a16:creationId xmlns:a16="http://schemas.microsoft.com/office/drawing/2014/main" id="{3140ACE2-1232-9F68-DD4B-3BF276D423C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Hexagon 895">
                        <a:extLst>
                          <a:ext uri="{FF2B5EF4-FFF2-40B4-BE49-F238E27FC236}">
                            <a16:creationId xmlns:a16="http://schemas.microsoft.com/office/drawing/2014/main" id="{C5BFB236-A127-0463-CF7A-2BEE80E03D0D}"/>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858" name="Group 857">
                <a:extLst>
                  <a:ext uri="{FF2B5EF4-FFF2-40B4-BE49-F238E27FC236}">
                    <a16:creationId xmlns:a16="http://schemas.microsoft.com/office/drawing/2014/main" id="{153787E2-6283-A0C2-3708-6A1C5E742C99}"/>
                  </a:ext>
                </a:extLst>
              </p:cNvPr>
              <p:cNvGrpSpPr/>
              <p:nvPr/>
            </p:nvGrpSpPr>
            <p:grpSpPr>
              <a:xfrm>
                <a:off x="9814197" y="-269999"/>
                <a:ext cx="529722" cy="7009537"/>
                <a:chOff x="9407272" y="-50800"/>
                <a:chExt cx="529722" cy="7009537"/>
              </a:xfrm>
            </p:grpSpPr>
            <p:grpSp>
              <p:nvGrpSpPr>
                <p:cNvPr id="859" name="Group 858">
                  <a:extLst>
                    <a:ext uri="{FF2B5EF4-FFF2-40B4-BE49-F238E27FC236}">
                      <a16:creationId xmlns:a16="http://schemas.microsoft.com/office/drawing/2014/main" id="{A2EF9F96-FE90-4454-8ED9-B568F7B718AB}"/>
                    </a:ext>
                  </a:extLst>
                </p:cNvPr>
                <p:cNvGrpSpPr/>
                <p:nvPr/>
              </p:nvGrpSpPr>
              <p:grpSpPr>
                <a:xfrm>
                  <a:off x="9407272" y="-50800"/>
                  <a:ext cx="529722" cy="3505492"/>
                  <a:chOff x="9407272" y="2214345"/>
                  <a:chExt cx="529722" cy="3505492"/>
                </a:xfrm>
              </p:grpSpPr>
              <p:grpSp>
                <p:nvGrpSpPr>
                  <p:cNvPr id="875" name="Group 874">
                    <a:extLst>
                      <a:ext uri="{FF2B5EF4-FFF2-40B4-BE49-F238E27FC236}">
                        <a16:creationId xmlns:a16="http://schemas.microsoft.com/office/drawing/2014/main" id="{FBA36266-7D48-3C4C-4BA0-D929AEA86891}"/>
                      </a:ext>
                    </a:extLst>
                  </p:cNvPr>
                  <p:cNvGrpSpPr/>
                  <p:nvPr/>
                </p:nvGrpSpPr>
                <p:grpSpPr>
                  <a:xfrm>
                    <a:off x="9407272" y="2214345"/>
                    <a:ext cx="529722" cy="1753094"/>
                    <a:chOff x="9407272" y="2214345"/>
                    <a:chExt cx="529722" cy="1753094"/>
                  </a:xfrm>
                </p:grpSpPr>
                <p:grpSp>
                  <p:nvGrpSpPr>
                    <p:cNvPr id="883" name="Group 882">
                      <a:extLst>
                        <a:ext uri="{FF2B5EF4-FFF2-40B4-BE49-F238E27FC236}">
                          <a16:creationId xmlns:a16="http://schemas.microsoft.com/office/drawing/2014/main" id="{22426716-9BCD-5E20-DA05-C62093BB43F4}"/>
                        </a:ext>
                      </a:extLst>
                    </p:cNvPr>
                    <p:cNvGrpSpPr/>
                    <p:nvPr/>
                  </p:nvGrpSpPr>
                  <p:grpSpPr>
                    <a:xfrm>
                      <a:off x="9407272" y="2214345"/>
                      <a:ext cx="529722" cy="876794"/>
                      <a:chOff x="9407272" y="2214345"/>
                      <a:chExt cx="529722" cy="876794"/>
                    </a:xfrm>
                  </p:grpSpPr>
                  <p:sp>
                    <p:nvSpPr>
                      <p:cNvPr id="887" name="Hexagon 886">
                        <a:extLst>
                          <a:ext uri="{FF2B5EF4-FFF2-40B4-BE49-F238E27FC236}">
                            <a16:creationId xmlns:a16="http://schemas.microsoft.com/office/drawing/2014/main" id="{0C20161A-B23B-6232-E669-4E85DDD631E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Hexagon 887">
                        <a:extLst>
                          <a:ext uri="{FF2B5EF4-FFF2-40B4-BE49-F238E27FC236}">
                            <a16:creationId xmlns:a16="http://schemas.microsoft.com/office/drawing/2014/main" id="{126A5E6F-9A8E-80AA-6BF1-BB7FC1BD11A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4" name="Group 883">
                      <a:extLst>
                        <a:ext uri="{FF2B5EF4-FFF2-40B4-BE49-F238E27FC236}">
                          <a16:creationId xmlns:a16="http://schemas.microsoft.com/office/drawing/2014/main" id="{2D641E46-5E7A-6991-FA1D-DCA0939EFB37}"/>
                        </a:ext>
                      </a:extLst>
                    </p:cNvPr>
                    <p:cNvGrpSpPr/>
                    <p:nvPr/>
                  </p:nvGrpSpPr>
                  <p:grpSpPr>
                    <a:xfrm>
                      <a:off x="9407272" y="3090645"/>
                      <a:ext cx="529722" cy="876794"/>
                      <a:chOff x="9407272" y="2214345"/>
                      <a:chExt cx="529722" cy="876794"/>
                    </a:xfrm>
                  </p:grpSpPr>
                  <p:sp>
                    <p:nvSpPr>
                      <p:cNvPr id="885" name="Hexagon 884">
                        <a:extLst>
                          <a:ext uri="{FF2B5EF4-FFF2-40B4-BE49-F238E27FC236}">
                            <a16:creationId xmlns:a16="http://schemas.microsoft.com/office/drawing/2014/main" id="{1F92AC96-09F0-3289-6E1D-13C4E93EFAFC}"/>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Hexagon 885">
                        <a:extLst>
                          <a:ext uri="{FF2B5EF4-FFF2-40B4-BE49-F238E27FC236}">
                            <a16:creationId xmlns:a16="http://schemas.microsoft.com/office/drawing/2014/main" id="{8B6366EA-7A85-EA01-95A7-04A9C0A1C61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76" name="Group 875">
                    <a:extLst>
                      <a:ext uri="{FF2B5EF4-FFF2-40B4-BE49-F238E27FC236}">
                        <a16:creationId xmlns:a16="http://schemas.microsoft.com/office/drawing/2014/main" id="{DAEDAFDE-FC3C-4F56-13FC-E95F05BDFB37}"/>
                      </a:ext>
                    </a:extLst>
                  </p:cNvPr>
                  <p:cNvGrpSpPr/>
                  <p:nvPr/>
                </p:nvGrpSpPr>
                <p:grpSpPr>
                  <a:xfrm>
                    <a:off x="9407272" y="3966743"/>
                    <a:ext cx="529722" cy="1753094"/>
                    <a:chOff x="9407272" y="2214345"/>
                    <a:chExt cx="529722" cy="1753094"/>
                  </a:xfrm>
                </p:grpSpPr>
                <p:grpSp>
                  <p:nvGrpSpPr>
                    <p:cNvPr id="877" name="Group 876">
                      <a:extLst>
                        <a:ext uri="{FF2B5EF4-FFF2-40B4-BE49-F238E27FC236}">
                          <a16:creationId xmlns:a16="http://schemas.microsoft.com/office/drawing/2014/main" id="{D93FB00B-B997-0EE4-FA44-F87DEB7CC2DF}"/>
                        </a:ext>
                      </a:extLst>
                    </p:cNvPr>
                    <p:cNvGrpSpPr/>
                    <p:nvPr/>
                  </p:nvGrpSpPr>
                  <p:grpSpPr>
                    <a:xfrm>
                      <a:off x="9407272" y="2214345"/>
                      <a:ext cx="529722" cy="876794"/>
                      <a:chOff x="9407272" y="2214345"/>
                      <a:chExt cx="529722" cy="876794"/>
                    </a:xfrm>
                  </p:grpSpPr>
                  <p:sp>
                    <p:nvSpPr>
                      <p:cNvPr id="881" name="Hexagon 880">
                        <a:extLst>
                          <a:ext uri="{FF2B5EF4-FFF2-40B4-BE49-F238E27FC236}">
                            <a16:creationId xmlns:a16="http://schemas.microsoft.com/office/drawing/2014/main" id="{172EA7C3-24FF-E32E-5A4A-C1E3EDD7B5B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Hexagon 881">
                        <a:extLst>
                          <a:ext uri="{FF2B5EF4-FFF2-40B4-BE49-F238E27FC236}">
                            <a16:creationId xmlns:a16="http://schemas.microsoft.com/office/drawing/2014/main" id="{6B84F197-10BD-8110-8CA2-E72B31A6753D}"/>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8" name="Group 877">
                      <a:extLst>
                        <a:ext uri="{FF2B5EF4-FFF2-40B4-BE49-F238E27FC236}">
                          <a16:creationId xmlns:a16="http://schemas.microsoft.com/office/drawing/2014/main" id="{240D8FB1-DCBB-C00C-B1C6-A3E7DF4B5412}"/>
                        </a:ext>
                      </a:extLst>
                    </p:cNvPr>
                    <p:cNvGrpSpPr/>
                    <p:nvPr/>
                  </p:nvGrpSpPr>
                  <p:grpSpPr>
                    <a:xfrm>
                      <a:off x="9407272" y="3090645"/>
                      <a:ext cx="529722" cy="876794"/>
                      <a:chOff x="9407272" y="2214345"/>
                      <a:chExt cx="529722" cy="876794"/>
                    </a:xfrm>
                  </p:grpSpPr>
                  <p:sp>
                    <p:nvSpPr>
                      <p:cNvPr id="879" name="Hexagon 878">
                        <a:extLst>
                          <a:ext uri="{FF2B5EF4-FFF2-40B4-BE49-F238E27FC236}">
                            <a16:creationId xmlns:a16="http://schemas.microsoft.com/office/drawing/2014/main" id="{A9BBE512-B9C9-F3A4-F813-95D0A2C84A93}"/>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Hexagon 879">
                        <a:extLst>
                          <a:ext uri="{FF2B5EF4-FFF2-40B4-BE49-F238E27FC236}">
                            <a16:creationId xmlns:a16="http://schemas.microsoft.com/office/drawing/2014/main" id="{DD86B4BF-C1FB-A543-1B31-CA170DCEE23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60" name="Group 859">
                  <a:extLst>
                    <a:ext uri="{FF2B5EF4-FFF2-40B4-BE49-F238E27FC236}">
                      <a16:creationId xmlns:a16="http://schemas.microsoft.com/office/drawing/2014/main" id="{80393327-1D3C-0DFB-E8D3-7A3DCC365CD9}"/>
                    </a:ext>
                  </a:extLst>
                </p:cNvPr>
                <p:cNvGrpSpPr/>
                <p:nvPr/>
              </p:nvGrpSpPr>
              <p:grpSpPr>
                <a:xfrm>
                  <a:off x="9407272" y="3453245"/>
                  <a:ext cx="529722" cy="3505492"/>
                  <a:chOff x="9407272" y="2214345"/>
                  <a:chExt cx="529722" cy="3505492"/>
                </a:xfrm>
              </p:grpSpPr>
              <p:grpSp>
                <p:nvGrpSpPr>
                  <p:cNvPr id="861" name="Group 860">
                    <a:extLst>
                      <a:ext uri="{FF2B5EF4-FFF2-40B4-BE49-F238E27FC236}">
                        <a16:creationId xmlns:a16="http://schemas.microsoft.com/office/drawing/2014/main" id="{0DA02CD4-8B53-FA0C-214A-E6E090F8ED98}"/>
                      </a:ext>
                    </a:extLst>
                  </p:cNvPr>
                  <p:cNvGrpSpPr/>
                  <p:nvPr/>
                </p:nvGrpSpPr>
                <p:grpSpPr>
                  <a:xfrm>
                    <a:off x="9407272" y="2214345"/>
                    <a:ext cx="529722" cy="1753094"/>
                    <a:chOff x="9407272" y="2214345"/>
                    <a:chExt cx="529722" cy="1753094"/>
                  </a:xfrm>
                </p:grpSpPr>
                <p:grpSp>
                  <p:nvGrpSpPr>
                    <p:cNvPr id="869" name="Group 868">
                      <a:extLst>
                        <a:ext uri="{FF2B5EF4-FFF2-40B4-BE49-F238E27FC236}">
                          <a16:creationId xmlns:a16="http://schemas.microsoft.com/office/drawing/2014/main" id="{662279DD-74DC-C7EB-AB9B-7F59E5F543FA}"/>
                        </a:ext>
                      </a:extLst>
                    </p:cNvPr>
                    <p:cNvGrpSpPr/>
                    <p:nvPr/>
                  </p:nvGrpSpPr>
                  <p:grpSpPr>
                    <a:xfrm>
                      <a:off x="9407272" y="2214345"/>
                      <a:ext cx="529722" cy="876794"/>
                      <a:chOff x="9407272" y="2214345"/>
                      <a:chExt cx="529722" cy="876794"/>
                    </a:xfrm>
                  </p:grpSpPr>
                  <p:sp>
                    <p:nvSpPr>
                      <p:cNvPr id="873" name="Hexagon 872">
                        <a:extLst>
                          <a:ext uri="{FF2B5EF4-FFF2-40B4-BE49-F238E27FC236}">
                            <a16:creationId xmlns:a16="http://schemas.microsoft.com/office/drawing/2014/main" id="{327D34E2-C1C0-D450-B7E6-94FE5976ABF7}"/>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Hexagon 873">
                        <a:extLst>
                          <a:ext uri="{FF2B5EF4-FFF2-40B4-BE49-F238E27FC236}">
                            <a16:creationId xmlns:a16="http://schemas.microsoft.com/office/drawing/2014/main" id="{A1E407BB-4476-E1EF-0EA3-73B3032D7132}"/>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0" name="Group 869">
                      <a:extLst>
                        <a:ext uri="{FF2B5EF4-FFF2-40B4-BE49-F238E27FC236}">
                          <a16:creationId xmlns:a16="http://schemas.microsoft.com/office/drawing/2014/main" id="{0AF718E1-04F7-A883-6386-BD3FEAE33B27}"/>
                        </a:ext>
                      </a:extLst>
                    </p:cNvPr>
                    <p:cNvGrpSpPr/>
                    <p:nvPr/>
                  </p:nvGrpSpPr>
                  <p:grpSpPr>
                    <a:xfrm>
                      <a:off x="9407272" y="3090645"/>
                      <a:ext cx="529722" cy="876794"/>
                      <a:chOff x="9407272" y="2214345"/>
                      <a:chExt cx="529722" cy="876794"/>
                    </a:xfrm>
                  </p:grpSpPr>
                  <p:sp>
                    <p:nvSpPr>
                      <p:cNvPr id="871" name="Hexagon 870">
                        <a:extLst>
                          <a:ext uri="{FF2B5EF4-FFF2-40B4-BE49-F238E27FC236}">
                            <a16:creationId xmlns:a16="http://schemas.microsoft.com/office/drawing/2014/main" id="{742E81B9-35DC-48CD-AD3E-D6DFB197405F}"/>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Hexagon 871">
                        <a:extLst>
                          <a:ext uri="{FF2B5EF4-FFF2-40B4-BE49-F238E27FC236}">
                            <a16:creationId xmlns:a16="http://schemas.microsoft.com/office/drawing/2014/main" id="{F30DAFD1-6384-13C2-AA29-D2A10BD46C12}"/>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2" name="Group 861">
                    <a:extLst>
                      <a:ext uri="{FF2B5EF4-FFF2-40B4-BE49-F238E27FC236}">
                        <a16:creationId xmlns:a16="http://schemas.microsoft.com/office/drawing/2014/main" id="{107B3E19-B4DE-BA41-D235-4F3D72196557}"/>
                      </a:ext>
                    </a:extLst>
                  </p:cNvPr>
                  <p:cNvGrpSpPr/>
                  <p:nvPr/>
                </p:nvGrpSpPr>
                <p:grpSpPr>
                  <a:xfrm>
                    <a:off x="9407272" y="3966743"/>
                    <a:ext cx="529722" cy="1753094"/>
                    <a:chOff x="9407272" y="2214345"/>
                    <a:chExt cx="529722" cy="1753094"/>
                  </a:xfrm>
                </p:grpSpPr>
                <p:grpSp>
                  <p:nvGrpSpPr>
                    <p:cNvPr id="863" name="Group 862">
                      <a:extLst>
                        <a:ext uri="{FF2B5EF4-FFF2-40B4-BE49-F238E27FC236}">
                          <a16:creationId xmlns:a16="http://schemas.microsoft.com/office/drawing/2014/main" id="{48FE6064-576B-DCB3-3DDB-AD3FE93B9329}"/>
                        </a:ext>
                      </a:extLst>
                    </p:cNvPr>
                    <p:cNvGrpSpPr/>
                    <p:nvPr/>
                  </p:nvGrpSpPr>
                  <p:grpSpPr>
                    <a:xfrm>
                      <a:off x="9407272" y="2214345"/>
                      <a:ext cx="529722" cy="876794"/>
                      <a:chOff x="9407272" y="2214345"/>
                      <a:chExt cx="529722" cy="876794"/>
                    </a:xfrm>
                  </p:grpSpPr>
                  <p:sp>
                    <p:nvSpPr>
                      <p:cNvPr id="867" name="Hexagon 866">
                        <a:extLst>
                          <a:ext uri="{FF2B5EF4-FFF2-40B4-BE49-F238E27FC236}">
                            <a16:creationId xmlns:a16="http://schemas.microsoft.com/office/drawing/2014/main" id="{AAFC71D5-FE6F-61F3-5C55-3A03BEE8949F}"/>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Hexagon 867">
                        <a:extLst>
                          <a:ext uri="{FF2B5EF4-FFF2-40B4-BE49-F238E27FC236}">
                            <a16:creationId xmlns:a16="http://schemas.microsoft.com/office/drawing/2014/main" id="{C44364F5-06DF-7127-E8B7-021E8582130D}"/>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4" name="Group 863">
                      <a:extLst>
                        <a:ext uri="{FF2B5EF4-FFF2-40B4-BE49-F238E27FC236}">
                          <a16:creationId xmlns:a16="http://schemas.microsoft.com/office/drawing/2014/main" id="{DBAC9FF9-C75A-646F-FECA-9648AEF3AD96}"/>
                        </a:ext>
                      </a:extLst>
                    </p:cNvPr>
                    <p:cNvGrpSpPr/>
                    <p:nvPr/>
                  </p:nvGrpSpPr>
                  <p:grpSpPr>
                    <a:xfrm>
                      <a:off x="9407272" y="3090645"/>
                      <a:ext cx="529722" cy="876794"/>
                      <a:chOff x="9407272" y="2214345"/>
                      <a:chExt cx="529722" cy="876794"/>
                    </a:xfrm>
                  </p:grpSpPr>
                  <p:sp>
                    <p:nvSpPr>
                      <p:cNvPr id="865" name="Hexagon 864">
                        <a:extLst>
                          <a:ext uri="{FF2B5EF4-FFF2-40B4-BE49-F238E27FC236}">
                            <a16:creationId xmlns:a16="http://schemas.microsoft.com/office/drawing/2014/main" id="{55FF4FD1-DBDF-F5DC-E6DF-1F3632E19C7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Hexagon 865">
                        <a:extLst>
                          <a:ext uri="{FF2B5EF4-FFF2-40B4-BE49-F238E27FC236}">
                            <a16:creationId xmlns:a16="http://schemas.microsoft.com/office/drawing/2014/main" id="{1D213773-7DF1-7FE0-1797-65BDC47D0BC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7" name="Group 6">
              <a:extLst>
                <a:ext uri="{FF2B5EF4-FFF2-40B4-BE49-F238E27FC236}">
                  <a16:creationId xmlns:a16="http://schemas.microsoft.com/office/drawing/2014/main" id="{4311F578-1BA9-3CA2-142A-F140D177B6D8}"/>
                </a:ext>
              </a:extLst>
            </p:cNvPr>
            <p:cNvGrpSpPr/>
            <p:nvPr/>
          </p:nvGrpSpPr>
          <p:grpSpPr>
            <a:xfrm>
              <a:off x="8922239" y="-269999"/>
              <a:ext cx="936647" cy="7228736"/>
              <a:chOff x="9407272" y="-269999"/>
              <a:chExt cx="936647" cy="7228736"/>
            </a:xfrm>
          </p:grpSpPr>
          <p:grpSp>
            <p:nvGrpSpPr>
              <p:cNvPr id="795" name="Group 794">
                <a:extLst>
                  <a:ext uri="{FF2B5EF4-FFF2-40B4-BE49-F238E27FC236}">
                    <a16:creationId xmlns:a16="http://schemas.microsoft.com/office/drawing/2014/main" id="{50F65830-AC04-06AE-A005-7FA480634525}"/>
                  </a:ext>
                </a:extLst>
              </p:cNvPr>
              <p:cNvGrpSpPr/>
              <p:nvPr/>
            </p:nvGrpSpPr>
            <p:grpSpPr>
              <a:xfrm>
                <a:off x="9407272" y="-50800"/>
                <a:ext cx="529722" cy="7009537"/>
                <a:chOff x="9407272" y="-50800"/>
                <a:chExt cx="529722" cy="7009537"/>
              </a:xfrm>
            </p:grpSpPr>
            <p:grpSp>
              <p:nvGrpSpPr>
                <p:cNvPr id="827" name="Group 826">
                  <a:extLst>
                    <a:ext uri="{FF2B5EF4-FFF2-40B4-BE49-F238E27FC236}">
                      <a16:creationId xmlns:a16="http://schemas.microsoft.com/office/drawing/2014/main" id="{BD617AC3-AACB-CD7C-AE28-21E343535176}"/>
                    </a:ext>
                  </a:extLst>
                </p:cNvPr>
                <p:cNvGrpSpPr/>
                <p:nvPr/>
              </p:nvGrpSpPr>
              <p:grpSpPr>
                <a:xfrm>
                  <a:off x="9407272" y="-50800"/>
                  <a:ext cx="529722" cy="3505492"/>
                  <a:chOff x="9407272" y="2214345"/>
                  <a:chExt cx="529722" cy="3505492"/>
                </a:xfrm>
              </p:grpSpPr>
              <p:grpSp>
                <p:nvGrpSpPr>
                  <p:cNvPr id="843" name="Group 842">
                    <a:extLst>
                      <a:ext uri="{FF2B5EF4-FFF2-40B4-BE49-F238E27FC236}">
                        <a16:creationId xmlns:a16="http://schemas.microsoft.com/office/drawing/2014/main" id="{B638C8E2-3487-5D0E-8808-447623B8F31B}"/>
                      </a:ext>
                    </a:extLst>
                  </p:cNvPr>
                  <p:cNvGrpSpPr/>
                  <p:nvPr/>
                </p:nvGrpSpPr>
                <p:grpSpPr>
                  <a:xfrm>
                    <a:off x="9407272" y="2214345"/>
                    <a:ext cx="529722" cy="1753094"/>
                    <a:chOff x="9407272" y="2214345"/>
                    <a:chExt cx="529722" cy="1753094"/>
                  </a:xfrm>
                </p:grpSpPr>
                <p:grpSp>
                  <p:nvGrpSpPr>
                    <p:cNvPr id="851" name="Group 850">
                      <a:extLst>
                        <a:ext uri="{FF2B5EF4-FFF2-40B4-BE49-F238E27FC236}">
                          <a16:creationId xmlns:a16="http://schemas.microsoft.com/office/drawing/2014/main" id="{C236B8A1-8858-B16F-A544-B2C89ECA741E}"/>
                        </a:ext>
                      </a:extLst>
                    </p:cNvPr>
                    <p:cNvGrpSpPr/>
                    <p:nvPr/>
                  </p:nvGrpSpPr>
                  <p:grpSpPr>
                    <a:xfrm>
                      <a:off x="9407272" y="2214345"/>
                      <a:ext cx="529722" cy="876794"/>
                      <a:chOff x="9407272" y="2214345"/>
                      <a:chExt cx="529722" cy="876794"/>
                    </a:xfrm>
                  </p:grpSpPr>
                  <p:sp>
                    <p:nvSpPr>
                      <p:cNvPr id="855" name="Hexagon 854">
                        <a:extLst>
                          <a:ext uri="{FF2B5EF4-FFF2-40B4-BE49-F238E27FC236}">
                            <a16:creationId xmlns:a16="http://schemas.microsoft.com/office/drawing/2014/main" id="{85BBFA6B-D4A1-1578-5D76-2A0D5B9C56D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Hexagon 855">
                        <a:extLst>
                          <a:ext uri="{FF2B5EF4-FFF2-40B4-BE49-F238E27FC236}">
                            <a16:creationId xmlns:a16="http://schemas.microsoft.com/office/drawing/2014/main" id="{A3BBDD44-F3C9-5C3F-D27D-9B8424E5A9F8}"/>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2" name="Group 851">
                      <a:extLst>
                        <a:ext uri="{FF2B5EF4-FFF2-40B4-BE49-F238E27FC236}">
                          <a16:creationId xmlns:a16="http://schemas.microsoft.com/office/drawing/2014/main" id="{6492DE9A-4FED-837D-53C6-414C150B16D6}"/>
                        </a:ext>
                      </a:extLst>
                    </p:cNvPr>
                    <p:cNvGrpSpPr/>
                    <p:nvPr/>
                  </p:nvGrpSpPr>
                  <p:grpSpPr>
                    <a:xfrm>
                      <a:off x="9407272" y="3090645"/>
                      <a:ext cx="529722" cy="876794"/>
                      <a:chOff x="9407272" y="2214345"/>
                      <a:chExt cx="529722" cy="876794"/>
                    </a:xfrm>
                  </p:grpSpPr>
                  <p:sp>
                    <p:nvSpPr>
                      <p:cNvPr id="853" name="Hexagon 852">
                        <a:extLst>
                          <a:ext uri="{FF2B5EF4-FFF2-40B4-BE49-F238E27FC236}">
                            <a16:creationId xmlns:a16="http://schemas.microsoft.com/office/drawing/2014/main" id="{42B19F38-5D20-B56F-F142-2947401997D6}"/>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Hexagon 853">
                        <a:extLst>
                          <a:ext uri="{FF2B5EF4-FFF2-40B4-BE49-F238E27FC236}">
                            <a16:creationId xmlns:a16="http://schemas.microsoft.com/office/drawing/2014/main" id="{89CFA8DD-FD21-4AC4-A0D5-074088C034D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4" name="Group 843">
                    <a:extLst>
                      <a:ext uri="{FF2B5EF4-FFF2-40B4-BE49-F238E27FC236}">
                        <a16:creationId xmlns:a16="http://schemas.microsoft.com/office/drawing/2014/main" id="{5C208439-5A51-0FBE-ADE6-2C1AAD956F07}"/>
                      </a:ext>
                    </a:extLst>
                  </p:cNvPr>
                  <p:cNvGrpSpPr/>
                  <p:nvPr/>
                </p:nvGrpSpPr>
                <p:grpSpPr>
                  <a:xfrm>
                    <a:off x="9407272" y="3966743"/>
                    <a:ext cx="529722" cy="1753094"/>
                    <a:chOff x="9407272" y="2214345"/>
                    <a:chExt cx="529722" cy="1753094"/>
                  </a:xfrm>
                </p:grpSpPr>
                <p:grpSp>
                  <p:nvGrpSpPr>
                    <p:cNvPr id="845" name="Group 844">
                      <a:extLst>
                        <a:ext uri="{FF2B5EF4-FFF2-40B4-BE49-F238E27FC236}">
                          <a16:creationId xmlns:a16="http://schemas.microsoft.com/office/drawing/2014/main" id="{D0968208-92A9-A000-8118-6A376076CE75}"/>
                        </a:ext>
                      </a:extLst>
                    </p:cNvPr>
                    <p:cNvGrpSpPr/>
                    <p:nvPr/>
                  </p:nvGrpSpPr>
                  <p:grpSpPr>
                    <a:xfrm>
                      <a:off x="9407272" y="2214345"/>
                      <a:ext cx="529722" cy="876794"/>
                      <a:chOff x="9407272" y="2214345"/>
                      <a:chExt cx="529722" cy="876794"/>
                    </a:xfrm>
                  </p:grpSpPr>
                  <p:sp>
                    <p:nvSpPr>
                      <p:cNvPr id="849" name="Hexagon 848">
                        <a:extLst>
                          <a:ext uri="{FF2B5EF4-FFF2-40B4-BE49-F238E27FC236}">
                            <a16:creationId xmlns:a16="http://schemas.microsoft.com/office/drawing/2014/main" id="{E2D09C26-1177-0232-D79F-5982B19E890D}"/>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Hexagon 849">
                        <a:extLst>
                          <a:ext uri="{FF2B5EF4-FFF2-40B4-BE49-F238E27FC236}">
                            <a16:creationId xmlns:a16="http://schemas.microsoft.com/office/drawing/2014/main" id="{F63F5337-62AE-36CF-8A0B-FE267D327295}"/>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6" name="Group 845">
                      <a:extLst>
                        <a:ext uri="{FF2B5EF4-FFF2-40B4-BE49-F238E27FC236}">
                          <a16:creationId xmlns:a16="http://schemas.microsoft.com/office/drawing/2014/main" id="{7211947C-B447-A475-518D-A672AD0C61A7}"/>
                        </a:ext>
                      </a:extLst>
                    </p:cNvPr>
                    <p:cNvGrpSpPr/>
                    <p:nvPr/>
                  </p:nvGrpSpPr>
                  <p:grpSpPr>
                    <a:xfrm>
                      <a:off x="9407272" y="3090645"/>
                      <a:ext cx="529722" cy="876794"/>
                      <a:chOff x="9407272" y="2214345"/>
                      <a:chExt cx="529722" cy="876794"/>
                    </a:xfrm>
                  </p:grpSpPr>
                  <p:sp>
                    <p:nvSpPr>
                      <p:cNvPr id="847" name="Hexagon 846">
                        <a:extLst>
                          <a:ext uri="{FF2B5EF4-FFF2-40B4-BE49-F238E27FC236}">
                            <a16:creationId xmlns:a16="http://schemas.microsoft.com/office/drawing/2014/main" id="{E7F3355A-0E0E-BDF3-B91C-DAAEF1904A31}"/>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Hexagon 847">
                        <a:extLst>
                          <a:ext uri="{FF2B5EF4-FFF2-40B4-BE49-F238E27FC236}">
                            <a16:creationId xmlns:a16="http://schemas.microsoft.com/office/drawing/2014/main" id="{D926B5A7-8484-74D8-F354-83583F5696E7}"/>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28" name="Group 827">
                  <a:extLst>
                    <a:ext uri="{FF2B5EF4-FFF2-40B4-BE49-F238E27FC236}">
                      <a16:creationId xmlns:a16="http://schemas.microsoft.com/office/drawing/2014/main" id="{150C16FA-C367-9A05-C5A4-3BA918944AE4}"/>
                    </a:ext>
                  </a:extLst>
                </p:cNvPr>
                <p:cNvGrpSpPr/>
                <p:nvPr/>
              </p:nvGrpSpPr>
              <p:grpSpPr>
                <a:xfrm>
                  <a:off x="9407272" y="3453245"/>
                  <a:ext cx="529722" cy="3505492"/>
                  <a:chOff x="9407272" y="2214345"/>
                  <a:chExt cx="529722" cy="3505492"/>
                </a:xfrm>
              </p:grpSpPr>
              <p:grpSp>
                <p:nvGrpSpPr>
                  <p:cNvPr id="829" name="Group 828">
                    <a:extLst>
                      <a:ext uri="{FF2B5EF4-FFF2-40B4-BE49-F238E27FC236}">
                        <a16:creationId xmlns:a16="http://schemas.microsoft.com/office/drawing/2014/main" id="{4C44994E-1E5D-84FF-E412-E1C37DFB2EB3}"/>
                      </a:ext>
                    </a:extLst>
                  </p:cNvPr>
                  <p:cNvGrpSpPr/>
                  <p:nvPr/>
                </p:nvGrpSpPr>
                <p:grpSpPr>
                  <a:xfrm>
                    <a:off x="9407272" y="2214345"/>
                    <a:ext cx="529722" cy="1753094"/>
                    <a:chOff x="9407272" y="2214345"/>
                    <a:chExt cx="529722" cy="1753094"/>
                  </a:xfrm>
                </p:grpSpPr>
                <p:grpSp>
                  <p:nvGrpSpPr>
                    <p:cNvPr id="837" name="Group 836">
                      <a:extLst>
                        <a:ext uri="{FF2B5EF4-FFF2-40B4-BE49-F238E27FC236}">
                          <a16:creationId xmlns:a16="http://schemas.microsoft.com/office/drawing/2014/main" id="{4ED016A2-18EC-DF40-CAA8-EE0AD689169D}"/>
                        </a:ext>
                      </a:extLst>
                    </p:cNvPr>
                    <p:cNvGrpSpPr/>
                    <p:nvPr/>
                  </p:nvGrpSpPr>
                  <p:grpSpPr>
                    <a:xfrm>
                      <a:off x="9407272" y="2214345"/>
                      <a:ext cx="529722" cy="876794"/>
                      <a:chOff x="9407272" y="2214345"/>
                      <a:chExt cx="529722" cy="876794"/>
                    </a:xfrm>
                  </p:grpSpPr>
                  <p:sp>
                    <p:nvSpPr>
                      <p:cNvPr id="841" name="Hexagon 840">
                        <a:extLst>
                          <a:ext uri="{FF2B5EF4-FFF2-40B4-BE49-F238E27FC236}">
                            <a16:creationId xmlns:a16="http://schemas.microsoft.com/office/drawing/2014/main" id="{AD8C4255-71FD-77CF-B77A-322ECA53B616}"/>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Hexagon 841">
                        <a:extLst>
                          <a:ext uri="{FF2B5EF4-FFF2-40B4-BE49-F238E27FC236}">
                            <a16:creationId xmlns:a16="http://schemas.microsoft.com/office/drawing/2014/main" id="{AFFAEEBF-E873-2143-BDB4-87D705C954C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8" name="Group 837">
                      <a:extLst>
                        <a:ext uri="{FF2B5EF4-FFF2-40B4-BE49-F238E27FC236}">
                          <a16:creationId xmlns:a16="http://schemas.microsoft.com/office/drawing/2014/main" id="{B9AD37AF-D807-AE68-32E2-2D2C39E8439A}"/>
                        </a:ext>
                      </a:extLst>
                    </p:cNvPr>
                    <p:cNvGrpSpPr/>
                    <p:nvPr/>
                  </p:nvGrpSpPr>
                  <p:grpSpPr>
                    <a:xfrm>
                      <a:off x="9407272" y="3090645"/>
                      <a:ext cx="529722" cy="876794"/>
                      <a:chOff x="9407272" y="2214345"/>
                      <a:chExt cx="529722" cy="876794"/>
                    </a:xfrm>
                  </p:grpSpPr>
                  <p:sp>
                    <p:nvSpPr>
                      <p:cNvPr id="839" name="Hexagon 838">
                        <a:extLst>
                          <a:ext uri="{FF2B5EF4-FFF2-40B4-BE49-F238E27FC236}">
                            <a16:creationId xmlns:a16="http://schemas.microsoft.com/office/drawing/2014/main" id="{5CB935C0-334D-22F0-DD61-68BE176F14EB}"/>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Hexagon 839">
                        <a:extLst>
                          <a:ext uri="{FF2B5EF4-FFF2-40B4-BE49-F238E27FC236}">
                            <a16:creationId xmlns:a16="http://schemas.microsoft.com/office/drawing/2014/main" id="{80002D40-F0A3-3624-20FC-73C25EC8106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0" name="Group 829">
                    <a:extLst>
                      <a:ext uri="{FF2B5EF4-FFF2-40B4-BE49-F238E27FC236}">
                        <a16:creationId xmlns:a16="http://schemas.microsoft.com/office/drawing/2014/main" id="{839FC984-2650-CCCC-7035-95F03BA4B0C5}"/>
                      </a:ext>
                    </a:extLst>
                  </p:cNvPr>
                  <p:cNvGrpSpPr/>
                  <p:nvPr/>
                </p:nvGrpSpPr>
                <p:grpSpPr>
                  <a:xfrm>
                    <a:off x="9407272" y="3966743"/>
                    <a:ext cx="529722" cy="1753094"/>
                    <a:chOff x="9407272" y="2214345"/>
                    <a:chExt cx="529722" cy="1753094"/>
                  </a:xfrm>
                </p:grpSpPr>
                <p:grpSp>
                  <p:nvGrpSpPr>
                    <p:cNvPr id="831" name="Group 830">
                      <a:extLst>
                        <a:ext uri="{FF2B5EF4-FFF2-40B4-BE49-F238E27FC236}">
                          <a16:creationId xmlns:a16="http://schemas.microsoft.com/office/drawing/2014/main" id="{9555A22E-4E99-77D1-5F28-3C2CE9AAD5CD}"/>
                        </a:ext>
                      </a:extLst>
                    </p:cNvPr>
                    <p:cNvGrpSpPr/>
                    <p:nvPr/>
                  </p:nvGrpSpPr>
                  <p:grpSpPr>
                    <a:xfrm>
                      <a:off x="9407272" y="2214345"/>
                      <a:ext cx="529722" cy="876794"/>
                      <a:chOff x="9407272" y="2214345"/>
                      <a:chExt cx="529722" cy="876794"/>
                    </a:xfrm>
                  </p:grpSpPr>
                  <p:sp>
                    <p:nvSpPr>
                      <p:cNvPr id="835" name="Hexagon 834">
                        <a:extLst>
                          <a:ext uri="{FF2B5EF4-FFF2-40B4-BE49-F238E27FC236}">
                            <a16:creationId xmlns:a16="http://schemas.microsoft.com/office/drawing/2014/main" id="{3DDD55A3-6C25-DA95-9A7E-2B1D53AB5471}"/>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Hexagon 835">
                        <a:extLst>
                          <a:ext uri="{FF2B5EF4-FFF2-40B4-BE49-F238E27FC236}">
                            <a16:creationId xmlns:a16="http://schemas.microsoft.com/office/drawing/2014/main" id="{08AF015B-82DF-9CA1-6822-612E4A8010F7}"/>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2" name="Group 831">
                      <a:extLst>
                        <a:ext uri="{FF2B5EF4-FFF2-40B4-BE49-F238E27FC236}">
                          <a16:creationId xmlns:a16="http://schemas.microsoft.com/office/drawing/2014/main" id="{48E942A3-4774-4A44-0F75-3B76F3675E65}"/>
                        </a:ext>
                      </a:extLst>
                    </p:cNvPr>
                    <p:cNvGrpSpPr/>
                    <p:nvPr/>
                  </p:nvGrpSpPr>
                  <p:grpSpPr>
                    <a:xfrm>
                      <a:off x="9407272" y="3090645"/>
                      <a:ext cx="529722" cy="876794"/>
                      <a:chOff x="9407272" y="2214345"/>
                      <a:chExt cx="529722" cy="876794"/>
                    </a:xfrm>
                  </p:grpSpPr>
                  <p:sp>
                    <p:nvSpPr>
                      <p:cNvPr id="833" name="Hexagon 832">
                        <a:extLst>
                          <a:ext uri="{FF2B5EF4-FFF2-40B4-BE49-F238E27FC236}">
                            <a16:creationId xmlns:a16="http://schemas.microsoft.com/office/drawing/2014/main" id="{EA7422CF-D502-CB9B-0877-DF48E71AAC74}"/>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Hexagon 833">
                        <a:extLst>
                          <a:ext uri="{FF2B5EF4-FFF2-40B4-BE49-F238E27FC236}">
                            <a16:creationId xmlns:a16="http://schemas.microsoft.com/office/drawing/2014/main" id="{82F2D18D-0DE8-F0F7-4216-E87527FD703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796" name="Group 795">
                <a:extLst>
                  <a:ext uri="{FF2B5EF4-FFF2-40B4-BE49-F238E27FC236}">
                    <a16:creationId xmlns:a16="http://schemas.microsoft.com/office/drawing/2014/main" id="{A5047CC0-0859-BA33-86C1-7D74656A1E60}"/>
                  </a:ext>
                </a:extLst>
              </p:cNvPr>
              <p:cNvGrpSpPr/>
              <p:nvPr/>
            </p:nvGrpSpPr>
            <p:grpSpPr>
              <a:xfrm>
                <a:off x="9814197" y="-269999"/>
                <a:ext cx="529722" cy="7009537"/>
                <a:chOff x="9407272" y="-50800"/>
                <a:chExt cx="529722" cy="7009537"/>
              </a:xfrm>
            </p:grpSpPr>
            <p:grpSp>
              <p:nvGrpSpPr>
                <p:cNvPr id="797" name="Group 796">
                  <a:extLst>
                    <a:ext uri="{FF2B5EF4-FFF2-40B4-BE49-F238E27FC236}">
                      <a16:creationId xmlns:a16="http://schemas.microsoft.com/office/drawing/2014/main" id="{18881E37-B302-FA29-1780-E6AEA605F8F2}"/>
                    </a:ext>
                  </a:extLst>
                </p:cNvPr>
                <p:cNvGrpSpPr/>
                <p:nvPr/>
              </p:nvGrpSpPr>
              <p:grpSpPr>
                <a:xfrm>
                  <a:off x="9407272" y="-50800"/>
                  <a:ext cx="529722" cy="3505492"/>
                  <a:chOff x="9407272" y="2214345"/>
                  <a:chExt cx="529722" cy="3505492"/>
                </a:xfrm>
              </p:grpSpPr>
              <p:grpSp>
                <p:nvGrpSpPr>
                  <p:cNvPr id="813" name="Group 812">
                    <a:extLst>
                      <a:ext uri="{FF2B5EF4-FFF2-40B4-BE49-F238E27FC236}">
                        <a16:creationId xmlns:a16="http://schemas.microsoft.com/office/drawing/2014/main" id="{543A7FE2-06B5-7E1C-78A6-3F50B1E6B221}"/>
                      </a:ext>
                    </a:extLst>
                  </p:cNvPr>
                  <p:cNvGrpSpPr/>
                  <p:nvPr/>
                </p:nvGrpSpPr>
                <p:grpSpPr>
                  <a:xfrm>
                    <a:off x="9407272" y="2214345"/>
                    <a:ext cx="529722" cy="1753094"/>
                    <a:chOff x="9407272" y="2214345"/>
                    <a:chExt cx="529722" cy="1753094"/>
                  </a:xfrm>
                </p:grpSpPr>
                <p:grpSp>
                  <p:nvGrpSpPr>
                    <p:cNvPr id="821" name="Group 820">
                      <a:extLst>
                        <a:ext uri="{FF2B5EF4-FFF2-40B4-BE49-F238E27FC236}">
                          <a16:creationId xmlns:a16="http://schemas.microsoft.com/office/drawing/2014/main" id="{66AA66FF-E0A0-0C54-10F5-AF8C339F5770}"/>
                        </a:ext>
                      </a:extLst>
                    </p:cNvPr>
                    <p:cNvGrpSpPr/>
                    <p:nvPr/>
                  </p:nvGrpSpPr>
                  <p:grpSpPr>
                    <a:xfrm>
                      <a:off x="9407272" y="2214345"/>
                      <a:ext cx="529722" cy="876794"/>
                      <a:chOff x="9407272" y="2214345"/>
                      <a:chExt cx="529722" cy="876794"/>
                    </a:xfrm>
                  </p:grpSpPr>
                  <p:sp>
                    <p:nvSpPr>
                      <p:cNvPr id="825" name="Hexagon 824">
                        <a:extLst>
                          <a:ext uri="{FF2B5EF4-FFF2-40B4-BE49-F238E27FC236}">
                            <a16:creationId xmlns:a16="http://schemas.microsoft.com/office/drawing/2014/main" id="{A5EC8578-6756-E6EC-1B9D-9C93CC97246D}"/>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Hexagon 825">
                        <a:extLst>
                          <a:ext uri="{FF2B5EF4-FFF2-40B4-BE49-F238E27FC236}">
                            <a16:creationId xmlns:a16="http://schemas.microsoft.com/office/drawing/2014/main" id="{8B971538-B82E-1A25-B687-0FB63C267CB6}"/>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2" name="Group 821">
                      <a:extLst>
                        <a:ext uri="{FF2B5EF4-FFF2-40B4-BE49-F238E27FC236}">
                          <a16:creationId xmlns:a16="http://schemas.microsoft.com/office/drawing/2014/main" id="{0BF3AF32-363E-3F9C-E013-FF162D7020FD}"/>
                        </a:ext>
                      </a:extLst>
                    </p:cNvPr>
                    <p:cNvGrpSpPr/>
                    <p:nvPr/>
                  </p:nvGrpSpPr>
                  <p:grpSpPr>
                    <a:xfrm>
                      <a:off x="9407272" y="3090645"/>
                      <a:ext cx="529722" cy="876794"/>
                      <a:chOff x="9407272" y="2214345"/>
                      <a:chExt cx="529722" cy="876794"/>
                    </a:xfrm>
                  </p:grpSpPr>
                  <p:sp>
                    <p:nvSpPr>
                      <p:cNvPr id="823" name="Hexagon 822">
                        <a:extLst>
                          <a:ext uri="{FF2B5EF4-FFF2-40B4-BE49-F238E27FC236}">
                            <a16:creationId xmlns:a16="http://schemas.microsoft.com/office/drawing/2014/main" id="{C732F3D2-100B-92A5-5212-AA559584432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Hexagon 823">
                        <a:extLst>
                          <a:ext uri="{FF2B5EF4-FFF2-40B4-BE49-F238E27FC236}">
                            <a16:creationId xmlns:a16="http://schemas.microsoft.com/office/drawing/2014/main" id="{F8A9CA96-111A-627D-1C15-CC3B766347F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14" name="Group 813">
                    <a:extLst>
                      <a:ext uri="{FF2B5EF4-FFF2-40B4-BE49-F238E27FC236}">
                        <a16:creationId xmlns:a16="http://schemas.microsoft.com/office/drawing/2014/main" id="{EDB39A09-F010-1096-D326-009161979784}"/>
                      </a:ext>
                    </a:extLst>
                  </p:cNvPr>
                  <p:cNvGrpSpPr/>
                  <p:nvPr/>
                </p:nvGrpSpPr>
                <p:grpSpPr>
                  <a:xfrm>
                    <a:off x="9407272" y="3966743"/>
                    <a:ext cx="529722" cy="1753094"/>
                    <a:chOff x="9407272" y="2214345"/>
                    <a:chExt cx="529722" cy="1753094"/>
                  </a:xfrm>
                </p:grpSpPr>
                <p:grpSp>
                  <p:nvGrpSpPr>
                    <p:cNvPr id="815" name="Group 814">
                      <a:extLst>
                        <a:ext uri="{FF2B5EF4-FFF2-40B4-BE49-F238E27FC236}">
                          <a16:creationId xmlns:a16="http://schemas.microsoft.com/office/drawing/2014/main" id="{2D9682ED-99F8-39EC-823B-4A3C697C6A90}"/>
                        </a:ext>
                      </a:extLst>
                    </p:cNvPr>
                    <p:cNvGrpSpPr/>
                    <p:nvPr/>
                  </p:nvGrpSpPr>
                  <p:grpSpPr>
                    <a:xfrm>
                      <a:off x="9407272" y="2214345"/>
                      <a:ext cx="529722" cy="876794"/>
                      <a:chOff x="9407272" y="2214345"/>
                      <a:chExt cx="529722" cy="876794"/>
                    </a:xfrm>
                  </p:grpSpPr>
                  <p:sp>
                    <p:nvSpPr>
                      <p:cNvPr id="819" name="Hexagon 818">
                        <a:extLst>
                          <a:ext uri="{FF2B5EF4-FFF2-40B4-BE49-F238E27FC236}">
                            <a16:creationId xmlns:a16="http://schemas.microsoft.com/office/drawing/2014/main" id="{28FCC110-9F96-F343-5C7F-D3FB3F418FA6}"/>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Hexagon 819">
                        <a:extLst>
                          <a:ext uri="{FF2B5EF4-FFF2-40B4-BE49-F238E27FC236}">
                            <a16:creationId xmlns:a16="http://schemas.microsoft.com/office/drawing/2014/main" id="{60C19920-3731-C948-36B7-B288B926358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6" name="Group 815">
                      <a:extLst>
                        <a:ext uri="{FF2B5EF4-FFF2-40B4-BE49-F238E27FC236}">
                          <a16:creationId xmlns:a16="http://schemas.microsoft.com/office/drawing/2014/main" id="{D9156C30-87AC-D2E6-6039-0535430533F4}"/>
                        </a:ext>
                      </a:extLst>
                    </p:cNvPr>
                    <p:cNvGrpSpPr/>
                    <p:nvPr/>
                  </p:nvGrpSpPr>
                  <p:grpSpPr>
                    <a:xfrm>
                      <a:off x="9407272" y="3090645"/>
                      <a:ext cx="529722" cy="876794"/>
                      <a:chOff x="9407272" y="2214345"/>
                      <a:chExt cx="529722" cy="876794"/>
                    </a:xfrm>
                  </p:grpSpPr>
                  <p:sp>
                    <p:nvSpPr>
                      <p:cNvPr id="817" name="Hexagon 816">
                        <a:extLst>
                          <a:ext uri="{FF2B5EF4-FFF2-40B4-BE49-F238E27FC236}">
                            <a16:creationId xmlns:a16="http://schemas.microsoft.com/office/drawing/2014/main" id="{E691F954-29E1-081B-7386-80E585DF6FE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Hexagon 817">
                        <a:extLst>
                          <a:ext uri="{FF2B5EF4-FFF2-40B4-BE49-F238E27FC236}">
                            <a16:creationId xmlns:a16="http://schemas.microsoft.com/office/drawing/2014/main" id="{F4F4608C-77F7-DA26-10DF-10EC1A6DBB38}"/>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98" name="Group 797">
                  <a:extLst>
                    <a:ext uri="{FF2B5EF4-FFF2-40B4-BE49-F238E27FC236}">
                      <a16:creationId xmlns:a16="http://schemas.microsoft.com/office/drawing/2014/main" id="{C8E1994B-0D89-C9E1-616F-D5A1C9F8BF35}"/>
                    </a:ext>
                  </a:extLst>
                </p:cNvPr>
                <p:cNvGrpSpPr/>
                <p:nvPr/>
              </p:nvGrpSpPr>
              <p:grpSpPr>
                <a:xfrm>
                  <a:off x="9407272" y="3453245"/>
                  <a:ext cx="529722" cy="3505492"/>
                  <a:chOff x="9407272" y="2214345"/>
                  <a:chExt cx="529722" cy="3505492"/>
                </a:xfrm>
              </p:grpSpPr>
              <p:grpSp>
                <p:nvGrpSpPr>
                  <p:cNvPr id="799" name="Group 798">
                    <a:extLst>
                      <a:ext uri="{FF2B5EF4-FFF2-40B4-BE49-F238E27FC236}">
                        <a16:creationId xmlns:a16="http://schemas.microsoft.com/office/drawing/2014/main" id="{00418B4A-F8BF-2700-9FDD-C5DF4AF48CC5}"/>
                      </a:ext>
                    </a:extLst>
                  </p:cNvPr>
                  <p:cNvGrpSpPr/>
                  <p:nvPr/>
                </p:nvGrpSpPr>
                <p:grpSpPr>
                  <a:xfrm>
                    <a:off x="9407272" y="2214345"/>
                    <a:ext cx="529722" cy="1753094"/>
                    <a:chOff x="9407272" y="2214345"/>
                    <a:chExt cx="529722" cy="1753094"/>
                  </a:xfrm>
                </p:grpSpPr>
                <p:grpSp>
                  <p:nvGrpSpPr>
                    <p:cNvPr id="807" name="Group 806">
                      <a:extLst>
                        <a:ext uri="{FF2B5EF4-FFF2-40B4-BE49-F238E27FC236}">
                          <a16:creationId xmlns:a16="http://schemas.microsoft.com/office/drawing/2014/main" id="{13FDF1D9-3678-A84A-36CB-BEEE4CFAE074}"/>
                        </a:ext>
                      </a:extLst>
                    </p:cNvPr>
                    <p:cNvGrpSpPr/>
                    <p:nvPr/>
                  </p:nvGrpSpPr>
                  <p:grpSpPr>
                    <a:xfrm>
                      <a:off x="9407272" y="2214345"/>
                      <a:ext cx="529722" cy="876794"/>
                      <a:chOff x="9407272" y="2214345"/>
                      <a:chExt cx="529722" cy="876794"/>
                    </a:xfrm>
                  </p:grpSpPr>
                  <p:sp>
                    <p:nvSpPr>
                      <p:cNvPr id="811" name="Hexagon 810">
                        <a:extLst>
                          <a:ext uri="{FF2B5EF4-FFF2-40B4-BE49-F238E27FC236}">
                            <a16:creationId xmlns:a16="http://schemas.microsoft.com/office/drawing/2014/main" id="{2DBD4A8C-B9A3-B009-85C8-FE64B6C585D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2" name="Hexagon 811">
                        <a:extLst>
                          <a:ext uri="{FF2B5EF4-FFF2-40B4-BE49-F238E27FC236}">
                            <a16:creationId xmlns:a16="http://schemas.microsoft.com/office/drawing/2014/main" id="{4BEA55D3-1F17-A0E9-3ED3-A3CC184DB476}"/>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8" name="Group 807">
                      <a:extLst>
                        <a:ext uri="{FF2B5EF4-FFF2-40B4-BE49-F238E27FC236}">
                          <a16:creationId xmlns:a16="http://schemas.microsoft.com/office/drawing/2014/main" id="{64E9289E-B19C-18A2-2B10-7C102F9A6FA9}"/>
                        </a:ext>
                      </a:extLst>
                    </p:cNvPr>
                    <p:cNvGrpSpPr/>
                    <p:nvPr/>
                  </p:nvGrpSpPr>
                  <p:grpSpPr>
                    <a:xfrm>
                      <a:off x="9407272" y="3090645"/>
                      <a:ext cx="529722" cy="876794"/>
                      <a:chOff x="9407272" y="2214345"/>
                      <a:chExt cx="529722" cy="876794"/>
                    </a:xfrm>
                  </p:grpSpPr>
                  <p:sp>
                    <p:nvSpPr>
                      <p:cNvPr id="809" name="Hexagon 808">
                        <a:extLst>
                          <a:ext uri="{FF2B5EF4-FFF2-40B4-BE49-F238E27FC236}">
                            <a16:creationId xmlns:a16="http://schemas.microsoft.com/office/drawing/2014/main" id="{AA156AD1-44CD-C193-EC68-6C319FDC91A0}"/>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Hexagon 809">
                        <a:extLst>
                          <a:ext uri="{FF2B5EF4-FFF2-40B4-BE49-F238E27FC236}">
                            <a16:creationId xmlns:a16="http://schemas.microsoft.com/office/drawing/2014/main" id="{DCCA5F96-9E78-2AED-5285-643E089D2DAA}"/>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0" name="Group 799">
                    <a:extLst>
                      <a:ext uri="{FF2B5EF4-FFF2-40B4-BE49-F238E27FC236}">
                        <a16:creationId xmlns:a16="http://schemas.microsoft.com/office/drawing/2014/main" id="{BD98614A-01FA-96DA-198F-69D6DC0F03A6}"/>
                      </a:ext>
                    </a:extLst>
                  </p:cNvPr>
                  <p:cNvGrpSpPr/>
                  <p:nvPr/>
                </p:nvGrpSpPr>
                <p:grpSpPr>
                  <a:xfrm>
                    <a:off x="9407272" y="3966743"/>
                    <a:ext cx="529722" cy="1753094"/>
                    <a:chOff x="9407272" y="2214345"/>
                    <a:chExt cx="529722" cy="1753094"/>
                  </a:xfrm>
                </p:grpSpPr>
                <p:grpSp>
                  <p:nvGrpSpPr>
                    <p:cNvPr id="801" name="Group 800">
                      <a:extLst>
                        <a:ext uri="{FF2B5EF4-FFF2-40B4-BE49-F238E27FC236}">
                          <a16:creationId xmlns:a16="http://schemas.microsoft.com/office/drawing/2014/main" id="{A0E3CCF9-E34F-936E-9FEB-DAC824BFB10B}"/>
                        </a:ext>
                      </a:extLst>
                    </p:cNvPr>
                    <p:cNvGrpSpPr/>
                    <p:nvPr/>
                  </p:nvGrpSpPr>
                  <p:grpSpPr>
                    <a:xfrm>
                      <a:off x="9407272" y="2214345"/>
                      <a:ext cx="529722" cy="876794"/>
                      <a:chOff x="9407272" y="2214345"/>
                      <a:chExt cx="529722" cy="876794"/>
                    </a:xfrm>
                  </p:grpSpPr>
                  <p:sp>
                    <p:nvSpPr>
                      <p:cNvPr id="805" name="Hexagon 804">
                        <a:extLst>
                          <a:ext uri="{FF2B5EF4-FFF2-40B4-BE49-F238E27FC236}">
                            <a16:creationId xmlns:a16="http://schemas.microsoft.com/office/drawing/2014/main" id="{77D2AD05-D3F6-6623-BD2C-969775E71DC7}"/>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Hexagon 805">
                        <a:extLst>
                          <a:ext uri="{FF2B5EF4-FFF2-40B4-BE49-F238E27FC236}">
                            <a16:creationId xmlns:a16="http://schemas.microsoft.com/office/drawing/2014/main" id="{C1D78321-E32A-62B7-E211-42D6E202AC2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2" name="Group 801">
                      <a:extLst>
                        <a:ext uri="{FF2B5EF4-FFF2-40B4-BE49-F238E27FC236}">
                          <a16:creationId xmlns:a16="http://schemas.microsoft.com/office/drawing/2014/main" id="{E9CCE993-D040-4D42-F0A0-C3D3BDFD0800}"/>
                        </a:ext>
                      </a:extLst>
                    </p:cNvPr>
                    <p:cNvGrpSpPr/>
                    <p:nvPr/>
                  </p:nvGrpSpPr>
                  <p:grpSpPr>
                    <a:xfrm>
                      <a:off x="9407272" y="3090645"/>
                      <a:ext cx="529722" cy="876794"/>
                      <a:chOff x="9407272" y="2214345"/>
                      <a:chExt cx="529722" cy="876794"/>
                    </a:xfrm>
                  </p:grpSpPr>
                  <p:sp>
                    <p:nvSpPr>
                      <p:cNvPr id="803" name="Hexagon 802">
                        <a:extLst>
                          <a:ext uri="{FF2B5EF4-FFF2-40B4-BE49-F238E27FC236}">
                            <a16:creationId xmlns:a16="http://schemas.microsoft.com/office/drawing/2014/main" id="{47B2D78C-E13A-5336-F385-5A298FD8434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Hexagon 803">
                        <a:extLst>
                          <a:ext uri="{FF2B5EF4-FFF2-40B4-BE49-F238E27FC236}">
                            <a16:creationId xmlns:a16="http://schemas.microsoft.com/office/drawing/2014/main" id="{D24CB0E2-9F68-A409-CC16-5DA75A6FB327}"/>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8" name="Group 7">
              <a:extLst>
                <a:ext uri="{FF2B5EF4-FFF2-40B4-BE49-F238E27FC236}">
                  <a16:creationId xmlns:a16="http://schemas.microsoft.com/office/drawing/2014/main" id="{EAC6498B-8FCC-8369-0459-C04B9760489F}"/>
                </a:ext>
              </a:extLst>
            </p:cNvPr>
            <p:cNvGrpSpPr/>
            <p:nvPr/>
          </p:nvGrpSpPr>
          <p:grpSpPr>
            <a:xfrm>
              <a:off x="9736311" y="-269999"/>
              <a:ext cx="936647" cy="7228736"/>
              <a:chOff x="9407272" y="-269999"/>
              <a:chExt cx="936647" cy="7228736"/>
            </a:xfrm>
          </p:grpSpPr>
          <p:grpSp>
            <p:nvGrpSpPr>
              <p:cNvPr id="733" name="Group 732">
                <a:extLst>
                  <a:ext uri="{FF2B5EF4-FFF2-40B4-BE49-F238E27FC236}">
                    <a16:creationId xmlns:a16="http://schemas.microsoft.com/office/drawing/2014/main" id="{08F9A0EF-C3A0-6506-D673-53CAF76F50B2}"/>
                  </a:ext>
                </a:extLst>
              </p:cNvPr>
              <p:cNvGrpSpPr/>
              <p:nvPr/>
            </p:nvGrpSpPr>
            <p:grpSpPr>
              <a:xfrm>
                <a:off x="9407272" y="-50800"/>
                <a:ext cx="529722" cy="7009537"/>
                <a:chOff x="9407272" y="-50800"/>
                <a:chExt cx="529722" cy="7009537"/>
              </a:xfrm>
            </p:grpSpPr>
            <p:grpSp>
              <p:nvGrpSpPr>
                <p:cNvPr id="765" name="Group 764">
                  <a:extLst>
                    <a:ext uri="{FF2B5EF4-FFF2-40B4-BE49-F238E27FC236}">
                      <a16:creationId xmlns:a16="http://schemas.microsoft.com/office/drawing/2014/main" id="{28D697EE-D236-5250-F298-36274E667DC4}"/>
                    </a:ext>
                  </a:extLst>
                </p:cNvPr>
                <p:cNvGrpSpPr/>
                <p:nvPr/>
              </p:nvGrpSpPr>
              <p:grpSpPr>
                <a:xfrm>
                  <a:off x="9407272" y="-50800"/>
                  <a:ext cx="529722" cy="3505492"/>
                  <a:chOff x="9407272" y="2214345"/>
                  <a:chExt cx="529722" cy="3505492"/>
                </a:xfrm>
              </p:grpSpPr>
              <p:grpSp>
                <p:nvGrpSpPr>
                  <p:cNvPr id="781" name="Group 780">
                    <a:extLst>
                      <a:ext uri="{FF2B5EF4-FFF2-40B4-BE49-F238E27FC236}">
                        <a16:creationId xmlns:a16="http://schemas.microsoft.com/office/drawing/2014/main" id="{3B5D7442-7A6E-C2B8-CF0C-4BFAE0436011}"/>
                      </a:ext>
                    </a:extLst>
                  </p:cNvPr>
                  <p:cNvGrpSpPr/>
                  <p:nvPr/>
                </p:nvGrpSpPr>
                <p:grpSpPr>
                  <a:xfrm>
                    <a:off x="9407272" y="2214345"/>
                    <a:ext cx="529722" cy="1753094"/>
                    <a:chOff x="9407272" y="2214345"/>
                    <a:chExt cx="529722" cy="1753094"/>
                  </a:xfrm>
                </p:grpSpPr>
                <p:grpSp>
                  <p:nvGrpSpPr>
                    <p:cNvPr id="789" name="Group 788">
                      <a:extLst>
                        <a:ext uri="{FF2B5EF4-FFF2-40B4-BE49-F238E27FC236}">
                          <a16:creationId xmlns:a16="http://schemas.microsoft.com/office/drawing/2014/main" id="{AFD52560-2D56-4805-D615-258CB8912F74}"/>
                        </a:ext>
                      </a:extLst>
                    </p:cNvPr>
                    <p:cNvGrpSpPr/>
                    <p:nvPr/>
                  </p:nvGrpSpPr>
                  <p:grpSpPr>
                    <a:xfrm>
                      <a:off x="9407272" y="2214345"/>
                      <a:ext cx="529722" cy="876794"/>
                      <a:chOff x="9407272" y="2214345"/>
                      <a:chExt cx="529722" cy="876794"/>
                    </a:xfrm>
                  </p:grpSpPr>
                  <p:sp>
                    <p:nvSpPr>
                      <p:cNvPr id="793" name="Hexagon 792">
                        <a:extLst>
                          <a:ext uri="{FF2B5EF4-FFF2-40B4-BE49-F238E27FC236}">
                            <a16:creationId xmlns:a16="http://schemas.microsoft.com/office/drawing/2014/main" id="{17B864F7-FB05-8ECD-DF36-5E592EB0DDEF}"/>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Hexagon 793">
                        <a:extLst>
                          <a:ext uri="{FF2B5EF4-FFF2-40B4-BE49-F238E27FC236}">
                            <a16:creationId xmlns:a16="http://schemas.microsoft.com/office/drawing/2014/main" id="{0E1808A1-DB7B-7901-9A9E-0900BB262C0C}"/>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0" name="Group 789">
                      <a:extLst>
                        <a:ext uri="{FF2B5EF4-FFF2-40B4-BE49-F238E27FC236}">
                          <a16:creationId xmlns:a16="http://schemas.microsoft.com/office/drawing/2014/main" id="{6F532AFC-7365-0967-83BA-234D73DEEC82}"/>
                        </a:ext>
                      </a:extLst>
                    </p:cNvPr>
                    <p:cNvGrpSpPr/>
                    <p:nvPr/>
                  </p:nvGrpSpPr>
                  <p:grpSpPr>
                    <a:xfrm>
                      <a:off x="9407272" y="3090645"/>
                      <a:ext cx="529722" cy="876794"/>
                      <a:chOff x="9407272" y="2214345"/>
                      <a:chExt cx="529722" cy="876794"/>
                    </a:xfrm>
                  </p:grpSpPr>
                  <p:sp>
                    <p:nvSpPr>
                      <p:cNvPr id="791" name="Hexagon 790">
                        <a:extLst>
                          <a:ext uri="{FF2B5EF4-FFF2-40B4-BE49-F238E27FC236}">
                            <a16:creationId xmlns:a16="http://schemas.microsoft.com/office/drawing/2014/main" id="{91AC2AA7-2E54-3C32-CA75-BA1923874D4C}"/>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Hexagon 791">
                        <a:extLst>
                          <a:ext uri="{FF2B5EF4-FFF2-40B4-BE49-F238E27FC236}">
                            <a16:creationId xmlns:a16="http://schemas.microsoft.com/office/drawing/2014/main" id="{55E35691-8DE7-57AD-D926-285510B795D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2" name="Group 781">
                    <a:extLst>
                      <a:ext uri="{FF2B5EF4-FFF2-40B4-BE49-F238E27FC236}">
                        <a16:creationId xmlns:a16="http://schemas.microsoft.com/office/drawing/2014/main" id="{A0A3225C-8CB8-5B82-B484-2AA4EBDE5292}"/>
                      </a:ext>
                    </a:extLst>
                  </p:cNvPr>
                  <p:cNvGrpSpPr/>
                  <p:nvPr/>
                </p:nvGrpSpPr>
                <p:grpSpPr>
                  <a:xfrm>
                    <a:off x="9407272" y="3966743"/>
                    <a:ext cx="529722" cy="1753094"/>
                    <a:chOff x="9407272" y="2214345"/>
                    <a:chExt cx="529722" cy="1753094"/>
                  </a:xfrm>
                </p:grpSpPr>
                <p:grpSp>
                  <p:nvGrpSpPr>
                    <p:cNvPr id="783" name="Group 782">
                      <a:extLst>
                        <a:ext uri="{FF2B5EF4-FFF2-40B4-BE49-F238E27FC236}">
                          <a16:creationId xmlns:a16="http://schemas.microsoft.com/office/drawing/2014/main" id="{99CCFD0A-A430-6EAD-A020-CE80A6CE57B4}"/>
                        </a:ext>
                      </a:extLst>
                    </p:cNvPr>
                    <p:cNvGrpSpPr/>
                    <p:nvPr/>
                  </p:nvGrpSpPr>
                  <p:grpSpPr>
                    <a:xfrm>
                      <a:off x="9407272" y="2214345"/>
                      <a:ext cx="529722" cy="876794"/>
                      <a:chOff x="9407272" y="2214345"/>
                      <a:chExt cx="529722" cy="876794"/>
                    </a:xfrm>
                  </p:grpSpPr>
                  <p:sp>
                    <p:nvSpPr>
                      <p:cNvPr id="787" name="Hexagon 786">
                        <a:extLst>
                          <a:ext uri="{FF2B5EF4-FFF2-40B4-BE49-F238E27FC236}">
                            <a16:creationId xmlns:a16="http://schemas.microsoft.com/office/drawing/2014/main" id="{EE81DDEC-E18E-2F0A-E56B-6E052351C16A}"/>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Hexagon 787">
                        <a:extLst>
                          <a:ext uri="{FF2B5EF4-FFF2-40B4-BE49-F238E27FC236}">
                            <a16:creationId xmlns:a16="http://schemas.microsoft.com/office/drawing/2014/main" id="{00F66F99-4FDC-71F3-9556-193C9D97E5C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4" name="Group 783">
                      <a:extLst>
                        <a:ext uri="{FF2B5EF4-FFF2-40B4-BE49-F238E27FC236}">
                          <a16:creationId xmlns:a16="http://schemas.microsoft.com/office/drawing/2014/main" id="{1290A399-22E0-E4F1-7DCA-66EC37851258}"/>
                        </a:ext>
                      </a:extLst>
                    </p:cNvPr>
                    <p:cNvGrpSpPr/>
                    <p:nvPr/>
                  </p:nvGrpSpPr>
                  <p:grpSpPr>
                    <a:xfrm>
                      <a:off x="9407272" y="3090645"/>
                      <a:ext cx="529722" cy="876794"/>
                      <a:chOff x="9407272" y="2214345"/>
                      <a:chExt cx="529722" cy="876794"/>
                    </a:xfrm>
                  </p:grpSpPr>
                  <p:sp>
                    <p:nvSpPr>
                      <p:cNvPr id="785" name="Hexagon 784">
                        <a:extLst>
                          <a:ext uri="{FF2B5EF4-FFF2-40B4-BE49-F238E27FC236}">
                            <a16:creationId xmlns:a16="http://schemas.microsoft.com/office/drawing/2014/main" id="{358E21C3-D794-FFDA-58E7-59C8ABEF1941}"/>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Hexagon 785">
                        <a:extLst>
                          <a:ext uri="{FF2B5EF4-FFF2-40B4-BE49-F238E27FC236}">
                            <a16:creationId xmlns:a16="http://schemas.microsoft.com/office/drawing/2014/main" id="{C2FD65CA-0DD6-B03E-AAB2-9093C534EF3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66" name="Group 765">
                  <a:extLst>
                    <a:ext uri="{FF2B5EF4-FFF2-40B4-BE49-F238E27FC236}">
                      <a16:creationId xmlns:a16="http://schemas.microsoft.com/office/drawing/2014/main" id="{F2B58EF1-654C-3C82-A628-75FD916BF905}"/>
                    </a:ext>
                  </a:extLst>
                </p:cNvPr>
                <p:cNvGrpSpPr/>
                <p:nvPr/>
              </p:nvGrpSpPr>
              <p:grpSpPr>
                <a:xfrm>
                  <a:off x="9407272" y="3453245"/>
                  <a:ext cx="529722" cy="3505492"/>
                  <a:chOff x="9407272" y="2214345"/>
                  <a:chExt cx="529722" cy="3505492"/>
                </a:xfrm>
              </p:grpSpPr>
              <p:grpSp>
                <p:nvGrpSpPr>
                  <p:cNvPr id="767" name="Group 766">
                    <a:extLst>
                      <a:ext uri="{FF2B5EF4-FFF2-40B4-BE49-F238E27FC236}">
                        <a16:creationId xmlns:a16="http://schemas.microsoft.com/office/drawing/2014/main" id="{0CFA3C9E-2FC4-FA7F-8DAC-1A6F3B359766}"/>
                      </a:ext>
                    </a:extLst>
                  </p:cNvPr>
                  <p:cNvGrpSpPr/>
                  <p:nvPr/>
                </p:nvGrpSpPr>
                <p:grpSpPr>
                  <a:xfrm>
                    <a:off x="9407272" y="2214345"/>
                    <a:ext cx="529722" cy="1753094"/>
                    <a:chOff x="9407272" y="2214345"/>
                    <a:chExt cx="529722" cy="1753094"/>
                  </a:xfrm>
                </p:grpSpPr>
                <p:grpSp>
                  <p:nvGrpSpPr>
                    <p:cNvPr id="775" name="Group 774">
                      <a:extLst>
                        <a:ext uri="{FF2B5EF4-FFF2-40B4-BE49-F238E27FC236}">
                          <a16:creationId xmlns:a16="http://schemas.microsoft.com/office/drawing/2014/main" id="{B5DE16D7-1FFF-2A97-B87E-CB8DAF88F38A}"/>
                        </a:ext>
                      </a:extLst>
                    </p:cNvPr>
                    <p:cNvGrpSpPr/>
                    <p:nvPr/>
                  </p:nvGrpSpPr>
                  <p:grpSpPr>
                    <a:xfrm>
                      <a:off x="9407272" y="2214345"/>
                      <a:ext cx="529722" cy="876794"/>
                      <a:chOff x="9407272" y="2214345"/>
                      <a:chExt cx="529722" cy="876794"/>
                    </a:xfrm>
                  </p:grpSpPr>
                  <p:sp>
                    <p:nvSpPr>
                      <p:cNvPr id="779" name="Hexagon 778">
                        <a:extLst>
                          <a:ext uri="{FF2B5EF4-FFF2-40B4-BE49-F238E27FC236}">
                            <a16:creationId xmlns:a16="http://schemas.microsoft.com/office/drawing/2014/main" id="{FA2F8744-53E7-6587-59E6-46F4E4D7D3C4}"/>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Hexagon 779">
                        <a:extLst>
                          <a:ext uri="{FF2B5EF4-FFF2-40B4-BE49-F238E27FC236}">
                            <a16:creationId xmlns:a16="http://schemas.microsoft.com/office/drawing/2014/main" id="{3067E81A-68BC-9052-9CBD-217AB1BE102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6" name="Group 775">
                      <a:extLst>
                        <a:ext uri="{FF2B5EF4-FFF2-40B4-BE49-F238E27FC236}">
                          <a16:creationId xmlns:a16="http://schemas.microsoft.com/office/drawing/2014/main" id="{99EC2A8B-95B5-C588-5516-4338BCCDB522}"/>
                        </a:ext>
                      </a:extLst>
                    </p:cNvPr>
                    <p:cNvGrpSpPr/>
                    <p:nvPr/>
                  </p:nvGrpSpPr>
                  <p:grpSpPr>
                    <a:xfrm>
                      <a:off x="9407272" y="3090645"/>
                      <a:ext cx="529722" cy="876794"/>
                      <a:chOff x="9407272" y="2214345"/>
                      <a:chExt cx="529722" cy="876794"/>
                    </a:xfrm>
                  </p:grpSpPr>
                  <p:sp>
                    <p:nvSpPr>
                      <p:cNvPr id="777" name="Hexagon 776">
                        <a:extLst>
                          <a:ext uri="{FF2B5EF4-FFF2-40B4-BE49-F238E27FC236}">
                            <a16:creationId xmlns:a16="http://schemas.microsoft.com/office/drawing/2014/main" id="{E5028D0E-B8CD-CDCB-E840-3FEDDCE895A6}"/>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Hexagon 777">
                        <a:extLst>
                          <a:ext uri="{FF2B5EF4-FFF2-40B4-BE49-F238E27FC236}">
                            <a16:creationId xmlns:a16="http://schemas.microsoft.com/office/drawing/2014/main" id="{48F01F8B-14C9-FFF6-8162-BE1285BDF64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8" name="Group 767">
                    <a:extLst>
                      <a:ext uri="{FF2B5EF4-FFF2-40B4-BE49-F238E27FC236}">
                        <a16:creationId xmlns:a16="http://schemas.microsoft.com/office/drawing/2014/main" id="{554AF71D-3624-6696-BE56-FC73292CFB3B}"/>
                      </a:ext>
                    </a:extLst>
                  </p:cNvPr>
                  <p:cNvGrpSpPr/>
                  <p:nvPr/>
                </p:nvGrpSpPr>
                <p:grpSpPr>
                  <a:xfrm>
                    <a:off x="9407272" y="3966743"/>
                    <a:ext cx="529722" cy="1753094"/>
                    <a:chOff x="9407272" y="2214345"/>
                    <a:chExt cx="529722" cy="1753094"/>
                  </a:xfrm>
                </p:grpSpPr>
                <p:grpSp>
                  <p:nvGrpSpPr>
                    <p:cNvPr id="769" name="Group 768">
                      <a:extLst>
                        <a:ext uri="{FF2B5EF4-FFF2-40B4-BE49-F238E27FC236}">
                          <a16:creationId xmlns:a16="http://schemas.microsoft.com/office/drawing/2014/main" id="{3B0C1289-8361-6CA7-CA63-6D03FCD0D95C}"/>
                        </a:ext>
                      </a:extLst>
                    </p:cNvPr>
                    <p:cNvGrpSpPr/>
                    <p:nvPr/>
                  </p:nvGrpSpPr>
                  <p:grpSpPr>
                    <a:xfrm>
                      <a:off x="9407272" y="2214345"/>
                      <a:ext cx="529722" cy="876794"/>
                      <a:chOff x="9407272" y="2214345"/>
                      <a:chExt cx="529722" cy="876794"/>
                    </a:xfrm>
                  </p:grpSpPr>
                  <p:sp>
                    <p:nvSpPr>
                      <p:cNvPr id="773" name="Hexagon 772">
                        <a:extLst>
                          <a:ext uri="{FF2B5EF4-FFF2-40B4-BE49-F238E27FC236}">
                            <a16:creationId xmlns:a16="http://schemas.microsoft.com/office/drawing/2014/main" id="{577FEC85-2A48-3464-CCD3-0635163A6EFA}"/>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Hexagon 773">
                        <a:extLst>
                          <a:ext uri="{FF2B5EF4-FFF2-40B4-BE49-F238E27FC236}">
                            <a16:creationId xmlns:a16="http://schemas.microsoft.com/office/drawing/2014/main" id="{98304E43-43CE-2444-312B-8040F86616B2}"/>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0" name="Group 769">
                      <a:extLst>
                        <a:ext uri="{FF2B5EF4-FFF2-40B4-BE49-F238E27FC236}">
                          <a16:creationId xmlns:a16="http://schemas.microsoft.com/office/drawing/2014/main" id="{190149A6-F24B-28B6-C620-9AAC258980C7}"/>
                        </a:ext>
                      </a:extLst>
                    </p:cNvPr>
                    <p:cNvGrpSpPr/>
                    <p:nvPr/>
                  </p:nvGrpSpPr>
                  <p:grpSpPr>
                    <a:xfrm>
                      <a:off x="9407272" y="3090645"/>
                      <a:ext cx="529722" cy="876794"/>
                      <a:chOff x="9407272" y="2214345"/>
                      <a:chExt cx="529722" cy="876794"/>
                    </a:xfrm>
                  </p:grpSpPr>
                  <p:sp>
                    <p:nvSpPr>
                      <p:cNvPr id="771" name="Hexagon 770">
                        <a:extLst>
                          <a:ext uri="{FF2B5EF4-FFF2-40B4-BE49-F238E27FC236}">
                            <a16:creationId xmlns:a16="http://schemas.microsoft.com/office/drawing/2014/main" id="{DC165159-471F-428C-5E69-E252B6C4E21B}"/>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Hexagon 771">
                        <a:extLst>
                          <a:ext uri="{FF2B5EF4-FFF2-40B4-BE49-F238E27FC236}">
                            <a16:creationId xmlns:a16="http://schemas.microsoft.com/office/drawing/2014/main" id="{7DEDC744-16AA-7D51-CCD1-FA984F912608}"/>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734" name="Group 733">
                <a:extLst>
                  <a:ext uri="{FF2B5EF4-FFF2-40B4-BE49-F238E27FC236}">
                    <a16:creationId xmlns:a16="http://schemas.microsoft.com/office/drawing/2014/main" id="{01914427-AA03-DEA5-1931-76FB220BD254}"/>
                  </a:ext>
                </a:extLst>
              </p:cNvPr>
              <p:cNvGrpSpPr/>
              <p:nvPr/>
            </p:nvGrpSpPr>
            <p:grpSpPr>
              <a:xfrm>
                <a:off x="9814197" y="-269999"/>
                <a:ext cx="529722" cy="7009537"/>
                <a:chOff x="9407272" y="-50800"/>
                <a:chExt cx="529722" cy="7009537"/>
              </a:xfrm>
            </p:grpSpPr>
            <p:grpSp>
              <p:nvGrpSpPr>
                <p:cNvPr id="735" name="Group 734">
                  <a:extLst>
                    <a:ext uri="{FF2B5EF4-FFF2-40B4-BE49-F238E27FC236}">
                      <a16:creationId xmlns:a16="http://schemas.microsoft.com/office/drawing/2014/main" id="{8EC577BD-4C26-3E93-3DC6-9AB31630734A}"/>
                    </a:ext>
                  </a:extLst>
                </p:cNvPr>
                <p:cNvGrpSpPr/>
                <p:nvPr/>
              </p:nvGrpSpPr>
              <p:grpSpPr>
                <a:xfrm>
                  <a:off x="9407272" y="-50800"/>
                  <a:ext cx="529722" cy="3505492"/>
                  <a:chOff x="9407272" y="2214345"/>
                  <a:chExt cx="529722" cy="3505492"/>
                </a:xfrm>
              </p:grpSpPr>
              <p:grpSp>
                <p:nvGrpSpPr>
                  <p:cNvPr id="751" name="Group 750">
                    <a:extLst>
                      <a:ext uri="{FF2B5EF4-FFF2-40B4-BE49-F238E27FC236}">
                        <a16:creationId xmlns:a16="http://schemas.microsoft.com/office/drawing/2014/main" id="{A873D3ED-6156-AE24-264E-C733EF133959}"/>
                      </a:ext>
                    </a:extLst>
                  </p:cNvPr>
                  <p:cNvGrpSpPr/>
                  <p:nvPr/>
                </p:nvGrpSpPr>
                <p:grpSpPr>
                  <a:xfrm>
                    <a:off x="9407272" y="2214345"/>
                    <a:ext cx="529722" cy="1753094"/>
                    <a:chOff x="9407272" y="2214345"/>
                    <a:chExt cx="529722" cy="1753094"/>
                  </a:xfrm>
                </p:grpSpPr>
                <p:grpSp>
                  <p:nvGrpSpPr>
                    <p:cNvPr id="759" name="Group 758">
                      <a:extLst>
                        <a:ext uri="{FF2B5EF4-FFF2-40B4-BE49-F238E27FC236}">
                          <a16:creationId xmlns:a16="http://schemas.microsoft.com/office/drawing/2014/main" id="{644895B5-E4A3-C1A9-9088-2B8CF94711A9}"/>
                        </a:ext>
                      </a:extLst>
                    </p:cNvPr>
                    <p:cNvGrpSpPr/>
                    <p:nvPr/>
                  </p:nvGrpSpPr>
                  <p:grpSpPr>
                    <a:xfrm>
                      <a:off x="9407272" y="2214345"/>
                      <a:ext cx="529722" cy="876794"/>
                      <a:chOff x="9407272" y="2214345"/>
                      <a:chExt cx="529722" cy="876794"/>
                    </a:xfrm>
                  </p:grpSpPr>
                  <p:sp>
                    <p:nvSpPr>
                      <p:cNvPr id="763" name="Hexagon 762">
                        <a:extLst>
                          <a:ext uri="{FF2B5EF4-FFF2-40B4-BE49-F238E27FC236}">
                            <a16:creationId xmlns:a16="http://schemas.microsoft.com/office/drawing/2014/main" id="{3A49D620-D581-1531-ED87-4878E03E676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Hexagon 763">
                        <a:extLst>
                          <a:ext uri="{FF2B5EF4-FFF2-40B4-BE49-F238E27FC236}">
                            <a16:creationId xmlns:a16="http://schemas.microsoft.com/office/drawing/2014/main" id="{EC14F467-1FF6-0B37-BA42-B621FDA75BE2}"/>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0" name="Group 759">
                      <a:extLst>
                        <a:ext uri="{FF2B5EF4-FFF2-40B4-BE49-F238E27FC236}">
                          <a16:creationId xmlns:a16="http://schemas.microsoft.com/office/drawing/2014/main" id="{3AA8E577-9614-86A6-1379-36DA51AA2093}"/>
                        </a:ext>
                      </a:extLst>
                    </p:cNvPr>
                    <p:cNvGrpSpPr/>
                    <p:nvPr/>
                  </p:nvGrpSpPr>
                  <p:grpSpPr>
                    <a:xfrm>
                      <a:off x="9407272" y="3090645"/>
                      <a:ext cx="529722" cy="876794"/>
                      <a:chOff x="9407272" y="2214345"/>
                      <a:chExt cx="529722" cy="876794"/>
                    </a:xfrm>
                  </p:grpSpPr>
                  <p:sp>
                    <p:nvSpPr>
                      <p:cNvPr id="761" name="Hexagon 760">
                        <a:extLst>
                          <a:ext uri="{FF2B5EF4-FFF2-40B4-BE49-F238E27FC236}">
                            <a16:creationId xmlns:a16="http://schemas.microsoft.com/office/drawing/2014/main" id="{64D30AE5-5EB1-D727-B0F1-5284C2918E3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Hexagon 761">
                        <a:extLst>
                          <a:ext uri="{FF2B5EF4-FFF2-40B4-BE49-F238E27FC236}">
                            <a16:creationId xmlns:a16="http://schemas.microsoft.com/office/drawing/2014/main" id="{7363FA4E-F9E2-85C0-F0B7-4B2964B563A2}"/>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2" name="Group 751">
                    <a:extLst>
                      <a:ext uri="{FF2B5EF4-FFF2-40B4-BE49-F238E27FC236}">
                        <a16:creationId xmlns:a16="http://schemas.microsoft.com/office/drawing/2014/main" id="{B7E09A7B-F957-7C86-A54C-1BD9E65A16F6}"/>
                      </a:ext>
                    </a:extLst>
                  </p:cNvPr>
                  <p:cNvGrpSpPr/>
                  <p:nvPr/>
                </p:nvGrpSpPr>
                <p:grpSpPr>
                  <a:xfrm>
                    <a:off x="9407272" y="3966743"/>
                    <a:ext cx="529722" cy="1753094"/>
                    <a:chOff x="9407272" y="2214345"/>
                    <a:chExt cx="529722" cy="1753094"/>
                  </a:xfrm>
                </p:grpSpPr>
                <p:grpSp>
                  <p:nvGrpSpPr>
                    <p:cNvPr id="753" name="Group 752">
                      <a:extLst>
                        <a:ext uri="{FF2B5EF4-FFF2-40B4-BE49-F238E27FC236}">
                          <a16:creationId xmlns:a16="http://schemas.microsoft.com/office/drawing/2014/main" id="{29A35B80-676D-2E53-7EA5-5C66F4B8D564}"/>
                        </a:ext>
                      </a:extLst>
                    </p:cNvPr>
                    <p:cNvGrpSpPr/>
                    <p:nvPr/>
                  </p:nvGrpSpPr>
                  <p:grpSpPr>
                    <a:xfrm>
                      <a:off x="9407272" y="2214345"/>
                      <a:ext cx="529722" cy="876794"/>
                      <a:chOff x="9407272" y="2214345"/>
                      <a:chExt cx="529722" cy="876794"/>
                    </a:xfrm>
                  </p:grpSpPr>
                  <p:sp>
                    <p:nvSpPr>
                      <p:cNvPr id="757" name="Hexagon 756">
                        <a:extLst>
                          <a:ext uri="{FF2B5EF4-FFF2-40B4-BE49-F238E27FC236}">
                            <a16:creationId xmlns:a16="http://schemas.microsoft.com/office/drawing/2014/main" id="{8C3F126A-4381-6A00-CC5E-67C8F36872F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Hexagon 757">
                        <a:extLst>
                          <a:ext uri="{FF2B5EF4-FFF2-40B4-BE49-F238E27FC236}">
                            <a16:creationId xmlns:a16="http://schemas.microsoft.com/office/drawing/2014/main" id="{D3512ABB-38C5-A11E-0003-1AB678D7FE5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4" name="Group 753">
                      <a:extLst>
                        <a:ext uri="{FF2B5EF4-FFF2-40B4-BE49-F238E27FC236}">
                          <a16:creationId xmlns:a16="http://schemas.microsoft.com/office/drawing/2014/main" id="{0CEB27A0-4194-A089-336F-366FBEF3F8BB}"/>
                        </a:ext>
                      </a:extLst>
                    </p:cNvPr>
                    <p:cNvGrpSpPr/>
                    <p:nvPr/>
                  </p:nvGrpSpPr>
                  <p:grpSpPr>
                    <a:xfrm>
                      <a:off x="9407272" y="3090645"/>
                      <a:ext cx="529722" cy="876794"/>
                      <a:chOff x="9407272" y="2214345"/>
                      <a:chExt cx="529722" cy="876794"/>
                    </a:xfrm>
                  </p:grpSpPr>
                  <p:sp>
                    <p:nvSpPr>
                      <p:cNvPr id="755" name="Hexagon 754">
                        <a:extLst>
                          <a:ext uri="{FF2B5EF4-FFF2-40B4-BE49-F238E27FC236}">
                            <a16:creationId xmlns:a16="http://schemas.microsoft.com/office/drawing/2014/main" id="{9205564A-6E5A-4DD0-880A-A91382DD770A}"/>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Hexagon 755">
                        <a:extLst>
                          <a:ext uri="{FF2B5EF4-FFF2-40B4-BE49-F238E27FC236}">
                            <a16:creationId xmlns:a16="http://schemas.microsoft.com/office/drawing/2014/main" id="{90951E33-B34C-F0AD-DF9A-ED6677F7879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36" name="Group 735">
                  <a:extLst>
                    <a:ext uri="{FF2B5EF4-FFF2-40B4-BE49-F238E27FC236}">
                      <a16:creationId xmlns:a16="http://schemas.microsoft.com/office/drawing/2014/main" id="{2C3F4EDB-1B50-3D7E-8CD8-3CA3EF80FBAB}"/>
                    </a:ext>
                  </a:extLst>
                </p:cNvPr>
                <p:cNvGrpSpPr/>
                <p:nvPr/>
              </p:nvGrpSpPr>
              <p:grpSpPr>
                <a:xfrm>
                  <a:off x="9407272" y="3453245"/>
                  <a:ext cx="529722" cy="3505492"/>
                  <a:chOff x="9407272" y="2214345"/>
                  <a:chExt cx="529722" cy="3505492"/>
                </a:xfrm>
              </p:grpSpPr>
              <p:grpSp>
                <p:nvGrpSpPr>
                  <p:cNvPr id="737" name="Group 736">
                    <a:extLst>
                      <a:ext uri="{FF2B5EF4-FFF2-40B4-BE49-F238E27FC236}">
                        <a16:creationId xmlns:a16="http://schemas.microsoft.com/office/drawing/2014/main" id="{8F53CD54-069C-AE77-87CC-03B750ACE2C6}"/>
                      </a:ext>
                    </a:extLst>
                  </p:cNvPr>
                  <p:cNvGrpSpPr/>
                  <p:nvPr/>
                </p:nvGrpSpPr>
                <p:grpSpPr>
                  <a:xfrm>
                    <a:off x="9407272" y="2214345"/>
                    <a:ext cx="529722" cy="1753094"/>
                    <a:chOff x="9407272" y="2214345"/>
                    <a:chExt cx="529722" cy="1753094"/>
                  </a:xfrm>
                </p:grpSpPr>
                <p:grpSp>
                  <p:nvGrpSpPr>
                    <p:cNvPr id="745" name="Group 744">
                      <a:extLst>
                        <a:ext uri="{FF2B5EF4-FFF2-40B4-BE49-F238E27FC236}">
                          <a16:creationId xmlns:a16="http://schemas.microsoft.com/office/drawing/2014/main" id="{50DF2979-3683-8AF9-7E08-8E7C09DD10B1}"/>
                        </a:ext>
                      </a:extLst>
                    </p:cNvPr>
                    <p:cNvGrpSpPr/>
                    <p:nvPr/>
                  </p:nvGrpSpPr>
                  <p:grpSpPr>
                    <a:xfrm>
                      <a:off x="9407272" y="2214345"/>
                      <a:ext cx="529722" cy="876794"/>
                      <a:chOff x="9407272" y="2214345"/>
                      <a:chExt cx="529722" cy="876794"/>
                    </a:xfrm>
                  </p:grpSpPr>
                  <p:sp>
                    <p:nvSpPr>
                      <p:cNvPr id="749" name="Hexagon 748">
                        <a:extLst>
                          <a:ext uri="{FF2B5EF4-FFF2-40B4-BE49-F238E27FC236}">
                            <a16:creationId xmlns:a16="http://schemas.microsoft.com/office/drawing/2014/main" id="{5D11A90C-8E95-CF21-66D7-5F10C4A570BB}"/>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Hexagon 749">
                        <a:extLst>
                          <a:ext uri="{FF2B5EF4-FFF2-40B4-BE49-F238E27FC236}">
                            <a16:creationId xmlns:a16="http://schemas.microsoft.com/office/drawing/2014/main" id="{7E849DCF-0D78-C742-29C0-A3644FB8288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6" name="Group 745">
                      <a:extLst>
                        <a:ext uri="{FF2B5EF4-FFF2-40B4-BE49-F238E27FC236}">
                          <a16:creationId xmlns:a16="http://schemas.microsoft.com/office/drawing/2014/main" id="{6BBDFBA4-5FBF-4881-FDD5-D38AEADDABDF}"/>
                        </a:ext>
                      </a:extLst>
                    </p:cNvPr>
                    <p:cNvGrpSpPr/>
                    <p:nvPr/>
                  </p:nvGrpSpPr>
                  <p:grpSpPr>
                    <a:xfrm>
                      <a:off x="9407272" y="3090645"/>
                      <a:ext cx="529722" cy="876794"/>
                      <a:chOff x="9407272" y="2214345"/>
                      <a:chExt cx="529722" cy="876794"/>
                    </a:xfrm>
                  </p:grpSpPr>
                  <p:sp>
                    <p:nvSpPr>
                      <p:cNvPr id="747" name="Hexagon 746">
                        <a:extLst>
                          <a:ext uri="{FF2B5EF4-FFF2-40B4-BE49-F238E27FC236}">
                            <a16:creationId xmlns:a16="http://schemas.microsoft.com/office/drawing/2014/main" id="{318890DA-5764-7D5F-9827-E20E357A120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Hexagon 747">
                        <a:extLst>
                          <a:ext uri="{FF2B5EF4-FFF2-40B4-BE49-F238E27FC236}">
                            <a16:creationId xmlns:a16="http://schemas.microsoft.com/office/drawing/2014/main" id="{6988E956-7F88-8799-1FFB-6B6E0B9B1805}"/>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8" name="Group 737">
                    <a:extLst>
                      <a:ext uri="{FF2B5EF4-FFF2-40B4-BE49-F238E27FC236}">
                        <a16:creationId xmlns:a16="http://schemas.microsoft.com/office/drawing/2014/main" id="{0303159E-2C80-2855-6A32-A33037F28F5E}"/>
                      </a:ext>
                    </a:extLst>
                  </p:cNvPr>
                  <p:cNvGrpSpPr/>
                  <p:nvPr/>
                </p:nvGrpSpPr>
                <p:grpSpPr>
                  <a:xfrm>
                    <a:off x="9407272" y="3966743"/>
                    <a:ext cx="529722" cy="1753094"/>
                    <a:chOff x="9407272" y="2214345"/>
                    <a:chExt cx="529722" cy="1753094"/>
                  </a:xfrm>
                </p:grpSpPr>
                <p:grpSp>
                  <p:nvGrpSpPr>
                    <p:cNvPr id="739" name="Group 738">
                      <a:extLst>
                        <a:ext uri="{FF2B5EF4-FFF2-40B4-BE49-F238E27FC236}">
                          <a16:creationId xmlns:a16="http://schemas.microsoft.com/office/drawing/2014/main" id="{A50583CB-6D5E-0D7B-86BE-0AFFF4F4532E}"/>
                        </a:ext>
                      </a:extLst>
                    </p:cNvPr>
                    <p:cNvGrpSpPr/>
                    <p:nvPr/>
                  </p:nvGrpSpPr>
                  <p:grpSpPr>
                    <a:xfrm>
                      <a:off x="9407272" y="2214345"/>
                      <a:ext cx="529722" cy="876794"/>
                      <a:chOff x="9407272" y="2214345"/>
                      <a:chExt cx="529722" cy="876794"/>
                    </a:xfrm>
                  </p:grpSpPr>
                  <p:sp>
                    <p:nvSpPr>
                      <p:cNvPr id="743" name="Hexagon 742">
                        <a:extLst>
                          <a:ext uri="{FF2B5EF4-FFF2-40B4-BE49-F238E27FC236}">
                            <a16:creationId xmlns:a16="http://schemas.microsoft.com/office/drawing/2014/main" id="{DB5E5656-0501-A349-C09D-4199721A6FF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Hexagon 743">
                        <a:extLst>
                          <a:ext uri="{FF2B5EF4-FFF2-40B4-BE49-F238E27FC236}">
                            <a16:creationId xmlns:a16="http://schemas.microsoft.com/office/drawing/2014/main" id="{629675C2-9C4C-7E08-45E4-956DEFA08210}"/>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0" name="Group 739">
                      <a:extLst>
                        <a:ext uri="{FF2B5EF4-FFF2-40B4-BE49-F238E27FC236}">
                          <a16:creationId xmlns:a16="http://schemas.microsoft.com/office/drawing/2014/main" id="{174B1098-474E-6E97-A6B6-FF1EB6360DEA}"/>
                        </a:ext>
                      </a:extLst>
                    </p:cNvPr>
                    <p:cNvGrpSpPr/>
                    <p:nvPr/>
                  </p:nvGrpSpPr>
                  <p:grpSpPr>
                    <a:xfrm>
                      <a:off x="9407272" y="3090645"/>
                      <a:ext cx="529722" cy="876794"/>
                      <a:chOff x="9407272" y="2214345"/>
                      <a:chExt cx="529722" cy="876794"/>
                    </a:xfrm>
                  </p:grpSpPr>
                  <p:sp>
                    <p:nvSpPr>
                      <p:cNvPr id="741" name="Hexagon 740">
                        <a:extLst>
                          <a:ext uri="{FF2B5EF4-FFF2-40B4-BE49-F238E27FC236}">
                            <a16:creationId xmlns:a16="http://schemas.microsoft.com/office/drawing/2014/main" id="{3609BDEA-ADDC-22DC-1C51-0A2008AAD90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Hexagon 741">
                        <a:extLst>
                          <a:ext uri="{FF2B5EF4-FFF2-40B4-BE49-F238E27FC236}">
                            <a16:creationId xmlns:a16="http://schemas.microsoft.com/office/drawing/2014/main" id="{86942E47-54A9-388B-D68F-A82AD0625440}"/>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9" name="Group 8">
              <a:extLst>
                <a:ext uri="{FF2B5EF4-FFF2-40B4-BE49-F238E27FC236}">
                  <a16:creationId xmlns:a16="http://schemas.microsoft.com/office/drawing/2014/main" id="{12F334DC-09E8-24DE-2C2C-4845F676900E}"/>
                </a:ext>
              </a:extLst>
            </p:cNvPr>
            <p:cNvGrpSpPr/>
            <p:nvPr/>
          </p:nvGrpSpPr>
          <p:grpSpPr>
            <a:xfrm>
              <a:off x="7293830" y="-269999"/>
              <a:ext cx="936647" cy="7228736"/>
              <a:chOff x="9407272" y="-269999"/>
              <a:chExt cx="936647" cy="7228736"/>
            </a:xfrm>
          </p:grpSpPr>
          <p:grpSp>
            <p:nvGrpSpPr>
              <p:cNvPr id="671" name="Group 670">
                <a:extLst>
                  <a:ext uri="{FF2B5EF4-FFF2-40B4-BE49-F238E27FC236}">
                    <a16:creationId xmlns:a16="http://schemas.microsoft.com/office/drawing/2014/main" id="{BE21D111-0E11-2DFB-833F-9062B94E70D1}"/>
                  </a:ext>
                </a:extLst>
              </p:cNvPr>
              <p:cNvGrpSpPr/>
              <p:nvPr/>
            </p:nvGrpSpPr>
            <p:grpSpPr>
              <a:xfrm>
                <a:off x="9407272" y="-50800"/>
                <a:ext cx="529722" cy="7009537"/>
                <a:chOff x="9407272" y="-50800"/>
                <a:chExt cx="529722" cy="7009537"/>
              </a:xfrm>
            </p:grpSpPr>
            <p:grpSp>
              <p:nvGrpSpPr>
                <p:cNvPr id="703" name="Group 702">
                  <a:extLst>
                    <a:ext uri="{FF2B5EF4-FFF2-40B4-BE49-F238E27FC236}">
                      <a16:creationId xmlns:a16="http://schemas.microsoft.com/office/drawing/2014/main" id="{65A29E89-BD6D-157F-3FAB-1D511A1C45FB}"/>
                    </a:ext>
                  </a:extLst>
                </p:cNvPr>
                <p:cNvGrpSpPr/>
                <p:nvPr/>
              </p:nvGrpSpPr>
              <p:grpSpPr>
                <a:xfrm>
                  <a:off x="9407272" y="-50800"/>
                  <a:ext cx="529722" cy="3505492"/>
                  <a:chOff x="9407272" y="2214345"/>
                  <a:chExt cx="529722" cy="3505492"/>
                </a:xfrm>
              </p:grpSpPr>
              <p:grpSp>
                <p:nvGrpSpPr>
                  <p:cNvPr id="719" name="Group 718">
                    <a:extLst>
                      <a:ext uri="{FF2B5EF4-FFF2-40B4-BE49-F238E27FC236}">
                        <a16:creationId xmlns:a16="http://schemas.microsoft.com/office/drawing/2014/main" id="{93907A63-2114-4D6A-0E24-F7FE0F871309}"/>
                      </a:ext>
                    </a:extLst>
                  </p:cNvPr>
                  <p:cNvGrpSpPr/>
                  <p:nvPr/>
                </p:nvGrpSpPr>
                <p:grpSpPr>
                  <a:xfrm>
                    <a:off x="9407272" y="2214345"/>
                    <a:ext cx="529722" cy="1753094"/>
                    <a:chOff x="9407272" y="2214345"/>
                    <a:chExt cx="529722" cy="1753094"/>
                  </a:xfrm>
                </p:grpSpPr>
                <p:grpSp>
                  <p:nvGrpSpPr>
                    <p:cNvPr id="727" name="Group 726">
                      <a:extLst>
                        <a:ext uri="{FF2B5EF4-FFF2-40B4-BE49-F238E27FC236}">
                          <a16:creationId xmlns:a16="http://schemas.microsoft.com/office/drawing/2014/main" id="{7498256D-9DE9-3D70-B9BC-7AB665DFB945}"/>
                        </a:ext>
                      </a:extLst>
                    </p:cNvPr>
                    <p:cNvGrpSpPr/>
                    <p:nvPr/>
                  </p:nvGrpSpPr>
                  <p:grpSpPr>
                    <a:xfrm>
                      <a:off x="9407272" y="2214345"/>
                      <a:ext cx="529722" cy="876794"/>
                      <a:chOff x="9407272" y="2214345"/>
                      <a:chExt cx="529722" cy="876794"/>
                    </a:xfrm>
                  </p:grpSpPr>
                  <p:sp>
                    <p:nvSpPr>
                      <p:cNvPr id="731" name="Hexagon 730">
                        <a:extLst>
                          <a:ext uri="{FF2B5EF4-FFF2-40B4-BE49-F238E27FC236}">
                            <a16:creationId xmlns:a16="http://schemas.microsoft.com/office/drawing/2014/main" id="{5ECB286D-6628-300E-B2A8-95883713FF3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Hexagon 731">
                        <a:extLst>
                          <a:ext uri="{FF2B5EF4-FFF2-40B4-BE49-F238E27FC236}">
                            <a16:creationId xmlns:a16="http://schemas.microsoft.com/office/drawing/2014/main" id="{2B2CAB0C-97F8-65A9-CB11-5351F54AE47C}"/>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8" name="Group 727">
                      <a:extLst>
                        <a:ext uri="{FF2B5EF4-FFF2-40B4-BE49-F238E27FC236}">
                          <a16:creationId xmlns:a16="http://schemas.microsoft.com/office/drawing/2014/main" id="{9AED5E32-22BA-7CB9-6DD0-392249244BD8}"/>
                        </a:ext>
                      </a:extLst>
                    </p:cNvPr>
                    <p:cNvGrpSpPr/>
                    <p:nvPr/>
                  </p:nvGrpSpPr>
                  <p:grpSpPr>
                    <a:xfrm>
                      <a:off x="9407272" y="3090645"/>
                      <a:ext cx="529722" cy="876794"/>
                      <a:chOff x="9407272" y="2214345"/>
                      <a:chExt cx="529722" cy="876794"/>
                    </a:xfrm>
                  </p:grpSpPr>
                  <p:sp>
                    <p:nvSpPr>
                      <p:cNvPr id="729" name="Hexagon 728">
                        <a:extLst>
                          <a:ext uri="{FF2B5EF4-FFF2-40B4-BE49-F238E27FC236}">
                            <a16:creationId xmlns:a16="http://schemas.microsoft.com/office/drawing/2014/main" id="{816F31DC-4912-B08C-DA97-92563987BED7}"/>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Hexagon 729">
                        <a:extLst>
                          <a:ext uri="{FF2B5EF4-FFF2-40B4-BE49-F238E27FC236}">
                            <a16:creationId xmlns:a16="http://schemas.microsoft.com/office/drawing/2014/main" id="{76F1463E-61F9-237D-1DEA-DD516D9AD7E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0" name="Group 719">
                    <a:extLst>
                      <a:ext uri="{FF2B5EF4-FFF2-40B4-BE49-F238E27FC236}">
                        <a16:creationId xmlns:a16="http://schemas.microsoft.com/office/drawing/2014/main" id="{97C475F5-FAA9-5984-580D-8DCFDC08E77E}"/>
                      </a:ext>
                    </a:extLst>
                  </p:cNvPr>
                  <p:cNvGrpSpPr/>
                  <p:nvPr/>
                </p:nvGrpSpPr>
                <p:grpSpPr>
                  <a:xfrm>
                    <a:off x="9407272" y="3966743"/>
                    <a:ext cx="529722" cy="1753094"/>
                    <a:chOff x="9407272" y="2214345"/>
                    <a:chExt cx="529722" cy="1753094"/>
                  </a:xfrm>
                </p:grpSpPr>
                <p:grpSp>
                  <p:nvGrpSpPr>
                    <p:cNvPr id="721" name="Group 720">
                      <a:extLst>
                        <a:ext uri="{FF2B5EF4-FFF2-40B4-BE49-F238E27FC236}">
                          <a16:creationId xmlns:a16="http://schemas.microsoft.com/office/drawing/2014/main" id="{B4439593-48B0-95A3-4A0F-5B96BC2439E9}"/>
                        </a:ext>
                      </a:extLst>
                    </p:cNvPr>
                    <p:cNvGrpSpPr/>
                    <p:nvPr/>
                  </p:nvGrpSpPr>
                  <p:grpSpPr>
                    <a:xfrm>
                      <a:off x="9407272" y="2214345"/>
                      <a:ext cx="529722" cy="876794"/>
                      <a:chOff x="9407272" y="2214345"/>
                      <a:chExt cx="529722" cy="876794"/>
                    </a:xfrm>
                  </p:grpSpPr>
                  <p:sp>
                    <p:nvSpPr>
                      <p:cNvPr id="725" name="Hexagon 724">
                        <a:extLst>
                          <a:ext uri="{FF2B5EF4-FFF2-40B4-BE49-F238E27FC236}">
                            <a16:creationId xmlns:a16="http://schemas.microsoft.com/office/drawing/2014/main" id="{8CCA5DAA-84C4-DDF5-5D76-ECBE70BB4ADD}"/>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Hexagon 725">
                        <a:extLst>
                          <a:ext uri="{FF2B5EF4-FFF2-40B4-BE49-F238E27FC236}">
                            <a16:creationId xmlns:a16="http://schemas.microsoft.com/office/drawing/2014/main" id="{CAF283DE-4EFC-630B-0F1C-4584869A8042}"/>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2" name="Group 721">
                      <a:extLst>
                        <a:ext uri="{FF2B5EF4-FFF2-40B4-BE49-F238E27FC236}">
                          <a16:creationId xmlns:a16="http://schemas.microsoft.com/office/drawing/2014/main" id="{E7E6E514-61F7-473E-B000-195DB99C3CA5}"/>
                        </a:ext>
                      </a:extLst>
                    </p:cNvPr>
                    <p:cNvGrpSpPr/>
                    <p:nvPr/>
                  </p:nvGrpSpPr>
                  <p:grpSpPr>
                    <a:xfrm>
                      <a:off x="9407272" y="3090645"/>
                      <a:ext cx="529722" cy="876794"/>
                      <a:chOff x="9407272" y="2214345"/>
                      <a:chExt cx="529722" cy="876794"/>
                    </a:xfrm>
                  </p:grpSpPr>
                  <p:sp>
                    <p:nvSpPr>
                      <p:cNvPr id="723" name="Hexagon 722">
                        <a:extLst>
                          <a:ext uri="{FF2B5EF4-FFF2-40B4-BE49-F238E27FC236}">
                            <a16:creationId xmlns:a16="http://schemas.microsoft.com/office/drawing/2014/main" id="{4A76F5B9-8479-76B1-F9B6-6C5434A737A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Hexagon 723">
                        <a:extLst>
                          <a:ext uri="{FF2B5EF4-FFF2-40B4-BE49-F238E27FC236}">
                            <a16:creationId xmlns:a16="http://schemas.microsoft.com/office/drawing/2014/main" id="{5AA03B64-5BAE-8013-E7EC-004DFF72302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04" name="Group 703">
                  <a:extLst>
                    <a:ext uri="{FF2B5EF4-FFF2-40B4-BE49-F238E27FC236}">
                      <a16:creationId xmlns:a16="http://schemas.microsoft.com/office/drawing/2014/main" id="{D55D15A7-BC60-013C-1390-977940B5B40F}"/>
                    </a:ext>
                  </a:extLst>
                </p:cNvPr>
                <p:cNvGrpSpPr/>
                <p:nvPr/>
              </p:nvGrpSpPr>
              <p:grpSpPr>
                <a:xfrm>
                  <a:off x="9407272" y="3453245"/>
                  <a:ext cx="529722" cy="3505492"/>
                  <a:chOff x="9407272" y="2214345"/>
                  <a:chExt cx="529722" cy="3505492"/>
                </a:xfrm>
              </p:grpSpPr>
              <p:grpSp>
                <p:nvGrpSpPr>
                  <p:cNvPr id="705" name="Group 704">
                    <a:extLst>
                      <a:ext uri="{FF2B5EF4-FFF2-40B4-BE49-F238E27FC236}">
                        <a16:creationId xmlns:a16="http://schemas.microsoft.com/office/drawing/2014/main" id="{8C63442E-D53A-B6EF-9FC9-4302A445EE43}"/>
                      </a:ext>
                    </a:extLst>
                  </p:cNvPr>
                  <p:cNvGrpSpPr/>
                  <p:nvPr/>
                </p:nvGrpSpPr>
                <p:grpSpPr>
                  <a:xfrm>
                    <a:off x="9407272" y="2214345"/>
                    <a:ext cx="529722" cy="1753094"/>
                    <a:chOff x="9407272" y="2214345"/>
                    <a:chExt cx="529722" cy="1753094"/>
                  </a:xfrm>
                </p:grpSpPr>
                <p:grpSp>
                  <p:nvGrpSpPr>
                    <p:cNvPr id="713" name="Group 712">
                      <a:extLst>
                        <a:ext uri="{FF2B5EF4-FFF2-40B4-BE49-F238E27FC236}">
                          <a16:creationId xmlns:a16="http://schemas.microsoft.com/office/drawing/2014/main" id="{C31660F2-C23D-A631-70BC-7B8A5BD0D3A3}"/>
                        </a:ext>
                      </a:extLst>
                    </p:cNvPr>
                    <p:cNvGrpSpPr/>
                    <p:nvPr/>
                  </p:nvGrpSpPr>
                  <p:grpSpPr>
                    <a:xfrm>
                      <a:off x="9407272" y="2214345"/>
                      <a:ext cx="529722" cy="876794"/>
                      <a:chOff x="9407272" y="2214345"/>
                      <a:chExt cx="529722" cy="876794"/>
                    </a:xfrm>
                  </p:grpSpPr>
                  <p:sp>
                    <p:nvSpPr>
                      <p:cNvPr id="717" name="Hexagon 716">
                        <a:extLst>
                          <a:ext uri="{FF2B5EF4-FFF2-40B4-BE49-F238E27FC236}">
                            <a16:creationId xmlns:a16="http://schemas.microsoft.com/office/drawing/2014/main" id="{ACE361CE-FF3B-EF53-A841-0956C614C34C}"/>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Hexagon 717">
                        <a:extLst>
                          <a:ext uri="{FF2B5EF4-FFF2-40B4-BE49-F238E27FC236}">
                            <a16:creationId xmlns:a16="http://schemas.microsoft.com/office/drawing/2014/main" id="{C2B9B719-90C0-C47D-717F-6DEEF0A07B2A}"/>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4" name="Group 713">
                      <a:extLst>
                        <a:ext uri="{FF2B5EF4-FFF2-40B4-BE49-F238E27FC236}">
                          <a16:creationId xmlns:a16="http://schemas.microsoft.com/office/drawing/2014/main" id="{440F080F-E13D-D338-9E54-19B56148CDF2}"/>
                        </a:ext>
                      </a:extLst>
                    </p:cNvPr>
                    <p:cNvGrpSpPr/>
                    <p:nvPr/>
                  </p:nvGrpSpPr>
                  <p:grpSpPr>
                    <a:xfrm>
                      <a:off x="9407272" y="3090645"/>
                      <a:ext cx="529722" cy="876794"/>
                      <a:chOff x="9407272" y="2214345"/>
                      <a:chExt cx="529722" cy="876794"/>
                    </a:xfrm>
                  </p:grpSpPr>
                  <p:sp>
                    <p:nvSpPr>
                      <p:cNvPr id="715" name="Hexagon 714">
                        <a:extLst>
                          <a:ext uri="{FF2B5EF4-FFF2-40B4-BE49-F238E27FC236}">
                            <a16:creationId xmlns:a16="http://schemas.microsoft.com/office/drawing/2014/main" id="{8F053FE0-3119-F252-34A9-93FA4905EC6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Hexagon 715">
                        <a:extLst>
                          <a:ext uri="{FF2B5EF4-FFF2-40B4-BE49-F238E27FC236}">
                            <a16:creationId xmlns:a16="http://schemas.microsoft.com/office/drawing/2014/main" id="{011B48EA-605B-AB27-8EE0-F20EE4F1574A}"/>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6" name="Group 705">
                    <a:extLst>
                      <a:ext uri="{FF2B5EF4-FFF2-40B4-BE49-F238E27FC236}">
                        <a16:creationId xmlns:a16="http://schemas.microsoft.com/office/drawing/2014/main" id="{FEF2B802-47DA-0F40-5142-EC730368933B}"/>
                      </a:ext>
                    </a:extLst>
                  </p:cNvPr>
                  <p:cNvGrpSpPr/>
                  <p:nvPr/>
                </p:nvGrpSpPr>
                <p:grpSpPr>
                  <a:xfrm>
                    <a:off x="9407272" y="3966743"/>
                    <a:ext cx="529722" cy="1753094"/>
                    <a:chOff x="9407272" y="2214345"/>
                    <a:chExt cx="529722" cy="1753094"/>
                  </a:xfrm>
                </p:grpSpPr>
                <p:grpSp>
                  <p:nvGrpSpPr>
                    <p:cNvPr id="707" name="Group 706">
                      <a:extLst>
                        <a:ext uri="{FF2B5EF4-FFF2-40B4-BE49-F238E27FC236}">
                          <a16:creationId xmlns:a16="http://schemas.microsoft.com/office/drawing/2014/main" id="{37982953-1199-3724-64C8-7087933BA092}"/>
                        </a:ext>
                      </a:extLst>
                    </p:cNvPr>
                    <p:cNvGrpSpPr/>
                    <p:nvPr/>
                  </p:nvGrpSpPr>
                  <p:grpSpPr>
                    <a:xfrm>
                      <a:off x="9407272" y="2214345"/>
                      <a:ext cx="529722" cy="876794"/>
                      <a:chOff x="9407272" y="2214345"/>
                      <a:chExt cx="529722" cy="876794"/>
                    </a:xfrm>
                  </p:grpSpPr>
                  <p:sp>
                    <p:nvSpPr>
                      <p:cNvPr id="711" name="Hexagon 710">
                        <a:extLst>
                          <a:ext uri="{FF2B5EF4-FFF2-40B4-BE49-F238E27FC236}">
                            <a16:creationId xmlns:a16="http://schemas.microsoft.com/office/drawing/2014/main" id="{97EA9FAB-36FD-16E5-1EC1-B98BE23E0FEF}"/>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Hexagon 711">
                        <a:extLst>
                          <a:ext uri="{FF2B5EF4-FFF2-40B4-BE49-F238E27FC236}">
                            <a16:creationId xmlns:a16="http://schemas.microsoft.com/office/drawing/2014/main" id="{198F1A37-6304-C217-A4EF-C5B01B83EB0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8" name="Group 707">
                      <a:extLst>
                        <a:ext uri="{FF2B5EF4-FFF2-40B4-BE49-F238E27FC236}">
                          <a16:creationId xmlns:a16="http://schemas.microsoft.com/office/drawing/2014/main" id="{F9BD7331-ACAC-D902-A071-FDB4C30CC82B}"/>
                        </a:ext>
                      </a:extLst>
                    </p:cNvPr>
                    <p:cNvGrpSpPr/>
                    <p:nvPr/>
                  </p:nvGrpSpPr>
                  <p:grpSpPr>
                    <a:xfrm>
                      <a:off x="9407272" y="3090645"/>
                      <a:ext cx="529722" cy="876794"/>
                      <a:chOff x="9407272" y="2214345"/>
                      <a:chExt cx="529722" cy="876794"/>
                    </a:xfrm>
                  </p:grpSpPr>
                  <p:sp>
                    <p:nvSpPr>
                      <p:cNvPr id="709" name="Hexagon 708">
                        <a:extLst>
                          <a:ext uri="{FF2B5EF4-FFF2-40B4-BE49-F238E27FC236}">
                            <a16:creationId xmlns:a16="http://schemas.microsoft.com/office/drawing/2014/main" id="{E9E79FE2-64CF-685B-D3D2-3F656A0A4B8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Hexagon 709">
                        <a:extLst>
                          <a:ext uri="{FF2B5EF4-FFF2-40B4-BE49-F238E27FC236}">
                            <a16:creationId xmlns:a16="http://schemas.microsoft.com/office/drawing/2014/main" id="{EB0A2760-CB5E-D17F-CC19-11CB67BD3B03}"/>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672" name="Group 671">
                <a:extLst>
                  <a:ext uri="{FF2B5EF4-FFF2-40B4-BE49-F238E27FC236}">
                    <a16:creationId xmlns:a16="http://schemas.microsoft.com/office/drawing/2014/main" id="{F7E99E1D-8E3C-5144-8ED5-DEE4DB79765F}"/>
                  </a:ext>
                </a:extLst>
              </p:cNvPr>
              <p:cNvGrpSpPr/>
              <p:nvPr/>
            </p:nvGrpSpPr>
            <p:grpSpPr>
              <a:xfrm>
                <a:off x="9814197" y="-269999"/>
                <a:ext cx="529722" cy="7009537"/>
                <a:chOff x="9407272" y="-50800"/>
                <a:chExt cx="529722" cy="7009537"/>
              </a:xfrm>
            </p:grpSpPr>
            <p:grpSp>
              <p:nvGrpSpPr>
                <p:cNvPr id="673" name="Group 672">
                  <a:extLst>
                    <a:ext uri="{FF2B5EF4-FFF2-40B4-BE49-F238E27FC236}">
                      <a16:creationId xmlns:a16="http://schemas.microsoft.com/office/drawing/2014/main" id="{4F14D264-07D6-179F-280E-FD92C314F6DE}"/>
                    </a:ext>
                  </a:extLst>
                </p:cNvPr>
                <p:cNvGrpSpPr/>
                <p:nvPr/>
              </p:nvGrpSpPr>
              <p:grpSpPr>
                <a:xfrm>
                  <a:off x="9407272" y="-50800"/>
                  <a:ext cx="529722" cy="3505492"/>
                  <a:chOff x="9407272" y="2214345"/>
                  <a:chExt cx="529722" cy="3505492"/>
                </a:xfrm>
              </p:grpSpPr>
              <p:grpSp>
                <p:nvGrpSpPr>
                  <p:cNvPr id="689" name="Group 688">
                    <a:extLst>
                      <a:ext uri="{FF2B5EF4-FFF2-40B4-BE49-F238E27FC236}">
                        <a16:creationId xmlns:a16="http://schemas.microsoft.com/office/drawing/2014/main" id="{F4316FC6-4C71-6507-D951-F03E409458E7}"/>
                      </a:ext>
                    </a:extLst>
                  </p:cNvPr>
                  <p:cNvGrpSpPr/>
                  <p:nvPr/>
                </p:nvGrpSpPr>
                <p:grpSpPr>
                  <a:xfrm>
                    <a:off x="9407272" y="2214345"/>
                    <a:ext cx="529722" cy="1753094"/>
                    <a:chOff x="9407272" y="2214345"/>
                    <a:chExt cx="529722" cy="1753094"/>
                  </a:xfrm>
                </p:grpSpPr>
                <p:grpSp>
                  <p:nvGrpSpPr>
                    <p:cNvPr id="697" name="Group 696">
                      <a:extLst>
                        <a:ext uri="{FF2B5EF4-FFF2-40B4-BE49-F238E27FC236}">
                          <a16:creationId xmlns:a16="http://schemas.microsoft.com/office/drawing/2014/main" id="{D9676813-43E8-8231-A657-F70D3D5EDE13}"/>
                        </a:ext>
                      </a:extLst>
                    </p:cNvPr>
                    <p:cNvGrpSpPr/>
                    <p:nvPr/>
                  </p:nvGrpSpPr>
                  <p:grpSpPr>
                    <a:xfrm>
                      <a:off x="9407272" y="2214345"/>
                      <a:ext cx="529722" cy="876794"/>
                      <a:chOff x="9407272" y="2214345"/>
                      <a:chExt cx="529722" cy="876794"/>
                    </a:xfrm>
                  </p:grpSpPr>
                  <p:sp>
                    <p:nvSpPr>
                      <p:cNvPr id="701" name="Hexagon 700">
                        <a:extLst>
                          <a:ext uri="{FF2B5EF4-FFF2-40B4-BE49-F238E27FC236}">
                            <a16:creationId xmlns:a16="http://schemas.microsoft.com/office/drawing/2014/main" id="{DAFF416A-0755-28CB-4F8C-0FA37F991D2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Hexagon 701">
                        <a:extLst>
                          <a:ext uri="{FF2B5EF4-FFF2-40B4-BE49-F238E27FC236}">
                            <a16:creationId xmlns:a16="http://schemas.microsoft.com/office/drawing/2014/main" id="{1C6F9947-23B4-5FF3-7F1E-F66A7476D6C5}"/>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8" name="Group 697">
                      <a:extLst>
                        <a:ext uri="{FF2B5EF4-FFF2-40B4-BE49-F238E27FC236}">
                          <a16:creationId xmlns:a16="http://schemas.microsoft.com/office/drawing/2014/main" id="{6E54EB06-D57C-F6F2-373A-2B5EB9E9545B}"/>
                        </a:ext>
                      </a:extLst>
                    </p:cNvPr>
                    <p:cNvGrpSpPr/>
                    <p:nvPr/>
                  </p:nvGrpSpPr>
                  <p:grpSpPr>
                    <a:xfrm>
                      <a:off x="9407272" y="3090645"/>
                      <a:ext cx="529722" cy="876794"/>
                      <a:chOff x="9407272" y="2214345"/>
                      <a:chExt cx="529722" cy="876794"/>
                    </a:xfrm>
                  </p:grpSpPr>
                  <p:sp>
                    <p:nvSpPr>
                      <p:cNvPr id="699" name="Hexagon 698">
                        <a:extLst>
                          <a:ext uri="{FF2B5EF4-FFF2-40B4-BE49-F238E27FC236}">
                            <a16:creationId xmlns:a16="http://schemas.microsoft.com/office/drawing/2014/main" id="{1AE6F6B5-E95A-0553-56A1-AAD1E9A808D7}"/>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Hexagon 699">
                        <a:extLst>
                          <a:ext uri="{FF2B5EF4-FFF2-40B4-BE49-F238E27FC236}">
                            <a16:creationId xmlns:a16="http://schemas.microsoft.com/office/drawing/2014/main" id="{759FE6AF-4E06-530E-3769-8B270505EAC7}"/>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0" name="Group 689">
                    <a:extLst>
                      <a:ext uri="{FF2B5EF4-FFF2-40B4-BE49-F238E27FC236}">
                        <a16:creationId xmlns:a16="http://schemas.microsoft.com/office/drawing/2014/main" id="{F5040973-1214-34BF-7D8A-A393B6D5F3E9}"/>
                      </a:ext>
                    </a:extLst>
                  </p:cNvPr>
                  <p:cNvGrpSpPr/>
                  <p:nvPr/>
                </p:nvGrpSpPr>
                <p:grpSpPr>
                  <a:xfrm>
                    <a:off x="9407272" y="3966743"/>
                    <a:ext cx="529722" cy="1753094"/>
                    <a:chOff x="9407272" y="2214345"/>
                    <a:chExt cx="529722" cy="1753094"/>
                  </a:xfrm>
                </p:grpSpPr>
                <p:grpSp>
                  <p:nvGrpSpPr>
                    <p:cNvPr id="691" name="Group 690">
                      <a:extLst>
                        <a:ext uri="{FF2B5EF4-FFF2-40B4-BE49-F238E27FC236}">
                          <a16:creationId xmlns:a16="http://schemas.microsoft.com/office/drawing/2014/main" id="{6BDC985B-56C6-2040-1D0B-83BA48EF757B}"/>
                        </a:ext>
                      </a:extLst>
                    </p:cNvPr>
                    <p:cNvGrpSpPr/>
                    <p:nvPr/>
                  </p:nvGrpSpPr>
                  <p:grpSpPr>
                    <a:xfrm>
                      <a:off x="9407272" y="2214345"/>
                      <a:ext cx="529722" cy="876794"/>
                      <a:chOff x="9407272" y="2214345"/>
                      <a:chExt cx="529722" cy="876794"/>
                    </a:xfrm>
                  </p:grpSpPr>
                  <p:sp>
                    <p:nvSpPr>
                      <p:cNvPr id="695" name="Hexagon 694">
                        <a:extLst>
                          <a:ext uri="{FF2B5EF4-FFF2-40B4-BE49-F238E27FC236}">
                            <a16:creationId xmlns:a16="http://schemas.microsoft.com/office/drawing/2014/main" id="{F9EECCA9-1388-D17E-938F-2ECA1297C354}"/>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Hexagon 695">
                        <a:extLst>
                          <a:ext uri="{FF2B5EF4-FFF2-40B4-BE49-F238E27FC236}">
                            <a16:creationId xmlns:a16="http://schemas.microsoft.com/office/drawing/2014/main" id="{C1DCB2DB-0196-642B-6F6C-7FCB5A83630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2" name="Group 691">
                      <a:extLst>
                        <a:ext uri="{FF2B5EF4-FFF2-40B4-BE49-F238E27FC236}">
                          <a16:creationId xmlns:a16="http://schemas.microsoft.com/office/drawing/2014/main" id="{50F41DFF-66A9-872E-5770-1455C0A50753}"/>
                        </a:ext>
                      </a:extLst>
                    </p:cNvPr>
                    <p:cNvGrpSpPr/>
                    <p:nvPr/>
                  </p:nvGrpSpPr>
                  <p:grpSpPr>
                    <a:xfrm>
                      <a:off x="9407272" y="3090645"/>
                      <a:ext cx="529722" cy="876794"/>
                      <a:chOff x="9407272" y="2214345"/>
                      <a:chExt cx="529722" cy="876794"/>
                    </a:xfrm>
                  </p:grpSpPr>
                  <p:sp>
                    <p:nvSpPr>
                      <p:cNvPr id="693" name="Hexagon 692">
                        <a:extLst>
                          <a:ext uri="{FF2B5EF4-FFF2-40B4-BE49-F238E27FC236}">
                            <a16:creationId xmlns:a16="http://schemas.microsoft.com/office/drawing/2014/main" id="{91F6F5A8-7DC7-70FB-C58F-8DA2C30436A3}"/>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Hexagon 693">
                        <a:extLst>
                          <a:ext uri="{FF2B5EF4-FFF2-40B4-BE49-F238E27FC236}">
                            <a16:creationId xmlns:a16="http://schemas.microsoft.com/office/drawing/2014/main" id="{558DE3AD-6D99-EBE3-3765-AD916FC22678}"/>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74" name="Group 673">
                  <a:extLst>
                    <a:ext uri="{FF2B5EF4-FFF2-40B4-BE49-F238E27FC236}">
                      <a16:creationId xmlns:a16="http://schemas.microsoft.com/office/drawing/2014/main" id="{F0398BF1-0C6D-AE8D-CD3B-03EE93F4C90B}"/>
                    </a:ext>
                  </a:extLst>
                </p:cNvPr>
                <p:cNvGrpSpPr/>
                <p:nvPr/>
              </p:nvGrpSpPr>
              <p:grpSpPr>
                <a:xfrm>
                  <a:off x="9407272" y="3453245"/>
                  <a:ext cx="529722" cy="3505492"/>
                  <a:chOff x="9407272" y="2214345"/>
                  <a:chExt cx="529722" cy="3505492"/>
                </a:xfrm>
              </p:grpSpPr>
              <p:grpSp>
                <p:nvGrpSpPr>
                  <p:cNvPr id="675" name="Group 674">
                    <a:extLst>
                      <a:ext uri="{FF2B5EF4-FFF2-40B4-BE49-F238E27FC236}">
                        <a16:creationId xmlns:a16="http://schemas.microsoft.com/office/drawing/2014/main" id="{4E5E1678-5F3C-EF3C-89F1-286D4C81A479}"/>
                      </a:ext>
                    </a:extLst>
                  </p:cNvPr>
                  <p:cNvGrpSpPr/>
                  <p:nvPr/>
                </p:nvGrpSpPr>
                <p:grpSpPr>
                  <a:xfrm>
                    <a:off x="9407272" y="2214345"/>
                    <a:ext cx="529722" cy="1753094"/>
                    <a:chOff x="9407272" y="2214345"/>
                    <a:chExt cx="529722" cy="1753094"/>
                  </a:xfrm>
                </p:grpSpPr>
                <p:grpSp>
                  <p:nvGrpSpPr>
                    <p:cNvPr id="683" name="Group 682">
                      <a:extLst>
                        <a:ext uri="{FF2B5EF4-FFF2-40B4-BE49-F238E27FC236}">
                          <a16:creationId xmlns:a16="http://schemas.microsoft.com/office/drawing/2014/main" id="{FE6EED39-B0A7-00DC-6636-64051BAB8622}"/>
                        </a:ext>
                      </a:extLst>
                    </p:cNvPr>
                    <p:cNvGrpSpPr/>
                    <p:nvPr/>
                  </p:nvGrpSpPr>
                  <p:grpSpPr>
                    <a:xfrm>
                      <a:off x="9407272" y="2214345"/>
                      <a:ext cx="529722" cy="876794"/>
                      <a:chOff x="9407272" y="2214345"/>
                      <a:chExt cx="529722" cy="876794"/>
                    </a:xfrm>
                  </p:grpSpPr>
                  <p:sp>
                    <p:nvSpPr>
                      <p:cNvPr id="687" name="Hexagon 686">
                        <a:extLst>
                          <a:ext uri="{FF2B5EF4-FFF2-40B4-BE49-F238E27FC236}">
                            <a16:creationId xmlns:a16="http://schemas.microsoft.com/office/drawing/2014/main" id="{C6767BBD-B708-AC1E-8189-1D3C0E56E4CC}"/>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Hexagon 687">
                        <a:extLst>
                          <a:ext uri="{FF2B5EF4-FFF2-40B4-BE49-F238E27FC236}">
                            <a16:creationId xmlns:a16="http://schemas.microsoft.com/office/drawing/2014/main" id="{108D6B06-BD2D-5262-8F3A-50E74DD7C25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4" name="Group 683">
                      <a:extLst>
                        <a:ext uri="{FF2B5EF4-FFF2-40B4-BE49-F238E27FC236}">
                          <a16:creationId xmlns:a16="http://schemas.microsoft.com/office/drawing/2014/main" id="{72F06BAA-E083-BC3D-E046-8ABDE5A19EBE}"/>
                        </a:ext>
                      </a:extLst>
                    </p:cNvPr>
                    <p:cNvGrpSpPr/>
                    <p:nvPr/>
                  </p:nvGrpSpPr>
                  <p:grpSpPr>
                    <a:xfrm>
                      <a:off x="9407272" y="3090645"/>
                      <a:ext cx="529722" cy="876794"/>
                      <a:chOff x="9407272" y="2214345"/>
                      <a:chExt cx="529722" cy="876794"/>
                    </a:xfrm>
                  </p:grpSpPr>
                  <p:sp>
                    <p:nvSpPr>
                      <p:cNvPr id="685" name="Hexagon 684">
                        <a:extLst>
                          <a:ext uri="{FF2B5EF4-FFF2-40B4-BE49-F238E27FC236}">
                            <a16:creationId xmlns:a16="http://schemas.microsoft.com/office/drawing/2014/main" id="{F2A46CF2-6B05-A7BD-FE4F-B8B72A303716}"/>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Hexagon 685">
                        <a:extLst>
                          <a:ext uri="{FF2B5EF4-FFF2-40B4-BE49-F238E27FC236}">
                            <a16:creationId xmlns:a16="http://schemas.microsoft.com/office/drawing/2014/main" id="{7C0228C9-D6B8-6036-B83A-338AC523D56A}"/>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6" name="Group 675">
                    <a:extLst>
                      <a:ext uri="{FF2B5EF4-FFF2-40B4-BE49-F238E27FC236}">
                        <a16:creationId xmlns:a16="http://schemas.microsoft.com/office/drawing/2014/main" id="{01838976-0C88-57B9-0830-01B9859A7EE2}"/>
                      </a:ext>
                    </a:extLst>
                  </p:cNvPr>
                  <p:cNvGrpSpPr/>
                  <p:nvPr/>
                </p:nvGrpSpPr>
                <p:grpSpPr>
                  <a:xfrm>
                    <a:off x="9407272" y="3966743"/>
                    <a:ext cx="529722" cy="1753094"/>
                    <a:chOff x="9407272" y="2214345"/>
                    <a:chExt cx="529722" cy="1753094"/>
                  </a:xfrm>
                </p:grpSpPr>
                <p:grpSp>
                  <p:nvGrpSpPr>
                    <p:cNvPr id="677" name="Group 676">
                      <a:extLst>
                        <a:ext uri="{FF2B5EF4-FFF2-40B4-BE49-F238E27FC236}">
                          <a16:creationId xmlns:a16="http://schemas.microsoft.com/office/drawing/2014/main" id="{31185F83-09F6-12A7-67CF-11FBF80F626E}"/>
                        </a:ext>
                      </a:extLst>
                    </p:cNvPr>
                    <p:cNvGrpSpPr/>
                    <p:nvPr/>
                  </p:nvGrpSpPr>
                  <p:grpSpPr>
                    <a:xfrm>
                      <a:off x="9407272" y="2214345"/>
                      <a:ext cx="529722" cy="876794"/>
                      <a:chOff x="9407272" y="2214345"/>
                      <a:chExt cx="529722" cy="876794"/>
                    </a:xfrm>
                  </p:grpSpPr>
                  <p:sp>
                    <p:nvSpPr>
                      <p:cNvPr id="681" name="Hexagon 680">
                        <a:extLst>
                          <a:ext uri="{FF2B5EF4-FFF2-40B4-BE49-F238E27FC236}">
                            <a16:creationId xmlns:a16="http://schemas.microsoft.com/office/drawing/2014/main" id="{4E42AEC9-31BB-0D2F-C45E-E25E6AF511D0}"/>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Hexagon 681">
                        <a:extLst>
                          <a:ext uri="{FF2B5EF4-FFF2-40B4-BE49-F238E27FC236}">
                            <a16:creationId xmlns:a16="http://schemas.microsoft.com/office/drawing/2014/main" id="{9F43DF35-1549-E030-6ACA-257479277E4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8" name="Group 677">
                      <a:extLst>
                        <a:ext uri="{FF2B5EF4-FFF2-40B4-BE49-F238E27FC236}">
                          <a16:creationId xmlns:a16="http://schemas.microsoft.com/office/drawing/2014/main" id="{5CBE5EA4-8956-606C-DA8F-052FB62ED7F9}"/>
                        </a:ext>
                      </a:extLst>
                    </p:cNvPr>
                    <p:cNvGrpSpPr/>
                    <p:nvPr/>
                  </p:nvGrpSpPr>
                  <p:grpSpPr>
                    <a:xfrm>
                      <a:off x="9407272" y="3090645"/>
                      <a:ext cx="529722" cy="876794"/>
                      <a:chOff x="9407272" y="2214345"/>
                      <a:chExt cx="529722" cy="876794"/>
                    </a:xfrm>
                  </p:grpSpPr>
                  <p:sp>
                    <p:nvSpPr>
                      <p:cNvPr id="679" name="Hexagon 678">
                        <a:extLst>
                          <a:ext uri="{FF2B5EF4-FFF2-40B4-BE49-F238E27FC236}">
                            <a16:creationId xmlns:a16="http://schemas.microsoft.com/office/drawing/2014/main" id="{48103E3B-677E-4E7C-11F8-68C2E846A703}"/>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Hexagon 679">
                        <a:extLst>
                          <a:ext uri="{FF2B5EF4-FFF2-40B4-BE49-F238E27FC236}">
                            <a16:creationId xmlns:a16="http://schemas.microsoft.com/office/drawing/2014/main" id="{3B369FB5-BA8A-4B05-E268-8B1BFBDB2765}"/>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0" name="Group 9">
              <a:extLst>
                <a:ext uri="{FF2B5EF4-FFF2-40B4-BE49-F238E27FC236}">
                  <a16:creationId xmlns:a16="http://schemas.microsoft.com/office/drawing/2014/main" id="{D4AF92D5-F8C6-E0D0-5B5E-D0C0004D5B21}"/>
                </a:ext>
              </a:extLst>
            </p:cNvPr>
            <p:cNvGrpSpPr/>
            <p:nvPr/>
          </p:nvGrpSpPr>
          <p:grpSpPr>
            <a:xfrm>
              <a:off x="8107902" y="-269999"/>
              <a:ext cx="936647" cy="7228736"/>
              <a:chOff x="9407272" y="-269999"/>
              <a:chExt cx="936647" cy="7228736"/>
            </a:xfrm>
          </p:grpSpPr>
          <p:grpSp>
            <p:nvGrpSpPr>
              <p:cNvPr id="609" name="Group 608">
                <a:extLst>
                  <a:ext uri="{FF2B5EF4-FFF2-40B4-BE49-F238E27FC236}">
                    <a16:creationId xmlns:a16="http://schemas.microsoft.com/office/drawing/2014/main" id="{20214254-245C-257F-9067-3E1527E24088}"/>
                  </a:ext>
                </a:extLst>
              </p:cNvPr>
              <p:cNvGrpSpPr/>
              <p:nvPr/>
            </p:nvGrpSpPr>
            <p:grpSpPr>
              <a:xfrm>
                <a:off x="9407272" y="-50800"/>
                <a:ext cx="529722" cy="7009537"/>
                <a:chOff x="9407272" y="-50800"/>
                <a:chExt cx="529722" cy="7009537"/>
              </a:xfrm>
            </p:grpSpPr>
            <p:grpSp>
              <p:nvGrpSpPr>
                <p:cNvPr id="641" name="Group 640">
                  <a:extLst>
                    <a:ext uri="{FF2B5EF4-FFF2-40B4-BE49-F238E27FC236}">
                      <a16:creationId xmlns:a16="http://schemas.microsoft.com/office/drawing/2014/main" id="{AFAAE67A-1E39-0659-361D-BAF5C908073B}"/>
                    </a:ext>
                  </a:extLst>
                </p:cNvPr>
                <p:cNvGrpSpPr/>
                <p:nvPr/>
              </p:nvGrpSpPr>
              <p:grpSpPr>
                <a:xfrm>
                  <a:off x="9407272" y="-50800"/>
                  <a:ext cx="529722" cy="3505492"/>
                  <a:chOff x="9407272" y="2214345"/>
                  <a:chExt cx="529722" cy="3505492"/>
                </a:xfrm>
              </p:grpSpPr>
              <p:grpSp>
                <p:nvGrpSpPr>
                  <p:cNvPr id="657" name="Group 656">
                    <a:extLst>
                      <a:ext uri="{FF2B5EF4-FFF2-40B4-BE49-F238E27FC236}">
                        <a16:creationId xmlns:a16="http://schemas.microsoft.com/office/drawing/2014/main" id="{77E8A3D0-7093-EA7A-0401-6388D5CCC23A}"/>
                      </a:ext>
                    </a:extLst>
                  </p:cNvPr>
                  <p:cNvGrpSpPr/>
                  <p:nvPr/>
                </p:nvGrpSpPr>
                <p:grpSpPr>
                  <a:xfrm>
                    <a:off x="9407272" y="2214345"/>
                    <a:ext cx="529722" cy="1753094"/>
                    <a:chOff x="9407272" y="2214345"/>
                    <a:chExt cx="529722" cy="1753094"/>
                  </a:xfrm>
                </p:grpSpPr>
                <p:grpSp>
                  <p:nvGrpSpPr>
                    <p:cNvPr id="665" name="Group 664">
                      <a:extLst>
                        <a:ext uri="{FF2B5EF4-FFF2-40B4-BE49-F238E27FC236}">
                          <a16:creationId xmlns:a16="http://schemas.microsoft.com/office/drawing/2014/main" id="{9EEF3F0A-A01B-1548-942A-DB02ECE66A85}"/>
                        </a:ext>
                      </a:extLst>
                    </p:cNvPr>
                    <p:cNvGrpSpPr/>
                    <p:nvPr/>
                  </p:nvGrpSpPr>
                  <p:grpSpPr>
                    <a:xfrm>
                      <a:off x="9407272" y="2214345"/>
                      <a:ext cx="529722" cy="876794"/>
                      <a:chOff x="9407272" y="2214345"/>
                      <a:chExt cx="529722" cy="876794"/>
                    </a:xfrm>
                  </p:grpSpPr>
                  <p:sp>
                    <p:nvSpPr>
                      <p:cNvPr id="669" name="Hexagon 668">
                        <a:extLst>
                          <a:ext uri="{FF2B5EF4-FFF2-40B4-BE49-F238E27FC236}">
                            <a16:creationId xmlns:a16="http://schemas.microsoft.com/office/drawing/2014/main" id="{2DAA00C3-5943-4DE6-C1D4-959EF5D91D7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Hexagon 669">
                        <a:extLst>
                          <a:ext uri="{FF2B5EF4-FFF2-40B4-BE49-F238E27FC236}">
                            <a16:creationId xmlns:a16="http://schemas.microsoft.com/office/drawing/2014/main" id="{471BB68B-42D3-05D5-4232-FCE5E8CAE66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6" name="Group 665">
                      <a:extLst>
                        <a:ext uri="{FF2B5EF4-FFF2-40B4-BE49-F238E27FC236}">
                          <a16:creationId xmlns:a16="http://schemas.microsoft.com/office/drawing/2014/main" id="{34378AB8-C4B8-026D-1BB9-CD10F0CE039C}"/>
                        </a:ext>
                      </a:extLst>
                    </p:cNvPr>
                    <p:cNvGrpSpPr/>
                    <p:nvPr/>
                  </p:nvGrpSpPr>
                  <p:grpSpPr>
                    <a:xfrm>
                      <a:off x="9407272" y="3090645"/>
                      <a:ext cx="529722" cy="876794"/>
                      <a:chOff x="9407272" y="2214345"/>
                      <a:chExt cx="529722" cy="876794"/>
                    </a:xfrm>
                  </p:grpSpPr>
                  <p:sp>
                    <p:nvSpPr>
                      <p:cNvPr id="667" name="Hexagon 666">
                        <a:extLst>
                          <a:ext uri="{FF2B5EF4-FFF2-40B4-BE49-F238E27FC236}">
                            <a16:creationId xmlns:a16="http://schemas.microsoft.com/office/drawing/2014/main" id="{93FF5277-863A-D4DD-B8DD-29C371AF366C}"/>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Hexagon 667">
                        <a:extLst>
                          <a:ext uri="{FF2B5EF4-FFF2-40B4-BE49-F238E27FC236}">
                            <a16:creationId xmlns:a16="http://schemas.microsoft.com/office/drawing/2014/main" id="{5F1A594A-6FC0-6B7C-8DA1-5943F68ABA9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58" name="Group 657">
                    <a:extLst>
                      <a:ext uri="{FF2B5EF4-FFF2-40B4-BE49-F238E27FC236}">
                        <a16:creationId xmlns:a16="http://schemas.microsoft.com/office/drawing/2014/main" id="{994040AF-5FD4-90A5-5497-62E6865153B7}"/>
                      </a:ext>
                    </a:extLst>
                  </p:cNvPr>
                  <p:cNvGrpSpPr/>
                  <p:nvPr/>
                </p:nvGrpSpPr>
                <p:grpSpPr>
                  <a:xfrm>
                    <a:off x="9407272" y="3966743"/>
                    <a:ext cx="529722" cy="1753094"/>
                    <a:chOff x="9407272" y="2214345"/>
                    <a:chExt cx="529722" cy="1753094"/>
                  </a:xfrm>
                </p:grpSpPr>
                <p:grpSp>
                  <p:nvGrpSpPr>
                    <p:cNvPr id="659" name="Group 658">
                      <a:extLst>
                        <a:ext uri="{FF2B5EF4-FFF2-40B4-BE49-F238E27FC236}">
                          <a16:creationId xmlns:a16="http://schemas.microsoft.com/office/drawing/2014/main" id="{D6201FE3-EDF4-BB3B-5DC4-16A34D84AC5E}"/>
                        </a:ext>
                      </a:extLst>
                    </p:cNvPr>
                    <p:cNvGrpSpPr/>
                    <p:nvPr/>
                  </p:nvGrpSpPr>
                  <p:grpSpPr>
                    <a:xfrm>
                      <a:off x="9407272" y="2214345"/>
                      <a:ext cx="529722" cy="876794"/>
                      <a:chOff x="9407272" y="2214345"/>
                      <a:chExt cx="529722" cy="876794"/>
                    </a:xfrm>
                  </p:grpSpPr>
                  <p:sp>
                    <p:nvSpPr>
                      <p:cNvPr id="663" name="Hexagon 662">
                        <a:extLst>
                          <a:ext uri="{FF2B5EF4-FFF2-40B4-BE49-F238E27FC236}">
                            <a16:creationId xmlns:a16="http://schemas.microsoft.com/office/drawing/2014/main" id="{4993E94B-6071-42A9-7C2C-2B03780401A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Hexagon 663">
                        <a:extLst>
                          <a:ext uri="{FF2B5EF4-FFF2-40B4-BE49-F238E27FC236}">
                            <a16:creationId xmlns:a16="http://schemas.microsoft.com/office/drawing/2014/main" id="{032EC359-FED9-BD48-5E6E-6E11BD56A356}"/>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0" name="Group 659">
                      <a:extLst>
                        <a:ext uri="{FF2B5EF4-FFF2-40B4-BE49-F238E27FC236}">
                          <a16:creationId xmlns:a16="http://schemas.microsoft.com/office/drawing/2014/main" id="{AF56C7D0-DE78-7730-E20C-974265D2BF0D}"/>
                        </a:ext>
                      </a:extLst>
                    </p:cNvPr>
                    <p:cNvGrpSpPr/>
                    <p:nvPr/>
                  </p:nvGrpSpPr>
                  <p:grpSpPr>
                    <a:xfrm>
                      <a:off x="9407272" y="3090645"/>
                      <a:ext cx="529722" cy="876794"/>
                      <a:chOff x="9407272" y="2214345"/>
                      <a:chExt cx="529722" cy="876794"/>
                    </a:xfrm>
                  </p:grpSpPr>
                  <p:sp>
                    <p:nvSpPr>
                      <p:cNvPr id="661" name="Hexagon 660">
                        <a:extLst>
                          <a:ext uri="{FF2B5EF4-FFF2-40B4-BE49-F238E27FC236}">
                            <a16:creationId xmlns:a16="http://schemas.microsoft.com/office/drawing/2014/main" id="{CA88BC0E-4AA6-7BE8-3AA3-B3DB9419945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Hexagon 661">
                        <a:extLst>
                          <a:ext uri="{FF2B5EF4-FFF2-40B4-BE49-F238E27FC236}">
                            <a16:creationId xmlns:a16="http://schemas.microsoft.com/office/drawing/2014/main" id="{BA9A3BFC-989B-8F5D-5C19-CDA512D35643}"/>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42" name="Group 641">
                  <a:extLst>
                    <a:ext uri="{FF2B5EF4-FFF2-40B4-BE49-F238E27FC236}">
                      <a16:creationId xmlns:a16="http://schemas.microsoft.com/office/drawing/2014/main" id="{E340DB0E-C150-FE95-8D93-39F0E13C08B5}"/>
                    </a:ext>
                  </a:extLst>
                </p:cNvPr>
                <p:cNvGrpSpPr/>
                <p:nvPr/>
              </p:nvGrpSpPr>
              <p:grpSpPr>
                <a:xfrm>
                  <a:off x="9407272" y="3453245"/>
                  <a:ext cx="529722" cy="3505492"/>
                  <a:chOff x="9407272" y="2214345"/>
                  <a:chExt cx="529722" cy="3505492"/>
                </a:xfrm>
              </p:grpSpPr>
              <p:grpSp>
                <p:nvGrpSpPr>
                  <p:cNvPr id="643" name="Group 642">
                    <a:extLst>
                      <a:ext uri="{FF2B5EF4-FFF2-40B4-BE49-F238E27FC236}">
                        <a16:creationId xmlns:a16="http://schemas.microsoft.com/office/drawing/2014/main" id="{C7FF1A01-DFE2-6A1F-5994-C4B062F4592D}"/>
                      </a:ext>
                    </a:extLst>
                  </p:cNvPr>
                  <p:cNvGrpSpPr/>
                  <p:nvPr/>
                </p:nvGrpSpPr>
                <p:grpSpPr>
                  <a:xfrm>
                    <a:off x="9407272" y="2214345"/>
                    <a:ext cx="529722" cy="1753094"/>
                    <a:chOff x="9407272" y="2214345"/>
                    <a:chExt cx="529722" cy="1753094"/>
                  </a:xfrm>
                </p:grpSpPr>
                <p:grpSp>
                  <p:nvGrpSpPr>
                    <p:cNvPr id="651" name="Group 650">
                      <a:extLst>
                        <a:ext uri="{FF2B5EF4-FFF2-40B4-BE49-F238E27FC236}">
                          <a16:creationId xmlns:a16="http://schemas.microsoft.com/office/drawing/2014/main" id="{A1143ECB-A286-A27D-18DD-3761D2838E11}"/>
                        </a:ext>
                      </a:extLst>
                    </p:cNvPr>
                    <p:cNvGrpSpPr/>
                    <p:nvPr/>
                  </p:nvGrpSpPr>
                  <p:grpSpPr>
                    <a:xfrm>
                      <a:off x="9407272" y="2214345"/>
                      <a:ext cx="529722" cy="876794"/>
                      <a:chOff x="9407272" y="2214345"/>
                      <a:chExt cx="529722" cy="876794"/>
                    </a:xfrm>
                  </p:grpSpPr>
                  <p:sp>
                    <p:nvSpPr>
                      <p:cNvPr id="655" name="Hexagon 654">
                        <a:extLst>
                          <a:ext uri="{FF2B5EF4-FFF2-40B4-BE49-F238E27FC236}">
                            <a16:creationId xmlns:a16="http://schemas.microsoft.com/office/drawing/2014/main" id="{F2AE1B94-524C-633A-DD7A-34EE34BD132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Hexagon 655">
                        <a:extLst>
                          <a:ext uri="{FF2B5EF4-FFF2-40B4-BE49-F238E27FC236}">
                            <a16:creationId xmlns:a16="http://schemas.microsoft.com/office/drawing/2014/main" id="{84B1268D-68DE-2B5F-7C67-7A5465D96BE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2" name="Group 651">
                      <a:extLst>
                        <a:ext uri="{FF2B5EF4-FFF2-40B4-BE49-F238E27FC236}">
                          <a16:creationId xmlns:a16="http://schemas.microsoft.com/office/drawing/2014/main" id="{44BB2725-9854-3B07-3921-10E3E4EE9838}"/>
                        </a:ext>
                      </a:extLst>
                    </p:cNvPr>
                    <p:cNvGrpSpPr/>
                    <p:nvPr/>
                  </p:nvGrpSpPr>
                  <p:grpSpPr>
                    <a:xfrm>
                      <a:off x="9407272" y="3090645"/>
                      <a:ext cx="529722" cy="876794"/>
                      <a:chOff x="9407272" y="2214345"/>
                      <a:chExt cx="529722" cy="876794"/>
                    </a:xfrm>
                  </p:grpSpPr>
                  <p:sp>
                    <p:nvSpPr>
                      <p:cNvPr id="653" name="Hexagon 652">
                        <a:extLst>
                          <a:ext uri="{FF2B5EF4-FFF2-40B4-BE49-F238E27FC236}">
                            <a16:creationId xmlns:a16="http://schemas.microsoft.com/office/drawing/2014/main" id="{DA99A1C2-9467-AFC9-9302-EC3D39A4C597}"/>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Hexagon 653">
                        <a:extLst>
                          <a:ext uri="{FF2B5EF4-FFF2-40B4-BE49-F238E27FC236}">
                            <a16:creationId xmlns:a16="http://schemas.microsoft.com/office/drawing/2014/main" id="{06A394C7-BB88-841F-1BFC-1A5BF2B7625A}"/>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4" name="Group 643">
                    <a:extLst>
                      <a:ext uri="{FF2B5EF4-FFF2-40B4-BE49-F238E27FC236}">
                        <a16:creationId xmlns:a16="http://schemas.microsoft.com/office/drawing/2014/main" id="{934240B5-8E37-49D6-D92E-667C8A583EA9}"/>
                      </a:ext>
                    </a:extLst>
                  </p:cNvPr>
                  <p:cNvGrpSpPr/>
                  <p:nvPr/>
                </p:nvGrpSpPr>
                <p:grpSpPr>
                  <a:xfrm>
                    <a:off x="9407272" y="3966743"/>
                    <a:ext cx="529722" cy="1753094"/>
                    <a:chOff x="9407272" y="2214345"/>
                    <a:chExt cx="529722" cy="1753094"/>
                  </a:xfrm>
                </p:grpSpPr>
                <p:grpSp>
                  <p:nvGrpSpPr>
                    <p:cNvPr id="645" name="Group 644">
                      <a:extLst>
                        <a:ext uri="{FF2B5EF4-FFF2-40B4-BE49-F238E27FC236}">
                          <a16:creationId xmlns:a16="http://schemas.microsoft.com/office/drawing/2014/main" id="{371D0BF9-25A9-54FF-800D-325B7B03AF7C}"/>
                        </a:ext>
                      </a:extLst>
                    </p:cNvPr>
                    <p:cNvGrpSpPr/>
                    <p:nvPr/>
                  </p:nvGrpSpPr>
                  <p:grpSpPr>
                    <a:xfrm>
                      <a:off x="9407272" y="2214345"/>
                      <a:ext cx="529722" cy="876794"/>
                      <a:chOff x="9407272" y="2214345"/>
                      <a:chExt cx="529722" cy="876794"/>
                    </a:xfrm>
                  </p:grpSpPr>
                  <p:sp>
                    <p:nvSpPr>
                      <p:cNvPr id="649" name="Hexagon 648">
                        <a:extLst>
                          <a:ext uri="{FF2B5EF4-FFF2-40B4-BE49-F238E27FC236}">
                            <a16:creationId xmlns:a16="http://schemas.microsoft.com/office/drawing/2014/main" id="{F0F63FB3-1409-F4B0-7616-612578BFACA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Hexagon 649">
                        <a:extLst>
                          <a:ext uri="{FF2B5EF4-FFF2-40B4-BE49-F238E27FC236}">
                            <a16:creationId xmlns:a16="http://schemas.microsoft.com/office/drawing/2014/main" id="{CCEA269E-EF3A-BD15-6E68-07BE7E821B30}"/>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6" name="Group 645">
                      <a:extLst>
                        <a:ext uri="{FF2B5EF4-FFF2-40B4-BE49-F238E27FC236}">
                          <a16:creationId xmlns:a16="http://schemas.microsoft.com/office/drawing/2014/main" id="{507F76FC-96DC-620B-30BB-88AB24C76706}"/>
                        </a:ext>
                      </a:extLst>
                    </p:cNvPr>
                    <p:cNvGrpSpPr/>
                    <p:nvPr/>
                  </p:nvGrpSpPr>
                  <p:grpSpPr>
                    <a:xfrm>
                      <a:off x="9407272" y="3090645"/>
                      <a:ext cx="529722" cy="876794"/>
                      <a:chOff x="9407272" y="2214345"/>
                      <a:chExt cx="529722" cy="876794"/>
                    </a:xfrm>
                  </p:grpSpPr>
                  <p:sp>
                    <p:nvSpPr>
                      <p:cNvPr id="647" name="Hexagon 646">
                        <a:extLst>
                          <a:ext uri="{FF2B5EF4-FFF2-40B4-BE49-F238E27FC236}">
                            <a16:creationId xmlns:a16="http://schemas.microsoft.com/office/drawing/2014/main" id="{AAB85583-13F3-6EAA-6EEA-E54418E744D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Hexagon 647">
                        <a:extLst>
                          <a:ext uri="{FF2B5EF4-FFF2-40B4-BE49-F238E27FC236}">
                            <a16:creationId xmlns:a16="http://schemas.microsoft.com/office/drawing/2014/main" id="{0BFCFFFE-D2FD-6D94-AA3B-E61B8CAC723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610" name="Group 609">
                <a:extLst>
                  <a:ext uri="{FF2B5EF4-FFF2-40B4-BE49-F238E27FC236}">
                    <a16:creationId xmlns:a16="http://schemas.microsoft.com/office/drawing/2014/main" id="{65BBBACF-2670-50A0-5AD1-0B6B40B2DBD6}"/>
                  </a:ext>
                </a:extLst>
              </p:cNvPr>
              <p:cNvGrpSpPr/>
              <p:nvPr/>
            </p:nvGrpSpPr>
            <p:grpSpPr>
              <a:xfrm>
                <a:off x="9814197" y="-269999"/>
                <a:ext cx="529722" cy="7009537"/>
                <a:chOff x="9407272" y="-50800"/>
                <a:chExt cx="529722" cy="7009537"/>
              </a:xfrm>
            </p:grpSpPr>
            <p:grpSp>
              <p:nvGrpSpPr>
                <p:cNvPr id="611" name="Group 610">
                  <a:extLst>
                    <a:ext uri="{FF2B5EF4-FFF2-40B4-BE49-F238E27FC236}">
                      <a16:creationId xmlns:a16="http://schemas.microsoft.com/office/drawing/2014/main" id="{5C8D6D77-26B3-2684-B1C6-80CE84D3B642}"/>
                    </a:ext>
                  </a:extLst>
                </p:cNvPr>
                <p:cNvGrpSpPr/>
                <p:nvPr/>
              </p:nvGrpSpPr>
              <p:grpSpPr>
                <a:xfrm>
                  <a:off x="9407272" y="-50800"/>
                  <a:ext cx="529722" cy="3505492"/>
                  <a:chOff x="9407272" y="2214345"/>
                  <a:chExt cx="529722" cy="3505492"/>
                </a:xfrm>
              </p:grpSpPr>
              <p:grpSp>
                <p:nvGrpSpPr>
                  <p:cNvPr id="627" name="Group 626">
                    <a:extLst>
                      <a:ext uri="{FF2B5EF4-FFF2-40B4-BE49-F238E27FC236}">
                        <a16:creationId xmlns:a16="http://schemas.microsoft.com/office/drawing/2014/main" id="{75271777-9B7F-BB9A-236D-F6ED852AEFD8}"/>
                      </a:ext>
                    </a:extLst>
                  </p:cNvPr>
                  <p:cNvGrpSpPr/>
                  <p:nvPr/>
                </p:nvGrpSpPr>
                <p:grpSpPr>
                  <a:xfrm>
                    <a:off x="9407272" y="2214345"/>
                    <a:ext cx="529722" cy="1753094"/>
                    <a:chOff x="9407272" y="2214345"/>
                    <a:chExt cx="529722" cy="1753094"/>
                  </a:xfrm>
                </p:grpSpPr>
                <p:grpSp>
                  <p:nvGrpSpPr>
                    <p:cNvPr id="635" name="Group 634">
                      <a:extLst>
                        <a:ext uri="{FF2B5EF4-FFF2-40B4-BE49-F238E27FC236}">
                          <a16:creationId xmlns:a16="http://schemas.microsoft.com/office/drawing/2014/main" id="{1F91C5CD-CB15-4C19-7EBB-C23398813BE6}"/>
                        </a:ext>
                      </a:extLst>
                    </p:cNvPr>
                    <p:cNvGrpSpPr/>
                    <p:nvPr/>
                  </p:nvGrpSpPr>
                  <p:grpSpPr>
                    <a:xfrm>
                      <a:off x="9407272" y="2214345"/>
                      <a:ext cx="529722" cy="876794"/>
                      <a:chOff x="9407272" y="2214345"/>
                      <a:chExt cx="529722" cy="876794"/>
                    </a:xfrm>
                  </p:grpSpPr>
                  <p:sp>
                    <p:nvSpPr>
                      <p:cNvPr id="639" name="Hexagon 638">
                        <a:extLst>
                          <a:ext uri="{FF2B5EF4-FFF2-40B4-BE49-F238E27FC236}">
                            <a16:creationId xmlns:a16="http://schemas.microsoft.com/office/drawing/2014/main" id="{88CAB1D8-5A55-2FB8-7371-56A5C27E732B}"/>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Hexagon 639">
                        <a:extLst>
                          <a:ext uri="{FF2B5EF4-FFF2-40B4-BE49-F238E27FC236}">
                            <a16:creationId xmlns:a16="http://schemas.microsoft.com/office/drawing/2014/main" id="{CDC6DAC0-C523-7888-7BE8-9DB483CF857C}"/>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6" name="Group 635">
                      <a:extLst>
                        <a:ext uri="{FF2B5EF4-FFF2-40B4-BE49-F238E27FC236}">
                          <a16:creationId xmlns:a16="http://schemas.microsoft.com/office/drawing/2014/main" id="{E2B790A2-05E6-B30D-5984-1CF6A4EFC899}"/>
                        </a:ext>
                      </a:extLst>
                    </p:cNvPr>
                    <p:cNvGrpSpPr/>
                    <p:nvPr/>
                  </p:nvGrpSpPr>
                  <p:grpSpPr>
                    <a:xfrm>
                      <a:off x="9407272" y="3090645"/>
                      <a:ext cx="529722" cy="876794"/>
                      <a:chOff x="9407272" y="2214345"/>
                      <a:chExt cx="529722" cy="876794"/>
                    </a:xfrm>
                  </p:grpSpPr>
                  <p:sp>
                    <p:nvSpPr>
                      <p:cNvPr id="637" name="Hexagon 636">
                        <a:extLst>
                          <a:ext uri="{FF2B5EF4-FFF2-40B4-BE49-F238E27FC236}">
                            <a16:creationId xmlns:a16="http://schemas.microsoft.com/office/drawing/2014/main" id="{A85F601C-4191-D695-3927-58CD8C46048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Hexagon 637">
                        <a:extLst>
                          <a:ext uri="{FF2B5EF4-FFF2-40B4-BE49-F238E27FC236}">
                            <a16:creationId xmlns:a16="http://schemas.microsoft.com/office/drawing/2014/main" id="{EDAB9367-13FA-0250-DE5A-8BF4CBE53DB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8" name="Group 627">
                    <a:extLst>
                      <a:ext uri="{FF2B5EF4-FFF2-40B4-BE49-F238E27FC236}">
                        <a16:creationId xmlns:a16="http://schemas.microsoft.com/office/drawing/2014/main" id="{903ED5D3-C6DC-08AF-A85F-25EC87FF2EAA}"/>
                      </a:ext>
                    </a:extLst>
                  </p:cNvPr>
                  <p:cNvGrpSpPr/>
                  <p:nvPr/>
                </p:nvGrpSpPr>
                <p:grpSpPr>
                  <a:xfrm>
                    <a:off x="9407272" y="3966743"/>
                    <a:ext cx="529722" cy="1753094"/>
                    <a:chOff x="9407272" y="2214345"/>
                    <a:chExt cx="529722" cy="1753094"/>
                  </a:xfrm>
                </p:grpSpPr>
                <p:grpSp>
                  <p:nvGrpSpPr>
                    <p:cNvPr id="629" name="Group 628">
                      <a:extLst>
                        <a:ext uri="{FF2B5EF4-FFF2-40B4-BE49-F238E27FC236}">
                          <a16:creationId xmlns:a16="http://schemas.microsoft.com/office/drawing/2014/main" id="{00392879-9B60-F0B2-4850-377213F9DF01}"/>
                        </a:ext>
                      </a:extLst>
                    </p:cNvPr>
                    <p:cNvGrpSpPr/>
                    <p:nvPr/>
                  </p:nvGrpSpPr>
                  <p:grpSpPr>
                    <a:xfrm>
                      <a:off x="9407272" y="2214345"/>
                      <a:ext cx="529722" cy="876794"/>
                      <a:chOff x="9407272" y="2214345"/>
                      <a:chExt cx="529722" cy="876794"/>
                    </a:xfrm>
                  </p:grpSpPr>
                  <p:sp>
                    <p:nvSpPr>
                      <p:cNvPr id="633" name="Hexagon 632">
                        <a:extLst>
                          <a:ext uri="{FF2B5EF4-FFF2-40B4-BE49-F238E27FC236}">
                            <a16:creationId xmlns:a16="http://schemas.microsoft.com/office/drawing/2014/main" id="{6CDE0116-5498-058B-C1EB-CEB1104BE06D}"/>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Hexagon 633">
                        <a:extLst>
                          <a:ext uri="{FF2B5EF4-FFF2-40B4-BE49-F238E27FC236}">
                            <a16:creationId xmlns:a16="http://schemas.microsoft.com/office/drawing/2014/main" id="{2F0E08AE-CA40-5D16-64D2-373E9D9EF5C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0" name="Group 629">
                      <a:extLst>
                        <a:ext uri="{FF2B5EF4-FFF2-40B4-BE49-F238E27FC236}">
                          <a16:creationId xmlns:a16="http://schemas.microsoft.com/office/drawing/2014/main" id="{486866D6-EEBA-36F1-3B28-369063A95E20}"/>
                        </a:ext>
                      </a:extLst>
                    </p:cNvPr>
                    <p:cNvGrpSpPr/>
                    <p:nvPr/>
                  </p:nvGrpSpPr>
                  <p:grpSpPr>
                    <a:xfrm>
                      <a:off x="9407272" y="3090645"/>
                      <a:ext cx="529722" cy="876794"/>
                      <a:chOff x="9407272" y="2214345"/>
                      <a:chExt cx="529722" cy="876794"/>
                    </a:xfrm>
                  </p:grpSpPr>
                  <p:sp>
                    <p:nvSpPr>
                      <p:cNvPr id="631" name="Hexagon 630">
                        <a:extLst>
                          <a:ext uri="{FF2B5EF4-FFF2-40B4-BE49-F238E27FC236}">
                            <a16:creationId xmlns:a16="http://schemas.microsoft.com/office/drawing/2014/main" id="{A09A4C80-0F40-2842-7E23-49527E09CE34}"/>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Hexagon 631">
                        <a:extLst>
                          <a:ext uri="{FF2B5EF4-FFF2-40B4-BE49-F238E27FC236}">
                            <a16:creationId xmlns:a16="http://schemas.microsoft.com/office/drawing/2014/main" id="{40AC2B0D-956B-1419-DD1F-A073C359194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12" name="Group 611">
                  <a:extLst>
                    <a:ext uri="{FF2B5EF4-FFF2-40B4-BE49-F238E27FC236}">
                      <a16:creationId xmlns:a16="http://schemas.microsoft.com/office/drawing/2014/main" id="{256574E6-7CD4-3BFC-4408-0896BCD3FDD0}"/>
                    </a:ext>
                  </a:extLst>
                </p:cNvPr>
                <p:cNvGrpSpPr/>
                <p:nvPr/>
              </p:nvGrpSpPr>
              <p:grpSpPr>
                <a:xfrm>
                  <a:off x="9407272" y="3453245"/>
                  <a:ext cx="529722" cy="3505492"/>
                  <a:chOff x="9407272" y="2214345"/>
                  <a:chExt cx="529722" cy="3505492"/>
                </a:xfrm>
              </p:grpSpPr>
              <p:grpSp>
                <p:nvGrpSpPr>
                  <p:cNvPr id="613" name="Group 612">
                    <a:extLst>
                      <a:ext uri="{FF2B5EF4-FFF2-40B4-BE49-F238E27FC236}">
                        <a16:creationId xmlns:a16="http://schemas.microsoft.com/office/drawing/2014/main" id="{A5B36048-E312-22B0-EF2A-1637C54B9B68}"/>
                      </a:ext>
                    </a:extLst>
                  </p:cNvPr>
                  <p:cNvGrpSpPr/>
                  <p:nvPr/>
                </p:nvGrpSpPr>
                <p:grpSpPr>
                  <a:xfrm>
                    <a:off x="9407272" y="2214345"/>
                    <a:ext cx="529722" cy="1753094"/>
                    <a:chOff x="9407272" y="2214345"/>
                    <a:chExt cx="529722" cy="1753094"/>
                  </a:xfrm>
                </p:grpSpPr>
                <p:grpSp>
                  <p:nvGrpSpPr>
                    <p:cNvPr id="621" name="Group 620">
                      <a:extLst>
                        <a:ext uri="{FF2B5EF4-FFF2-40B4-BE49-F238E27FC236}">
                          <a16:creationId xmlns:a16="http://schemas.microsoft.com/office/drawing/2014/main" id="{4D53EDEA-8E55-82EE-E287-2581512CAE60}"/>
                        </a:ext>
                      </a:extLst>
                    </p:cNvPr>
                    <p:cNvGrpSpPr/>
                    <p:nvPr/>
                  </p:nvGrpSpPr>
                  <p:grpSpPr>
                    <a:xfrm>
                      <a:off x="9407272" y="2214345"/>
                      <a:ext cx="529722" cy="876794"/>
                      <a:chOff x="9407272" y="2214345"/>
                      <a:chExt cx="529722" cy="876794"/>
                    </a:xfrm>
                  </p:grpSpPr>
                  <p:sp>
                    <p:nvSpPr>
                      <p:cNvPr id="625" name="Hexagon 624">
                        <a:extLst>
                          <a:ext uri="{FF2B5EF4-FFF2-40B4-BE49-F238E27FC236}">
                            <a16:creationId xmlns:a16="http://schemas.microsoft.com/office/drawing/2014/main" id="{B0F85E42-C985-583A-D29F-E67AD2E1E400}"/>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Hexagon 625">
                        <a:extLst>
                          <a:ext uri="{FF2B5EF4-FFF2-40B4-BE49-F238E27FC236}">
                            <a16:creationId xmlns:a16="http://schemas.microsoft.com/office/drawing/2014/main" id="{00AECC3A-3C63-E7C8-47EE-A6B0E6E63A3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2" name="Group 621">
                      <a:extLst>
                        <a:ext uri="{FF2B5EF4-FFF2-40B4-BE49-F238E27FC236}">
                          <a16:creationId xmlns:a16="http://schemas.microsoft.com/office/drawing/2014/main" id="{1FDE46B8-17B7-4EDE-DD3C-BD5BB82FACFA}"/>
                        </a:ext>
                      </a:extLst>
                    </p:cNvPr>
                    <p:cNvGrpSpPr/>
                    <p:nvPr/>
                  </p:nvGrpSpPr>
                  <p:grpSpPr>
                    <a:xfrm>
                      <a:off x="9407272" y="3090645"/>
                      <a:ext cx="529722" cy="876794"/>
                      <a:chOff x="9407272" y="2214345"/>
                      <a:chExt cx="529722" cy="876794"/>
                    </a:xfrm>
                  </p:grpSpPr>
                  <p:sp>
                    <p:nvSpPr>
                      <p:cNvPr id="623" name="Hexagon 622">
                        <a:extLst>
                          <a:ext uri="{FF2B5EF4-FFF2-40B4-BE49-F238E27FC236}">
                            <a16:creationId xmlns:a16="http://schemas.microsoft.com/office/drawing/2014/main" id="{1E67C910-0685-60F5-AA26-051BE00B236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Hexagon 623">
                        <a:extLst>
                          <a:ext uri="{FF2B5EF4-FFF2-40B4-BE49-F238E27FC236}">
                            <a16:creationId xmlns:a16="http://schemas.microsoft.com/office/drawing/2014/main" id="{054488AD-667F-47B9-019F-776514508346}"/>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4" name="Group 613">
                    <a:extLst>
                      <a:ext uri="{FF2B5EF4-FFF2-40B4-BE49-F238E27FC236}">
                        <a16:creationId xmlns:a16="http://schemas.microsoft.com/office/drawing/2014/main" id="{14614CEC-B564-8FDD-80F0-F03520F15CE7}"/>
                      </a:ext>
                    </a:extLst>
                  </p:cNvPr>
                  <p:cNvGrpSpPr/>
                  <p:nvPr/>
                </p:nvGrpSpPr>
                <p:grpSpPr>
                  <a:xfrm>
                    <a:off x="9407272" y="3966743"/>
                    <a:ext cx="529722" cy="1753094"/>
                    <a:chOff x="9407272" y="2214345"/>
                    <a:chExt cx="529722" cy="1753094"/>
                  </a:xfrm>
                </p:grpSpPr>
                <p:grpSp>
                  <p:nvGrpSpPr>
                    <p:cNvPr id="615" name="Group 614">
                      <a:extLst>
                        <a:ext uri="{FF2B5EF4-FFF2-40B4-BE49-F238E27FC236}">
                          <a16:creationId xmlns:a16="http://schemas.microsoft.com/office/drawing/2014/main" id="{687A7163-CB8E-1181-4D0D-8CDB6FCCB124}"/>
                        </a:ext>
                      </a:extLst>
                    </p:cNvPr>
                    <p:cNvGrpSpPr/>
                    <p:nvPr/>
                  </p:nvGrpSpPr>
                  <p:grpSpPr>
                    <a:xfrm>
                      <a:off x="9407272" y="2214345"/>
                      <a:ext cx="529722" cy="876794"/>
                      <a:chOff x="9407272" y="2214345"/>
                      <a:chExt cx="529722" cy="876794"/>
                    </a:xfrm>
                  </p:grpSpPr>
                  <p:sp>
                    <p:nvSpPr>
                      <p:cNvPr id="619" name="Hexagon 618">
                        <a:extLst>
                          <a:ext uri="{FF2B5EF4-FFF2-40B4-BE49-F238E27FC236}">
                            <a16:creationId xmlns:a16="http://schemas.microsoft.com/office/drawing/2014/main" id="{2F4C24C6-C976-250D-3431-378D86004EC1}"/>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Hexagon 619">
                        <a:extLst>
                          <a:ext uri="{FF2B5EF4-FFF2-40B4-BE49-F238E27FC236}">
                            <a16:creationId xmlns:a16="http://schemas.microsoft.com/office/drawing/2014/main" id="{7B2B8016-29A6-9069-2940-D4423BD6970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6" name="Group 615">
                      <a:extLst>
                        <a:ext uri="{FF2B5EF4-FFF2-40B4-BE49-F238E27FC236}">
                          <a16:creationId xmlns:a16="http://schemas.microsoft.com/office/drawing/2014/main" id="{633C59D2-E502-F511-271E-F6962D304CC8}"/>
                        </a:ext>
                      </a:extLst>
                    </p:cNvPr>
                    <p:cNvGrpSpPr/>
                    <p:nvPr/>
                  </p:nvGrpSpPr>
                  <p:grpSpPr>
                    <a:xfrm>
                      <a:off x="9407272" y="3090645"/>
                      <a:ext cx="529722" cy="876794"/>
                      <a:chOff x="9407272" y="2214345"/>
                      <a:chExt cx="529722" cy="876794"/>
                    </a:xfrm>
                  </p:grpSpPr>
                  <p:sp>
                    <p:nvSpPr>
                      <p:cNvPr id="617" name="Hexagon 616">
                        <a:extLst>
                          <a:ext uri="{FF2B5EF4-FFF2-40B4-BE49-F238E27FC236}">
                            <a16:creationId xmlns:a16="http://schemas.microsoft.com/office/drawing/2014/main" id="{A2F04290-8E26-DA96-6A80-61A4063639B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Hexagon 617">
                        <a:extLst>
                          <a:ext uri="{FF2B5EF4-FFF2-40B4-BE49-F238E27FC236}">
                            <a16:creationId xmlns:a16="http://schemas.microsoft.com/office/drawing/2014/main" id="{FF289A17-D19E-C0F8-93C5-E313DB470605}"/>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1" name="Group 10">
              <a:extLst>
                <a:ext uri="{FF2B5EF4-FFF2-40B4-BE49-F238E27FC236}">
                  <a16:creationId xmlns:a16="http://schemas.microsoft.com/office/drawing/2014/main" id="{C5AD5503-22B2-3D9F-AFF0-C417A3EA105A}"/>
                </a:ext>
              </a:extLst>
            </p:cNvPr>
            <p:cNvGrpSpPr/>
            <p:nvPr/>
          </p:nvGrpSpPr>
          <p:grpSpPr>
            <a:xfrm>
              <a:off x="5665810" y="-269999"/>
              <a:ext cx="936647" cy="7228736"/>
              <a:chOff x="9407272" y="-269999"/>
              <a:chExt cx="936647" cy="7228736"/>
            </a:xfrm>
          </p:grpSpPr>
          <p:grpSp>
            <p:nvGrpSpPr>
              <p:cNvPr id="547" name="Group 546">
                <a:extLst>
                  <a:ext uri="{FF2B5EF4-FFF2-40B4-BE49-F238E27FC236}">
                    <a16:creationId xmlns:a16="http://schemas.microsoft.com/office/drawing/2014/main" id="{4DB6D3C8-E7C6-F0A4-F140-6741F2BC1428}"/>
                  </a:ext>
                </a:extLst>
              </p:cNvPr>
              <p:cNvGrpSpPr/>
              <p:nvPr/>
            </p:nvGrpSpPr>
            <p:grpSpPr>
              <a:xfrm>
                <a:off x="9407272" y="-50800"/>
                <a:ext cx="529722" cy="7009537"/>
                <a:chOff x="9407272" y="-50800"/>
                <a:chExt cx="529722" cy="7009537"/>
              </a:xfrm>
            </p:grpSpPr>
            <p:grpSp>
              <p:nvGrpSpPr>
                <p:cNvPr id="579" name="Group 578">
                  <a:extLst>
                    <a:ext uri="{FF2B5EF4-FFF2-40B4-BE49-F238E27FC236}">
                      <a16:creationId xmlns:a16="http://schemas.microsoft.com/office/drawing/2014/main" id="{3491C273-BC71-19E8-4008-69B8D01F8B76}"/>
                    </a:ext>
                  </a:extLst>
                </p:cNvPr>
                <p:cNvGrpSpPr/>
                <p:nvPr/>
              </p:nvGrpSpPr>
              <p:grpSpPr>
                <a:xfrm>
                  <a:off x="9407272" y="-50800"/>
                  <a:ext cx="529722" cy="3505492"/>
                  <a:chOff x="9407272" y="2214345"/>
                  <a:chExt cx="529722" cy="3505492"/>
                </a:xfrm>
              </p:grpSpPr>
              <p:grpSp>
                <p:nvGrpSpPr>
                  <p:cNvPr id="595" name="Group 594">
                    <a:extLst>
                      <a:ext uri="{FF2B5EF4-FFF2-40B4-BE49-F238E27FC236}">
                        <a16:creationId xmlns:a16="http://schemas.microsoft.com/office/drawing/2014/main" id="{07AF969B-BA6C-98BE-A2B2-28D474941874}"/>
                      </a:ext>
                    </a:extLst>
                  </p:cNvPr>
                  <p:cNvGrpSpPr/>
                  <p:nvPr/>
                </p:nvGrpSpPr>
                <p:grpSpPr>
                  <a:xfrm>
                    <a:off x="9407272" y="2214345"/>
                    <a:ext cx="529722" cy="1753094"/>
                    <a:chOff x="9407272" y="2214345"/>
                    <a:chExt cx="529722" cy="1753094"/>
                  </a:xfrm>
                </p:grpSpPr>
                <p:grpSp>
                  <p:nvGrpSpPr>
                    <p:cNvPr id="603" name="Group 602">
                      <a:extLst>
                        <a:ext uri="{FF2B5EF4-FFF2-40B4-BE49-F238E27FC236}">
                          <a16:creationId xmlns:a16="http://schemas.microsoft.com/office/drawing/2014/main" id="{68435608-9413-EA3E-D6DC-1189F778B39F}"/>
                        </a:ext>
                      </a:extLst>
                    </p:cNvPr>
                    <p:cNvGrpSpPr/>
                    <p:nvPr/>
                  </p:nvGrpSpPr>
                  <p:grpSpPr>
                    <a:xfrm>
                      <a:off x="9407272" y="2214345"/>
                      <a:ext cx="529722" cy="876794"/>
                      <a:chOff x="9407272" y="2214345"/>
                      <a:chExt cx="529722" cy="876794"/>
                    </a:xfrm>
                  </p:grpSpPr>
                  <p:sp>
                    <p:nvSpPr>
                      <p:cNvPr id="607" name="Hexagon 606">
                        <a:extLst>
                          <a:ext uri="{FF2B5EF4-FFF2-40B4-BE49-F238E27FC236}">
                            <a16:creationId xmlns:a16="http://schemas.microsoft.com/office/drawing/2014/main" id="{7D065D58-C19F-40EA-D251-9315CEB30C53}"/>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Hexagon 607">
                        <a:extLst>
                          <a:ext uri="{FF2B5EF4-FFF2-40B4-BE49-F238E27FC236}">
                            <a16:creationId xmlns:a16="http://schemas.microsoft.com/office/drawing/2014/main" id="{97BA37E2-B8C8-69BD-A1CA-B581089DB088}"/>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4" name="Group 603">
                      <a:extLst>
                        <a:ext uri="{FF2B5EF4-FFF2-40B4-BE49-F238E27FC236}">
                          <a16:creationId xmlns:a16="http://schemas.microsoft.com/office/drawing/2014/main" id="{9A85162D-5C71-9387-464D-B057E72FF22C}"/>
                        </a:ext>
                      </a:extLst>
                    </p:cNvPr>
                    <p:cNvGrpSpPr/>
                    <p:nvPr/>
                  </p:nvGrpSpPr>
                  <p:grpSpPr>
                    <a:xfrm>
                      <a:off x="9407272" y="3090645"/>
                      <a:ext cx="529722" cy="876794"/>
                      <a:chOff x="9407272" y="2214345"/>
                      <a:chExt cx="529722" cy="876794"/>
                    </a:xfrm>
                  </p:grpSpPr>
                  <p:sp>
                    <p:nvSpPr>
                      <p:cNvPr id="605" name="Hexagon 604">
                        <a:extLst>
                          <a:ext uri="{FF2B5EF4-FFF2-40B4-BE49-F238E27FC236}">
                            <a16:creationId xmlns:a16="http://schemas.microsoft.com/office/drawing/2014/main" id="{9BD9B9A6-437C-C6FE-CCC8-C487EFB3365A}"/>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Hexagon 605">
                        <a:extLst>
                          <a:ext uri="{FF2B5EF4-FFF2-40B4-BE49-F238E27FC236}">
                            <a16:creationId xmlns:a16="http://schemas.microsoft.com/office/drawing/2014/main" id="{8410A5FD-0881-C922-E847-3E1130448F5C}"/>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6" name="Group 595">
                    <a:extLst>
                      <a:ext uri="{FF2B5EF4-FFF2-40B4-BE49-F238E27FC236}">
                        <a16:creationId xmlns:a16="http://schemas.microsoft.com/office/drawing/2014/main" id="{5ABEB5E5-2B1D-0A6A-BC51-2750D5BCCB09}"/>
                      </a:ext>
                    </a:extLst>
                  </p:cNvPr>
                  <p:cNvGrpSpPr/>
                  <p:nvPr/>
                </p:nvGrpSpPr>
                <p:grpSpPr>
                  <a:xfrm>
                    <a:off x="9407272" y="3966743"/>
                    <a:ext cx="529722" cy="1753094"/>
                    <a:chOff x="9407272" y="2214345"/>
                    <a:chExt cx="529722" cy="1753094"/>
                  </a:xfrm>
                </p:grpSpPr>
                <p:grpSp>
                  <p:nvGrpSpPr>
                    <p:cNvPr id="597" name="Group 596">
                      <a:extLst>
                        <a:ext uri="{FF2B5EF4-FFF2-40B4-BE49-F238E27FC236}">
                          <a16:creationId xmlns:a16="http://schemas.microsoft.com/office/drawing/2014/main" id="{E4911908-975F-14CA-6144-1F6BBBDE6B40}"/>
                        </a:ext>
                      </a:extLst>
                    </p:cNvPr>
                    <p:cNvGrpSpPr/>
                    <p:nvPr/>
                  </p:nvGrpSpPr>
                  <p:grpSpPr>
                    <a:xfrm>
                      <a:off x="9407272" y="2214345"/>
                      <a:ext cx="529722" cy="876794"/>
                      <a:chOff x="9407272" y="2214345"/>
                      <a:chExt cx="529722" cy="876794"/>
                    </a:xfrm>
                  </p:grpSpPr>
                  <p:sp>
                    <p:nvSpPr>
                      <p:cNvPr id="601" name="Hexagon 600">
                        <a:extLst>
                          <a:ext uri="{FF2B5EF4-FFF2-40B4-BE49-F238E27FC236}">
                            <a16:creationId xmlns:a16="http://schemas.microsoft.com/office/drawing/2014/main" id="{45490E31-FC65-2C56-EEFC-FBE3EE42ACD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Hexagon 601">
                        <a:extLst>
                          <a:ext uri="{FF2B5EF4-FFF2-40B4-BE49-F238E27FC236}">
                            <a16:creationId xmlns:a16="http://schemas.microsoft.com/office/drawing/2014/main" id="{563FDDC5-793D-A2F9-5BF6-0A19C50CE18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8" name="Group 597">
                      <a:extLst>
                        <a:ext uri="{FF2B5EF4-FFF2-40B4-BE49-F238E27FC236}">
                          <a16:creationId xmlns:a16="http://schemas.microsoft.com/office/drawing/2014/main" id="{E6F93B06-72EA-B985-52EA-E94C3DABF3B3}"/>
                        </a:ext>
                      </a:extLst>
                    </p:cNvPr>
                    <p:cNvGrpSpPr/>
                    <p:nvPr/>
                  </p:nvGrpSpPr>
                  <p:grpSpPr>
                    <a:xfrm>
                      <a:off x="9407272" y="3090645"/>
                      <a:ext cx="529722" cy="876794"/>
                      <a:chOff x="9407272" y="2214345"/>
                      <a:chExt cx="529722" cy="876794"/>
                    </a:xfrm>
                  </p:grpSpPr>
                  <p:sp>
                    <p:nvSpPr>
                      <p:cNvPr id="599" name="Hexagon 598">
                        <a:extLst>
                          <a:ext uri="{FF2B5EF4-FFF2-40B4-BE49-F238E27FC236}">
                            <a16:creationId xmlns:a16="http://schemas.microsoft.com/office/drawing/2014/main" id="{F5A9AE90-086E-09D6-D51D-8CC4D145CF1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Hexagon 599">
                        <a:extLst>
                          <a:ext uri="{FF2B5EF4-FFF2-40B4-BE49-F238E27FC236}">
                            <a16:creationId xmlns:a16="http://schemas.microsoft.com/office/drawing/2014/main" id="{44020AF9-1BFE-906F-A3ED-28B4C5E8BF26}"/>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80" name="Group 579">
                  <a:extLst>
                    <a:ext uri="{FF2B5EF4-FFF2-40B4-BE49-F238E27FC236}">
                      <a16:creationId xmlns:a16="http://schemas.microsoft.com/office/drawing/2014/main" id="{4CE431A8-62E2-44D4-4090-FA5EF542F85F}"/>
                    </a:ext>
                  </a:extLst>
                </p:cNvPr>
                <p:cNvGrpSpPr/>
                <p:nvPr/>
              </p:nvGrpSpPr>
              <p:grpSpPr>
                <a:xfrm>
                  <a:off x="9407272" y="3453245"/>
                  <a:ext cx="529722" cy="3505492"/>
                  <a:chOff x="9407272" y="2214345"/>
                  <a:chExt cx="529722" cy="3505492"/>
                </a:xfrm>
              </p:grpSpPr>
              <p:grpSp>
                <p:nvGrpSpPr>
                  <p:cNvPr id="581" name="Group 580">
                    <a:extLst>
                      <a:ext uri="{FF2B5EF4-FFF2-40B4-BE49-F238E27FC236}">
                        <a16:creationId xmlns:a16="http://schemas.microsoft.com/office/drawing/2014/main" id="{B7BEBF2F-41BE-3D3F-F744-25BD57B622ED}"/>
                      </a:ext>
                    </a:extLst>
                  </p:cNvPr>
                  <p:cNvGrpSpPr/>
                  <p:nvPr/>
                </p:nvGrpSpPr>
                <p:grpSpPr>
                  <a:xfrm>
                    <a:off x="9407272" y="2214345"/>
                    <a:ext cx="529722" cy="1753094"/>
                    <a:chOff x="9407272" y="2214345"/>
                    <a:chExt cx="529722" cy="1753094"/>
                  </a:xfrm>
                </p:grpSpPr>
                <p:grpSp>
                  <p:nvGrpSpPr>
                    <p:cNvPr id="589" name="Group 588">
                      <a:extLst>
                        <a:ext uri="{FF2B5EF4-FFF2-40B4-BE49-F238E27FC236}">
                          <a16:creationId xmlns:a16="http://schemas.microsoft.com/office/drawing/2014/main" id="{7CC3EFF7-DEAD-62BA-E09D-28651D85C614}"/>
                        </a:ext>
                      </a:extLst>
                    </p:cNvPr>
                    <p:cNvGrpSpPr/>
                    <p:nvPr/>
                  </p:nvGrpSpPr>
                  <p:grpSpPr>
                    <a:xfrm>
                      <a:off x="9407272" y="2214345"/>
                      <a:ext cx="529722" cy="876794"/>
                      <a:chOff x="9407272" y="2214345"/>
                      <a:chExt cx="529722" cy="876794"/>
                    </a:xfrm>
                  </p:grpSpPr>
                  <p:sp>
                    <p:nvSpPr>
                      <p:cNvPr id="593" name="Hexagon 592">
                        <a:extLst>
                          <a:ext uri="{FF2B5EF4-FFF2-40B4-BE49-F238E27FC236}">
                            <a16:creationId xmlns:a16="http://schemas.microsoft.com/office/drawing/2014/main" id="{11CBB30C-3348-43D9-8092-748938CD781F}"/>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Hexagon 593">
                        <a:extLst>
                          <a:ext uri="{FF2B5EF4-FFF2-40B4-BE49-F238E27FC236}">
                            <a16:creationId xmlns:a16="http://schemas.microsoft.com/office/drawing/2014/main" id="{F955C368-457F-E7EE-1747-E521A662A00C}"/>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0" name="Group 589">
                      <a:extLst>
                        <a:ext uri="{FF2B5EF4-FFF2-40B4-BE49-F238E27FC236}">
                          <a16:creationId xmlns:a16="http://schemas.microsoft.com/office/drawing/2014/main" id="{69299919-0686-CD35-A4BE-D5D3DF5687B8}"/>
                        </a:ext>
                      </a:extLst>
                    </p:cNvPr>
                    <p:cNvGrpSpPr/>
                    <p:nvPr/>
                  </p:nvGrpSpPr>
                  <p:grpSpPr>
                    <a:xfrm>
                      <a:off x="9407272" y="3090645"/>
                      <a:ext cx="529722" cy="876794"/>
                      <a:chOff x="9407272" y="2214345"/>
                      <a:chExt cx="529722" cy="876794"/>
                    </a:xfrm>
                  </p:grpSpPr>
                  <p:sp>
                    <p:nvSpPr>
                      <p:cNvPr id="591" name="Hexagon 590">
                        <a:extLst>
                          <a:ext uri="{FF2B5EF4-FFF2-40B4-BE49-F238E27FC236}">
                            <a16:creationId xmlns:a16="http://schemas.microsoft.com/office/drawing/2014/main" id="{F0DD9D7F-E787-0AC7-25B4-97B9F982213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Hexagon 591">
                        <a:extLst>
                          <a:ext uri="{FF2B5EF4-FFF2-40B4-BE49-F238E27FC236}">
                            <a16:creationId xmlns:a16="http://schemas.microsoft.com/office/drawing/2014/main" id="{EE539822-CE16-EC75-085C-3D5683FA4783}"/>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2" name="Group 581">
                    <a:extLst>
                      <a:ext uri="{FF2B5EF4-FFF2-40B4-BE49-F238E27FC236}">
                        <a16:creationId xmlns:a16="http://schemas.microsoft.com/office/drawing/2014/main" id="{66138615-2C8D-EC4B-65ED-2950C39EC6AF}"/>
                      </a:ext>
                    </a:extLst>
                  </p:cNvPr>
                  <p:cNvGrpSpPr/>
                  <p:nvPr/>
                </p:nvGrpSpPr>
                <p:grpSpPr>
                  <a:xfrm>
                    <a:off x="9407272" y="3966743"/>
                    <a:ext cx="529722" cy="1753094"/>
                    <a:chOff x="9407272" y="2214345"/>
                    <a:chExt cx="529722" cy="1753094"/>
                  </a:xfrm>
                </p:grpSpPr>
                <p:grpSp>
                  <p:nvGrpSpPr>
                    <p:cNvPr id="583" name="Group 582">
                      <a:extLst>
                        <a:ext uri="{FF2B5EF4-FFF2-40B4-BE49-F238E27FC236}">
                          <a16:creationId xmlns:a16="http://schemas.microsoft.com/office/drawing/2014/main" id="{297EF875-3574-C6B8-6BC1-E0D31F12884D}"/>
                        </a:ext>
                      </a:extLst>
                    </p:cNvPr>
                    <p:cNvGrpSpPr/>
                    <p:nvPr/>
                  </p:nvGrpSpPr>
                  <p:grpSpPr>
                    <a:xfrm>
                      <a:off x="9407272" y="2214345"/>
                      <a:ext cx="529722" cy="876794"/>
                      <a:chOff x="9407272" y="2214345"/>
                      <a:chExt cx="529722" cy="876794"/>
                    </a:xfrm>
                  </p:grpSpPr>
                  <p:sp>
                    <p:nvSpPr>
                      <p:cNvPr id="587" name="Hexagon 586">
                        <a:extLst>
                          <a:ext uri="{FF2B5EF4-FFF2-40B4-BE49-F238E27FC236}">
                            <a16:creationId xmlns:a16="http://schemas.microsoft.com/office/drawing/2014/main" id="{42D472B3-E353-1047-AC61-D13FDB216626}"/>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Hexagon 587">
                        <a:extLst>
                          <a:ext uri="{FF2B5EF4-FFF2-40B4-BE49-F238E27FC236}">
                            <a16:creationId xmlns:a16="http://schemas.microsoft.com/office/drawing/2014/main" id="{FD00DEA0-D5BD-B0AF-E9FC-1C167508C4C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4" name="Group 583">
                      <a:extLst>
                        <a:ext uri="{FF2B5EF4-FFF2-40B4-BE49-F238E27FC236}">
                          <a16:creationId xmlns:a16="http://schemas.microsoft.com/office/drawing/2014/main" id="{5785DDC2-87DB-F155-5511-39007CEABE31}"/>
                        </a:ext>
                      </a:extLst>
                    </p:cNvPr>
                    <p:cNvGrpSpPr/>
                    <p:nvPr/>
                  </p:nvGrpSpPr>
                  <p:grpSpPr>
                    <a:xfrm>
                      <a:off x="9407272" y="3090645"/>
                      <a:ext cx="529722" cy="876794"/>
                      <a:chOff x="9407272" y="2214345"/>
                      <a:chExt cx="529722" cy="876794"/>
                    </a:xfrm>
                  </p:grpSpPr>
                  <p:sp>
                    <p:nvSpPr>
                      <p:cNvPr id="585" name="Hexagon 584">
                        <a:extLst>
                          <a:ext uri="{FF2B5EF4-FFF2-40B4-BE49-F238E27FC236}">
                            <a16:creationId xmlns:a16="http://schemas.microsoft.com/office/drawing/2014/main" id="{1835F034-196F-779C-BE75-75E817ABEA7D}"/>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Hexagon 585">
                        <a:extLst>
                          <a:ext uri="{FF2B5EF4-FFF2-40B4-BE49-F238E27FC236}">
                            <a16:creationId xmlns:a16="http://schemas.microsoft.com/office/drawing/2014/main" id="{E27F9D22-5DAD-C347-3E64-20E0EB741AE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548" name="Group 547">
                <a:extLst>
                  <a:ext uri="{FF2B5EF4-FFF2-40B4-BE49-F238E27FC236}">
                    <a16:creationId xmlns:a16="http://schemas.microsoft.com/office/drawing/2014/main" id="{C376300A-0619-417B-5A97-D1B91E6C033D}"/>
                  </a:ext>
                </a:extLst>
              </p:cNvPr>
              <p:cNvGrpSpPr/>
              <p:nvPr/>
            </p:nvGrpSpPr>
            <p:grpSpPr>
              <a:xfrm>
                <a:off x="9814197" y="-269999"/>
                <a:ext cx="529722" cy="7009537"/>
                <a:chOff x="9407272" y="-50800"/>
                <a:chExt cx="529722" cy="7009537"/>
              </a:xfrm>
            </p:grpSpPr>
            <p:grpSp>
              <p:nvGrpSpPr>
                <p:cNvPr id="549" name="Group 548">
                  <a:extLst>
                    <a:ext uri="{FF2B5EF4-FFF2-40B4-BE49-F238E27FC236}">
                      <a16:creationId xmlns:a16="http://schemas.microsoft.com/office/drawing/2014/main" id="{AC1E5A48-DC71-1DED-AFB8-D505A0FE1F31}"/>
                    </a:ext>
                  </a:extLst>
                </p:cNvPr>
                <p:cNvGrpSpPr/>
                <p:nvPr/>
              </p:nvGrpSpPr>
              <p:grpSpPr>
                <a:xfrm>
                  <a:off x="9407272" y="-50800"/>
                  <a:ext cx="529722" cy="3505492"/>
                  <a:chOff x="9407272" y="2214345"/>
                  <a:chExt cx="529722" cy="3505492"/>
                </a:xfrm>
              </p:grpSpPr>
              <p:grpSp>
                <p:nvGrpSpPr>
                  <p:cNvPr id="565" name="Group 564">
                    <a:extLst>
                      <a:ext uri="{FF2B5EF4-FFF2-40B4-BE49-F238E27FC236}">
                        <a16:creationId xmlns:a16="http://schemas.microsoft.com/office/drawing/2014/main" id="{9EE067AB-EEFD-31A7-3A3F-65FC12BBEF6D}"/>
                      </a:ext>
                    </a:extLst>
                  </p:cNvPr>
                  <p:cNvGrpSpPr/>
                  <p:nvPr/>
                </p:nvGrpSpPr>
                <p:grpSpPr>
                  <a:xfrm>
                    <a:off x="9407272" y="2214345"/>
                    <a:ext cx="529722" cy="1753094"/>
                    <a:chOff x="9407272" y="2214345"/>
                    <a:chExt cx="529722" cy="1753094"/>
                  </a:xfrm>
                </p:grpSpPr>
                <p:grpSp>
                  <p:nvGrpSpPr>
                    <p:cNvPr id="573" name="Group 572">
                      <a:extLst>
                        <a:ext uri="{FF2B5EF4-FFF2-40B4-BE49-F238E27FC236}">
                          <a16:creationId xmlns:a16="http://schemas.microsoft.com/office/drawing/2014/main" id="{DFCC77DB-7306-92FF-709E-69BC1BDA6C16}"/>
                        </a:ext>
                      </a:extLst>
                    </p:cNvPr>
                    <p:cNvGrpSpPr/>
                    <p:nvPr/>
                  </p:nvGrpSpPr>
                  <p:grpSpPr>
                    <a:xfrm>
                      <a:off x="9407272" y="2214345"/>
                      <a:ext cx="529722" cy="876794"/>
                      <a:chOff x="9407272" y="2214345"/>
                      <a:chExt cx="529722" cy="876794"/>
                    </a:xfrm>
                  </p:grpSpPr>
                  <p:sp>
                    <p:nvSpPr>
                      <p:cNvPr id="577" name="Hexagon 576">
                        <a:extLst>
                          <a:ext uri="{FF2B5EF4-FFF2-40B4-BE49-F238E27FC236}">
                            <a16:creationId xmlns:a16="http://schemas.microsoft.com/office/drawing/2014/main" id="{DC240976-4F72-103E-8DCB-4F7D815AED24}"/>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Hexagon 577">
                        <a:extLst>
                          <a:ext uri="{FF2B5EF4-FFF2-40B4-BE49-F238E27FC236}">
                            <a16:creationId xmlns:a16="http://schemas.microsoft.com/office/drawing/2014/main" id="{9A4D08C5-527A-1982-20D6-4692F3E24353}"/>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4" name="Group 573">
                      <a:extLst>
                        <a:ext uri="{FF2B5EF4-FFF2-40B4-BE49-F238E27FC236}">
                          <a16:creationId xmlns:a16="http://schemas.microsoft.com/office/drawing/2014/main" id="{AE222DE1-BDFD-63AF-3B8C-E181C4425478}"/>
                        </a:ext>
                      </a:extLst>
                    </p:cNvPr>
                    <p:cNvGrpSpPr/>
                    <p:nvPr/>
                  </p:nvGrpSpPr>
                  <p:grpSpPr>
                    <a:xfrm>
                      <a:off x="9407272" y="3090645"/>
                      <a:ext cx="529722" cy="876794"/>
                      <a:chOff x="9407272" y="2214345"/>
                      <a:chExt cx="529722" cy="876794"/>
                    </a:xfrm>
                  </p:grpSpPr>
                  <p:sp>
                    <p:nvSpPr>
                      <p:cNvPr id="575" name="Hexagon 574">
                        <a:extLst>
                          <a:ext uri="{FF2B5EF4-FFF2-40B4-BE49-F238E27FC236}">
                            <a16:creationId xmlns:a16="http://schemas.microsoft.com/office/drawing/2014/main" id="{D3C6E0B8-3E88-FDF8-31DB-587A6CC84A9D}"/>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Hexagon 575">
                        <a:extLst>
                          <a:ext uri="{FF2B5EF4-FFF2-40B4-BE49-F238E27FC236}">
                            <a16:creationId xmlns:a16="http://schemas.microsoft.com/office/drawing/2014/main" id="{D8602780-CF72-1DA7-B2E0-2D99E50383D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6" name="Group 565">
                    <a:extLst>
                      <a:ext uri="{FF2B5EF4-FFF2-40B4-BE49-F238E27FC236}">
                        <a16:creationId xmlns:a16="http://schemas.microsoft.com/office/drawing/2014/main" id="{E3B64690-96DC-6A6B-758D-F9075C941DBF}"/>
                      </a:ext>
                    </a:extLst>
                  </p:cNvPr>
                  <p:cNvGrpSpPr/>
                  <p:nvPr/>
                </p:nvGrpSpPr>
                <p:grpSpPr>
                  <a:xfrm>
                    <a:off x="9407272" y="3966743"/>
                    <a:ext cx="529722" cy="1753094"/>
                    <a:chOff x="9407272" y="2214345"/>
                    <a:chExt cx="529722" cy="1753094"/>
                  </a:xfrm>
                </p:grpSpPr>
                <p:grpSp>
                  <p:nvGrpSpPr>
                    <p:cNvPr id="567" name="Group 566">
                      <a:extLst>
                        <a:ext uri="{FF2B5EF4-FFF2-40B4-BE49-F238E27FC236}">
                          <a16:creationId xmlns:a16="http://schemas.microsoft.com/office/drawing/2014/main" id="{D2BA6D0A-216A-6D4E-4217-01E9244DF358}"/>
                        </a:ext>
                      </a:extLst>
                    </p:cNvPr>
                    <p:cNvGrpSpPr/>
                    <p:nvPr/>
                  </p:nvGrpSpPr>
                  <p:grpSpPr>
                    <a:xfrm>
                      <a:off x="9407272" y="2214345"/>
                      <a:ext cx="529722" cy="876794"/>
                      <a:chOff x="9407272" y="2214345"/>
                      <a:chExt cx="529722" cy="876794"/>
                    </a:xfrm>
                  </p:grpSpPr>
                  <p:sp>
                    <p:nvSpPr>
                      <p:cNvPr id="571" name="Hexagon 570">
                        <a:extLst>
                          <a:ext uri="{FF2B5EF4-FFF2-40B4-BE49-F238E27FC236}">
                            <a16:creationId xmlns:a16="http://schemas.microsoft.com/office/drawing/2014/main" id="{9B4E3DCF-6666-5F68-E1E6-FA2D5AB5E671}"/>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Hexagon 571">
                        <a:extLst>
                          <a:ext uri="{FF2B5EF4-FFF2-40B4-BE49-F238E27FC236}">
                            <a16:creationId xmlns:a16="http://schemas.microsoft.com/office/drawing/2014/main" id="{630C1DBE-0326-12E6-3D51-F8C7AC1D61A8}"/>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8" name="Group 567">
                      <a:extLst>
                        <a:ext uri="{FF2B5EF4-FFF2-40B4-BE49-F238E27FC236}">
                          <a16:creationId xmlns:a16="http://schemas.microsoft.com/office/drawing/2014/main" id="{3FB2E6A3-FCB7-46E4-8ED9-83671103DF2D}"/>
                        </a:ext>
                      </a:extLst>
                    </p:cNvPr>
                    <p:cNvGrpSpPr/>
                    <p:nvPr/>
                  </p:nvGrpSpPr>
                  <p:grpSpPr>
                    <a:xfrm>
                      <a:off x="9407272" y="3090645"/>
                      <a:ext cx="529722" cy="876794"/>
                      <a:chOff x="9407272" y="2214345"/>
                      <a:chExt cx="529722" cy="876794"/>
                    </a:xfrm>
                  </p:grpSpPr>
                  <p:sp>
                    <p:nvSpPr>
                      <p:cNvPr id="569" name="Hexagon 568">
                        <a:extLst>
                          <a:ext uri="{FF2B5EF4-FFF2-40B4-BE49-F238E27FC236}">
                            <a16:creationId xmlns:a16="http://schemas.microsoft.com/office/drawing/2014/main" id="{832675C9-A494-E946-960B-D352DDF71A63}"/>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Hexagon 569">
                        <a:extLst>
                          <a:ext uri="{FF2B5EF4-FFF2-40B4-BE49-F238E27FC236}">
                            <a16:creationId xmlns:a16="http://schemas.microsoft.com/office/drawing/2014/main" id="{34EF6B7E-730C-1AFC-33BC-BF4D3577CB56}"/>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50" name="Group 549">
                  <a:extLst>
                    <a:ext uri="{FF2B5EF4-FFF2-40B4-BE49-F238E27FC236}">
                      <a16:creationId xmlns:a16="http://schemas.microsoft.com/office/drawing/2014/main" id="{177CAB32-74F6-A20A-372A-ED32034598A9}"/>
                    </a:ext>
                  </a:extLst>
                </p:cNvPr>
                <p:cNvGrpSpPr/>
                <p:nvPr/>
              </p:nvGrpSpPr>
              <p:grpSpPr>
                <a:xfrm>
                  <a:off x="9407272" y="3453245"/>
                  <a:ext cx="529722" cy="3505492"/>
                  <a:chOff x="9407272" y="2214345"/>
                  <a:chExt cx="529722" cy="3505492"/>
                </a:xfrm>
              </p:grpSpPr>
              <p:grpSp>
                <p:nvGrpSpPr>
                  <p:cNvPr id="551" name="Group 550">
                    <a:extLst>
                      <a:ext uri="{FF2B5EF4-FFF2-40B4-BE49-F238E27FC236}">
                        <a16:creationId xmlns:a16="http://schemas.microsoft.com/office/drawing/2014/main" id="{D5A6B81E-C19C-01DE-F57E-E77D87D3B36D}"/>
                      </a:ext>
                    </a:extLst>
                  </p:cNvPr>
                  <p:cNvGrpSpPr/>
                  <p:nvPr/>
                </p:nvGrpSpPr>
                <p:grpSpPr>
                  <a:xfrm>
                    <a:off x="9407272" y="2214345"/>
                    <a:ext cx="529722" cy="1753094"/>
                    <a:chOff x="9407272" y="2214345"/>
                    <a:chExt cx="529722" cy="1753094"/>
                  </a:xfrm>
                </p:grpSpPr>
                <p:grpSp>
                  <p:nvGrpSpPr>
                    <p:cNvPr id="559" name="Group 558">
                      <a:extLst>
                        <a:ext uri="{FF2B5EF4-FFF2-40B4-BE49-F238E27FC236}">
                          <a16:creationId xmlns:a16="http://schemas.microsoft.com/office/drawing/2014/main" id="{848BF67D-57AB-7E95-5B0B-65D0E8DAE9CD}"/>
                        </a:ext>
                      </a:extLst>
                    </p:cNvPr>
                    <p:cNvGrpSpPr/>
                    <p:nvPr/>
                  </p:nvGrpSpPr>
                  <p:grpSpPr>
                    <a:xfrm>
                      <a:off x="9407272" y="2214345"/>
                      <a:ext cx="529722" cy="876794"/>
                      <a:chOff x="9407272" y="2214345"/>
                      <a:chExt cx="529722" cy="876794"/>
                    </a:xfrm>
                  </p:grpSpPr>
                  <p:sp>
                    <p:nvSpPr>
                      <p:cNvPr id="563" name="Hexagon 562">
                        <a:extLst>
                          <a:ext uri="{FF2B5EF4-FFF2-40B4-BE49-F238E27FC236}">
                            <a16:creationId xmlns:a16="http://schemas.microsoft.com/office/drawing/2014/main" id="{97AE9004-7D0D-F829-8BD9-D2BF972E7A8F}"/>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Hexagon 563">
                        <a:extLst>
                          <a:ext uri="{FF2B5EF4-FFF2-40B4-BE49-F238E27FC236}">
                            <a16:creationId xmlns:a16="http://schemas.microsoft.com/office/drawing/2014/main" id="{F135BC59-8226-6E46-CAA7-F3190253BA13}"/>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0" name="Group 559">
                      <a:extLst>
                        <a:ext uri="{FF2B5EF4-FFF2-40B4-BE49-F238E27FC236}">
                          <a16:creationId xmlns:a16="http://schemas.microsoft.com/office/drawing/2014/main" id="{10B8DE73-8585-462A-77E4-B1EEEDECC7EB}"/>
                        </a:ext>
                      </a:extLst>
                    </p:cNvPr>
                    <p:cNvGrpSpPr/>
                    <p:nvPr/>
                  </p:nvGrpSpPr>
                  <p:grpSpPr>
                    <a:xfrm>
                      <a:off x="9407272" y="3090645"/>
                      <a:ext cx="529722" cy="876794"/>
                      <a:chOff x="9407272" y="2214345"/>
                      <a:chExt cx="529722" cy="876794"/>
                    </a:xfrm>
                  </p:grpSpPr>
                  <p:sp>
                    <p:nvSpPr>
                      <p:cNvPr id="561" name="Hexagon 560">
                        <a:extLst>
                          <a:ext uri="{FF2B5EF4-FFF2-40B4-BE49-F238E27FC236}">
                            <a16:creationId xmlns:a16="http://schemas.microsoft.com/office/drawing/2014/main" id="{A5D8C3E6-7690-85FC-EF36-8A129518D2F1}"/>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Hexagon 561">
                        <a:extLst>
                          <a:ext uri="{FF2B5EF4-FFF2-40B4-BE49-F238E27FC236}">
                            <a16:creationId xmlns:a16="http://schemas.microsoft.com/office/drawing/2014/main" id="{840F8214-EBCF-925D-0EC5-0A3391832328}"/>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2" name="Group 551">
                    <a:extLst>
                      <a:ext uri="{FF2B5EF4-FFF2-40B4-BE49-F238E27FC236}">
                        <a16:creationId xmlns:a16="http://schemas.microsoft.com/office/drawing/2014/main" id="{57787622-D452-203A-C26A-2BBD1F1E8305}"/>
                      </a:ext>
                    </a:extLst>
                  </p:cNvPr>
                  <p:cNvGrpSpPr/>
                  <p:nvPr/>
                </p:nvGrpSpPr>
                <p:grpSpPr>
                  <a:xfrm>
                    <a:off x="9407272" y="3966743"/>
                    <a:ext cx="529722" cy="1753094"/>
                    <a:chOff x="9407272" y="2214345"/>
                    <a:chExt cx="529722" cy="1753094"/>
                  </a:xfrm>
                </p:grpSpPr>
                <p:grpSp>
                  <p:nvGrpSpPr>
                    <p:cNvPr id="553" name="Group 552">
                      <a:extLst>
                        <a:ext uri="{FF2B5EF4-FFF2-40B4-BE49-F238E27FC236}">
                          <a16:creationId xmlns:a16="http://schemas.microsoft.com/office/drawing/2014/main" id="{C103386B-5A56-9A30-F10D-0C8A476E986E}"/>
                        </a:ext>
                      </a:extLst>
                    </p:cNvPr>
                    <p:cNvGrpSpPr/>
                    <p:nvPr/>
                  </p:nvGrpSpPr>
                  <p:grpSpPr>
                    <a:xfrm>
                      <a:off x="9407272" y="2214345"/>
                      <a:ext cx="529722" cy="876794"/>
                      <a:chOff x="9407272" y="2214345"/>
                      <a:chExt cx="529722" cy="876794"/>
                    </a:xfrm>
                  </p:grpSpPr>
                  <p:sp>
                    <p:nvSpPr>
                      <p:cNvPr id="557" name="Hexagon 556">
                        <a:extLst>
                          <a:ext uri="{FF2B5EF4-FFF2-40B4-BE49-F238E27FC236}">
                            <a16:creationId xmlns:a16="http://schemas.microsoft.com/office/drawing/2014/main" id="{D1C5A5B8-3048-A1F1-F394-C2499AAE4C9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Hexagon 557">
                        <a:extLst>
                          <a:ext uri="{FF2B5EF4-FFF2-40B4-BE49-F238E27FC236}">
                            <a16:creationId xmlns:a16="http://schemas.microsoft.com/office/drawing/2014/main" id="{A3B349FB-B4D4-8625-2969-4A4D119D94FA}"/>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4" name="Group 553">
                      <a:extLst>
                        <a:ext uri="{FF2B5EF4-FFF2-40B4-BE49-F238E27FC236}">
                          <a16:creationId xmlns:a16="http://schemas.microsoft.com/office/drawing/2014/main" id="{398D1A3D-A16B-AEE8-CD4A-358FCF330D85}"/>
                        </a:ext>
                      </a:extLst>
                    </p:cNvPr>
                    <p:cNvGrpSpPr/>
                    <p:nvPr/>
                  </p:nvGrpSpPr>
                  <p:grpSpPr>
                    <a:xfrm>
                      <a:off x="9407272" y="3090645"/>
                      <a:ext cx="529722" cy="876794"/>
                      <a:chOff x="9407272" y="2214345"/>
                      <a:chExt cx="529722" cy="876794"/>
                    </a:xfrm>
                  </p:grpSpPr>
                  <p:sp>
                    <p:nvSpPr>
                      <p:cNvPr id="555" name="Hexagon 554">
                        <a:extLst>
                          <a:ext uri="{FF2B5EF4-FFF2-40B4-BE49-F238E27FC236}">
                            <a16:creationId xmlns:a16="http://schemas.microsoft.com/office/drawing/2014/main" id="{1F022C45-3D49-1568-2563-C38893C931F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Hexagon 555">
                        <a:extLst>
                          <a:ext uri="{FF2B5EF4-FFF2-40B4-BE49-F238E27FC236}">
                            <a16:creationId xmlns:a16="http://schemas.microsoft.com/office/drawing/2014/main" id="{AB33EF23-FD53-24BF-C984-9AB9E99A63E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2" name="Group 11">
              <a:extLst>
                <a:ext uri="{FF2B5EF4-FFF2-40B4-BE49-F238E27FC236}">
                  <a16:creationId xmlns:a16="http://schemas.microsoft.com/office/drawing/2014/main" id="{3FC13161-2EE6-E8FB-0B95-BBFA0EDEB32D}"/>
                </a:ext>
              </a:extLst>
            </p:cNvPr>
            <p:cNvGrpSpPr/>
            <p:nvPr/>
          </p:nvGrpSpPr>
          <p:grpSpPr>
            <a:xfrm>
              <a:off x="6479882" y="-269999"/>
              <a:ext cx="936647" cy="7228736"/>
              <a:chOff x="9407272" y="-269999"/>
              <a:chExt cx="936647" cy="7228736"/>
            </a:xfrm>
          </p:grpSpPr>
          <p:grpSp>
            <p:nvGrpSpPr>
              <p:cNvPr id="485" name="Group 484">
                <a:extLst>
                  <a:ext uri="{FF2B5EF4-FFF2-40B4-BE49-F238E27FC236}">
                    <a16:creationId xmlns:a16="http://schemas.microsoft.com/office/drawing/2014/main" id="{2F77A2B8-1B28-578C-8A44-C0252A98BEE8}"/>
                  </a:ext>
                </a:extLst>
              </p:cNvPr>
              <p:cNvGrpSpPr/>
              <p:nvPr/>
            </p:nvGrpSpPr>
            <p:grpSpPr>
              <a:xfrm>
                <a:off x="9407272" y="-50800"/>
                <a:ext cx="529722" cy="7009537"/>
                <a:chOff x="9407272" y="-50800"/>
                <a:chExt cx="529722" cy="7009537"/>
              </a:xfrm>
            </p:grpSpPr>
            <p:grpSp>
              <p:nvGrpSpPr>
                <p:cNvPr id="517" name="Group 516">
                  <a:extLst>
                    <a:ext uri="{FF2B5EF4-FFF2-40B4-BE49-F238E27FC236}">
                      <a16:creationId xmlns:a16="http://schemas.microsoft.com/office/drawing/2014/main" id="{ADB58561-6F65-C5A4-3634-A6421DFE3942}"/>
                    </a:ext>
                  </a:extLst>
                </p:cNvPr>
                <p:cNvGrpSpPr/>
                <p:nvPr/>
              </p:nvGrpSpPr>
              <p:grpSpPr>
                <a:xfrm>
                  <a:off x="9407272" y="-50800"/>
                  <a:ext cx="529722" cy="3505492"/>
                  <a:chOff x="9407272" y="2214345"/>
                  <a:chExt cx="529722" cy="3505492"/>
                </a:xfrm>
              </p:grpSpPr>
              <p:grpSp>
                <p:nvGrpSpPr>
                  <p:cNvPr id="533" name="Group 532">
                    <a:extLst>
                      <a:ext uri="{FF2B5EF4-FFF2-40B4-BE49-F238E27FC236}">
                        <a16:creationId xmlns:a16="http://schemas.microsoft.com/office/drawing/2014/main" id="{4E385C52-B07B-E611-40B0-4F24B269F88E}"/>
                      </a:ext>
                    </a:extLst>
                  </p:cNvPr>
                  <p:cNvGrpSpPr/>
                  <p:nvPr/>
                </p:nvGrpSpPr>
                <p:grpSpPr>
                  <a:xfrm>
                    <a:off x="9407272" y="2214345"/>
                    <a:ext cx="529722" cy="1753094"/>
                    <a:chOff x="9407272" y="2214345"/>
                    <a:chExt cx="529722" cy="1753094"/>
                  </a:xfrm>
                </p:grpSpPr>
                <p:grpSp>
                  <p:nvGrpSpPr>
                    <p:cNvPr id="541" name="Group 540">
                      <a:extLst>
                        <a:ext uri="{FF2B5EF4-FFF2-40B4-BE49-F238E27FC236}">
                          <a16:creationId xmlns:a16="http://schemas.microsoft.com/office/drawing/2014/main" id="{34D69203-DB9A-D8B7-5F05-605C01974B58}"/>
                        </a:ext>
                      </a:extLst>
                    </p:cNvPr>
                    <p:cNvGrpSpPr/>
                    <p:nvPr/>
                  </p:nvGrpSpPr>
                  <p:grpSpPr>
                    <a:xfrm>
                      <a:off x="9407272" y="2214345"/>
                      <a:ext cx="529722" cy="876794"/>
                      <a:chOff x="9407272" y="2214345"/>
                      <a:chExt cx="529722" cy="876794"/>
                    </a:xfrm>
                  </p:grpSpPr>
                  <p:sp>
                    <p:nvSpPr>
                      <p:cNvPr id="545" name="Hexagon 544">
                        <a:extLst>
                          <a:ext uri="{FF2B5EF4-FFF2-40B4-BE49-F238E27FC236}">
                            <a16:creationId xmlns:a16="http://schemas.microsoft.com/office/drawing/2014/main" id="{A8633023-21AF-DBA2-EEB6-8229746B3680}"/>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Hexagon 545">
                        <a:extLst>
                          <a:ext uri="{FF2B5EF4-FFF2-40B4-BE49-F238E27FC236}">
                            <a16:creationId xmlns:a16="http://schemas.microsoft.com/office/drawing/2014/main" id="{53F548B1-8BD5-A1A4-9182-60FE786B5FAA}"/>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2" name="Group 541">
                      <a:extLst>
                        <a:ext uri="{FF2B5EF4-FFF2-40B4-BE49-F238E27FC236}">
                          <a16:creationId xmlns:a16="http://schemas.microsoft.com/office/drawing/2014/main" id="{CE26B67E-C3CC-DDDC-F768-9A64AFD346AB}"/>
                        </a:ext>
                      </a:extLst>
                    </p:cNvPr>
                    <p:cNvGrpSpPr/>
                    <p:nvPr/>
                  </p:nvGrpSpPr>
                  <p:grpSpPr>
                    <a:xfrm>
                      <a:off x="9407272" y="3090645"/>
                      <a:ext cx="529722" cy="876794"/>
                      <a:chOff x="9407272" y="2214345"/>
                      <a:chExt cx="529722" cy="876794"/>
                    </a:xfrm>
                  </p:grpSpPr>
                  <p:sp>
                    <p:nvSpPr>
                      <p:cNvPr id="543" name="Hexagon 542">
                        <a:extLst>
                          <a:ext uri="{FF2B5EF4-FFF2-40B4-BE49-F238E27FC236}">
                            <a16:creationId xmlns:a16="http://schemas.microsoft.com/office/drawing/2014/main" id="{265E0A69-F77B-EF6A-0730-7AE3D812E29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Hexagon 543">
                        <a:extLst>
                          <a:ext uri="{FF2B5EF4-FFF2-40B4-BE49-F238E27FC236}">
                            <a16:creationId xmlns:a16="http://schemas.microsoft.com/office/drawing/2014/main" id="{8A0D4ED7-4AE9-7D72-6BDA-4B1251717F9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4" name="Group 533">
                    <a:extLst>
                      <a:ext uri="{FF2B5EF4-FFF2-40B4-BE49-F238E27FC236}">
                        <a16:creationId xmlns:a16="http://schemas.microsoft.com/office/drawing/2014/main" id="{ECB6EBE9-9667-80AE-938B-2B2DE1B2B4A1}"/>
                      </a:ext>
                    </a:extLst>
                  </p:cNvPr>
                  <p:cNvGrpSpPr/>
                  <p:nvPr/>
                </p:nvGrpSpPr>
                <p:grpSpPr>
                  <a:xfrm>
                    <a:off x="9407272" y="3966743"/>
                    <a:ext cx="529722" cy="1753094"/>
                    <a:chOff x="9407272" y="2214345"/>
                    <a:chExt cx="529722" cy="1753094"/>
                  </a:xfrm>
                </p:grpSpPr>
                <p:grpSp>
                  <p:nvGrpSpPr>
                    <p:cNvPr id="535" name="Group 534">
                      <a:extLst>
                        <a:ext uri="{FF2B5EF4-FFF2-40B4-BE49-F238E27FC236}">
                          <a16:creationId xmlns:a16="http://schemas.microsoft.com/office/drawing/2014/main" id="{A7D4C4B9-2CB1-854D-C5B5-DF4DECE6CD1A}"/>
                        </a:ext>
                      </a:extLst>
                    </p:cNvPr>
                    <p:cNvGrpSpPr/>
                    <p:nvPr/>
                  </p:nvGrpSpPr>
                  <p:grpSpPr>
                    <a:xfrm>
                      <a:off x="9407272" y="2214345"/>
                      <a:ext cx="529722" cy="876794"/>
                      <a:chOff x="9407272" y="2214345"/>
                      <a:chExt cx="529722" cy="876794"/>
                    </a:xfrm>
                  </p:grpSpPr>
                  <p:sp>
                    <p:nvSpPr>
                      <p:cNvPr id="539" name="Hexagon 538">
                        <a:extLst>
                          <a:ext uri="{FF2B5EF4-FFF2-40B4-BE49-F238E27FC236}">
                            <a16:creationId xmlns:a16="http://schemas.microsoft.com/office/drawing/2014/main" id="{59B4D77B-1346-DF18-312A-30604176138B}"/>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Hexagon 539">
                        <a:extLst>
                          <a:ext uri="{FF2B5EF4-FFF2-40B4-BE49-F238E27FC236}">
                            <a16:creationId xmlns:a16="http://schemas.microsoft.com/office/drawing/2014/main" id="{213DE58D-362E-748C-83CD-551CB42F6166}"/>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6" name="Group 535">
                      <a:extLst>
                        <a:ext uri="{FF2B5EF4-FFF2-40B4-BE49-F238E27FC236}">
                          <a16:creationId xmlns:a16="http://schemas.microsoft.com/office/drawing/2014/main" id="{7B73897F-0CA1-FA53-EC39-247E8524251C}"/>
                        </a:ext>
                      </a:extLst>
                    </p:cNvPr>
                    <p:cNvGrpSpPr/>
                    <p:nvPr/>
                  </p:nvGrpSpPr>
                  <p:grpSpPr>
                    <a:xfrm>
                      <a:off x="9407272" y="3090645"/>
                      <a:ext cx="529722" cy="876794"/>
                      <a:chOff x="9407272" y="2214345"/>
                      <a:chExt cx="529722" cy="876794"/>
                    </a:xfrm>
                  </p:grpSpPr>
                  <p:sp>
                    <p:nvSpPr>
                      <p:cNvPr id="537" name="Hexagon 536">
                        <a:extLst>
                          <a:ext uri="{FF2B5EF4-FFF2-40B4-BE49-F238E27FC236}">
                            <a16:creationId xmlns:a16="http://schemas.microsoft.com/office/drawing/2014/main" id="{5DB22C4F-9F9D-A0BF-CEF6-93EB846B98C6}"/>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Hexagon 537">
                        <a:extLst>
                          <a:ext uri="{FF2B5EF4-FFF2-40B4-BE49-F238E27FC236}">
                            <a16:creationId xmlns:a16="http://schemas.microsoft.com/office/drawing/2014/main" id="{CE185300-8D70-1749-16D9-92F04F4F97A7}"/>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18" name="Group 517">
                  <a:extLst>
                    <a:ext uri="{FF2B5EF4-FFF2-40B4-BE49-F238E27FC236}">
                      <a16:creationId xmlns:a16="http://schemas.microsoft.com/office/drawing/2014/main" id="{ACAE8797-39B4-14C4-3EDC-3FD826D2A747}"/>
                    </a:ext>
                  </a:extLst>
                </p:cNvPr>
                <p:cNvGrpSpPr/>
                <p:nvPr/>
              </p:nvGrpSpPr>
              <p:grpSpPr>
                <a:xfrm>
                  <a:off x="9407272" y="3453245"/>
                  <a:ext cx="529722" cy="3505492"/>
                  <a:chOff x="9407272" y="2214345"/>
                  <a:chExt cx="529722" cy="3505492"/>
                </a:xfrm>
              </p:grpSpPr>
              <p:grpSp>
                <p:nvGrpSpPr>
                  <p:cNvPr id="519" name="Group 518">
                    <a:extLst>
                      <a:ext uri="{FF2B5EF4-FFF2-40B4-BE49-F238E27FC236}">
                        <a16:creationId xmlns:a16="http://schemas.microsoft.com/office/drawing/2014/main" id="{CD404B62-ABDA-1875-ACEB-401829784979}"/>
                      </a:ext>
                    </a:extLst>
                  </p:cNvPr>
                  <p:cNvGrpSpPr/>
                  <p:nvPr/>
                </p:nvGrpSpPr>
                <p:grpSpPr>
                  <a:xfrm>
                    <a:off x="9407272" y="2214345"/>
                    <a:ext cx="529722" cy="1753094"/>
                    <a:chOff x="9407272" y="2214345"/>
                    <a:chExt cx="529722" cy="1753094"/>
                  </a:xfrm>
                </p:grpSpPr>
                <p:grpSp>
                  <p:nvGrpSpPr>
                    <p:cNvPr id="527" name="Group 526">
                      <a:extLst>
                        <a:ext uri="{FF2B5EF4-FFF2-40B4-BE49-F238E27FC236}">
                          <a16:creationId xmlns:a16="http://schemas.microsoft.com/office/drawing/2014/main" id="{7BE0856D-38A9-9DAF-3E9F-DD710D87FAB7}"/>
                        </a:ext>
                      </a:extLst>
                    </p:cNvPr>
                    <p:cNvGrpSpPr/>
                    <p:nvPr/>
                  </p:nvGrpSpPr>
                  <p:grpSpPr>
                    <a:xfrm>
                      <a:off x="9407272" y="2214345"/>
                      <a:ext cx="529722" cy="876794"/>
                      <a:chOff x="9407272" y="2214345"/>
                      <a:chExt cx="529722" cy="876794"/>
                    </a:xfrm>
                  </p:grpSpPr>
                  <p:sp>
                    <p:nvSpPr>
                      <p:cNvPr id="531" name="Hexagon 530">
                        <a:extLst>
                          <a:ext uri="{FF2B5EF4-FFF2-40B4-BE49-F238E27FC236}">
                            <a16:creationId xmlns:a16="http://schemas.microsoft.com/office/drawing/2014/main" id="{B0D88BFE-CDCB-3ACC-7401-277A265A72B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Hexagon 531">
                        <a:extLst>
                          <a:ext uri="{FF2B5EF4-FFF2-40B4-BE49-F238E27FC236}">
                            <a16:creationId xmlns:a16="http://schemas.microsoft.com/office/drawing/2014/main" id="{DD71A66D-D684-93A1-3A8A-0E217536D33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8" name="Group 527">
                      <a:extLst>
                        <a:ext uri="{FF2B5EF4-FFF2-40B4-BE49-F238E27FC236}">
                          <a16:creationId xmlns:a16="http://schemas.microsoft.com/office/drawing/2014/main" id="{133EBEC7-FEEB-C311-2FD7-0D0FF45057B8}"/>
                        </a:ext>
                      </a:extLst>
                    </p:cNvPr>
                    <p:cNvGrpSpPr/>
                    <p:nvPr/>
                  </p:nvGrpSpPr>
                  <p:grpSpPr>
                    <a:xfrm>
                      <a:off x="9407272" y="3090645"/>
                      <a:ext cx="529722" cy="876794"/>
                      <a:chOff x="9407272" y="2214345"/>
                      <a:chExt cx="529722" cy="876794"/>
                    </a:xfrm>
                  </p:grpSpPr>
                  <p:sp>
                    <p:nvSpPr>
                      <p:cNvPr id="529" name="Hexagon 528">
                        <a:extLst>
                          <a:ext uri="{FF2B5EF4-FFF2-40B4-BE49-F238E27FC236}">
                            <a16:creationId xmlns:a16="http://schemas.microsoft.com/office/drawing/2014/main" id="{31FE4B33-26F5-46E1-5EB4-04D3CF06B0C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Hexagon 529">
                        <a:extLst>
                          <a:ext uri="{FF2B5EF4-FFF2-40B4-BE49-F238E27FC236}">
                            <a16:creationId xmlns:a16="http://schemas.microsoft.com/office/drawing/2014/main" id="{14158E39-B7F6-4A72-B25E-8258AE259488}"/>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0" name="Group 519">
                    <a:extLst>
                      <a:ext uri="{FF2B5EF4-FFF2-40B4-BE49-F238E27FC236}">
                        <a16:creationId xmlns:a16="http://schemas.microsoft.com/office/drawing/2014/main" id="{574B1A35-4492-249D-C981-AAE67CBDE8D0}"/>
                      </a:ext>
                    </a:extLst>
                  </p:cNvPr>
                  <p:cNvGrpSpPr/>
                  <p:nvPr/>
                </p:nvGrpSpPr>
                <p:grpSpPr>
                  <a:xfrm>
                    <a:off x="9407272" y="3966743"/>
                    <a:ext cx="529722" cy="1753094"/>
                    <a:chOff x="9407272" y="2214345"/>
                    <a:chExt cx="529722" cy="1753094"/>
                  </a:xfrm>
                </p:grpSpPr>
                <p:grpSp>
                  <p:nvGrpSpPr>
                    <p:cNvPr id="521" name="Group 520">
                      <a:extLst>
                        <a:ext uri="{FF2B5EF4-FFF2-40B4-BE49-F238E27FC236}">
                          <a16:creationId xmlns:a16="http://schemas.microsoft.com/office/drawing/2014/main" id="{6F3AC261-67F0-4512-5184-4566A3E1DF4E}"/>
                        </a:ext>
                      </a:extLst>
                    </p:cNvPr>
                    <p:cNvGrpSpPr/>
                    <p:nvPr/>
                  </p:nvGrpSpPr>
                  <p:grpSpPr>
                    <a:xfrm>
                      <a:off x="9407272" y="2214345"/>
                      <a:ext cx="529722" cy="876794"/>
                      <a:chOff x="9407272" y="2214345"/>
                      <a:chExt cx="529722" cy="876794"/>
                    </a:xfrm>
                  </p:grpSpPr>
                  <p:sp>
                    <p:nvSpPr>
                      <p:cNvPr id="525" name="Hexagon 524">
                        <a:extLst>
                          <a:ext uri="{FF2B5EF4-FFF2-40B4-BE49-F238E27FC236}">
                            <a16:creationId xmlns:a16="http://schemas.microsoft.com/office/drawing/2014/main" id="{74D85E7A-4346-A444-6896-426494504C3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Hexagon 525">
                        <a:extLst>
                          <a:ext uri="{FF2B5EF4-FFF2-40B4-BE49-F238E27FC236}">
                            <a16:creationId xmlns:a16="http://schemas.microsoft.com/office/drawing/2014/main" id="{A907737B-192C-D0AC-D2E2-7C310F888F2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2" name="Group 521">
                      <a:extLst>
                        <a:ext uri="{FF2B5EF4-FFF2-40B4-BE49-F238E27FC236}">
                          <a16:creationId xmlns:a16="http://schemas.microsoft.com/office/drawing/2014/main" id="{3E5A4F2E-CF97-7416-1CA3-7832D15D3A12}"/>
                        </a:ext>
                      </a:extLst>
                    </p:cNvPr>
                    <p:cNvGrpSpPr/>
                    <p:nvPr/>
                  </p:nvGrpSpPr>
                  <p:grpSpPr>
                    <a:xfrm>
                      <a:off x="9407272" y="3090645"/>
                      <a:ext cx="529722" cy="876794"/>
                      <a:chOff x="9407272" y="2214345"/>
                      <a:chExt cx="529722" cy="876794"/>
                    </a:xfrm>
                  </p:grpSpPr>
                  <p:sp>
                    <p:nvSpPr>
                      <p:cNvPr id="523" name="Hexagon 522">
                        <a:extLst>
                          <a:ext uri="{FF2B5EF4-FFF2-40B4-BE49-F238E27FC236}">
                            <a16:creationId xmlns:a16="http://schemas.microsoft.com/office/drawing/2014/main" id="{922A577D-5782-FBAA-C1B7-50518652D9A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Hexagon 523">
                        <a:extLst>
                          <a:ext uri="{FF2B5EF4-FFF2-40B4-BE49-F238E27FC236}">
                            <a16:creationId xmlns:a16="http://schemas.microsoft.com/office/drawing/2014/main" id="{3059DD7C-FF68-75B1-3046-D1E00CE3DCA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86" name="Group 485">
                <a:extLst>
                  <a:ext uri="{FF2B5EF4-FFF2-40B4-BE49-F238E27FC236}">
                    <a16:creationId xmlns:a16="http://schemas.microsoft.com/office/drawing/2014/main" id="{638EF68B-5C8E-1E8A-5E6D-380B9BA1F51B}"/>
                  </a:ext>
                </a:extLst>
              </p:cNvPr>
              <p:cNvGrpSpPr/>
              <p:nvPr/>
            </p:nvGrpSpPr>
            <p:grpSpPr>
              <a:xfrm>
                <a:off x="9814197" y="-269999"/>
                <a:ext cx="529722" cy="7009537"/>
                <a:chOff x="9407272" y="-50800"/>
                <a:chExt cx="529722" cy="7009537"/>
              </a:xfrm>
            </p:grpSpPr>
            <p:grpSp>
              <p:nvGrpSpPr>
                <p:cNvPr id="487" name="Group 486">
                  <a:extLst>
                    <a:ext uri="{FF2B5EF4-FFF2-40B4-BE49-F238E27FC236}">
                      <a16:creationId xmlns:a16="http://schemas.microsoft.com/office/drawing/2014/main" id="{AD9C9F0B-D43D-417A-CEF6-DD8AA4A0C777}"/>
                    </a:ext>
                  </a:extLst>
                </p:cNvPr>
                <p:cNvGrpSpPr/>
                <p:nvPr/>
              </p:nvGrpSpPr>
              <p:grpSpPr>
                <a:xfrm>
                  <a:off x="9407272" y="-50800"/>
                  <a:ext cx="529722" cy="3505492"/>
                  <a:chOff x="9407272" y="2214345"/>
                  <a:chExt cx="529722" cy="3505492"/>
                </a:xfrm>
              </p:grpSpPr>
              <p:grpSp>
                <p:nvGrpSpPr>
                  <p:cNvPr id="503" name="Group 502">
                    <a:extLst>
                      <a:ext uri="{FF2B5EF4-FFF2-40B4-BE49-F238E27FC236}">
                        <a16:creationId xmlns:a16="http://schemas.microsoft.com/office/drawing/2014/main" id="{1F3CFAA8-212C-9F08-2F69-6FA6D5DA6840}"/>
                      </a:ext>
                    </a:extLst>
                  </p:cNvPr>
                  <p:cNvGrpSpPr/>
                  <p:nvPr/>
                </p:nvGrpSpPr>
                <p:grpSpPr>
                  <a:xfrm>
                    <a:off x="9407272" y="2214345"/>
                    <a:ext cx="529722" cy="1753094"/>
                    <a:chOff x="9407272" y="2214345"/>
                    <a:chExt cx="529722" cy="1753094"/>
                  </a:xfrm>
                </p:grpSpPr>
                <p:grpSp>
                  <p:nvGrpSpPr>
                    <p:cNvPr id="511" name="Group 510">
                      <a:extLst>
                        <a:ext uri="{FF2B5EF4-FFF2-40B4-BE49-F238E27FC236}">
                          <a16:creationId xmlns:a16="http://schemas.microsoft.com/office/drawing/2014/main" id="{0E81B37C-1A27-CB9B-780D-971ED5097646}"/>
                        </a:ext>
                      </a:extLst>
                    </p:cNvPr>
                    <p:cNvGrpSpPr/>
                    <p:nvPr/>
                  </p:nvGrpSpPr>
                  <p:grpSpPr>
                    <a:xfrm>
                      <a:off x="9407272" y="2214345"/>
                      <a:ext cx="529722" cy="876794"/>
                      <a:chOff x="9407272" y="2214345"/>
                      <a:chExt cx="529722" cy="876794"/>
                    </a:xfrm>
                  </p:grpSpPr>
                  <p:sp>
                    <p:nvSpPr>
                      <p:cNvPr id="515" name="Hexagon 514">
                        <a:extLst>
                          <a:ext uri="{FF2B5EF4-FFF2-40B4-BE49-F238E27FC236}">
                            <a16:creationId xmlns:a16="http://schemas.microsoft.com/office/drawing/2014/main" id="{089E3C49-9171-067B-3576-DCC1E1F19B64}"/>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Hexagon 515">
                        <a:extLst>
                          <a:ext uri="{FF2B5EF4-FFF2-40B4-BE49-F238E27FC236}">
                            <a16:creationId xmlns:a16="http://schemas.microsoft.com/office/drawing/2014/main" id="{F874DB94-73A2-39F5-77BF-91DE7BBDE963}"/>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2" name="Group 511">
                      <a:extLst>
                        <a:ext uri="{FF2B5EF4-FFF2-40B4-BE49-F238E27FC236}">
                          <a16:creationId xmlns:a16="http://schemas.microsoft.com/office/drawing/2014/main" id="{FED4C8E0-BFEE-4E2B-F78B-DD57B5FF4814}"/>
                        </a:ext>
                      </a:extLst>
                    </p:cNvPr>
                    <p:cNvGrpSpPr/>
                    <p:nvPr/>
                  </p:nvGrpSpPr>
                  <p:grpSpPr>
                    <a:xfrm>
                      <a:off x="9407272" y="3090645"/>
                      <a:ext cx="529722" cy="876794"/>
                      <a:chOff x="9407272" y="2214345"/>
                      <a:chExt cx="529722" cy="876794"/>
                    </a:xfrm>
                  </p:grpSpPr>
                  <p:sp>
                    <p:nvSpPr>
                      <p:cNvPr id="513" name="Hexagon 512">
                        <a:extLst>
                          <a:ext uri="{FF2B5EF4-FFF2-40B4-BE49-F238E27FC236}">
                            <a16:creationId xmlns:a16="http://schemas.microsoft.com/office/drawing/2014/main" id="{CBAE53FC-D302-451F-4DC8-3615FE8A434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Hexagon 513">
                        <a:extLst>
                          <a:ext uri="{FF2B5EF4-FFF2-40B4-BE49-F238E27FC236}">
                            <a16:creationId xmlns:a16="http://schemas.microsoft.com/office/drawing/2014/main" id="{B08CA555-50DF-7EC8-A4D7-606CA7CFF267}"/>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4" name="Group 503">
                    <a:extLst>
                      <a:ext uri="{FF2B5EF4-FFF2-40B4-BE49-F238E27FC236}">
                        <a16:creationId xmlns:a16="http://schemas.microsoft.com/office/drawing/2014/main" id="{368BDAE2-15CB-24D2-998D-5C1617B2ABA6}"/>
                      </a:ext>
                    </a:extLst>
                  </p:cNvPr>
                  <p:cNvGrpSpPr/>
                  <p:nvPr/>
                </p:nvGrpSpPr>
                <p:grpSpPr>
                  <a:xfrm>
                    <a:off x="9407272" y="3966743"/>
                    <a:ext cx="529722" cy="1753094"/>
                    <a:chOff x="9407272" y="2214345"/>
                    <a:chExt cx="529722" cy="1753094"/>
                  </a:xfrm>
                </p:grpSpPr>
                <p:grpSp>
                  <p:nvGrpSpPr>
                    <p:cNvPr id="505" name="Group 504">
                      <a:extLst>
                        <a:ext uri="{FF2B5EF4-FFF2-40B4-BE49-F238E27FC236}">
                          <a16:creationId xmlns:a16="http://schemas.microsoft.com/office/drawing/2014/main" id="{11C9710F-3D56-D918-A02B-516CBE181B3E}"/>
                        </a:ext>
                      </a:extLst>
                    </p:cNvPr>
                    <p:cNvGrpSpPr/>
                    <p:nvPr/>
                  </p:nvGrpSpPr>
                  <p:grpSpPr>
                    <a:xfrm>
                      <a:off x="9407272" y="2214345"/>
                      <a:ext cx="529722" cy="876794"/>
                      <a:chOff x="9407272" y="2214345"/>
                      <a:chExt cx="529722" cy="876794"/>
                    </a:xfrm>
                  </p:grpSpPr>
                  <p:sp>
                    <p:nvSpPr>
                      <p:cNvPr id="509" name="Hexagon 508">
                        <a:extLst>
                          <a:ext uri="{FF2B5EF4-FFF2-40B4-BE49-F238E27FC236}">
                            <a16:creationId xmlns:a16="http://schemas.microsoft.com/office/drawing/2014/main" id="{50CA55D6-A984-2566-2702-4A2C84969D87}"/>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Hexagon 509">
                        <a:extLst>
                          <a:ext uri="{FF2B5EF4-FFF2-40B4-BE49-F238E27FC236}">
                            <a16:creationId xmlns:a16="http://schemas.microsoft.com/office/drawing/2014/main" id="{A3AAE6F7-E56F-DE58-46EA-A1C48791609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6" name="Group 505">
                      <a:extLst>
                        <a:ext uri="{FF2B5EF4-FFF2-40B4-BE49-F238E27FC236}">
                          <a16:creationId xmlns:a16="http://schemas.microsoft.com/office/drawing/2014/main" id="{CA652FBA-B8B8-ABFA-6C49-622045AD7D81}"/>
                        </a:ext>
                      </a:extLst>
                    </p:cNvPr>
                    <p:cNvGrpSpPr/>
                    <p:nvPr/>
                  </p:nvGrpSpPr>
                  <p:grpSpPr>
                    <a:xfrm>
                      <a:off x="9407272" y="3090645"/>
                      <a:ext cx="529722" cy="876794"/>
                      <a:chOff x="9407272" y="2214345"/>
                      <a:chExt cx="529722" cy="876794"/>
                    </a:xfrm>
                  </p:grpSpPr>
                  <p:sp>
                    <p:nvSpPr>
                      <p:cNvPr id="507" name="Hexagon 506">
                        <a:extLst>
                          <a:ext uri="{FF2B5EF4-FFF2-40B4-BE49-F238E27FC236}">
                            <a16:creationId xmlns:a16="http://schemas.microsoft.com/office/drawing/2014/main" id="{6820C998-1674-2E72-8861-827DD6FAAE7D}"/>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Hexagon 507">
                        <a:extLst>
                          <a:ext uri="{FF2B5EF4-FFF2-40B4-BE49-F238E27FC236}">
                            <a16:creationId xmlns:a16="http://schemas.microsoft.com/office/drawing/2014/main" id="{C21C89E2-E0D8-0FF5-0FA2-5CC6540066B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88" name="Group 487">
                  <a:extLst>
                    <a:ext uri="{FF2B5EF4-FFF2-40B4-BE49-F238E27FC236}">
                      <a16:creationId xmlns:a16="http://schemas.microsoft.com/office/drawing/2014/main" id="{441148E9-FF18-378B-886A-6E40D462F939}"/>
                    </a:ext>
                  </a:extLst>
                </p:cNvPr>
                <p:cNvGrpSpPr/>
                <p:nvPr/>
              </p:nvGrpSpPr>
              <p:grpSpPr>
                <a:xfrm>
                  <a:off x="9407272" y="3453245"/>
                  <a:ext cx="529722" cy="3505492"/>
                  <a:chOff x="9407272" y="2214345"/>
                  <a:chExt cx="529722" cy="3505492"/>
                </a:xfrm>
              </p:grpSpPr>
              <p:grpSp>
                <p:nvGrpSpPr>
                  <p:cNvPr id="489" name="Group 488">
                    <a:extLst>
                      <a:ext uri="{FF2B5EF4-FFF2-40B4-BE49-F238E27FC236}">
                        <a16:creationId xmlns:a16="http://schemas.microsoft.com/office/drawing/2014/main" id="{3D68BD88-CF5B-3D09-2862-E30986AF11DF}"/>
                      </a:ext>
                    </a:extLst>
                  </p:cNvPr>
                  <p:cNvGrpSpPr/>
                  <p:nvPr/>
                </p:nvGrpSpPr>
                <p:grpSpPr>
                  <a:xfrm>
                    <a:off x="9407272" y="2214345"/>
                    <a:ext cx="529722" cy="1753094"/>
                    <a:chOff x="9407272" y="2214345"/>
                    <a:chExt cx="529722" cy="1753094"/>
                  </a:xfrm>
                </p:grpSpPr>
                <p:grpSp>
                  <p:nvGrpSpPr>
                    <p:cNvPr id="497" name="Group 496">
                      <a:extLst>
                        <a:ext uri="{FF2B5EF4-FFF2-40B4-BE49-F238E27FC236}">
                          <a16:creationId xmlns:a16="http://schemas.microsoft.com/office/drawing/2014/main" id="{B78EA54E-D6B2-1B02-B501-A3B4BD9F0963}"/>
                        </a:ext>
                      </a:extLst>
                    </p:cNvPr>
                    <p:cNvGrpSpPr/>
                    <p:nvPr/>
                  </p:nvGrpSpPr>
                  <p:grpSpPr>
                    <a:xfrm>
                      <a:off x="9407272" y="2214345"/>
                      <a:ext cx="529722" cy="876794"/>
                      <a:chOff x="9407272" y="2214345"/>
                      <a:chExt cx="529722" cy="876794"/>
                    </a:xfrm>
                  </p:grpSpPr>
                  <p:sp>
                    <p:nvSpPr>
                      <p:cNvPr id="501" name="Hexagon 500">
                        <a:extLst>
                          <a:ext uri="{FF2B5EF4-FFF2-40B4-BE49-F238E27FC236}">
                            <a16:creationId xmlns:a16="http://schemas.microsoft.com/office/drawing/2014/main" id="{F4036097-A0E2-A209-6E77-E844BA66B10D}"/>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Hexagon 501">
                        <a:extLst>
                          <a:ext uri="{FF2B5EF4-FFF2-40B4-BE49-F238E27FC236}">
                            <a16:creationId xmlns:a16="http://schemas.microsoft.com/office/drawing/2014/main" id="{1D0F492B-23D3-5493-C72E-E9DE2A20606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8" name="Group 497">
                      <a:extLst>
                        <a:ext uri="{FF2B5EF4-FFF2-40B4-BE49-F238E27FC236}">
                          <a16:creationId xmlns:a16="http://schemas.microsoft.com/office/drawing/2014/main" id="{0F1A4A9E-E3AE-36A3-4C5B-0EE1BC065ED0}"/>
                        </a:ext>
                      </a:extLst>
                    </p:cNvPr>
                    <p:cNvGrpSpPr/>
                    <p:nvPr/>
                  </p:nvGrpSpPr>
                  <p:grpSpPr>
                    <a:xfrm>
                      <a:off x="9407272" y="3090645"/>
                      <a:ext cx="529722" cy="876794"/>
                      <a:chOff x="9407272" y="2214345"/>
                      <a:chExt cx="529722" cy="876794"/>
                    </a:xfrm>
                  </p:grpSpPr>
                  <p:sp>
                    <p:nvSpPr>
                      <p:cNvPr id="499" name="Hexagon 498">
                        <a:extLst>
                          <a:ext uri="{FF2B5EF4-FFF2-40B4-BE49-F238E27FC236}">
                            <a16:creationId xmlns:a16="http://schemas.microsoft.com/office/drawing/2014/main" id="{DCC7A666-A6F9-6CD1-4D0F-213FF00E32C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Hexagon 499">
                        <a:extLst>
                          <a:ext uri="{FF2B5EF4-FFF2-40B4-BE49-F238E27FC236}">
                            <a16:creationId xmlns:a16="http://schemas.microsoft.com/office/drawing/2014/main" id="{CC0D8281-9059-F79E-13FD-438CB2C005D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0" name="Group 489">
                    <a:extLst>
                      <a:ext uri="{FF2B5EF4-FFF2-40B4-BE49-F238E27FC236}">
                        <a16:creationId xmlns:a16="http://schemas.microsoft.com/office/drawing/2014/main" id="{F70D5672-0EF6-1471-FBDB-F898C15E9919}"/>
                      </a:ext>
                    </a:extLst>
                  </p:cNvPr>
                  <p:cNvGrpSpPr/>
                  <p:nvPr/>
                </p:nvGrpSpPr>
                <p:grpSpPr>
                  <a:xfrm>
                    <a:off x="9407272" y="3966743"/>
                    <a:ext cx="529722" cy="1753094"/>
                    <a:chOff x="9407272" y="2214345"/>
                    <a:chExt cx="529722" cy="1753094"/>
                  </a:xfrm>
                </p:grpSpPr>
                <p:grpSp>
                  <p:nvGrpSpPr>
                    <p:cNvPr id="491" name="Group 490">
                      <a:extLst>
                        <a:ext uri="{FF2B5EF4-FFF2-40B4-BE49-F238E27FC236}">
                          <a16:creationId xmlns:a16="http://schemas.microsoft.com/office/drawing/2014/main" id="{E4FDC530-F854-B093-F20B-0E2C6AFDDF53}"/>
                        </a:ext>
                      </a:extLst>
                    </p:cNvPr>
                    <p:cNvGrpSpPr/>
                    <p:nvPr/>
                  </p:nvGrpSpPr>
                  <p:grpSpPr>
                    <a:xfrm>
                      <a:off x="9407272" y="2214345"/>
                      <a:ext cx="529722" cy="876794"/>
                      <a:chOff x="9407272" y="2214345"/>
                      <a:chExt cx="529722" cy="876794"/>
                    </a:xfrm>
                  </p:grpSpPr>
                  <p:sp>
                    <p:nvSpPr>
                      <p:cNvPr id="495" name="Hexagon 494">
                        <a:extLst>
                          <a:ext uri="{FF2B5EF4-FFF2-40B4-BE49-F238E27FC236}">
                            <a16:creationId xmlns:a16="http://schemas.microsoft.com/office/drawing/2014/main" id="{6EB4FBED-9C00-05F5-E5A5-16286961FC0C}"/>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Hexagon 495">
                        <a:extLst>
                          <a:ext uri="{FF2B5EF4-FFF2-40B4-BE49-F238E27FC236}">
                            <a16:creationId xmlns:a16="http://schemas.microsoft.com/office/drawing/2014/main" id="{141D0A2B-EB38-DD90-8C08-760128611CE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2" name="Group 491">
                      <a:extLst>
                        <a:ext uri="{FF2B5EF4-FFF2-40B4-BE49-F238E27FC236}">
                          <a16:creationId xmlns:a16="http://schemas.microsoft.com/office/drawing/2014/main" id="{6EABC221-C875-87AB-CF8B-3196D5CE227F}"/>
                        </a:ext>
                      </a:extLst>
                    </p:cNvPr>
                    <p:cNvGrpSpPr/>
                    <p:nvPr/>
                  </p:nvGrpSpPr>
                  <p:grpSpPr>
                    <a:xfrm>
                      <a:off x="9407272" y="3090645"/>
                      <a:ext cx="529722" cy="876794"/>
                      <a:chOff x="9407272" y="2214345"/>
                      <a:chExt cx="529722" cy="876794"/>
                    </a:xfrm>
                  </p:grpSpPr>
                  <p:sp>
                    <p:nvSpPr>
                      <p:cNvPr id="493" name="Hexagon 492">
                        <a:extLst>
                          <a:ext uri="{FF2B5EF4-FFF2-40B4-BE49-F238E27FC236}">
                            <a16:creationId xmlns:a16="http://schemas.microsoft.com/office/drawing/2014/main" id="{71AA2B01-28BB-D2DE-B6B3-B01B804D0014}"/>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Hexagon 493">
                        <a:extLst>
                          <a:ext uri="{FF2B5EF4-FFF2-40B4-BE49-F238E27FC236}">
                            <a16:creationId xmlns:a16="http://schemas.microsoft.com/office/drawing/2014/main" id="{B5154F58-6A62-1F16-8B18-361A4F5A5D27}"/>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3" name="Group 12">
              <a:extLst>
                <a:ext uri="{FF2B5EF4-FFF2-40B4-BE49-F238E27FC236}">
                  <a16:creationId xmlns:a16="http://schemas.microsoft.com/office/drawing/2014/main" id="{35443496-86C5-1FD6-7308-F7C3266679D7}"/>
                </a:ext>
              </a:extLst>
            </p:cNvPr>
            <p:cNvGrpSpPr/>
            <p:nvPr/>
          </p:nvGrpSpPr>
          <p:grpSpPr>
            <a:xfrm>
              <a:off x="4036205" y="-269999"/>
              <a:ext cx="936647" cy="7228736"/>
              <a:chOff x="9407272" y="-269999"/>
              <a:chExt cx="936647" cy="7228736"/>
            </a:xfrm>
          </p:grpSpPr>
          <p:grpSp>
            <p:nvGrpSpPr>
              <p:cNvPr id="423" name="Group 422">
                <a:extLst>
                  <a:ext uri="{FF2B5EF4-FFF2-40B4-BE49-F238E27FC236}">
                    <a16:creationId xmlns:a16="http://schemas.microsoft.com/office/drawing/2014/main" id="{1E83FAF9-9407-0348-9B08-E12B1A7B3A07}"/>
                  </a:ext>
                </a:extLst>
              </p:cNvPr>
              <p:cNvGrpSpPr/>
              <p:nvPr/>
            </p:nvGrpSpPr>
            <p:grpSpPr>
              <a:xfrm>
                <a:off x="9407272" y="-50800"/>
                <a:ext cx="529722" cy="7009537"/>
                <a:chOff x="9407272" y="-50800"/>
                <a:chExt cx="529722" cy="7009537"/>
              </a:xfrm>
            </p:grpSpPr>
            <p:grpSp>
              <p:nvGrpSpPr>
                <p:cNvPr id="455" name="Group 454">
                  <a:extLst>
                    <a:ext uri="{FF2B5EF4-FFF2-40B4-BE49-F238E27FC236}">
                      <a16:creationId xmlns:a16="http://schemas.microsoft.com/office/drawing/2014/main" id="{26D42E98-4899-B86F-A304-0955AE435471}"/>
                    </a:ext>
                  </a:extLst>
                </p:cNvPr>
                <p:cNvGrpSpPr/>
                <p:nvPr/>
              </p:nvGrpSpPr>
              <p:grpSpPr>
                <a:xfrm>
                  <a:off x="9407272" y="-50800"/>
                  <a:ext cx="529722" cy="3505492"/>
                  <a:chOff x="9407272" y="2214345"/>
                  <a:chExt cx="529722" cy="3505492"/>
                </a:xfrm>
              </p:grpSpPr>
              <p:grpSp>
                <p:nvGrpSpPr>
                  <p:cNvPr id="471" name="Group 470">
                    <a:extLst>
                      <a:ext uri="{FF2B5EF4-FFF2-40B4-BE49-F238E27FC236}">
                        <a16:creationId xmlns:a16="http://schemas.microsoft.com/office/drawing/2014/main" id="{DFCEC279-B618-EB89-1869-CE83498C02CA}"/>
                      </a:ext>
                    </a:extLst>
                  </p:cNvPr>
                  <p:cNvGrpSpPr/>
                  <p:nvPr/>
                </p:nvGrpSpPr>
                <p:grpSpPr>
                  <a:xfrm>
                    <a:off x="9407272" y="2214345"/>
                    <a:ext cx="529722" cy="1753094"/>
                    <a:chOff x="9407272" y="2214345"/>
                    <a:chExt cx="529722" cy="1753094"/>
                  </a:xfrm>
                </p:grpSpPr>
                <p:grpSp>
                  <p:nvGrpSpPr>
                    <p:cNvPr id="479" name="Group 478">
                      <a:extLst>
                        <a:ext uri="{FF2B5EF4-FFF2-40B4-BE49-F238E27FC236}">
                          <a16:creationId xmlns:a16="http://schemas.microsoft.com/office/drawing/2014/main" id="{EE65146C-86D3-22B2-6C56-D13F487AB929}"/>
                        </a:ext>
                      </a:extLst>
                    </p:cNvPr>
                    <p:cNvGrpSpPr/>
                    <p:nvPr/>
                  </p:nvGrpSpPr>
                  <p:grpSpPr>
                    <a:xfrm>
                      <a:off x="9407272" y="2214345"/>
                      <a:ext cx="529722" cy="876794"/>
                      <a:chOff x="9407272" y="2214345"/>
                      <a:chExt cx="529722" cy="876794"/>
                    </a:xfrm>
                  </p:grpSpPr>
                  <p:sp>
                    <p:nvSpPr>
                      <p:cNvPr id="483" name="Hexagon 482">
                        <a:extLst>
                          <a:ext uri="{FF2B5EF4-FFF2-40B4-BE49-F238E27FC236}">
                            <a16:creationId xmlns:a16="http://schemas.microsoft.com/office/drawing/2014/main" id="{6F7889BF-AA6E-D58A-7902-5F2CBDCC1C4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Hexagon 483">
                        <a:extLst>
                          <a:ext uri="{FF2B5EF4-FFF2-40B4-BE49-F238E27FC236}">
                            <a16:creationId xmlns:a16="http://schemas.microsoft.com/office/drawing/2014/main" id="{858005E1-F67D-F081-802B-DF018986D3D3}"/>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0" name="Group 479">
                      <a:extLst>
                        <a:ext uri="{FF2B5EF4-FFF2-40B4-BE49-F238E27FC236}">
                          <a16:creationId xmlns:a16="http://schemas.microsoft.com/office/drawing/2014/main" id="{38FCA928-B4AD-E257-0019-13D603E33D70}"/>
                        </a:ext>
                      </a:extLst>
                    </p:cNvPr>
                    <p:cNvGrpSpPr/>
                    <p:nvPr/>
                  </p:nvGrpSpPr>
                  <p:grpSpPr>
                    <a:xfrm>
                      <a:off x="9407272" y="3090645"/>
                      <a:ext cx="529722" cy="876794"/>
                      <a:chOff x="9407272" y="2214345"/>
                      <a:chExt cx="529722" cy="876794"/>
                    </a:xfrm>
                  </p:grpSpPr>
                  <p:sp>
                    <p:nvSpPr>
                      <p:cNvPr id="481" name="Hexagon 480">
                        <a:extLst>
                          <a:ext uri="{FF2B5EF4-FFF2-40B4-BE49-F238E27FC236}">
                            <a16:creationId xmlns:a16="http://schemas.microsoft.com/office/drawing/2014/main" id="{93DFE5EA-CF2A-48B4-8065-7AA9597A5A5A}"/>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Hexagon 481">
                        <a:extLst>
                          <a:ext uri="{FF2B5EF4-FFF2-40B4-BE49-F238E27FC236}">
                            <a16:creationId xmlns:a16="http://schemas.microsoft.com/office/drawing/2014/main" id="{A74CE0A6-D471-288F-BBC2-8D0DA7BA2B0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2" name="Group 471">
                    <a:extLst>
                      <a:ext uri="{FF2B5EF4-FFF2-40B4-BE49-F238E27FC236}">
                        <a16:creationId xmlns:a16="http://schemas.microsoft.com/office/drawing/2014/main" id="{BFDD1F1E-A3ED-DE90-6022-89A985E0761C}"/>
                      </a:ext>
                    </a:extLst>
                  </p:cNvPr>
                  <p:cNvGrpSpPr/>
                  <p:nvPr/>
                </p:nvGrpSpPr>
                <p:grpSpPr>
                  <a:xfrm>
                    <a:off x="9407272" y="3966743"/>
                    <a:ext cx="529722" cy="1753094"/>
                    <a:chOff x="9407272" y="2214345"/>
                    <a:chExt cx="529722" cy="1753094"/>
                  </a:xfrm>
                </p:grpSpPr>
                <p:grpSp>
                  <p:nvGrpSpPr>
                    <p:cNvPr id="473" name="Group 472">
                      <a:extLst>
                        <a:ext uri="{FF2B5EF4-FFF2-40B4-BE49-F238E27FC236}">
                          <a16:creationId xmlns:a16="http://schemas.microsoft.com/office/drawing/2014/main" id="{3125016B-129C-69D9-0976-9A7DEC019E83}"/>
                        </a:ext>
                      </a:extLst>
                    </p:cNvPr>
                    <p:cNvGrpSpPr/>
                    <p:nvPr/>
                  </p:nvGrpSpPr>
                  <p:grpSpPr>
                    <a:xfrm>
                      <a:off x="9407272" y="2214345"/>
                      <a:ext cx="529722" cy="876794"/>
                      <a:chOff x="9407272" y="2214345"/>
                      <a:chExt cx="529722" cy="876794"/>
                    </a:xfrm>
                  </p:grpSpPr>
                  <p:sp>
                    <p:nvSpPr>
                      <p:cNvPr id="477" name="Hexagon 476">
                        <a:extLst>
                          <a:ext uri="{FF2B5EF4-FFF2-40B4-BE49-F238E27FC236}">
                            <a16:creationId xmlns:a16="http://schemas.microsoft.com/office/drawing/2014/main" id="{B347C8CB-E182-B44D-94F7-50D4C9EF5AD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Hexagon 477">
                        <a:extLst>
                          <a:ext uri="{FF2B5EF4-FFF2-40B4-BE49-F238E27FC236}">
                            <a16:creationId xmlns:a16="http://schemas.microsoft.com/office/drawing/2014/main" id="{5AFC8955-158E-4D49-FD3B-C3707017170A}"/>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4" name="Group 473">
                      <a:extLst>
                        <a:ext uri="{FF2B5EF4-FFF2-40B4-BE49-F238E27FC236}">
                          <a16:creationId xmlns:a16="http://schemas.microsoft.com/office/drawing/2014/main" id="{1EC63FA5-CE3B-F607-0458-C11983E052D9}"/>
                        </a:ext>
                      </a:extLst>
                    </p:cNvPr>
                    <p:cNvGrpSpPr/>
                    <p:nvPr/>
                  </p:nvGrpSpPr>
                  <p:grpSpPr>
                    <a:xfrm>
                      <a:off x="9407272" y="3090645"/>
                      <a:ext cx="529722" cy="876794"/>
                      <a:chOff x="9407272" y="2214345"/>
                      <a:chExt cx="529722" cy="876794"/>
                    </a:xfrm>
                  </p:grpSpPr>
                  <p:sp>
                    <p:nvSpPr>
                      <p:cNvPr id="475" name="Hexagon 474">
                        <a:extLst>
                          <a:ext uri="{FF2B5EF4-FFF2-40B4-BE49-F238E27FC236}">
                            <a16:creationId xmlns:a16="http://schemas.microsoft.com/office/drawing/2014/main" id="{C9217E7C-C2DB-5B00-DAA3-3A2DDC5CCCCA}"/>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Hexagon 475">
                        <a:extLst>
                          <a:ext uri="{FF2B5EF4-FFF2-40B4-BE49-F238E27FC236}">
                            <a16:creationId xmlns:a16="http://schemas.microsoft.com/office/drawing/2014/main" id="{7E810F16-6EF5-9157-62CA-7485516C58A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56" name="Group 455">
                  <a:extLst>
                    <a:ext uri="{FF2B5EF4-FFF2-40B4-BE49-F238E27FC236}">
                      <a16:creationId xmlns:a16="http://schemas.microsoft.com/office/drawing/2014/main" id="{AE5632E9-BDB9-9CF8-C0A6-AB1B51D61602}"/>
                    </a:ext>
                  </a:extLst>
                </p:cNvPr>
                <p:cNvGrpSpPr/>
                <p:nvPr/>
              </p:nvGrpSpPr>
              <p:grpSpPr>
                <a:xfrm>
                  <a:off x="9407272" y="3453245"/>
                  <a:ext cx="529722" cy="3505492"/>
                  <a:chOff x="9407272" y="2214345"/>
                  <a:chExt cx="529722" cy="3505492"/>
                </a:xfrm>
              </p:grpSpPr>
              <p:grpSp>
                <p:nvGrpSpPr>
                  <p:cNvPr id="457" name="Group 456">
                    <a:extLst>
                      <a:ext uri="{FF2B5EF4-FFF2-40B4-BE49-F238E27FC236}">
                        <a16:creationId xmlns:a16="http://schemas.microsoft.com/office/drawing/2014/main" id="{FDE92555-E95F-C9FD-24BD-CE61512A41FB}"/>
                      </a:ext>
                    </a:extLst>
                  </p:cNvPr>
                  <p:cNvGrpSpPr/>
                  <p:nvPr/>
                </p:nvGrpSpPr>
                <p:grpSpPr>
                  <a:xfrm>
                    <a:off x="9407272" y="2214345"/>
                    <a:ext cx="529722" cy="1753094"/>
                    <a:chOff x="9407272" y="2214345"/>
                    <a:chExt cx="529722" cy="1753094"/>
                  </a:xfrm>
                </p:grpSpPr>
                <p:grpSp>
                  <p:nvGrpSpPr>
                    <p:cNvPr id="465" name="Group 464">
                      <a:extLst>
                        <a:ext uri="{FF2B5EF4-FFF2-40B4-BE49-F238E27FC236}">
                          <a16:creationId xmlns:a16="http://schemas.microsoft.com/office/drawing/2014/main" id="{5B935DF9-CE67-A353-87FF-84B797EAA41B}"/>
                        </a:ext>
                      </a:extLst>
                    </p:cNvPr>
                    <p:cNvGrpSpPr/>
                    <p:nvPr/>
                  </p:nvGrpSpPr>
                  <p:grpSpPr>
                    <a:xfrm>
                      <a:off x="9407272" y="2214345"/>
                      <a:ext cx="529722" cy="876794"/>
                      <a:chOff x="9407272" y="2214345"/>
                      <a:chExt cx="529722" cy="876794"/>
                    </a:xfrm>
                  </p:grpSpPr>
                  <p:sp>
                    <p:nvSpPr>
                      <p:cNvPr id="469" name="Hexagon 468">
                        <a:extLst>
                          <a:ext uri="{FF2B5EF4-FFF2-40B4-BE49-F238E27FC236}">
                            <a16:creationId xmlns:a16="http://schemas.microsoft.com/office/drawing/2014/main" id="{3AD806E3-E810-92F5-C3E0-54233A844766}"/>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Hexagon 469">
                        <a:extLst>
                          <a:ext uri="{FF2B5EF4-FFF2-40B4-BE49-F238E27FC236}">
                            <a16:creationId xmlns:a16="http://schemas.microsoft.com/office/drawing/2014/main" id="{B483EE01-2086-43A6-6214-A27943D5AF4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6" name="Group 465">
                      <a:extLst>
                        <a:ext uri="{FF2B5EF4-FFF2-40B4-BE49-F238E27FC236}">
                          <a16:creationId xmlns:a16="http://schemas.microsoft.com/office/drawing/2014/main" id="{4AB0FAA4-5043-E579-028C-759FCBF5506E}"/>
                        </a:ext>
                      </a:extLst>
                    </p:cNvPr>
                    <p:cNvGrpSpPr/>
                    <p:nvPr/>
                  </p:nvGrpSpPr>
                  <p:grpSpPr>
                    <a:xfrm>
                      <a:off x="9407272" y="3090645"/>
                      <a:ext cx="529722" cy="876794"/>
                      <a:chOff x="9407272" y="2214345"/>
                      <a:chExt cx="529722" cy="876794"/>
                    </a:xfrm>
                  </p:grpSpPr>
                  <p:sp>
                    <p:nvSpPr>
                      <p:cNvPr id="467" name="Hexagon 466">
                        <a:extLst>
                          <a:ext uri="{FF2B5EF4-FFF2-40B4-BE49-F238E27FC236}">
                            <a16:creationId xmlns:a16="http://schemas.microsoft.com/office/drawing/2014/main" id="{DB94E1C7-111E-27AA-1D5A-5C7BEFAAA16A}"/>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Hexagon 467">
                        <a:extLst>
                          <a:ext uri="{FF2B5EF4-FFF2-40B4-BE49-F238E27FC236}">
                            <a16:creationId xmlns:a16="http://schemas.microsoft.com/office/drawing/2014/main" id="{A1D329A7-8CBD-0788-3D5D-2ED0B51674B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8" name="Group 457">
                    <a:extLst>
                      <a:ext uri="{FF2B5EF4-FFF2-40B4-BE49-F238E27FC236}">
                        <a16:creationId xmlns:a16="http://schemas.microsoft.com/office/drawing/2014/main" id="{86BD60E0-47E7-1338-2BA3-515AF8EAD2CF}"/>
                      </a:ext>
                    </a:extLst>
                  </p:cNvPr>
                  <p:cNvGrpSpPr/>
                  <p:nvPr/>
                </p:nvGrpSpPr>
                <p:grpSpPr>
                  <a:xfrm>
                    <a:off x="9407272" y="3966743"/>
                    <a:ext cx="529722" cy="1753094"/>
                    <a:chOff x="9407272" y="2214345"/>
                    <a:chExt cx="529722" cy="1753094"/>
                  </a:xfrm>
                </p:grpSpPr>
                <p:grpSp>
                  <p:nvGrpSpPr>
                    <p:cNvPr id="459" name="Group 458">
                      <a:extLst>
                        <a:ext uri="{FF2B5EF4-FFF2-40B4-BE49-F238E27FC236}">
                          <a16:creationId xmlns:a16="http://schemas.microsoft.com/office/drawing/2014/main" id="{17A43DA3-700F-48B9-04C4-965E788AEC04}"/>
                        </a:ext>
                      </a:extLst>
                    </p:cNvPr>
                    <p:cNvGrpSpPr/>
                    <p:nvPr/>
                  </p:nvGrpSpPr>
                  <p:grpSpPr>
                    <a:xfrm>
                      <a:off x="9407272" y="2214345"/>
                      <a:ext cx="529722" cy="876794"/>
                      <a:chOff x="9407272" y="2214345"/>
                      <a:chExt cx="529722" cy="876794"/>
                    </a:xfrm>
                  </p:grpSpPr>
                  <p:sp>
                    <p:nvSpPr>
                      <p:cNvPr id="463" name="Hexagon 462">
                        <a:extLst>
                          <a:ext uri="{FF2B5EF4-FFF2-40B4-BE49-F238E27FC236}">
                            <a16:creationId xmlns:a16="http://schemas.microsoft.com/office/drawing/2014/main" id="{AF83BBBB-F785-AA18-FBF3-3DC8CA21BF1A}"/>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Hexagon 463">
                        <a:extLst>
                          <a:ext uri="{FF2B5EF4-FFF2-40B4-BE49-F238E27FC236}">
                            <a16:creationId xmlns:a16="http://schemas.microsoft.com/office/drawing/2014/main" id="{1C1AC40F-7C7F-5422-97A3-AE797AFFD2B0}"/>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0" name="Group 459">
                      <a:extLst>
                        <a:ext uri="{FF2B5EF4-FFF2-40B4-BE49-F238E27FC236}">
                          <a16:creationId xmlns:a16="http://schemas.microsoft.com/office/drawing/2014/main" id="{88FEB523-1696-7E63-C579-53422379BDCE}"/>
                        </a:ext>
                      </a:extLst>
                    </p:cNvPr>
                    <p:cNvGrpSpPr/>
                    <p:nvPr/>
                  </p:nvGrpSpPr>
                  <p:grpSpPr>
                    <a:xfrm>
                      <a:off x="9407272" y="3090645"/>
                      <a:ext cx="529722" cy="876794"/>
                      <a:chOff x="9407272" y="2214345"/>
                      <a:chExt cx="529722" cy="876794"/>
                    </a:xfrm>
                  </p:grpSpPr>
                  <p:sp>
                    <p:nvSpPr>
                      <p:cNvPr id="461" name="Hexagon 460">
                        <a:extLst>
                          <a:ext uri="{FF2B5EF4-FFF2-40B4-BE49-F238E27FC236}">
                            <a16:creationId xmlns:a16="http://schemas.microsoft.com/office/drawing/2014/main" id="{56A16AB3-0062-BB6E-57EA-140F7ACD103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Hexagon 461">
                        <a:extLst>
                          <a:ext uri="{FF2B5EF4-FFF2-40B4-BE49-F238E27FC236}">
                            <a16:creationId xmlns:a16="http://schemas.microsoft.com/office/drawing/2014/main" id="{BF25A898-5D6C-5DE6-76ED-84BE84E89948}"/>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24" name="Group 423">
                <a:extLst>
                  <a:ext uri="{FF2B5EF4-FFF2-40B4-BE49-F238E27FC236}">
                    <a16:creationId xmlns:a16="http://schemas.microsoft.com/office/drawing/2014/main" id="{93856DC7-857C-596C-992E-967B182B1D81}"/>
                  </a:ext>
                </a:extLst>
              </p:cNvPr>
              <p:cNvGrpSpPr/>
              <p:nvPr/>
            </p:nvGrpSpPr>
            <p:grpSpPr>
              <a:xfrm>
                <a:off x="9814197" y="-269999"/>
                <a:ext cx="529722" cy="7009537"/>
                <a:chOff x="9407272" y="-50800"/>
                <a:chExt cx="529722" cy="7009537"/>
              </a:xfrm>
            </p:grpSpPr>
            <p:grpSp>
              <p:nvGrpSpPr>
                <p:cNvPr id="425" name="Group 424">
                  <a:extLst>
                    <a:ext uri="{FF2B5EF4-FFF2-40B4-BE49-F238E27FC236}">
                      <a16:creationId xmlns:a16="http://schemas.microsoft.com/office/drawing/2014/main" id="{327F61E4-8DCA-9576-0B3A-6D67A139DBF9}"/>
                    </a:ext>
                  </a:extLst>
                </p:cNvPr>
                <p:cNvGrpSpPr/>
                <p:nvPr/>
              </p:nvGrpSpPr>
              <p:grpSpPr>
                <a:xfrm>
                  <a:off x="9407272" y="-50800"/>
                  <a:ext cx="529722" cy="3505492"/>
                  <a:chOff x="9407272" y="2214345"/>
                  <a:chExt cx="529722" cy="3505492"/>
                </a:xfrm>
              </p:grpSpPr>
              <p:grpSp>
                <p:nvGrpSpPr>
                  <p:cNvPr id="441" name="Group 440">
                    <a:extLst>
                      <a:ext uri="{FF2B5EF4-FFF2-40B4-BE49-F238E27FC236}">
                        <a16:creationId xmlns:a16="http://schemas.microsoft.com/office/drawing/2014/main" id="{71E66D20-02D5-86C2-EF9A-9197A9E25FF1}"/>
                      </a:ext>
                    </a:extLst>
                  </p:cNvPr>
                  <p:cNvGrpSpPr/>
                  <p:nvPr/>
                </p:nvGrpSpPr>
                <p:grpSpPr>
                  <a:xfrm>
                    <a:off x="9407272" y="2214345"/>
                    <a:ext cx="529722" cy="1753094"/>
                    <a:chOff x="9407272" y="2214345"/>
                    <a:chExt cx="529722" cy="1753094"/>
                  </a:xfrm>
                </p:grpSpPr>
                <p:grpSp>
                  <p:nvGrpSpPr>
                    <p:cNvPr id="449" name="Group 448">
                      <a:extLst>
                        <a:ext uri="{FF2B5EF4-FFF2-40B4-BE49-F238E27FC236}">
                          <a16:creationId xmlns:a16="http://schemas.microsoft.com/office/drawing/2014/main" id="{7FED0816-81C4-DB1B-439B-C0920BB50647}"/>
                        </a:ext>
                      </a:extLst>
                    </p:cNvPr>
                    <p:cNvGrpSpPr/>
                    <p:nvPr/>
                  </p:nvGrpSpPr>
                  <p:grpSpPr>
                    <a:xfrm>
                      <a:off x="9407272" y="2214345"/>
                      <a:ext cx="529722" cy="876794"/>
                      <a:chOff x="9407272" y="2214345"/>
                      <a:chExt cx="529722" cy="876794"/>
                    </a:xfrm>
                  </p:grpSpPr>
                  <p:sp>
                    <p:nvSpPr>
                      <p:cNvPr id="453" name="Hexagon 452">
                        <a:extLst>
                          <a:ext uri="{FF2B5EF4-FFF2-40B4-BE49-F238E27FC236}">
                            <a16:creationId xmlns:a16="http://schemas.microsoft.com/office/drawing/2014/main" id="{11B2EC48-B0DE-2F99-E9F4-0663CD6571ED}"/>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Hexagon 453">
                        <a:extLst>
                          <a:ext uri="{FF2B5EF4-FFF2-40B4-BE49-F238E27FC236}">
                            <a16:creationId xmlns:a16="http://schemas.microsoft.com/office/drawing/2014/main" id="{DA84CA64-0E3E-AC03-02F7-87B9AC43E5E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0" name="Group 449">
                      <a:extLst>
                        <a:ext uri="{FF2B5EF4-FFF2-40B4-BE49-F238E27FC236}">
                          <a16:creationId xmlns:a16="http://schemas.microsoft.com/office/drawing/2014/main" id="{A5BAFA46-7723-DCED-5A39-15124C60B58B}"/>
                        </a:ext>
                      </a:extLst>
                    </p:cNvPr>
                    <p:cNvGrpSpPr/>
                    <p:nvPr/>
                  </p:nvGrpSpPr>
                  <p:grpSpPr>
                    <a:xfrm>
                      <a:off x="9407272" y="3090645"/>
                      <a:ext cx="529722" cy="876794"/>
                      <a:chOff x="9407272" y="2214345"/>
                      <a:chExt cx="529722" cy="876794"/>
                    </a:xfrm>
                  </p:grpSpPr>
                  <p:sp>
                    <p:nvSpPr>
                      <p:cNvPr id="451" name="Hexagon 450">
                        <a:extLst>
                          <a:ext uri="{FF2B5EF4-FFF2-40B4-BE49-F238E27FC236}">
                            <a16:creationId xmlns:a16="http://schemas.microsoft.com/office/drawing/2014/main" id="{8AC28E1A-59A8-62DE-B59D-A34DBC002DE1}"/>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Hexagon 451">
                        <a:extLst>
                          <a:ext uri="{FF2B5EF4-FFF2-40B4-BE49-F238E27FC236}">
                            <a16:creationId xmlns:a16="http://schemas.microsoft.com/office/drawing/2014/main" id="{53499BA5-FEE7-1EF7-9ED2-AE54CE2B6E5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2" name="Group 441">
                    <a:extLst>
                      <a:ext uri="{FF2B5EF4-FFF2-40B4-BE49-F238E27FC236}">
                        <a16:creationId xmlns:a16="http://schemas.microsoft.com/office/drawing/2014/main" id="{5BEAB839-84B8-E83F-6673-C97108AB82A1}"/>
                      </a:ext>
                    </a:extLst>
                  </p:cNvPr>
                  <p:cNvGrpSpPr/>
                  <p:nvPr/>
                </p:nvGrpSpPr>
                <p:grpSpPr>
                  <a:xfrm>
                    <a:off x="9407272" y="3966743"/>
                    <a:ext cx="529722" cy="1753094"/>
                    <a:chOff x="9407272" y="2214345"/>
                    <a:chExt cx="529722" cy="1753094"/>
                  </a:xfrm>
                </p:grpSpPr>
                <p:grpSp>
                  <p:nvGrpSpPr>
                    <p:cNvPr id="443" name="Group 442">
                      <a:extLst>
                        <a:ext uri="{FF2B5EF4-FFF2-40B4-BE49-F238E27FC236}">
                          <a16:creationId xmlns:a16="http://schemas.microsoft.com/office/drawing/2014/main" id="{904ACC3A-FEE0-C67A-7620-F00490D6066A}"/>
                        </a:ext>
                      </a:extLst>
                    </p:cNvPr>
                    <p:cNvGrpSpPr/>
                    <p:nvPr/>
                  </p:nvGrpSpPr>
                  <p:grpSpPr>
                    <a:xfrm>
                      <a:off x="9407272" y="2214345"/>
                      <a:ext cx="529722" cy="876794"/>
                      <a:chOff x="9407272" y="2214345"/>
                      <a:chExt cx="529722" cy="876794"/>
                    </a:xfrm>
                  </p:grpSpPr>
                  <p:sp>
                    <p:nvSpPr>
                      <p:cNvPr id="447" name="Hexagon 446">
                        <a:extLst>
                          <a:ext uri="{FF2B5EF4-FFF2-40B4-BE49-F238E27FC236}">
                            <a16:creationId xmlns:a16="http://schemas.microsoft.com/office/drawing/2014/main" id="{74BC9445-1600-01C7-76BD-3FA3B3346910}"/>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Hexagon 447">
                        <a:extLst>
                          <a:ext uri="{FF2B5EF4-FFF2-40B4-BE49-F238E27FC236}">
                            <a16:creationId xmlns:a16="http://schemas.microsoft.com/office/drawing/2014/main" id="{44F84B32-0A86-BF1C-198D-BF5D9D55BBAD}"/>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4" name="Group 443">
                      <a:extLst>
                        <a:ext uri="{FF2B5EF4-FFF2-40B4-BE49-F238E27FC236}">
                          <a16:creationId xmlns:a16="http://schemas.microsoft.com/office/drawing/2014/main" id="{1412C2EF-C9D7-CE06-2F5B-FEADDCB41058}"/>
                        </a:ext>
                      </a:extLst>
                    </p:cNvPr>
                    <p:cNvGrpSpPr/>
                    <p:nvPr/>
                  </p:nvGrpSpPr>
                  <p:grpSpPr>
                    <a:xfrm>
                      <a:off x="9407272" y="3090645"/>
                      <a:ext cx="529722" cy="876794"/>
                      <a:chOff x="9407272" y="2214345"/>
                      <a:chExt cx="529722" cy="876794"/>
                    </a:xfrm>
                  </p:grpSpPr>
                  <p:sp>
                    <p:nvSpPr>
                      <p:cNvPr id="445" name="Hexagon 444">
                        <a:extLst>
                          <a:ext uri="{FF2B5EF4-FFF2-40B4-BE49-F238E27FC236}">
                            <a16:creationId xmlns:a16="http://schemas.microsoft.com/office/drawing/2014/main" id="{1E13F3CA-A547-4F53-ED5B-E07D4C5F22B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Hexagon 445">
                        <a:extLst>
                          <a:ext uri="{FF2B5EF4-FFF2-40B4-BE49-F238E27FC236}">
                            <a16:creationId xmlns:a16="http://schemas.microsoft.com/office/drawing/2014/main" id="{ACE4F993-2D33-76DC-EE85-A74E7F0EF988}"/>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26" name="Group 425">
                  <a:extLst>
                    <a:ext uri="{FF2B5EF4-FFF2-40B4-BE49-F238E27FC236}">
                      <a16:creationId xmlns:a16="http://schemas.microsoft.com/office/drawing/2014/main" id="{854EAAE8-5F76-F7F4-D0EF-C0F549EDCFB6}"/>
                    </a:ext>
                  </a:extLst>
                </p:cNvPr>
                <p:cNvGrpSpPr/>
                <p:nvPr/>
              </p:nvGrpSpPr>
              <p:grpSpPr>
                <a:xfrm>
                  <a:off x="9407272" y="3453245"/>
                  <a:ext cx="529722" cy="3505492"/>
                  <a:chOff x="9407272" y="2214345"/>
                  <a:chExt cx="529722" cy="3505492"/>
                </a:xfrm>
              </p:grpSpPr>
              <p:grpSp>
                <p:nvGrpSpPr>
                  <p:cNvPr id="427" name="Group 426">
                    <a:extLst>
                      <a:ext uri="{FF2B5EF4-FFF2-40B4-BE49-F238E27FC236}">
                        <a16:creationId xmlns:a16="http://schemas.microsoft.com/office/drawing/2014/main" id="{B92C6CD6-9E38-B271-F68F-55E2C68FB1DA}"/>
                      </a:ext>
                    </a:extLst>
                  </p:cNvPr>
                  <p:cNvGrpSpPr/>
                  <p:nvPr/>
                </p:nvGrpSpPr>
                <p:grpSpPr>
                  <a:xfrm>
                    <a:off x="9407272" y="2214345"/>
                    <a:ext cx="529722" cy="1753094"/>
                    <a:chOff x="9407272" y="2214345"/>
                    <a:chExt cx="529722" cy="1753094"/>
                  </a:xfrm>
                </p:grpSpPr>
                <p:grpSp>
                  <p:nvGrpSpPr>
                    <p:cNvPr id="435" name="Group 434">
                      <a:extLst>
                        <a:ext uri="{FF2B5EF4-FFF2-40B4-BE49-F238E27FC236}">
                          <a16:creationId xmlns:a16="http://schemas.microsoft.com/office/drawing/2014/main" id="{B9A29061-CDEB-049D-CCDF-92FD06EEA962}"/>
                        </a:ext>
                      </a:extLst>
                    </p:cNvPr>
                    <p:cNvGrpSpPr/>
                    <p:nvPr/>
                  </p:nvGrpSpPr>
                  <p:grpSpPr>
                    <a:xfrm>
                      <a:off x="9407272" y="2214345"/>
                      <a:ext cx="529722" cy="876794"/>
                      <a:chOff x="9407272" y="2214345"/>
                      <a:chExt cx="529722" cy="876794"/>
                    </a:xfrm>
                  </p:grpSpPr>
                  <p:sp>
                    <p:nvSpPr>
                      <p:cNvPr id="439" name="Hexagon 438">
                        <a:extLst>
                          <a:ext uri="{FF2B5EF4-FFF2-40B4-BE49-F238E27FC236}">
                            <a16:creationId xmlns:a16="http://schemas.microsoft.com/office/drawing/2014/main" id="{EC2AAD86-8982-FDF4-370E-27F632BA1AF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Hexagon 439">
                        <a:extLst>
                          <a:ext uri="{FF2B5EF4-FFF2-40B4-BE49-F238E27FC236}">
                            <a16:creationId xmlns:a16="http://schemas.microsoft.com/office/drawing/2014/main" id="{5ADBD721-2C63-9C4F-DACD-88E7DF2A2BDC}"/>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6" name="Group 435">
                      <a:extLst>
                        <a:ext uri="{FF2B5EF4-FFF2-40B4-BE49-F238E27FC236}">
                          <a16:creationId xmlns:a16="http://schemas.microsoft.com/office/drawing/2014/main" id="{D4D27B84-B401-9C39-F735-9C015D5B9E2F}"/>
                        </a:ext>
                      </a:extLst>
                    </p:cNvPr>
                    <p:cNvGrpSpPr/>
                    <p:nvPr/>
                  </p:nvGrpSpPr>
                  <p:grpSpPr>
                    <a:xfrm>
                      <a:off x="9407272" y="3090645"/>
                      <a:ext cx="529722" cy="876794"/>
                      <a:chOff x="9407272" y="2214345"/>
                      <a:chExt cx="529722" cy="876794"/>
                    </a:xfrm>
                  </p:grpSpPr>
                  <p:sp>
                    <p:nvSpPr>
                      <p:cNvPr id="437" name="Hexagon 436">
                        <a:extLst>
                          <a:ext uri="{FF2B5EF4-FFF2-40B4-BE49-F238E27FC236}">
                            <a16:creationId xmlns:a16="http://schemas.microsoft.com/office/drawing/2014/main" id="{0D81CF66-16FC-28DF-6BD4-CCC2FBA6D240}"/>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Hexagon 437">
                        <a:extLst>
                          <a:ext uri="{FF2B5EF4-FFF2-40B4-BE49-F238E27FC236}">
                            <a16:creationId xmlns:a16="http://schemas.microsoft.com/office/drawing/2014/main" id="{FA59A86E-5D94-DC2B-3D52-25093093BC33}"/>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8" name="Group 427">
                    <a:extLst>
                      <a:ext uri="{FF2B5EF4-FFF2-40B4-BE49-F238E27FC236}">
                        <a16:creationId xmlns:a16="http://schemas.microsoft.com/office/drawing/2014/main" id="{30BEF3FE-09AA-36E8-A040-7929C2481D84}"/>
                      </a:ext>
                    </a:extLst>
                  </p:cNvPr>
                  <p:cNvGrpSpPr/>
                  <p:nvPr/>
                </p:nvGrpSpPr>
                <p:grpSpPr>
                  <a:xfrm>
                    <a:off x="9407272" y="3966743"/>
                    <a:ext cx="529722" cy="1753094"/>
                    <a:chOff x="9407272" y="2214345"/>
                    <a:chExt cx="529722" cy="1753094"/>
                  </a:xfrm>
                </p:grpSpPr>
                <p:grpSp>
                  <p:nvGrpSpPr>
                    <p:cNvPr id="429" name="Group 428">
                      <a:extLst>
                        <a:ext uri="{FF2B5EF4-FFF2-40B4-BE49-F238E27FC236}">
                          <a16:creationId xmlns:a16="http://schemas.microsoft.com/office/drawing/2014/main" id="{D5E05CF5-D33B-3F60-9ED9-439C437B019C}"/>
                        </a:ext>
                      </a:extLst>
                    </p:cNvPr>
                    <p:cNvGrpSpPr/>
                    <p:nvPr/>
                  </p:nvGrpSpPr>
                  <p:grpSpPr>
                    <a:xfrm>
                      <a:off x="9407272" y="2214345"/>
                      <a:ext cx="529722" cy="876794"/>
                      <a:chOff x="9407272" y="2214345"/>
                      <a:chExt cx="529722" cy="876794"/>
                    </a:xfrm>
                  </p:grpSpPr>
                  <p:sp>
                    <p:nvSpPr>
                      <p:cNvPr id="433" name="Hexagon 432">
                        <a:extLst>
                          <a:ext uri="{FF2B5EF4-FFF2-40B4-BE49-F238E27FC236}">
                            <a16:creationId xmlns:a16="http://schemas.microsoft.com/office/drawing/2014/main" id="{6515FF5A-6BBC-FDA9-23BF-336474A7769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Hexagon 433">
                        <a:extLst>
                          <a:ext uri="{FF2B5EF4-FFF2-40B4-BE49-F238E27FC236}">
                            <a16:creationId xmlns:a16="http://schemas.microsoft.com/office/drawing/2014/main" id="{180DC9E9-66AB-FE83-E432-41BD7E6DA5B6}"/>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0" name="Group 429">
                      <a:extLst>
                        <a:ext uri="{FF2B5EF4-FFF2-40B4-BE49-F238E27FC236}">
                          <a16:creationId xmlns:a16="http://schemas.microsoft.com/office/drawing/2014/main" id="{BC858BF3-BA49-894F-B58B-78D784DC6777}"/>
                        </a:ext>
                      </a:extLst>
                    </p:cNvPr>
                    <p:cNvGrpSpPr/>
                    <p:nvPr/>
                  </p:nvGrpSpPr>
                  <p:grpSpPr>
                    <a:xfrm>
                      <a:off x="9407272" y="3090645"/>
                      <a:ext cx="529722" cy="876794"/>
                      <a:chOff x="9407272" y="2214345"/>
                      <a:chExt cx="529722" cy="876794"/>
                    </a:xfrm>
                  </p:grpSpPr>
                  <p:sp>
                    <p:nvSpPr>
                      <p:cNvPr id="431" name="Hexagon 430">
                        <a:extLst>
                          <a:ext uri="{FF2B5EF4-FFF2-40B4-BE49-F238E27FC236}">
                            <a16:creationId xmlns:a16="http://schemas.microsoft.com/office/drawing/2014/main" id="{883D287F-A39C-17E3-BDA4-2256A875F6E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Hexagon 431">
                        <a:extLst>
                          <a:ext uri="{FF2B5EF4-FFF2-40B4-BE49-F238E27FC236}">
                            <a16:creationId xmlns:a16="http://schemas.microsoft.com/office/drawing/2014/main" id="{D843D749-FB23-26D3-FCAF-97CBC63A014C}"/>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4" name="Group 13">
              <a:extLst>
                <a:ext uri="{FF2B5EF4-FFF2-40B4-BE49-F238E27FC236}">
                  <a16:creationId xmlns:a16="http://schemas.microsoft.com/office/drawing/2014/main" id="{BC825A62-9578-3CA8-78D7-7F02CF3C4C51}"/>
                </a:ext>
              </a:extLst>
            </p:cNvPr>
            <p:cNvGrpSpPr/>
            <p:nvPr/>
          </p:nvGrpSpPr>
          <p:grpSpPr>
            <a:xfrm>
              <a:off x="4850277" y="-269999"/>
              <a:ext cx="936647" cy="7228736"/>
              <a:chOff x="9407272" y="-269999"/>
              <a:chExt cx="936647" cy="7228736"/>
            </a:xfrm>
          </p:grpSpPr>
          <p:grpSp>
            <p:nvGrpSpPr>
              <p:cNvPr id="361" name="Group 360">
                <a:extLst>
                  <a:ext uri="{FF2B5EF4-FFF2-40B4-BE49-F238E27FC236}">
                    <a16:creationId xmlns:a16="http://schemas.microsoft.com/office/drawing/2014/main" id="{6BAE352B-DB95-9BD8-A493-437A4ABDE8A3}"/>
                  </a:ext>
                </a:extLst>
              </p:cNvPr>
              <p:cNvGrpSpPr/>
              <p:nvPr/>
            </p:nvGrpSpPr>
            <p:grpSpPr>
              <a:xfrm>
                <a:off x="9407272" y="-50800"/>
                <a:ext cx="529722" cy="7009537"/>
                <a:chOff x="9407272" y="-50800"/>
                <a:chExt cx="529722" cy="7009537"/>
              </a:xfrm>
            </p:grpSpPr>
            <p:grpSp>
              <p:nvGrpSpPr>
                <p:cNvPr id="393" name="Group 392">
                  <a:extLst>
                    <a:ext uri="{FF2B5EF4-FFF2-40B4-BE49-F238E27FC236}">
                      <a16:creationId xmlns:a16="http://schemas.microsoft.com/office/drawing/2014/main" id="{4618CBB3-0574-2CCC-D5E4-3F4FAE695D4F}"/>
                    </a:ext>
                  </a:extLst>
                </p:cNvPr>
                <p:cNvGrpSpPr/>
                <p:nvPr/>
              </p:nvGrpSpPr>
              <p:grpSpPr>
                <a:xfrm>
                  <a:off x="9407272" y="-50800"/>
                  <a:ext cx="529722" cy="3505492"/>
                  <a:chOff x="9407272" y="2214345"/>
                  <a:chExt cx="529722" cy="3505492"/>
                </a:xfrm>
              </p:grpSpPr>
              <p:grpSp>
                <p:nvGrpSpPr>
                  <p:cNvPr id="409" name="Group 408">
                    <a:extLst>
                      <a:ext uri="{FF2B5EF4-FFF2-40B4-BE49-F238E27FC236}">
                        <a16:creationId xmlns:a16="http://schemas.microsoft.com/office/drawing/2014/main" id="{7B844FA9-CAC9-B6F8-8DF6-1207C70F7808}"/>
                      </a:ext>
                    </a:extLst>
                  </p:cNvPr>
                  <p:cNvGrpSpPr/>
                  <p:nvPr/>
                </p:nvGrpSpPr>
                <p:grpSpPr>
                  <a:xfrm>
                    <a:off x="9407272" y="2214345"/>
                    <a:ext cx="529722" cy="1753094"/>
                    <a:chOff x="9407272" y="2214345"/>
                    <a:chExt cx="529722" cy="1753094"/>
                  </a:xfrm>
                </p:grpSpPr>
                <p:grpSp>
                  <p:nvGrpSpPr>
                    <p:cNvPr id="417" name="Group 416">
                      <a:extLst>
                        <a:ext uri="{FF2B5EF4-FFF2-40B4-BE49-F238E27FC236}">
                          <a16:creationId xmlns:a16="http://schemas.microsoft.com/office/drawing/2014/main" id="{BA6B4143-B658-DB8D-5BCE-CB4B2645C715}"/>
                        </a:ext>
                      </a:extLst>
                    </p:cNvPr>
                    <p:cNvGrpSpPr/>
                    <p:nvPr/>
                  </p:nvGrpSpPr>
                  <p:grpSpPr>
                    <a:xfrm>
                      <a:off x="9407272" y="2214345"/>
                      <a:ext cx="529722" cy="876794"/>
                      <a:chOff x="9407272" y="2214345"/>
                      <a:chExt cx="529722" cy="876794"/>
                    </a:xfrm>
                  </p:grpSpPr>
                  <p:sp>
                    <p:nvSpPr>
                      <p:cNvPr id="421" name="Hexagon 420">
                        <a:extLst>
                          <a:ext uri="{FF2B5EF4-FFF2-40B4-BE49-F238E27FC236}">
                            <a16:creationId xmlns:a16="http://schemas.microsoft.com/office/drawing/2014/main" id="{833623EE-F60C-D8D6-82CA-E2F1A959AD41}"/>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Hexagon 421">
                        <a:extLst>
                          <a:ext uri="{FF2B5EF4-FFF2-40B4-BE49-F238E27FC236}">
                            <a16:creationId xmlns:a16="http://schemas.microsoft.com/office/drawing/2014/main" id="{323D52E6-4AF0-5674-E163-E795900E6E6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417">
                      <a:extLst>
                        <a:ext uri="{FF2B5EF4-FFF2-40B4-BE49-F238E27FC236}">
                          <a16:creationId xmlns:a16="http://schemas.microsoft.com/office/drawing/2014/main" id="{5320985E-E584-5BA0-2D89-37B9C7792D59}"/>
                        </a:ext>
                      </a:extLst>
                    </p:cNvPr>
                    <p:cNvGrpSpPr/>
                    <p:nvPr/>
                  </p:nvGrpSpPr>
                  <p:grpSpPr>
                    <a:xfrm>
                      <a:off x="9407272" y="3090645"/>
                      <a:ext cx="529722" cy="876794"/>
                      <a:chOff x="9407272" y="2214345"/>
                      <a:chExt cx="529722" cy="876794"/>
                    </a:xfrm>
                  </p:grpSpPr>
                  <p:sp>
                    <p:nvSpPr>
                      <p:cNvPr id="419" name="Hexagon 418">
                        <a:extLst>
                          <a:ext uri="{FF2B5EF4-FFF2-40B4-BE49-F238E27FC236}">
                            <a16:creationId xmlns:a16="http://schemas.microsoft.com/office/drawing/2014/main" id="{7F682F95-6F96-208B-2726-224BDD3904EF}"/>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Hexagon 419">
                        <a:extLst>
                          <a:ext uri="{FF2B5EF4-FFF2-40B4-BE49-F238E27FC236}">
                            <a16:creationId xmlns:a16="http://schemas.microsoft.com/office/drawing/2014/main" id="{32D47623-D305-4EA7-BFA1-5E6143E15EE7}"/>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0" name="Group 409">
                    <a:extLst>
                      <a:ext uri="{FF2B5EF4-FFF2-40B4-BE49-F238E27FC236}">
                        <a16:creationId xmlns:a16="http://schemas.microsoft.com/office/drawing/2014/main" id="{5CD4BA1B-608A-B9AE-9005-AD2EE2DCE31F}"/>
                      </a:ext>
                    </a:extLst>
                  </p:cNvPr>
                  <p:cNvGrpSpPr/>
                  <p:nvPr/>
                </p:nvGrpSpPr>
                <p:grpSpPr>
                  <a:xfrm>
                    <a:off x="9407272" y="3966743"/>
                    <a:ext cx="529722" cy="1753094"/>
                    <a:chOff x="9407272" y="2214345"/>
                    <a:chExt cx="529722" cy="1753094"/>
                  </a:xfrm>
                </p:grpSpPr>
                <p:grpSp>
                  <p:nvGrpSpPr>
                    <p:cNvPr id="411" name="Group 410">
                      <a:extLst>
                        <a:ext uri="{FF2B5EF4-FFF2-40B4-BE49-F238E27FC236}">
                          <a16:creationId xmlns:a16="http://schemas.microsoft.com/office/drawing/2014/main" id="{B5B66EE3-1071-6B82-E6CF-5EF5798EC27E}"/>
                        </a:ext>
                      </a:extLst>
                    </p:cNvPr>
                    <p:cNvGrpSpPr/>
                    <p:nvPr/>
                  </p:nvGrpSpPr>
                  <p:grpSpPr>
                    <a:xfrm>
                      <a:off x="9407272" y="2214345"/>
                      <a:ext cx="529722" cy="876794"/>
                      <a:chOff x="9407272" y="2214345"/>
                      <a:chExt cx="529722" cy="876794"/>
                    </a:xfrm>
                  </p:grpSpPr>
                  <p:sp>
                    <p:nvSpPr>
                      <p:cNvPr id="415" name="Hexagon 414">
                        <a:extLst>
                          <a:ext uri="{FF2B5EF4-FFF2-40B4-BE49-F238E27FC236}">
                            <a16:creationId xmlns:a16="http://schemas.microsoft.com/office/drawing/2014/main" id="{8502FEC6-F0F1-F45C-7C79-638B87276A6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Hexagon 415">
                        <a:extLst>
                          <a:ext uri="{FF2B5EF4-FFF2-40B4-BE49-F238E27FC236}">
                            <a16:creationId xmlns:a16="http://schemas.microsoft.com/office/drawing/2014/main" id="{40D41B52-6235-0870-0D47-9CFFFB6B874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2" name="Group 411">
                      <a:extLst>
                        <a:ext uri="{FF2B5EF4-FFF2-40B4-BE49-F238E27FC236}">
                          <a16:creationId xmlns:a16="http://schemas.microsoft.com/office/drawing/2014/main" id="{C7E47FD2-5CE6-552D-7C52-8F3661FCC832}"/>
                        </a:ext>
                      </a:extLst>
                    </p:cNvPr>
                    <p:cNvGrpSpPr/>
                    <p:nvPr/>
                  </p:nvGrpSpPr>
                  <p:grpSpPr>
                    <a:xfrm>
                      <a:off x="9407272" y="3090645"/>
                      <a:ext cx="529722" cy="876794"/>
                      <a:chOff x="9407272" y="2214345"/>
                      <a:chExt cx="529722" cy="876794"/>
                    </a:xfrm>
                  </p:grpSpPr>
                  <p:sp>
                    <p:nvSpPr>
                      <p:cNvPr id="413" name="Hexagon 412">
                        <a:extLst>
                          <a:ext uri="{FF2B5EF4-FFF2-40B4-BE49-F238E27FC236}">
                            <a16:creationId xmlns:a16="http://schemas.microsoft.com/office/drawing/2014/main" id="{5D3C5057-315C-903F-6360-A2451A1F9367}"/>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Hexagon 413">
                        <a:extLst>
                          <a:ext uri="{FF2B5EF4-FFF2-40B4-BE49-F238E27FC236}">
                            <a16:creationId xmlns:a16="http://schemas.microsoft.com/office/drawing/2014/main" id="{8D5B0666-8BB3-F4D5-748B-CD139DC63187}"/>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94" name="Group 393">
                  <a:extLst>
                    <a:ext uri="{FF2B5EF4-FFF2-40B4-BE49-F238E27FC236}">
                      <a16:creationId xmlns:a16="http://schemas.microsoft.com/office/drawing/2014/main" id="{1083AACD-0350-0F0F-EA09-3B64562EE8FD}"/>
                    </a:ext>
                  </a:extLst>
                </p:cNvPr>
                <p:cNvGrpSpPr/>
                <p:nvPr/>
              </p:nvGrpSpPr>
              <p:grpSpPr>
                <a:xfrm>
                  <a:off x="9407272" y="3453245"/>
                  <a:ext cx="529722" cy="3505492"/>
                  <a:chOff x="9407272" y="2214345"/>
                  <a:chExt cx="529722" cy="3505492"/>
                </a:xfrm>
              </p:grpSpPr>
              <p:grpSp>
                <p:nvGrpSpPr>
                  <p:cNvPr id="395" name="Group 394">
                    <a:extLst>
                      <a:ext uri="{FF2B5EF4-FFF2-40B4-BE49-F238E27FC236}">
                        <a16:creationId xmlns:a16="http://schemas.microsoft.com/office/drawing/2014/main" id="{E6ADE152-02BC-EE43-E15D-6D406D73AF79}"/>
                      </a:ext>
                    </a:extLst>
                  </p:cNvPr>
                  <p:cNvGrpSpPr/>
                  <p:nvPr/>
                </p:nvGrpSpPr>
                <p:grpSpPr>
                  <a:xfrm>
                    <a:off x="9407272" y="2214345"/>
                    <a:ext cx="529722" cy="1753094"/>
                    <a:chOff x="9407272" y="2214345"/>
                    <a:chExt cx="529722" cy="1753094"/>
                  </a:xfrm>
                </p:grpSpPr>
                <p:grpSp>
                  <p:nvGrpSpPr>
                    <p:cNvPr id="403" name="Group 402">
                      <a:extLst>
                        <a:ext uri="{FF2B5EF4-FFF2-40B4-BE49-F238E27FC236}">
                          <a16:creationId xmlns:a16="http://schemas.microsoft.com/office/drawing/2014/main" id="{EEF8E19E-6F16-700D-D2D3-4ACC30BE19F8}"/>
                        </a:ext>
                      </a:extLst>
                    </p:cNvPr>
                    <p:cNvGrpSpPr/>
                    <p:nvPr/>
                  </p:nvGrpSpPr>
                  <p:grpSpPr>
                    <a:xfrm>
                      <a:off x="9407272" y="2214345"/>
                      <a:ext cx="529722" cy="876794"/>
                      <a:chOff x="9407272" y="2214345"/>
                      <a:chExt cx="529722" cy="876794"/>
                    </a:xfrm>
                  </p:grpSpPr>
                  <p:sp>
                    <p:nvSpPr>
                      <p:cNvPr id="407" name="Hexagon 406">
                        <a:extLst>
                          <a:ext uri="{FF2B5EF4-FFF2-40B4-BE49-F238E27FC236}">
                            <a16:creationId xmlns:a16="http://schemas.microsoft.com/office/drawing/2014/main" id="{A1578F56-35E4-B800-87FD-C0F28485E8F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Hexagon 407">
                        <a:extLst>
                          <a:ext uri="{FF2B5EF4-FFF2-40B4-BE49-F238E27FC236}">
                            <a16:creationId xmlns:a16="http://schemas.microsoft.com/office/drawing/2014/main" id="{5F0D306F-0045-8A26-6005-476CB007B8E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4" name="Group 403">
                      <a:extLst>
                        <a:ext uri="{FF2B5EF4-FFF2-40B4-BE49-F238E27FC236}">
                          <a16:creationId xmlns:a16="http://schemas.microsoft.com/office/drawing/2014/main" id="{1872B77B-04DB-78DB-A3EE-8A501B6DE22F}"/>
                        </a:ext>
                      </a:extLst>
                    </p:cNvPr>
                    <p:cNvGrpSpPr/>
                    <p:nvPr/>
                  </p:nvGrpSpPr>
                  <p:grpSpPr>
                    <a:xfrm>
                      <a:off x="9407272" y="3090645"/>
                      <a:ext cx="529722" cy="876794"/>
                      <a:chOff x="9407272" y="2214345"/>
                      <a:chExt cx="529722" cy="876794"/>
                    </a:xfrm>
                  </p:grpSpPr>
                  <p:sp>
                    <p:nvSpPr>
                      <p:cNvPr id="405" name="Hexagon 404">
                        <a:extLst>
                          <a:ext uri="{FF2B5EF4-FFF2-40B4-BE49-F238E27FC236}">
                            <a16:creationId xmlns:a16="http://schemas.microsoft.com/office/drawing/2014/main" id="{95853D47-8F47-9626-5799-DBC997EBA2D1}"/>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Hexagon 405">
                        <a:extLst>
                          <a:ext uri="{FF2B5EF4-FFF2-40B4-BE49-F238E27FC236}">
                            <a16:creationId xmlns:a16="http://schemas.microsoft.com/office/drawing/2014/main" id="{3FFB0082-5722-A6BD-A8EA-8766E46DE7A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6" name="Group 395">
                    <a:extLst>
                      <a:ext uri="{FF2B5EF4-FFF2-40B4-BE49-F238E27FC236}">
                        <a16:creationId xmlns:a16="http://schemas.microsoft.com/office/drawing/2014/main" id="{9D59A078-EE50-17BC-26A1-898E18BFEC74}"/>
                      </a:ext>
                    </a:extLst>
                  </p:cNvPr>
                  <p:cNvGrpSpPr/>
                  <p:nvPr/>
                </p:nvGrpSpPr>
                <p:grpSpPr>
                  <a:xfrm>
                    <a:off x="9407272" y="3966743"/>
                    <a:ext cx="529722" cy="1753094"/>
                    <a:chOff x="9407272" y="2214345"/>
                    <a:chExt cx="529722" cy="1753094"/>
                  </a:xfrm>
                </p:grpSpPr>
                <p:grpSp>
                  <p:nvGrpSpPr>
                    <p:cNvPr id="397" name="Group 396">
                      <a:extLst>
                        <a:ext uri="{FF2B5EF4-FFF2-40B4-BE49-F238E27FC236}">
                          <a16:creationId xmlns:a16="http://schemas.microsoft.com/office/drawing/2014/main" id="{40ED4219-1A1C-3BAC-D176-448076F92D7B}"/>
                        </a:ext>
                      </a:extLst>
                    </p:cNvPr>
                    <p:cNvGrpSpPr/>
                    <p:nvPr/>
                  </p:nvGrpSpPr>
                  <p:grpSpPr>
                    <a:xfrm>
                      <a:off x="9407272" y="2214345"/>
                      <a:ext cx="529722" cy="876794"/>
                      <a:chOff x="9407272" y="2214345"/>
                      <a:chExt cx="529722" cy="876794"/>
                    </a:xfrm>
                  </p:grpSpPr>
                  <p:sp>
                    <p:nvSpPr>
                      <p:cNvPr id="401" name="Hexagon 400">
                        <a:extLst>
                          <a:ext uri="{FF2B5EF4-FFF2-40B4-BE49-F238E27FC236}">
                            <a16:creationId xmlns:a16="http://schemas.microsoft.com/office/drawing/2014/main" id="{BA65CA8C-663E-7E61-E205-2CE5CA1A065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Hexagon 401">
                        <a:extLst>
                          <a:ext uri="{FF2B5EF4-FFF2-40B4-BE49-F238E27FC236}">
                            <a16:creationId xmlns:a16="http://schemas.microsoft.com/office/drawing/2014/main" id="{2E2E122E-D910-D682-A130-FDE31529AC0C}"/>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8" name="Group 397">
                      <a:extLst>
                        <a:ext uri="{FF2B5EF4-FFF2-40B4-BE49-F238E27FC236}">
                          <a16:creationId xmlns:a16="http://schemas.microsoft.com/office/drawing/2014/main" id="{13DC700E-4FD1-DBBF-8020-AB7DF6658AFA}"/>
                        </a:ext>
                      </a:extLst>
                    </p:cNvPr>
                    <p:cNvGrpSpPr/>
                    <p:nvPr/>
                  </p:nvGrpSpPr>
                  <p:grpSpPr>
                    <a:xfrm>
                      <a:off x="9407272" y="3090645"/>
                      <a:ext cx="529722" cy="876794"/>
                      <a:chOff x="9407272" y="2214345"/>
                      <a:chExt cx="529722" cy="876794"/>
                    </a:xfrm>
                  </p:grpSpPr>
                  <p:sp>
                    <p:nvSpPr>
                      <p:cNvPr id="399" name="Hexagon 398">
                        <a:extLst>
                          <a:ext uri="{FF2B5EF4-FFF2-40B4-BE49-F238E27FC236}">
                            <a16:creationId xmlns:a16="http://schemas.microsoft.com/office/drawing/2014/main" id="{79FFE4E0-55C8-0672-FEA4-A6D0A41569F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Hexagon 399">
                        <a:extLst>
                          <a:ext uri="{FF2B5EF4-FFF2-40B4-BE49-F238E27FC236}">
                            <a16:creationId xmlns:a16="http://schemas.microsoft.com/office/drawing/2014/main" id="{0863257C-1384-3341-F2C8-E8A1FAE7D1A2}"/>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362" name="Group 361">
                <a:extLst>
                  <a:ext uri="{FF2B5EF4-FFF2-40B4-BE49-F238E27FC236}">
                    <a16:creationId xmlns:a16="http://schemas.microsoft.com/office/drawing/2014/main" id="{8CAF328C-92FA-7857-1221-B49C2047E982}"/>
                  </a:ext>
                </a:extLst>
              </p:cNvPr>
              <p:cNvGrpSpPr/>
              <p:nvPr/>
            </p:nvGrpSpPr>
            <p:grpSpPr>
              <a:xfrm>
                <a:off x="9814197" y="-269999"/>
                <a:ext cx="529722" cy="7009537"/>
                <a:chOff x="9407272" y="-50800"/>
                <a:chExt cx="529722" cy="7009537"/>
              </a:xfrm>
            </p:grpSpPr>
            <p:grpSp>
              <p:nvGrpSpPr>
                <p:cNvPr id="363" name="Group 362">
                  <a:extLst>
                    <a:ext uri="{FF2B5EF4-FFF2-40B4-BE49-F238E27FC236}">
                      <a16:creationId xmlns:a16="http://schemas.microsoft.com/office/drawing/2014/main" id="{40C99B27-4CFA-D1D4-6883-6034982D4B0F}"/>
                    </a:ext>
                  </a:extLst>
                </p:cNvPr>
                <p:cNvGrpSpPr/>
                <p:nvPr/>
              </p:nvGrpSpPr>
              <p:grpSpPr>
                <a:xfrm>
                  <a:off x="9407272" y="-50800"/>
                  <a:ext cx="529722" cy="3505492"/>
                  <a:chOff x="9407272" y="2214345"/>
                  <a:chExt cx="529722" cy="3505492"/>
                </a:xfrm>
              </p:grpSpPr>
              <p:grpSp>
                <p:nvGrpSpPr>
                  <p:cNvPr id="379" name="Group 378">
                    <a:extLst>
                      <a:ext uri="{FF2B5EF4-FFF2-40B4-BE49-F238E27FC236}">
                        <a16:creationId xmlns:a16="http://schemas.microsoft.com/office/drawing/2014/main" id="{6610E1B8-BCDF-02F3-8484-17A6AA615891}"/>
                      </a:ext>
                    </a:extLst>
                  </p:cNvPr>
                  <p:cNvGrpSpPr/>
                  <p:nvPr/>
                </p:nvGrpSpPr>
                <p:grpSpPr>
                  <a:xfrm>
                    <a:off x="9407272" y="2214345"/>
                    <a:ext cx="529722" cy="1753094"/>
                    <a:chOff x="9407272" y="2214345"/>
                    <a:chExt cx="529722" cy="1753094"/>
                  </a:xfrm>
                </p:grpSpPr>
                <p:grpSp>
                  <p:nvGrpSpPr>
                    <p:cNvPr id="387" name="Group 386">
                      <a:extLst>
                        <a:ext uri="{FF2B5EF4-FFF2-40B4-BE49-F238E27FC236}">
                          <a16:creationId xmlns:a16="http://schemas.microsoft.com/office/drawing/2014/main" id="{A68EFAB3-3E93-C5D7-6049-7597E9205D3A}"/>
                        </a:ext>
                      </a:extLst>
                    </p:cNvPr>
                    <p:cNvGrpSpPr/>
                    <p:nvPr/>
                  </p:nvGrpSpPr>
                  <p:grpSpPr>
                    <a:xfrm>
                      <a:off x="9407272" y="2214345"/>
                      <a:ext cx="529722" cy="876794"/>
                      <a:chOff x="9407272" y="2214345"/>
                      <a:chExt cx="529722" cy="876794"/>
                    </a:xfrm>
                  </p:grpSpPr>
                  <p:sp>
                    <p:nvSpPr>
                      <p:cNvPr id="391" name="Hexagon 390">
                        <a:extLst>
                          <a:ext uri="{FF2B5EF4-FFF2-40B4-BE49-F238E27FC236}">
                            <a16:creationId xmlns:a16="http://schemas.microsoft.com/office/drawing/2014/main" id="{298507A6-B0F3-15BE-EC2B-046E57593DA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Hexagon 391">
                        <a:extLst>
                          <a:ext uri="{FF2B5EF4-FFF2-40B4-BE49-F238E27FC236}">
                            <a16:creationId xmlns:a16="http://schemas.microsoft.com/office/drawing/2014/main" id="{0665A112-A0CA-A166-73FE-CED6C47F4A03}"/>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8" name="Group 387">
                      <a:extLst>
                        <a:ext uri="{FF2B5EF4-FFF2-40B4-BE49-F238E27FC236}">
                          <a16:creationId xmlns:a16="http://schemas.microsoft.com/office/drawing/2014/main" id="{33A2DA2B-0F1D-5076-5C54-663664E84B87}"/>
                        </a:ext>
                      </a:extLst>
                    </p:cNvPr>
                    <p:cNvGrpSpPr/>
                    <p:nvPr/>
                  </p:nvGrpSpPr>
                  <p:grpSpPr>
                    <a:xfrm>
                      <a:off x="9407272" y="3090645"/>
                      <a:ext cx="529722" cy="876794"/>
                      <a:chOff x="9407272" y="2214345"/>
                      <a:chExt cx="529722" cy="876794"/>
                    </a:xfrm>
                  </p:grpSpPr>
                  <p:sp>
                    <p:nvSpPr>
                      <p:cNvPr id="389" name="Hexagon 388">
                        <a:extLst>
                          <a:ext uri="{FF2B5EF4-FFF2-40B4-BE49-F238E27FC236}">
                            <a16:creationId xmlns:a16="http://schemas.microsoft.com/office/drawing/2014/main" id="{5F92CFC1-A2FA-24CC-B42E-5A36970AFA1D}"/>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Hexagon 389">
                        <a:extLst>
                          <a:ext uri="{FF2B5EF4-FFF2-40B4-BE49-F238E27FC236}">
                            <a16:creationId xmlns:a16="http://schemas.microsoft.com/office/drawing/2014/main" id="{C6AEC100-A4D6-FC1B-85E4-ED0FFB0B9B8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0" name="Group 379">
                    <a:extLst>
                      <a:ext uri="{FF2B5EF4-FFF2-40B4-BE49-F238E27FC236}">
                        <a16:creationId xmlns:a16="http://schemas.microsoft.com/office/drawing/2014/main" id="{413202F1-D39D-A2BC-E155-F3F160409D7F}"/>
                      </a:ext>
                    </a:extLst>
                  </p:cNvPr>
                  <p:cNvGrpSpPr/>
                  <p:nvPr/>
                </p:nvGrpSpPr>
                <p:grpSpPr>
                  <a:xfrm>
                    <a:off x="9407272" y="3966743"/>
                    <a:ext cx="529722" cy="1753094"/>
                    <a:chOff x="9407272" y="2214345"/>
                    <a:chExt cx="529722" cy="1753094"/>
                  </a:xfrm>
                </p:grpSpPr>
                <p:grpSp>
                  <p:nvGrpSpPr>
                    <p:cNvPr id="381" name="Group 380">
                      <a:extLst>
                        <a:ext uri="{FF2B5EF4-FFF2-40B4-BE49-F238E27FC236}">
                          <a16:creationId xmlns:a16="http://schemas.microsoft.com/office/drawing/2014/main" id="{3C454177-E7D8-8255-0466-CC7302FD776F}"/>
                        </a:ext>
                      </a:extLst>
                    </p:cNvPr>
                    <p:cNvGrpSpPr/>
                    <p:nvPr/>
                  </p:nvGrpSpPr>
                  <p:grpSpPr>
                    <a:xfrm>
                      <a:off x="9407272" y="2214345"/>
                      <a:ext cx="529722" cy="876794"/>
                      <a:chOff x="9407272" y="2214345"/>
                      <a:chExt cx="529722" cy="876794"/>
                    </a:xfrm>
                  </p:grpSpPr>
                  <p:sp>
                    <p:nvSpPr>
                      <p:cNvPr id="385" name="Hexagon 384">
                        <a:extLst>
                          <a:ext uri="{FF2B5EF4-FFF2-40B4-BE49-F238E27FC236}">
                            <a16:creationId xmlns:a16="http://schemas.microsoft.com/office/drawing/2014/main" id="{7FB45034-E713-14DF-5E82-7512363CEA46}"/>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Hexagon 385">
                        <a:extLst>
                          <a:ext uri="{FF2B5EF4-FFF2-40B4-BE49-F238E27FC236}">
                            <a16:creationId xmlns:a16="http://schemas.microsoft.com/office/drawing/2014/main" id="{951C01BB-BF75-4B24-83E5-CAD3213A145D}"/>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2" name="Group 381">
                      <a:extLst>
                        <a:ext uri="{FF2B5EF4-FFF2-40B4-BE49-F238E27FC236}">
                          <a16:creationId xmlns:a16="http://schemas.microsoft.com/office/drawing/2014/main" id="{AFE5DAAC-4ABE-0F91-2C6A-FF2D6039690A}"/>
                        </a:ext>
                      </a:extLst>
                    </p:cNvPr>
                    <p:cNvGrpSpPr/>
                    <p:nvPr/>
                  </p:nvGrpSpPr>
                  <p:grpSpPr>
                    <a:xfrm>
                      <a:off x="9407272" y="3090645"/>
                      <a:ext cx="529722" cy="876794"/>
                      <a:chOff x="9407272" y="2214345"/>
                      <a:chExt cx="529722" cy="876794"/>
                    </a:xfrm>
                  </p:grpSpPr>
                  <p:sp>
                    <p:nvSpPr>
                      <p:cNvPr id="383" name="Hexagon 382">
                        <a:extLst>
                          <a:ext uri="{FF2B5EF4-FFF2-40B4-BE49-F238E27FC236}">
                            <a16:creationId xmlns:a16="http://schemas.microsoft.com/office/drawing/2014/main" id="{62A4F3BF-BEB0-025E-A8A5-18EAAA94EE7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Hexagon 383">
                        <a:extLst>
                          <a:ext uri="{FF2B5EF4-FFF2-40B4-BE49-F238E27FC236}">
                            <a16:creationId xmlns:a16="http://schemas.microsoft.com/office/drawing/2014/main" id="{32413C0B-9867-1792-B97B-060929E6B9D3}"/>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64" name="Group 363">
                  <a:extLst>
                    <a:ext uri="{FF2B5EF4-FFF2-40B4-BE49-F238E27FC236}">
                      <a16:creationId xmlns:a16="http://schemas.microsoft.com/office/drawing/2014/main" id="{47089999-4E01-C50E-5CAA-A033EDEB551A}"/>
                    </a:ext>
                  </a:extLst>
                </p:cNvPr>
                <p:cNvGrpSpPr/>
                <p:nvPr/>
              </p:nvGrpSpPr>
              <p:grpSpPr>
                <a:xfrm>
                  <a:off x="9407272" y="3453245"/>
                  <a:ext cx="529722" cy="3505492"/>
                  <a:chOff x="9407272" y="2214345"/>
                  <a:chExt cx="529722" cy="3505492"/>
                </a:xfrm>
              </p:grpSpPr>
              <p:grpSp>
                <p:nvGrpSpPr>
                  <p:cNvPr id="365" name="Group 364">
                    <a:extLst>
                      <a:ext uri="{FF2B5EF4-FFF2-40B4-BE49-F238E27FC236}">
                        <a16:creationId xmlns:a16="http://schemas.microsoft.com/office/drawing/2014/main" id="{ADBBC7B6-098D-A411-B349-228D6BE1172D}"/>
                      </a:ext>
                    </a:extLst>
                  </p:cNvPr>
                  <p:cNvGrpSpPr/>
                  <p:nvPr/>
                </p:nvGrpSpPr>
                <p:grpSpPr>
                  <a:xfrm>
                    <a:off x="9407272" y="2214345"/>
                    <a:ext cx="529722" cy="1753094"/>
                    <a:chOff x="9407272" y="2214345"/>
                    <a:chExt cx="529722" cy="1753094"/>
                  </a:xfrm>
                </p:grpSpPr>
                <p:grpSp>
                  <p:nvGrpSpPr>
                    <p:cNvPr id="373" name="Group 372">
                      <a:extLst>
                        <a:ext uri="{FF2B5EF4-FFF2-40B4-BE49-F238E27FC236}">
                          <a16:creationId xmlns:a16="http://schemas.microsoft.com/office/drawing/2014/main" id="{C5566052-3217-77D7-6A15-6B8A376C2843}"/>
                        </a:ext>
                      </a:extLst>
                    </p:cNvPr>
                    <p:cNvGrpSpPr/>
                    <p:nvPr/>
                  </p:nvGrpSpPr>
                  <p:grpSpPr>
                    <a:xfrm>
                      <a:off x="9407272" y="2214345"/>
                      <a:ext cx="529722" cy="876794"/>
                      <a:chOff x="9407272" y="2214345"/>
                      <a:chExt cx="529722" cy="876794"/>
                    </a:xfrm>
                  </p:grpSpPr>
                  <p:sp>
                    <p:nvSpPr>
                      <p:cNvPr id="377" name="Hexagon 376">
                        <a:extLst>
                          <a:ext uri="{FF2B5EF4-FFF2-40B4-BE49-F238E27FC236}">
                            <a16:creationId xmlns:a16="http://schemas.microsoft.com/office/drawing/2014/main" id="{82C9DDC1-BE90-A005-60FC-FA4A9B3B5053}"/>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Hexagon 377">
                        <a:extLst>
                          <a:ext uri="{FF2B5EF4-FFF2-40B4-BE49-F238E27FC236}">
                            <a16:creationId xmlns:a16="http://schemas.microsoft.com/office/drawing/2014/main" id="{86DCA215-D184-A9C4-CFB0-DE3E299EC97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4" name="Group 373">
                      <a:extLst>
                        <a:ext uri="{FF2B5EF4-FFF2-40B4-BE49-F238E27FC236}">
                          <a16:creationId xmlns:a16="http://schemas.microsoft.com/office/drawing/2014/main" id="{8CE791C6-086F-E178-B673-D061580AFDC4}"/>
                        </a:ext>
                      </a:extLst>
                    </p:cNvPr>
                    <p:cNvGrpSpPr/>
                    <p:nvPr/>
                  </p:nvGrpSpPr>
                  <p:grpSpPr>
                    <a:xfrm>
                      <a:off x="9407272" y="3090645"/>
                      <a:ext cx="529722" cy="876794"/>
                      <a:chOff x="9407272" y="2214345"/>
                      <a:chExt cx="529722" cy="876794"/>
                    </a:xfrm>
                  </p:grpSpPr>
                  <p:sp>
                    <p:nvSpPr>
                      <p:cNvPr id="375" name="Hexagon 374">
                        <a:extLst>
                          <a:ext uri="{FF2B5EF4-FFF2-40B4-BE49-F238E27FC236}">
                            <a16:creationId xmlns:a16="http://schemas.microsoft.com/office/drawing/2014/main" id="{4B0EA900-381A-505F-3AE1-5BE0B4AC3C7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Hexagon 375">
                        <a:extLst>
                          <a:ext uri="{FF2B5EF4-FFF2-40B4-BE49-F238E27FC236}">
                            <a16:creationId xmlns:a16="http://schemas.microsoft.com/office/drawing/2014/main" id="{C985B8F8-16CB-A662-F024-FBF747398B8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6" name="Group 365">
                    <a:extLst>
                      <a:ext uri="{FF2B5EF4-FFF2-40B4-BE49-F238E27FC236}">
                        <a16:creationId xmlns:a16="http://schemas.microsoft.com/office/drawing/2014/main" id="{551C4759-B2FF-31AA-150C-201AE4181C6B}"/>
                      </a:ext>
                    </a:extLst>
                  </p:cNvPr>
                  <p:cNvGrpSpPr/>
                  <p:nvPr/>
                </p:nvGrpSpPr>
                <p:grpSpPr>
                  <a:xfrm>
                    <a:off x="9407272" y="3966743"/>
                    <a:ext cx="529722" cy="1753094"/>
                    <a:chOff x="9407272" y="2214345"/>
                    <a:chExt cx="529722" cy="1753094"/>
                  </a:xfrm>
                </p:grpSpPr>
                <p:grpSp>
                  <p:nvGrpSpPr>
                    <p:cNvPr id="367" name="Group 366">
                      <a:extLst>
                        <a:ext uri="{FF2B5EF4-FFF2-40B4-BE49-F238E27FC236}">
                          <a16:creationId xmlns:a16="http://schemas.microsoft.com/office/drawing/2014/main" id="{DC0E9380-C188-DD33-8F7E-32DD1E1EA2D8}"/>
                        </a:ext>
                      </a:extLst>
                    </p:cNvPr>
                    <p:cNvGrpSpPr/>
                    <p:nvPr/>
                  </p:nvGrpSpPr>
                  <p:grpSpPr>
                    <a:xfrm>
                      <a:off x="9407272" y="2214345"/>
                      <a:ext cx="529722" cy="876794"/>
                      <a:chOff x="9407272" y="2214345"/>
                      <a:chExt cx="529722" cy="876794"/>
                    </a:xfrm>
                  </p:grpSpPr>
                  <p:sp>
                    <p:nvSpPr>
                      <p:cNvPr id="371" name="Hexagon 370">
                        <a:extLst>
                          <a:ext uri="{FF2B5EF4-FFF2-40B4-BE49-F238E27FC236}">
                            <a16:creationId xmlns:a16="http://schemas.microsoft.com/office/drawing/2014/main" id="{172919B2-678E-DD46-8646-98BBF3A9BDC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Hexagon 371">
                        <a:extLst>
                          <a:ext uri="{FF2B5EF4-FFF2-40B4-BE49-F238E27FC236}">
                            <a16:creationId xmlns:a16="http://schemas.microsoft.com/office/drawing/2014/main" id="{BECA4E0A-72F2-0D74-E04E-364F1397EE2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8" name="Group 367">
                      <a:extLst>
                        <a:ext uri="{FF2B5EF4-FFF2-40B4-BE49-F238E27FC236}">
                          <a16:creationId xmlns:a16="http://schemas.microsoft.com/office/drawing/2014/main" id="{7EE1B1B3-BB54-07E3-B869-4CEA4F0F0A47}"/>
                        </a:ext>
                      </a:extLst>
                    </p:cNvPr>
                    <p:cNvGrpSpPr/>
                    <p:nvPr/>
                  </p:nvGrpSpPr>
                  <p:grpSpPr>
                    <a:xfrm>
                      <a:off x="9407272" y="3090645"/>
                      <a:ext cx="529722" cy="876794"/>
                      <a:chOff x="9407272" y="2214345"/>
                      <a:chExt cx="529722" cy="876794"/>
                    </a:xfrm>
                  </p:grpSpPr>
                  <p:sp>
                    <p:nvSpPr>
                      <p:cNvPr id="369" name="Hexagon 368">
                        <a:extLst>
                          <a:ext uri="{FF2B5EF4-FFF2-40B4-BE49-F238E27FC236}">
                            <a16:creationId xmlns:a16="http://schemas.microsoft.com/office/drawing/2014/main" id="{1BB7AF6D-9936-306F-157F-9F0614E22301}"/>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Hexagon 369">
                        <a:extLst>
                          <a:ext uri="{FF2B5EF4-FFF2-40B4-BE49-F238E27FC236}">
                            <a16:creationId xmlns:a16="http://schemas.microsoft.com/office/drawing/2014/main" id="{EDF78EFF-89C6-2EB6-4E56-91D16A9709F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5" name="Group 14">
              <a:extLst>
                <a:ext uri="{FF2B5EF4-FFF2-40B4-BE49-F238E27FC236}">
                  <a16:creationId xmlns:a16="http://schemas.microsoft.com/office/drawing/2014/main" id="{380C2EE8-4BCC-FEE0-B70E-B0826BBDBCD8}"/>
                </a:ext>
              </a:extLst>
            </p:cNvPr>
            <p:cNvGrpSpPr/>
            <p:nvPr/>
          </p:nvGrpSpPr>
          <p:grpSpPr>
            <a:xfrm>
              <a:off x="2408185" y="-269999"/>
              <a:ext cx="936647" cy="7228736"/>
              <a:chOff x="9407272" y="-269999"/>
              <a:chExt cx="936647" cy="7228736"/>
            </a:xfrm>
          </p:grpSpPr>
          <p:grpSp>
            <p:nvGrpSpPr>
              <p:cNvPr id="299" name="Group 298">
                <a:extLst>
                  <a:ext uri="{FF2B5EF4-FFF2-40B4-BE49-F238E27FC236}">
                    <a16:creationId xmlns:a16="http://schemas.microsoft.com/office/drawing/2014/main" id="{352F468B-907D-3AF7-BCD3-DD468C2DE142}"/>
                  </a:ext>
                </a:extLst>
              </p:cNvPr>
              <p:cNvGrpSpPr/>
              <p:nvPr/>
            </p:nvGrpSpPr>
            <p:grpSpPr>
              <a:xfrm>
                <a:off x="9407272" y="-50800"/>
                <a:ext cx="529722" cy="7009537"/>
                <a:chOff x="9407272" y="-50800"/>
                <a:chExt cx="529722" cy="7009537"/>
              </a:xfrm>
            </p:grpSpPr>
            <p:grpSp>
              <p:nvGrpSpPr>
                <p:cNvPr id="331" name="Group 330">
                  <a:extLst>
                    <a:ext uri="{FF2B5EF4-FFF2-40B4-BE49-F238E27FC236}">
                      <a16:creationId xmlns:a16="http://schemas.microsoft.com/office/drawing/2014/main" id="{65501459-5F84-8861-751A-3B0509DC9C29}"/>
                    </a:ext>
                  </a:extLst>
                </p:cNvPr>
                <p:cNvGrpSpPr/>
                <p:nvPr/>
              </p:nvGrpSpPr>
              <p:grpSpPr>
                <a:xfrm>
                  <a:off x="9407272" y="-50800"/>
                  <a:ext cx="529722" cy="3505492"/>
                  <a:chOff x="9407272" y="2214345"/>
                  <a:chExt cx="529722" cy="3505492"/>
                </a:xfrm>
              </p:grpSpPr>
              <p:grpSp>
                <p:nvGrpSpPr>
                  <p:cNvPr id="347" name="Group 346">
                    <a:extLst>
                      <a:ext uri="{FF2B5EF4-FFF2-40B4-BE49-F238E27FC236}">
                        <a16:creationId xmlns:a16="http://schemas.microsoft.com/office/drawing/2014/main" id="{39D81559-C232-6697-FE36-8B40B66F7E22}"/>
                      </a:ext>
                    </a:extLst>
                  </p:cNvPr>
                  <p:cNvGrpSpPr/>
                  <p:nvPr/>
                </p:nvGrpSpPr>
                <p:grpSpPr>
                  <a:xfrm>
                    <a:off x="9407272" y="2214345"/>
                    <a:ext cx="529722" cy="1753094"/>
                    <a:chOff x="9407272" y="2214345"/>
                    <a:chExt cx="529722" cy="1753094"/>
                  </a:xfrm>
                </p:grpSpPr>
                <p:grpSp>
                  <p:nvGrpSpPr>
                    <p:cNvPr id="355" name="Group 354">
                      <a:extLst>
                        <a:ext uri="{FF2B5EF4-FFF2-40B4-BE49-F238E27FC236}">
                          <a16:creationId xmlns:a16="http://schemas.microsoft.com/office/drawing/2014/main" id="{2A89504A-7264-A840-BD9E-AA6ABD7D3B39}"/>
                        </a:ext>
                      </a:extLst>
                    </p:cNvPr>
                    <p:cNvGrpSpPr/>
                    <p:nvPr/>
                  </p:nvGrpSpPr>
                  <p:grpSpPr>
                    <a:xfrm>
                      <a:off x="9407272" y="2214345"/>
                      <a:ext cx="529722" cy="876794"/>
                      <a:chOff x="9407272" y="2214345"/>
                      <a:chExt cx="529722" cy="876794"/>
                    </a:xfrm>
                  </p:grpSpPr>
                  <p:sp>
                    <p:nvSpPr>
                      <p:cNvPr id="359" name="Hexagon 358">
                        <a:extLst>
                          <a:ext uri="{FF2B5EF4-FFF2-40B4-BE49-F238E27FC236}">
                            <a16:creationId xmlns:a16="http://schemas.microsoft.com/office/drawing/2014/main" id="{7FC46FF2-9413-4D35-58D2-299A6843954F}"/>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Hexagon 359">
                        <a:extLst>
                          <a:ext uri="{FF2B5EF4-FFF2-40B4-BE49-F238E27FC236}">
                            <a16:creationId xmlns:a16="http://schemas.microsoft.com/office/drawing/2014/main" id="{6CB7ACEC-2FE2-1149-2B6F-C0DCC55B0000}"/>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6" name="Group 355">
                      <a:extLst>
                        <a:ext uri="{FF2B5EF4-FFF2-40B4-BE49-F238E27FC236}">
                          <a16:creationId xmlns:a16="http://schemas.microsoft.com/office/drawing/2014/main" id="{06FB537D-C2C6-2D1C-92EA-E928668BA02B}"/>
                        </a:ext>
                      </a:extLst>
                    </p:cNvPr>
                    <p:cNvGrpSpPr/>
                    <p:nvPr/>
                  </p:nvGrpSpPr>
                  <p:grpSpPr>
                    <a:xfrm>
                      <a:off x="9407272" y="3090645"/>
                      <a:ext cx="529722" cy="876794"/>
                      <a:chOff x="9407272" y="2214345"/>
                      <a:chExt cx="529722" cy="876794"/>
                    </a:xfrm>
                  </p:grpSpPr>
                  <p:sp>
                    <p:nvSpPr>
                      <p:cNvPr id="357" name="Hexagon 356">
                        <a:extLst>
                          <a:ext uri="{FF2B5EF4-FFF2-40B4-BE49-F238E27FC236}">
                            <a16:creationId xmlns:a16="http://schemas.microsoft.com/office/drawing/2014/main" id="{AD6F3B6E-20D0-4263-CA61-430FBA34E7C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Hexagon 357">
                        <a:extLst>
                          <a:ext uri="{FF2B5EF4-FFF2-40B4-BE49-F238E27FC236}">
                            <a16:creationId xmlns:a16="http://schemas.microsoft.com/office/drawing/2014/main" id="{CF311047-6E18-2731-8EFC-6D80C2C55132}"/>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8" name="Group 347">
                    <a:extLst>
                      <a:ext uri="{FF2B5EF4-FFF2-40B4-BE49-F238E27FC236}">
                        <a16:creationId xmlns:a16="http://schemas.microsoft.com/office/drawing/2014/main" id="{C5DF926F-7EB5-4224-D778-2AE1C9912054}"/>
                      </a:ext>
                    </a:extLst>
                  </p:cNvPr>
                  <p:cNvGrpSpPr/>
                  <p:nvPr/>
                </p:nvGrpSpPr>
                <p:grpSpPr>
                  <a:xfrm>
                    <a:off x="9407272" y="3966743"/>
                    <a:ext cx="529722" cy="1753094"/>
                    <a:chOff x="9407272" y="2214345"/>
                    <a:chExt cx="529722" cy="1753094"/>
                  </a:xfrm>
                </p:grpSpPr>
                <p:grpSp>
                  <p:nvGrpSpPr>
                    <p:cNvPr id="349" name="Group 348">
                      <a:extLst>
                        <a:ext uri="{FF2B5EF4-FFF2-40B4-BE49-F238E27FC236}">
                          <a16:creationId xmlns:a16="http://schemas.microsoft.com/office/drawing/2014/main" id="{D3823782-425B-179D-02F2-AC5BEAB724A2}"/>
                        </a:ext>
                      </a:extLst>
                    </p:cNvPr>
                    <p:cNvGrpSpPr/>
                    <p:nvPr/>
                  </p:nvGrpSpPr>
                  <p:grpSpPr>
                    <a:xfrm>
                      <a:off x="9407272" y="2214345"/>
                      <a:ext cx="529722" cy="876794"/>
                      <a:chOff x="9407272" y="2214345"/>
                      <a:chExt cx="529722" cy="876794"/>
                    </a:xfrm>
                  </p:grpSpPr>
                  <p:sp>
                    <p:nvSpPr>
                      <p:cNvPr id="353" name="Hexagon 352">
                        <a:extLst>
                          <a:ext uri="{FF2B5EF4-FFF2-40B4-BE49-F238E27FC236}">
                            <a16:creationId xmlns:a16="http://schemas.microsoft.com/office/drawing/2014/main" id="{0D1901A8-7F8D-D8C9-02CA-621EF74F2D20}"/>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Hexagon 353">
                        <a:extLst>
                          <a:ext uri="{FF2B5EF4-FFF2-40B4-BE49-F238E27FC236}">
                            <a16:creationId xmlns:a16="http://schemas.microsoft.com/office/drawing/2014/main" id="{E336872C-4B6B-C6AC-C896-D08C7D5D5452}"/>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0" name="Group 349">
                      <a:extLst>
                        <a:ext uri="{FF2B5EF4-FFF2-40B4-BE49-F238E27FC236}">
                          <a16:creationId xmlns:a16="http://schemas.microsoft.com/office/drawing/2014/main" id="{6AF4C12D-231C-C16A-04A8-CBD683BC4CA4}"/>
                        </a:ext>
                      </a:extLst>
                    </p:cNvPr>
                    <p:cNvGrpSpPr/>
                    <p:nvPr/>
                  </p:nvGrpSpPr>
                  <p:grpSpPr>
                    <a:xfrm>
                      <a:off x="9407272" y="3090645"/>
                      <a:ext cx="529722" cy="876794"/>
                      <a:chOff x="9407272" y="2214345"/>
                      <a:chExt cx="529722" cy="876794"/>
                    </a:xfrm>
                  </p:grpSpPr>
                  <p:sp>
                    <p:nvSpPr>
                      <p:cNvPr id="351" name="Hexagon 350">
                        <a:extLst>
                          <a:ext uri="{FF2B5EF4-FFF2-40B4-BE49-F238E27FC236}">
                            <a16:creationId xmlns:a16="http://schemas.microsoft.com/office/drawing/2014/main" id="{465BDC68-C50A-122B-4C2E-C89DE0A9D77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Hexagon 351">
                        <a:extLst>
                          <a:ext uri="{FF2B5EF4-FFF2-40B4-BE49-F238E27FC236}">
                            <a16:creationId xmlns:a16="http://schemas.microsoft.com/office/drawing/2014/main" id="{D28C081B-3DCC-5BAE-04AD-B0F6606E4B33}"/>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32" name="Group 331">
                  <a:extLst>
                    <a:ext uri="{FF2B5EF4-FFF2-40B4-BE49-F238E27FC236}">
                      <a16:creationId xmlns:a16="http://schemas.microsoft.com/office/drawing/2014/main" id="{58CF8779-86E2-920E-9325-380C059F03C7}"/>
                    </a:ext>
                  </a:extLst>
                </p:cNvPr>
                <p:cNvGrpSpPr/>
                <p:nvPr/>
              </p:nvGrpSpPr>
              <p:grpSpPr>
                <a:xfrm>
                  <a:off x="9407272" y="3453245"/>
                  <a:ext cx="529722" cy="3505492"/>
                  <a:chOff x="9407272" y="2214345"/>
                  <a:chExt cx="529722" cy="3505492"/>
                </a:xfrm>
              </p:grpSpPr>
              <p:grpSp>
                <p:nvGrpSpPr>
                  <p:cNvPr id="333" name="Group 332">
                    <a:extLst>
                      <a:ext uri="{FF2B5EF4-FFF2-40B4-BE49-F238E27FC236}">
                        <a16:creationId xmlns:a16="http://schemas.microsoft.com/office/drawing/2014/main" id="{B9BB42A0-3F33-540F-C607-3FD662FA449E}"/>
                      </a:ext>
                    </a:extLst>
                  </p:cNvPr>
                  <p:cNvGrpSpPr/>
                  <p:nvPr/>
                </p:nvGrpSpPr>
                <p:grpSpPr>
                  <a:xfrm>
                    <a:off x="9407272" y="2214345"/>
                    <a:ext cx="529722" cy="1753094"/>
                    <a:chOff x="9407272" y="2214345"/>
                    <a:chExt cx="529722" cy="1753094"/>
                  </a:xfrm>
                </p:grpSpPr>
                <p:grpSp>
                  <p:nvGrpSpPr>
                    <p:cNvPr id="341" name="Group 340">
                      <a:extLst>
                        <a:ext uri="{FF2B5EF4-FFF2-40B4-BE49-F238E27FC236}">
                          <a16:creationId xmlns:a16="http://schemas.microsoft.com/office/drawing/2014/main" id="{959AE9AE-1D5B-5F9A-FE43-547E0B367CEF}"/>
                        </a:ext>
                      </a:extLst>
                    </p:cNvPr>
                    <p:cNvGrpSpPr/>
                    <p:nvPr/>
                  </p:nvGrpSpPr>
                  <p:grpSpPr>
                    <a:xfrm>
                      <a:off x="9407272" y="2214345"/>
                      <a:ext cx="529722" cy="876794"/>
                      <a:chOff x="9407272" y="2214345"/>
                      <a:chExt cx="529722" cy="876794"/>
                    </a:xfrm>
                  </p:grpSpPr>
                  <p:sp>
                    <p:nvSpPr>
                      <p:cNvPr id="345" name="Hexagon 344">
                        <a:extLst>
                          <a:ext uri="{FF2B5EF4-FFF2-40B4-BE49-F238E27FC236}">
                            <a16:creationId xmlns:a16="http://schemas.microsoft.com/office/drawing/2014/main" id="{FA62C91D-B6CB-33A5-E2D7-B4ACD31F8AA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Hexagon 345">
                        <a:extLst>
                          <a:ext uri="{FF2B5EF4-FFF2-40B4-BE49-F238E27FC236}">
                            <a16:creationId xmlns:a16="http://schemas.microsoft.com/office/drawing/2014/main" id="{903852A4-7B1D-2F65-3167-96237CB4CC90}"/>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341">
                      <a:extLst>
                        <a:ext uri="{FF2B5EF4-FFF2-40B4-BE49-F238E27FC236}">
                          <a16:creationId xmlns:a16="http://schemas.microsoft.com/office/drawing/2014/main" id="{CF261EF6-9848-6584-2387-B104DF692CDF}"/>
                        </a:ext>
                      </a:extLst>
                    </p:cNvPr>
                    <p:cNvGrpSpPr/>
                    <p:nvPr/>
                  </p:nvGrpSpPr>
                  <p:grpSpPr>
                    <a:xfrm>
                      <a:off x="9407272" y="3090645"/>
                      <a:ext cx="529722" cy="876794"/>
                      <a:chOff x="9407272" y="2214345"/>
                      <a:chExt cx="529722" cy="876794"/>
                    </a:xfrm>
                  </p:grpSpPr>
                  <p:sp>
                    <p:nvSpPr>
                      <p:cNvPr id="343" name="Hexagon 342">
                        <a:extLst>
                          <a:ext uri="{FF2B5EF4-FFF2-40B4-BE49-F238E27FC236}">
                            <a16:creationId xmlns:a16="http://schemas.microsoft.com/office/drawing/2014/main" id="{9B3834F6-D235-DFB6-F0EE-AFA79D7AE21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Hexagon 343">
                        <a:extLst>
                          <a:ext uri="{FF2B5EF4-FFF2-40B4-BE49-F238E27FC236}">
                            <a16:creationId xmlns:a16="http://schemas.microsoft.com/office/drawing/2014/main" id="{CC3C856F-5E82-3A73-A95B-A27FE74B288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4" name="Group 333">
                    <a:extLst>
                      <a:ext uri="{FF2B5EF4-FFF2-40B4-BE49-F238E27FC236}">
                        <a16:creationId xmlns:a16="http://schemas.microsoft.com/office/drawing/2014/main" id="{4D1CACC8-8B7C-EDDB-C036-BB992CFE5865}"/>
                      </a:ext>
                    </a:extLst>
                  </p:cNvPr>
                  <p:cNvGrpSpPr/>
                  <p:nvPr/>
                </p:nvGrpSpPr>
                <p:grpSpPr>
                  <a:xfrm>
                    <a:off x="9407272" y="3966743"/>
                    <a:ext cx="529722" cy="1753094"/>
                    <a:chOff x="9407272" y="2214345"/>
                    <a:chExt cx="529722" cy="1753094"/>
                  </a:xfrm>
                </p:grpSpPr>
                <p:grpSp>
                  <p:nvGrpSpPr>
                    <p:cNvPr id="335" name="Group 334">
                      <a:extLst>
                        <a:ext uri="{FF2B5EF4-FFF2-40B4-BE49-F238E27FC236}">
                          <a16:creationId xmlns:a16="http://schemas.microsoft.com/office/drawing/2014/main" id="{F9CEE935-2359-3512-479F-46273FB21150}"/>
                        </a:ext>
                      </a:extLst>
                    </p:cNvPr>
                    <p:cNvGrpSpPr/>
                    <p:nvPr/>
                  </p:nvGrpSpPr>
                  <p:grpSpPr>
                    <a:xfrm>
                      <a:off x="9407272" y="2214345"/>
                      <a:ext cx="529722" cy="876794"/>
                      <a:chOff x="9407272" y="2214345"/>
                      <a:chExt cx="529722" cy="876794"/>
                    </a:xfrm>
                  </p:grpSpPr>
                  <p:sp>
                    <p:nvSpPr>
                      <p:cNvPr id="339" name="Hexagon 338">
                        <a:extLst>
                          <a:ext uri="{FF2B5EF4-FFF2-40B4-BE49-F238E27FC236}">
                            <a16:creationId xmlns:a16="http://schemas.microsoft.com/office/drawing/2014/main" id="{E316054C-402B-02F0-B713-D1956E7776F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Hexagon 339">
                        <a:extLst>
                          <a:ext uri="{FF2B5EF4-FFF2-40B4-BE49-F238E27FC236}">
                            <a16:creationId xmlns:a16="http://schemas.microsoft.com/office/drawing/2014/main" id="{4E81588F-E5C7-1367-07C9-C2A3CDA8BEB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 335">
                      <a:extLst>
                        <a:ext uri="{FF2B5EF4-FFF2-40B4-BE49-F238E27FC236}">
                          <a16:creationId xmlns:a16="http://schemas.microsoft.com/office/drawing/2014/main" id="{ABBBD2FB-F427-7B16-2F53-4CEA18012E71}"/>
                        </a:ext>
                      </a:extLst>
                    </p:cNvPr>
                    <p:cNvGrpSpPr/>
                    <p:nvPr/>
                  </p:nvGrpSpPr>
                  <p:grpSpPr>
                    <a:xfrm>
                      <a:off x="9407272" y="3090645"/>
                      <a:ext cx="529722" cy="876794"/>
                      <a:chOff x="9407272" y="2214345"/>
                      <a:chExt cx="529722" cy="876794"/>
                    </a:xfrm>
                  </p:grpSpPr>
                  <p:sp>
                    <p:nvSpPr>
                      <p:cNvPr id="337" name="Hexagon 336">
                        <a:extLst>
                          <a:ext uri="{FF2B5EF4-FFF2-40B4-BE49-F238E27FC236}">
                            <a16:creationId xmlns:a16="http://schemas.microsoft.com/office/drawing/2014/main" id="{A167C518-6F93-D30E-B8E4-726375D1043C}"/>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Hexagon 337">
                        <a:extLst>
                          <a:ext uri="{FF2B5EF4-FFF2-40B4-BE49-F238E27FC236}">
                            <a16:creationId xmlns:a16="http://schemas.microsoft.com/office/drawing/2014/main" id="{4470A619-0EC1-930F-097E-1FD3024B2C4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300" name="Group 299">
                <a:extLst>
                  <a:ext uri="{FF2B5EF4-FFF2-40B4-BE49-F238E27FC236}">
                    <a16:creationId xmlns:a16="http://schemas.microsoft.com/office/drawing/2014/main" id="{2609CECF-F7BE-8FCD-F895-9CFFC7583EB7}"/>
                  </a:ext>
                </a:extLst>
              </p:cNvPr>
              <p:cNvGrpSpPr/>
              <p:nvPr/>
            </p:nvGrpSpPr>
            <p:grpSpPr>
              <a:xfrm>
                <a:off x="9814197" y="-269999"/>
                <a:ext cx="529722" cy="7009537"/>
                <a:chOff x="9407272" y="-50800"/>
                <a:chExt cx="529722" cy="7009537"/>
              </a:xfrm>
            </p:grpSpPr>
            <p:grpSp>
              <p:nvGrpSpPr>
                <p:cNvPr id="301" name="Group 300">
                  <a:extLst>
                    <a:ext uri="{FF2B5EF4-FFF2-40B4-BE49-F238E27FC236}">
                      <a16:creationId xmlns:a16="http://schemas.microsoft.com/office/drawing/2014/main" id="{02EF7049-E026-0BA8-2D2B-682C737D0804}"/>
                    </a:ext>
                  </a:extLst>
                </p:cNvPr>
                <p:cNvGrpSpPr/>
                <p:nvPr/>
              </p:nvGrpSpPr>
              <p:grpSpPr>
                <a:xfrm>
                  <a:off x="9407272" y="-50800"/>
                  <a:ext cx="529722" cy="3505492"/>
                  <a:chOff x="9407272" y="2214345"/>
                  <a:chExt cx="529722" cy="3505492"/>
                </a:xfrm>
              </p:grpSpPr>
              <p:grpSp>
                <p:nvGrpSpPr>
                  <p:cNvPr id="317" name="Group 316">
                    <a:extLst>
                      <a:ext uri="{FF2B5EF4-FFF2-40B4-BE49-F238E27FC236}">
                        <a16:creationId xmlns:a16="http://schemas.microsoft.com/office/drawing/2014/main" id="{6CA13EA6-3D86-D7F0-653A-41BDA8E000FB}"/>
                      </a:ext>
                    </a:extLst>
                  </p:cNvPr>
                  <p:cNvGrpSpPr/>
                  <p:nvPr/>
                </p:nvGrpSpPr>
                <p:grpSpPr>
                  <a:xfrm>
                    <a:off x="9407272" y="2214345"/>
                    <a:ext cx="529722" cy="1753094"/>
                    <a:chOff x="9407272" y="2214345"/>
                    <a:chExt cx="529722" cy="1753094"/>
                  </a:xfrm>
                </p:grpSpPr>
                <p:grpSp>
                  <p:nvGrpSpPr>
                    <p:cNvPr id="325" name="Group 324">
                      <a:extLst>
                        <a:ext uri="{FF2B5EF4-FFF2-40B4-BE49-F238E27FC236}">
                          <a16:creationId xmlns:a16="http://schemas.microsoft.com/office/drawing/2014/main" id="{8B7C07E4-FEBA-1C84-E61E-AC532F8DD27B}"/>
                        </a:ext>
                      </a:extLst>
                    </p:cNvPr>
                    <p:cNvGrpSpPr/>
                    <p:nvPr/>
                  </p:nvGrpSpPr>
                  <p:grpSpPr>
                    <a:xfrm>
                      <a:off x="9407272" y="2214345"/>
                      <a:ext cx="529722" cy="876794"/>
                      <a:chOff x="9407272" y="2214345"/>
                      <a:chExt cx="529722" cy="876794"/>
                    </a:xfrm>
                  </p:grpSpPr>
                  <p:sp>
                    <p:nvSpPr>
                      <p:cNvPr id="329" name="Hexagon 328">
                        <a:extLst>
                          <a:ext uri="{FF2B5EF4-FFF2-40B4-BE49-F238E27FC236}">
                            <a16:creationId xmlns:a16="http://schemas.microsoft.com/office/drawing/2014/main" id="{DFDB54F4-10FE-EDF8-2BEC-A8F0A07FC424}"/>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Hexagon 329">
                        <a:extLst>
                          <a:ext uri="{FF2B5EF4-FFF2-40B4-BE49-F238E27FC236}">
                            <a16:creationId xmlns:a16="http://schemas.microsoft.com/office/drawing/2014/main" id="{F971CE73-9FF8-0DBD-B953-60048D4F9E16}"/>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6" name="Group 325">
                      <a:extLst>
                        <a:ext uri="{FF2B5EF4-FFF2-40B4-BE49-F238E27FC236}">
                          <a16:creationId xmlns:a16="http://schemas.microsoft.com/office/drawing/2014/main" id="{F7F993FE-3C80-5B6B-522D-516FFF041992}"/>
                        </a:ext>
                      </a:extLst>
                    </p:cNvPr>
                    <p:cNvGrpSpPr/>
                    <p:nvPr/>
                  </p:nvGrpSpPr>
                  <p:grpSpPr>
                    <a:xfrm>
                      <a:off x="9407272" y="3090645"/>
                      <a:ext cx="529722" cy="876794"/>
                      <a:chOff x="9407272" y="2214345"/>
                      <a:chExt cx="529722" cy="876794"/>
                    </a:xfrm>
                  </p:grpSpPr>
                  <p:sp>
                    <p:nvSpPr>
                      <p:cNvPr id="327" name="Hexagon 326">
                        <a:extLst>
                          <a:ext uri="{FF2B5EF4-FFF2-40B4-BE49-F238E27FC236}">
                            <a16:creationId xmlns:a16="http://schemas.microsoft.com/office/drawing/2014/main" id="{47CECBE3-7300-AB0F-F69C-D23FACF7C88B}"/>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exagon 327">
                        <a:extLst>
                          <a:ext uri="{FF2B5EF4-FFF2-40B4-BE49-F238E27FC236}">
                            <a16:creationId xmlns:a16="http://schemas.microsoft.com/office/drawing/2014/main" id="{209E674B-F70D-E1C5-63BA-C3E6F95AAB3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8" name="Group 317">
                    <a:extLst>
                      <a:ext uri="{FF2B5EF4-FFF2-40B4-BE49-F238E27FC236}">
                        <a16:creationId xmlns:a16="http://schemas.microsoft.com/office/drawing/2014/main" id="{F40949C3-C67C-6F05-8E09-337CD143301D}"/>
                      </a:ext>
                    </a:extLst>
                  </p:cNvPr>
                  <p:cNvGrpSpPr/>
                  <p:nvPr/>
                </p:nvGrpSpPr>
                <p:grpSpPr>
                  <a:xfrm>
                    <a:off x="9407272" y="3966743"/>
                    <a:ext cx="529722" cy="1753094"/>
                    <a:chOff x="9407272" y="2214345"/>
                    <a:chExt cx="529722" cy="1753094"/>
                  </a:xfrm>
                </p:grpSpPr>
                <p:grpSp>
                  <p:nvGrpSpPr>
                    <p:cNvPr id="319" name="Group 318">
                      <a:extLst>
                        <a:ext uri="{FF2B5EF4-FFF2-40B4-BE49-F238E27FC236}">
                          <a16:creationId xmlns:a16="http://schemas.microsoft.com/office/drawing/2014/main" id="{1B61F03E-6C1D-5AA9-85E5-25BE7D476BFD}"/>
                        </a:ext>
                      </a:extLst>
                    </p:cNvPr>
                    <p:cNvGrpSpPr/>
                    <p:nvPr/>
                  </p:nvGrpSpPr>
                  <p:grpSpPr>
                    <a:xfrm>
                      <a:off x="9407272" y="2214345"/>
                      <a:ext cx="529722" cy="876794"/>
                      <a:chOff x="9407272" y="2214345"/>
                      <a:chExt cx="529722" cy="876794"/>
                    </a:xfrm>
                  </p:grpSpPr>
                  <p:sp>
                    <p:nvSpPr>
                      <p:cNvPr id="323" name="Hexagon 322">
                        <a:extLst>
                          <a:ext uri="{FF2B5EF4-FFF2-40B4-BE49-F238E27FC236}">
                            <a16:creationId xmlns:a16="http://schemas.microsoft.com/office/drawing/2014/main" id="{8C2AA8B6-C123-8187-8D37-F2C76DC701B3}"/>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Hexagon 323">
                        <a:extLst>
                          <a:ext uri="{FF2B5EF4-FFF2-40B4-BE49-F238E27FC236}">
                            <a16:creationId xmlns:a16="http://schemas.microsoft.com/office/drawing/2014/main" id="{1C7A23AF-6AE8-955F-02E7-6E49BF89D08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 name="Group 319">
                      <a:extLst>
                        <a:ext uri="{FF2B5EF4-FFF2-40B4-BE49-F238E27FC236}">
                          <a16:creationId xmlns:a16="http://schemas.microsoft.com/office/drawing/2014/main" id="{CC1694B6-80EE-B5DC-8F86-0C58AE3F2AA6}"/>
                        </a:ext>
                      </a:extLst>
                    </p:cNvPr>
                    <p:cNvGrpSpPr/>
                    <p:nvPr/>
                  </p:nvGrpSpPr>
                  <p:grpSpPr>
                    <a:xfrm>
                      <a:off x="9407272" y="3090645"/>
                      <a:ext cx="529722" cy="876794"/>
                      <a:chOff x="9407272" y="2214345"/>
                      <a:chExt cx="529722" cy="876794"/>
                    </a:xfrm>
                  </p:grpSpPr>
                  <p:sp>
                    <p:nvSpPr>
                      <p:cNvPr id="321" name="Hexagon 320">
                        <a:extLst>
                          <a:ext uri="{FF2B5EF4-FFF2-40B4-BE49-F238E27FC236}">
                            <a16:creationId xmlns:a16="http://schemas.microsoft.com/office/drawing/2014/main" id="{4140B4FB-0C2B-5E15-502F-9DDBEDC3B4B1}"/>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Hexagon 321">
                        <a:extLst>
                          <a:ext uri="{FF2B5EF4-FFF2-40B4-BE49-F238E27FC236}">
                            <a16:creationId xmlns:a16="http://schemas.microsoft.com/office/drawing/2014/main" id="{7A190DE0-D24A-1FF6-36BB-D2CC3196D40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02" name="Group 301">
                  <a:extLst>
                    <a:ext uri="{FF2B5EF4-FFF2-40B4-BE49-F238E27FC236}">
                      <a16:creationId xmlns:a16="http://schemas.microsoft.com/office/drawing/2014/main" id="{6DF2BA68-DEF0-F49E-D79A-BD698B3C1872}"/>
                    </a:ext>
                  </a:extLst>
                </p:cNvPr>
                <p:cNvGrpSpPr/>
                <p:nvPr/>
              </p:nvGrpSpPr>
              <p:grpSpPr>
                <a:xfrm>
                  <a:off x="9407272" y="3453245"/>
                  <a:ext cx="529722" cy="3505492"/>
                  <a:chOff x="9407272" y="2214345"/>
                  <a:chExt cx="529722" cy="3505492"/>
                </a:xfrm>
              </p:grpSpPr>
              <p:grpSp>
                <p:nvGrpSpPr>
                  <p:cNvPr id="303" name="Group 302">
                    <a:extLst>
                      <a:ext uri="{FF2B5EF4-FFF2-40B4-BE49-F238E27FC236}">
                        <a16:creationId xmlns:a16="http://schemas.microsoft.com/office/drawing/2014/main" id="{444FD5E3-3C46-590C-1043-C15618ABD0D2}"/>
                      </a:ext>
                    </a:extLst>
                  </p:cNvPr>
                  <p:cNvGrpSpPr/>
                  <p:nvPr/>
                </p:nvGrpSpPr>
                <p:grpSpPr>
                  <a:xfrm>
                    <a:off x="9407272" y="2214345"/>
                    <a:ext cx="529722" cy="1753094"/>
                    <a:chOff x="9407272" y="2214345"/>
                    <a:chExt cx="529722" cy="1753094"/>
                  </a:xfrm>
                </p:grpSpPr>
                <p:grpSp>
                  <p:nvGrpSpPr>
                    <p:cNvPr id="311" name="Group 310">
                      <a:extLst>
                        <a:ext uri="{FF2B5EF4-FFF2-40B4-BE49-F238E27FC236}">
                          <a16:creationId xmlns:a16="http://schemas.microsoft.com/office/drawing/2014/main" id="{7807E40A-2097-A834-BD05-F662BE494A0C}"/>
                        </a:ext>
                      </a:extLst>
                    </p:cNvPr>
                    <p:cNvGrpSpPr/>
                    <p:nvPr/>
                  </p:nvGrpSpPr>
                  <p:grpSpPr>
                    <a:xfrm>
                      <a:off x="9407272" y="2214345"/>
                      <a:ext cx="529722" cy="876794"/>
                      <a:chOff x="9407272" y="2214345"/>
                      <a:chExt cx="529722" cy="876794"/>
                    </a:xfrm>
                  </p:grpSpPr>
                  <p:sp>
                    <p:nvSpPr>
                      <p:cNvPr id="315" name="Hexagon 314">
                        <a:extLst>
                          <a:ext uri="{FF2B5EF4-FFF2-40B4-BE49-F238E27FC236}">
                            <a16:creationId xmlns:a16="http://schemas.microsoft.com/office/drawing/2014/main" id="{FC964548-7CF1-F8AA-EFC3-FDDC13C18C84}"/>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Hexagon 315">
                        <a:extLst>
                          <a:ext uri="{FF2B5EF4-FFF2-40B4-BE49-F238E27FC236}">
                            <a16:creationId xmlns:a16="http://schemas.microsoft.com/office/drawing/2014/main" id="{85760D57-EE6D-E077-8744-F8B36FC14C8C}"/>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2" name="Group 311">
                      <a:extLst>
                        <a:ext uri="{FF2B5EF4-FFF2-40B4-BE49-F238E27FC236}">
                          <a16:creationId xmlns:a16="http://schemas.microsoft.com/office/drawing/2014/main" id="{EC435D20-7AC8-C9E8-09F3-3E87EEE61A22}"/>
                        </a:ext>
                      </a:extLst>
                    </p:cNvPr>
                    <p:cNvGrpSpPr/>
                    <p:nvPr/>
                  </p:nvGrpSpPr>
                  <p:grpSpPr>
                    <a:xfrm>
                      <a:off x="9407272" y="3090645"/>
                      <a:ext cx="529722" cy="876794"/>
                      <a:chOff x="9407272" y="2214345"/>
                      <a:chExt cx="529722" cy="876794"/>
                    </a:xfrm>
                  </p:grpSpPr>
                  <p:sp>
                    <p:nvSpPr>
                      <p:cNvPr id="313" name="Hexagon 312">
                        <a:extLst>
                          <a:ext uri="{FF2B5EF4-FFF2-40B4-BE49-F238E27FC236}">
                            <a16:creationId xmlns:a16="http://schemas.microsoft.com/office/drawing/2014/main" id="{40E18180-5D71-A2AC-8A48-7DC02C1339AC}"/>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Hexagon 313">
                        <a:extLst>
                          <a:ext uri="{FF2B5EF4-FFF2-40B4-BE49-F238E27FC236}">
                            <a16:creationId xmlns:a16="http://schemas.microsoft.com/office/drawing/2014/main" id="{D7146290-F5D1-7BA0-E3C4-086C59E8DE3A}"/>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4" name="Group 303">
                    <a:extLst>
                      <a:ext uri="{FF2B5EF4-FFF2-40B4-BE49-F238E27FC236}">
                        <a16:creationId xmlns:a16="http://schemas.microsoft.com/office/drawing/2014/main" id="{18A0A4F6-AB8E-FEF9-9987-FB082290EFE4}"/>
                      </a:ext>
                    </a:extLst>
                  </p:cNvPr>
                  <p:cNvGrpSpPr/>
                  <p:nvPr/>
                </p:nvGrpSpPr>
                <p:grpSpPr>
                  <a:xfrm>
                    <a:off x="9407272" y="3966743"/>
                    <a:ext cx="529722" cy="1753094"/>
                    <a:chOff x="9407272" y="2214345"/>
                    <a:chExt cx="529722" cy="1753094"/>
                  </a:xfrm>
                </p:grpSpPr>
                <p:grpSp>
                  <p:nvGrpSpPr>
                    <p:cNvPr id="305" name="Group 304">
                      <a:extLst>
                        <a:ext uri="{FF2B5EF4-FFF2-40B4-BE49-F238E27FC236}">
                          <a16:creationId xmlns:a16="http://schemas.microsoft.com/office/drawing/2014/main" id="{2B1D6CAE-5BEF-569E-4791-7916B76BED42}"/>
                        </a:ext>
                      </a:extLst>
                    </p:cNvPr>
                    <p:cNvGrpSpPr/>
                    <p:nvPr/>
                  </p:nvGrpSpPr>
                  <p:grpSpPr>
                    <a:xfrm>
                      <a:off x="9407272" y="2214345"/>
                      <a:ext cx="529722" cy="876794"/>
                      <a:chOff x="9407272" y="2214345"/>
                      <a:chExt cx="529722" cy="876794"/>
                    </a:xfrm>
                  </p:grpSpPr>
                  <p:sp>
                    <p:nvSpPr>
                      <p:cNvPr id="309" name="Hexagon 308">
                        <a:extLst>
                          <a:ext uri="{FF2B5EF4-FFF2-40B4-BE49-F238E27FC236}">
                            <a16:creationId xmlns:a16="http://schemas.microsoft.com/office/drawing/2014/main" id="{5B775253-4A7F-9FD1-59E8-25249B5120BB}"/>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Hexagon 309">
                        <a:extLst>
                          <a:ext uri="{FF2B5EF4-FFF2-40B4-BE49-F238E27FC236}">
                            <a16:creationId xmlns:a16="http://schemas.microsoft.com/office/drawing/2014/main" id="{8A3DB16D-7B3D-21BC-9DAE-B34AB7ADE263}"/>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6" name="Group 305">
                      <a:extLst>
                        <a:ext uri="{FF2B5EF4-FFF2-40B4-BE49-F238E27FC236}">
                          <a16:creationId xmlns:a16="http://schemas.microsoft.com/office/drawing/2014/main" id="{7CF8ACF7-FFED-CC5A-9D61-EC5B398780D3}"/>
                        </a:ext>
                      </a:extLst>
                    </p:cNvPr>
                    <p:cNvGrpSpPr/>
                    <p:nvPr/>
                  </p:nvGrpSpPr>
                  <p:grpSpPr>
                    <a:xfrm>
                      <a:off x="9407272" y="3090645"/>
                      <a:ext cx="529722" cy="876794"/>
                      <a:chOff x="9407272" y="2214345"/>
                      <a:chExt cx="529722" cy="876794"/>
                    </a:xfrm>
                  </p:grpSpPr>
                  <p:sp>
                    <p:nvSpPr>
                      <p:cNvPr id="307" name="Hexagon 306">
                        <a:extLst>
                          <a:ext uri="{FF2B5EF4-FFF2-40B4-BE49-F238E27FC236}">
                            <a16:creationId xmlns:a16="http://schemas.microsoft.com/office/drawing/2014/main" id="{CCEBDEF2-5A13-6630-EEEA-533671BED8F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Hexagon 307">
                        <a:extLst>
                          <a:ext uri="{FF2B5EF4-FFF2-40B4-BE49-F238E27FC236}">
                            <a16:creationId xmlns:a16="http://schemas.microsoft.com/office/drawing/2014/main" id="{56A8076E-6808-11D4-6034-B356AC621A4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6" name="Group 15">
              <a:extLst>
                <a:ext uri="{FF2B5EF4-FFF2-40B4-BE49-F238E27FC236}">
                  <a16:creationId xmlns:a16="http://schemas.microsoft.com/office/drawing/2014/main" id="{04667339-1A6C-97E7-8809-B6E5B5B455E5}"/>
                </a:ext>
              </a:extLst>
            </p:cNvPr>
            <p:cNvGrpSpPr/>
            <p:nvPr/>
          </p:nvGrpSpPr>
          <p:grpSpPr>
            <a:xfrm>
              <a:off x="3222257" y="-269999"/>
              <a:ext cx="936647" cy="7228736"/>
              <a:chOff x="9407272" y="-269999"/>
              <a:chExt cx="936647" cy="7228736"/>
            </a:xfrm>
          </p:grpSpPr>
          <p:grpSp>
            <p:nvGrpSpPr>
              <p:cNvPr id="237" name="Group 236">
                <a:extLst>
                  <a:ext uri="{FF2B5EF4-FFF2-40B4-BE49-F238E27FC236}">
                    <a16:creationId xmlns:a16="http://schemas.microsoft.com/office/drawing/2014/main" id="{0EA3D45E-C053-AC7A-57C2-C0D096A29665}"/>
                  </a:ext>
                </a:extLst>
              </p:cNvPr>
              <p:cNvGrpSpPr/>
              <p:nvPr/>
            </p:nvGrpSpPr>
            <p:grpSpPr>
              <a:xfrm>
                <a:off x="9407272" y="-50800"/>
                <a:ext cx="529722" cy="7009537"/>
                <a:chOff x="9407272" y="-50800"/>
                <a:chExt cx="529722" cy="7009537"/>
              </a:xfrm>
            </p:grpSpPr>
            <p:grpSp>
              <p:nvGrpSpPr>
                <p:cNvPr id="269" name="Group 268">
                  <a:extLst>
                    <a:ext uri="{FF2B5EF4-FFF2-40B4-BE49-F238E27FC236}">
                      <a16:creationId xmlns:a16="http://schemas.microsoft.com/office/drawing/2014/main" id="{8DED1B02-58FA-F7C9-F6F7-0BFF0360F29D}"/>
                    </a:ext>
                  </a:extLst>
                </p:cNvPr>
                <p:cNvGrpSpPr/>
                <p:nvPr/>
              </p:nvGrpSpPr>
              <p:grpSpPr>
                <a:xfrm>
                  <a:off x="9407272" y="-50800"/>
                  <a:ext cx="529722" cy="3505492"/>
                  <a:chOff x="9407272" y="2214345"/>
                  <a:chExt cx="529722" cy="3505492"/>
                </a:xfrm>
              </p:grpSpPr>
              <p:grpSp>
                <p:nvGrpSpPr>
                  <p:cNvPr id="285" name="Group 284">
                    <a:extLst>
                      <a:ext uri="{FF2B5EF4-FFF2-40B4-BE49-F238E27FC236}">
                        <a16:creationId xmlns:a16="http://schemas.microsoft.com/office/drawing/2014/main" id="{09F14966-254E-4DE1-0F79-1DEDCB3F54DD}"/>
                      </a:ext>
                    </a:extLst>
                  </p:cNvPr>
                  <p:cNvGrpSpPr/>
                  <p:nvPr/>
                </p:nvGrpSpPr>
                <p:grpSpPr>
                  <a:xfrm>
                    <a:off x="9407272" y="2214345"/>
                    <a:ext cx="529722" cy="1753094"/>
                    <a:chOff x="9407272" y="2214345"/>
                    <a:chExt cx="529722" cy="1753094"/>
                  </a:xfrm>
                </p:grpSpPr>
                <p:grpSp>
                  <p:nvGrpSpPr>
                    <p:cNvPr id="293" name="Group 292">
                      <a:extLst>
                        <a:ext uri="{FF2B5EF4-FFF2-40B4-BE49-F238E27FC236}">
                          <a16:creationId xmlns:a16="http://schemas.microsoft.com/office/drawing/2014/main" id="{49E5CADC-3579-24FD-DF95-A3D869052E40}"/>
                        </a:ext>
                      </a:extLst>
                    </p:cNvPr>
                    <p:cNvGrpSpPr/>
                    <p:nvPr/>
                  </p:nvGrpSpPr>
                  <p:grpSpPr>
                    <a:xfrm>
                      <a:off x="9407272" y="2214345"/>
                      <a:ext cx="529722" cy="876794"/>
                      <a:chOff x="9407272" y="2214345"/>
                      <a:chExt cx="529722" cy="876794"/>
                    </a:xfrm>
                  </p:grpSpPr>
                  <p:sp>
                    <p:nvSpPr>
                      <p:cNvPr id="297" name="Hexagon 296">
                        <a:extLst>
                          <a:ext uri="{FF2B5EF4-FFF2-40B4-BE49-F238E27FC236}">
                            <a16:creationId xmlns:a16="http://schemas.microsoft.com/office/drawing/2014/main" id="{67EAA8DF-BF13-0A13-71D5-A4144F9809A6}"/>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Hexagon 297">
                        <a:extLst>
                          <a:ext uri="{FF2B5EF4-FFF2-40B4-BE49-F238E27FC236}">
                            <a16:creationId xmlns:a16="http://schemas.microsoft.com/office/drawing/2014/main" id="{52495803-9C91-E38B-7340-6B0578B6DDB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293">
                      <a:extLst>
                        <a:ext uri="{FF2B5EF4-FFF2-40B4-BE49-F238E27FC236}">
                          <a16:creationId xmlns:a16="http://schemas.microsoft.com/office/drawing/2014/main" id="{F4B2BD6C-6E88-C669-5C6B-F84D5F005E5F}"/>
                        </a:ext>
                      </a:extLst>
                    </p:cNvPr>
                    <p:cNvGrpSpPr/>
                    <p:nvPr/>
                  </p:nvGrpSpPr>
                  <p:grpSpPr>
                    <a:xfrm>
                      <a:off x="9407272" y="3090645"/>
                      <a:ext cx="529722" cy="876794"/>
                      <a:chOff x="9407272" y="2214345"/>
                      <a:chExt cx="529722" cy="876794"/>
                    </a:xfrm>
                  </p:grpSpPr>
                  <p:sp>
                    <p:nvSpPr>
                      <p:cNvPr id="295" name="Hexagon 294">
                        <a:extLst>
                          <a:ext uri="{FF2B5EF4-FFF2-40B4-BE49-F238E27FC236}">
                            <a16:creationId xmlns:a16="http://schemas.microsoft.com/office/drawing/2014/main" id="{29AC6BB5-8A2E-96E9-45BC-623A991AE5C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Hexagon 295">
                        <a:extLst>
                          <a:ext uri="{FF2B5EF4-FFF2-40B4-BE49-F238E27FC236}">
                            <a16:creationId xmlns:a16="http://schemas.microsoft.com/office/drawing/2014/main" id="{01420D94-00EB-8B8F-6304-6E64A09FEB3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6" name="Group 285">
                    <a:extLst>
                      <a:ext uri="{FF2B5EF4-FFF2-40B4-BE49-F238E27FC236}">
                        <a16:creationId xmlns:a16="http://schemas.microsoft.com/office/drawing/2014/main" id="{B8E44969-4743-9349-F483-164E94177F85}"/>
                      </a:ext>
                    </a:extLst>
                  </p:cNvPr>
                  <p:cNvGrpSpPr/>
                  <p:nvPr/>
                </p:nvGrpSpPr>
                <p:grpSpPr>
                  <a:xfrm>
                    <a:off x="9407272" y="3966743"/>
                    <a:ext cx="529722" cy="1753094"/>
                    <a:chOff x="9407272" y="2214345"/>
                    <a:chExt cx="529722" cy="1753094"/>
                  </a:xfrm>
                </p:grpSpPr>
                <p:grpSp>
                  <p:nvGrpSpPr>
                    <p:cNvPr id="287" name="Group 286">
                      <a:extLst>
                        <a:ext uri="{FF2B5EF4-FFF2-40B4-BE49-F238E27FC236}">
                          <a16:creationId xmlns:a16="http://schemas.microsoft.com/office/drawing/2014/main" id="{0E29B01B-0224-B04C-3E6A-01845691678B}"/>
                        </a:ext>
                      </a:extLst>
                    </p:cNvPr>
                    <p:cNvGrpSpPr/>
                    <p:nvPr/>
                  </p:nvGrpSpPr>
                  <p:grpSpPr>
                    <a:xfrm>
                      <a:off x="9407272" y="2214345"/>
                      <a:ext cx="529722" cy="876794"/>
                      <a:chOff x="9407272" y="2214345"/>
                      <a:chExt cx="529722" cy="876794"/>
                    </a:xfrm>
                  </p:grpSpPr>
                  <p:sp>
                    <p:nvSpPr>
                      <p:cNvPr id="291" name="Hexagon 290">
                        <a:extLst>
                          <a:ext uri="{FF2B5EF4-FFF2-40B4-BE49-F238E27FC236}">
                            <a16:creationId xmlns:a16="http://schemas.microsoft.com/office/drawing/2014/main" id="{CF80D01B-F5A7-0EFD-703C-0808CF22588F}"/>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Hexagon 291">
                        <a:extLst>
                          <a:ext uri="{FF2B5EF4-FFF2-40B4-BE49-F238E27FC236}">
                            <a16:creationId xmlns:a16="http://schemas.microsoft.com/office/drawing/2014/main" id="{6D300BCC-19D4-3DA5-FE64-6698D30844F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8" name="Group 287">
                      <a:extLst>
                        <a:ext uri="{FF2B5EF4-FFF2-40B4-BE49-F238E27FC236}">
                          <a16:creationId xmlns:a16="http://schemas.microsoft.com/office/drawing/2014/main" id="{F6C2A173-F816-6066-C655-25B17D15C19A}"/>
                        </a:ext>
                      </a:extLst>
                    </p:cNvPr>
                    <p:cNvGrpSpPr/>
                    <p:nvPr/>
                  </p:nvGrpSpPr>
                  <p:grpSpPr>
                    <a:xfrm>
                      <a:off x="9407272" y="3090645"/>
                      <a:ext cx="529722" cy="876794"/>
                      <a:chOff x="9407272" y="2214345"/>
                      <a:chExt cx="529722" cy="876794"/>
                    </a:xfrm>
                  </p:grpSpPr>
                  <p:sp>
                    <p:nvSpPr>
                      <p:cNvPr id="289" name="Hexagon 288">
                        <a:extLst>
                          <a:ext uri="{FF2B5EF4-FFF2-40B4-BE49-F238E27FC236}">
                            <a16:creationId xmlns:a16="http://schemas.microsoft.com/office/drawing/2014/main" id="{3A093C6E-E382-E4D7-31FA-F0EB2656A1C4}"/>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Hexagon 289">
                        <a:extLst>
                          <a:ext uri="{FF2B5EF4-FFF2-40B4-BE49-F238E27FC236}">
                            <a16:creationId xmlns:a16="http://schemas.microsoft.com/office/drawing/2014/main" id="{C980F0F1-6A16-7779-C1C6-A9C2ECCD3F66}"/>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70" name="Group 269">
                  <a:extLst>
                    <a:ext uri="{FF2B5EF4-FFF2-40B4-BE49-F238E27FC236}">
                      <a16:creationId xmlns:a16="http://schemas.microsoft.com/office/drawing/2014/main" id="{BB3FD4E2-E949-D54E-9699-905BF8E18047}"/>
                    </a:ext>
                  </a:extLst>
                </p:cNvPr>
                <p:cNvGrpSpPr/>
                <p:nvPr/>
              </p:nvGrpSpPr>
              <p:grpSpPr>
                <a:xfrm>
                  <a:off x="9407272" y="3453245"/>
                  <a:ext cx="529722" cy="3505492"/>
                  <a:chOff x="9407272" y="2214345"/>
                  <a:chExt cx="529722" cy="3505492"/>
                </a:xfrm>
              </p:grpSpPr>
              <p:grpSp>
                <p:nvGrpSpPr>
                  <p:cNvPr id="271" name="Group 270">
                    <a:extLst>
                      <a:ext uri="{FF2B5EF4-FFF2-40B4-BE49-F238E27FC236}">
                        <a16:creationId xmlns:a16="http://schemas.microsoft.com/office/drawing/2014/main" id="{5B0004A5-7256-9DAB-F8A3-6037E8001C08}"/>
                      </a:ext>
                    </a:extLst>
                  </p:cNvPr>
                  <p:cNvGrpSpPr/>
                  <p:nvPr/>
                </p:nvGrpSpPr>
                <p:grpSpPr>
                  <a:xfrm>
                    <a:off x="9407272" y="2214345"/>
                    <a:ext cx="529722" cy="1753094"/>
                    <a:chOff x="9407272" y="2214345"/>
                    <a:chExt cx="529722" cy="1753094"/>
                  </a:xfrm>
                </p:grpSpPr>
                <p:grpSp>
                  <p:nvGrpSpPr>
                    <p:cNvPr id="279" name="Group 278">
                      <a:extLst>
                        <a:ext uri="{FF2B5EF4-FFF2-40B4-BE49-F238E27FC236}">
                          <a16:creationId xmlns:a16="http://schemas.microsoft.com/office/drawing/2014/main" id="{7F04A850-C931-26EE-8F32-69BAA6F25FB1}"/>
                        </a:ext>
                      </a:extLst>
                    </p:cNvPr>
                    <p:cNvGrpSpPr/>
                    <p:nvPr/>
                  </p:nvGrpSpPr>
                  <p:grpSpPr>
                    <a:xfrm>
                      <a:off x="9407272" y="2214345"/>
                      <a:ext cx="529722" cy="876794"/>
                      <a:chOff x="9407272" y="2214345"/>
                      <a:chExt cx="529722" cy="876794"/>
                    </a:xfrm>
                  </p:grpSpPr>
                  <p:sp>
                    <p:nvSpPr>
                      <p:cNvPr id="283" name="Hexagon 282">
                        <a:extLst>
                          <a:ext uri="{FF2B5EF4-FFF2-40B4-BE49-F238E27FC236}">
                            <a16:creationId xmlns:a16="http://schemas.microsoft.com/office/drawing/2014/main" id="{F50C6359-3B2C-A9E8-38D4-B1C89CA6EBF6}"/>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Hexagon 283">
                        <a:extLst>
                          <a:ext uri="{FF2B5EF4-FFF2-40B4-BE49-F238E27FC236}">
                            <a16:creationId xmlns:a16="http://schemas.microsoft.com/office/drawing/2014/main" id="{D3607DBC-A86B-3BBC-272C-FCF903362AD5}"/>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79">
                      <a:extLst>
                        <a:ext uri="{FF2B5EF4-FFF2-40B4-BE49-F238E27FC236}">
                          <a16:creationId xmlns:a16="http://schemas.microsoft.com/office/drawing/2014/main" id="{40628D6C-B319-82F2-9094-FFA157C798A3}"/>
                        </a:ext>
                      </a:extLst>
                    </p:cNvPr>
                    <p:cNvGrpSpPr/>
                    <p:nvPr/>
                  </p:nvGrpSpPr>
                  <p:grpSpPr>
                    <a:xfrm>
                      <a:off x="9407272" y="3090645"/>
                      <a:ext cx="529722" cy="876794"/>
                      <a:chOff x="9407272" y="2214345"/>
                      <a:chExt cx="529722" cy="876794"/>
                    </a:xfrm>
                  </p:grpSpPr>
                  <p:sp>
                    <p:nvSpPr>
                      <p:cNvPr id="281" name="Hexagon 280">
                        <a:extLst>
                          <a:ext uri="{FF2B5EF4-FFF2-40B4-BE49-F238E27FC236}">
                            <a16:creationId xmlns:a16="http://schemas.microsoft.com/office/drawing/2014/main" id="{F161CB7C-1C79-933E-A80C-C6A0871D6F2B}"/>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Hexagon 281">
                        <a:extLst>
                          <a:ext uri="{FF2B5EF4-FFF2-40B4-BE49-F238E27FC236}">
                            <a16:creationId xmlns:a16="http://schemas.microsoft.com/office/drawing/2014/main" id="{1DFAC34E-EB3F-8DBE-9C25-6877A99D070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2" name="Group 271">
                    <a:extLst>
                      <a:ext uri="{FF2B5EF4-FFF2-40B4-BE49-F238E27FC236}">
                        <a16:creationId xmlns:a16="http://schemas.microsoft.com/office/drawing/2014/main" id="{B1F7F57A-EF83-68BE-1915-890EC4CDF0CC}"/>
                      </a:ext>
                    </a:extLst>
                  </p:cNvPr>
                  <p:cNvGrpSpPr/>
                  <p:nvPr/>
                </p:nvGrpSpPr>
                <p:grpSpPr>
                  <a:xfrm>
                    <a:off x="9407272" y="3966743"/>
                    <a:ext cx="529722" cy="1753094"/>
                    <a:chOff x="9407272" y="2214345"/>
                    <a:chExt cx="529722" cy="1753094"/>
                  </a:xfrm>
                </p:grpSpPr>
                <p:grpSp>
                  <p:nvGrpSpPr>
                    <p:cNvPr id="273" name="Group 272">
                      <a:extLst>
                        <a:ext uri="{FF2B5EF4-FFF2-40B4-BE49-F238E27FC236}">
                          <a16:creationId xmlns:a16="http://schemas.microsoft.com/office/drawing/2014/main" id="{926001ED-A87F-7463-301F-851492633B60}"/>
                        </a:ext>
                      </a:extLst>
                    </p:cNvPr>
                    <p:cNvGrpSpPr/>
                    <p:nvPr/>
                  </p:nvGrpSpPr>
                  <p:grpSpPr>
                    <a:xfrm>
                      <a:off x="9407272" y="2214345"/>
                      <a:ext cx="529722" cy="876794"/>
                      <a:chOff x="9407272" y="2214345"/>
                      <a:chExt cx="529722" cy="876794"/>
                    </a:xfrm>
                  </p:grpSpPr>
                  <p:sp>
                    <p:nvSpPr>
                      <p:cNvPr id="277" name="Hexagon 276">
                        <a:extLst>
                          <a:ext uri="{FF2B5EF4-FFF2-40B4-BE49-F238E27FC236}">
                            <a16:creationId xmlns:a16="http://schemas.microsoft.com/office/drawing/2014/main" id="{CD546DB0-29CE-D520-70C7-944878CFCC5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Hexagon 277">
                        <a:extLst>
                          <a:ext uri="{FF2B5EF4-FFF2-40B4-BE49-F238E27FC236}">
                            <a16:creationId xmlns:a16="http://schemas.microsoft.com/office/drawing/2014/main" id="{12A8FA3D-9F13-5D6E-4704-C0B31D99211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Group 273">
                      <a:extLst>
                        <a:ext uri="{FF2B5EF4-FFF2-40B4-BE49-F238E27FC236}">
                          <a16:creationId xmlns:a16="http://schemas.microsoft.com/office/drawing/2014/main" id="{97FFB6C2-719B-3C45-F6F9-6DF6DBE6BE1B}"/>
                        </a:ext>
                      </a:extLst>
                    </p:cNvPr>
                    <p:cNvGrpSpPr/>
                    <p:nvPr/>
                  </p:nvGrpSpPr>
                  <p:grpSpPr>
                    <a:xfrm>
                      <a:off x="9407272" y="3090645"/>
                      <a:ext cx="529722" cy="876794"/>
                      <a:chOff x="9407272" y="2214345"/>
                      <a:chExt cx="529722" cy="876794"/>
                    </a:xfrm>
                  </p:grpSpPr>
                  <p:sp>
                    <p:nvSpPr>
                      <p:cNvPr id="275" name="Hexagon 274">
                        <a:extLst>
                          <a:ext uri="{FF2B5EF4-FFF2-40B4-BE49-F238E27FC236}">
                            <a16:creationId xmlns:a16="http://schemas.microsoft.com/office/drawing/2014/main" id="{7FAC0663-FABB-D213-8FBA-3481CA7F6200}"/>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Hexagon 275">
                        <a:extLst>
                          <a:ext uri="{FF2B5EF4-FFF2-40B4-BE49-F238E27FC236}">
                            <a16:creationId xmlns:a16="http://schemas.microsoft.com/office/drawing/2014/main" id="{54882E08-56CE-320F-B6F2-0EC7E4ED7F9A}"/>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38" name="Group 237">
                <a:extLst>
                  <a:ext uri="{FF2B5EF4-FFF2-40B4-BE49-F238E27FC236}">
                    <a16:creationId xmlns:a16="http://schemas.microsoft.com/office/drawing/2014/main" id="{7FFDF5A6-7F4C-C38A-269A-F13C7662491A}"/>
                  </a:ext>
                </a:extLst>
              </p:cNvPr>
              <p:cNvGrpSpPr/>
              <p:nvPr/>
            </p:nvGrpSpPr>
            <p:grpSpPr>
              <a:xfrm>
                <a:off x="9814197" y="-269999"/>
                <a:ext cx="529722" cy="7009537"/>
                <a:chOff x="9407272" y="-50800"/>
                <a:chExt cx="529722" cy="7009537"/>
              </a:xfrm>
            </p:grpSpPr>
            <p:grpSp>
              <p:nvGrpSpPr>
                <p:cNvPr id="239" name="Group 238">
                  <a:extLst>
                    <a:ext uri="{FF2B5EF4-FFF2-40B4-BE49-F238E27FC236}">
                      <a16:creationId xmlns:a16="http://schemas.microsoft.com/office/drawing/2014/main" id="{B7ACB792-0B54-BDF7-8FAF-299A06709169}"/>
                    </a:ext>
                  </a:extLst>
                </p:cNvPr>
                <p:cNvGrpSpPr/>
                <p:nvPr/>
              </p:nvGrpSpPr>
              <p:grpSpPr>
                <a:xfrm>
                  <a:off x="9407272" y="-50800"/>
                  <a:ext cx="529722" cy="3505492"/>
                  <a:chOff x="9407272" y="2214345"/>
                  <a:chExt cx="529722" cy="3505492"/>
                </a:xfrm>
              </p:grpSpPr>
              <p:grpSp>
                <p:nvGrpSpPr>
                  <p:cNvPr id="255" name="Group 254">
                    <a:extLst>
                      <a:ext uri="{FF2B5EF4-FFF2-40B4-BE49-F238E27FC236}">
                        <a16:creationId xmlns:a16="http://schemas.microsoft.com/office/drawing/2014/main" id="{36E97A62-0FB5-6E8C-DB86-A83B0B0713A5}"/>
                      </a:ext>
                    </a:extLst>
                  </p:cNvPr>
                  <p:cNvGrpSpPr/>
                  <p:nvPr/>
                </p:nvGrpSpPr>
                <p:grpSpPr>
                  <a:xfrm>
                    <a:off x="9407272" y="2214345"/>
                    <a:ext cx="529722" cy="1753094"/>
                    <a:chOff x="9407272" y="2214345"/>
                    <a:chExt cx="529722" cy="1753094"/>
                  </a:xfrm>
                </p:grpSpPr>
                <p:grpSp>
                  <p:nvGrpSpPr>
                    <p:cNvPr id="263" name="Group 262">
                      <a:extLst>
                        <a:ext uri="{FF2B5EF4-FFF2-40B4-BE49-F238E27FC236}">
                          <a16:creationId xmlns:a16="http://schemas.microsoft.com/office/drawing/2014/main" id="{6846B1B7-CEFF-27CB-DB9D-EBB1D2421904}"/>
                        </a:ext>
                      </a:extLst>
                    </p:cNvPr>
                    <p:cNvGrpSpPr/>
                    <p:nvPr/>
                  </p:nvGrpSpPr>
                  <p:grpSpPr>
                    <a:xfrm>
                      <a:off x="9407272" y="2214345"/>
                      <a:ext cx="529722" cy="876794"/>
                      <a:chOff x="9407272" y="2214345"/>
                      <a:chExt cx="529722" cy="876794"/>
                    </a:xfrm>
                  </p:grpSpPr>
                  <p:sp>
                    <p:nvSpPr>
                      <p:cNvPr id="267" name="Hexagon 266">
                        <a:extLst>
                          <a:ext uri="{FF2B5EF4-FFF2-40B4-BE49-F238E27FC236}">
                            <a16:creationId xmlns:a16="http://schemas.microsoft.com/office/drawing/2014/main" id="{E4AFC6AE-B309-4193-1591-489850ADA9AD}"/>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Hexagon 267">
                        <a:extLst>
                          <a:ext uri="{FF2B5EF4-FFF2-40B4-BE49-F238E27FC236}">
                            <a16:creationId xmlns:a16="http://schemas.microsoft.com/office/drawing/2014/main" id="{3BE95E14-FA5C-8B74-59A9-2EDD61E16185}"/>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Group 263">
                      <a:extLst>
                        <a:ext uri="{FF2B5EF4-FFF2-40B4-BE49-F238E27FC236}">
                          <a16:creationId xmlns:a16="http://schemas.microsoft.com/office/drawing/2014/main" id="{D80C945F-7758-225F-DF54-29151B08EC5B}"/>
                        </a:ext>
                      </a:extLst>
                    </p:cNvPr>
                    <p:cNvGrpSpPr/>
                    <p:nvPr/>
                  </p:nvGrpSpPr>
                  <p:grpSpPr>
                    <a:xfrm>
                      <a:off x="9407272" y="3090645"/>
                      <a:ext cx="529722" cy="876794"/>
                      <a:chOff x="9407272" y="2214345"/>
                      <a:chExt cx="529722" cy="876794"/>
                    </a:xfrm>
                  </p:grpSpPr>
                  <p:sp>
                    <p:nvSpPr>
                      <p:cNvPr id="265" name="Hexagon 264">
                        <a:extLst>
                          <a:ext uri="{FF2B5EF4-FFF2-40B4-BE49-F238E27FC236}">
                            <a16:creationId xmlns:a16="http://schemas.microsoft.com/office/drawing/2014/main" id="{29621D27-2EA0-F532-17B2-D9A56E008EFD}"/>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Hexagon 265">
                        <a:extLst>
                          <a:ext uri="{FF2B5EF4-FFF2-40B4-BE49-F238E27FC236}">
                            <a16:creationId xmlns:a16="http://schemas.microsoft.com/office/drawing/2014/main" id="{F8E250DC-D7D9-195A-FBCD-BC5506028A6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6" name="Group 255">
                    <a:extLst>
                      <a:ext uri="{FF2B5EF4-FFF2-40B4-BE49-F238E27FC236}">
                        <a16:creationId xmlns:a16="http://schemas.microsoft.com/office/drawing/2014/main" id="{92989A51-DF89-5402-E43B-7073FA40AE02}"/>
                      </a:ext>
                    </a:extLst>
                  </p:cNvPr>
                  <p:cNvGrpSpPr/>
                  <p:nvPr/>
                </p:nvGrpSpPr>
                <p:grpSpPr>
                  <a:xfrm>
                    <a:off x="9407272" y="3966743"/>
                    <a:ext cx="529722" cy="1753094"/>
                    <a:chOff x="9407272" y="2214345"/>
                    <a:chExt cx="529722" cy="1753094"/>
                  </a:xfrm>
                </p:grpSpPr>
                <p:grpSp>
                  <p:nvGrpSpPr>
                    <p:cNvPr id="257" name="Group 256">
                      <a:extLst>
                        <a:ext uri="{FF2B5EF4-FFF2-40B4-BE49-F238E27FC236}">
                          <a16:creationId xmlns:a16="http://schemas.microsoft.com/office/drawing/2014/main" id="{63810CEF-6B1A-7C48-4A22-0A50896B8E3C}"/>
                        </a:ext>
                      </a:extLst>
                    </p:cNvPr>
                    <p:cNvGrpSpPr/>
                    <p:nvPr/>
                  </p:nvGrpSpPr>
                  <p:grpSpPr>
                    <a:xfrm>
                      <a:off x="9407272" y="2214345"/>
                      <a:ext cx="529722" cy="876794"/>
                      <a:chOff x="9407272" y="2214345"/>
                      <a:chExt cx="529722" cy="876794"/>
                    </a:xfrm>
                  </p:grpSpPr>
                  <p:sp>
                    <p:nvSpPr>
                      <p:cNvPr id="261" name="Hexagon 260">
                        <a:extLst>
                          <a:ext uri="{FF2B5EF4-FFF2-40B4-BE49-F238E27FC236}">
                            <a16:creationId xmlns:a16="http://schemas.microsoft.com/office/drawing/2014/main" id="{83ACC40B-E24C-8C24-B249-555BD5A83497}"/>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Hexagon 261">
                        <a:extLst>
                          <a:ext uri="{FF2B5EF4-FFF2-40B4-BE49-F238E27FC236}">
                            <a16:creationId xmlns:a16="http://schemas.microsoft.com/office/drawing/2014/main" id="{D234168A-BF58-75B6-39A9-D1DAA78FEDD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8" name="Group 257">
                      <a:extLst>
                        <a:ext uri="{FF2B5EF4-FFF2-40B4-BE49-F238E27FC236}">
                          <a16:creationId xmlns:a16="http://schemas.microsoft.com/office/drawing/2014/main" id="{75AFDC3B-9271-8A22-87DA-19B18F14495F}"/>
                        </a:ext>
                      </a:extLst>
                    </p:cNvPr>
                    <p:cNvGrpSpPr/>
                    <p:nvPr/>
                  </p:nvGrpSpPr>
                  <p:grpSpPr>
                    <a:xfrm>
                      <a:off x="9407272" y="3090645"/>
                      <a:ext cx="529722" cy="876794"/>
                      <a:chOff x="9407272" y="2214345"/>
                      <a:chExt cx="529722" cy="876794"/>
                    </a:xfrm>
                  </p:grpSpPr>
                  <p:sp>
                    <p:nvSpPr>
                      <p:cNvPr id="259" name="Hexagon 258">
                        <a:extLst>
                          <a:ext uri="{FF2B5EF4-FFF2-40B4-BE49-F238E27FC236}">
                            <a16:creationId xmlns:a16="http://schemas.microsoft.com/office/drawing/2014/main" id="{3F3E3A98-79E6-9362-AF35-B99F1EEF2964}"/>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Hexagon 259">
                        <a:extLst>
                          <a:ext uri="{FF2B5EF4-FFF2-40B4-BE49-F238E27FC236}">
                            <a16:creationId xmlns:a16="http://schemas.microsoft.com/office/drawing/2014/main" id="{5943B0AB-F44B-5174-52B0-C31E0789AFF5}"/>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0" name="Group 239">
                  <a:extLst>
                    <a:ext uri="{FF2B5EF4-FFF2-40B4-BE49-F238E27FC236}">
                      <a16:creationId xmlns:a16="http://schemas.microsoft.com/office/drawing/2014/main" id="{44029B6E-E488-004A-C4E2-CBF0230A19D5}"/>
                    </a:ext>
                  </a:extLst>
                </p:cNvPr>
                <p:cNvGrpSpPr/>
                <p:nvPr/>
              </p:nvGrpSpPr>
              <p:grpSpPr>
                <a:xfrm>
                  <a:off x="9407272" y="3453245"/>
                  <a:ext cx="529722" cy="3505492"/>
                  <a:chOff x="9407272" y="2214345"/>
                  <a:chExt cx="529722" cy="3505492"/>
                </a:xfrm>
              </p:grpSpPr>
              <p:grpSp>
                <p:nvGrpSpPr>
                  <p:cNvPr id="241" name="Group 240">
                    <a:extLst>
                      <a:ext uri="{FF2B5EF4-FFF2-40B4-BE49-F238E27FC236}">
                        <a16:creationId xmlns:a16="http://schemas.microsoft.com/office/drawing/2014/main" id="{EA55F424-3F96-AAFE-D5D3-1A5EA2BEE862}"/>
                      </a:ext>
                    </a:extLst>
                  </p:cNvPr>
                  <p:cNvGrpSpPr/>
                  <p:nvPr/>
                </p:nvGrpSpPr>
                <p:grpSpPr>
                  <a:xfrm>
                    <a:off x="9407272" y="2214345"/>
                    <a:ext cx="529722" cy="1753094"/>
                    <a:chOff x="9407272" y="2214345"/>
                    <a:chExt cx="529722" cy="1753094"/>
                  </a:xfrm>
                </p:grpSpPr>
                <p:grpSp>
                  <p:nvGrpSpPr>
                    <p:cNvPr id="249" name="Group 248">
                      <a:extLst>
                        <a:ext uri="{FF2B5EF4-FFF2-40B4-BE49-F238E27FC236}">
                          <a16:creationId xmlns:a16="http://schemas.microsoft.com/office/drawing/2014/main" id="{E52C7B75-F33D-D901-AF58-E0E0CAC21E82}"/>
                        </a:ext>
                      </a:extLst>
                    </p:cNvPr>
                    <p:cNvGrpSpPr/>
                    <p:nvPr/>
                  </p:nvGrpSpPr>
                  <p:grpSpPr>
                    <a:xfrm>
                      <a:off x="9407272" y="2214345"/>
                      <a:ext cx="529722" cy="876794"/>
                      <a:chOff x="9407272" y="2214345"/>
                      <a:chExt cx="529722" cy="876794"/>
                    </a:xfrm>
                  </p:grpSpPr>
                  <p:sp>
                    <p:nvSpPr>
                      <p:cNvPr id="253" name="Hexagon 252">
                        <a:extLst>
                          <a:ext uri="{FF2B5EF4-FFF2-40B4-BE49-F238E27FC236}">
                            <a16:creationId xmlns:a16="http://schemas.microsoft.com/office/drawing/2014/main" id="{AD87A894-FAF0-D82C-310B-DB09D5E7B26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Hexagon 253">
                        <a:extLst>
                          <a:ext uri="{FF2B5EF4-FFF2-40B4-BE49-F238E27FC236}">
                            <a16:creationId xmlns:a16="http://schemas.microsoft.com/office/drawing/2014/main" id="{2256069A-317A-1475-BB89-26DDE3D64B60}"/>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249">
                      <a:extLst>
                        <a:ext uri="{FF2B5EF4-FFF2-40B4-BE49-F238E27FC236}">
                          <a16:creationId xmlns:a16="http://schemas.microsoft.com/office/drawing/2014/main" id="{099F945E-FC8F-DF7A-406F-D8F86EDD39C0}"/>
                        </a:ext>
                      </a:extLst>
                    </p:cNvPr>
                    <p:cNvGrpSpPr/>
                    <p:nvPr/>
                  </p:nvGrpSpPr>
                  <p:grpSpPr>
                    <a:xfrm>
                      <a:off x="9407272" y="3090645"/>
                      <a:ext cx="529722" cy="876794"/>
                      <a:chOff x="9407272" y="2214345"/>
                      <a:chExt cx="529722" cy="876794"/>
                    </a:xfrm>
                  </p:grpSpPr>
                  <p:sp>
                    <p:nvSpPr>
                      <p:cNvPr id="251" name="Hexagon 250">
                        <a:extLst>
                          <a:ext uri="{FF2B5EF4-FFF2-40B4-BE49-F238E27FC236}">
                            <a16:creationId xmlns:a16="http://schemas.microsoft.com/office/drawing/2014/main" id="{54F81711-6E66-91CE-8E06-A20F17D082AB}"/>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Hexagon 251">
                        <a:extLst>
                          <a:ext uri="{FF2B5EF4-FFF2-40B4-BE49-F238E27FC236}">
                            <a16:creationId xmlns:a16="http://schemas.microsoft.com/office/drawing/2014/main" id="{121BCD34-7949-43A4-64A6-CDC9148230B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2" name="Group 241">
                    <a:extLst>
                      <a:ext uri="{FF2B5EF4-FFF2-40B4-BE49-F238E27FC236}">
                        <a16:creationId xmlns:a16="http://schemas.microsoft.com/office/drawing/2014/main" id="{F99D6183-1874-9579-4471-1FF16F43624E}"/>
                      </a:ext>
                    </a:extLst>
                  </p:cNvPr>
                  <p:cNvGrpSpPr/>
                  <p:nvPr/>
                </p:nvGrpSpPr>
                <p:grpSpPr>
                  <a:xfrm>
                    <a:off x="9407272" y="3966743"/>
                    <a:ext cx="529722" cy="1753094"/>
                    <a:chOff x="9407272" y="2214345"/>
                    <a:chExt cx="529722" cy="1753094"/>
                  </a:xfrm>
                </p:grpSpPr>
                <p:grpSp>
                  <p:nvGrpSpPr>
                    <p:cNvPr id="243" name="Group 242">
                      <a:extLst>
                        <a:ext uri="{FF2B5EF4-FFF2-40B4-BE49-F238E27FC236}">
                          <a16:creationId xmlns:a16="http://schemas.microsoft.com/office/drawing/2014/main" id="{CCC78AB6-7972-7E78-5C9B-077E815C7101}"/>
                        </a:ext>
                      </a:extLst>
                    </p:cNvPr>
                    <p:cNvGrpSpPr/>
                    <p:nvPr/>
                  </p:nvGrpSpPr>
                  <p:grpSpPr>
                    <a:xfrm>
                      <a:off x="9407272" y="2214345"/>
                      <a:ext cx="529722" cy="876794"/>
                      <a:chOff x="9407272" y="2214345"/>
                      <a:chExt cx="529722" cy="876794"/>
                    </a:xfrm>
                  </p:grpSpPr>
                  <p:sp>
                    <p:nvSpPr>
                      <p:cNvPr id="247" name="Hexagon 246">
                        <a:extLst>
                          <a:ext uri="{FF2B5EF4-FFF2-40B4-BE49-F238E27FC236}">
                            <a16:creationId xmlns:a16="http://schemas.microsoft.com/office/drawing/2014/main" id="{7E0CE9B6-5D73-5ECF-3C15-74D64217887F}"/>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Hexagon 247">
                        <a:extLst>
                          <a:ext uri="{FF2B5EF4-FFF2-40B4-BE49-F238E27FC236}">
                            <a16:creationId xmlns:a16="http://schemas.microsoft.com/office/drawing/2014/main" id="{6DB08801-03D9-3A04-A3FB-D93F87CCFB2A}"/>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3AE73AEE-8AE4-C5EA-441F-E3BBC12D0602}"/>
                        </a:ext>
                      </a:extLst>
                    </p:cNvPr>
                    <p:cNvGrpSpPr/>
                    <p:nvPr/>
                  </p:nvGrpSpPr>
                  <p:grpSpPr>
                    <a:xfrm>
                      <a:off x="9407272" y="3090645"/>
                      <a:ext cx="529722" cy="876794"/>
                      <a:chOff x="9407272" y="2214345"/>
                      <a:chExt cx="529722" cy="876794"/>
                    </a:xfrm>
                  </p:grpSpPr>
                  <p:sp>
                    <p:nvSpPr>
                      <p:cNvPr id="245" name="Hexagon 244">
                        <a:extLst>
                          <a:ext uri="{FF2B5EF4-FFF2-40B4-BE49-F238E27FC236}">
                            <a16:creationId xmlns:a16="http://schemas.microsoft.com/office/drawing/2014/main" id="{F8F72610-A855-7048-AD21-69FEF85A81A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Hexagon 245">
                        <a:extLst>
                          <a:ext uri="{FF2B5EF4-FFF2-40B4-BE49-F238E27FC236}">
                            <a16:creationId xmlns:a16="http://schemas.microsoft.com/office/drawing/2014/main" id="{5E2CA0A6-6EC9-4D38-DEDC-EC2FB2081B02}"/>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7" name="Group 16">
              <a:extLst>
                <a:ext uri="{FF2B5EF4-FFF2-40B4-BE49-F238E27FC236}">
                  <a16:creationId xmlns:a16="http://schemas.microsoft.com/office/drawing/2014/main" id="{98135C75-8D80-9977-47A2-B13C5CE42E00}"/>
                </a:ext>
              </a:extLst>
            </p:cNvPr>
            <p:cNvGrpSpPr/>
            <p:nvPr/>
          </p:nvGrpSpPr>
          <p:grpSpPr>
            <a:xfrm>
              <a:off x="779776" y="-269999"/>
              <a:ext cx="936647" cy="7228736"/>
              <a:chOff x="9407272" y="-269999"/>
              <a:chExt cx="936647" cy="7228736"/>
            </a:xfrm>
          </p:grpSpPr>
          <p:grpSp>
            <p:nvGrpSpPr>
              <p:cNvPr id="175" name="Group 174">
                <a:extLst>
                  <a:ext uri="{FF2B5EF4-FFF2-40B4-BE49-F238E27FC236}">
                    <a16:creationId xmlns:a16="http://schemas.microsoft.com/office/drawing/2014/main" id="{9EFFD482-CC0A-1C60-3AD2-F8C916224F26}"/>
                  </a:ext>
                </a:extLst>
              </p:cNvPr>
              <p:cNvGrpSpPr/>
              <p:nvPr/>
            </p:nvGrpSpPr>
            <p:grpSpPr>
              <a:xfrm>
                <a:off x="9407272" y="-50800"/>
                <a:ext cx="529722" cy="7009537"/>
                <a:chOff x="9407272" y="-50800"/>
                <a:chExt cx="529722" cy="7009537"/>
              </a:xfrm>
            </p:grpSpPr>
            <p:grpSp>
              <p:nvGrpSpPr>
                <p:cNvPr id="207" name="Group 206">
                  <a:extLst>
                    <a:ext uri="{FF2B5EF4-FFF2-40B4-BE49-F238E27FC236}">
                      <a16:creationId xmlns:a16="http://schemas.microsoft.com/office/drawing/2014/main" id="{45CF1369-4F26-B438-4D40-1A9589C47B2D}"/>
                    </a:ext>
                  </a:extLst>
                </p:cNvPr>
                <p:cNvGrpSpPr/>
                <p:nvPr/>
              </p:nvGrpSpPr>
              <p:grpSpPr>
                <a:xfrm>
                  <a:off x="9407272" y="-50800"/>
                  <a:ext cx="529722" cy="3505492"/>
                  <a:chOff x="9407272" y="2214345"/>
                  <a:chExt cx="529722" cy="3505492"/>
                </a:xfrm>
              </p:grpSpPr>
              <p:grpSp>
                <p:nvGrpSpPr>
                  <p:cNvPr id="223" name="Group 222">
                    <a:extLst>
                      <a:ext uri="{FF2B5EF4-FFF2-40B4-BE49-F238E27FC236}">
                        <a16:creationId xmlns:a16="http://schemas.microsoft.com/office/drawing/2014/main" id="{F62C5E8F-E319-01D5-5031-878CDA5D8337}"/>
                      </a:ext>
                    </a:extLst>
                  </p:cNvPr>
                  <p:cNvGrpSpPr/>
                  <p:nvPr/>
                </p:nvGrpSpPr>
                <p:grpSpPr>
                  <a:xfrm>
                    <a:off x="9407272" y="2214345"/>
                    <a:ext cx="529722" cy="1753094"/>
                    <a:chOff x="9407272" y="2214345"/>
                    <a:chExt cx="529722" cy="1753094"/>
                  </a:xfrm>
                </p:grpSpPr>
                <p:grpSp>
                  <p:nvGrpSpPr>
                    <p:cNvPr id="231" name="Group 230">
                      <a:extLst>
                        <a:ext uri="{FF2B5EF4-FFF2-40B4-BE49-F238E27FC236}">
                          <a16:creationId xmlns:a16="http://schemas.microsoft.com/office/drawing/2014/main" id="{84C61D45-2E72-0B90-E34D-5649E8C48D36}"/>
                        </a:ext>
                      </a:extLst>
                    </p:cNvPr>
                    <p:cNvGrpSpPr/>
                    <p:nvPr/>
                  </p:nvGrpSpPr>
                  <p:grpSpPr>
                    <a:xfrm>
                      <a:off x="9407272" y="2214345"/>
                      <a:ext cx="529722" cy="876794"/>
                      <a:chOff x="9407272" y="2214345"/>
                      <a:chExt cx="529722" cy="876794"/>
                    </a:xfrm>
                  </p:grpSpPr>
                  <p:sp>
                    <p:nvSpPr>
                      <p:cNvPr id="235" name="Hexagon 234">
                        <a:extLst>
                          <a:ext uri="{FF2B5EF4-FFF2-40B4-BE49-F238E27FC236}">
                            <a16:creationId xmlns:a16="http://schemas.microsoft.com/office/drawing/2014/main" id="{BB35F058-B778-61D7-B483-CEE7755C49D7}"/>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Hexagon 235">
                        <a:extLst>
                          <a:ext uri="{FF2B5EF4-FFF2-40B4-BE49-F238E27FC236}">
                            <a16:creationId xmlns:a16="http://schemas.microsoft.com/office/drawing/2014/main" id="{E51BCD67-A445-8D0C-C538-E045B064792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5DD41507-6D49-548D-6C1F-EAD3B2F21CEB}"/>
                        </a:ext>
                      </a:extLst>
                    </p:cNvPr>
                    <p:cNvGrpSpPr/>
                    <p:nvPr/>
                  </p:nvGrpSpPr>
                  <p:grpSpPr>
                    <a:xfrm>
                      <a:off x="9407272" y="3090645"/>
                      <a:ext cx="529722" cy="876794"/>
                      <a:chOff x="9407272" y="2214345"/>
                      <a:chExt cx="529722" cy="876794"/>
                    </a:xfrm>
                  </p:grpSpPr>
                  <p:sp>
                    <p:nvSpPr>
                      <p:cNvPr id="233" name="Hexagon 232">
                        <a:extLst>
                          <a:ext uri="{FF2B5EF4-FFF2-40B4-BE49-F238E27FC236}">
                            <a16:creationId xmlns:a16="http://schemas.microsoft.com/office/drawing/2014/main" id="{4D7CAE2F-BBFA-3BA7-E118-8FFB776CDA73}"/>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Hexagon 233">
                        <a:extLst>
                          <a:ext uri="{FF2B5EF4-FFF2-40B4-BE49-F238E27FC236}">
                            <a16:creationId xmlns:a16="http://schemas.microsoft.com/office/drawing/2014/main" id="{641D8328-27AF-55AC-0FD7-9073A257C70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BF77BFB3-E81B-A91D-4B04-C600F017C101}"/>
                      </a:ext>
                    </a:extLst>
                  </p:cNvPr>
                  <p:cNvGrpSpPr/>
                  <p:nvPr/>
                </p:nvGrpSpPr>
                <p:grpSpPr>
                  <a:xfrm>
                    <a:off x="9407272" y="3966743"/>
                    <a:ext cx="529722" cy="1753094"/>
                    <a:chOff x="9407272" y="2214345"/>
                    <a:chExt cx="529722" cy="1753094"/>
                  </a:xfrm>
                </p:grpSpPr>
                <p:grpSp>
                  <p:nvGrpSpPr>
                    <p:cNvPr id="225" name="Group 224">
                      <a:extLst>
                        <a:ext uri="{FF2B5EF4-FFF2-40B4-BE49-F238E27FC236}">
                          <a16:creationId xmlns:a16="http://schemas.microsoft.com/office/drawing/2014/main" id="{DA37852C-8761-2392-1DDF-584098353BDD}"/>
                        </a:ext>
                      </a:extLst>
                    </p:cNvPr>
                    <p:cNvGrpSpPr/>
                    <p:nvPr/>
                  </p:nvGrpSpPr>
                  <p:grpSpPr>
                    <a:xfrm>
                      <a:off x="9407272" y="2214345"/>
                      <a:ext cx="529722" cy="876794"/>
                      <a:chOff x="9407272" y="2214345"/>
                      <a:chExt cx="529722" cy="876794"/>
                    </a:xfrm>
                  </p:grpSpPr>
                  <p:sp>
                    <p:nvSpPr>
                      <p:cNvPr id="229" name="Hexagon 228">
                        <a:extLst>
                          <a:ext uri="{FF2B5EF4-FFF2-40B4-BE49-F238E27FC236}">
                            <a16:creationId xmlns:a16="http://schemas.microsoft.com/office/drawing/2014/main" id="{D78F0163-6081-B1C4-9B2A-6352F5B97B33}"/>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Hexagon 229">
                        <a:extLst>
                          <a:ext uri="{FF2B5EF4-FFF2-40B4-BE49-F238E27FC236}">
                            <a16:creationId xmlns:a16="http://schemas.microsoft.com/office/drawing/2014/main" id="{F12A8BA9-7ECD-8603-DF2D-D96E31E89617}"/>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CECB8ABF-1E12-FA4D-6E7E-C130EC7A5B5A}"/>
                        </a:ext>
                      </a:extLst>
                    </p:cNvPr>
                    <p:cNvGrpSpPr/>
                    <p:nvPr/>
                  </p:nvGrpSpPr>
                  <p:grpSpPr>
                    <a:xfrm>
                      <a:off x="9407272" y="3090645"/>
                      <a:ext cx="529722" cy="876794"/>
                      <a:chOff x="9407272" y="2214345"/>
                      <a:chExt cx="529722" cy="876794"/>
                    </a:xfrm>
                  </p:grpSpPr>
                  <p:sp>
                    <p:nvSpPr>
                      <p:cNvPr id="227" name="Hexagon 226">
                        <a:extLst>
                          <a:ext uri="{FF2B5EF4-FFF2-40B4-BE49-F238E27FC236}">
                            <a16:creationId xmlns:a16="http://schemas.microsoft.com/office/drawing/2014/main" id="{6D68A74B-7513-F597-2D1D-7455EF229AF1}"/>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Hexagon 227">
                        <a:extLst>
                          <a:ext uri="{FF2B5EF4-FFF2-40B4-BE49-F238E27FC236}">
                            <a16:creationId xmlns:a16="http://schemas.microsoft.com/office/drawing/2014/main" id="{20401EB1-6F20-0F63-3C9D-29EC16F20A36}"/>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08" name="Group 207">
                  <a:extLst>
                    <a:ext uri="{FF2B5EF4-FFF2-40B4-BE49-F238E27FC236}">
                      <a16:creationId xmlns:a16="http://schemas.microsoft.com/office/drawing/2014/main" id="{CD6A7898-F809-223E-2832-4243F7340960}"/>
                    </a:ext>
                  </a:extLst>
                </p:cNvPr>
                <p:cNvGrpSpPr/>
                <p:nvPr/>
              </p:nvGrpSpPr>
              <p:grpSpPr>
                <a:xfrm>
                  <a:off x="9407272" y="3453245"/>
                  <a:ext cx="529722" cy="3505492"/>
                  <a:chOff x="9407272" y="2214345"/>
                  <a:chExt cx="529722" cy="3505492"/>
                </a:xfrm>
              </p:grpSpPr>
              <p:grpSp>
                <p:nvGrpSpPr>
                  <p:cNvPr id="209" name="Group 208">
                    <a:extLst>
                      <a:ext uri="{FF2B5EF4-FFF2-40B4-BE49-F238E27FC236}">
                        <a16:creationId xmlns:a16="http://schemas.microsoft.com/office/drawing/2014/main" id="{240C8E72-A9B1-BC37-023C-1480362202B9}"/>
                      </a:ext>
                    </a:extLst>
                  </p:cNvPr>
                  <p:cNvGrpSpPr/>
                  <p:nvPr/>
                </p:nvGrpSpPr>
                <p:grpSpPr>
                  <a:xfrm>
                    <a:off x="9407272" y="2214345"/>
                    <a:ext cx="529722" cy="1753094"/>
                    <a:chOff x="9407272" y="2214345"/>
                    <a:chExt cx="529722" cy="1753094"/>
                  </a:xfrm>
                </p:grpSpPr>
                <p:grpSp>
                  <p:nvGrpSpPr>
                    <p:cNvPr id="217" name="Group 216">
                      <a:extLst>
                        <a:ext uri="{FF2B5EF4-FFF2-40B4-BE49-F238E27FC236}">
                          <a16:creationId xmlns:a16="http://schemas.microsoft.com/office/drawing/2014/main" id="{25C820F9-29AD-ABFA-BCB1-19D109A28C7B}"/>
                        </a:ext>
                      </a:extLst>
                    </p:cNvPr>
                    <p:cNvGrpSpPr/>
                    <p:nvPr/>
                  </p:nvGrpSpPr>
                  <p:grpSpPr>
                    <a:xfrm>
                      <a:off x="9407272" y="2214345"/>
                      <a:ext cx="529722" cy="876794"/>
                      <a:chOff x="9407272" y="2214345"/>
                      <a:chExt cx="529722" cy="876794"/>
                    </a:xfrm>
                  </p:grpSpPr>
                  <p:sp>
                    <p:nvSpPr>
                      <p:cNvPr id="221" name="Hexagon 220">
                        <a:extLst>
                          <a:ext uri="{FF2B5EF4-FFF2-40B4-BE49-F238E27FC236}">
                            <a16:creationId xmlns:a16="http://schemas.microsoft.com/office/drawing/2014/main" id="{79359A00-433F-2BCC-7D20-73B8BF4E7C3C}"/>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Hexagon 221">
                        <a:extLst>
                          <a:ext uri="{FF2B5EF4-FFF2-40B4-BE49-F238E27FC236}">
                            <a16:creationId xmlns:a16="http://schemas.microsoft.com/office/drawing/2014/main" id="{9BBDC0DA-5206-4BD6-0341-FF1A1FC5422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6BC557A8-84B1-16E4-8D21-2EDC9000E9DF}"/>
                        </a:ext>
                      </a:extLst>
                    </p:cNvPr>
                    <p:cNvGrpSpPr/>
                    <p:nvPr/>
                  </p:nvGrpSpPr>
                  <p:grpSpPr>
                    <a:xfrm>
                      <a:off x="9407272" y="3090645"/>
                      <a:ext cx="529722" cy="876794"/>
                      <a:chOff x="9407272" y="2214345"/>
                      <a:chExt cx="529722" cy="876794"/>
                    </a:xfrm>
                  </p:grpSpPr>
                  <p:sp>
                    <p:nvSpPr>
                      <p:cNvPr id="219" name="Hexagon 218">
                        <a:extLst>
                          <a:ext uri="{FF2B5EF4-FFF2-40B4-BE49-F238E27FC236}">
                            <a16:creationId xmlns:a16="http://schemas.microsoft.com/office/drawing/2014/main" id="{E2DF70D5-7B34-A1AA-C07A-52D33DDAFDE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Hexagon 219">
                        <a:extLst>
                          <a:ext uri="{FF2B5EF4-FFF2-40B4-BE49-F238E27FC236}">
                            <a16:creationId xmlns:a16="http://schemas.microsoft.com/office/drawing/2014/main" id="{F6256249-4A6E-E2CA-10C5-FC8CC5869276}"/>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C823FDB2-B295-9632-66C0-13C83D3052EB}"/>
                      </a:ext>
                    </a:extLst>
                  </p:cNvPr>
                  <p:cNvGrpSpPr/>
                  <p:nvPr/>
                </p:nvGrpSpPr>
                <p:grpSpPr>
                  <a:xfrm>
                    <a:off x="9407272" y="3966743"/>
                    <a:ext cx="529722" cy="1753094"/>
                    <a:chOff x="9407272" y="2214345"/>
                    <a:chExt cx="529722" cy="1753094"/>
                  </a:xfrm>
                </p:grpSpPr>
                <p:grpSp>
                  <p:nvGrpSpPr>
                    <p:cNvPr id="211" name="Group 210">
                      <a:extLst>
                        <a:ext uri="{FF2B5EF4-FFF2-40B4-BE49-F238E27FC236}">
                          <a16:creationId xmlns:a16="http://schemas.microsoft.com/office/drawing/2014/main" id="{F00EBDCB-ACAA-9945-5BF9-45555AD383C7}"/>
                        </a:ext>
                      </a:extLst>
                    </p:cNvPr>
                    <p:cNvGrpSpPr/>
                    <p:nvPr/>
                  </p:nvGrpSpPr>
                  <p:grpSpPr>
                    <a:xfrm>
                      <a:off x="9407272" y="2214345"/>
                      <a:ext cx="529722" cy="876794"/>
                      <a:chOff x="9407272" y="2214345"/>
                      <a:chExt cx="529722" cy="876794"/>
                    </a:xfrm>
                  </p:grpSpPr>
                  <p:sp>
                    <p:nvSpPr>
                      <p:cNvPr id="215" name="Hexagon 214">
                        <a:extLst>
                          <a:ext uri="{FF2B5EF4-FFF2-40B4-BE49-F238E27FC236}">
                            <a16:creationId xmlns:a16="http://schemas.microsoft.com/office/drawing/2014/main" id="{8C45E7EC-D373-BC9C-DC68-3792F4EBAFA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Hexagon 215">
                        <a:extLst>
                          <a:ext uri="{FF2B5EF4-FFF2-40B4-BE49-F238E27FC236}">
                            <a16:creationId xmlns:a16="http://schemas.microsoft.com/office/drawing/2014/main" id="{282B5BD8-F58E-5C7B-8E09-DB8BEDC0437C}"/>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4F87A5B5-C708-8DEE-A318-709A25936A24}"/>
                        </a:ext>
                      </a:extLst>
                    </p:cNvPr>
                    <p:cNvGrpSpPr/>
                    <p:nvPr/>
                  </p:nvGrpSpPr>
                  <p:grpSpPr>
                    <a:xfrm>
                      <a:off x="9407272" y="3090645"/>
                      <a:ext cx="529722" cy="876794"/>
                      <a:chOff x="9407272" y="2214345"/>
                      <a:chExt cx="529722" cy="876794"/>
                    </a:xfrm>
                  </p:grpSpPr>
                  <p:sp>
                    <p:nvSpPr>
                      <p:cNvPr id="213" name="Hexagon 212">
                        <a:extLst>
                          <a:ext uri="{FF2B5EF4-FFF2-40B4-BE49-F238E27FC236}">
                            <a16:creationId xmlns:a16="http://schemas.microsoft.com/office/drawing/2014/main" id="{A1663C3C-BDB3-51D3-40DD-A245278E03C2}"/>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Hexagon 213">
                        <a:extLst>
                          <a:ext uri="{FF2B5EF4-FFF2-40B4-BE49-F238E27FC236}">
                            <a16:creationId xmlns:a16="http://schemas.microsoft.com/office/drawing/2014/main" id="{DA6DBCC0-4E55-F15E-5FEC-60E88E2395CD}"/>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76" name="Group 175">
                <a:extLst>
                  <a:ext uri="{FF2B5EF4-FFF2-40B4-BE49-F238E27FC236}">
                    <a16:creationId xmlns:a16="http://schemas.microsoft.com/office/drawing/2014/main" id="{B576AB7E-F2DC-696A-BEE6-76102AEB1172}"/>
                  </a:ext>
                </a:extLst>
              </p:cNvPr>
              <p:cNvGrpSpPr/>
              <p:nvPr/>
            </p:nvGrpSpPr>
            <p:grpSpPr>
              <a:xfrm>
                <a:off x="9814197" y="-269999"/>
                <a:ext cx="529722" cy="7009537"/>
                <a:chOff x="9407272" y="-50800"/>
                <a:chExt cx="529722" cy="7009537"/>
              </a:xfrm>
            </p:grpSpPr>
            <p:grpSp>
              <p:nvGrpSpPr>
                <p:cNvPr id="177" name="Group 176">
                  <a:extLst>
                    <a:ext uri="{FF2B5EF4-FFF2-40B4-BE49-F238E27FC236}">
                      <a16:creationId xmlns:a16="http://schemas.microsoft.com/office/drawing/2014/main" id="{D2A58E12-815A-81C3-8D78-91B575497E8D}"/>
                    </a:ext>
                  </a:extLst>
                </p:cNvPr>
                <p:cNvGrpSpPr/>
                <p:nvPr/>
              </p:nvGrpSpPr>
              <p:grpSpPr>
                <a:xfrm>
                  <a:off x="9407272" y="-50800"/>
                  <a:ext cx="529722" cy="3505492"/>
                  <a:chOff x="9407272" y="2214345"/>
                  <a:chExt cx="529722" cy="3505492"/>
                </a:xfrm>
              </p:grpSpPr>
              <p:grpSp>
                <p:nvGrpSpPr>
                  <p:cNvPr id="193" name="Group 192">
                    <a:extLst>
                      <a:ext uri="{FF2B5EF4-FFF2-40B4-BE49-F238E27FC236}">
                        <a16:creationId xmlns:a16="http://schemas.microsoft.com/office/drawing/2014/main" id="{04246ACC-4BA8-C2DF-0E29-47CCB5C093C1}"/>
                      </a:ext>
                    </a:extLst>
                  </p:cNvPr>
                  <p:cNvGrpSpPr/>
                  <p:nvPr/>
                </p:nvGrpSpPr>
                <p:grpSpPr>
                  <a:xfrm>
                    <a:off x="9407272" y="2214345"/>
                    <a:ext cx="529722" cy="1753094"/>
                    <a:chOff x="9407272" y="2214345"/>
                    <a:chExt cx="529722" cy="1753094"/>
                  </a:xfrm>
                </p:grpSpPr>
                <p:grpSp>
                  <p:nvGrpSpPr>
                    <p:cNvPr id="201" name="Group 200">
                      <a:extLst>
                        <a:ext uri="{FF2B5EF4-FFF2-40B4-BE49-F238E27FC236}">
                          <a16:creationId xmlns:a16="http://schemas.microsoft.com/office/drawing/2014/main" id="{5523E4F1-511A-42E7-5994-8814263B8BFD}"/>
                        </a:ext>
                      </a:extLst>
                    </p:cNvPr>
                    <p:cNvGrpSpPr/>
                    <p:nvPr/>
                  </p:nvGrpSpPr>
                  <p:grpSpPr>
                    <a:xfrm>
                      <a:off x="9407272" y="2214345"/>
                      <a:ext cx="529722" cy="876794"/>
                      <a:chOff x="9407272" y="2214345"/>
                      <a:chExt cx="529722" cy="876794"/>
                    </a:xfrm>
                  </p:grpSpPr>
                  <p:sp>
                    <p:nvSpPr>
                      <p:cNvPr id="205" name="Hexagon 204">
                        <a:extLst>
                          <a:ext uri="{FF2B5EF4-FFF2-40B4-BE49-F238E27FC236}">
                            <a16:creationId xmlns:a16="http://schemas.microsoft.com/office/drawing/2014/main" id="{D649463E-ACD8-C9DA-103F-916D2355BCEB}"/>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Hexagon 205">
                        <a:extLst>
                          <a:ext uri="{FF2B5EF4-FFF2-40B4-BE49-F238E27FC236}">
                            <a16:creationId xmlns:a16="http://schemas.microsoft.com/office/drawing/2014/main" id="{21B0617E-FA92-79F2-A88D-BCF6A9683D1A}"/>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id="{83E51545-845F-2B57-EDB8-4EE67B5E2020}"/>
                        </a:ext>
                      </a:extLst>
                    </p:cNvPr>
                    <p:cNvGrpSpPr/>
                    <p:nvPr/>
                  </p:nvGrpSpPr>
                  <p:grpSpPr>
                    <a:xfrm>
                      <a:off x="9407272" y="3090645"/>
                      <a:ext cx="529722" cy="876794"/>
                      <a:chOff x="9407272" y="2214345"/>
                      <a:chExt cx="529722" cy="876794"/>
                    </a:xfrm>
                  </p:grpSpPr>
                  <p:sp>
                    <p:nvSpPr>
                      <p:cNvPr id="203" name="Hexagon 202">
                        <a:extLst>
                          <a:ext uri="{FF2B5EF4-FFF2-40B4-BE49-F238E27FC236}">
                            <a16:creationId xmlns:a16="http://schemas.microsoft.com/office/drawing/2014/main" id="{65B9EAC9-E7AA-DEC9-0D3F-83AE5360A76D}"/>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Hexagon 203">
                        <a:extLst>
                          <a:ext uri="{FF2B5EF4-FFF2-40B4-BE49-F238E27FC236}">
                            <a16:creationId xmlns:a16="http://schemas.microsoft.com/office/drawing/2014/main" id="{D6CC6AEE-F011-0068-4536-150806A9BAA2}"/>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4" name="Group 193">
                    <a:extLst>
                      <a:ext uri="{FF2B5EF4-FFF2-40B4-BE49-F238E27FC236}">
                        <a16:creationId xmlns:a16="http://schemas.microsoft.com/office/drawing/2014/main" id="{5A45D94C-F985-E14C-2A62-F8B39C7D5643}"/>
                      </a:ext>
                    </a:extLst>
                  </p:cNvPr>
                  <p:cNvGrpSpPr/>
                  <p:nvPr/>
                </p:nvGrpSpPr>
                <p:grpSpPr>
                  <a:xfrm>
                    <a:off x="9407272" y="3966743"/>
                    <a:ext cx="529722" cy="1753094"/>
                    <a:chOff x="9407272" y="2214345"/>
                    <a:chExt cx="529722" cy="1753094"/>
                  </a:xfrm>
                </p:grpSpPr>
                <p:grpSp>
                  <p:nvGrpSpPr>
                    <p:cNvPr id="195" name="Group 194">
                      <a:extLst>
                        <a:ext uri="{FF2B5EF4-FFF2-40B4-BE49-F238E27FC236}">
                          <a16:creationId xmlns:a16="http://schemas.microsoft.com/office/drawing/2014/main" id="{BC9DAE8A-71F7-0BD4-1EB8-B9A034125CE1}"/>
                        </a:ext>
                      </a:extLst>
                    </p:cNvPr>
                    <p:cNvGrpSpPr/>
                    <p:nvPr/>
                  </p:nvGrpSpPr>
                  <p:grpSpPr>
                    <a:xfrm>
                      <a:off x="9407272" y="2214345"/>
                      <a:ext cx="529722" cy="876794"/>
                      <a:chOff x="9407272" y="2214345"/>
                      <a:chExt cx="529722" cy="876794"/>
                    </a:xfrm>
                  </p:grpSpPr>
                  <p:sp>
                    <p:nvSpPr>
                      <p:cNvPr id="199" name="Hexagon 198">
                        <a:extLst>
                          <a:ext uri="{FF2B5EF4-FFF2-40B4-BE49-F238E27FC236}">
                            <a16:creationId xmlns:a16="http://schemas.microsoft.com/office/drawing/2014/main" id="{5D085E62-E095-4164-73C4-41362C1DBB9A}"/>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Hexagon 199">
                        <a:extLst>
                          <a:ext uri="{FF2B5EF4-FFF2-40B4-BE49-F238E27FC236}">
                            <a16:creationId xmlns:a16="http://schemas.microsoft.com/office/drawing/2014/main" id="{D9777F4B-C2FC-42D8-FB82-835A564218FD}"/>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CB454D0B-61B3-C13B-4DD3-F426148E973C}"/>
                        </a:ext>
                      </a:extLst>
                    </p:cNvPr>
                    <p:cNvGrpSpPr/>
                    <p:nvPr/>
                  </p:nvGrpSpPr>
                  <p:grpSpPr>
                    <a:xfrm>
                      <a:off x="9407272" y="3090645"/>
                      <a:ext cx="529722" cy="876794"/>
                      <a:chOff x="9407272" y="2214345"/>
                      <a:chExt cx="529722" cy="876794"/>
                    </a:xfrm>
                  </p:grpSpPr>
                  <p:sp>
                    <p:nvSpPr>
                      <p:cNvPr id="197" name="Hexagon 196">
                        <a:extLst>
                          <a:ext uri="{FF2B5EF4-FFF2-40B4-BE49-F238E27FC236}">
                            <a16:creationId xmlns:a16="http://schemas.microsoft.com/office/drawing/2014/main" id="{7AC5898A-E3C9-652E-F8D9-2CEFB0AE17C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Hexagon 197">
                        <a:extLst>
                          <a:ext uri="{FF2B5EF4-FFF2-40B4-BE49-F238E27FC236}">
                            <a16:creationId xmlns:a16="http://schemas.microsoft.com/office/drawing/2014/main" id="{53EFDE33-CA5B-F6DC-E1AF-CEE1336D19B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78" name="Group 177">
                  <a:extLst>
                    <a:ext uri="{FF2B5EF4-FFF2-40B4-BE49-F238E27FC236}">
                      <a16:creationId xmlns:a16="http://schemas.microsoft.com/office/drawing/2014/main" id="{CA33EBEB-C010-ED02-5B21-0F2E004061ED}"/>
                    </a:ext>
                  </a:extLst>
                </p:cNvPr>
                <p:cNvGrpSpPr/>
                <p:nvPr/>
              </p:nvGrpSpPr>
              <p:grpSpPr>
                <a:xfrm>
                  <a:off x="9407272" y="3453245"/>
                  <a:ext cx="529722" cy="3505492"/>
                  <a:chOff x="9407272" y="2214345"/>
                  <a:chExt cx="529722" cy="3505492"/>
                </a:xfrm>
              </p:grpSpPr>
              <p:grpSp>
                <p:nvGrpSpPr>
                  <p:cNvPr id="179" name="Group 178">
                    <a:extLst>
                      <a:ext uri="{FF2B5EF4-FFF2-40B4-BE49-F238E27FC236}">
                        <a16:creationId xmlns:a16="http://schemas.microsoft.com/office/drawing/2014/main" id="{098EFC79-3666-7A28-13C8-3F209445D436}"/>
                      </a:ext>
                    </a:extLst>
                  </p:cNvPr>
                  <p:cNvGrpSpPr/>
                  <p:nvPr/>
                </p:nvGrpSpPr>
                <p:grpSpPr>
                  <a:xfrm>
                    <a:off x="9407272" y="2214345"/>
                    <a:ext cx="529722" cy="1753094"/>
                    <a:chOff x="9407272" y="2214345"/>
                    <a:chExt cx="529722" cy="1753094"/>
                  </a:xfrm>
                </p:grpSpPr>
                <p:grpSp>
                  <p:nvGrpSpPr>
                    <p:cNvPr id="187" name="Group 186">
                      <a:extLst>
                        <a:ext uri="{FF2B5EF4-FFF2-40B4-BE49-F238E27FC236}">
                          <a16:creationId xmlns:a16="http://schemas.microsoft.com/office/drawing/2014/main" id="{88880EDD-8C91-F4E7-749E-95256A1CB6E0}"/>
                        </a:ext>
                      </a:extLst>
                    </p:cNvPr>
                    <p:cNvGrpSpPr/>
                    <p:nvPr/>
                  </p:nvGrpSpPr>
                  <p:grpSpPr>
                    <a:xfrm>
                      <a:off x="9407272" y="2214345"/>
                      <a:ext cx="529722" cy="876794"/>
                      <a:chOff x="9407272" y="2214345"/>
                      <a:chExt cx="529722" cy="876794"/>
                    </a:xfrm>
                  </p:grpSpPr>
                  <p:sp>
                    <p:nvSpPr>
                      <p:cNvPr id="191" name="Hexagon 190">
                        <a:extLst>
                          <a:ext uri="{FF2B5EF4-FFF2-40B4-BE49-F238E27FC236}">
                            <a16:creationId xmlns:a16="http://schemas.microsoft.com/office/drawing/2014/main" id="{6A28F145-B42F-44CC-E6BE-9FAF8C2E95E3}"/>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Hexagon 191">
                        <a:extLst>
                          <a:ext uri="{FF2B5EF4-FFF2-40B4-BE49-F238E27FC236}">
                            <a16:creationId xmlns:a16="http://schemas.microsoft.com/office/drawing/2014/main" id="{10935C81-DA15-09D0-4206-A7E3A3C10C8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a:extLst>
                        <a:ext uri="{FF2B5EF4-FFF2-40B4-BE49-F238E27FC236}">
                          <a16:creationId xmlns:a16="http://schemas.microsoft.com/office/drawing/2014/main" id="{300EE751-0520-964C-9297-C3ABB6AAFC35}"/>
                        </a:ext>
                      </a:extLst>
                    </p:cNvPr>
                    <p:cNvGrpSpPr/>
                    <p:nvPr/>
                  </p:nvGrpSpPr>
                  <p:grpSpPr>
                    <a:xfrm>
                      <a:off x="9407272" y="3090645"/>
                      <a:ext cx="529722" cy="876794"/>
                      <a:chOff x="9407272" y="2214345"/>
                      <a:chExt cx="529722" cy="876794"/>
                    </a:xfrm>
                  </p:grpSpPr>
                  <p:sp>
                    <p:nvSpPr>
                      <p:cNvPr id="189" name="Hexagon 188">
                        <a:extLst>
                          <a:ext uri="{FF2B5EF4-FFF2-40B4-BE49-F238E27FC236}">
                            <a16:creationId xmlns:a16="http://schemas.microsoft.com/office/drawing/2014/main" id="{30133CA4-3FA5-1DE0-A453-5D66A0C2859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Hexagon 189">
                        <a:extLst>
                          <a:ext uri="{FF2B5EF4-FFF2-40B4-BE49-F238E27FC236}">
                            <a16:creationId xmlns:a16="http://schemas.microsoft.com/office/drawing/2014/main" id="{BE931C64-0860-9471-518A-4A87A96060E8}"/>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4CB21F7C-3D21-653F-90D5-EB370165BA6A}"/>
                      </a:ext>
                    </a:extLst>
                  </p:cNvPr>
                  <p:cNvGrpSpPr/>
                  <p:nvPr/>
                </p:nvGrpSpPr>
                <p:grpSpPr>
                  <a:xfrm>
                    <a:off x="9407272" y="3966743"/>
                    <a:ext cx="529722" cy="1753094"/>
                    <a:chOff x="9407272" y="2214345"/>
                    <a:chExt cx="529722" cy="1753094"/>
                  </a:xfrm>
                </p:grpSpPr>
                <p:grpSp>
                  <p:nvGrpSpPr>
                    <p:cNvPr id="181" name="Group 180">
                      <a:extLst>
                        <a:ext uri="{FF2B5EF4-FFF2-40B4-BE49-F238E27FC236}">
                          <a16:creationId xmlns:a16="http://schemas.microsoft.com/office/drawing/2014/main" id="{0626BD81-D968-080B-AA5E-23B0BD221983}"/>
                        </a:ext>
                      </a:extLst>
                    </p:cNvPr>
                    <p:cNvGrpSpPr/>
                    <p:nvPr/>
                  </p:nvGrpSpPr>
                  <p:grpSpPr>
                    <a:xfrm>
                      <a:off x="9407272" y="2214345"/>
                      <a:ext cx="529722" cy="876794"/>
                      <a:chOff x="9407272" y="2214345"/>
                      <a:chExt cx="529722" cy="876794"/>
                    </a:xfrm>
                  </p:grpSpPr>
                  <p:sp>
                    <p:nvSpPr>
                      <p:cNvPr id="185" name="Hexagon 184">
                        <a:extLst>
                          <a:ext uri="{FF2B5EF4-FFF2-40B4-BE49-F238E27FC236}">
                            <a16:creationId xmlns:a16="http://schemas.microsoft.com/office/drawing/2014/main" id="{518E54CE-9460-5895-AF61-014499AC637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Hexagon 185">
                        <a:extLst>
                          <a:ext uri="{FF2B5EF4-FFF2-40B4-BE49-F238E27FC236}">
                            <a16:creationId xmlns:a16="http://schemas.microsoft.com/office/drawing/2014/main" id="{B02E4CDA-FFF2-D712-4482-AC43F1FC83FA}"/>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181">
                      <a:extLst>
                        <a:ext uri="{FF2B5EF4-FFF2-40B4-BE49-F238E27FC236}">
                          <a16:creationId xmlns:a16="http://schemas.microsoft.com/office/drawing/2014/main" id="{B56A3DB8-F276-33C7-9460-E23AA818B8D2}"/>
                        </a:ext>
                      </a:extLst>
                    </p:cNvPr>
                    <p:cNvGrpSpPr/>
                    <p:nvPr/>
                  </p:nvGrpSpPr>
                  <p:grpSpPr>
                    <a:xfrm>
                      <a:off x="9407272" y="3090645"/>
                      <a:ext cx="529722" cy="876794"/>
                      <a:chOff x="9407272" y="2214345"/>
                      <a:chExt cx="529722" cy="876794"/>
                    </a:xfrm>
                  </p:grpSpPr>
                  <p:sp>
                    <p:nvSpPr>
                      <p:cNvPr id="183" name="Hexagon 182">
                        <a:extLst>
                          <a:ext uri="{FF2B5EF4-FFF2-40B4-BE49-F238E27FC236}">
                            <a16:creationId xmlns:a16="http://schemas.microsoft.com/office/drawing/2014/main" id="{333A3831-26F5-4CE6-3485-4C2C0B3CA47F}"/>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Hexagon 183">
                        <a:extLst>
                          <a:ext uri="{FF2B5EF4-FFF2-40B4-BE49-F238E27FC236}">
                            <a16:creationId xmlns:a16="http://schemas.microsoft.com/office/drawing/2014/main" id="{C4859E9C-77D6-6B70-28A0-F8E3971CE2B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8" name="Group 17">
              <a:extLst>
                <a:ext uri="{FF2B5EF4-FFF2-40B4-BE49-F238E27FC236}">
                  <a16:creationId xmlns:a16="http://schemas.microsoft.com/office/drawing/2014/main" id="{93364552-265F-2107-3177-A1F157F65E5E}"/>
                </a:ext>
              </a:extLst>
            </p:cNvPr>
            <p:cNvGrpSpPr/>
            <p:nvPr/>
          </p:nvGrpSpPr>
          <p:grpSpPr>
            <a:xfrm>
              <a:off x="1593848" y="-269999"/>
              <a:ext cx="936647" cy="7228736"/>
              <a:chOff x="9407272" y="-269999"/>
              <a:chExt cx="936647" cy="7228736"/>
            </a:xfrm>
          </p:grpSpPr>
          <p:grpSp>
            <p:nvGrpSpPr>
              <p:cNvPr id="113" name="Group 112">
                <a:extLst>
                  <a:ext uri="{FF2B5EF4-FFF2-40B4-BE49-F238E27FC236}">
                    <a16:creationId xmlns:a16="http://schemas.microsoft.com/office/drawing/2014/main" id="{D04653CB-2D24-ACA5-37D4-06F20A5C9C30}"/>
                  </a:ext>
                </a:extLst>
              </p:cNvPr>
              <p:cNvGrpSpPr/>
              <p:nvPr/>
            </p:nvGrpSpPr>
            <p:grpSpPr>
              <a:xfrm>
                <a:off x="9407272" y="-50800"/>
                <a:ext cx="529722" cy="7009537"/>
                <a:chOff x="9407272" y="-50800"/>
                <a:chExt cx="529722" cy="7009537"/>
              </a:xfrm>
            </p:grpSpPr>
            <p:grpSp>
              <p:nvGrpSpPr>
                <p:cNvPr id="145" name="Group 144">
                  <a:extLst>
                    <a:ext uri="{FF2B5EF4-FFF2-40B4-BE49-F238E27FC236}">
                      <a16:creationId xmlns:a16="http://schemas.microsoft.com/office/drawing/2014/main" id="{EB6D548E-0E1A-2674-609F-DFAA3C521DFF}"/>
                    </a:ext>
                  </a:extLst>
                </p:cNvPr>
                <p:cNvGrpSpPr/>
                <p:nvPr/>
              </p:nvGrpSpPr>
              <p:grpSpPr>
                <a:xfrm>
                  <a:off x="9407272" y="-50800"/>
                  <a:ext cx="529722" cy="3505492"/>
                  <a:chOff x="9407272" y="2214345"/>
                  <a:chExt cx="529722" cy="3505492"/>
                </a:xfrm>
              </p:grpSpPr>
              <p:grpSp>
                <p:nvGrpSpPr>
                  <p:cNvPr id="161" name="Group 160">
                    <a:extLst>
                      <a:ext uri="{FF2B5EF4-FFF2-40B4-BE49-F238E27FC236}">
                        <a16:creationId xmlns:a16="http://schemas.microsoft.com/office/drawing/2014/main" id="{E5D9168F-F329-D059-A0F1-3A3CA39EDD7F}"/>
                      </a:ext>
                    </a:extLst>
                  </p:cNvPr>
                  <p:cNvGrpSpPr/>
                  <p:nvPr/>
                </p:nvGrpSpPr>
                <p:grpSpPr>
                  <a:xfrm>
                    <a:off x="9407272" y="2214345"/>
                    <a:ext cx="529722" cy="1753094"/>
                    <a:chOff x="9407272" y="2214345"/>
                    <a:chExt cx="529722" cy="1753094"/>
                  </a:xfrm>
                </p:grpSpPr>
                <p:grpSp>
                  <p:nvGrpSpPr>
                    <p:cNvPr id="169" name="Group 168">
                      <a:extLst>
                        <a:ext uri="{FF2B5EF4-FFF2-40B4-BE49-F238E27FC236}">
                          <a16:creationId xmlns:a16="http://schemas.microsoft.com/office/drawing/2014/main" id="{E3DF7A4B-F4AF-9105-55E5-20B3272F18C1}"/>
                        </a:ext>
                      </a:extLst>
                    </p:cNvPr>
                    <p:cNvGrpSpPr/>
                    <p:nvPr/>
                  </p:nvGrpSpPr>
                  <p:grpSpPr>
                    <a:xfrm>
                      <a:off x="9407272" y="2214345"/>
                      <a:ext cx="529722" cy="876794"/>
                      <a:chOff x="9407272" y="2214345"/>
                      <a:chExt cx="529722" cy="876794"/>
                    </a:xfrm>
                  </p:grpSpPr>
                  <p:sp>
                    <p:nvSpPr>
                      <p:cNvPr id="173" name="Hexagon 172">
                        <a:extLst>
                          <a:ext uri="{FF2B5EF4-FFF2-40B4-BE49-F238E27FC236}">
                            <a16:creationId xmlns:a16="http://schemas.microsoft.com/office/drawing/2014/main" id="{A3D43DC1-656F-6E15-8640-F666D9CA6D2C}"/>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Hexagon 173">
                        <a:extLst>
                          <a:ext uri="{FF2B5EF4-FFF2-40B4-BE49-F238E27FC236}">
                            <a16:creationId xmlns:a16="http://schemas.microsoft.com/office/drawing/2014/main" id="{D55DAD17-EF98-134F-DF5F-CDE99A93392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a:extLst>
                        <a:ext uri="{FF2B5EF4-FFF2-40B4-BE49-F238E27FC236}">
                          <a16:creationId xmlns:a16="http://schemas.microsoft.com/office/drawing/2014/main" id="{8E24B6E1-D651-260E-9910-E5F9944B67AE}"/>
                        </a:ext>
                      </a:extLst>
                    </p:cNvPr>
                    <p:cNvGrpSpPr/>
                    <p:nvPr/>
                  </p:nvGrpSpPr>
                  <p:grpSpPr>
                    <a:xfrm>
                      <a:off x="9407272" y="3090645"/>
                      <a:ext cx="529722" cy="876794"/>
                      <a:chOff x="9407272" y="2214345"/>
                      <a:chExt cx="529722" cy="876794"/>
                    </a:xfrm>
                  </p:grpSpPr>
                  <p:sp>
                    <p:nvSpPr>
                      <p:cNvPr id="171" name="Hexagon 170">
                        <a:extLst>
                          <a:ext uri="{FF2B5EF4-FFF2-40B4-BE49-F238E27FC236}">
                            <a16:creationId xmlns:a16="http://schemas.microsoft.com/office/drawing/2014/main" id="{C46CECFF-3ED4-7704-E6BF-262C5AFF154F}"/>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Hexagon 171">
                        <a:extLst>
                          <a:ext uri="{FF2B5EF4-FFF2-40B4-BE49-F238E27FC236}">
                            <a16:creationId xmlns:a16="http://schemas.microsoft.com/office/drawing/2014/main" id="{C403B068-C90A-4F56-5C07-F97D2BD50220}"/>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2" name="Group 161">
                    <a:extLst>
                      <a:ext uri="{FF2B5EF4-FFF2-40B4-BE49-F238E27FC236}">
                        <a16:creationId xmlns:a16="http://schemas.microsoft.com/office/drawing/2014/main" id="{28CE4586-87E4-FABD-821E-52E59B4B9525}"/>
                      </a:ext>
                    </a:extLst>
                  </p:cNvPr>
                  <p:cNvGrpSpPr/>
                  <p:nvPr/>
                </p:nvGrpSpPr>
                <p:grpSpPr>
                  <a:xfrm>
                    <a:off x="9407272" y="3966743"/>
                    <a:ext cx="529722" cy="1753094"/>
                    <a:chOff x="9407272" y="2214345"/>
                    <a:chExt cx="529722" cy="1753094"/>
                  </a:xfrm>
                </p:grpSpPr>
                <p:grpSp>
                  <p:nvGrpSpPr>
                    <p:cNvPr id="163" name="Group 162">
                      <a:extLst>
                        <a:ext uri="{FF2B5EF4-FFF2-40B4-BE49-F238E27FC236}">
                          <a16:creationId xmlns:a16="http://schemas.microsoft.com/office/drawing/2014/main" id="{E5CEAE78-97E8-F227-8AD4-6D89F4383E1C}"/>
                        </a:ext>
                      </a:extLst>
                    </p:cNvPr>
                    <p:cNvGrpSpPr/>
                    <p:nvPr/>
                  </p:nvGrpSpPr>
                  <p:grpSpPr>
                    <a:xfrm>
                      <a:off x="9407272" y="2214345"/>
                      <a:ext cx="529722" cy="876794"/>
                      <a:chOff x="9407272" y="2214345"/>
                      <a:chExt cx="529722" cy="876794"/>
                    </a:xfrm>
                  </p:grpSpPr>
                  <p:sp>
                    <p:nvSpPr>
                      <p:cNvPr id="167" name="Hexagon 166">
                        <a:extLst>
                          <a:ext uri="{FF2B5EF4-FFF2-40B4-BE49-F238E27FC236}">
                            <a16:creationId xmlns:a16="http://schemas.microsoft.com/office/drawing/2014/main" id="{7F633A0E-1932-D13D-E282-887BCE09566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Hexagon 167">
                        <a:extLst>
                          <a:ext uri="{FF2B5EF4-FFF2-40B4-BE49-F238E27FC236}">
                            <a16:creationId xmlns:a16="http://schemas.microsoft.com/office/drawing/2014/main" id="{10C8040E-CBF4-D206-975C-F536FC2C46BD}"/>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163">
                      <a:extLst>
                        <a:ext uri="{FF2B5EF4-FFF2-40B4-BE49-F238E27FC236}">
                          <a16:creationId xmlns:a16="http://schemas.microsoft.com/office/drawing/2014/main" id="{6CF36410-8701-838D-C095-2D0DBCAC9CF5}"/>
                        </a:ext>
                      </a:extLst>
                    </p:cNvPr>
                    <p:cNvGrpSpPr/>
                    <p:nvPr/>
                  </p:nvGrpSpPr>
                  <p:grpSpPr>
                    <a:xfrm>
                      <a:off x="9407272" y="3090645"/>
                      <a:ext cx="529722" cy="876794"/>
                      <a:chOff x="9407272" y="2214345"/>
                      <a:chExt cx="529722" cy="876794"/>
                    </a:xfrm>
                  </p:grpSpPr>
                  <p:sp>
                    <p:nvSpPr>
                      <p:cNvPr id="165" name="Hexagon 164">
                        <a:extLst>
                          <a:ext uri="{FF2B5EF4-FFF2-40B4-BE49-F238E27FC236}">
                            <a16:creationId xmlns:a16="http://schemas.microsoft.com/office/drawing/2014/main" id="{956458E1-B250-4549-7A8B-55408FDE5AB0}"/>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Hexagon 165">
                        <a:extLst>
                          <a:ext uri="{FF2B5EF4-FFF2-40B4-BE49-F238E27FC236}">
                            <a16:creationId xmlns:a16="http://schemas.microsoft.com/office/drawing/2014/main" id="{EBBD5837-4256-2438-EA8D-5DA2FE1AB622}"/>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6" name="Group 145">
                  <a:extLst>
                    <a:ext uri="{FF2B5EF4-FFF2-40B4-BE49-F238E27FC236}">
                      <a16:creationId xmlns:a16="http://schemas.microsoft.com/office/drawing/2014/main" id="{ED312712-2A73-4066-8769-1A77B674DDC9}"/>
                    </a:ext>
                  </a:extLst>
                </p:cNvPr>
                <p:cNvGrpSpPr/>
                <p:nvPr/>
              </p:nvGrpSpPr>
              <p:grpSpPr>
                <a:xfrm>
                  <a:off x="9407272" y="3453245"/>
                  <a:ext cx="529722" cy="3505492"/>
                  <a:chOff x="9407272" y="2214345"/>
                  <a:chExt cx="529722" cy="3505492"/>
                </a:xfrm>
              </p:grpSpPr>
              <p:grpSp>
                <p:nvGrpSpPr>
                  <p:cNvPr id="147" name="Group 146">
                    <a:extLst>
                      <a:ext uri="{FF2B5EF4-FFF2-40B4-BE49-F238E27FC236}">
                        <a16:creationId xmlns:a16="http://schemas.microsoft.com/office/drawing/2014/main" id="{0E01851B-3035-EEF6-C72C-AA5FA4203F10}"/>
                      </a:ext>
                    </a:extLst>
                  </p:cNvPr>
                  <p:cNvGrpSpPr/>
                  <p:nvPr/>
                </p:nvGrpSpPr>
                <p:grpSpPr>
                  <a:xfrm>
                    <a:off x="9407272" y="2214345"/>
                    <a:ext cx="529722" cy="1753094"/>
                    <a:chOff x="9407272" y="2214345"/>
                    <a:chExt cx="529722" cy="1753094"/>
                  </a:xfrm>
                </p:grpSpPr>
                <p:grpSp>
                  <p:nvGrpSpPr>
                    <p:cNvPr id="155" name="Group 154">
                      <a:extLst>
                        <a:ext uri="{FF2B5EF4-FFF2-40B4-BE49-F238E27FC236}">
                          <a16:creationId xmlns:a16="http://schemas.microsoft.com/office/drawing/2014/main" id="{353AE44D-B1F4-358F-C8D4-2ED8EF9D2241}"/>
                        </a:ext>
                      </a:extLst>
                    </p:cNvPr>
                    <p:cNvGrpSpPr/>
                    <p:nvPr/>
                  </p:nvGrpSpPr>
                  <p:grpSpPr>
                    <a:xfrm>
                      <a:off x="9407272" y="2214345"/>
                      <a:ext cx="529722" cy="876794"/>
                      <a:chOff x="9407272" y="2214345"/>
                      <a:chExt cx="529722" cy="876794"/>
                    </a:xfrm>
                  </p:grpSpPr>
                  <p:sp>
                    <p:nvSpPr>
                      <p:cNvPr id="159" name="Hexagon 158">
                        <a:extLst>
                          <a:ext uri="{FF2B5EF4-FFF2-40B4-BE49-F238E27FC236}">
                            <a16:creationId xmlns:a16="http://schemas.microsoft.com/office/drawing/2014/main" id="{5CDA840C-E561-5076-B499-DE1D6BE4D2D7}"/>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Hexagon 159">
                        <a:extLst>
                          <a:ext uri="{FF2B5EF4-FFF2-40B4-BE49-F238E27FC236}">
                            <a16:creationId xmlns:a16="http://schemas.microsoft.com/office/drawing/2014/main" id="{4E74E99F-A9D1-59C5-ECA0-DF692B09028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CE195C0C-ED45-1EE1-B525-261040730EC7}"/>
                        </a:ext>
                      </a:extLst>
                    </p:cNvPr>
                    <p:cNvGrpSpPr/>
                    <p:nvPr/>
                  </p:nvGrpSpPr>
                  <p:grpSpPr>
                    <a:xfrm>
                      <a:off x="9407272" y="3090645"/>
                      <a:ext cx="529722" cy="876794"/>
                      <a:chOff x="9407272" y="2214345"/>
                      <a:chExt cx="529722" cy="876794"/>
                    </a:xfrm>
                  </p:grpSpPr>
                  <p:sp>
                    <p:nvSpPr>
                      <p:cNvPr id="157" name="Hexagon 156">
                        <a:extLst>
                          <a:ext uri="{FF2B5EF4-FFF2-40B4-BE49-F238E27FC236}">
                            <a16:creationId xmlns:a16="http://schemas.microsoft.com/office/drawing/2014/main" id="{0C304FF4-6F32-3F69-AF7F-C0C666C77E51}"/>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Hexagon 157">
                        <a:extLst>
                          <a:ext uri="{FF2B5EF4-FFF2-40B4-BE49-F238E27FC236}">
                            <a16:creationId xmlns:a16="http://schemas.microsoft.com/office/drawing/2014/main" id="{427B2F4E-DDA4-DD54-1EDA-FDFA6014B64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8" name="Group 147">
                    <a:extLst>
                      <a:ext uri="{FF2B5EF4-FFF2-40B4-BE49-F238E27FC236}">
                        <a16:creationId xmlns:a16="http://schemas.microsoft.com/office/drawing/2014/main" id="{276FD97C-DE51-B7D6-F610-0C8CC5EF78C8}"/>
                      </a:ext>
                    </a:extLst>
                  </p:cNvPr>
                  <p:cNvGrpSpPr/>
                  <p:nvPr/>
                </p:nvGrpSpPr>
                <p:grpSpPr>
                  <a:xfrm>
                    <a:off x="9407272" y="3966743"/>
                    <a:ext cx="529722" cy="1753094"/>
                    <a:chOff x="9407272" y="2214345"/>
                    <a:chExt cx="529722" cy="1753094"/>
                  </a:xfrm>
                </p:grpSpPr>
                <p:grpSp>
                  <p:nvGrpSpPr>
                    <p:cNvPr id="149" name="Group 148">
                      <a:extLst>
                        <a:ext uri="{FF2B5EF4-FFF2-40B4-BE49-F238E27FC236}">
                          <a16:creationId xmlns:a16="http://schemas.microsoft.com/office/drawing/2014/main" id="{FE14E3C4-7426-BDD4-349A-1D2E9B5382D9}"/>
                        </a:ext>
                      </a:extLst>
                    </p:cNvPr>
                    <p:cNvGrpSpPr/>
                    <p:nvPr/>
                  </p:nvGrpSpPr>
                  <p:grpSpPr>
                    <a:xfrm>
                      <a:off x="9407272" y="2214345"/>
                      <a:ext cx="529722" cy="876794"/>
                      <a:chOff x="9407272" y="2214345"/>
                      <a:chExt cx="529722" cy="876794"/>
                    </a:xfrm>
                  </p:grpSpPr>
                  <p:sp>
                    <p:nvSpPr>
                      <p:cNvPr id="153" name="Hexagon 152">
                        <a:extLst>
                          <a:ext uri="{FF2B5EF4-FFF2-40B4-BE49-F238E27FC236}">
                            <a16:creationId xmlns:a16="http://schemas.microsoft.com/office/drawing/2014/main" id="{A9C041DB-597C-DAE0-41D9-B7ED50D99DD9}"/>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Hexagon 153">
                        <a:extLst>
                          <a:ext uri="{FF2B5EF4-FFF2-40B4-BE49-F238E27FC236}">
                            <a16:creationId xmlns:a16="http://schemas.microsoft.com/office/drawing/2014/main" id="{00EA3372-59B1-1DB4-6F9F-D1A8C4E98BF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DD198D00-7BB7-7BAB-F135-92836DEA3889}"/>
                        </a:ext>
                      </a:extLst>
                    </p:cNvPr>
                    <p:cNvGrpSpPr/>
                    <p:nvPr/>
                  </p:nvGrpSpPr>
                  <p:grpSpPr>
                    <a:xfrm>
                      <a:off x="9407272" y="3090645"/>
                      <a:ext cx="529722" cy="876794"/>
                      <a:chOff x="9407272" y="2214345"/>
                      <a:chExt cx="529722" cy="876794"/>
                    </a:xfrm>
                  </p:grpSpPr>
                  <p:sp>
                    <p:nvSpPr>
                      <p:cNvPr id="151" name="Hexagon 150">
                        <a:extLst>
                          <a:ext uri="{FF2B5EF4-FFF2-40B4-BE49-F238E27FC236}">
                            <a16:creationId xmlns:a16="http://schemas.microsoft.com/office/drawing/2014/main" id="{D321003D-2E3F-44E0-B43A-8639346E423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Hexagon 151">
                        <a:extLst>
                          <a:ext uri="{FF2B5EF4-FFF2-40B4-BE49-F238E27FC236}">
                            <a16:creationId xmlns:a16="http://schemas.microsoft.com/office/drawing/2014/main" id="{67A0F278-852D-6CD9-7A9F-729C969EC42D}"/>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14" name="Group 113">
                <a:extLst>
                  <a:ext uri="{FF2B5EF4-FFF2-40B4-BE49-F238E27FC236}">
                    <a16:creationId xmlns:a16="http://schemas.microsoft.com/office/drawing/2014/main" id="{5FF6AB1F-10B6-E733-748B-6DE2C73987AE}"/>
                  </a:ext>
                </a:extLst>
              </p:cNvPr>
              <p:cNvGrpSpPr/>
              <p:nvPr/>
            </p:nvGrpSpPr>
            <p:grpSpPr>
              <a:xfrm>
                <a:off x="9814197" y="-269999"/>
                <a:ext cx="529722" cy="7009537"/>
                <a:chOff x="9407272" y="-50800"/>
                <a:chExt cx="529722" cy="7009537"/>
              </a:xfrm>
            </p:grpSpPr>
            <p:grpSp>
              <p:nvGrpSpPr>
                <p:cNvPr id="115" name="Group 114">
                  <a:extLst>
                    <a:ext uri="{FF2B5EF4-FFF2-40B4-BE49-F238E27FC236}">
                      <a16:creationId xmlns:a16="http://schemas.microsoft.com/office/drawing/2014/main" id="{57222EC4-F49F-B796-5E6D-AE4A8C23084A}"/>
                    </a:ext>
                  </a:extLst>
                </p:cNvPr>
                <p:cNvGrpSpPr/>
                <p:nvPr/>
              </p:nvGrpSpPr>
              <p:grpSpPr>
                <a:xfrm>
                  <a:off x="9407272" y="-50800"/>
                  <a:ext cx="529722" cy="3505492"/>
                  <a:chOff x="9407272" y="2214345"/>
                  <a:chExt cx="529722" cy="3505492"/>
                </a:xfrm>
              </p:grpSpPr>
              <p:grpSp>
                <p:nvGrpSpPr>
                  <p:cNvPr id="131" name="Group 130">
                    <a:extLst>
                      <a:ext uri="{FF2B5EF4-FFF2-40B4-BE49-F238E27FC236}">
                        <a16:creationId xmlns:a16="http://schemas.microsoft.com/office/drawing/2014/main" id="{0A5D80A7-0A06-BAF9-DD97-9E402DE4E082}"/>
                      </a:ext>
                    </a:extLst>
                  </p:cNvPr>
                  <p:cNvGrpSpPr/>
                  <p:nvPr/>
                </p:nvGrpSpPr>
                <p:grpSpPr>
                  <a:xfrm>
                    <a:off x="9407272" y="2214345"/>
                    <a:ext cx="529722" cy="1753094"/>
                    <a:chOff x="9407272" y="2214345"/>
                    <a:chExt cx="529722" cy="1753094"/>
                  </a:xfrm>
                </p:grpSpPr>
                <p:grpSp>
                  <p:nvGrpSpPr>
                    <p:cNvPr id="139" name="Group 138">
                      <a:extLst>
                        <a:ext uri="{FF2B5EF4-FFF2-40B4-BE49-F238E27FC236}">
                          <a16:creationId xmlns:a16="http://schemas.microsoft.com/office/drawing/2014/main" id="{1B6A8722-FBC5-BF69-2BE6-A35027DB6AD7}"/>
                        </a:ext>
                      </a:extLst>
                    </p:cNvPr>
                    <p:cNvGrpSpPr/>
                    <p:nvPr/>
                  </p:nvGrpSpPr>
                  <p:grpSpPr>
                    <a:xfrm>
                      <a:off x="9407272" y="2214345"/>
                      <a:ext cx="529722" cy="876794"/>
                      <a:chOff x="9407272" y="2214345"/>
                      <a:chExt cx="529722" cy="876794"/>
                    </a:xfrm>
                  </p:grpSpPr>
                  <p:sp>
                    <p:nvSpPr>
                      <p:cNvPr id="143" name="Hexagon 142">
                        <a:extLst>
                          <a:ext uri="{FF2B5EF4-FFF2-40B4-BE49-F238E27FC236}">
                            <a16:creationId xmlns:a16="http://schemas.microsoft.com/office/drawing/2014/main" id="{0215DE5A-F61F-5EC5-42A0-140A8E1A38B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Hexagon 143">
                        <a:extLst>
                          <a:ext uri="{FF2B5EF4-FFF2-40B4-BE49-F238E27FC236}">
                            <a16:creationId xmlns:a16="http://schemas.microsoft.com/office/drawing/2014/main" id="{75B04CCC-8382-0779-8369-2BB52820918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a:extLst>
                        <a:ext uri="{FF2B5EF4-FFF2-40B4-BE49-F238E27FC236}">
                          <a16:creationId xmlns:a16="http://schemas.microsoft.com/office/drawing/2014/main" id="{7D171208-2E5E-23AE-7093-13A6BE190D87}"/>
                        </a:ext>
                      </a:extLst>
                    </p:cNvPr>
                    <p:cNvGrpSpPr/>
                    <p:nvPr/>
                  </p:nvGrpSpPr>
                  <p:grpSpPr>
                    <a:xfrm>
                      <a:off x="9407272" y="3090645"/>
                      <a:ext cx="529722" cy="876794"/>
                      <a:chOff x="9407272" y="2214345"/>
                      <a:chExt cx="529722" cy="876794"/>
                    </a:xfrm>
                  </p:grpSpPr>
                  <p:sp>
                    <p:nvSpPr>
                      <p:cNvPr id="141" name="Hexagon 140">
                        <a:extLst>
                          <a:ext uri="{FF2B5EF4-FFF2-40B4-BE49-F238E27FC236}">
                            <a16:creationId xmlns:a16="http://schemas.microsoft.com/office/drawing/2014/main" id="{1F7C3649-2F12-F8BA-518D-7F4A6B9302E6}"/>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Hexagon 141">
                        <a:extLst>
                          <a:ext uri="{FF2B5EF4-FFF2-40B4-BE49-F238E27FC236}">
                            <a16:creationId xmlns:a16="http://schemas.microsoft.com/office/drawing/2014/main" id="{243AD8B2-1845-D02B-2ABD-884965FB275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2" name="Group 131">
                    <a:extLst>
                      <a:ext uri="{FF2B5EF4-FFF2-40B4-BE49-F238E27FC236}">
                        <a16:creationId xmlns:a16="http://schemas.microsoft.com/office/drawing/2014/main" id="{0D493CB0-8A6C-2118-BF73-FB8938ED5F2F}"/>
                      </a:ext>
                    </a:extLst>
                  </p:cNvPr>
                  <p:cNvGrpSpPr/>
                  <p:nvPr/>
                </p:nvGrpSpPr>
                <p:grpSpPr>
                  <a:xfrm>
                    <a:off x="9407272" y="3966743"/>
                    <a:ext cx="529722" cy="1753094"/>
                    <a:chOff x="9407272" y="2214345"/>
                    <a:chExt cx="529722" cy="1753094"/>
                  </a:xfrm>
                </p:grpSpPr>
                <p:grpSp>
                  <p:nvGrpSpPr>
                    <p:cNvPr id="133" name="Group 132">
                      <a:extLst>
                        <a:ext uri="{FF2B5EF4-FFF2-40B4-BE49-F238E27FC236}">
                          <a16:creationId xmlns:a16="http://schemas.microsoft.com/office/drawing/2014/main" id="{FF7921CE-8DEC-AA40-EAEC-50761AB24ECC}"/>
                        </a:ext>
                      </a:extLst>
                    </p:cNvPr>
                    <p:cNvGrpSpPr/>
                    <p:nvPr/>
                  </p:nvGrpSpPr>
                  <p:grpSpPr>
                    <a:xfrm>
                      <a:off x="9407272" y="2214345"/>
                      <a:ext cx="529722" cy="876794"/>
                      <a:chOff x="9407272" y="2214345"/>
                      <a:chExt cx="529722" cy="876794"/>
                    </a:xfrm>
                  </p:grpSpPr>
                  <p:sp>
                    <p:nvSpPr>
                      <p:cNvPr id="137" name="Hexagon 136">
                        <a:extLst>
                          <a:ext uri="{FF2B5EF4-FFF2-40B4-BE49-F238E27FC236}">
                            <a16:creationId xmlns:a16="http://schemas.microsoft.com/office/drawing/2014/main" id="{F1D05123-6119-A453-EFF4-9273BED24C8F}"/>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Hexagon 137">
                        <a:extLst>
                          <a:ext uri="{FF2B5EF4-FFF2-40B4-BE49-F238E27FC236}">
                            <a16:creationId xmlns:a16="http://schemas.microsoft.com/office/drawing/2014/main" id="{20F04BF5-5787-665A-71F0-61C08EA5CC6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id="{ADB2BCA2-C958-BCFB-944C-8A454DE6E69B}"/>
                        </a:ext>
                      </a:extLst>
                    </p:cNvPr>
                    <p:cNvGrpSpPr/>
                    <p:nvPr/>
                  </p:nvGrpSpPr>
                  <p:grpSpPr>
                    <a:xfrm>
                      <a:off x="9407272" y="3090645"/>
                      <a:ext cx="529722" cy="876794"/>
                      <a:chOff x="9407272" y="2214345"/>
                      <a:chExt cx="529722" cy="876794"/>
                    </a:xfrm>
                  </p:grpSpPr>
                  <p:sp>
                    <p:nvSpPr>
                      <p:cNvPr id="135" name="Hexagon 134">
                        <a:extLst>
                          <a:ext uri="{FF2B5EF4-FFF2-40B4-BE49-F238E27FC236}">
                            <a16:creationId xmlns:a16="http://schemas.microsoft.com/office/drawing/2014/main" id="{6F024108-6358-1AE5-DF63-680449A15837}"/>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Hexagon 135">
                        <a:extLst>
                          <a:ext uri="{FF2B5EF4-FFF2-40B4-BE49-F238E27FC236}">
                            <a16:creationId xmlns:a16="http://schemas.microsoft.com/office/drawing/2014/main" id="{8E99085A-B1E1-083D-6B4E-1412A29A2636}"/>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6" name="Group 115">
                  <a:extLst>
                    <a:ext uri="{FF2B5EF4-FFF2-40B4-BE49-F238E27FC236}">
                      <a16:creationId xmlns:a16="http://schemas.microsoft.com/office/drawing/2014/main" id="{8E31306B-34F0-56B8-4667-CF22EF772A33}"/>
                    </a:ext>
                  </a:extLst>
                </p:cNvPr>
                <p:cNvGrpSpPr/>
                <p:nvPr/>
              </p:nvGrpSpPr>
              <p:grpSpPr>
                <a:xfrm>
                  <a:off x="9407272" y="3453245"/>
                  <a:ext cx="529722" cy="3505492"/>
                  <a:chOff x="9407272" y="2214345"/>
                  <a:chExt cx="529722" cy="3505492"/>
                </a:xfrm>
              </p:grpSpPr>
              <p:grpSp>
                <p:nvGrpSpPr>
                  <p:cNvPr id="117" name="Group 116">
                    <a:extLst>
                      <a:ext uri="{FF2B5EF4-FFF2-40B4-BE49-F238E27FC236}">
                        <a16:creationId xmlns:a16="http://schemas.microsoft.com/office/drawing/2014/main" id="{1E4E0D66-DEF3-BD17-2134-2A7944A86C8C}"/>
                      </a:ext>
                    </a:extLst>
                  </p:cNvPr>
                  <p:cNvGrpSpPr/>
                  <p:nvPr/>
                </p:nvGrpSpPr>
                <p:grpSpPr>
                  <a:xfrm>
                    <a:off x="9407272" y="2214345"/>
                    <a:ext cx="529722" cy="1753094"/>
                    <a:chOff x="9407272" y="2214345"/>
                    <a:chExt cx="529722" cy="1753094"/>
                  </a:xfrm>
                </p:grpSpPr>
                <p:grpSp>
                  <p:nvGrpSpPr>
                    <p:cNvPr id="125" name="Group 124">
                      <a:extLst>
                        <a:ext uri="{FF2B5EF4-FFF2-40B4-BE49-F238E27FC236}">
                          <a16:creationId xmlns:a16="http://schemas.microsoft.com/office/drawing/2014/main" id="{28D0A577-B696-933C-339C-86B3CE8E494B}"/>
                        </a:ext>
                      </a:extLst>
                    </p:cNvPr>
                    <p:cNvGrpSpPr/>
                    <p:nvPr/>
                  </p:nvGrpSpPr>
                  <p:grpSpPr>
                    <a:xfrm>
                      <a:off x="9407272" y="2214345"/>
                      <a:ext cx="529722" cy="876794"/>
                      <a:chOff x="9407272" y="2214345"/>
                      <a:chExt cx="529722" cy="876794"/>
                    </a:xfrm>
                  </p:grpSpPr>
                  <p:sp>
                    <p:nvSpPr>
                      <p:cNvPr id="129" name="Hexagon 128">
                        <a:extLst>
                          <a:ext uri="{FF2B5EF4-FFF2-40B4-BE49-F238E27FC236}">
                            <a16:creationId xmlns:a16="http://schemas.microsoft.com/office/drawing/2014/main" id="{3187C6E1-4DCA-864C-EAD7-62472BA12D9F}"/>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Hexagon 129">
                        <a:extLst>
                          <a:ext uri="{FF2B5EF4-FFF2-40B4-BE49-F238E27FC236}">
                            <a16:creationId xmlns:a16="http://schemas.microsoft.com/office/drawing/2014/main" id="{064AB63B-D500-F7D4-A12A-101F91FBDBF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78847A55-144F-B6C5-96DF-051A2E94D2BE}"/>
                        </a:ext>
                      </a:extLst>
                    </p:cNvPr>
                    <p:cNvGrpSpPr/>
                    <p:nvPr/>
                  </p:nvGrpSpPr>
                  <p:grpSpPr>
                    <a:xfrm>
                      <a:off x="9407272" y="3090645"/>
                      <a:ext cx="529722" cy="876794"/>
                      <a:chOff x="9407272" y="2214345"/>
                      <a:chExt cx="529722" cy="876794"/>
                    </a:xfrm>
                  </p:grpSpPr>
                  <p:sp>
                    <p:nvSpPr>
                      <p:cNvPr id="127" name="Hexagon 126">
                        <a:extLst>
                          <a:ext uri="{FF2B5EF4-FFF2-40B4-BE49-F238E27FC236}">
                            <a16:creationId xmlns:a16="http://schemas.microsoft.com/office/drawing/2014/main" id="{B47C2636-66B4-E010-57C6-614DDC1EE5B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Hexagon 127">
                        <a:extLst>
                          <a:ext uri="{FF2B5EF4-FFF2-40B4-BE49-F238E27FC236}">
                            <a16:creationId xmlns:a16="http://schemas.microsoft.com/office/drawing/2014/main" id="{00A64409-DFB2-AAEC-91F4-82A329E2E75C}"/>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8" name="Group 117">
                    <a:extLst>
                      <a:ext uri="{FF2B5EF4-FFF2-40B4-BE49-F238E27FC236}">
                        <a16:creationId xmlns:a16="http://schemas.microsoft.com/office/drawing/2014/main" id="{B3BAEC32-4627-059B-2C1A-5FE1F93C45B5}"/>
                      </a:ext>
                    </a:extLst>
                  </p:cNvPr>
                  <p:cNvGrpSpPr/>
                  <p:nvPr/>
                </p:nvGrpSpPr>
                <p:grpSpPr>
                  <a:xfrm>
                    <a:off x="9407272" y="3966743"/>
                    <a:ext cx="529722" cy="1753094"/>
                    <a:chOff x="9407272" y="2214345"/>
                    <a:chExt cx="529722" cy="1753094"/>
                  </a:xfrm>
                </p:grpSpPr>
                <p:grpSp>
                  <p:nvGrpSpPr>
                    <p:cNvPr id="119" name="Group 118">
                      <a:extLst>
                        <a:ext uri="{FF2B5EF4-FFF2-40B4-BE49-F238E27FC236}">
                          <a16:creationId xmlns:a16="http://schemas.microsoft.com/office/drawing/2014/main" id="{2B9F0CEB-63FD-5339-1427-7752E14175B1}"/>
                        </a:ext>
                      </a:extLst>
                    </p:cNvPr>
                    <p:cNvGrpSpPr/>
                    <p:nvPr/>
                  </p:nvGrpSpPr>
                  <p:grpSpPr>
                    <a:xfrm>
                      <a:off x="9407272" y="2214345"/>
                      <a:ext cx="529722" cy="876794"/>
                      <a:chOff x="9407272" y="2214345"/>
                      <a:chExt cx="529722" cy="876794"/>
                    </a:xfrm>
                  </p:grpSpPr>
                  <p:sp>
                    <p:nvSpPr>
                      <p:cNvPr id="123" name="Hexagon 122">
                        <a:extLst>
                          <a:ext uri="{FF2B5EF4-FFF2-40B4-BE49-F238E27FC236}">
                            <a16:creationId xmlns:a16="http://schemas.microsoft.com/office/drawing/2014/main" id="{04A34AB8-5A34-35CD-DE88-C0E534D24B00}"/>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exagon 123">
                        <a:extLst>
                          <a:ext uri="{FF2B5EF4-FFF2-40B4-BE49-F238E27FC236}">
                            <a16:creationId xmlns:a16="http://schemas.microsoft.com/office/drawing/2014/main" id="{42E5F8EB-E4E9-7EF6-457E-65730864322D}"/>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400F4A50-FAAD-CB76-94B4-1A88D1A9D83A}"/>
                        </a:ext>
                      </a:extLst>
                    </p:cNvPr>
                    <p:cNvGrpSpPr/>
                    <p:nvPr/>
                  </p:nvGrpSpPr>
                  <p:grpSpPr>
                    <a:xfrm>
                      <a:off x="9407272" y="3090645"/>
                      <a:ext cx="529722" cy="876794"/>
                      <a:chOff x="9407272" y="2214345"/>
                      <a:chExt cx="529722" cy="876794"/>
                    </a:xfrm>
                  </p:grpSpPr>
                  <p:sp>
                    <p:nvSpPr>
                      <p:cNvPr id="121" name="Hexagon 120">
                        <a:extLst>
                          <a:ext uri="{FF2B5EF4-FFF2-40B4-BE49-F238E27FC236}">
                            <a16:creationId xmlns:a16="http://schemas.microsoft.com/office/drawing/2014/main" id="{55CCBBA1-FDA4-BED1-163A-70CCCE1D8606}"/>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exagon 121">
                        <a:extLst>
                          <a:ext uri="{FF2B5EF4-FFF2-40B4-BE49-F238E27FC236}">
                            <a16:creationId xmlns:a16="http://schemas.microsoft.com/office/drawing/2014/main" id="{FEBE97A8-238B-BE84-FB9D-02B402DEC7F7}"/>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9" name="Group 18">
              <a:extLst>
                <a:ext uri="{FF2B5EF4-FFF2-40B4-BE49-F238E27FC236}">
                  <a16:creationId xmlns:a16="http://schemas.microsoft.com/office/drawing/2014/main" id="{9BAD049D-3630-D80D-AD53-DB3D194494CE}"/>
                </a:ext>
              </a:extLst>
            </p:cNvPr>
            <p:cNvGrpSpPr/>
            <p:nvPr/>
          </p:nvGrpSpPr>
          <p:grpSpPr>
            <a:xfrm>
              <a:off x="-441319" y="-269999"/>
              <a:ext cx="529722" cy="7009537"/>
              <a:chOff x="9407272" y="-50800"/>
              <a:chExt cx="529722" cy="7009537"/>
            </a:xfrm>
          </p:grpSpPr>
          <p:grpSp>
            <p:nvGrpSpPr>
              <p:cNvPr id="83" name="Group 82">
                <a:extLst>
                  <a:ext uri="{FF2B5EF4-FFF2-40B4-BE49-F238E27FC236}">
                    <a16:creationId xmlns:a16="http://schemas.microsoft.com/office/drawing/2014/main" id="{967EFD29-EBB1-3C24-7299-1C67AFF233DF}"/>
                  </a:ext>
                </a:extLst>
              </p:cNvPr>
              <p:cNvGrpSpPr/>
              <p:nvPr/>
            </p:nvGrpSpPr>
            <p:grpSpPr>
              <a:xfrm>
                <a:off x="9407272" y="-50800"/>
                <a:ext cx="529722" cy="3505492"/>
                <a:chOff x="9407272" y="2214345"/>
                <a:chExt cx="529722" cy="3505492"/>
              </a:xfrm>
            </p:grpSpPr>
            <p:grpSp>
              <p:nvGrpSpPr>
                <p:cNvPr id="99" name="Group 98">
                  <a:extLst>
                    <a:ext uri="{FF2B5EF4-FFF2-40B4-BE49-F238E27FC236}">
                      <a16:creationId xmlns:a16="http://schemas.microsoft.com/office/drawing/2014/main" id="{49E36155-9CC9-68DA-BEC0-2D4AFBA0BFB0}"/>
                    </a:ext>
                  </a:extLst>
                </p:cNvPr>
                <p:cNvGrpSpPr/>
                <p:nvPr/>
              </p:nvGrpSpPr>
              <p:grpSpPr>
                <a:xfrm>
                  <a:off x="9407272" y="2214345"/>
                  <a:ext cx="529722" cy="1753094"/>
                  <a:chOff x="9407272" y="2214345"/>
                  <a:chExt cx="529722" cy="1753094"/>
                </a:xfrm>
              </p:grpSpPr>
              <p:grpSp>
                <p:nvGrpSpPr>
                  <p:cNvPr id="107" name="Group 106">
                    <a:extLst>
                      <a:ext uri="{FF2B5EF4-FFF2-40B4-BE49-F238E27FC236}">
                        <a16:creationId xmlns:a16="http://schemas.microsoft.com/office/drawing/2014/main" id="{5239C8B9-3CDB-5865-0FE1-6E339B9D050A}"/>
                      </a:ext>
                    </a:extLst>
                  </p:cNvPr>
                  <p:cNvGrpSpPr/>
                  <p:nvPr/>
                </p:nvGrpSpPr>
                <p:grpSpPr>
                  <a:xfrm>
                    <a:off x="9407272" y="2214345"/>
                    <a:ext cx="529722" cy="876794"/>
                    <a:chOff x="9407272" y="2214345"/>
                    <a:chExt cx="529722" cy="876794"/>
                  </a:xfrm>
                </p:grpSpPr>
                <p:sp>
                  <p:nvSpPr>
                    <p:cNvPr id="111" name="Hexagon 110">
                      <a:extLst>
                        <a:ext uri="{FF2B5EF4-FFF2-40B4-BE49-F238E27FC236}">
                          <a16:creationId xmlns:a16="http://schemas.microsoft.com/office/drawing/2014/main" id="{8C79EC82-E366-654B-CFC1-34928D43A104}"/>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exagon 111">
                      <a:extLst>
                        <a:ext uri="{FF2B5EF4-FFF2-40B4-BE49-F238E27FC236}">
                          <a16:creationId xmlns:a16="http://schemas.microsoft.com/office/drawing/2014/main" id="{A96222E0-B082-AD32-89C4-8DD819CCF64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0C564D42-4A98-9E07-4617-54282F199597}"/>
                      </a:ext>
                    </a:extLst>
                  </p:cNvPr>
                  <p:cNvGrpSpPr/>
                  <p:nvPr/>
                </p:nvGrpSpPr>
                <p:grpSpPr>
                  <a:xfrm>
                    <a:off x="9407272" y="3090645"/>
                    <a:ext cx="529722" cy="876794"/>
                    <a:chOff x="9407272" y="2214345"/>
                    <a:chExt cx="529722" cy="876794"/>
                  </a:xfrm>
                </p:grpSpPr>
                <p:sp>
                  <p:nvSpPr>
                    <p:cNvPr id="109" name="Hexagon 108">
                      <a:extLst>
                        <a:ext uri="{FF2B5EF4-FFF2-40B4-BE49-F238E27FC236}">
                          <a16:creationId xmlns:a16="http://schemas.microsoft.com/office/drawing/2014/main" id="{7C525156-54CA-8601-97A6-C6184F79FEB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4A404F98-1248-13B0-4F05-AADC1ECB6FB0}"/>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0" name="Group 99">
                  <a:extLst>
                    <a:ext uri="{FF2B5EF4-FFF2-40B4-BE49-F238E27FC236}">
                      <a16:creationId xmlns:a16="http://schemas.microsoft.com/office/drawing/2014/main" id="{BB73ECEE-2637-5243-2C40-A0E7D489769C}"/>
                    </a:ext>
                  </a:extLst>
                </p:cNvPr>
                <p:cNvGrpSpPr/>
                <p:nvPr/>
              </p:nvGrpSpPr>
              <p:grpSpPr>
                <a:xfrm>
                  <a:off x="9407272" y="3966743"/>
                  <a:ext cx="529722" cy="1753094"/>
                  <a:chOff x="9407272" y="2214345"/>
                  <a:chExt cx="529722" cy="1753094"/>
                </a:xfrm>
              </p:grpSpPr>
              <p:grpSp>
                <p:nvGrpSpPr>
                  <p:cNvPr id="101" name="Group 100">
                    <a:extLst>
                      <a:ext uri="{FF2B5EF4-FFF2-40B4-BE49-F238E27FC236}">
                        <a16:creationId xmlns:a16="http://schemas.microsoft.com/office/drawing/2014/main" id="{CA0301B7-434D-D479-059A-13E52A7F8861}"/>
                      </a:ext>
                    </a:extLst>
                  </p:cNvPr>
                  <p:cNvGrpSpPr/>
                  <p:nvPr/>
                </p:nvGrpSpPr>
                <p:grpSpPr>
                  <a:xfrm>
                    <a:off x="9407272" y="2214345"/>
                    <a:ext cx="529722" cy="876794"/>
                    <a:chOff x="9407272" y="2214345"/>
                    <a:chExt cx="529722" cy="876794"/>
                  </a:xfrm>
                </p:grpSpPr>
                <p:sp>
                  <p:nvSpPr>
                    <p:cNvPr id="105" name="Hexagon 104">
                      <a:extLst>
                        <a:ext uri="{FF2B5EF4-FFF2-40B4-BE49-F238E27FC236}">
                          <a16:creationId xmlns:a16="http://schemas.microsoft.com/office/drawing/2014/main" id="{9E002BCA-3D7E-1DD2-2062-BA16DD53809B}"/>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2E0B6516-0D63-5F32-E32C-B2947334D5F5}"/>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9FDDE6FB-1C38-E748-1D40-8C3A646F525A}"/>
                      </a:ext>
                    </a:extLst>
                  </p:cNvPr>
                  <p:cNvGrpSpPr/>
                  <p:nvPr/>
                </p:nvGrpSpPr>
                <p:grpSpPr>
                  <a:xfrm>
                    <a:off x="9407272" y="3090645"/>
                    <a:ext cx="529722" cy="876794"/>
                    <a:chOff x="9407272" y="2214345"/>
                    <a:chExt cx="529722" cy="876794"/>
                  </a:xfrm>
                </p:grpSpPr>
                <p:sp>
                  <p:nvSpPr>
                    <p:cNvPr id="103" name="Hexagon 102">
                      <a:extLst>
                        <a:ext uri="{FF2B5EF4-FFF2-40B4-BE49-F238E27FC236}">
                          <a16:creationId xmlns:a16="http://schemas.microsoft.com/office/drawing/2014/main" id="{319DA751-0D8F-3CBA-0880-D27B772C3574}"/>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xagon 103">
                      <a:extLst>
                        <a:ext uri="{FF2B5EF4-FFF2-40B4-BE49-F238E27FC236}">
                          <a16:creationId xmlns:a16="http://schemas.microsoft.com/office/drawing/2014/main" id="{6884FF99-340E-E876-2874-79C422A8CA2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4" name="Group 83">
                <a:extLst>
                  <a:ext uri="{FF2B5EF4-FFF2-40B4-BE49-F238E27FC236}">
                    <a16:creationId xmlns:a16="http://schemas.microsoft.com/office/drawing/2014/main" id="{134E2204-B536-D87C-B0D5-A0BAE67742A6}"/>
                  </a:ext>
                </a:extLst>
              </p:cNvPr>
              <p:cNvGrpSpPr/>
              <p:nvPr/>
            </p:nvGrpSpPr>
            <p:grpSpPr>
              <a:xfrm>
                <a:off x="9407272" y="3453245"/>
                <a:ext cx="529722" cy="3505492"/>
                <a:chOff x="9407272" y="2214345"/>
                <a:chExt cx="529722" cy="3505492"/>
              </a:xfrm>
            </p:grpSpPr>
            <p:grpSp>
              <p:nvGrpSpPr>
                <p:cNvPr id="85" name="Group 84">
                  <a:extLst>
                    <a:ext uri="{FF2B5EF4-FFF2-40B4-BE49-F238E27FC236}">
                      <a16:creationId xmlns:a16="http://schemas.microsoft.com/office/drawing/2014/main" id="{EDC8ADF7-931E-8D2A-1A47-C12752C28195}"/>
                    </a:ext>
                  </a:extLst>
                </p:cNvPr>
                <p:cNvGrpSpPr/>
                <p:nvPr/>
              </p:nvGrpSpPr>
              <p:grpSpPr>
                <a:xfrm>
                  <a:off x="9407272" y="2214345"/>
                  <a:ext cx="529722" cy="1753094"/>
                  <a:chOff x="9407272" y="2214345"/>
                  <a:chExt cx="529722" cy="1753094"/>
                </a:xfrm>
              </p:grpSpPr>
              <p:grpSp>
                <p:nvGrpSpPr>
                  <p:cNvPr id="93" name="Group 92">
                    <a:extLst>
                      <a:ext uri="{FF2B5EF4-FFF2-40B4-BE49-F238E27FC236}">
                        <a16:creationId xmlns:a16="http://schemas.microsoft.com/office/drawing/2014/main" id="{9D35FDC4-ACB7-6665-EF39-E90025600099}"/>
                      </a:ext>
                    </a:extLst>
                  </p:cNvPr>
                  <p:cNvGrpSpPr/>
                  <p:nvPr/>
                </p:nvGrpSpPr>
                <p:grpSpPr>
                  <a:xfrm>
                    <a:off x="9407272" y="2214345"/>
                    <a:ext cx="529722" cy="876794"/>
                    <a:chOff x="9407272" y="2214345"/>
                    <a:chExt cx="529722" cy="876794"/>
                  </a:xfrm>
                </p:grpSpPr>
                <p:sp>
                  <p:nvSpPr>
                    <p:cNvPr id="97" name="Hexagon 96">
                      <a:extLst>
                        <a:ext uri="{FF2B5EF4-FFF2-40B4-BE49-F238E27FC236}">
                          <a16:creationId xmlns:a16="http://schemas.microsoft.com/office/drawing/2014/main" id="{E6D9A7D4-191F-A2A9-6705-CA1F2925AA46}"/>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74A2F737-09BF-DC14-FD59-C6B5B145240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4383E04E-319D-FC4B-DD6F-01E424DC5D16}"/>
                      </a:ext>
                    </a:extLst>
                  </p:cNvPr>
                  <p:cNvGrpSpPr/>
                  <p:nvPr/>
                </p:nvGrpSpPr>
                <p:grpSpPr>
                  <a:xfrm>
                    <a:off x="9407272" y="3090645"/>
                    <a:ext cx="529722" cy="876794"/>
                    <a:chOff x="9407272" y="2214345"/>
                    <a:chExt cx="529722" cy="876794"/>
                  </a:xfrm>
                </p:grpSpPr>
                <p:sp>
                  <p:nvSpPr>
                    <p:cNvPr id="95" name="Hexagon 94">
                      <a:extLst>
                        <a:ext uri="{FF2B5EF4-FFF2-40B4-BE49-F238E27FC236}">
                          <a16:creationId xmlns:a16="http://schemas.microsoft.com/office/drawing/2014/main" id="{9C0091B5-2911-69D2-3D46-D84C6CE9D38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EFFC837-978C-26D7-5A3D-457DC3F63C87}"/>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 name="Group 85">
                  <a:extLst>
                    <a:ext uri="{FF2B5EF4-FFF2-40B4-BE49-F238E27FC236}">
                      <a16:creationId xmlns:a16="http://schemas.microsoft.com/office/drawing/2014/main" id="{26C31D5A-11FE-619E-DC03-B9256C3A37A2}"/>
                    </a:ext>
                  </a:extLst>
                </p:cNvPr>
                <p:cNvGrpSpPr/>
                <p:nvPr/>
              </p:nvGrpSpPr>
              <p:grpSpPr>
                <a:xfrm>
                  <a:off x="9407272" y="3966743"/>
                  <a:ext cx="529722" cy="1753094"/>
                  <a:chOff x="9407272" y="2214345"/>
                  <a:chExt cx="529722" cy="1753094"/>
                </a:xfrm>
              </p:grpSpPr>
              <p:grpSp>
                <p:nvGrpSpPr>
                  <p:cNvPr id="87" name="Group 86">
                    <a:extLst>
                      <a:ext uri="{FF2B5EF4-FFF2-40B4-BE49-F238E27FC236}">
                        <a16:creationId xmlns:a16="http://schemas.microsoft.com/office/drawing/2014/main" id="{693D9914-4224-EF24-270F-8547D07A2950}"/>
                      </a:ext>
                    </a:extLst>
                  </p:cNvPr>
                  <p:cNvGrpSpPr/>
                  <p:nvPr/>
                </p:nvGrpSpPr>
                <p:grpSpPr>
                  <a:xfrm>
                    <a:off x="9407272" y="2214345"/>
                    <a:ext cx="529722" cy="876794"/>
                    <a:chOff x="9407272" y="2214345"/>
                    <a:chExt cx="529722" cy="876794"/>
                  </a:xfrm>
                </p:grpSpPr>
                <p:sp>
                  <p:nvSpPr>
                    <p:cNvPr id="91" name="Hexagon 90">
                      <a:extLst>
                        <a:ext uri="{FF2B5EF4-FFF2-40B4-BE49-F238E27FC236}">
                          <a16:creationId xmlns:a16="http://schemas.microsoft.com/office/drawing/2014/main" id="{FD35AB82-F079-DE59-0838-D4A8DB382ADB}"/>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C48B534F-DEB4-CE5B-A518-0F7A6CA4241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BAEF67D4-DFA7-0CAD-CF3C-77F94497B1C0}"/>
                      </a:ext>
                    </a:extLst>
                  </p:cNvPr>
                  <p:cNvGrpSpPr/>
                  <p:nvPr/>
                </p:nvGrpSpPr>
                <p:grpSpPr>
                  <a:xfrm>
                    <a:off x="9407272" y="3090645"/>
                    <a:ext cx="529722" cy="876794"/>
                    <a:chOff x="9407272" y="2214345"/>
                    <a:chExt cx="529722" cy="876794"/>
                  </a:xfrm>
                </p:grpSpPr>
                <p:sp>
                  <p:nvSpPr>
                    <p:cNvPr id="89" name="Hexagon 88">
                      <a:extLst>
                        <a:ext uri="{FF2B5EF4-FFF2-40B4-BE49-F238E27FC236}">
                          <a16:creationId xmlns:a16="http://schemas.microsoft.com/office/drawing/2014/main" id="{C7E42781-4907-85B9-9091-F66B304DCD8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exagon 89">
                      <a:extLst>
                        <a:ext uri="{FF2B5EF4-FFF2-40B4-BE49-F238E27FC236}">
                          <a16:creationId xmlns:a16="http://schemas.microsoft.com/office/drawing/2014/main" id="{D9E3C929-5A51-76CD-998E-0A622F494136}"/>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0" name="Group 19">
              <a:extLst>
                <a:ext uri="{FF2B5EF4-FFF2-40B4-BE49-F238E27FC236}">
                  <a16:creationId xmlns:a16="http://schemas.microsoft.com/office/drawing/2014/main" id="{62083AC4-0307-364B-1A21-143E9C0F3C6D}"/>
                </a:ext>
              </a:extLst>
            </p:cNvPr>
            <p:cNvGrpSpPr/>
            <p:nvPr/>
          </p:nvGrpSpPr>
          <p:grpSpPr>
            <a:xfrm>
              <a:off x="-34172" y="-269999"/>
              <a:ext cx="936647" cy="7228736"/>
              <a:chOff x="9407272" y="-269999"/>
              <a:chExt cx="936647" cy="7228736"/>
            </a:xfrm>
          </p:grpSpPr>
          <p:grpSp>
            <p:nvGrpSpPr>
              <p:cNvPr id="21" name="Group 20">
                <a:extLst>
                  <a:ext uri="{FF2B5EF4-FFF2-40B4-BE49-F238E27FC236}">
                    <a16:creationId xmlns:a16="http://schemas.microsoft.com/office/drawing/2014/main" id="{F2CD91EC-53EF-C283-7F46-F35E2AA69DC9}"/>
                  </a:ext>
                </a:extLst>
              </p:cNvPr>
              <p:cNvGrpSpPr/>
              <p:nvPr/>
            </p:nvGrpSpPr>
            <p:grpSpPr>
              <a:xfrm>
                <a:off x="9407272" y="-50800"/>
                <a:ext cx="529722" cy="7009537"/>
                <a:chOff x="9407272" y="-50800"/>
                <a:chExt cx="529722" cy="7009537"/>
              </a:xfrm>
            </p:grpSpPr>
            <p:grpSp>
              <p:nvGrpSpPr>
                <p:cNvPr id="53" name="Group 52">
                  <a:extLst>
                    <a:ext uri="{FF2B5EF4-FFF2-40B4-BE49-F238E27FC236}">
                      <a16:creationId xmlns:a16="http://schemas.microsoft.com/office/drawing/2014/main" id="{33A8838A-955D-A5EF-4815-8A575AB58D5F}"/>
                    </a:ext>
                  </a:extLst>
                </p:cNvPr>
                <p:cNvGrpSpPr/>
                <p:nvPr/>
              </p:nvGrpSpPr>
              <p:grpSpPr>
                <a:xfrm>
                  <a:off x="9407272" y="-50800"/>
                  <a:ext cx="529722" cy="3505492"/>
                  <a:chOff x="9407272" y="2214345"/>
                  <a:chExt cx="529722" cy="3505492"/>
                </a:xfrm>
              </p:grpSpPr>
              <p:grpSp>
                <p:nvGrpSpPr>
                  <p:cNvPr id="69" name="Group 68">
                    <a:extLst>
                      <a:ext uri="{FF2B5EF4-FFF2-40B4-BE49-F238E27FC236}">
                        <a16:creationId xmlns:a16="http://schemas.microsoft.com/office/drawing/2014/main" id="{8A8431B4-53EB-6FB0-1ADC-7B43C96881E6}"/>
                      </a:ext>
                    </a:extLst>
                  </p:cNvPr>
                  <p:cNvGrpSpPr/>
                  <p:nvPr/>
                </p:nvGrpSpPr>
                <p:grpSpPr>
                  <a:xfrm>
                    <a:off x="9407272" y="2214345"/>
                    <a:ext cx="529722" cy="1753094"/>
                    <a:chOff x="9407272" y="2214345"/>
                    <a:chExt cx="529722" cy="1753094"/>
                  </a:xfrm>
                </p:grpSpPr>
                <p:grpSp>
                  <p:nvGrpSpPr>
                    <p:cNvPr id="77" name="Group 76">
                      <a:extLst>
                        <a:ext uri="{FF2B5EF4-FFF2-40B4-BE49-F238E27FC236}">
                          <a16:creationId xmlns:a16="http://schemas.microsoft.com/office/drawing/2014/main" id="{6BF9E043-DB48-4474-7BC9-CFDCF7AB351D}"/>
                        </a:ext>
                      </a:extLst>
                    </p:cNvPr>
                    <p:cNvGrpSpPr/>
                    <p:nvPr/>
                  </p:nvGrpSpPr>
                  <p:grpSpPr>
                    <a:xfrm>
                      <a:off x="9407272" y="2214345"/>
                      <a:ext cx="529722" cy="876794"/>
                      <a:chOff x="9407272" y="2214345"/>
                      <a:chExt cx="529722" cy="876794"/>
                    </a:xfrm>
                  </p:grpSpPr>
                  <p:sp>
                    <p:nvSpPr>
                      <p:cNvPr id="81" name="Hexagon 80">
                        <a:extLst>
                          <a:ext uri="{FF2B5EF4-FFF2-40B4-BE49-F238E27FC236}">
                            <a16:creationId xmlns:a16="http://schemas.microsoft.com/office/drawing/2014/main" id="{41D0B2FF-468C-6050-BB48-5400F052563A}"/>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B17D2176-1E53-AEE1-B755-24C96A7084D6}"/>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EDD4DBB2-0DD0-2D0D-A5D8-6AC2B5816B91}"/>
                        </a:ext>
                      </a:extLst>
                    </p:cNvPr>
                    <p:cNvGrpSpPr/>
                    <p:nvPr/>
                  </p:nvGrpSpPr>
                  <p:grpSpPr>
                    <a:xfrm>
                      <a:off x="9407272" y="3090645"/>
                      <a:ext cx="529722" cy="876794"/>
                      <a:chOff x="9407272" y="2214345"/>
                      <a:chExt cx="529722" cy="876794"/>
                    </a:xfrm>
                  </p:grpSpPr>
                  <p:sp>
                    <p:nvSpPr>
                      <p:cNvPr id="79" name="Hexagon 78">
                        <a:extLst>
                          <a:ext uri="{FF2B5EF4-FFF2-40B4-BE49-F238E27FC236}">
                            <a16:creationId xmlns:a16="http://schemas.microsoft.com/office/drawing/2014/main" id="{AD43E308-F6B3-29CD-24C8-3C72EFECD3D1}"/>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58C570E6-898E-1645-B673-5CB6D0FF9B23}"/>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 name="Group 69">
                    <a:extLst>
                      <a:ext uri="{FF2B5EF4-FFF2-40B4-BE49-F238E27FC236}">
                        <a16:creationId xmlns:a16="http://schemas.microsoft.com/office/drawing/2014/main" id="{5580C84F-1E04-1426-7546-A8A7C1AD617E}"/>
                      </a:ext>
                    </a:extLst>
                  </p:cNvPr>
                  <p:cNvGrpSpPr/>
                  <p:nvPr/>
                </p:nvGrpSpPr>
                <p:grpSpPr>
                  <a:xfrm>
                    <a:off x="9407272" y="3966743"/>
                    <a:ext cx="529722" cy="1753094"/>
                    <a:chOff x="9407272" y="2214345"/>
                    <a:chExt cx="529722" cy="1753094"/>
                  </a:xfrm>
                </p:grpSpPr>
                <p:grpSp>
                  <p:nvGrpSpPr>
                    <p:cNvPr id="71" name="Group 70">
                      <a:extLst>
                        <a:ext uri="{FF2B5EF4-FFF2-40B4-BE49-F238E27FC236}">
                          <a16:creationId xmlns:a16="http://schemas.microsoft.com/office/drawing/2014/main" id="{C8DF4CB7-AB90-9524-534A-FDD457E5708D}"/>
                        </a:ext>
                      </a:extLst>
                    </p:cNvPr>
                    <p:cNvGrpSpPr/>
                    <p:nvPr/>
                  </p:nvGrpSpPr>
                  <p:grpSpPr>
                    <a:xfrm>
                      <a:off x="9407272" y="2214345"/>
                      <a:ext cx="529722" cy="876794"/>
                      <a:chOff x="9407272" y="2214345"/>
                      <a:chExt cx="529722" cy="876794"/>
                    </a:xfrm>
                  </p:grpSpPr>
                  <p:sp>
                    <p:nvSpPr>
                      <p:cNvPr id="75" name="Hexagon 74">
                        <a:extLst>
                          <a:ext uri="{FF2B5EF4-FFF2-40B4-BE49-F238E27FC236}">
                            <a16:creationId xmlns:a16="http://schemas.microsoft.com/office/drawing/2014/main" id="{81414981-CAEF-D6D4-F054-AEC194BDDEDF}"/>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a:extLst>
                          <a:ext uri="{FF2B5EF4-FFF2-40B4-BE49-F238E27FC236}">
                            <a16:creationId xmlns:a16="http://schemas.microsoft.com/office/drawing/2014/main" id="{CC70ACF2-04FD-A72A-BD65-73CC7B5FA10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C082BCD8-DC50-B502-D12E-7DCCA6A97B81}"/>
                        </a:ext>
                      </a:extLst>
                    </p:cNvPr>
                    <p:cNvGrpSpPr/>
                    <p:nvPr/>
                  </p:nvGrpSpPr>
                  <p:grpSpPr>
                    <a:xfrm>
                      <a:off x="9407272" y="3090645"/>
                      <a:ext cx="529722" cy="876794"/>
                      <a:chOff x="9407272" y="2214345"/>
                      <a:chExt cx="529722" cy="876794"/>
                    </a:xfrm>
                  </p:grpSpPr>
                  <p:sp>
                    <p:nvSpPr>
                      <p:cNvPr id="73" name="Hexagon 72">
                        <a:extLst>
                          <a:ext uri="{FF2B5EF4-FFF2-40B4-BE49-F238E27FC236}">
                            <a16:creationId xmlns:a16="http://schemas.microsoft.com/office/drawing/2014/main" id="{021C9D04-A1C2-B1C0-591B-A57B32EBB1B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a:extLst>
                          <a:ext uri="{FF2B5EF4-FFF2-40B4-BE49-F238E27FC236}">
                            <a16:creationId xmlns:a16="http://schemas.microsoft.com/office/drawing/2014/main" id="{426CEAEA-63C3-CC18-70AA-3630E5AB3B54}"/>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4" name="Group 53">
                  <a:extLst>
                    <a:ext uri="{FF2B5EF4-FFF2-40B4-BE49-F238E27FC236}">
                      <a16:creationId xmlns:a16="http://schemas.microsoft.com/office/drawing/2014/main" id="{6561FFC2-3B4F-BD4A-10B2-501FD0EC3B5C}"/>
                    </a:ext>
                  </a:extLst>
                </p:cNvPr>
                <p:cNvGrpSpPr/>
                <p:nvPr/>
              </p:nvGrpSpPr>
              <p:grpSpPr>
                <a:xfrm>
                  <a:off x="9407272" y="3453245"/>
                  <a:ext cx="529722" cy="3505492"/>
                  <a:chOff x="9407272" y="2214345"/>
                  <a:chExt cx="529722" cy="3505492"/>
                </a:xfrm>
              </p:grpSpPr>
              <p:grpSp>
                <p:nvGrpSpPr>
                  <p:cNvPr id="55" name="Group 54">
                    <a:extLst>
                      <a:ext uri="{FF2B5EF4-FFF2-40B4-BE49-F238E27FC236}">
                        <a16:creationId xmlns:a16="http://schemas.microsoft.com/office/drawing/2014/main" id="{CF25D893-4045-EFC5-29F2-6F33E52660AC}"/>
                      </a:ext>
                    </a:extLst>
                  </p:cNvPr>
                  <p:cNvGrpSpPr/>
                  <p:nvPr/>
                </p:nvGrpSpPr>
                <p:grpSpPr>
                  <a:xfrm>
                    <a:off x="9407272" y="2214345"/>
                    <a:ext cx="529722" cy="1753094"/>
                    <a:chOff x="9407272" y="2214345"/>
                    <a:chExt cx="529722" cy="1753094"/>
                  </a:xfrm>
                </p:grpSpPr>
                <p:grpSp>
                  <p:nvGrpSpPr>
                    <p:cNvPr id="63" name="Group 62">
                      <a:extLst>
                        <a:ext uri="{FF2B5EF4-FFF2-40B4-BE49-F238E27FC236}">
                          <a16:creationId xmlns:a16="http://schemas.microsoft.com/office/drawing/2014/main" id="{D9627B92-1E31-78BD-ED72-2EAC1D121B09}"/>
                        </a:ext>
                      </a:extLst>
                    </p:cNvPr>
                    <p:cNvGrpSpPr/>
                    <p:nvPr/>
                  </p:nvGrpSpPr>
                  <p:grpSpPr>
                    <a:xfrm>
                      <a:off x="9407272" y="2214345"/>
                      <a:ext cx="529722" cy="876794"/>
                      <a:chOff x="9407272" y="2214345"/>
                      <a:chExt cx="529722" cy="876794"/>
                    </a:xfrm>
                  </p:grpSpPr>
                  <p:sp>
                    <p:nvSpPr>
                      <p:cNvPr id="67" name="Hexagon 66">
                        <a:extLst>
                          <a:ext uri="{FF2B5EF4-FFF2-40B4-BE49-F238E27FC236}">
                            <a16:creationId xmlns:a16="http://schemas.microsoft.com/office/drawing/2014/main" id="{EA2453FA-986E-D60E-F4F1-10411DCC9C7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a:extLst>
                          <a:ext uri="{FF2B5EF4-FFF2-40B4-BE49-F238E27FC236}">
                            <a16:creationId xmlns:a16="http://schemas.microsoft.com/office/drawing/2014/main" id="{6D90B52E-EC67-B54B-F514-4E89EB21A945}"/>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28D60301-4F85-B7DF-42DD-D3420BEB269C}"/>
                        </a:ext>
                      </a:extLst>
                    </p:cNvPr>
                    <p:cNvGrpSpPr/>
                    <p:nvPr/>
                  </p:nvGrpSpPr>
                  <p:grpSpPr>
                    <a:xfrm>
                      <a:off x="9407272" y="3090645"/>
                      <a:ext cx="529722" cy="876794"/>
                      <a:chOff x="9407272" y="2214345"/>
                      <a:chExt cx="529722" cy="876794"/>
                    </a:xfrm>
                  </p:grpSpPr>
                  <p:sp>
                    <p:nvSpPr>
                      <p:cNvPr id="65" name="Hexagon 64">
                        <a:extLst>
                          <a:ext uri="{FF2B5EF4-FFF2-40B4-BE49-F238E27FC236}">
                            <a16:creationId xmlns:a16="http://schemas.microsoft.com/office/drawing/2014/main" id="{D8E3621B-73E5-CAEB-42FC-5F49BAF239E0}"/>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a:extLst>
                          <a:ext uri="{FF2B5EF4-FFF2-40B4-BE49-F238E27FC236}">
                            <a16:creationId xmlns:a16="http://schemas.microsoft.com/office/drawing/2014/main" id="{1F2D02E6-9781-0F1B-8B02-B8244006BDE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 name="Group 55">
                    <a:extLst>
                      <a:ext uri="{FF2B5EF4-FFF2-40B4-BE49-F238E27FC236}">
                        <a16:creationId xmlns:a16="http://schemas.microsoft.com/office/drawing/2014/main" id="{91099303-40DD-67AE-2BED-423B2585ED39}"/>
                      </a:ext>
                    </a:extLst>
                  </p:cNvPr>
                  <p:cNvGrpSpPr/>
                  <p:nvPr/>
                </p:nvGrpSpPr>
                <p:grpSpPr>
                  <a:xfrm>
                    <a:off x="9407272" y="3966743"/>
                    <a:ext cx="529722" cy="1753094"/>
                    <a:chOff x="9407272" y="2214345"/>
                    <a:chExt cx="529722" cy="1753094"/>
                  </a:xfrm>
                </p:grpSpPr>
                <p:grpSp>
                  <p:nvGrpSpPr>
                    <p:cNvPr id="57" name="Group 56">
                      <a:extLst>
                        <a:ext uri="{FF2B5EF4-FFF2-40B4-BE49-F238E27FC236}">
                          <a16:creationId xmlns:a16="http://schemas.microsoft.com/office/drawing/2014/main" id="{95A9D9FE-CA59-9EAF-8E68-ED0AF7918154}"/>
                        </a:ext>
                      </a:extLst>
                    </p:cNvPr>
                    <p:cNvGrpSpPr/>
                    <p:nvPr/>
                  </p:nvGrpSpPr>
                  <p:grpSpPr>
                    <a:xfrm>
                      <a:off x="9407272" y="2214345"/>
                      <a:ext cx="529722" cy="876794"/>
                      <a:chOff x="9407272" y="2214345"/>
                      <a:chExt cx="529722" cy="876794"/>
                    </a:xfrm>
                  </p:grpSpPr>
                  <p:sp>
                    <p:nvSpPr>
                      <p:cNvPr id="61" name="Hexagon 60">
                        <a:extLst>
                          <a:ext uri="{FF2B5EF4-FFF2-40B4-BE49-F238E27FC236}">
                            <a16:creationId xmlns:a16="http://schemas.microsoft.com/office/drawing/2014/main" id="{3A566094-DEF9-11FE-815D-C3DC547094A3}"/>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a:extLst>
                          <a:ext uri="{FF2B5EF4-FFF2-40B4-BE49-F238E27FC236}">
                            <a16:creationId xmlns:a16="http://schemas.microsoft.com/office/drawing/2014/main" id="{3D4DEC42-BC5F-AEE5-7D3D-022FC4C5EA6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28A32C68-97E8-D7C3-E74B-8F729EC23196}"/>
                        </a:ext>
                      </a:extLst>
                    </p:cNvPr>
                    <p:cNvGrpSpPr/>
                    <p:nvPr/>
                  </p:nvGrpSpPr>
                  <p:grpSpPr>
                    <a:xfrm>
                      <a:off x="9407272" y="3090645"/>
                      <a:ext cx="529722" cy="876794"/>
                      <a:chOff x="9407272" y="2214345"/>
                      <a:chExt cx="529722" cy="876794"/>
                    </a:xfrm>
                  </p:grpSpPr>
                  <p:sp>
                    <p:nvSpPr>
                      <p:cNvPr id="59" name="Hexagon 58">
                        <a:extLst>
                          <a:ext uri="{FF2B5EF4-FFF2-40B4-BE49-F238E27FC236}">
                            <a16:creationId xmlns:a16="http://schemas.microsoft.com/office/drawing/2014/main" id="{A254B7D0-D73B-07AA-3F91-2C3C29AB2FAC}"/>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a:extLst>
                          <a:ext uri="{FF2B5EF4-FFF2-40B4-BE49-F238E27FC236}">
                            <a16:creationId xmlns:a16="http://schemas.microsoft.com/office/drawing/2014/main" id="{E80C1AE2-B588-EDA6-AD5A-FC39516AA38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2" name="Group 21">
                <a:extLst>
                  <a:ext uri="{FF2B5EF4-FFF2-40B4-BE49-F238E27FC236}">
                    <a16:creationId xmlns:a16="http://schemas.microsoft.com/office/drawing/2014/main" id="{0A3735B9-2480-1E57-53FB-6A78D0DAE413}"/>
                  </a:ext>
                </a:extLst>
              </p:cNvPr>
              <p:cNvGrpSpPr/>
              <p:nvPr/>
            </p:nvGrpSpPr>
            <p:grpSpPr>
              <a:xfrm>
                <a:off x="9814197" y="-269999"/>
                <a:ext cx="529722" cy="7009537"/>
                <a:chOff x="9407272" y="-50800"/>
                <a:chExt cx="529722" cy="7009537"/>
              </a:xfrm>
            </p:grpSpPr>
            <p:grpSp>
              <p:nvGrpSpPr>
                <p:cNvPr id="23" name="Group 22">
                  <a:extLst>
                    <a:ext uri="{FF2B5EF4-FFF2-40B4-BE49-F238E27FC236}">
                      <a16:creationId xmlns:a16="http://schemas.microsoft.com/office/drawing/2014/main" id="{CC6BCB0C-3247-EE69-D993-BCAC4C248219}"/>
                    </a:ext>
                  </a:extLst>
                </p:cNvPr>
                <p:cNvGrpSpPr/>
                <p:nvPr/>
              </p:nvGrpSpPr>
              <p:grpSpPr>
                <a:xfrm>
                  <a:off x="9407272" y="-50800"/>
                  <a:ext cx="529722" cy="3505492"/>
                  <a:chOff x="9407272" y="2214345"/>
                  <a:chExt cx="529722" cy="3505492"/>
                </a:xfrm>
              </p:grpSpPr>
              <p:grpSp>
                <p:nvGrpSpPr>
                  <p:cNvPr id="39" name="Group 38">
                    <a:extLst>
                      <a:ext uri="{FF2B5EF4-FFF2-40B4-BE49-F238E27FC236}">
                        <a16:creationId xmlns:a16="http://schemas.microsoft.com/office/drawing/2014/main" id="{32395A40-9240-C8F6-1F63-D21E5D08E8BD}"/>
                      </a:ext>
                    </a:extLst>
                  </p:cNvPr>
                  <p:cNvGrpSpPr/>
                  <p:nvPr/>
                </p:nvGrpSpPr>
                <p:grpSpPr>
                  <a:xfrm>
                    <a:off x="9407272" y="2214345"/>
                    <a:ext cx="529722" cy="1753094"/>
                    <a:chOff x="9407272" y="2214345"/>
                    <a:chExt cx="529722" cy="1753094"/>
                  </a:xfrm>
                </p:grpSpPr>
                <p:grpSp>
                  <p:nvGrpSpPr>
                    <p:cNvPr id="47" name="Group 46">
                      <a:extLst>
                        <a:ext uri="{FF2B5EF4-FFF2-40B4-BE49-F238E27FC236}">
                          <a16:creationId xmlns:a16="http://schemas.microsoft.com/office/drawing/2014/main" id="{BCDBD733-63AE-BAE3-0B12-52FBB740EA75}"/>
                        </a:ext>
                      </a:extLst>
                    </p:cNvPr>
                    <p:cNvGrpSpPr/>
                    <p:nvPr/>
                  </p:nvGrpSpPr>
                  <p:grpSpPr>
                    <a:xfrm>
                      <a:off x="9407272" y="2214345"/>
                      <a:ext cx="529722" cy="876794"/>
                      <a:chOff x="9407272" y="2214345"/>
                      <a:chExt cx="529722" cy="876794"/>
                    </a:xfrm>
                  </p:grpSpPr>
                  <p:sp>
                    <p:nvSpPr>
                      <p:cNvPr id="51" name="Hexagon 50">
                        <a:extLst>
                          <a:ext uri="{FF2B5EF4-FFF2-40B4-BE49-F238E27FC236}">
                            <a16:creationId xmlns:a16="http://schemas.microsoft.com/office/drawing/2014/main" id="{1A37C28C-7474-90D0-BEBA-0538B9E2420B}"/>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a:extLst>
                          <a:ext uri="{FF2B5EF4-FFF2-40B4-BE49-F238E27FC236}">
                            <a16:creationId xmlns:a16="http://schemas.microsoft.com/office/drawing/2014/main" id="{492A6C70-C8DD-25BA-4053-00A2A8FC357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7D04B52E-619D-952E-A25E-DC5F44380BD8}"/>
                        </a:ext>
                      </a:extLst>
                    </p:cNvPr>
                    <p:cNvGrpSpPr/>
                    <p:nvPr/>
                  </p:nvGrpSpPr>
                  <p:grpSpPr>
                    <a:xfrm>
                      <a:off x="9407272" y="3090645"/>
                      <a:ext cx="529722" cy="876794"/>
                      <a:chOff x="9407272" y="2214345"/>
                      <a:chExt cx="529722" cy="876794"/>
                    </a:xfrm>
                  </p:grpSpPr>
                  <p:sp>
                    <p:nvSpPr>
                      <p:cNvPr id="49" name="Hexagon 48">
                        <a:extLst>
                          <a:ext uri="{FF2B5EF4-FFF2-40B4-BE49-F238E27FC236}">
                            <a16:creationId xmlns:a16="http://schemas.microsoft.com/office/drawing/2014/main" id="{7E43C237-3763-3F8D-68A6-DACB195C6FF8}"/>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a:extLst>
                          <a:ext uri="{FF2B5EF4-FFF2-40B4-BE49-F238E27FC236}">
                            <a16:creationId xmlns:a16="http://schemas.microsoft.com/office/drawing/2014/main" id="{3523BE6F-226A-A8EB-134B-B5DD01728A10}"/>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 name="Group 39">
                    <a:extLst>
                      <a:ext uri="{FF2B5EF4-FFF2-40B4-BE49-F238E27FC236}">
                        <a16:creationId xmlns:a16="http://schemas.microsoft.com/office/drawing/2014/main" id="{BAF44CB3-EDEB-F3EA-63DC-FE44D3DCC911}"/>
                      </a:ext>
                    </a:extLst>
                  </p:cNvPr>
                  <p:cNvGrpSpPr/>
                  <p:nvPr/>
                </p:nvGrpSpPr>
                <p:grpSpPr>
                  <a:xfrm>
                    <a:off x="9407272" y="3966743"/>
                    <a:ext cx="529722" cy="1753094"/>
                    <a:chOff x="9407272" y="2214345"/>
                    <a:chExt cx="529722" cy="1753094"/>
                  </a:xfrm>
                </p:grpSpPr>
                <p:grpSp>
                  <p:nvGrpSpPr>
                    <p:cNvPr id="41" name="Group 40">
                      <a:extLst>
                        <a:ext uri="{FF2B5EF4-FFF2-40B4-BE49-F238E27FC236}">
                          <a16:creationId xmlns:a16="http://schemas.microsoft.com/office/drawing/2014/main" id="{C624859E-06C5-AE12-E364-B9D288153D23}"/>
                        </a:ext>
                      </a:extLst>
                    </p:cNvPr>
                    <p:cNvGrpSpPr/>
                    <p:nvPr/>
                  </p:nvGrpSpPr>
                  <p:grpSpPr>
                    <a:xfrm>
                      <a:off x="9407272" y="2214345"/>
                      <a:ext cx="529722" cy="876794"/>
                      <a:chOff x="9407272" y="2214345"/>
                      <a:chExt cx="529722" cy="876794"/>
                    </a:xfrm>
                  </p:grpSpPr>
                  <p:sp>
                    <p:nvSpPr>
                      <p:cNvPr id="45" name="Hexagon 44">
                        <a:extLst>
                          <a:ext uri="{FF2B5EF4-FFF2-40B4-BE49-F238E27FC236}">
                            <a16:creationId xmlns:a16="http://schemas.microsoft.com/office/drawing/2014/main" id="{22488F36-98DD-45FA-EC14-31B73E78AD54}"/>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a:extLst>
                          <a:ext uri="{FF2B5EF4-FFF2-40B4-BE49-F238E27FC236}">
                            <a16:creationId xmlns:a16="http://schemas.microsoft.com/office/drawing/2014/main" id="{680CE310-3391-C18F-9825-FFD9E299EADE}"/>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B85EE09A-278C-8AB4-92D4-F2CCEA371535}"/>
                        </a:ext>
                      </a:extLst>
                    </p:cNvPr>
                    <p:cNvGrpSpPr/>
                    <p:nvPr/>
                  </p:nvGrpSpPr>
                  <p:grpSpPr>
                    <a:xfrm>
                      <a:off x="9407272" y="3090645"/>
                      <a:ext cx="529722" cy="876794"/>
                      <a:chOff x="9407272" y="2214345"/>
                      <a:chExt cx="529722" cy="876794"/>
                    </a:xfrm>
                  </p:grpSpPr>
                  <p:sp>
                    <p:nvSpPr>
                      <p:cNvPr id="43" name="Hexagon 42">
                        <a:extLst>
                          <a:ext uri="{FF2B5EF4-FFF2-40B4-BE49-F238E27FC236}">
                            <a16:creationId xmlns:a16="http://schemas.microsoft.com/office/drawing/2014/main" id="{AFFE5E03-1629-F452-E088-7E053198AE75}"/>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a:extLst>
                          <a:ext uri="{FF2B5EF4-FFF2-40B4-BE49-F238E27FC236}">
                            <a16:creationId xmlns:a16="http://schemas.microsoft.com/office/drawing/2014/main" id="{047C4074-B88D-1E83-72CE-B79FE167BAFB}"/>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 name="Group 23">
                  <a:extLst>
                    <a:ext uri="{FF2B5EF4-FFF2-40B4-BE49-F238E27FC236}">
                      <a16:creationId xmlns:a16="http://schemas.microsoft.com/office/drawing/2014/main" id="{18427EC3-47E3-5D7F-78B1-C765A0A31B3C}"/>
                    </a:ext>
                  </a:extLst>
                </p:cNvPr>
                <p:cNvGrpSpPr/>
                <p:nvPr/>
              </p:nvGrpSpPr>
              <p:grpSpPr>
                <a:xfrm>
                  <a:off x="9407272" y="3453245"/>
                  <a:ext cx="529722" cy="3505492"/>
                  <a:chOff x="9407272" y="2214345"/>
                  <a:chExt cx="529722" cy="3505492"/>
                </a:xfrm>
              </p:grpSpPr>
              <p:grpSp>
                <p:nvGrpSpPr>
                  <p:cNvPr id="25" name="Group 24">
                    <a:extLst>
                      <a:ext uri="{FF2B5EF4-FFF2-40B4-BE49-F238E27FC236}">
                        <a16:creationId xmlns:a16="http://schemas.microsoft.com/office/drawing/2014/main" id="{E4138BA9-3AB3-5EA2-E59C-2C5CF3C30E67}"/>
                      </a:ext>
                    </a:extLst>
                  </p:cNvPr>
                  <p:cNvGrpSpPr/>
                  <p:nvPr/>
                </p:nvGrpSpPr>
                <p:grpSpPr>
                  <a:xfrm>
                    <a:off x="9407272" y="2214345"/>
                    <a:ext cx="529722" cy="1753094"/>
                    <a:chOff x="9407272" y="2214345"/>
                    <a:chExt cx="529722" cy="1753094"/>
                  </a:xfrm>
                </p:grpSpPr>
                <p:grpSp>
                  <p:nvGrpSpPr>
                    <p:cNvPr id="33" name="Group 32">
                      <a:extLst>
                        <a:ext uri="{FF2B5EF4-FFF2-40B4-BE49-F238E27FC236}">
                          <a16:creationId xmlns:a16="http://schemas.microsoft.com/office/drawing/2014/main" id="{F12F785D-A1EF-3EC0-054B-0ADB3FAA38BB}"/>
                        </a:ext>
                      </a:extLst>
                    </p:cNvPr>
                    <p:cNvGrpSpPr/>
                    <p:nvPr/>
                  </p:nvGrpSpPr>
                  <p:grpSpPr>
                    <a:xfrm>
                      <a:off x="9407272" y="2214345"/>
                      <a:ext cx="529722" cy="876794"/>
                      <a:chOff x="9407272" y="2214345"/>
                      <a:chExt cx="529722" cy="876794"/>
                    </a:xfrm>
                  </p:grpSpPr>
                  <p:sp>
                    <p:nvSpPr>
                      <p:cNvPr id="37" name="Hexagon 36">
                        <a:extLst>
                          <a:ext uri="{FF2B5EF4-FFF2-40B4-BE49-F238E27FC236}">
                            <a16:creationId xmlns:a16="http://schemas.microsoft.com/office/drawing/2014/main" id="{1950C2DB-DE6F-62CE-66CC-13485C50734B}"/>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3CEAC7D9-229F-A171-08DC-CFB05F702589}"/>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8F8DC3B0-F253-E5A4-BC49-B10485E4B4AD}"/>
                        </a:ext>
                      </a:extLst>
                    </p:cNvPr>
                    <p:cNvGrpSpPr/>
                    <p:nvPr/>
                  </p:nvGrpSpPr>
                  <p:grpSpPr>
                    <a:xfrm>
                      <a:off x="9407272" y="3090645"/>
                      <a:ext cx="529722" cy="876794"/>
                      <a:chOff x="9407272" y="2214345"/>
                      <a:chExt cx="529722" cy="876794"/>
                    </a:xfrm>
                  </p:grpSpPr>
                  <p:sp>
                    <p:nvSpPr>
                      <p:cNvPr id="35" name="Hexagon 34">
                        <a:extLst>
                          <a:ext uri="{FF2B5EF4-FFF2-40B4-BE49-F238E27FC236}">
                            <a16:creationId xmlns:a16="http://schemas.microsoft.com/office/drawing/2014/main" id="{D508B7B3-8EF8-0D99-1478-99A2CB11A8CA}"/>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060550D5-B9A9-C39A-A39E-0CA98E091E55}"/>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a:extLst>
                      <a:ext uri="{FF2B5EF4-FFF2-40B4-BE49-F238E27FC236}">
                        <a16:creationId xmlns:a16="http://schemas.microsoft.com/office/drawing/2014/main" id="{17E6CB16-142E-DA72-C471-5DFA7E1108D0}"/>
                      </a:ext>
                    </a:extLst>
                  </p:cNvPr>
                  <p:cNvGrpSpPr/>
                  <p:nvPr/>
                </p:nvGrpSpPr>
                <p:grpSpPr>
                  <a:xfrm>
                    <a:off x="9407272" y="3966743"/>
                    <a:ext cx="529722" cy="1753094"/>
                    <a:chOff x="9407272" y="2214345"/>
                    <a:chExt cx="529722" cy="1753094"/>
                  </a:xfrm>
                </p:grpSpPr>
                <p:grpSp>
                  <p:nvGrpSpPr>
                    <p:cNvPr id="27" name="Group 26">
                      <a:extLst>
                        <a:ext uri="{FF2B5EF4-FFF2-40B4-BE49-F238E27FC236}">
                          <a16:creationId xmlns:a16="http://schemas.microsoft.com/office/drawing/2014/main" id="{6B52C37C-F94E-AE5E-F5A5-E01793474BBB}"/>
                        </a:ext>
                      </a:extLst>
                    </p:cNvPr>
                    <p:cNvGrpSpPr/>
                    <p:nvPr/>
                  </p:nvGrpSpPr>
                  <p:grpSpPr>
                    <a:xfrm>
                      <a:off x="9407272" y="2214345"/>
                      <a:ext cx="529722" cy="876794"/>
                      <a:chOff x="9407272" y="2214345"/>
                      <a:chExt cx="529722" cy="876794"/>
                    </a:xfrm>
                  </p:grpSpPr>
                  <p:sp>
                    <p:nvSpPr>
                      <p:cNvPr id="31" name="Hexagon 30">
                        <a:extLst>
                          <a:ext uri="{FF2B5EF4-FFF2-40B4-BE49-F238E27FC236}">
                            <a16:creationId xmlns:a16="http://schemas.microsoft.com/office/drawing/2014/main" id="{4CF9C7E7-9E9B-E761-42FF-81EBB83273AE}"/>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a:extLst>
                          <a:ext uri="{FF2B5EF4-FFF2-40B4-BE49-F238E27FC236}">
                            <a16:creationId xmlns:a16="http://schemas.microsoft.com/office/drawing/2014/main" id="{8FD5D9D5-1312-6D85-9970-DA05616C00C1}"/>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11F29508-8B5A-74D0-71F5-FAF3B2F8F11D}"/>
                        </a:ext>
                      </a:extLst>
                    </p:cNvPr>
                    <p:cNvGrpSpPr/>
                    <p:nvPr/>
                  </p:nvGrpSpPr>
                  <p:grpSpPr>
                    <a:xfrm>
                      <a:off x="9407272" y="3090645"/>
                      <a:ext cx="529722" cy="876794"/>
                      <a:chOff x="9407272" y="2214345"/>
                      <a:chExt cx="529722" cy="876794"/>
                    </a:xfrm>
                  </p:grpSpPr>
                  <p:sp>
                    <p:nvSpPr>
                      <p:cNvPr id="29" name="Hexagon 28">
                        <a:extLst>
                          <a:ext uri="{FF2B5EF4-FFF2-40B4-BE49-F238E27FC236}">
                            <a16:creationId xmlns:a16="http://schemas.microsoft.com/office/drawing/2014/main" id="{8CB09126-BA00-4ED8-EBC3-33C97FEA1B57}"/>
                          </a:ext>
                        </a:extLst>
                      </p:cNvPr>
                      <p:cNvSpPr/>
                      <p:nvPr/>
                    </p:nvSpPr>
                    <p:spPr>
                      <a:xfrm>
                        <a:off x="9407272" y="2652742"/>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a:extLst>
                          <a:ext uri="{FF2B5EF4-FFF2-40B4-BE49-F238E27FC236}">
                            <a16:creationId xmlns:a16="http://schemas.microsoft.com/office/drawing/2014/main" id="{B56395F2-230E-7F9D-DDFE-FFA743B4AA7F}"/>
                          </a:ext>
                        </a:extLst>
                      </p:cNvPr>
                      <p:cNvSpPr/>
                      <p:nvPr/>
                    </p:nvSpPr>
                    <p:spPr>
                      <a:xfrm>
                        <a:off x="9407272" y="2214345"/>
                        <a:ext cx="529722" cy="438397"/>
                      </a:xfrm>
                      <a:prstGeom prst="hexagon">
                        <a:avLst>
                          <a:gd name="adj" fmla="val 28094"/>
                          <a:gd name="vf" fmla="val 115470"/>
                        </a:avLst>
                      </a:prstGeom>
                      <a:noFill/>
                      <a:ln w="3175">
                        <a:solidFill>
                          <a:schemeClr val="bg1">
                            <a:alpha val="79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sp>
        <p:nvSpPr>
          <p:cNvPr id="981" name="Rectangle 980">
            <a:extLst>
              <a:ext uri="{FF2B5EF4-FFF2-40B4-BE49-F238E27FC236}">
                <a16:creationId xmlns:a16="http://schemas.microsoft.com/office/drawing/2014/main" id="{4006574B-8284-3EE8-B5F1-8383BD6D4D87}"/>
              </a:ext>
            </a:extLst>
          </p:cNvPr>
          <p:cNvSpPr/>
          <p:nvPr userDrawn="1"/>
        </p:nvSpPr>
        <p:spPr>
          <a:xfrm>
            <a:off x="-13771" y="0"/>
            <a:ext cx="12192000" cy="6858000"/>
          </a:xfrm>
          <a:prstGeom prst="rect">
            <a:avLst/>
          </a:prstGeom>
          <a:gradFill flip="none" rotWithShape="1">
            <a:gsLst>
              <a:gs pos="0">
                <a:srgbClr val="000048">
                  <a:alpha val="85000"/>
                </a:srgbClr>
              </a:gs>
              <a:gs pos="100000">
                <a:srgbClr val="000048">
                  <a:alpha val="8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2498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3" name="TextBox 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
        <p:nvSpPr>
          <p:cNvPr id="2" name="Rectangle 1">
            <a:extLst>
              <a:ext uri="{FF2B5EF4-FFF2-40B4-BE49-F238E27FC236}">
                <a16:creationId xmlns:a16="http://schemas.microsoft.com/office/drawing/2014/main" id="{AE48CAB5-2B60-07BE-EED8-91A9538DB15A}"/>
              </a:ext>
            </a:extLst>
          </p:cNvPr>
          <p:cNvSpPr/>
          <p:nvPr userDrawn="1"/>
        </p:nvSpPr>
        <p:spPr>
          <a:xfrm>
            <a:off x="0" y="0"/>
            <a:ext cx="12192000" cy="6858000"/>
          </a:xfrm>
          <a:prstGeom prst="rect">
            <a:avLst/>
          </a:prstGeom>
          <a:gradFill>
            <a:gsLst>
              <a:gs pos="0">
                <a:srgbClr val="000048"/>
              </a:gs>
              <a:gs pos="100000">
                <a:srgbClr val="00004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35360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C41296-CFF2-5CD2-3E97-9B2F200A9B8A}"/>
              </a:ext>
            </a:extLst>
          </p:cNvPr>
          <p:cNvSpPr>
            <a:spLocks/>
          </p:cNvSpPr>
          <p:nvPr userDrawn="1"/>
        </p:nvSpPr>
        <p:spPr>
          <a:xfrm>
            <a:off x="0" y="0"/>
            <a:ext cx="12192000" cy="6858000"/>
          </a:xfrm>
          <a:prstGeom prst="rect">
            <a:avLst/>
          </a:prstGeom>
          <a:gradFill flip="none" rotWithShape="1">
            <a:gsLst>
              <a:gs pos="100000">
                <a:srgbClr val="CCE1FC">
                  <a:lumMod val="30000"/>
                  <a:lumOff val="70000"/>
                </a:srgbClr>
              </a:gs>
              <a:gs pos="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226D3D98-B72E-1E36-D885-1F63142F97C6}"/>
              </a:ext>
            </a:extLst>
          </p:cNvPr>
          <p:cNvSpPr>
            <a:spLocks noGrp="1"/>
          </p:cNvSpPr>
          <p:nvPr>
            <p:ph type="sldNum" sz="quarter" idx="12"/>
          </p:nvPr>
        </p:nvSpPr>
        <p:spPr>
          <a:xfrm>
            <a:off x="9448800" y="6648450"/>
            <a:ext cx="2743200" cy="209550"/>
          </a:xfrm>
          <a:prstGeom prst="rect">
            <a:avLst/>
          </a:prstGeom>
        </p:spPr>
        <p:txBody>
          <a:bodyPr anchor="b"/>
          <a:lstStyle>
            <a:lvl1pPr>
              <a:defRPr sz="1000">
                <a:solidFill>
                  <a:schemeClr val="tx1"/>
                </a:solidFill>
              </a:defRPr>
            </a:lvl1pPr>
          </a:lstStyle>
          <a:p>
            <a:fld id="{764E36EA-E499-4622-875C-0A65F1D37E1E}" type="slidenum">
              <a:rPr lang="en-US" smtClean="0"/>
              <a:pPr/>
              <a:t>‹#›</a:t>
            </a:fld>
            <a:endParaRPr lang="en-US"/>
          </a:p>
        </p:txBody>
      </p:sp>
      <p:sp>
        <p:nvSpPr>
          <p:cNvPr id="12" name="Title 1">
            <a:extLst>
              <a:ext uri="{FF2B5EF4-FFF2-40B4-BE49-F238E27FC236}">
                <a16:creationId xmlns:a16="http://schemas.microsoft.com/office/drawing/2014/main" id="{F638E5CF-F56E-5BD1-A382-D21C7DA97316}"/>
              </a:ext>
            </a:extLst>
          </p:cNvPr>
          <p:cNvSpPr>
            <a:spLocks noGrp="1"/>
          </p:cNvSpPr>
          <p:nvPr>
            <p:ph type="title"/>
          </p:nvPr>
        </p:nvSpPr>
        <p:spPr>
          <a:xfrm>
            <a:off x="0" y="0"/>
            <a:ext cx="12192000" cy="640080"/>
          </a:xfrm>
          <a:gradFill>
            <a:gsLst>
              <a:gs pos="0">
                <a:srgbClr val="0950AF"/>
              </a:gs>
              <a:gs pos="100000">
                <a:srgbClr val="003059"/>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lvl1pPr>
              <a:defRPr kumimoji="0" lang="en-US" sz="2200" b="0" i="0" u="none" strike="noStrike" cap="none" spc="300" normalizeH="0" baseline="0" dirty="0">
                <a:ln>
                  <a:noFill/>
                </a:ln>
                <a:solidFill>
                  <a:prstClr val="white"/>
                </a:solidFill>
                <a:effectLst>
                  <a:outerShdw blurRad="38100" dist="38100" dir="2700000" algn="tl">
                    <a:srgbClr val="000000">
                      <a:alpha val="43137"/>
                    </a:srgbClr>
                  </a:outerShdw>
                </a:effectLst>
                <a:uLnTx/>
                <a:uFillTx/>
                <a:latin typeface="Montserrat SemiBold" panose="00000700000000000000" pitchFamily="2" charset="0"/>
                <a:ea typeface="+mn-ea"/>
                <a:cs typeface="+mn-cs"/>
              </a:defRPr>
            </a:lvl1pPr>
          </a:lstStyle>
          <a:p>
            <a:pPr marL="0" marR="0" lvl="0" indent="0" algn="ctr" fontAlgn="auto">
              <a:lnSpc>
                <a:spcPct val="10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18435474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2_Title Only">
    <p:bg>
      <p:bgPr>
        <a:solidFill>
          <a:schemeClr val="bg1">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F73259-625C-41C7-8CD4-4322D4A50756}"/>
              </a:ext>
            </a:extLst>
          </p:cNvPr>
          <p:cNvSpPr/>
          <p:nvPr userDrawn="1"/>
        </p:nvSpPr>
        <p:spPr>
          <a:xfrm>
            <a:off x="-3" y="0"/>
            <a:ext cx="12187772" cy="6858000"/>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15034205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8" name="Rectangle 7"/>
          <p:cNvSpPr/>
          <p:nvPr userDrawn="1"/>
        </p:nvSpPr>
        <p:spPr>
          <a:xfrm>
            <a:off x="-11567" y="0"/>
            <a:ext cx="12215135" cy="6858000"/>
          </a:xfrm>
          <a:prstGeom prst="rect">
            <a:avLst/>
          </a:prstGeom>
          <a:gradFill flip="none" rotWithShape="1">
            <a:gsLst>
              <a:gs pos="100000">
                <a:srgbClr val="F2E9E4"/>
              </a:gs>
              <a:gs pos="3000">
                <a:srgbClr val="F2E9E4">
                  <a:lumMod val="60000"/>
                  <a:lumOff val="40000"/>
                </a:srgbClr>
              </a:gs>
            </a:gsLst>
            <a:path path="circle">
              <a:fillToRect r="100000" b="100000"/>
            </a:path>
            <a:tileRect l="-100000" t="-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a:ln>
                <a:noFill/>
              </a:ln>
              <a:solidFill>
                <a:prstClr val="black"/>
              </a:solidFill>
              <a:effectLst/>
              <a:uLnTx/>
              <a:uFillTx/>
              <a:latin typeface="Arial"/>
            </a:endParaRPr>
          </a:p>
        </p:txBody>
      </p:sp>
      <p:sp>
        <p:nvSpPr>
          <p:cNvPr id="2" name="Title 1"/>
          <p:cNvSpPr>
            <a:spLocks noGrp="1"/>
          </p:cNvSpPr>
          <p:nvPr>
            <p:ph type="title" hasCustomPrompt="1"/>
          </p:nvPr>
        </p:nvSpPr>
        <p:spPr>
          <a:xfrm>
            <a:off x="0" y="0"/>
            <a:ext cx="12192000" cy="731520"/>
          </a:xfrm>
          <a:gradFill flip="none" rotWithShape="1">
            <a:gsLst>
              <a:gs pos="100000">
                <a:srgbClr val="22223B"/>
              </a:gs>
              <a:gs pos="0">
                <a:srgbClr val="22223B">
                  <a:lumMod val="80000"/>
                  <a:lumOff val="20000"/>
                </a:srgbClr>
              </a:gs>
            </a:gsLst>
            <a:path path="circle">
              <a:fillToRect r="100000" b="100000"/>
            </a:path>
            <a:tileRect l="-100000" t="-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2200" b="0" i="0" u="none" strike="noStrike" cap="none" spc="0" normalizeH="0" baseline="0" dirty="0">
                <a:ln>
                  <a:noFill/>
                </a:ln>
                <a:solidFill>
                  <a:schemeClr val="bg1"/>
                </a:solidFill>
                <a:effectLst>
                  <a:outerShdw blurRad="50800" dist="38100" dir="2700000" algn="tl" rotWithShape="0">
                    <a:prstClr val="black">
                      <a:alpha val="40000"/>
                    </a:prstClr>
                  </a:outerShdw>
                </a:effectLst>
                <a:uLnTx/>
                <a:uFillTx/>
                <a:latin typeface="Montserrat SemiBold" pitchFamily="2" charset="0"/>
                <a:ea typeface="+mn-ea"/>
                <a:cs typeface="+mn-cs"/>
              </a:defRPr>
            </a:lvl1pPr>
          </a:lstStyle>
          <a:p>
            <a:pPr marL="0" marR="0" lvl="0" indent="0" defTabSz="914400" eaLnBrk="1" latinLnBrk="0" hangingPunct="1">
              <a:lnSpc>
                <a:spcPct val="100000"/>
              </a:lnSpc>
              <a:buClrTx/>
              <a:buSzTx/>
              <a:buFontTx/>
              <a:buNone/>
              <a:tabLst/>
            </a:pPr>
            <a:r>
              <a:rPr lang="en-US"/>
              <a:t>CLICK TO EDIT MASTER TITLE STYLE</a:t>
            </a:r>
          </a:p>
        </p:txBody>
      </p:sp>
    </p:spTree>
    <p:extLst>
      <p:ext uri="{BB962C8B-B14F-4D97-AF65-F5344CB8AC3E}">
        <p14:creationId xmlns:p14="http://schemas.microsoft.com/office/powerpoint/2010/main" val="307823044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7" name="Background + Grid">
            <a:extLst>
              <a:ext uri="{FF2B5EF4-FFF2-40B4-BE49-F238E27FC236}">
                <a16:creationId xmlns:a16="http://schemas.microsoft.com/office/drawing/2014/main" id="{D4E2C0FC-5CE8-A5EB-4D85-710B7964A17C}"/>
              </a:ext>
            </a:extLst>
          </p:cNvPr>
          <p:cNvGrpSpPr/>
          <p:nvPr userDrawn="1"/>
        </p:nvGrpSpPr>
        <p:grpSpPr>
          <a:xfrm>
            <a:off x="0" y="0"/>
            <a:ext cx="12192000" cy="6866164"/>
            <a:chOff x="0" y="0"/>
            <a:chExt cx="12192000" cy="6866164"/>
          </a:xfrm>
        </p:grpSpPr>
        <p:sp>
          <p:nvSpPr>
            <p:cNvPr id="8" name="Background">
              <a:extLst>
                <a:ext uri="{FF2B5EF4-FFF2-40B4-BE49-F238E27FC236}">
                  <a16:creationId xmlns:a16="http://schemas.microsoft.com/office/drawing/2014/main" id="{1DEAABFB-C0E8-85BF-C595-33828E45AC4B}"/>
                </a:ext>
              </a:extLst>
            </p:cNvPr>
            <p:cNvSpPr>
              <a:spLocks/>
            </p:cNvSpPr>
            <p:nvPr/>
          </p:nvSpPr>
          <p:spPr>
            <a:xfrm>
              <a:off x="0" y="0"/>
              <a:ext cx="12192000" cy="6858000"/>
            </a:xfrm>
            <a:prstGeom prst="rect">
              <a:avLst/>
            </a:prstGeom>
            <a:solidFill>
              <a:srgbClr val="2845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id">
              <a:extLst>
                <a:ext uri="{FF2B5EF4-FFF2-40B4-BE49-F238E27FC236}">
                  <a16:creationId xmlns:a16="http://schemas.microsoft.com/office/drawing/2014/main" id="{4188A23A-06CE-DA0B-0DEE-0AB92313D680}"/>
                </a:ext>
              </a:extLst>
            </p:cNvPr>
            <p:cNvPicPr>
              <a:picLocks noChangeAspect="1"/>
            </p:cNvPicPr>
            <p:nvPr/>
          </p:nvPicPr>
          <p:blipFill rotWithShape="1">
            <a:blip r:embed="rId2">
              <a:alphaModFix amt="51000"/>
              <a:lum bright="20000"/>
              <a:extLst>
                <a:ext uri="{96DAC541-7B7A-43D3-8B79-37D633B846F1}">
                  <asvg:svgBlip xmlns:asvg="http://schemas.microsoft.com/office/drawing/2016/SVG/main" r:embed="rId3"/>
                </a:ext>
              </a:extLst>
            </a:blip>
            <a:srcRect/>
            <a:stretch/>
          </p:blipFill>
          <p:spPr>
            <a:xfrm>
              <a:off x="0" y="8165"/>
              <a:ext cx="12192000" cy="6857999"/>
            </a:xfrm>
            <a:prstGeom prst="rect">
              <a:avLst/>
            </a:prstGeom>
            <a:effectLst/>
          </p:spPr>
        </p:pic>
        <p:sp>
          <p:nvSpPr>
            <p:cNvPr id="10" name="Background w/ Transparency">
              <a:extLst>
                <a:ext uri="{FF2B5EF4-FFF2-40B4-BE49-F238E27FC236}">
                  <a16:creationId xmlns:a16="http://schemas.microsoft.com/office/drawing/2014/main" id="{B290489A-0401-DD53-8D2A-C0443F6B17E7}"/>
                </a:ext>
              </a:extLst>
            </p:cNvPr>
            <p:cNvSpPr>
              <a:spLocks/>
            </p:cNvSpPr>
            <p:nvPr/>
          </p:nvSpPr>
          <p:spPr>
            <a:xfrm>
              <a:off x="0" y="0"/>
              <a:ext cx="12192000" cy="6858000"/>
            </a:xfrm>
            <a:prstGeom prst="rect">
              <a:avLst/>
            </a:prstGeom>
            <a:gradFill flip="none" rotWithShape="1">
              <a:gsLst>
                <a:gs pos="100000">
                  <a:srgbClr val="28455E"/>
                </a:gs>
                <a:gs pos="0">
                  <a:srgbClr val="28455E">
                    <a:alpha val="5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93185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LUE">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DEAABFB-C0E8-85BF-C595-33828E45AC4B}"/>
              </a:ext>
            </a:extLst>
          </p:cNvPr>
          <p:cNvSpPr>
            <a:spLocks/>
          </p:cNvSpPr>
          <p:nvPr/>
        </p:nvSpPr>
        <p:spPr>
          <a:xfrm>
            <a:off x="0" y="0"/>
            <a:ext cx="12192000" cy="6858000"/>
          </a:xfrm>
          <a:prstGeom prst="rect">
            <a:avLst/>
          </a:prstGeom>
          <a:solidFill>
            <a:srgbClr val="2845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209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BLUE">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DEAABFB-C0E8-85BF-C595-33828E45AC4B}"/>
              </a:ext>
            </a:extLst>
          </p:cNvPr>
          <p:cNvSpPr>
            <a:spLocks/>
          </p:cNvSpPr>
          <p:nvPr/>
        </p:nvSpPr>
        <p:spPr>
          <a:xfrm>
            <a:off x="0" y="0"/>
            <a:ext cx="12192000" cy="6858000"/>
          </a:xfrm>
          <a:prstGeom prst="rect">
            <a:avLst/>
          </a:prstGeom>
          <a:gradFill flip="none" rotWithShape="1">
            <a:gsLst>
              <a:gs pos="0">
                <a:srgbClr val="1C4F7F"/>
              </a:gs>
              <a:gs pos="100000">
                <a:schemeClr val="tx2">
                  <a:lumMod val="9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8674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_BLUE">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DEAABFB-C0E8-85BF-C595-33828E45AC4B}"/>
              </a:ext>
            </a:extLst>
          </p:cNvPr>
          <p:cNvSpPr>
            <a:spLocks/>
          </p:cNvSpPr>
          <p:nvPr/>
        </p:nvSpPr>
        <p:spPr>
          <a:xfrm>
            <a:off x="0" y="0"/>
            <a:ext cx="12192000" cy="6858000"/>
          </a:xfrm>
          <a:prstGeom prst="rect">
            <a:avLst/>
          </a:prstGeom>
          <a:gradFill flip="none" rotWithShape="1">
            <a:gsLst>
              <a:gs pos="0">
                <a:srgbClr val="1C4F7F">
                  <a:lumMod val="92000"/>
                  <a:lumOff val="8000"/>
                </a:srgbClr>
              </a:gs>
              <a:gs pos="100000">
                <a:schemeClr val="tx2">
                  <a:lumMod val="10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230757"/>
      </p:ext>
    </p:extLst>
  </p:cSld>
  <p:clrMapOvr>
    <a:masterClrMapping/>
  </p:clrMapOvr>
  <p:extLst>
    <p:ext uri="{DCECCB84-F9BA-43D5-87BE-67443E8EF086}">
      <p15:sldGuideLst xmlns:p15="http://schemas.microsoft.com/office/powerpoint/2012/main"/>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C41296-CFF2-5CD2-3E97-9B2F200A9B8A}"/>
              </a:ext>
            </a:extLst>
          </p:cNvPr>
          <p:cNvSpPr>
            <a:spLocks/>
          </p:cNvSpPr>
          <p:nvPr userDrawn="1"/>
        </p:nvSpPr>
        <p:spPr>
          <a:xfrm>
            <a:off x="1" y="0"/>
            <a:ext cx="12192000" cy="6858000"/>
          </a:xfrm>
          <a:prstGeom prst="rect">
            <a:avLst/>
          </a:prstGeom>
          <a:gradFill flip="none" rotWithShape="1">
            <a:gsLst>
              <a:gs pos="100000">
                <a:srgbClr val="CCE1FC">
                  <a:lumMod val="30000"/>
                  <a:lumOff val="70000"/>
                </a:srgbClr>
              </a:gs>
              <a:gs pos="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226D3D98-B72E-1E36-D885-1F63142F97C6}"/>
              </a:ext>
            </a:extLst>
          </p:cNvPr>
          <p:cNvSpPr>
            <a:spLocks noGrp="1"/>
          </p:cNvSpPr>
          <p:nvPr>
            <p:ph type="sldNum" sz="quarter" idx="12"/>
          </p:nvPr>
        </p:nvSpPr>
        <p:spPr>
          <a:xfrm>
            <a:off x="9448800" y="6648450"/>
            <a:ext cx="2743200" cy="209550"/>
          </a:xfrm>
          <a:prstGeom prst="rect">
            <a:avLst/>
          </a:prstGeom>
        </p:spPr>
        <p:txBody>
          <a:bodyPr anchor="b"/>
          <a:lstStyle>
            <a:lvl1pPr algn="r">
              <a:defRPr sz="1000">
                <a:solidFill>
                  <a:schemeClr val="tx1"/>
                </a:solidFill>
              </a:defRPr>
            </a:lvl1pPr>
          </a:lstStyle>
          <a:p>
            <a:endParaRPr lang="en-US"/>
          </a:p>
        </p:txBody>
      </p:sp>
      <p:sp>
        <p:nvSpPr>
          <p:cNvPr id="2" name="Rectangle 1">
            <a:extLst>
              <a:ext uri="{FF2B5EF4-FFF2-40B4-BE49-F238E27FC236}">
                <a16:creationId xmlns:a16="http://schemas.microsoft.com/office/drawing/2014/main" id="{6E942BF6-7D9D-BC37-0225-9DAD497FFD59}"/>
              </a:ext>
            </a:extLst>
          </p:cNvPr>
          <p:cNvSpPr/>
          <p:nvPr userDrawn="1"/>
        </p:nvSpPr>
        <p:spPr>
          <a:xfrm>
            <a:off x="-1" y="2"/>
            <a:ext cx="12192000" cy="6858001"/>
          </a:xfrm>
          <a:prstGeom prst="rect">
            <a:avLst/>
          </a:prstGeom>
          <a:gradFill flip="none" rotWithShape="1">
            <a:gsLst>
              <a:gs pos="100000">
                <a:schemeClr val="tx2">
                  <a:lumMod val="60000"/>
                  <a:lumOff val="40000"/>
                  <a:alpha val="11000"/>
                </a:schemeClr>
              </a:gs>
              <a:gs pos="0">
                <a:schemeClr val="tx2">
                  <a:lumMod val="20000"/>
                  <a:lumOff val="80000"/>
                  <a:alpha val="31609"/>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800" b="0" i="0" u="none" strike="noStrike" cap="none" spc="0" normalizeH="0" baseline="0">
              <a:ln>
                <a:noFill/>
              </a:ln>
              <a:solidFill>
                <a:prstClr val="white"/>
              </a:solidFill>
              <a:effectLst/>
              <a:uLnTx/>
              <a:uFillTx/>
              <a:latin typeface="Aptos" panose="02110004020202020204"/>
            </a:endParaRPr>
          </a:p>
        </p:txBody>
      </p:sp>
    </p:spTree>
    <p:extLst>
      <p:ext uri="{BB962C8B-B14F-4D97-AF65-F5344CB8AC3E}">
        <p14:creationId xmlns:p14="http://schemas.microsoft.com/office/powerpoint/2010/main" val="2745453919"/>
      </p:ext>
    </p:extLst>
  </p:cSld>
  <p:clrMapOvr>
    <a:masterClrMapping/>
  </p:clrMapOvr>
  <p:extLst>
    <p:ext uri="{DCECCB84-F9BA-43D5-87BE-67443E8EF086}">
      <p15:sldGuideLst xmlns:p15="http://schemas.microsoft.com/office/powerpoint/2012/main"/>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3" name="TextBox 2"/>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17188667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C41296-CFF2-5CD2-3E97-9B2F200A9B8A}"/>
              </a:ext>
            </a:extLst>
          </p:cNvPr>
          <p:cNvSpPr>
            <a:spLocks/>
          </p:cNvSpPr>
          <p:nvPr userDrawn="1"/>
        </p:nvSpPr>
        <p:spPr>
          <a:xfrm>
            <a:off x="1" y="0"/>
            <a:ext cx="12192000" cy="6858000"/>
          </a:xfrm>
          <a:prstGeom prst="rect">
            <a:avLst/>
          </a:prstGeom>
          <a:gradFill flip="none" rotWithShape="1">
            <a:gsLst>
              <a:gs pos="100000">
                <a:srgbClr val="CCE1FC">
                  <a:lumMod val="30000"/>
                  <a:lumOff val="70000"/>
                </a:srgbClr>
              </a:gs>
              <a:gs pos="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226D3D98-B72E-1E36-D885-1F63142F97C6}"/>
              </a:ext>
            </a:extLst>
          </p:cNvPr>
          <p:cNvSpPr>
            <a:spLocks noGrp="1"/>
          </p:cNvSpPr>
          <p:nvPr>
            <p:ph type="sldNum" sz="quarter" idx="12"/>
          </p:nvPr>
        </p:nvSpPr>
        <p:spPr>
          <a:xfrm>
            <a:off x="9448800" y="6648450"/>
            <a:ext cx="2743200" cy="209550"/>
          </a:xfrm>
          <a:prstGeom prst="rect">
            <a:avLst/>
          </a:prstGeom>
        </p:spPr>
        <p:txBody>
          <a:bodyPr anchor="b"/>
          <a:lstStyle>
            <a:lvl1pPr>
              <a:defRPr sz="1000">
                <a:solidFill>
                  <a:schemeClr val="tx1"/>
                </a:solidFill>
              </a:defRPr>
            </a:lvl1pPr>
          </a:lstStyle>
          <a:p>
            <a:fld id="{764E36EA-E499-4622-875C-0A65F1D37E1E}" type="slidenum">
              <a:rPr lang="en-US" smtClean="0"/>
              <a:pPr/>
              <a:t>‹#›</a:t>
            </a:fld>
            <a:endParaRPr lang="en-US"/>
          </a:p>
        </p:txBody>
      </p:sp>
      <p:sp>
        <p:nvSpPr>
          <p:cNvPr id="12" name="Title 1">
            <a:extLst>
              <a:ext uri="{FF2B5EF4-FFF2-40B4-BE49-F238E27FC236}">
                <a16:creationId xmlns:a16="http://schemas.microsoft.com/office/drawing/2014/main" id="{F638E5CF-F56E-5BD1-A382-D21C7DA97316}"/>
              </a:ext>
            </a:extLst>
          </p:cNvPr>
          <p:cNvSpPr>
            <a:spLocks noGrp="1"/>
          </p:cNvSpPr>
          <p:nvPr>
            <p:ph type="title"/>
          </p:nvPr>
        </p:nvSpPr>
        <p:spPr>
          <a:xfrm>
            <a:off x="1" y="0"/>
            <a:ext cx="12192000" cy="640080"/>
          </a:xfrm>
          <a:gradFill>
            <a:gsLst>
              <a:gs pos="0">
                <a:srgbClr val="0950AF"/>
              </a:gs>
              <a:gs pos="100000">
                <a:srgbClr val="003059"/>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lvl1pPr>
              <a:defRPr kumimoji="0" lang="en-US" sz="2199" b="0" i="0" u="none" strike="noStrike" cap="none" spc="300" normalizeH="0" baseline="0" dirty="0">
                <a:ln>
                  <a:noFill/>
                </a:ln>
                <a:solidFill>
                  <a:prstClr val="white"/>
                </a:solidFill>
                <a:effectLst>
                  <a:outerShdw blurRad="38100" dist="38100" dir="2700000" algn="tl">
                    <a:srgbClr val="000000">
                      <a:alpha val="43137"/>
                    </a:srgbClr>
                  </a:outerShdw>
                </a:effectLst>
                <a:uLnTx/>
                <a:uFillTx/>
                <a:latin typeface="Montserrat SemiBold" panose="00000700000000000000" pitchFamily="2" charset="0"/>
                <a:ea typeface="+mn-ea"/>
                <a:cs typeface="+mn-cs"/>
              </a:defRPr>
            </a:lvl1pPr>
          </a:lstStyle>
          <a:p>
            <a:pPr marL="0" marR="0" lvl="0" indent="0" algn="ctr" fontAlgn="auto">
              <a:lnSpc>
                <a:spcPct val="10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090978417"/>
      </p:ext>
    </p:extLst>
  </p:cSld>
  <p:clrMapOvr>
    <a:masterClrMapping/>
  </p:clrMapOvr>
  <p:extLst>
    <p:ext uri="{DCECCB84-F9BA-43D5-87BE-67443E8EF086}">
      <p15:sldGuideLst xmlns:p15="http://schemas.microsoft.com/office/powerpoint/2012/main"/>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8" name="Rectangle 7"/>
          <p:cNvSpPr/>
          <p:nvPr userDrawn="1"/>
        </p:nvSpPr>
        <p:spPr>
          <a:xfrm>
            <a:off x="-11567" y="0"/>
            <a:ext cx="12215135" cy="6858000"/>
          </a:xfrm>
          <a:prstGeom prst="rect">
            <a:avLst/>
          </a:prstGeom>
          <a:gradFill flip="none" rotWithShape="1">
            <a:gsLst>
              <a:gs pos="100000">
                <a:srgbClr val="F2E9E4"/>
              </a:gs>
              <a:gs pos="3000">
                <a:srgbClr val="F2E9E4">
                  <a:lumMod val="60000"/>
                  <a:lumOff val="40000"/>
                </a:srgbClr>
              </a:gs>
            </a:gsLst>
            <a:path path="circle">
              <a:fillToRect r="100000" b="100000"/>
            </a:path>
            <a:tileRect l="-100000" t="-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sz="1800" b="0" i="0" u="none" strike="noStrike" cap="none" spc="0" normalizeH="0" baseline="0">
              <a:ln>
                <a:noFill/>
              </a:ln>
              <a:solidFill>
                <a:prstClr val="black"/>
              </a:solidFill>
              <a:effectLst/>
              <a:uLnTx/>
              <a:uFillTx/>
              <a:latin typeface="Arial"/>
            </a:endParaRPr>
          </a:p>
        </p:txBody>
      </p:sp>
      <p:sp>
        <p:nvSpPr>
          <p:cNvPr id="2" name="Title 1"/>
          <p:cNvSpPr>
            <a:spLocks noGrp="1"/>
          </p:cNvSpPr>
          <p:nvPr>
            <p:ph type="title" hasCustomPrompt="1"/>
          </p:nvPr>
        </p:nvSpPr>
        <p:spPr>
          <a:xfrm>
            <a:off x="1" y="0"/>
            <a:ext cx="12192000" cy="731520"/>
          </a:xfrm>
          <a:gradFill flip="none" rotWithShape="1">
            <a:gsLst>
              <a:gs pos="100000">
                <a:srgbClr val="22223B"/>
              </a:gs>
              <a:gs pos="0">
                <a:srgbClr val="22223B">
                  <a:lumMod val="80000"/>
                  <a:lumOff val="20000"/>
                </a:srgbClr>
              </a:gs>
            </a:gsLst>
            <a:path path="circle">
              <a:fillToRect r="100000" b="100000"/>
            </a:path>
            <a:tileRect l="-100000" t="-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2199" b="0" i="0" u="none" strike="noStrike" cap="none" spc="0" normalizeH="0" baseline="0" dirty="0">
                <a:ln>
                  <a:noFill/>
                </a:ln>
                <a:solidFill>
                  <a:schemeClr val="bg1"/>
                </a:solidFill>
                <a:effectLst>
                  <a:outerShdw blurRad="50800" dist="38100" dir="2700000" algn="tl" rotWithShape="0">
                    <a:prstClr val="black">
                      <a:alpha val="40000"/>
                    </a:prstClr>
                  </a:outerShdw>
                </a:effectLst>
                <a:uLnTx/>
                <a:uFillTx/>
                <a:latin typeface="Montserrat SemiBold" pitchFamily="2" charset="0"/>
                <a:ea typeface="+mn-ea"/>
                <a:cs typeface="+mn-cs"/>
              </a:defRPr>
            </a:lvl1pPr>
          </a:lstStyle>
          <a:p>
            <a:pPr marL="0" marR="0" lvl="0" indent="0" defTabSz="914126" eaLnBrk="1" latinLnBrk="0" hangingPunct="1">
              <a:lnSpc>
                <a:spcPct val="100000"/>
              </a:lnSpc>
              <a:buClrTx/>
              <a:buSzTx/>
              <a:buFontTx/>
              <a:buNone/>
              <a:tabLst/>
            </a:pPr>
            <a:r>
              <a:rPr lang="en-US"/>
              <a:t>CLICK TO EDIT MASTER TITLE STYLE</a:t>
            </a:r>
          </a:p>
        </p:txBody>
      </p:sp>
    </p:spTree>
    <p:extLst>
      <p:ext uri="{BB962C8B-B14F-4D97-AF65-F5344CB8AC3E}">
        <p14:creationId xmlns:p14="http://schemas.microsoft.com/office/powerpoint/2010/main" val="286357890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GRID">
    <p:spTree>
      <p:nvGrpSpPr>
        <p:cNvPr id="1" name=""/>
        <p:cNvGrpSpPr/>
        <p:nvPr/>
      </p:nvGrpSpPr>
      <p:grpSpPr>
        <a:xfrm>
          <a:off x="0" y="0"/>
          <a:ext cx="0" cy="0"/>
          <a:chOff x="0" y="0"/>
          <a:chExt cx="0" cy="0"/>
        </a:xfrm>
      </p:grpSpPr>
      <p:grpSp>
        <p:nvGrpSpPr>
          <p:cNvPr id="7" name="Background + Grid">
            <a:extLst>
              <a:ext uri="{FF2B5EF4-FFF2-40B4-BE49-F238E27FC236}">
                <a16:creationId xmlns:a16="http://schemas.microsoft.com/office/drawing/2014/main" id="{D4E2C0FC-5CE8-A5EB-4D85-710B7964A17C}"/>
              </a:ext>
            </a:extLst>
          </p:cNvPr>
          <p:cNvGrpSpPr/>
          <p:nvPr userDrawn="1"/>
        </p:nvGrpSpPr>
        <p:grpSpPr>
          <a:xfrm>
            <a:off x="1" y="0"/>
            <a:ext cx="12192000" cy="6866164"/>
            <a:chOff x="0" y="0"/>
            <a:chExt cx="12192000" cy="6866164"/>
          </a:xfrm>
        </p:grpSpPr>
        <p:sp>
          <p:nvSpPr>
            <p:cNvPr id="8" name="Background">
              <a:extLst>
                <a:ext uri="{FF2B5EF4-FFF2-40B4-BE49-F238E27FC236}">
                  <a16:creationId xmlns:a16="http://schemas.microsoft.com/office/drawing/2014/main" id="{1DEAABFB-C0E8-85BF-C595-33828E45AC4B}"/>
                </a:ext>
              </a:extLst>
            </p:cNvPr>
            <p:cNvSpPr>
              <a:spLocks/>
            </p:cNvSpPr>
            <p:nvPr/>
          </p:nvSpPr>
          <p:spPr>
            <a:xfrm>
              <a:off x="0" y="0"/>
              <a:ext cx="12192000" cy="6858000"/>
            </a:xfrm>
            <a:prstGeom prst="rect">
              <a:avLst/>
            </a:prstGeom>
            <a:solidFill>
              <a:srgbClr val="2845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id">
              <a:extLst>
                <a:ext uri="{FF2B5EF4-FFF2-40B4-BE49-F238E27FC236}">
                  <a16:creationId xmlns:a16="http://schemas.microsoft.com/office/drawing/2014/main" id="{4188A23A-06CE-DA0B-0DEE-0AB92313D680}"/>
                </a:ext>
              </a:extLst>
            </p:cNvPr>
            <p:cNvPicPr>
              <a:picLocks noChangeAspect="1"/>
            </p:cNvPicPr>
            <p:nvPr/>
          </p:nvPicPr>
          <p:blipFill rotWithShape="1">
            <a:blip r:embed="rId2">
              <a:alphaModFix amt="51000"/>
              <a:lum bright="20000"/>
              <a:extLst>
                <a:ext uri="{96DAC541-7B7A-43D3-8B79-37D633B846F1}">
                  <asvg:svgBlip xmlns:asvg="http://schemas.microsoft.com/office/drawing/2016/SVG/main" r:embed="rId3"/>
                </a:ext>
              </a:extLst>
            </a:blip>
            <a:srcRect/>
            <a:stretch/>
          </p:blipFill>
          <p:spPr>
            <a:xfrm>
              <a:off x="0" y="8165"/>
              <a:ext cx="12192000" cy="6857999"/>
            </a:xfrm>
            <a:prstGeom prst="rect">
              <a:avLst/>
            </a:prstGeom>
            <a:effectLst/>
          </p:spPr>
        </p:pic>
        <p:sp>
          <p:nvSpPr>
            <p:cNvPr id="10" name="Background w/ Transparency">
              <a:extLst>
                <a:ext uri="{FF2B5EF4-FFF2-40B4-BE49-F238E27FC236}">
                  <a16:creationId xmlns:a16="http://schemas.microsoft.com/office/drawing/2014/main" id="{B290489A-0401-DD53-8D2A-C0443F6B17E7}"/>
                </a:ext>
              </a:extLst>
            </p:cNvPr>
            <p:cNvSpPr>
              <a:spLocks/>
            </p:cNvSpPr>
            <p:nvPr/>
          </p:nvSpPr>
          <p:spPr>
            <a:xfrm>
              <a:off x="0" y="0"/>
              <a:ext cx="12192000" cy="6858000"/>
            </a:xfrm>
            <a:prstGeom prst="rect">
              <a:avLst/>
            </a:prstGeom>
            <a:gradFill flip="none" rotWithShape="1">
              <a:gsLst>
                <a:gs pos="100000">
                  <a:srgbClr val="28455E"/>
                </a:gs>
                <a:gs pos="0">
                  <a:srgbClr val="28455E">
                    <a:alpha val="5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83661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9_Title Only">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2734764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5_BLUE">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DEAABFB-C0E8-85BF-C595-33828E45AC4B}"/>
              </a:ext>
            </a:extLst>
          </p:cNvPr>
          <p:cNvSpPr>
            <a:spLocks/>
          </p:cNvSpPr>
          <p:nvPr/>
        </p:nvSpPr>
        <p:spPr>
          <a:xfrm>
            <a:off x="1" y="0"/>
            <a:ext cx="12192000" cy="6858000"/>
          </a:xfrm>
          <a:prstGeom prst="rect">
            <a:avLst/>
          </a:prstGeom>
          <a:solidFill>
            <a:srgbClr val="2845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0898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4_BLUE">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DEAABFB-C0E8-85BF-C595-33828E45AC4B}"/>
              </a:ext>
            </a:extLst>
          </p:cNvPr>
          <p:cNvSpPr>
            <a:spLocks/>
          </p:cNvSpPr>
          <p:nvPr/>
        </p:nvSpPr>
        <p:spPr>
          <a:xfrm>
            <a:off x="1" y="0"/>
            <a:ext cx="12192000" cy="6858000"/>
          </a:xfrm>
          <a:prstGeom prst="rect">
            <a:avLst/>
          </a:prstGeom>
          <a:gradFill flip="none" rotWithShape="1">
            <a:gsLst>
              <a:gs pos="0">
                <a:srgbClr val="1C4F7F"/>
              </a:gs>
              <a:gs pos="100000">
                <a:schemeClr val="tx2">
                  <a:lumMod val="9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693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3_BLUE">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DEAABFB-C0E8-85BF-C595-33828E45AC4B}"/>
              </a:ext>
            </a:extLst>
          </p:cNvPr>
          <p:cNvSpPr>
            <a:spLocks/>
          </p:cNvSpPr>
          <p:nvPr/>
        </p:nvSpPr>
        <p:spPr>
          <a:xfrm>
            <a:off x="1" y="0"/>
            <a:ext cx="12192000" cy="6858000"/>
          </a:xfrm>
          <a:prstGeom prst="rect">
            <a:avLst/>
          </a:prstGeom>
          <a:gradFill flip="none" rotWithShape="1">
            <a:gsLst>
              <a:gs pos="0">
                <a:srgbClr val="1C4F7F">
                  <a:lumMod val="92000"/>
                  <a:lumOff val="8000"/>
                </a:srgbClr>
              </a:gs>
              <a:gs pos="100000">
                <a:schemeClr val="tx2">
                  <a:lumMod val="10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615021"/>
      </p:ext>
    </p:extLst>
  </p:cSld>
  <p:clrMapOvr>
    <a:masterClrMapping/>
  </p:clrMapOvr>
  <p:extLst>
    <p:ext uri="{DCECCB84-F9BA-43D5-87BE-67443E8EF086}">
      <p15:sldGuideLst xmlns:p15="http://schemas.microsoft.com/office/powerpoint/2012/main"/>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858074B0-CD99-3E1A-A644-A4BD0FFB354B}"/>
              </a:ext>
            </a:extLst>
          </p:cNvPr>
          <p:cNvSpPr>
            <a:spLocks/>
          </p:cNvSpPr>
          <p:nvPr userDrawn="1"/>
        </p:nvSpPr>
        <p:spPr>
          <a:xfrm>
            <a:off x="1" y="-3167"/>
            <a:ext cx="12192000" cy="6858000"/>
          </a:xfrm>
          <a:prstGeom prst="rect">
            <a:avLst/>
          </a:prstGeom>
          <a:solidFill>
            <a:srgbClr val="FDF9F4"/>
          </a:solidFill>
          <a:ln w="6350" cap="flat" cmpd="sng" algn="ctr">
            <a:noFill/>
            <a:prstDash val="solid"/>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1" y="0"/>
            <a:ext cx="12192000" cy="640080"/>
          </a:xfrm>
          <a:prstGeom prst="rect">
            <a:avLst/>
          </a:prstGeom>
          <a:gradFill flip="none" rotWithShape="1">
            <a:gsLst>
              <a:gs pos="0">
                <a:srgbClr val="F0E2CC"/>
              </a:gs>
              <a:gs pos="42000">
                <a:srgbClr val="CFB699"/>
              </a:gs>
              <a:gs pos="83000">
                <a:srgbClr val="CFB699"/>
              </a:gs>
              <a:gs pos="100000">
                <a:srgbClr val="C0A98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sz="1800"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2289062034"/>
      </p:ext>
    </p:extLst>
  </p:cSld>
  <p:clrMapOvr>
    <a:masterClrMapping/>
  </p:clrMapOvr>
  <p:extLst>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3" name="TextBox 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177407175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858074B0-CD99-3E1A-A644-A4BD0FFB354B}"/>
              </a:ext>
            </a:extLst>
          </p:cNvPr>
          <p:cNvSpPr>
            <a:spLocks/>
          </p:cNvSpPr>
          <p:nvPr userDrawn="1"/>
        </p:nvSpPr>
        <p:spPr>
          <a:xfrm>
            <a:off x="0" y="-3167"/>
            <a:ext cx="12192000" cy="6858000"/>
          </a:xfrm>
          <a:prstGeom prst="rect">
            <a:avLst/>
          </a:prstGeom>
          <a:solidFill>
            <a:srgbClr val="FDF9F4"/>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0" y="0"/>
            <a:ext cx="12192000" cy="640080"/>
          </a:xfrm>
          <a:prstGeom prst="rect">
            <a:avLst/>
          </a:prstGeom>
          <a:gradFill flip="none" rotWithShape="1">
            <a:gsLst>
              <a:gs pos="0">
                <a:srgbClr val="F0E2CC"/>
              </a:gs>
              <a:gs pos="42000">
                <a:srgbClr val="CFB699"/>
              </a:gs>
              <a:gs pos="83000">
                <a:srgbClr val="CFB699"/>
              </a:gs>
              <a:gs pos="100000">
                <a:srgbClr val="C0A98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b="0" i="0" u="none" strike="noStrike"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268295301"/>
      </p:ext>
    </p:extLst>
  </p:cSld>
  <p:clrMapOvr>
    <a:masterClrMapping/>
  </p:clrMapOvr>
  <p:extLst>
    <p:ext uri="{DCECCB84-F9BA-43D5-87BE-67443E8EF086}">
      <p15:sldGuideLst xmlns:p15="http://schemas.microsoft.com/office/powerpoint/2012/main"/>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E7D06B-4A63-40BA-8795-D1853C2F2B16}"/>
              </a:ext>
            </a:extLst>
          </p:cNvPr>
          <p:cNvSpPr>
            <a:spLocks noGrp="1"/>
          </p:cNvSpPr>
          <p:nvPr>
            <p:ph type="sldNum" sz="quarter" idx="12"/>
          </p:nvPr>
        </p:nvSpPr>
        <p:spPr>
          <a:xfrm>
            <a:off x="9448800" y="6492875"/>
            <a:ext cx="2743200" cy="365125"/>
          </a:xfrm>
          <a:prstGeom prst="rect">
            <a:avLst/>
          </a:prstGeom>
        </p:spPr>
        <p:txBody>
          <a:bodyPr/>
          <a:lstStyle>
            <a:lvl1pPr>
              <a:defRPr>
                <a:solidFill>
                  <a:schemeClr val="tx1">
                    <a:lumMod val="75000"/>
                    <a:lumOff val="25000"/>
                  </a:schemeClr>
                </a:solidFill>
              </a:defRPr>
            </a:lvl1pPr>
          </a:lstStyle>
          <a:p>
            <a:fld id="{57B2E4EB-CDDA-4F8F-8B72-08AA65624E51}" type="slidenum">
              <a:rPr lang="en-US" smtClean="0"/>
              <a:pPr/>
              <a:t>‹#›</a:t>
            </a:fld>
            <a:endParaRPr lang="en-US"/>
          </a:p>
        </p:txBody>
      </p:sp>
      <p:sp>
        <p:nvSpPr>
          <p:cNvPr id="7" name="Rectangle 6">
            <a:extLst>
              <a:ext uri="{FF2B5EF4-FFF2-40B4-BE49-F238E27FC236}">
                <a16:creationId xmlns:a16="http://schemas.microsoft.com/office/drawing/2014/main" id="{F65923DE-CE7A-443D-A473-DD1451585EE5}"/>
              </a:ext>
            </a:extLst>
          </p:cNvPr>
          <p:cNvSpPr/>
          <p:nvPr userDrawn="1"/>
        </p:nvSpPr>
        <p:spPr>
          <a:xfrm>
            <a:off x="0" y="1"/>
            <a:ext cx="12192000" cy="723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4F6B7-41CF-4649-A323-DA04B970FBC1}"/>
              </a:ext>
            </a:extLst>
          </p:cNvPr>
          <p:cNvSpPr>
            <a:spLocks noGrp="1"/>
          </p:cNvSpPr>
          <p:nvPr>
            <p:ph type="title"/>
          </p:nvPr>
        </p:nvSpPr>
        <p:spPr>
          <a:xfrm>
            <a:off x="0" y="0"/>
            <a:ext cx="12192000" cy="695325"/>
          </a:xfrm>
        </p:spPr>
        <p:txBody>
          <a:bodyPr>
            <a:normAutofit/>
          </a:bodyPr>
          <a:lstStyle>
            <a:lvl1pPr algn="ctr">
              <a:defRPr sz="4000">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CB413ED5-C276-4780-98D9-32DE9AA1CCCB}"/>
              </a:ext>
            </a:extLst>
          </p:cNvPr>
          <p:cNvSpPr/>
          <p:nvPr userDrawn="1"/>
        </p:nvSpPr>
        <p:spPr>
          <a:xfrm>
            <a:off x="0" y="6791325"/>
            <a:ext cx="12192000" cy="666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85C3CF3-C374-442D-8577-F57E2E94792C}"/>
              </a:ext>
            </a:extLst>
          </p:cNvPr>
          <p:cNvGrpSpPr/>
          <p:nvPr userDrawn="1"/>
        </p:nvGrpSpPr>
        <p:grpSpPr>
          <a:xfrm>
            <a:off x="177203" y="1578939"/>
            <a:ext cx="3174152" cy="4123121"/>
            <a:chOff x="152400" y="933450"/>
            <a:chExt cx="4429758" cy="5754111"/>
          </a:xfrm>
        </p:grpSpPr>
        <p:sp>
          <p:nvSpPr>
            <p:cNvPr id="10" name="Rectangle 9">
              <a:extLst>
                <a:ext uri="{FF2B5EF4-FFF2-40B4-BE49-F238E27FC236}">
                  <a16:creationId xmlns:a16="http://schemas.microsoft.com/office/drawing/2014/main" id="{B17644C9-E36D-4781-B81E-F460BA961A19}"/>
                </a:ext>
              </a:extLst>
            </p:cNvPr>
            <p:cNvSpPr/>
            <p:nvPr userDrawn="1"/>
          </p:nvSpPr>
          <p:spPr>
            <a:xfrm>
              <a:off x="372107" y="1191636"/>
              <a:ext cx="4210051" cy="5495925"/>
            </a:xfrm>
            <a:prstGeom prst="rect">
              <a:avLst/>
            </a:prstGeom>
            <a:solidFill>
              <a:schemeClr val="bg1"/>
            </a:solidFill>
            <a:ln w="1270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55E7C0-2964-403E-898E-6FE31C4390FE}"/>
                </a:ext>
              </a:extLst>
            </p:cNvPr>
            <p:cNvSpPr/>
            <p:nvPr userDrawn="1"/>
          </p:nvSpPr>
          <p:spPr>
            <a:xfrm>
              <a:off x="152400" y="933450"/>
              <a:ext cx="4210050" cy="5495925"/>
            </a:xfrm>
            <a:prstGeom prst="rect">
              <a:avLst/>
            </a:prstGeom>
            <a:solidFill>
              <a:schemeClr val="bg1"/>
            </a:solidFill>
            <a:ln w="1270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734882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A62B86-B2DE-46DD-B7EE-205B571EB0F9}"/>
              </a:ext>
            </a:extLst>
          </p:cNvPr>
          <p:cNvSpPr/>
          <p:nvPr userDrawn="1"/>
        </p:nvSpPr>
        <p:spPr>
          <a:xfrm>
            <a:off x="0" y="723901"/>
            <a:ext cx="2838450" cy="61341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7E7D06B-4A63-40BA-8795-D1853C2F2B16}"/>
              </a:ext>
            </a:extLst>
          </p:cNvPr>
          <p:cNvSpPr>
            <a:spLocks noGrp="1"/>
          </p:cNvSpPr>
          <p:nvPr>
            <p:ph type="sldNum" sz="quarter" idx="12"/>
          </p:nvPr>
        </p:nvSpPr>
        <p:spPr>
          <a:xfrm>
            <a:off x="9448800" y="6492875"/>
            <a:ext cx="2743200" cy="365125"/>
          </a:xfrm>
          <a:prstGeom prst="rect">
            <a:avLst/>
          </a:prstGeom>
        </p:spPr>
        <p:txBody>
          <a:bodyPr/>
          <a:lstStyle>
            <a:lvl1pPr>
              <a:defRPr>
                <a:solidFill>
                  <a:schemeClr val="tx1">
                    <a:lumMod val="75000"/>
                    <a:lumOff val="25000"/>
                  </a:schemeClr>
                </a:solidFill>
              </a:defRPr>
            </a:lvl1pPr>
          </a:lstStyle>
          <a:p>
            <a:fld id="{57B2E4EB-CDDA-4F8F-8B72-08AA65624E51}" type="slidenum">
              <a:rPr lang="en-US" smtClean="0"/>
              <a:pPr/>
              <a:t>‹#›</a:t>
            </a:fld>
            <a:endParaRPr lang="en-US"/>
          </a:p>
        </p:txBody>
      </p:sp>
      <p:sp>
        <p:nvSpPr>
          <p:cNvPr id="7" name="Rectangle 6">
            <a:extLst>
              <a:ext uri="{FF2B5EF4-FFF2-40B4-BE49-F238E27FC236}">
                <a16:creationId xmlns:a16="http://schemas.microsoft.com/office/drawing/2014/main" id="{F65923DE-CE7A-443D-A473-DD1451585EE5}"/>
              </a:ext>
            </a:extLst>
          </p:cNvPr>
          <p:cNvSpPr/>
          <p:nvPr userDrawn="1"/>
        </p:nvSpPr>
        <p:spPr>
          <a:xfrm>
            <a:off x="0" y="1"/>
            <a:ext cx="12192000" cy="723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4F6B7-41CF-4649-A323-DA04B970FBC1}"/>
              </a:ext>
            </a:extLst>
          </p:cNvPr>
          <p:cNvSpPr>
            <a:spLocks noGrp="1"/>
          </p:cNvSpPr>
          <p:nvPr>
            <p:ph type="title"/>
          </p:nvPr>
        </p:nvSpPr>
        <p:spPr>
          <a:xfrm>
            <a:off x="0" y="0"/>
            <a:ext cx="12192000" cy="695325"/>
          </a:xfrm>
        </p:spPr>
        <p:txBody>
          <a:bodyPr>
            <a:normAutofit/>
          </a:bodyPr>
          <a:lstStyle>
            <a:lvl1pPr algn="ctr">
              <a:defRPr sz="4000">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CB413ED5-C276-4780-98D9-32DE9AA1CCCB}"/>
              </a:ext>
            </a:extLst>
          </p:cNvPr>
          <p:cNvSpPr/>
          <p:nvPr userDrawn="1"/>
        </p:nvSpPr>
        <p:spPr>
          <a:xfrm>
            <a:off x="0" y="6791325"/>
            <a:ext cx="12192000" cy="666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79339EE-1E09-477F-80B5-A8FC44DA5522}"/>
              </a:ext>
            </a:extLst>
          </p:cNvPr>
          <p:cNvGrpSpPr/>
          <p:nvPr userDrawn="1"/>
        </p:nvGrpSpPr>
        <p:grpSpPr>
          <a:xfrm>
            <a:off x="323851" y="990601"/>
            <a:ext cx="2200275" cy="2858086"/>
            <a:chOff x="152400" y="933450"/>
            <a:chExt cx="4429758" cy="5754111"/>
          </a:xfrm>
        </p:grpSpPr>
        <p:sp>
          <p:nvSpPr>
            <p:cNvPr id="11" name="Rectangle 10">
              <a:extLst>
                <a:ext uri="{FF2B5EF4-FFF2-40B4-BE49-F238E27FC236}">
                  <a16:creationId xmlns:a16="http://schemas.microsoft.com/office/drawing/2014/main" id="{8F2A21BE-8B81-497B-8048-C653F5937B66}"/>
                </a:ext>
              </a:extLst>
            </p:cNvPr>
            <p:cNvSpPr/>
            <p:nvPr userDrawn="1"/>
          </p:nvSpPr>
          <p:spPr>
            <a:xfrm>
              <a:off x="372107" y="1191636"/>
              <a:ext cx="4210051" cy="5495925"/>
            </a:xfrm>
            <a:prstGeom prst="rect">
              <a:avLst/>
            </a:prstGeom>
            <a:solidFill>
              <a:schemeClr val="bg1"/>
            </a:solidFill>
            <a:ln w="317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FF70CDA-0637-4B5E-88B1-EA73030E7831}"/>
                </a:ext>
              </a:extLst>
            </p:cNvPr>
            <p:cNvSpPr/>
            <p:nvPr userDrawn="1"/>
          </p:nvSpPr>
          <p:spPr>
            <a:xfrm>
              <a:off x="152400" y="933450"/>
              <a:ext cx="4210050" cy="5495925"/>
            </a:xfrm>
            <a:prstGeom prst="rect">
              <a:avLst/>
            </a:prstGeom>
            <a:solidFill>
              <a:schemeClr val="bg1"/>
            </a:solidFill>
            <a:ln w="317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632396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A62B86-B2DE-46DD-B7EE-205B571EB0F9}"/>
              </a:ext>
            </a:extLst>
          </p:cNvPr>
          <p:cNvSpPr/>
          <p:nvPr userDrawn="1"/>
        </p:nvSpPr>
        <p:spPr>
          <a:xfrm>
            <a:off x="0" y="723901"/>
            <a:ext cx="2838450" cy="61341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7E7D06B-4A63-40BA-8795-D1853C2F2B16}"/>
              </a:ext>
            </a:extLst>
          </p:cNvPr>
          <p:cNvSpPr>
            <a:spLocks noGrp="1"/>
          </p:cNvSpPr>
          <p:nvPr>
            <p:ph type="sldNum" sz="quarter" idx="12"/>
          </p:nvPr>
        </p:nvSpPr>
        <p:spPr>
          <a:xfrm>
            <a:off x="9448800" y="6492875"/>
            <a:ext cx="2743200" cy="365125"/>
          </a:xfrm>
          <a:prstGeom prst="rect">
            <a:avLst/>
          </a:prstGeom>
        </p:spPr>
        <p:txBody>
          <a:bodyPr/>
          <a:lstStyle>
            <a:lvl1pPr>
              <a:defRPr>
                <a:solidFill>
                  <a:schemeClr val="tx1">
                    <a:lumMod val="75000"/>
                    <a:lumOff val="25000"/>
                  </a:schemeClr>
                </a:solidFill>
              </a:defRPr>
            </a:lvl1pPr>
          </a:lstStyle>
          <a:p>
            <a:fld id="{57B2E4EB-CDDA-4F8F-8B72-08AA65624E51}" type="slidenum">
              <a:rPr lang="en-US" smtClean="0"/>
              <a:pPr/>
              <a:t>‹#›</a:t>
            </a:fld>
            <a:endParaRPr lang="en-US"/>
          </a:p>
        </p:txBody>
      </p:sp>
      <p:sp>
        <p:nvSpPr>
          <p:cNvPr id="7" name="Rectangle 6">
            <a:extLst>
              <a:ext uri="{FF2B5EF4-FFF2-40B4-BE49-F238E27FC236}">
                <a16:creationId xmlns:a16="http://schemas.microsoft.com/office/drawing/2014/main" id="{F65923DE-CE7A-443D-A473-DD1451585EE5}"/>
              </a:ext>
            </a:extLst>
          </p:cNvPr>
          <p:cNvSpPr/>
          <p:nvPr userDrawn="1"/>
        </p:nvSpPr>
        <p:spPr>
          <a:xfrm>
            <a:off x="0" y="1"/>
            <a:ext cx="12192000" cy="723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4F6B7-41CF-4649-A323-DA04B970FBC1}"/>
              </a:ext>
            </a:extLst>
          </p:cNvPr>
          <p:cNvSpPr>
            <a:spLocks noGrp="1"/>
          </p:cNvSpPr>
          <p:nvPr>
            <p:ph type="title"/>
          </p:nvPr>
        </p:nvSpPr>
        <p:spPr>
          <a:xfrm>
            <a:off x="0" y="0"/>
            <a:ext cx="12192000" cy="695325"/>
          </a:xfrm>
        </p:spPr>
        <p:txBody>
          <a:bodyPr>
            <a:normAutofit/>
          </a:bodyPr>
          <a:lstStyle>
            <a:lvl1pPr algn="ctr">
              <a:defRPr sz="4000">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CB413ED5-C276-4780-98D9-32DE9AA1CCCB}"/>
              </a:ext>
            </a:extLst>
          </p:cNvPr>
          <p:cNvSpPr/>
          <p:nvPr userDrawn="1"/>
        </p:nvSpPr>
        <p:spPr>
          <a:xfrm>
            <a:off x="0" y="6791325"/>
            <a:ext cx="12192000" cy="666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79339EE-1E09-477F-80B5-A8FC44DA5522}"/>
              </a:ext>
            </a:extLst>
          </p:cNvPr>
          <p:cNvGrpSpPr/>
          <p:nvPr userDrawn="1"/>
        </p:nvGrpSpPr>
        <p:grpSpPr>
          <a:xfrm rot="16200000">
            <a:off x="461503" y="713250"/>
            <a:ext cx="1931694" cy="2509208"/>
            <a:chOff x="152400" y="933450"/>
            <a:chExt cx="4429758" cy="5754111"/>
          </a:xfrm>
        </p:grpSpPr>
        <p:sp>
          <p:nvSpPr>
            <p:cNvPr id="11" name="Rectangle 10">
              <a:extLst>
                <a:ext uri="{FF2B5EF4-FFF2-40B4-BE49-F238E27FC236}">
                  <a16:creationId xmlns:a16="http://schemas.microsoft.com/office/drawing/2014/main" id="{8F2A21BE-8B81-497B-8048-C653F5937B66}"/>
                </a:ext>
              </a:extLst>
            </p:cNvPr>
            <p:cNvSpPr/>
            <p:nvPr userDrawn="1"/>
          </p:nvSpPr>
          <p:spPr>
            <a:xfrm>
              <a:off x="372107" y="1191636"/>
              <a:ext cx="4210051" cy="5495925"/>
            </a:xfrm>
            <a:prstGeom prst="rect">
              <a:avLst/>
            </a:prstGeom>
            <a:solidFill>
              <a:schemeClr val="bg1"/>
            </a:solidFill>
            <a:ln w="190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DFF70CDA-0637-4B5E-88B1-EA73030E7831}"/>
                </a:ext>
              </a:extLst>
            </p:cNvPr>
            <p:cNvSpPr/>
            <p:nvPr userDrawn="1"/>
          </p:nvSpPr>
          <p:spPr>
            <a:xfrm>
              <a:off x="152400" y="933450"/>
              <a:ext cx="4210050" cy="5495925"/>
            </a:xfrm>
            <a:prstGeom prst="rect">
              <a:avLst/>
            </a:prstGeom>
            <a:solidFill>
              <a:schemeClr val="bg1"/>
            </a:solidFill>
            <a:ln w="190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30636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A62B86-B2DE-46DD-B7EE-205B571EB0F9}"/>
              </a:ext>
            </a:extLst>
          </p:cNvPr>
          <p:cNvSpPr/>
          <p:nvPr userDrawn="1"/>
        </p:nvSpPr>
        <p:spPr>
          <a:xfrm>
            <a:off x="0" y="723901"/>
            <a:ext cx="2838450" cy="61341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7E7D06B-4A63-40BA-8795-D1853C2F2B16}"/>
              </a:ext>
            </a:extLst>
          </p:cNvPr>
          <p:cNvSpPr>
            <a:spLocks noGrp="1"/>
          </p:cNvSpPr>
          <p:nvPr>
            <p:ph type="sldNum" sz="quarter" idx="12"/>
          </p:nvPr>
        </p:nvSpPr>
        <p:spPr>
          <a:xfrm>
            <a:off x="9448800" y="6492875"/>
            <a:ext cx="2743200" cy="365125"/>
          </a:xfrm>
          <a:prstGeom prst="rect">
            <a:avLst/>
          </a:prstGeom>
        </p:spPr>
        <p:txBody>
          <a:bodyPr/>
          <a:lstStyle>
            <a:lvl1pPr>
              <a:defRPr>
                <a:solidFill>
                  <a:schemeClr val="tx1">
                    <a:lumMod val="75000"/>
                    <a:lumOff val="25000"/>
                  </a:schemeClr>
                </a:solidFill>
              </a:defRPr>
            </a:lvl1pPr>
          </a:lstStyle>
          <a:p>
            <a:fld id="{57B2E4EB-CDDA-4F8F-8B72-08AA65624E51}" type="slidenum">
              <a:rPr lang="en-US" smtClean="0"/>
              <a:pPr/>
              <a:t>‹#›</a:t>
            </a:fld>
            <a:endParaRPr lang="en-US"/>
          </a:p>
        </p:txBody>
      </p:sp>
      <p:sp>
        <p:nvSpPr>
          <p:cNvPr id="7" name="Rectangle 6">
            <a:extLst>
              <a:ext uri="{FF2B5EF4-FFF2-40B4-BE49-F238E27FC236}">
                <a16:creationId xmlns:a16="http://schemas.microsoft.com/office/drawing/2014/main" id="{F65923DE-CE7A-443D-A473-DD1451585EE5}"/>
              </a:ext>
            </a:extLst>
          </p:cNvPr>
          <p:cNvSpPr/>
          <p:nvPr userDrawn="1"/>
        </p:nvSpPr>
        <p:spPr>
          <a:xfrm>
            <a:off x="0" y="1"/>
            <a:ext cx="12192000" cy="723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4F6B7-41CF-4649-A323-DA04B970FBC1}"/>
              </a:ext>
            </a:extLst>
          </p:cNvPr>
          <p:cNvSpPr>
            <a:spLocks noGrp="1"/>
          </p:cNvSpPr>
          <p:nvPr>
            <p:ph type="title"/>
          </p:nvPr>
        </p:nvSpPr>
        <p:spPr>
          <a:xfrm>
            <a:off x="0" y="0"/>
            <a:ext cx="12192000" cy="695325"/>
          </a:xfrm>
        </p:spPr>
        <p:txBody>
          <a:bodyPr>
            <a:normAutofit/>
          </a:bodyPr>
          <a:lstStyle>
            <a:lvl1pPr algn="ctr">
              <a:defRPr sz="4000">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CB413ED5-C276-4780-98D9-32DE9AA1CCCB}"/>
              </a:ext>
            </a:extLst>
          </p:cNvPr>
          <p:cNvSpPr/>
          <p:nvPr userDrawn="1"/>
        </p:nvSpPr>
        <p:spPr>
          <a:xfrm>
            <a:off x="0" y="6791325"/>
            <a:ext cx="12192000" cy="666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3236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74384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A62B86-B2DE-46DD-B7EE-205B571EB0F9}"/>
              </a:ext>
            </a:extLst>
          </p:cNvPr>
          <p:cNvSpPr/>
          <p:nvPr userDrawn="1"/>
        </p:nvSpPr>
        <p:spPr>
          <a:xfrm>
            <a:off x="0" y="723901"/>
            <a:ext cx="2208179" cy="61341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7E7D06B-4A63-40BA-8795-D1853C2F2B16}"/>
              </a:ext>
            </a:extLst>
          </p:cNvPr>
          <p:cNvSpPr>
            <a:spLocks noGrp="1"/>
          </p:cNvSpPr>
          <p:nvPr>
            <p:ph type="sldNum" sz="quarter" idx="12"/>
          </p:nvPr>
        </p:nvSpPr>
        <p:spPr>
          <a:xfrm>
            <a:off x="9448800" y="6492875"/>
            <a:ext cx="2743200" cy="365125"/>
          </a:xfrm>
          <a:prstGeom prst="rect">
            <a:avLst/>
          </a:prstGeom>
        </p:spPr>
        <p:txBody>
          <a:bodyPr/>
          <a:lstStyle>
            <a:lvl1pPr>
              <a:defRPr>
                <a:solidFill>
                  <a:schemeClr val="tx1">
                    <a:lumMod val="75000"/>
                    <a:lumOff val="25000"/>
                  </a:schemeClr>
                </a:solidFill>
              </a:defRPr>
            </a:lvl1pPr>
          </a:lstStyle>
          <a:p>
            <a:fld id="{57B2E4EB-CDDA-4F8F-8B72-08AA65624E51}" type="slidenum">
              <a:rPr lang="en-US" smtClean="0"/>
              <a:pPr/>
              <a:t>‹#›</a:t>
            </a:fld>
            <a:endParaRPr lang="en-US"/>
          </a:p>
        </p:txBody>
      </p:sp>
      <p:sp>
        <p:nvSpPr>
          <p:cNvPr id="7" name="Rectangle 6">
            <a:extLst>
              <a:ext uri="{FF2B5EF4-FFF2-40B4-BE49-F238E27FC236}">
                <a16:creationId xmlns:a16="http://schemas.microsoft.com/office/drawing/2014/main" id="{F65923DE-CE7A-443D-A473-DD1451585EE5}"/>
              </a:ext>
            </a:extLst>
          </p:cNvPr>
          <p:cNvSpPr/>
          <p:nvPr userDrawn="1"/>
        </p:nvSpPr>
        <p:spPr>
          <a:xfrm>
            <a:off x="0" y="1"/>
            <a:ext cx="12192000" cy="723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4F6B7-41CF-4649-A323-DA04B970FBC1}"/>
              </a:ext>
            </a:extLst>
          </p:cNvPr>
          <p:cNvSpPr>
            <a:spLocks noGrp="1"/>
          </p:cNvSpPr>
          <p:nvPr>
            <p:ph type="title"/>
          </p:nvPr>
        </p:nvSpPr>
        <p:spPr>
          <a:xfrm>
            <a:off x="0" y="0"/>
            <a:ext cx="12192000" cy="695325"/>
          </a:xfrm>
        </p:spPr>
        <p:txBody>
          <a:bodyPr>
            <a:normAutofit/>
          </a:bodyPr>
          <a:lstStyle>
            <a:lvl1pPr algn="ctr">
              <a:defRPr sz="4000">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CB413ED5-C276-4780-98D9-32DE9AA1CCCB}"/>
              </a:ext>
            </a:extLst>
          </p:cNvPr>
          <p:cNvSpPr/>
          <p:nvPr userDrawn="1"/>
        </p:nvSpPr>
        <p:spPr>
          <a:xfrm>
            <a:off x="0" y="6791325"/>
            <a:ext cx="12192000" cy="666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79339EE-1E09-477F-80B5-A8FC44DA5522}"/>
              </a:ext>
            </a:extLst>
          </p:cNvPr>
          <p:cNvGrpSpPr/>
          <p:nvPr userDrawn="1"/>
        </p:nvGrpSpPr>
        <p:grpSpPr>
          <a:xfrm>
            <a:off x="197392" y="803277"/>
            <a:ext cx="1671241" cy="2170888"/>
            <a:chOff x="152400" y="933450"/>
            <a:chExt cx="4429758" cy="5754111"/>
          </a:xfrm>
        </p:grpSpPr>
        <p:sp>
          <p:nvSpPr>
            <p:cNvPr id="11" name="Rectangle 10">
              <a:extLst>
                <a:ext uri="{FF2B5EF4-FFF2-40B4-BE49-F238E27FC236}">
                  <a16:creationId xmlns:a16="http://schemas.microsoft.com/office/drawing/2014/main" id="{8F2A21BE-8B81-497B-8048-C653F5937B66}"/>
                </a:ext>
              </a:extLst>
            </p:cNvPr>
            <p:cNvSpPr/>
            <p:nvPr userDrawn="1"/>
          </p:nvSpPr>
          <p:spPr>
            <a:xfrm>
              <a:off x="372107" y="1191636"/>
              <a:ext cx="4210051" cy="5495925"/>
            </a:xfrm>
            <a:prstGeom prst="rect">
              <a:avLst/>
            </a:prstGeom>
            <a:solidFill>
              <a:schemeClr val="bg1"/>
            </a:solidFill>
            <a:ln w="317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FF70CDA-0637-4B5E-88B1-EA73030E7831}"/>
                </a:ext>
              </a:extLst>
            </p:cNvPr>
            <p:cNvSpPr/>
            <p:nvPr userDrawn="1"/>
          </p:nvSpPr>
          <p:spPr>
            <a:xfrm>
              <a:off x="152400" y="933450"/>
              <a:ext cx="4210050" cy="5495925"/>
            </a:xfrm>
            <a:prstGeom prst="rect">
              <a:avLst/>
            </a:prstGeom>
            <a:solidFill>
              <a:schemeClr val="bg1"/>
            </a:solidFill>
            <a:ln w="317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633E63BE-C54D-421E-8683-E0D9545B588B}"/>
              </a:ext>
            </a:extLst>
          </p:cNvPr>
          <p:cNvGrpSpPr/>
          <p:nvPr userDrawn="1"/>
        </p:nvGrpSpPr>
        <p:grpSpPr>
          <a:xfrm>
            <a:off x="197392" y="3818851"/>
            <a:ext cx="1671241" cy="2170888"/>
            <a:chOff x="152400" y="933450"/>
            <a:chExt cx="4429758" cy="5754111"/>
          </a:xfrm>
        </p:grpSpPr>
        <p:sp>
          <p:nvSpPr>
            <p:cNvPr id="15" name="Rectangle 14">
              <a:extLst>
                <a:ext uri="{FF2B5EF4-FFF2-40B4-BE49-F238E27FC236}">
                  <a16:creationId xmlns:a16="http://schemas.microsoft.com/office/drawing/2014/main" id="{DE7558E9-CC1A-4A2E-811F-C72DE6334A5F}"/>
                </a:ext>
              </a:extLst>
            </p:cNvPr>
            <p:cNvSpPr/>
            <p:nvPr userDrawn="1"/>
          </p:nvSpPr>
          <p:spPr>
            <a:xfrm>
              <a:off x="372107" y="1191636"/>
              <a:ext cx="4210051" cy="5495925"/>
            </a:xfrm>
            <a:prstGeom prst="rect">
              <a:avLst/>
            </a:prstGeom>
            <a:solidFill>
              <a:schemeClr val="bg1"/>
            </a:solidFill>
            <a:ln w="317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A849865-18E2-4305-AF07-4CBF9B4A6364}"/>
                </a:ext>
              </a:extLst>
            </p:cNvPr>
            <p:cNvSpPr/>
            <p:nvPr userDrawn="1"/>
          </p:nvSpPr>
          <p:spPr>
            <a:xfrm>
              <a:off x="152400" y="933450"/>
              <a:ext cx="4210050" cy="5495925"/>
            </a:xfrm>
            <a:prstGeom prst="rect">
              <a:avLst/>
            </a:prstGeom>
            <a:solidFill>
              <a:schemeClr val="bg1"/>
            </a:solidFill>
            <a:ln w="317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456690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A62B86-B2DE-46DD-B7EE-205B571EB0F9}"/>
              </a:ext>
            </a:extLst>
          </p:cNvPr>
          <p:cNvSpPr/>
          <p:nvPr userDrawn="1"/>
        </p:nvSpPr>
        <p:spPr>
          <a:xfrm>
            <a:off x="0" y="723901"/>
            <a:ext cx="2208179" cy="61341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7E7D06B-4A63-40BA-8795-D1853C2F2B16}"/>
              </a:ext>
            </a:extLst>
          </p:cNvPr>
          <p:cNvSpPr>
            <a:spLocks noGrp="1"/>
          </p:cNvSpPr>
          <p:nvPr>
            <p:ph type="sldNum" sz="quarter" idx="12"/>
          </p:nvPr>
        </p:nvSpPr>
        <p:spPr>
          <a:xfrm>
            <a:off x="9448800" y="6492875"/>
            <a:ext cx="2743200" cy="365125"/>
          </a:xfrm>
          <a:prstGeom prst="rect">
            <a:avLst/>
          </a:prstGeom>
        </p:spPr>
        <p:txBody>
          <a:bodyPr/>
          <a:lstStyle>
            <a:lvl1pPr>
              <a:defRPr>
                <a:solidFill>
                  <a:schemeClr val="tx1">
                    <a:lumMod val="75000"/>
                    <a:lumOff val="25000"/>
                  </a:schemeClr>
                </a:solidFill>
              </a:defRPr>
            </a:lvl1pPr>
          </a:lstStyle>
          <a:p>
            <a:fld id="{57B2E4EB-CDDA-4F8F-8B72-08AA65624E51}" type="slidenum">
              <a:rPr lang="en-US" smtClean="0"/>
              <a:pPr/>
              <a:t>‹#›</a:t>
            </a:fld>
            <a:endParaRPr lang="en-US"/>
          </a:p>
        </p:txBody>
      </p:sp>
      <p:sp>
        <p:nvSpPr>
          <p:cNvPr id="7" name="Rectangle 6">
            <a:extLst>
              <a:ext uri="{FF2B5EF4-FFF2-40B4-BE49-F238E27FC236}">
                <a16:creationId xmlns:a16="http://schemas.microsoft.com/office/drawing/2014/main" id="{F65923DE-CE7A-443D-A473-DD1451585EE5}"/>
              </a:ext>
            </a:extLst>
          </p:cNvPr>
          <p:cNvSpPr/>
          <p:nvPr userDrawn="1"/>
        </p:nvSpPr>
        <p:spPr>
          <a:xfrm>
            <a:off x="0" y="1"/>
            <a:ext cx="12192000" cy="723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4F6B7-41CF-4649-A323-DA04B970FBC1}"/>
              </a:ext>
            </a:extLst>
          </p:cNvPr>
          <p:cNvSpPr>
            <a:spLocks noGrp="1"/>
          </p:cNvSpPr>
          <p:nvPr>
            <p:ph type="title"/>
          </p:nvPr>
        </p:nvSpPr>
        <p:spPr>
          <a:xfrm>
            <a:off x="0" y="0"/>
            <a:ext cx="12192000" cy="695325"/>
          </a:xfrm>
        </p:spPr>
        <p:txBody>
          <a:bodyPr>
            <a:normAutofit/>
          </a:bodyPr>
          <a:lstStyle>
            <a:lvl1pPr algn="ctr">
              <a:defRPr sz="4000">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CB413ED5-C276-4780-98D9-32DE9AA1CCCB}"/>
              </a:ext>
            </a:extLst>
          </p:cNvPr>
          <p:cNvSpPr/>
          <p:nvPr userDrawn="1"/>
        </p:nvSpPr>
        <p:spPr>
          <a:xfrm>
            <a:off x="0" y="6791325"/>
            <a:ext cx="12192000" cy="666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80326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86EE02-53F3-4E48-90EF-11EA737A4A62}"/>
              </a:ext>
            </a:extLst>
          </p:cNvPr>
          <p:cNvPicPr>
            <a:picLocks noChangeAspect="1"/>
          </p:cNvPicPr>
          <p:nvPr userDrawn="1"/>
        </p:nvPicPr>
        <p:blipFill rotWithShape="1">
          <a:blip r:embed="rId2">
            <a:duotone>
              <a:schemeClr val="bg2">
                <a:shade val="45000"/>
                <a:satMod val="135000"/>
              </a:schemeClr>
              <a:prstClr val="white"/>
            </a:duotone>
          </a:blip>
          <a:srcRect l="20130" r="44403" b="1935"/>
          <a:stretch/>
        </p:blipFill>
        <p:spPr>
          <a:xfrm>
            <a:off x="0" y="695325"/>
            <a:ext cx="4457700" cy="6162674"/>
          </a:xfrm>
          <a:prstGeom prst="rect">
            <a:avLst/>
          </a:prstGeom>
        </p:spPr>
      </p:pic>
      <p:sp>
        <p:nvSpPr>
          <p:cNvPr id="3" name="Rectangle 2">
            <a:extLst>
              <a:ext uri="{FF2B5EF4-FFF2-40B4-BE49-F238E27FC236}">
                <a16:creationId xmlns:a16="http://schemas.microsoft.com/office/drawing/2014/main" id="{3996BA2A-7FC0-4014-83D7-0F13F47553CE}"/>
              </a:ext>
            </a:extLst>
          </p:cNvPr>
          <p:cNvSpPr/>
          <p:nvPr userDrawn="1"/>
        </p:nvSpPr>
        <p:spPr>
          <a:xfrm>
            <a:off x="0" y="749301"/>
            <a:ext cx="4457700" cy="6042023"/>
          </a:xfrm>
          <a:prstGeom prst="rect">
            <a:avLst/>
          </a:prstGeom>
          <a:gradFill flip="none" rotWithShape="1">
            <a:gsLst>
              <a:gs pos="0">
                <a:srgbClr val="FAFAF2">
                  <a:alpha val="30000"/>
                </a:srgbClr>
              </a:gs>
              <a:gs pos="100000">
                <a:srgbClr val="FAFAF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7E7D06B-4A63-40BA-8795-D1853C2F2B16}"/>
              </a:ext>
            </a:extLst>
          </p:cNvPr>
          <p:cNvSpPr>
            <a:spLocks noGrp="1"/>
          </p:cNvSpPr>
          <p:nvPr>
            <p:ph type="sldNum" sz="quarter" idx="12"/>
          </p:nvPr>
        </p:nvSpPr>
        <p:spPr>
          <a:xfrm>
            <a:off x="9448800" y="6492875"/>
            <a:ext cx="2743200" cy="365125"/>
          </a:xfrm>
          <a:prstGeom prst="rect">
            <a:avLst/>
          </a:prstGeom>
        </p:spPr>
        <p:txBody>
          <a:bodyPr/>
          <a:lstStyle>
            <a:lvl1pPr>
              <a:defRPr>
                <a:solidFill>
                  <a:schemeClr val="tx1">
                    <a:lumMod val="75000"/>
                    <a:lumOff val="25000"/>
                  </a:schemeClr>
                </a:solidFill>
              </a:defRPr>
            </a:lvl1pPr>
          </a:lstStyle>
          <a:p>
            <a:fld id="{57B2E4EB-CDDA-4F8F-8B72-08AA65624E51}" type="slidenum">
              <a:rPr lang="en-US" smtClean="0"/>
              <a:pPr/>
              <a:t>‹#›</a:t>
            </a:fld>
            <a:endParaRPr lang="en-US"/>
          </a:p>
        </p:txBody>
      </p:sp>
      <p:sp>
        <p:nvSpPr>
          <p:cNvPr id="7" name="Rectangle 6">
            <a:extLst>
              <a:ext uri="{FF2B5EF4-FFF2-40B4-BE49-F238E27FC236}">
                <a16:creationId xmlns:a16="http://schemas.microsoft.com/office/drawing/2014/main" id="{F65923DE-CE7A-443D-A473-DD1451585EE5}"/>
              </a:ext>
            </a:extLst>
          </p:cNvPr>
          <p:cNvSpPr/>
          <p:nvPr userDrawn="1"/>
        </p:nvSpPr>
        <p:spPr>
          <a:xfrm>
            <a:off x="0" y="1"/>
            <a:ext cx="12192000" cy="723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4F6B7-41CF-4649-A323-DA04B970FBC1}"/>
              </a:ext>
            </a:extLst>
          </p:cNvPr>
          <p:cNvSpPr>
            <a:spLocks noGrp="1"/>
          </p:cNvSpPr>
          <p:nvPr>
            <p:ph type="title"/>
          </p:nvPr>
        </p:nvSpPr>
        <p:spPr>
          <a:xfrm>
            <a:off x="0" y="0"/>
            <a:ext cx="12192000" cy="695325"/>
          </a:xfrm>
        </p:spPr>
        <p:txBody>
          <a:bodyPr>
            <a:normAutofit/>
          </a:bodyPr>
          <a:lstStyle>
            <a:lvl1pPr algn="ctr">
              <a:defRPr sz="4000">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CB413ED5-C276-4780-98D9-32DE9AA1CCCB}"/>
              </a:ext>
            </a:extLst>
          </p:cNvPr>
          <p:cNvSpPr/>
          <p:nvPr userDrawn="1"/>
        </p:nvSpPr>
        <p:spPr>
          <a:xfrm>
            <a:off x="0" y="6791325"/>
            <a:ext cx="12192000" cy="666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18713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3" name="Rectangle 12"/>
          <p:cNvSpPr/>
          <p:nvPr userDrawn="1"/>
        </p:nvSpPr>
        <p:spPr>
          <a:xfrm>
            <a:off x="0" y="-57150"/>
            <a:ext cx="12192000" cy="916686"/>
          </a:xfrm>
          <a:prstGeom prst="rect">
            <a:avLst/>
          </a:prstGeom>
          <a:gradFill>
            <a:gsLst>
              <a:gs pos="87040">
                <a:srgbClr val="373737"/>
              </a:gs>
              <a:gs pos="10000">
                <a:schemeClr val="tx1"/>
              </a:gs>
              <a:gs pos="100000">
                <a:schemeClr val="tx1">
                  <a:lumMod val="50000"/>
                  <a:lumOff val="50000"/>
                </a:schemeClr>
              </a:gs>
            </a:gsLst>
            <a:lin ang="16200000" scaled="0"/>
          </a:gradFill>
          <a:ln w="25400" cap="flat" cmpd="sng" algn="ctr">
            <a:noFill/>
            <a:prstDash val="solid"/>
          </a:ln>
          <a:effectLst>
            <a:outerShdw blurRad="152400" dist="76200" dir="5400000" algn="t" rotWithShape="0">
              <a:prstClr val="black">
                <a:alpha val="40000"/>
              </a:prstClr>
            </a:outerShdw>
          </a:effectLst>
          <a:scene3d>
            <a:camera prst="orthographicFront"/>
            <a:lightRig rig="threePt" dir="t"/>
          </a:scene3d>
          <a:sp3d prstMaterial="metal">
            <a:extrusionClr>
              <a:srgbClr val="2D699F"/>
            </a:extrusionClr>
            <a:contourClr>
              <a:sysClr val="windowText" lastClr="000000"/>
            </a:contourClr>
          </a:sp3d>
        </p:spPr>
        <p:txBody>
          <a:bodyPr lIns="52333" tIns="26167" rIns="52333" bIns="26167" spcCol="0" rtlCol="0" anchor="ctr"/>
          <a:lstStyle/>
          <a:p>
            <a:pPr marL="0" marR="0" lvl="0" indent="0" algn="ctr" defTabSz="592623"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a:endParaRPr>
          </a:p>
        </p:txBody>
      </p:sp>
      <p:sp>
        <p:nvSpPr>
          <p:cNvPr id="14" name="Rectangle 13"/>
          <p:cNvSpPr/>
          <p:nvPr userDrawn="1"/>
        </p:nvSpPr>
        <p:spPr>
          <a:xfrm>
            <a:off x="0" y="859536"/>
            <a:ext cx="12192000" cy="54864"/>
          </a:xfrm>
          <a:prstGeom prst="rect">
            <a:avLst/>
          </a:prstGeom>
          <a:gradFill>
            <a:gsLst>
              <a:gs pos="45000">
                <a:srgbClr val="CCAF0A">
                  <a:lumMod val="20000"/>
                  <a:lumOff val="80000"/>
                </a:srgbClr>
              </a:gs>
              <a:gs pos="100000">
                <a:schemeClr val="tx1">
                  <a:lumMod val="50000"/>
                  <a:lumOff val="50000"/>
                  <a:alpha val="0"/>
                </a:schemeClr>
              </a:gs>
              <a:gs pos="30000">
                <a:srgbClr val="A39771"/>
              </a:gs>
              <a:gs pos="60000">
                <a:srgbClr val="95885F"/>
              </a:gs>
              <a:gs pos="2000">
                <a:schemeClr val="tx1">
                  <a:lumMod val="50000"/>
                  <a:lumOff val="50000"/>
                  <a:alpha val="0"/>
                </a:schemeClr>
              </a:gs>
            </a:gsLst>
            <a:lin ang="0" scaled="0"/>
          </a:gradFill>
          <a:ln w="19050" cap="flat" cmpd="sng" algn="ctr">
            <a:noFill/>
            <a:prstDash val="solid"/>
          </a:ln>
          <a:effectLst/>
        </p:spPr>
        <p:txBody>
          <a:bodyPr lIns="52333" tIns="26167" rIns="52333" bIns="26167" spcCol="0" rtlCol="0" anchor="ctr"/>
          <a:lstStyle/>
          <a:p>
            <a:pPr marL="0" marR="0" lvl="0" indent="0" algn="ctr" defTabSz="73866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130048" y="73627"/>
            <a:ext cx="11931904" cy="646331"/>
          </a:xfrm>
        </p:spPr>
        <p:txBody>
          <a:bodyPr>
            <a:spAutoFit/>
          </a:bodyPr>
          <a:lstStyle>
            <a:lvl1pPr>
              <a:defRPr sz="4000" b="1">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9394609" y="6420758"/>
            <a:ext cx="2844800" cy="365125"/>
          </a:xfrm>
          <a:prstGeom prst="rect">
            <a:avLst/>
          </a:prstGeom>
        </p:spPr>
        <p:txBody>
          <a:bodyPr anchor="b"/>
          <a:lstStyle>
            <a:lvl1pPr>
              <a:defRPr sz="1100">
                <a:solidFill>
                  <a:schemeClr val="tx1"/>
                </a:solidFill>
              </a:defRPr>
            </a:lvl1pPr>
          </a:lstStyle>
          <a:p>
            <a:fld id="{F04EAC6C-4C34-5742-92BB-204B07A0EB6C}" type="slidenum">
              <a:rPr lang="en-US" smtClean="0"/>
              <a:pPr/>
              <a:t>‹#›</a:t>
            </a:fld>
            <a:endParaRPr lang="en-US"/>
          </a:p>
        </p:txBody>
      </p:sp>
      <p:sp>
        <p:nvSpPr>
          <p:cNvPr id="16" name="Rectangle 15"/>
          <p:cNvSpPr/>
          <p:nvPr userDrawn="1"/>
        </p:nvSpPr>
        <p:spPr>
          <a:xfrm>
            <a:off x="0" y="6774874"/>
            <a:ext cx="12192000" cy="83127"/>
          </a:xfrm>
          <a:prstGeom prst="rect">
            <a:avLst/>
          </a:prstGeom>
          <a:gradFill>
            <a:gsLst>
              <a:gs pos="10000">
                <a:schemeClr val="tx1"/>
              </a:gs>
              <a:gs pos="100000">
                <a:schemeClr val="tx1">
                  <a:lumMod val="75000"/>
                  <a:lumOff val="25000"/>
                </a:schemeClr>
              </a:gs>
            </a:gsLst>
            <a:lin ang="16200000" scaled="0"/>
          </a:gradFill>
          <a:ln w="25400" cap="flat" cmpd="sng" algn="ctr">
            <a:noFill/>
            <a:prstDash val="solid"/>
          </a:ln>
          <a:effectLst>
            <a:outerShdw blurRad="50800" dist="38100" dir="16200000" rotWithShape="0">
              <a:prstClr val="black">
                <a:alpha val="40000"/>
              </a:prstClr>
            </a:outerShdw>
          </a:effectLst>
          <a:scene3d>
            <a:camera prst="orthographicFront"/>
            <a:lightRig rig="threePt" dir="t"/>
          </a:scene3d>
          <a:sp3d prstMaterial="metal">
            <a:extrusionClr>
              <a:srgbClr val="2D699F"/>
            </a:extrusionClr>
            <a:contourClr>
              <a:sysClr val="windowText" lastClr="000000"/>
            </a:contourClr>
          </a:sp3d>
        </p:spPr>
        <p:txBody>
          <a:bodyPr lIns="52333" tIns="26167" rIns="52333" bIns="26167" spcCol="0" rtlCol="0" anchor="ctr"/>
          <a:lstStyle/>
          <a:p>
            <a:pPr marL="0" marR="0" lvl="0" indent="0" algn="ctr" defTabSz="592623"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a:endParaRPr>
          </a:p>
        </p:txBody>
      </p:sp>
    </p:spTree>
    <p:extLst>
      <p:ext uri="{BB962C8B-B14F-4D97-AF65-F5344CB8AC3E}">
        <p14:creationId xmlns:p14="http://schemas.microsoft.com/office/powerpoint/2010/main" val="187993310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userDrawn="1">
  <p:cSld name="13_Title Only">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194426176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ounded Rectangle 5"/>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marL="0" marR="0" lvl="0" indent="0" algn="ctr" defTabSz="914126" rtl="0" eaLnBrk="1" fontAlgn="base" latinLnBrk="0" hangingPunct="1">
              <a:lnSpc>
                <a:spcPct val="100000"/>
              </a:lnSpc>
              <a:spcBef>
                <a:spcPts val="800"/>
              </a:spcBef>
              <a:spcAft>
                <a:spcPct val="0"/>
              </a:spcAft>
              <a:buClrTx/>
              <a:buSzTx/>
              <a:buFontTx/>
              <a:buNone/>
              <a:tabLst/>
              <a:defRPr/>
            </a:pPr>
            <a:endParaRPr kumimoji="0" lang="en-US" sz="3699" b="1"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cxnSp>
        <p:nvCxnSpPr>
          <p:cNvPr id="4" name="Straight Connector 3"/>
          <p:cNvCxnSpPr/>
          <p:nvPr userDrawn="1"/>
        </p:nvCxnSpPr>
        <p:spPr>
          <a:xfrm>
            <a:off x="1833036" y="3425826"/>
            <a:ext cx="10267565" cy="3174"/>
          </a:xfrm>
          <a:prstGeom prst="line">
            <a:avLst/>
          </a:prstGeom>
          <a:ln w="31750">
            <a:solidFill>
              <a:srgbClr val="3B73B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ctrTitle"/>
          </p:nvPr>
        </p:nvSpPr>
        <p:spPr>
          <a:xfrm>
            <a:off x="1828800" y="1963583"/>
            <a:ext cx="10164725" cy="1449388"/>
          </a:xfrm>
        </p:spPr>
        <p:txBody>
          <a:bodyPr lIns="0" bIns="243797" anchor="b">
            <a:normAutofit/>
          </a:bodyPr>
          <a:lstStyle>
            <a:lvl1pPr algn="l">
              <a:defRPr sz="2799" b="1">
                <a:solidFill>
                  <a:schemeClr val="tx1"/>
                </a:solidFill>
                <a:effectLst/>
                <a:latin typeface="Tahoma" pitchFamily="34" charset="0"/>
                <a:ea typeface="Tahoma" pitchFamily="34" charset="0"/>
                <a:cs typeface="Tahoma" pitchFamily="34" charset="0"/>
              </a:defRPr>
            </a:lvl1pPr>
          </a:lstStyle>
          <a:p>
            <a:r>
              <a:rPr lang="en-US"/>
              <a:t>Click to edit Master title style</a:t>
            </a:r>
          </a:p>
        </p:txBody>
      </p:sp>
      <p:sp>
        <p:nvSpPr>
          <p:cNvPr id="9" name="Subtitle 2"/>
          <p:cNvSpPr>
            <a:spLocks noGrp="1"/>
          </p:cNvSpPr>
          <p:nvPr userDrawn="1">
            <p:ph type="subTitle" idx="1"/>
          </p:nvPr>
        </p:nvSpPr>
        <p:spPr>
          <a:xfrm>
            <a:off x="1828800" y="3425029"/>
            <a:ext cx="10164725" cy="1752600"/>
          </a:xfrm>
        </p:spPr>
        <p:txBody>
          <a:bodyPr lIns="0" tIns="243797" bIns="0">
            <a:normAutofit/>
          </a:bodyPr>
          <a:lstStyle>
            <a:lvl1pPr marL="0" indent="0" algn="l">
              <a:buNone/>
              <a:defRPr sz="2399">
                <a:solidFill>
                  <a:schemeClr val="tx1"/>
                </a:solidFill>
                <a:effectLst/>
                <a:latin typeface="Tahoma" pitchFamily="34" charset="0"/>
                <a:ea typeface="Tahoma" pitchFamily="34" charset="0"/>
                <a:cs typeface="Tahoma" pitchFamily="34" charset="0"/>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9559179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4" name="Straight Connector 3"/>
          <p:cNvCxnSpPr/>
          <p:nvPr userDrawn="1"/>
        </p:nvCxnSpPr>
        <p:spPr>
          <a:xfrm>
            <a:off x="1833037" y="3425825"/>
            <a:ext cx="10358967" cy="0"/>
          </a:xfrm>
          <a:prstGeom prst="line">
            <a:avLst/>
          </a:prstGeom>
          <a:ln w="31750">
            <a:solidFill>
              <a:srgbClr val="3B73B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ctrTitle"/>
          </p:nvPr>
        </p:nvSpPr>
        <p:spPr>
          <a:xfrm>
            <a:off x="1828802" y="1963583"/>
            <a:ext cx="10363200" cy="1449388"/>
          </a:xfrm>
        </p:spPr>
        <p:txBody>
          <a:bodyPr lIns="0" bIns="243797" anchor="b">
            <a:normAutofit/>
          </a:bodyPr>
          <a:lstStyle>
            <a:lvl1pPr algn="l">
              <a:defRPr sz="2799" b="1">
                <a:solidFill>
                  <a:schemeClr val="tx1"/>
                </a:solidFill>
                <a:effectLst/>
                <a:latin typeface="Tahoma" pitchFamily="34" charset="0"/>
                <a:ea typeface="Tahoma" pitchFamily="34" charset="0"/>
                <a:cs typeface="Tahoma" pitchFamily="34" charset="0"/>
              </a:defRPr>
            </a:lvl1pPr>
          </a:lstStyle>
          <a:p>
            <a:r>
              <a:rPr lang="en-US"/>
              <a:t>Click to edit Master title style</a:t>
            </a:r>
          </a:p>
        </p:txBody>
      </p:sp>
      <p:sp>
        <p:nvSpPr>
          <p:cNvPr id="9" name="Subtitle 2"/>
          <p:cNvSpPr>
            <a:spLocks noGrp="1"/>
          </p:cNvSpPr>
          <p:nvPr userDrawn="1">
            <p:ph type="subTitle" idx="1"/>
          </p:nvPr>
        </p:nvSpPr>
        <p:spPr>
          <a:xfrm>
            <a:off x="1828802" y="3425029"/>
            <a:ext cx="10363200" cy="1752600"/>
          </a:xfrm>
        </p:spPr>
        <p:txBody>
          <a:bodyPr lIns="0" tIns="243797" bIns="0">
            <a:normAutofit/>
          </a:bodyPr>
          <a:lstStyle>
            <a:lvl1pPr marL="0" indent="0" algn="l">
              <a:buNone/>
              <a:defRPr sz="2399">
                <a:solidFill>
                  <a:schemeClr val="tx1"/>
                </a:solidFill>
                <a:effectLst/>
                <a:latin typeface="Tahoma" pitchFamily="34" charset="0"/>
                <a:ea typeface="Tahoma" pitchFamily="34" charset="0"/>
                <a:cs typeface="Tahoma" pitchFamily="34" charset="0"/>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4283918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9" name="Rounded Rectangle 8"/>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marL="0" marR="0" lvl="0" indent="0" algn="ctr" defTabSz="914126" rtl="0" eaLnBrk="1" fontAlgn="base" latinLnBrk="0" hangingPunct="1">
              <a:lnSpc>
                <a:spcPct val="100000"/>
              </a:lnSpc>
              <a:spcBef>
                <a:spcPts val="800"/>
              </a:spcBef>
              <a:spcAft>
                <a:spcPct val="0"/>
              </a:spcAft>
              <a:buClrTx/>
              <a:buSzTx/>
              <a:buFontTx/>
              <a:buNone/>
              <a:tabLst/>
              <a:defRPr/>
            </a:pPr>
            <a:endParaRPr kumimoji="0" lang="en-US" sz="3699" b="1"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8" name="Rectangle 7"/>
          <p:cNvSpPr/>
          <p:nvPr userDrawn="1"/>
        </p:nvSpPr>
        <p:spPr>
          <a:xfrm>
            <a:off x="2" y="4"/>
            <a:ext cx="12192000" cy="900113"/>
          </a:xfrm>
          <a:prstGeom prst="rect">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ctr" anchorCtr="0" forceAA="0" compatLnSpc="1">
            <a:prstTxWarp prst="textNoShape">
              <a:avLst/>
            </a:prstTxWarp>
            <a:no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lang="en-US" sz="3199"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900112"/>
          </a:xfrm>
          <a:noFill/>
        </p:spPr>
        <p:txBody>
          <a:bodyPr lIns="121899" rIns="121899"/>
          <a:lstStyle>
            <a:lvl1pPr>
              <a:defRPr lang="en-US" sz="2199"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3" y="898526"/>
            <a:ext cx="12187767" cy="1588"/>
          </a:xfrm>
          <a:prstGeom prst="line">
            <a:avLst/>
          </a:prstGeom>
          <a:noFill/>
          <a:ln w="25400">
            <a:solidFill>
              <a:srgbClr val="939598"/>
            </a:solidFill>
            <a:prstDash val="solid"/>
            <a:round/>
            <a:headEnd/>
            <a:tailEnd/>
          </a:ln>
        </p:spPr>
        <p:txBody>
          <a:bodyPr lIns="121867" tIns="60933" rIns="121867" bIns="60933"/>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3" y="885826"/>
            <a:ext cx="12187767" cy="1588"/>
          </a:xfrm>
          <a:prstGeom prst="line">
            <a:avLst/>
          </a:prstGeom>
          <a:noFill/>
          <a:ln w="25400">
            <a:solidFill>
              <a:srgbClr val="3B73B9"/>
            </a:solidFill>
            <a:prstDash val="solid"/>
            <a:round/>
            <a:headEnd/>
            <a:tailEnd/>
          </a:ln>
        </p:spPr>
        <p:txBody>
          <a:bodyPr lIns="121867" tIns="60933" rIns="121867" bIns="60933"/>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Tree>
    <p:extLst>
      <p:ext uri="{BB962C8B-B14F-4D97-AF65-F5344CB8AC3E}">
        <p14:creationId xmlns:p14="http://schemas.microsoft.com/office/powerpoint/2010/main" val="376294502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325A39-4F2E-D7C4-054E-310798225FA6}"/>
              </a:ext>
            </a:extLst>
          </p:cNvPr>
          <p:cNvSpPr/>
          <p:nvPr userDrawn="1"/>
        </p:nvSpPr>
        <p:spPr>
          <a:xfrm>
            <a:off x="-2" y="1"/>
            <a:ext cx="12192003" cy="6857999"/>
          </a:xfrm>
          <a:prstGeom prst="rect">
            <a:avLst/>
          </a:prstGeom>
          <a:solidFill>
            <a:schemeClr val="accent5">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800">
              <a:solidFill>
                <a:schemeClr val="tx1"/>
              </a:solidFill>
            </a:endParaRPr>
          </a:p>
        </p:txBody>
      </p:sp>
      <p:sp>
        <p:nvSpPr>
          <p:cNvPr id="11" name="Rectangle 10"/>
          <p:cNvSpPr/>
          <p:nvPr userDrawn="1"/>
        </p:nvSpPr>
        <p:spPr>
          <a:xfrm>
            <a:off x="2" y="2"/>
            <a:ext cx="12192000" cy="638629"/>
          </a:xfrm>
          <a:prstGeom prst="rect">
            <a:avLst/>
          </a:prstGeom>
          <a:noFill/>
          <a:ln>
            <a:noFill/>
          </a:ln>
        </p:spPr>
        <p:txBody>
          <a:bodyPr rot="0" spcFirstLastPara="0" vertOverflow="overflow" horzOverflow="overflow" vert="horz" wrap="square" lIns="121867" tIns="60933" rIns="121867" bIns="60933" numCol="1" spcCol="0" rtlCol="0" fromWordArt="0" anchor="ctr" anchorCtr="0" forceAA="0" compatLnSpc="1">
            <a:prstTxWarp prst="textNoShape">
              <a:avLst/>
            </a:prstTxWarp>
            <a:no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lang="en-US" sz="3199"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defRPr lang="en-US" sz="2199" b="0" kern="1200" dirty="0">
                <a:solidFill>
                  <a:schemeClr val="tx1"/>
                </a:solidFill>
                <a:latin typeface="Montserrat SemiBold" pitchFamily="2"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3" y="638493"/>
            <a:ext cx="12187767" cy="1588"/>
          </a:xfrm>
          <a:prstGeom prst="line">
            <a:avLst/>
          </a:prstGeom>
          <a:noFill/>
          <a:ln w="25400">
            <a:solidFill>
              <a:srgbClr val="939598"/>
            </a:solidFill>
            <a:prstDash val="solid"/>
            <a:round/>
            <a:headEnd/>
            <a:tailEnd/>
          </a:ln>
        </p:spPr>
        <p:txBody>
          <a:bodyPr lIns="121867" tIns="60933" rIns="121867" bIns="60933"/>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3" y="625793"/>
            <a:ext cx="12187767" cy="1588"/>
          </a:xfrm>
          <a:prstGeom prst="line">
            <a:avLst/>
          </a:prstGeom>
          <a:noFill/>
          <a:ln w="25400">
            <a:solidFill>
              <a:schemeClr val="accent5">
                <a:lumMod val="50000"/>
              </a:schemeClr>
            </a:solidFill>
            <a:prstDash val="solid"/>
            <a:round/>
            <a:headEnd/>
            <a:tailEnd/>
          </a:ln>
        </p:spPr>
        <p:txBody>
          <a:bodyPr lIns="121867" tIns="60933" rIns="121867" bIns="60933"/>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5" name="TextBox 4">
            <a:extLst>
              <a:ext uri="{FF2B5EF4-FFF2-40B4-BE49-F238E27FC236}">
                <a16:creationId xmlns:a16="http://schemas.microsoft.com/office/drawing/2014/main" id="{94454ED4-2EF7-CF64-AD38-5389AE6EA049}"/>
              </a:ext>
            </a:extLst>
          </p:cNvPr>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126"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schemeClr val="tx1"/>
                </a:solidFill>
                <a:effectLst/>
                <a:uLnTx/>
                <a:uFillTx/>
                <a:latin typeface="Arial" pitchFamily="34" charset="0"/>
                <a:ea typeface="Tahoma" pitchFamily="34" charset="0"/>
                <a:cs typeface="Arial" pitchFamily="34" charset="0"/>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chemeClr val="tx1"/>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192025911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14_Title Only">
    <p:spTree>
      <p:nvGrpSpPr>
        <p:cNvPr id="1" name=""/>
        <p:cNvGrpSpPr/>
        <p:nvPr/>
      </p:nvGrpSpPr>
      <p:grpSpPr>
        <a:xfrm>
          <a:off x="0" y="0"/>
          <a:ext cx="0" cy="0"/>
          <a:chOff x="0" y="0"/>
          <a:chExt cx="0" cy="0"/>
        </a:xfrm>
      </p:grpSpPr>
      <p:sp>
        <p:nvSpPr>
          <p:cNvPr id="12" name="Rounded Rectangle 11"/>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marL="0" marR="0" lvl="0" indent="0" algn="ctr" defTabSz="914126" rtl="0" eaLnBrk="1" fontAlgn="base" latinLnBrk="0" hangingPunct="1">
              <a:lnSpc>
                <a:spcPct val="100000"/>
              </a:lnSpc>
              <a:spcBef>
                <a:spcPts val="800"/>
              </a:spcBef>
              <a:spcAft>
                <a:spcPct val="0"/>
              </a:spcAft>
              <a:buClrTx/>
              <a:buSzTx/>
              <a:buFontTx/>
              <a:buNone/>
              <a:tabLst/>
              <a:defRPr/>
            </a:pPr>
            <a:endParaRPr kumimoji="0" lang="en-US" sz="3699" b="1"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11" name="Rectangle 10"/>
          <p:cNvSpPr/>
          <p:nvPr userDrawn="1"/>
        </p:nvSpPr>
        <p:spPr>
          <a:xfrm>
            <a:off x="2" y="2"/>
            <a:ext cx="12192000" cy="638629"/>
          </a:xfrm>
          <a:prstGeom prst="rect">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ctr" anchorCtr="0" forceAA="0" compatLnSpc="1">
            <a:prstTxWarp prst="textNoShape">
              <a:avLst/>
            </a:prstTxWarp>
            <a:no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lang="en-US" sz="3199"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defRPr lang="en-US" sz="2199"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3" y="638493"/>
            <a:ext cx="12187767" cy="1588"/>
          </a:xfrm>
          <a:prstGeom prst="line">
            <a:avLst/>
          </a:prstGeom>
          <a:noFill/>
          <a:ln w="25400">
            <a:solidFill>
              <a:srgbClr val="939598"/>
            </a:solidFill>
            <a:prstDash val="solid"/>
            <a:round/>
            <a:headEnd/>
            <a:tailEnd/>
          </a:ln>
        </p:spPr>
        <p:txBody>
          <a:bodyPr lIns="121867" tIns="60933" rIns="121867" bIns="60933"/>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3" y="625793"/>
            <a:ext cx="12187767" cy="1588"/>
          </a:xfrm>
          <a:prstGeom prst="line">
            <a:avLst/>
          </a:prstGeom>
          <a:noFill/>
          <a:ln w="25400">
            <a:solidFill>
              <a:srgbClr val="3B73B9"/>
            </a:solidFill>
            <a:prstDash val="solid"/>
            <a:round/>
            <a:headEnd/>
            <a:tailEnd/>
          </a:ln>
        </p:spPr>
        <p:txBody>
          <a:bodyPr lIns="121867" tIns="60933" rIns="121867" bIns="60933"/>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13" name="TextBox 12"/>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126"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3447809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9" name="Rounded Rectangle 8"/>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lvl="0"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8" name="Rectangle 7"/>
          <p:cNvSpPr/>
          <p:nvPr userDrawn="1"/>
        </p:nvSpPr>
        <p:spPr>
          <a:xfrm>
            <a:off x="1" y="1"/>
            <a:ext cx="12192000" cy="900113"/>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900112"/>
          </a:xfrm>
          <a:noFill/>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2" y="898526"/>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2" y="885826"/>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Tree>
    <p:extLst>
      <p:ext uri="{BB962C8B-B14F-4D97-AF65-F5344CB8AC3E}">
        <p14:creationId xmlns:p14="http://schemas.microsoft.com/office/powerpoint/2010/main" val="1550901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E85C4B-9C30-313B-A0BF-4A0A67EAE109}"/>
              </a:ext>
            </a:extLst>
          </p:cNvPr>
          <p:cNvSpPr>
            <a:spLocks noGrp="1"/>
          </p:cNvSpPr>
          <p:nvPr>
            <p:ph type="dt" sz="half" idx="10"/>
          </p:nvPr>
        </p:nvSpPr>
        <p:spPr/>
        <p:txBody>
          <a:bodyPr/>
          <a:lstStyle/>
          <a:p>
            <a:fld id="{DEEB2F5B-753F-4BEA-ACFB-643EB46FD503}" type="datetimeFigureOut">
              <a:rPr lang="en-US" smtClean="0"/>
              <a:t>2/4/26</a:t>
            </a:fld>
            <a:endParaRPr lang="en-US"/>
          </a:p>
        </p:txBody>
      </p:sp>
      <p:sp>
        <p:nvSpPr>
          <p:cNvPr id="3" name="Footer Placeholder 2">
            <a:extLst>
              <a:ext uri="{FF2B5EF4-FFF2-40B4-BE49-F238E27FC236}">
                <a16:creationId xmlns:a16="http://schemas.microsoft.com/office/drawing/2014/main" id="{46E328BA-0E0A-B2ED-B07B-6F46F50950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B5FA09-2848-0178-CB0F-290FF1AF75D5}"/>
              </a:ext>
            </a:extLst>
          </p:cNvPr>
          <p:cNvSpPr>
            <a:spLocks noGrp="1"/>
          </p:cNvSpPr>
          <p:nvPr>
            <p:ph type="sldNum" sz="quarter" idx="12"/>
          </p:nvPr>
        </p:nvSpPr>
        <p:spPr/>
        <p:txBody>
          <a:bodyPr/>
          <a:lstStyle/>
          <a:p>
            <a:fld id="{BF13A18C-4E71-4D38-8FB2-31765085FBF8}" type="slidenum">
              <a:rPr lang="en-US" smtClean="0"/>
              <a:t>‹#›</a:t>
            </a:fld>
            <a:endParaRPr lang="en-US"/>
          </a:p>
        </p:txBody>
      </p:sp>
    </p:spTree>
    <p:extLst>
      <p:ext uri="{BB962C8B-B14F-4D97-AF65-F5344CB8AC3E}">
        <p14:creationId xmlns:p14="http://schemas.microsoft.com/office/powerpoint/2010/main" val="192089842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lang="en-US" sz="2199"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Tree>
    <p:extLst>
      <p:ext uri="{BB962C8B-B14F-4D97-AF65-F5344CB8AC3E}">
        <p14:creationId xmlns:p14="http://schemas.microsoft.com/office/powerpoint/2010/main" val="366844255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a:latin typeface="Tahoma" pitchFamily="34" charset="0"/>
                <a:ea typeface="Tahoma" pitchFamily="34" charset="0"/>
                <a:cs typeface="Tahoma" pitchFamily="34" charset="0"/>
              </a:defRPr>
            </a:lvl1pPr>
          </a:lstStyle>
          <a:p>
            <a:r>
              <a:rPr lang="en-US"/>
              <a:t>Click to edit Master title style</a:t>
            </a:r>
          </a:p>
        </p:txBody>
      </p:sp>
      <p:sp>
        <p:nvSpPr>
          <p:cNvPr id="6" name="Content Placeholder 2"/>
          <p:cNvSpPr>
            <a:spLocks noGrp="1"/>
          </p:cNvSpPr>
          <p:nvPr>
            <p:ph idx="1"/>
          </p:nvPr>
        </p:nvSpPr>
        <p:spPr>
          <a:xfrm>
            <a:off x="508001" y="1097647"/>
            <a:ext cx="11176000" cy="4876800"/>
          </a:xfrm>
        </p:spPr>
        <p:txBody>
          <a:bodyPr/>
          <a:lstStyle>
            <a:lvl1pPr>
              <a:defRPr>
                <a:latin typeface="Arial" pitchFamily="34" charset="0"/>
                <a:ea typeface="Tahoma" pitchFamily="34" charset="0"/>
                <a:cs typeface="Tahoma" pitchFamily="34" charset="0"/>
              </a:defRPr>
            </a:lvl1pPr>
            <a:lvl2pPr>
              <a:defRPr>
                <a:latin typeface="Arial" pitchFamily="34" charset="0"/>
                <a:ea typeface="Tahoma" pitchFamily="34" charset="0"/>
                <a:cs typeface="Tahoma" pitchFamily="34" charset="0"/>
              </a:defRPr>
            </a:lvl2pPr>
            <a:lvl3pPr>
              <a:defRPr>
                <a:latin typeface="Arial" pitchFamily="34" charset="0"/>
                <a:ea typeface="Tahoma" pitchFamily="34" charset="0"/>
                <a:cs typeface="Tahoma" pitchFamily="34" charset="0"/>
              </a:defRPr>
            </a:lvl3pPr>
            <a:lvl4pPr>
              <a:defRPr>
                <a:latin typeface="Arial" pitchFamily="34" charset="0"/>
                <a:ea typeface="Tahoma" pitchFamily="34" charset="0"/>
                <a:cs typeface="Tahoma" pitchFamily="34" charset="0"/>
              </a:defRPr>
            </a:lvl4pPr>
            <a:lvl5pPr>
              <a:defRPr>
                <a:latin typeface="Arial"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346399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13_Title Only">
    <p:spTree>
      <p:nvGrpSpPr>
        <p:cNvPr id="1" name=""/>
        <p:cNvGrpSpPr/>
        <p:nvPr/>
      </p:nvGrpSpPr>
      <p:grpSpPr>
        <a:xfrm>
          <a:off x="0" y="0"/>
          <a:ext cx="0" cy="0"/>
          <a:chOff x="0" y="0"/>
          <a:chExt cx="0" cy="0"/>
        </a:xfrm>
      </p:grpSpPr>
      <p:sp>
        <p:nvSpPr>
          <p:cNvPr id="8" name="Rounded Rectangle 7"/>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marL="0" marR="0" lvl="0" indent="0" algn="ctr" defTabSz="914126" rtl="0" eaLnBrk="1" fontAlgn="base" latinLnBrk="0" hangingPunct="1">
              <a:lnSpc>
                <a:spcPct val="100000"/>
              </a:lnSpc>
              <a:spcBef>
                <a:spcPts val="800"/>
              </a:spcBef>
              <a:spcAft>
                <a:spcPct val="0"/>
              </a:spcAft>
              <a:buClrTx/>
              <a:buSzTx/>
              <a:buFontTx/>
              <a:buNone/>
              <a:tabLst/>
              <a:defRPr/>
            </a:pPr>
            <a:endParaRPr kumimoji="0" lang="en-US" sz="3699" b="1"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10" name="Rectangle 9"/>
          <p:cNvSpPr/>
          <p:nvPr userDrawn="1"/>
        </p:nvSpPr>
        <p:spPr>
          <a:xfrm>
            <a:off x="2" y="0"/>
            <a:ext cx="12192000" cy="1188720"/>
          </a:xfrm>
          <a:prstGeom prst="rect">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ctr" anchorCtr="0" forceAA="0" compatLnSpc="1">
            <a:prstTxWarp prst="textNoShape">
              <a:avLst/>
            </a:prstTxWarp>
            <a:no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lang="en-US" sz="3199"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1188720"/>
          </a:xfrm>
        </p:spPr>
        <p:txBody>
          <a:bodyPr lIns="121899" rIns="121899"/>
          <a:lstStyle>
            <a:lvl1pPr>
              <a:defRPr lang="en-US" sz="2199"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3" y="1187133"/>
            <a:ext cx="12187767" cy="1588"/>
          </a:xfrm>
          <a:prstGeom prst="line">
            <a:avLst/>
          </a:prstGeom>
          <a:noFill/>
          <a:ln w="25400">
            <a:solidFill>
              <a:srgbClr val="939598"/>
            </a:solidFill>
            <a:prstDash val="solid"/>
            <a:round/>
            <a:headEnd/>
            <a:tailEnd/>
          </a:ln>
        </p:spPr>
        <p:txBody>
          <a:bodyPr lIns="121867" tIns="60933" rIns="121867" bIns="60933"/>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3" y="1174433"/>
            <a:ext cx="12187767" cy="1588"/>
          </a:xfrm>
          <a:prstGeom prst="line">
            <a:avLst/>
          </a:prstGeom>
          <a:noFill/>
          <a:ln w="25400">
            <a:solidFill>
              <a:srgbClr val="3B73B9"/>
            </a:solidFill>
            <a:prstDash val="solid"/>
            <a:round/>
            <a:headEnd/>
            <a:tailEnd/>
          </a:ln>
        </p:spPr>
        <p:txBody>
          <a:bodyPr lIns="121867" tIns="60933" rIns="121867" bIns="60933"/>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13" name="TextBox 12"/>
          <p:cNvSpPr txBox="1"/>
          <p:nvPr userDrawn="1"/>
        </p:nvSpPr>
        <p:spPr>
          <a:xfrm>
            <a:off x="11595169" y="6721087"/>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126"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105114668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7" name="Rounded Rectangle 6"/>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marL="0" marR="0" lvl="0" indent="0" algn="ctr" defTabSz="914126" rtl="0" eaLnBrk="1" fontAlgn="base" latinLnBrk="0" hangingPunct="1">
              <a:lnSpc>
                <a:spcPct val="100000"/>
              </a:lnSpc>
              <a:spcBef>
                <a:spcPts val="800"/>
              </a:spcBef>
              <a:spcAft>
                <a:spcPct val="0"/>
              </a:spcAft>
              <a:buClrTx/>
              <a:buSzTx/>
              <a:buFontTx/>
              <a:buNone/>
              <a:tabLst/>
              <a:defRPr/>
            </a:pPr>
            <a:endParaRPr kumimoji="0" lang="en-US" sz="3699" b="1"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8" name="TextBox 7"/>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126"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303005537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Rounded Rectangle 5"/>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marL="0" marR="0" lvl="0" indent="0" algn="ctr" defTabSz="914126" rtl="0" eaLnBrk="1" fontAlgn="base" latinLnBrk="0" hangingPunct="1">
              <a:lnSpc>
                <a:spcPct val="100000"/>
              </a:lnSpc>
              <a:spcBef>
                <a:spcPts val="800"/>
              </a:spcBef>
              <a:spcAft>
                <a:spcPct val="0"/>
              </a:spcAft>
              <a:buClrTx/>
              <a:buSzTx/>
              <a:buFontTx/>
              <a:buNone/>
              <a:tabLst/>
              <a:defRPr/>
            </a:pPr>
            <a:endParaRPr kumimoji="0" lang="en-US" sz="3699" b="1"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60256004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16964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4" name="TextBox 3"/>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126"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white">
                    <a:lumMod val="75000"/>
                  </a:prstClr>
                </a:solidFill>
                <a:effectLst/>
                <a:uLnTx/>
                <a:uFillTx/>
                <a:latin typeface="Arial" pitchFamily="34" charset="0"/>
                <a:ea typeface="Tahoma" pitchFamily="34" charset="0"/>
                <a:cs typeface="Arial" pitchFamily="34" charset="0"/>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white">
                  <a:lumMod val="75000"/>
                </a:prstClr>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141813038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640080"/>
          </a:xfrm>
        </p:spPr>
        <p:txBody>
          <a:bodyPr/>
          <a:lstStyle>
            <a:lvl1pPr>
              <a:defRPr lang="en-US" sz="2199"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3" y="638493"/>
            <a:ext cx="12187767" cy="1588"/>
          </a:xfrm>
          <a:prstGeom prst="line">
            <a:avLst/>
          </a:prstGeom>
          <a:noFill/>
          <a:ln w="25400">
            <a:solidFill>
              <a:srgbClr val="939598"/>
            </a:solidFill>
            <a:prstDash val="solid"/>
            <a:round/>
            <a:headEnd/>
            <a:tailEnd/>
          </a:ln>
        </p:spPr>
        <p:txBody>
          <a:bodyPr lIns="121867" tIns="60933" rIns="121867" bIns="60933"/>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3" y="625793"/>
            <a:ext cx="12187767" cy="1588"/>
          </a:xfrm>
          <a:prstGeom prst="line">
            <a:avLst/>
          </a:prstGeom>
          <a:noFill/>
          <a:ln w="25400">
            <a:solidFill>
              <a:srgbClr val="3B73B9"/>
            </a:solidFill>
            <a:prstDash val="solid"/>
            <a:round/>
            <a:headEnd/>
            <a:tailEnd/>
          </a:ln>
        </p:spPr>
        <p:txBody>
          <a:bodyPr lIns="121867" tIns="60933" rIns="121867" bIns="60933"/>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Tree>
    <p:extLst>
      <p:ext uri="{BB962C8B-B14F-4D97-AF65-F5344CB8AC3E}">
        <p14:creationId xmlns:p14="http://schemas.microsoft.com/office/powerpoint/2010/main" val="405970979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lang="en-US" sz="2199"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3" y="898526"/>
            <a:ext cx="12187767" cy="1588"/>
          </a:xfrm>
          <a:prstGeom prst="line">
            <a:avLst/>
          </a:prstGeom>
          <a:noFill/>
          <a:ln w="25400">
            <a:solidFill>
              <a:srgbClr val="939598"/>
            </a:solidFill>
            <a:prstDash val="solid"/>
            <a:round/>
            <a:headEnd/>
            <a:tailEnd/>
          </a:ln>
        </p:spPr>
        <p:txBody>
          <a:bodyPr lIns="121867" tIns="60933" rIns="121867" bIns="60933"/>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3" y="885826"/>
            <a:ext cx="12187767" cy="1588"/>
          </a:xfrm>
          <a:prstGeom prst="line">
            <a:avLst/>
          </a:prstGeom>
          <a:noFill/>
          <a:ln w="25400">
            <a:solidFill>
              <a:srgbClr val="3B73B9"/>
            </a:solidFill>
            <a:prstDash val="solid"/>
            <a:round/>
            <a:headEnd/>
            <a:tailEnd/>
          </a:ln>
        </p:spPr>
        <p:txBody>
          <a:bodyPr lIns="121867" tIns="60933" rIns="121867" bIns="60933"/>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Tree>
    <p:extLst>
      <p:ext uri="{BB962C8B-B14F-4D97-AF65-F5344CB8AC3E}">
        <p14:creationId xmlns:p14="http://schemas.microsoft.com/office/powerpoint/2010/main" val="186628224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2"/>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858074B0-CD99-3E1A-A644-A4BD0FFB354B}"/>
              </a:ext>
            </a:extLst>
          </p:cNvPr>
          <p:cNvSpPr>
            <a:spLocks/>
          </p:cNvSpPr>
          <p:nvPr userDrawn="1"/>
        </p:nvSpPr>
        <p:spPr>
          <a:xfrm>
            <a:off x="0" y="-3167"/>
            <a:ext cx="12192000" cy="6858000"/>
          </a:xfrm>
          <a:prstGeom prst="rect">
            <a:avLst/>
          </a:prstGeom>
          <a:solidFill>
            <a:srgbClr val="EFF3F7"/>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AF2E1DF7-B23F-DE08-9C40-7E6DE5FA96D7}"/>
              </a:ext>
            </a:extLst>
          </p:cNvPr>
          <p:cNvSpPr/>
          <p:nvPr userDrawn="1"/>
        </p:nvSpPr>
        <p:spPr>
          <a:xfrm>
            <a:off x="0" y="0"/>
            <a:ext cx="12192000" cy="640080"/>
          </a:xfrm>
          <a:prstGeom prst="rect">
            <a:avLst/>
          </a:prstGeom>
          <a:solidFill>
            <a:srgbClr val="1F497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0" i="0" u="none" strike="noStrike" kern="0" cap="none" spc="300" normalizeH="0" baseline="0" noProof="0">
              <a:ln>
                <a:noFill/>
              </a:ln>
              <a:solidFill>
                <a:prstClr val="white"/>
              </a:solidFill>
              <a:effectLst/>
              <a:uLnTx/>
              <a:uFillTx/>
              <a:latin typeface="Montserrat SemiBold" pitchFamily="2" charset="77"/>
              <a:ea typeface="+mn-ea"/>
              <a:cs typeface="+mn-cs"/>
            </a:endParaRPr>
          </a:p>
        </p:txBody>
      </p:sp>
    </p:spTree>
    <p:extLst>
      <p:ext uri="{BB962C8B-B14F-4D97-AF65-F5344CB8AC3E}">
        <p14:creationId xmlns:p14="http://schemas.microsoft.com/office/powerpoint/2010/main" val="2107764131"/>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Blue">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858074B0-CD99-3E1A-A644-A4BD0FFB354B}"/>
              </a:ext>
            </a:extLst>
          </p:cNvPr>
          <p:cNvSpPr>
            <a:spLocks/>
          </p:cNvSpPr>
          <p:nvPr userDrawn="1"/>
        </p:nvSpPr>
        <p:spPr>
          <a:xfrm>
            <a:off x="0" y="-3167"/>
            <a:ext cx="12192000" cy="6858000"/>
          </a:xfrm>
          <a:prstGeom prst="rect">
            <a:avLst/>
          </a:prstGeom>
          <a:solidFill>
            <a:srgbClr val="FDF9F4"/>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119544"/>
      </p:ext>
    </p:extLst>
  </p:cSld>
  <p:clrMapOvr>
    <a:masterClrMapping/>
  </p:clrMapOvr>
  <p:extLst>
    <p:ext uri="{DCECCB84-F9BA-43D5-87BE-67443E8EF086}">
      <p15:sldGuideLst xmlns:p15="http://schemas.microsoft.com/office/powerpoint/2012/main"/>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2"/>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EE3AFC8-3C0B-0D26-734C-EE753736004C}"/>
              </a:ext>
            </a:extLst>
          </p:cNvPr>
          <p:cNvSpPr>
            <a:spLocks/>
          </p:cNvSpPr>
          <p:nvPr userDrawn="1"/>
        </p:nvSpPr>
        <p:spPr>
          <a:xfrm>
            <a:off x="0" y="-7383"/>
            <a:ext cx="12192000" cy="6858000"/>
          </a:xfrm>
          <a:prstGeom prst="rect">
            <a:avLst/>
          </a:prstGeom>
          <a:solidFill>
            <a:srgbClr val="EFF3F7"/>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34CAFD57-99DC-D15D-21F2-54D06561C1A4}"/>
              </a:ext>
            </a:extLst>
          </p:cNvPr>
          <p:cNvPicPr>
            <a:picLocks noChangeAspect="1"/>
          </p:cNvPicPr>
          <p:nvPr userDrawn="1"/>
        </p:nvPicPr>
        <p:blipFill>
          <a:blip r:embed="rId2">
            <a:extLst>
              <a:ext uri="{96DAC541-7B7A-43D3-8B79-37D633B846F1}">
                <asvg:svgBlip xmlns:asvg="http://schemas.microsoft.com/office/drawing/2016/SVG/main" r:embed="rId3"/>
              </a:ext>
            </a:extLst>
          </a:blip>
          <a:srcRect l="42339" t="26890" r="39203" b="62720"/>
          <a:stretch>
            <a:fillRect/>
          </a:stretch>
        </p:blipFill>
        <p:spPr>
          <a:xfrm>
            <a:off x="0" y="-4216"/>
            <a:ext cx="12192000" cy="6862216"/>
          </a:xfrm>
          <a:prstGeom prst="rect">
            <a:avLst/>
          </a:prstGeom>
        </p:spPr>
      </p:pic>
      <p:sp>
        <p:nvSpPr>
          <p:cNvPr id="4" name="Background">
            <a:extLst>
              <a:ext uri="{FF2B5EF4-FFF2-40B4-BE49-F238E27FC236}">
                <a16:creationId xmlns:a16="http://schemas.microsoft.com/office/drawing/2014/main" id="{858074B0-CD99-3E1A-A644-A4BD0FFB354B}"/>
              </a:ext>
            </a:extLst>
          </p:cNvPr>
          <p:cNvSpPr>
            <a:spLocks/>
          </p:cNvSpPr>
          <p:nvPr userDrawn="1"/>
        </p:nvSpPr>
        <p:spPr>
          <a:xfrm>
            <a:off x="0" y="-14766"/>
            <a:ext cx="12192000" cy="6858000"/>
          </a:xfrm>
          <a:prstGeom prst="rect">
            <a:avLst/>
          </a:prstGeom>
          <a:gradFill>
            <a:gsLst>
              <a:gs pos="100000">
                <a:srgbClr val="EFF3F7"/>
              </a:gs>
              <a:gs pos="0">
                <a:srgbClr val="EFF3F7">
                  <a:alpha val="0"/>
                </a:srgbClr>
              </a:gs>
            </a:gsLst>
            <a:lin ang="2700000" scaled="1"/>
          </a:gra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86080"/>
      </p:ext>
    </p:extLst>
  </p:cSld>
  <p:clrMapOvr>
    <a:masterClrMapping/>
  </p:clrMapOvr>
  <p:extLst>
    <p:ext uri="{DCECCB84-F9BA-43D5-87BE-67443E8EF086}">
      <p15:sldGuideLst xmlns:p15="http://schemas.microsoft.com/office/powerpoint/2012/main"/>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3D6ED-FD10-9684-D5C6-1D0EBDA7847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8C57B-FF13-56A4-1292-40AC5DB368F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007ED2-80AE-08E3-014C-776B6CC47BE3}"/>
              </a:ext>
            </a:extLst>
          </p:cNvPr>
          <p:cNvSpPr>
            <a:spLocks noGrp="1"/>
          </p:cNvSpPr>
          <p:nvPr>
            <p:ph type="dt" sz="half" idx="10"/>
          </p:nvPr>
        </p:nvSpPr>
        <p:spPr>
          <a:xfrm>
            <a:off x="838200" y="6356350"/>
            <a:ext cx="2743200" cy="365125"/>
          </a:xfrm>
          <a:prstGeom prst="rect">
            <a:avLst/>
          </a:prstGeom>
        </p:spPr>
        <p:txBody>
          <a:bodyPr/>
          <a:lstStyle/>
          <a:p>
            <a:fld id="{AF8FACA6-A147-744C-972C-708120EEBB28}" type="datetimeFigureOut">
              <a:rPr lang="en-US" smtClean="0"/>
              <a:t>2/4/26</a:t>
            </a:fld>
            <a:endParaRPr lang="en-US"/>
          </a:p>
        </p:txBody>
      </p:sp>
      <p:sp>
        <p:nvSpPr>
          <p:cNvPr id="5" name="Footer Placeholder 4">
            <a:extLst>
              <a:ext uri="{FF2B5EF4-FFF2-40B4-BE49-F238E27FC236}">
                <a16:creationId xmlns:a16="http://schemas.microsoft.com/office/drawing/2014/main" id="{1E3FE61C-19BB-B928-A6EB-C376B3D14F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CD6772-59B7-E0B6-B728-2D50EF37ABBC}"/>
              </a:ext>
            </a:extLst>
          </p:cNvPr>
          <p:cNvSpPr>
            <a:spLocks noGrp="1"/>
          </p:cNvSpPr>
          <p:nvPr>
            <p:ph type="sldNum" sz="quarter" idx="12"/>
          </p:nvPr>
        </p:nvSpPr>
        <p:spPr>
          <a:xfrm>
            <a:off x="8610600" y="6356350"/>
            <a:ext cx="2743200" cy="365125"/>
          </a:xfrm>
          <a:prstGeom prst="rect">
            <a:avLst/>
          </a:prstGeom>
        </p:spPr>
        <p:txBody>
          <a:bodyPr/>
          <a:lstStyle/>
          <a:p>
            <a:fld id="{CD40106A-213C-D040-971A-DDF0DB25E107}" type="slidenum">
              <a:rPr lang="en-US" smtClean="0"/>
              <a:t>‹#›</a:t>
            </a:fld>
            <a:endParaRPr lang="en-US"/>
          </a:p>
        </p:txBody>
      </p:sp>
    </p:spTree>
    <p:extLst>
      <p:ext uri="{BB962C8B-B14F-4D97-AF65-F5344CB8AC3E}">
        <p14:creationId xmlns:p14="http://schemas.microsoft.com/office/powerpoint/2010/main" val="171639396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20116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416A6-43BD-A15B-AC74-D3F3886579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95D163-1DC0-BC88-0710-601FA930BEF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E8277-A9F4-DC04-6F4B-BD4BEFF846ED}"/>
              </a:ext>
            </a:extLst>
          </p:cNvPr>
          <p:cNvSpPr>
            <a:spLocks noGrp="1"/>
          </p:cNvSpPr>
          <p:nvPr>
            <p:ph type="dt" sz="half" idx="10"/>
          </p:nvPr>
        </p:nvSpPr>
        <p:spPr>
          <a:xfrm>
            <a:off x="838200" y="6356350"/>
            <a:ext cx="2743200" cy="365125"/>
          </a:xfrm>
          <a:prstGeom prst="rect">
            <a:avLst/>
          </a:prstGeom>
        </p:spPr>
        <p:txBody>
          <a:bodyPr/>
          <a:lstStyle/>
          <a:p>
            <a:fld id="{AF8FACA6-A147-744C-972C-708120EEBB28}" type="datetimeFigureOut">
              <a:rPr lang="en-US" smtClean="0"/>
              <a:t>2/4/26</a:t>
            </a:fld>
            <a:endParaRPr lang="en-US"/>
          </a:p>
        </p:txBody>
      </p:sp>
      <p:sp>
        <p:nvSpPr>
          <p:cNvPr id="5" name="Footer Placeholder 4">
            <a:extLst>
              <a:ext uri="{FF2B5EF4-FFF2-40B4-BE49-F238E27FC236}">
                <a16:creationId xmlns:a16="http://schemas.microsoft.com/office/drawing/2014/main" id="{9545FCE3-44A7-4930-7863-080A85D51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E31C12-6570-F319-F7B1-B5898ECF1E6B}"/>
              </a:ext>
            </a:extLst>
          </p:cNvPr>
          <p:cNvSpPr>
            <a:spLocks noGrp="1"/>
          </p:cNvSpPr>
          <p:nvPr>
            <p:ph type="sldNum" sz="quarter" idx="12"/>
          </p:nvPr>
        </p:nvSpPr>
        <p:spPr>
          <a:xfrm>
            <a:off x="8610600" y="6356350"/>
            <a:ext cx="2743200" cy="365125"/>
          </a:xfrm>
          <a:prstGeom prst="rect">
            <a:avLst/>
          </a:prstGeom>
        </p:spPr>
        <p:txBody>
          <a:bodyPr/>
          <a:lstStyle/>
          <a:p>
            <a:fld id="{CD40106A-213C-D040-971A-DDF0DB25E107}" type="slidenum">
              <a:rPr lang="en-US" smtClean="0"/>
              <a:t>‹#›</a:t>
            </a:fld>
            <a:endParaRPr lang="en-US"/>
          </a:p>
        </p:txBody>
      </p:sp>
    </p:spTree>
    <p:extLst>
      <p:ext uri="{BB962C8B-B14F-4D97-AF65-F5344CB8AC3E}">
        <p14:creationId xmlns:p14="http://schemas.microsoft.com/office/powerpoint/2010/main" val="132047534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8036-219E-B7B3-0A9A-55A2C59B4FD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219371-036F-890D-B5FA-B6555913BBE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0CA39C-8ECA-5EA0-334C-D75D342A958E}"/>
              </a:ext>
            </a:extLst>
          </p:cNvPr>
          <p:cNvSpPr>
            <a:spLocks noGrp="1"/>
          </p:cNvSpPr>
          <p:nvPr>
            <p:ph type="dt" sz="half" idx="10"/>
          </p:nvPr>
        </p:nvSpPr>
        <p:spPr>
          <a:xfrm>
            <a:off x="838200" y="6356350"/>
            <a:ext cx="2743200" cy="365125"/>
          </a:xfrm>
          <a:prstGeom prst="rect">
            <a:avLst/>
          </a:prstGeom>
        </p:spPr>
        <p:txBody>
          <a:bodyPr/>
          <a:lstStyle/>
          <a:p>
            <a:fld id="{AF8FACA6-A147-744C-972C-708120EEBB28}" type="datetimeFigureOut">
              <a:rPr lang="en-US" smtClean="0"/>
              <a:t>2/4/26</a:t>
            </a:fld>
            <a:endParaRPr lang="en-US"/>
          </a:p>
        </p:txBody>
      </p:sp>
      <p:sp>
        <p:nvSpPr>
          <p:cNvPr id="5" name="Footer Placeholder 4">
            <a:extLst>
              <a:ext uri="{FF2B5EF4-FFF2-40B4-BE49-F238E27FC236}">
                <a16:creationId xmlns:a16="http://schemas.microsoft.com/office/drawing/2014/main" id="{55A85ED3-C843-F54B-1255-5ACF5F427B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ABBAF3-54FD-23A3-03D9-83594E2F04A9}"/>
              </a:ext>
            </a:extLst>
          </p:cNvPr>
          <p:cNvSpPr>
            <a:spLocks noGrp="1"/>
          </p:cNvSpPr>
          <p:nvPr>
            <p:ph type="sldNum" sz="quarter" idx="12"/>
          </p:nvPr>
        </p:nvSpPr>
        <p:spPr>
          <a:xfrm>
            <a:off x="8610600" y="6356350"/>
            <a:ext cx="2743200" cy="365125"/>
          </a:xfrm>
          <a:prstGeom prst="rect">
            <a:avLst/>
          </a:prstGeom>
        </p:spPr>
        <p:txBody>
          <a:bodyPr/>
          <a:lstStyle/>
          <a:p>
            <a:fld id="{CD40106A-213C-D040-971A-DDF0DB25E107}" type="slidenum">
              <a:rPr lang="en-US" smtClean="0"/>
              <a:t>‹#›</a:t>
            </a:fld>
            <a:endParaRPr lang="en-US"/>
          </a:p>
        </p:txBody>
      </p:sp>
    </p:spTree>
    <p:extLst>
      <p:ext uri="{BB962C8B-B14F-4D97-AF65-F5344CB8AC3E}">
        <p14:creationId xmlns:p14="http://schemas.microsoft.com/office/powerpoint/2010/main" val="92494759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6B317-7095-8570-308A-778E51DB06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914CA6-992F-C0E5-267A-3DAD28D59AB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E3C1EA-94CE-0C12-4A36-06328C4582F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52219B-4B92-1010-E650-A6C0019F3CC2}"/>
              </a:ext>
            </a:extLst>
          </p:cNvPr>
          <p:cNvSpPr>
            <a:spLocks noGrp="1"/>
          </p:cNvSpPr>
          <p:nvPr>
            <p:ph type="dt" sz="half" idx="10"/>
          </p:nvPr>
        </p:nvSpPr>
        <p:spPr>
          <a:xfrm>
            <a:off x="838200" y="6356350"/>
            <a:ext cx="2743200" cy="365125"/>
          </a:xfrm>
          <a:prstGeom prst="rect">
            <a:avLst/>
          </a:prstGeom>
        </p:spPr>
        <p:txBody>
          <a:bodyPr/>
          <a:lstStyle/>
          <a:p>
            <a:fld id="{AF8FACA6-A147-744C-972C-708120EEBB28}" type="datetimeFigureOut">
              <a:rPr lang="en-US" smtClean="0"/>
              <a:t>2/4/26</a:t>
            </a:fld>
            <a:endParaRPr lang="en-US"/>
          </a:p>
        </p:txBody>
      </p:sp>
      <p:sp>
        <p:nvSpPr>
          <p:cNvPr id="6" name="Footer Placeholder 5">
            <a:extLst>
              <a:ext uri="{FF2B5EF4-FFF2-40B4-BE49-F238E27FC236}">
                <a16:creationId xmlns:a16="http://schemas.microsoft.com/office/drawing/2014/main" id="{B7E4CDC4-4EBF-FCDA-35C9-4C0945ABF5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A81D90-0678-7FEA-D476-8AD78176E9C1}"/>
              </a:ext>
            </a:extLst>
          </p:cNvPr>
          <p:cNvSpPr>
            <a:spLocks noGrp="1"/>
          </p:cNvSpPr>
          <p:nvPr>
            <p:ph type="sldNum" sz="quarter" idx="12"/>
          </p:nvPr>
        </p:nvSpPr>
        <p:spPr>
          <a:xfrm>
            <a:off x="8610600" y="6356350"/>
            <a:ext cx="2743200" cy="365125"/>
          </a:xfrm>
          <a:prstGeom prst="rect">
            <a:avLst/>
          </a:prstGeom>
        </p:spPr>
        <p:txBody>
          <a:bodyPr/>
          <a:lstStyle/>
          <a:p>
            <a:fld id="{CD40106A-213C-D040-971A-DDF0DB25E107}" type="slidenum">
              <a:rPr lang="en-US" smtClean="0"/>
              <a:t>‹#›</a:t>
            </a:fld>
            <a:endParaRPr lang="en-US"/>
          </a:p>
        </p:txBody>
      </p:sp>
    </p:spTree>
    <p:extLst>
      <p:ext uri="{BB962C8B-B14F-4D97-AF65-F5344CB8AC3E}">
        <p14:creationId xmlns:p14="http://schemas.microsoft.com/office/powerpoint/2010/main" val="196843898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DBDD-1264-0F20-4AF5-922246AA4CF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7057E3E-0C56-90F9-7E6F-E509177DF3B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D07027-CCB5-4527-42FC-2CAC7F89385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179AAD-EEE9-EAA2-7012-121D8045992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7B07B7-AC76-FA16-B25D-96F3E8D3FD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9ABEE-4E4A-6646-AA4C-B4E473CD73AE}"/>
              </a:ext>
            </a:extLst>
          </p:cNvPr>
          <p:cNvSpPr>
            <a:spLocks noGrp="1"/>
          </p:cNvSpPr>
          <p:nvPr>
            <p:ph type="dt" sz="half" idx="10"/>
          </p:nvPr>
        </p:nvSpPr>
        <p:spPr>
          <a:xfrm>
            <a:off x="838200" y="6356350"/>
            <a:ext cx="2743200" cy="365125"/>
          </a:xfrm>
          <a:prstGeom prst="rect">
            <a:avLst/>
          </a:prstGeom>
        </p:spPr>
        <p:txBody>
          <a:bodyPr/>
          <a:lstStyle/>
          <a:p>
            <a:fld id="{AF8FACA6-A147-744C-972C-708120EEBB28}" type="datetimeFigureOut">
              <a:rPr lang="en-US" smtClean="0"/>
              <a:t>2/4/26</a:t>
            </a:fld>
            <a:endParaRPr lang="en-US"/>
          </a:p>
        </p:txBody>
      </p:sp>
      <p:sp>
        <p:nvSpPr>
          <p:cNvPr id="8" name="Footer Placeholder 7">
            <a:extLst>
              <a:ext uri="{FF2B5EF4-FFF2-40B4-BE49-F238E27FC236}">
                <a16:creationId xmlns:a16="http://schemas.microsoft.com/office/drawing/2014/main" id="{C0E1D0A6-F76B-638C-66E9-4B742751CA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D70B16C-9BBD-D8CF-D72A-E9DED4725CA5}"/>
              </a:ext>
            </a:extLst>
          </p:cNvPr>
          <p:cNvSpPr>
            <a:spLocks noGrp="1"/>
          </p:cNvSpPr>
          <p:nvPr>
            <p:ph type="sldNum" sz="quarter" idx="12"/>
          </p:nvPr>
        </p:nvSpPr>
        <p:spPr>
          <a:xfrm>
            <a:off x="8610600" y="6356350"/>
            <a:ext cx="2743200" cy="365125"/>
          </a:xfrm>
          <a:prstGeom prst="rect">
            <a:avLst/>
          </a:prstGeom>
        </p:spPr>
        <p:txBody>
          <a:bodyPr/>
          <a:lstStyle/>
          <a:p>
            <a:fld id="{CD40106A-213C-D040-971A-DDF0DB25E107}" type="slidenum">
              <a:rPr lang="en-US" smtClean="0"/>
              <a:t>‹#›</a:t>
            </a:fld>
            <a:endParaRPr lang="en-US"/>
          </a:p>
        </p:txBody>
      </p:sp>
    </p:spTree>
    <p:extLst>
      <p:ext uri="{BB962C8B-B14F-4D97-AF65-F5344CB8AC3E}">
        <p14:creationId xmlns:p14="http://schemas.microsoft.com/office/powerpoint/2010/main" val="5836584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F9A7D-2472-550B-1CA7-16ECE62F0C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7BBA567-C3BC-40BB-8662-D6247D57E895}"/>
              </a:ext>
            </a:extLst>
          </p:cNvPr>
          <p:cNvSpPr>
            <a:spLocks noGrp="1"/>
          </p:cNvSpPr>
          <p:nvPr>
            <p:ph type="dt" sz="half" idx="10"/>
          </p:nvPr>
        </p:nvSpPr>
        <p:spPr>
          <a:xfrm>
            <a:off x="838200" y="6356350"/>
            <a:ext cx="2743200" cy="365125"/>
          </a:xfrm>
          <a:prstGeom prst="rect">
            <a:avLst/>
          </a:prstGeom>
        </p:spPr>
        <p:txBody>
          <a:bodyPr/>
          <a:lstStyle/>
          <a:p>
            <a:fld id="{AF8FACA6-A147-744C-972C-708120EEBB28}" type="datetimeFigureOut">
              <a:rPr lang="en-US" smtClean="0"/>
              <a:t>2/4/26</a:t>
            </a:fld>
            <a:endParaRPr lang="en-US"/>
          </a:p>
        </p:txBody>
      </p:sp>
      <p:sp>
        <p:nvSpPr>
          <p:cNvPr id="4" name="Footer Placeholder 3">
            <a:extLst>
              <a:ext uri="{FF2B5EF4-FFF2-40B4-BE49-F238E27FC236}">
                <a16:creationId xmlns:a16="http://schemas.microsoft.com/office/drawing/2014/main" id="{4B30C4FD-2F25-6060-390D-9BB454AEB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025B57-8268-A14B-DAA7-69C924AA2642}"/>
              </a:ext>
            </a:extLst>
          </p:cNvPr>
          <p:cNvSpPr>
            <a:spLocks noGrp="1"/>
          </p:cNvSpPr>
          <p:nvPr>
            <p:ph type="sldNum" sz="quarter" idx="12"/>
          </p:nvPr>
        </p:nvSpPr>
        <p:spPr>
          <a:xfrm>
            <a:off x="8610600" y="6356350"/>
            <a:ext cx="2743200" cy="365125"/>
          </a:xfrm>
          <a:prstGeom prst="rect">
            <a:avLst/>
          </a:prstGeom>
        </p:spPr>
        <p:txBody>
          <a:bodyPr/>
          <a:lstStyle/>
          <a:p>
            <a:fld id="{CD40106A-213C-D040-971A-DDF0DB25E107}" type="slidenum">
              <a:rPr lang="en-US" smtClean="0"/>
              <a:t>‹#›</a:t>
            </a:fld>
            <a:endParaRPr lang="en-US"/>
          </a:p>
        </p:txBody>
      </p:sp>
    </p:spTree>
    <p:extLst>
      <p:ext uri="{BB962C8B-B14F-4D97-AF65-F5344CB8AC3E}">
        <p14:creationId xmlns:p14="http://schemas.microsoft.com/office/powerpoint/2010/main" val="6338928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237040-02C8-E79E-D91B-AAFE3875AD86}"/>
              </a:ext>
            </a:extLst>
          </p:cNvPr>
          <p:cNvSpPr>
            <a:spLocks noGrp="1"/>
          </p:cNvSpPr>
          <p:nvPr>
            <p:ph type="dt" sz="half" idx="10"/>
          </p:nvPr>
        </p:nvSpPr>
        <p:spPr>
          <a:xfrm>
            <a:off x="838200" y="6356350"/>
            <a:ext cx="2743200" cy="365125"/>
          </a:xfrm>
          <a:prstGeom prst="rect">
            <a:avLst/>
          </a:prstGeom>
        </p:spPr>
        <p:txBody>
          <a:bodyPr/>
          <a:lstStyle/>
          <a:p>
            <a:fld id="{AF8FACA6-A147-744C-972C-708120EEBB28}" type="datetimeFigureOut">
              <a:rPr lang="en-US" smtClean="0"/>
              <a:t>2/4/26</a:t>
            </a:fld>
            <a:endParaRPr lang="en-US"/>
          </a:p>
        </p:txBody>
      </p:sp>
      <p:sp>
        <p:nvSpPr>
          <p:cNvPr id="3" name="Footer Placeholder 2">
            <a:extLst>
              <a:ext uri="{FF2B5EF4-FFF2-40B4-BE49-F238E27FC236}">
                <a16:creationId xmlns:a16="http://schemas.microsoft.com/office/drawing/2014/main" id="{1EB783DF-B541-4EAB-50BD-DC9A20DD12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52F7B7A-5840-F364-CCED-C16733B81BB9}"/>
              </a:ext>
            </a:extLst>
          </p:cNvPr>
          <p:cNvSpPr>
            <a:spLocks noGrp="1"/>
          </p:cNvSpPr>
          <p:nvPr>
            <p:ph type="sldNum" sz="quarter" idx="12"/>
          </p:nvPr>
        </p:nvSpPr>
        <p:spPr>
          <a:xfrm>
            <a:off x="8610600" y="6356350"/>
            <a:ext cx="2743200" cy="365125"/>
          </a:xfrm>
          <a:prstGeom prst="rect">
            <a:avLst/>
          </a:prstGeom>
        </p:spPr>
        <p:txBody>
          <a:bodyPr/>
          <a:lstStyle/>
          <a:p>
            <a:fld id="{CD40106A-213C-D040-971A-DDF0DB25E107}" type="slidenum">
              <a:rPr lang="en-US" smtClean="0"/>
              <a:t>‹#›</a:t>
            </a:fld>
            <a:endParaRPr lang="en-US"/>
          </a:p>
        </p:txBody>
      </p:sp>
    </p:spTree>
    <p:extLst>
      <p:ext uri="{BB962C8B-B14F-4D97-AF65-F5344CB8AC3E}">
        <p14:creationId xmlns:p14="http://schemas.microsoft.com/office/powerpoint/2010/main" val="8063662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PERLMUTTER title 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484739-64F7-0CA2-35FD-420477E80AC9}"/>
              </a:ext>
            </a:extLst>
          </p:cNvPr>
          <p:cNvSpPr/>
          <p:nvPr userDrawn="1"/>
        </p:nvSpPr>
        <p:spPr>
          <a:xfrm>
            <a:off x="0" y="0"/>
            <a:ext cx="12192000" cy="638144"/>
          </a:xfrm>
          <a:prstGeom prst="rect">
            <a:avLst/>
          </a:prstGeom>
          <a:gradFill flip="none" rotWithShape="1">
            <a:gsLst>
              <a:gs pos="0">
                <a:srgbClr val="30425B"/>
              </a:gs>
              <a:gs pos="100000">
                <a:srgbClr val="30425B">
                  <a:lumMod val="67138"/>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2200" kern="0">
              <a:solidFill>
                <a:srgbClr val="FFFFFF"/>
              </a:solidFill>
              <a:latin typeface="Montserrat SemiBold" pitchFamily="2" charset="0"/>
              <a:ea typeface="Tahoma" pitchFamily="34" charset="0"/>
              <a:cs typeface="Tahoma" pitchFamily="34" charset="0"/>
            </a:endParaRPr>
          </a:p>
        </p:txBody>
      </p:sp>
    </p:spTree>
    <p:extLst>
      <p:ext uri="{BB962C8B-B14F-4D97-AF65-F5344CB8AC3E}">
        <p14:creationId xmlns:p14="http://schemas.microsoft.com/office/powerpoint/2010/main" val="18979056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Blank Blue">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858074B0-CD99-3E1A-A644-A4BD0FFB354B}"/>
              </a:ext>
            </a:extLst>
          </p:cNvPr>
          <p:cNvSpPr>
            <a:spLocks/>
          </p:cNvSpPr>
          <p:nvPr userDrawn="1"/>
        </p:nvSpPr>
        <p:spPr>
          <a:xfrm>
            <a:off x="0" y="-3167"/>
            <a:ext cx="12192000" cy="6858000"/>
          </a:xfrm>
          <a:prstGeom prst="rect">
            <a:avLst/>
          </a:prstGeom>
          <a:gradFill flip="none" rotWithShape="1">
            <a:gsLst>
              <a:gs pos="53000">
                <a:srgbClr val="E7EDFA"/>
              </a:gs>
              <a:gs pos="0">
                <a:srgbClr val="E7EDFA"/>
              </a:gs>
              <a:gs pos="100000">
                <a:srgbClr val="E7EDFA"/>
              </a:gs>
            </a:gsLst>
            <a:lin ang="0" scaled="0"/>
            <a:tileRect/>
          </a:gra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032435"/>
      </p:ext>
    </p:extLst>
  </p:cSld>
  <p:clrMapOvr>
    <a:masterClrMapping/>
  </p:clrMapOvr>
  <p:extLst>
    <p:ext uri="{DCECCB84-F9BA-43D5-87BE-67443E8EF086}">
      <p15:sldGuideLst xmlns:p15="http://schemas.microsoft.com/office/powerpoint/2012/main"/>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484739-64F7-0CA2-35FD-420477E80AC9}"/>
              </a:ext>
            </a:extLst>
          </p:cNvPr>
          <p:cNvSpPr/>
          <p:nvPr userDrawn="1"/>
        </p:nvSpPr>
        <p:spPr>
          <a:xfrm>
            <a:off x="0" y="0"/>
            <a:ext cx="12192000" cy="638144"/>
          </a:xfrm>
          <a:prstGeom prst="rect">
            <a:avLst/>
          </a:prstGeom>
          <a:solidFill>
            <a:srgbClr val="304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2200" kern="0">
              <a:solidFill>
                <a:srgbClr val="FFFFFF"/>
              </a:solidFill>
              <a:latin typeface="Montserrat SemiBold" pitchFamily="2" charset="0"/>
              <a:ea typeface="Tahoma" pitchFamily="34" charset="0"/>
              <a:cs typeface="Tahoma" pitchFamily="34" charset="0"/>
            </a:endParaRPr>
          </a:p>
        </p:txBody>
      </p:sp>
    </p:spTree>
    <p:extLst>
      <p:ext uri="{BB962C8B-B14F-4D97-AF65-F5344CB8AC3E}">
        <p14:creationId xmlns:p14="http://schemas.microsoft.com/office/powerpoint/2010/main" val="97047296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1574-2AED-C613-70C1-0D32C4B65F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83E666-6915-12D3-B2EF-9B0F71A39C1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791259-4BF2-F48F-C233-C6B51A3F90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8B82E-FFFC-E57E-C44F-F167F6F775FC}"/>
              </a:ext>
            </a:extLst>
          </p:cNvPr>
          <p:cNvSpPr>
            <a:spLocks noGrp="1"/>
          </p:cNvSpPr>
          <p:nvPr>
            <p:ph type="dt" sz="half" idx="10"/>
          </p:nvPr>
        </p:nvSpPr>
        <p:spPr>
          <a:xfrm>
            <a:off x="838200" y="6356350"/>
            <a:ext cx="2743200" cy="365125"/>
          </a:xfrm>
          <a:prstGeom prst="rect">
            <a:avLst/>
          </a:prstGeom>
        </p:spPr>
        <p:txBody>
          <a:bodyPr/>
          <a:lstStyle/>
          <a:p>
            <a:fld id="{AF8FACA6-A147-744C-972C-708120EEBB28}" type="datetimeFigureOut">
              <a:rPr lang="en-US" smtClean="0"/>
              <a:t>2/4/26</a:t>
            </a:fld>
            <a:endParaRPr lang="en-US"/>
          </a:p>
        </p:txBody>
      </p:sp>
      <p:sp>
        <p:nvSpPr>
          <p:cNvPr id="6" name="Footer Placeholder 5">
            <a:extLst>
              <a:ext uri="{FF2B5EF4-FFF2-40B4-BE49-F238E27FC236}">
                <a16:creationId xmlns:a16="http://schemas.microsoft.com/office/drawing/2014/main" id="{AA474F3D-DF27-A27B-0878-37CA6C9E47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C065C4-A56C-2585-74FC-84992DEB7DDA}"/>
              </a:ext>
            </a:extLst>
          </p:cNvPr>
          <p:cNvSpPr>
            <a:spLocks noGrp="1"/>
          </p:cNvSpPr>
          <p:nvPr>
            <p:ph type="sldNum" sz="quarter" idx="12"/>
          </p:nvPr>
        </p:nvSpPr>
        <p:spPr>
          <a:xfrm>
            <a:off x="8610600" y="6356350"/>
            <a:ext cx="2743200" cy="365125"/>
          </a:xfrm>
          <a:prstGeom prst="rect">
            <a:avLst/>
          </a:prstGeom>
        </p:spPr>
        <p:txBody>
          <a:bodyPr/>
          <a:lstStyle/>
          <a:p>
            <a:fld id="{CD40106A-213C-D040-971A-DDF0DB25E107}" type="slidenum">
              <a:rPr lang="en-US" smtClean="0"/>
              <a:t>‹#›</a:t>
            </a:fld>
            <a:endParaRPr lang="en-US"/>
          </a:p>
        </p:txBody>
      </p:sp>
    </p:spTree>
    <p:extLst>
      <p:ext uri="{BB962C8B-B14F-4D97-AF65-F5344CB8AC3E}">
        <p14:creationId xmlns:p14="http://schemas.microsoft.com/office/powerpoint/2010/main" val="148423272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51D7F-5870-8EB0-C029-C92AE9E812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17A012-5A69-49D1-FA1D-552E5B53D72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1AB863-6679-926E-4CB0-BD4710B0EA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AA0149-CED2-1064-B023-48A9A81F20E0}"/>
              </a:ext>
            </a:extLst>
          </p:cNvPr>
          <p:cNvSpPr>
            <a:spLocks noGrp="1"/>
          </p:cNvSpPr>
          <p:nvPr>
            <p:ph type="dt" sz="half" idx="10"/>
          </p:nvPr>
        </p:nvSpPr>
        <p:spPr>
          <a:xfrm>
            <a:off x="838200" y="6356350"/>
            <a:ext cx="2743200" cy="365125"/>
          </a:xfrm>
          <a:prstGeom prst="rect">
            <a:avLst/>
          </a:prstGeom>
        </p:spPr>
        <p:txBody>
          <a:bodyPr/>
          <a:lstStyle/>
          <a:p>
            <a:fld id="{AF8FACA6-A147-744C-972C-708120EEBB28}" type="datetimeFigureOut">
              <a:rPr lang="en-US" smtClean="0"/>
              <a:t>2/4/26</a:t>
            </a:fld>
            <a:endParaRPr lang="en-US"/>
          </a:p>
        </p:txBody>
      </p:sp>
      <p:sp>
        <p:nvSpPr>
          <p:cNvPr id="6" name="Footer Placeholder 5">
            <a:extLst>
              <a:ext uri="{FF2B5EF4-FFF2-40B4-BE49-F238E27FC236}">
                <a16:creationId xmlns:a16="http://schemas.microsoft.com/office/drawing/2014/main" id="{271F5A3E-F062-2943-DC67-A80A7BE364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AA041A-4660-60B9-E45A-5900606FD530}"/>
              </a:ext>
            </a:extLst>
          </p:cNvPr>
          <p:cNvSpPr>
            <a:spLocks noGrp="1"/>
          </p:cNvSpPr>
          <p:nvPr>
            <p:ph type="sldNum" sz="quarter" idx="12"/>
          </p:nvPr>
        </p:nvSpPr>
        <p:spPr>
          <a:xfrm>
            <a:off x="8610600" y="6356350"/>
            <a:ext cx="2743200" cy="365125"/>
          </a:xfrm>
          <a:prstGeom prst="rect">
            <a:avLst/>
          </a:prstGeom>
        </p:spPr>
        <p:txBody>
          <a:bodyPr/>
          <a:lstStyle/>
          <a:p>
            <a:fld id="{CD40106A-213C-D040-971A-DDF0DB25E107}" type="slidenum">
              <a:rPr lang="en-US" smtClean="0"/>
              <a:t>‹#›</a:t>
            </a:fld>
            <a:endParaRPr lang="en-US"/>
          </a:p>
        </p:txBody>
      </p:sp>
    </p:spTree>
    <p:extLst>
      <p:ext uri="{BB962C8B-B14F-4D97-AF65-F5344CB8AC3E}">
        <p14:creationId xmlns:p14="http://schemas.microsoft.com/office/powerpoint/2010/main" val="359308244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764FF-F40B-D2DD-18C6-CD4430DEB1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0D9782-C0B4-FDDE-ABBF-7108DFF692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63F7B-BD30-FD3A-24E2-2C8ED60D8E2B}"/>
              </a:ext>
            </a:extLst>
          </p:cNvPr>
          <p:cNvSpPr>
            <a:spLocks noGrp="1"/>
          </p:cNvSpPr>
          <p:nvPr>
            <p:ph type="dt" sz="half" idx="10"/>
          </p:nvPr>
        </p:nvSpPr>
        <p:spPr>
          <a:xfrm>
            <a:off x="838200" y="6356350"/>
            <a:ext cx="2743200" cy="365125"/>
          </a:xfrm>
          <a:prstGeom prst="rect">
            <a:avLst/>
          </a:prstGeom>
        </p:spPr>
        <p:txBody>
          <a:bodyPr/>
          <a:lstStyle/>
          <a:p>
            <a:fld id="{AF8FACA6-A147-744C-972C-708120EEBB28}" type="datetimeFigureOut">
              <a:rPr lang="en-US" smtClean="0"/>
              <a:t>2/4/26</a:t>
            </a:fld>
            <a:endParaRPr lang="en-US"/>
          </a:p>
        </p:txBody>
      </p:sp>
      <p:sp>
        <p:nvSpPr>
          <p:cNvPr id="5" name="Footer Placeholder 4">
            <a:extLst>
              <a:ext uri="{FF2B5EF4-FFF2-40B4-BE49-F238E27FC236}">
                <a16:creationId xmlns:a16="http://schemas.microsoft.com/office/drawing/2014/main" id="{D30287B4-0539-712A-7DDD-7D8FAD27B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05D2E-F010-6C58-DEDA-2E742CC77CE9}"/>
              </a:ext>
            </a:extLst>
          </p:cNvPr>
          <p:cNvSpPr>
            <a:spLocks noGrp="1"/>
          </p:cNvSpPr>
          <p:nvPr>
            <p:ph type="sldNum" sz="quarter" idx="12"/>
          </p:nvPr>
        </p:nvSpPr>
        <p:spPr>
          <a:xfrm>
            <a:off x="8610600" y="6356350"/>
            <a:ext cx="2743200" cy="365125"/>
          </a:xfrm>
          <a:prstGeom prst="rect">
            <a:avLst/>
          </a:prstGeom>
        </p:spPr>
        <p:txBody>
          <a:bodyPr/>
          <a:lstStyle/>
          <a:p>
            <a:fld id="{CD40106A-213C-D040-971A-DDF0DB25E107}" type="slidenum">
              <a:rPr lang="en-US" smtClean="0"/>
              <a:t>‹#›</a:t>
            </a:fld>
            <a:endParaRPr lang="en-US"/>
          </a:p>
        </p:txBody>
      </p:sp>
    </p:spTree>
    <p:extLst>
      <p:ext uri="{BB962C8B-B14F-4D97-AF65-F5344CB8AC3E}">
        <p14:creationId xmlns:p14="http://schemas.microsoft.com/office/powerpoint/2010/main" val="378978066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47DC8C-F88A-26EF-817F-1051F825CA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B5EBD3-678E-D834-7055-DE07ED0455A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8723A-7B99-AD65-CDB1-88ACE24717AB}"/>
              </a:ext>
            </a:extLst>
          </p:cNvPr>
          <p:cNvSpPr>
            <a:spLocks noGrp="1"/>
          </p:cNvSpPr>
          <p:nvPr>
            <p:ph type="dt" sz="half" idx="10"/>
          </p:nvPr>
        </p:nvSpPr>
        <p:spPr>
          <a:xfrm>
            <a:off x="838200" y="6356350"/>
            <a:ext cx="2743200" cy="365125"/>
          </a:xfrm>
          <a:prstGeom prst="rect">
            <a:avLst/>
          </a:prstGeom>
        </p:spPr>
        <p:txBody>
          <a:bodyPr/>
          <a:lstStyle/>
          <a:p>
            <a:fld id="{AF8FACA6-A147-744C-972C-708120EEBB28}" type="datetimeFigureOut">
              <a:rPr lang="en-US" smtClean="0"/>
              <a:t>2/4/26</a:t>
            </a:fld>
            <a:endParaRPr lang="en-US"/>
          </a:p>
        </p:txBody>
      </p:sp>
      <p:sp>
        <p:nvSpPr>
          <p:cNvPr id="5" name="Footer Placeholder 4">
            <a:extLst>
              <a:ext uri="{FF2B5EF4-FFF2-40B4-BE49-F238E27FC236}">
                <a16:creationId xmlns:a16="http://schemas.microsoft.com/office/drawing/2014/main" id="{65F3E978-98CA-0B9D-39CC-8079959FBD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8165B9-4869-C1E3-A925-2F2CE0A4AB14}"/>
              </a:ext>
            </a:extLst>
          </p:cNvPr>
          <p:cNvSpPr>
            <a:spLocks noGrp="1"/>
          </p:cNvSpPr>
          <p:nvPr>
            <p:ph type="sldNum" sz="quarter" idx="12"/>
          </p:nvPr>
        </p:nvSpPr>
        <p:spPr>
          <a:xfrm>
            <a:off x="8610600" y="6356350"/>
            <a:ext cx="2743200" cy="365125"/>
          </a:xfrm>
          <a:prstGeom prst="rect">
            <a:avLst/>
          </a:prstGeom>
        </p:spPr>
        <p:txBody>
          <a:bodyPr/>
          <a:lstStyle/>
          <a:p>
            <a:fld id="{CD40106A-213C-D040-971A-DDF0DB25E107}" type="slidenum">
              <a:rPr lang="en-US" smtClean="0"/>
              <a:t>‹#›</a:t>
            </a:fld>
            <a:endParaRPr lang="en-US"/>
          </a:p>
        </p:txBody>
      </p:sp>
    </p:spTree>
    <p:extLst>
      <p:ext uri="{BB962C8B-B14F-4D97-AF65-F5344CB8AC3E}">
        <p14:creationId xmlns:p14="http://schemas.microsoft.com/office/powerpoint/2010/main" val="238880844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userDrawn="1">
  <p:cSld name="7_Title Only">
    <p:bg>
      <p:bgPr>
        <a:solidFill>
          <a:schemeClr val="bg1">
            <a:lumMod val="75000"/>
          </a:schemeClr>
        </a:solidFill>
        <a:effectLst/>
      </p:bgPr>
    </p:bg>
    <p:spTree>
      <p:nvGrpSpPr>
        <p:cNvPr id="1" name=""/>
        <p:cNvGrpSpPr/>
        <p:nvPr/>
      </p:nvGrpSpPr>
      <p:grpSpPr>
        <a:xfrm>
          <a:off x="0" y="0"/>
          <a:ext cx="0" cy="0"/>
          <a:chOff x="0" y="0"/>
          <a:chExt cx="0" cy="0"/>
        </a:xfrm>
      </p:grpSpPr>
      <p:sp>
        <p:nvSpPr>
          <p:cNvPr id="7" name="Rounded Rectangle 6"/>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Roboto" panose="02000000000000000000" pitchFamily="2" charset="0"/>
              <a:ea typeface="Tahoma" pitchFamily="34" charset="0"/>
              <a:cs typeface="Arial" pitchFamily="34" charset="0"/>
            </a:endParaRPr>
          </a:p>
        </p:txBody>
      </p:sp>
    </p:spTree>
    <p:extLst>
      <p:ext uri="{BB962C8B-B14F-4D97-AF65-F5344CB8AC3E}">
        <p14:creationId xmlns:p14="http://schemas.microsoft.com/office/powerpoint/2010/main" val="159408932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_Apollo_Title 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22D34E-BC67-F9CB-3ECB-AFE71EC086F2}"/>
              </a:ext>
            </a:extLst>
          </p:cNvPr>
          <p:cNvSpPr/>
          <p:nvPr userDrawn="1"/>
        </p:nvSpPr>
        <p:spPr>
          <a:xfrm>
            <a:off x="0" y="893"/>
            <a:ext cx="12191999" cy="6857107"/>
          </a:xfrm>
          <a:prstGeom prst="rect">
            <a:avLst/>
          </a:prstGeom>
          <a:gradFill flip="none" rotWithShape="1">
            <a:gsLst>
              <a:gs pos="99000">
                <a:srgbClr val="E8F1F9"/>
              </a:gs>
              <a:gs pos="0">
                <a:srgbClr val="C6D9F1"/>
              </a:gs>
            </a:gsLst>
            <a:path path="circle">
              <a:fillToRect l="100000" t="100000"/>
            </a:path>
            <a:tileRect r="-100000" b="-100000"/>
          </a:gradFill>
          <a:ln w="19050" cap="flat" cmpd="sng" algn="ctr">
            <a:noFill/>
            <a:prstDash val="dash"/>
          </a:ln>
          <a:effectLst/>
        </p:spPr>
        <p:txBody>
          <a:bodyPr rot="0" spcFirstLastPara="0" vertOverflow="overflow" horzOverflow="overflow" vert="horz" wrap="square" lIns="182832" tIns="45708" rIns="182832"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a:ln>
                <a:noFill/>
              </a:ln>
              <a:solidFill>
                <a:prstClr val="black"/>
              </a:solidFill>
              <a:effectLst/>
              <a:uLnTx/>
              <a:uFillTx/>
              <a:latin typeface="Arial" pitchFamily="34" charset="0"/>
              <a:ea typeface="ＭＳ Ｐゴシック" charset="-128"/>
              <a:cs typeface="ＭＳ Ｐゴシック" charset="-128"/>
            </a:endParaRPr>
          </a:p>
        </p:txBody>
      </p:sp>
      <p:sp>
        <p:nvSpPr>
          <p:cNvPr id="2" name="Rectangle 1">
            <a:extLst>
              <a:ext uri="{FF2B5EF4-FFF2-40B4-BE49-F238E27FC236}">
                <a16:creationId xmlns:a16="http://schemas.microsoft.com/office/drawing/2014/main" id="{B9751D5D-3C6B-2C70-1AEB-5E76D63A5206}"/>
              </a:ext>
            </a:extLst>
          </p:cNvPr>
          <p:cNvSpPr/>
          <p:nvPr userDrawn="1"/>
        </p:nvSpPr>
        <p:spPr>
          <a:xfrm>
            <a:off x="0" y="0"/>
            <a:ext cx="12192000" cy="640080"/>
          </a:xfrm>
          <a:prstGeom prst="rect">
            <a:avLst/>
          </a:prstGeom>
          <a:solidFill>
            <a:srgbClr val="304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Tx/>
              <a:buNone/>
              <a:tabLst/>
            </a:pPr>
            <a:endParaRPr kumimoji="0" lang="en-US" sz="2200" b="0" i="0" u="none" strike="noStrike" cap="none" spc="300" normalizeH="0" baseline="0" noProof="0">
              <a:ln>
                <a:noFill/>
              </a:ln>
              <a:solidFill>
                <a:prstClr val="white"/>
              </a:solidFill>
              <a:effectLst/>
              <a:uLnTx/>
              <a:uFillTx/>
              <a:latin typeface="Montserrat Medium" panose="00000600000000000000" pitchFamily="2" charset="0"/>
              <a:ea typeface="ＭＳ Ｐゴシック" charset="-128"/>
            </a:endParaRPr>
          </a:p>
        </p:txBody>
      </p:sp>
      <p:sp>
        <p:nvSpPr>
          <p:cNvPr id="6" name="Title 1">
            <a:extLst>
              <a:ext uri="{FF2B5EF4-FFF2-40B4-BE49-F238E27FC236}">
                <a16:creationId xmlns:a16="http://schemas.microsoft.com/office/drawing/2014/main" id="{5E794193-743A-30B5-4F28-4B6C03852F45}"/>
              </a:ext>
            </a:extLst>
          </p:cNvPr>
          <p:cNvSpPr>
            <a:spLocks noGrp="1"/>
          </p:cNvSpPr>
          <p:nvPr>
            <p:ph type="title" hasCustomPrompt="1"/>
          </p:nvPr>
        </p:nvSpPr>
        <p:spPr>
          <a:xfrm>
            <a:off x="0" y="1"/>
            <a:ext cx="12192000" cy="640080"/>
          </a:xfrm>
          <a:prstGeom prst="rect">
            <a:avLst/>
          </a:prstGeom>
          <a:noFill/>
          <a:ln w="19050" cap="flat" cmpd="sng" algn="ctr">
            <a:noFill/>
            <a:prstDash val="solid"/>
            <a:miter lim="800000"/>
          </a:ln>
          <a:effectLst/>
        </p:spPr>
        <p:txBody>
          <a:bodyPr rtlCol="0" anchor="ctr"/>
          <a:lstStyle>
            <a:lvl1pPr algn="ctr">
              <a:defRPr kumimoji="0" lang="en-US" sz="2200" b="0" i="0" u="none" strike="noStrike" kern="0" cap="none" spc="300" normalizeH="0" baseline="0" dirty="0">
                <a:ln>
                  <a:noFill/>
                </a:ln>
                <a:solidFill>
                  <a:srgbClr val="FFFFFF"/>
                </a:solidFill>
                <a:effectLst/>
                <a:uLnTx/>
                <a:uFillTx/>
                <a:latin typeface="Montserrat SemiBold" pitchFamily="2" charset="0"/>
                <a:ea typeface="+mn-ea"/>
                <a:cs typeface="+mn-cs"/>
              </a:defRPr>
            </a:lvl1pPr>
          </a:lstStyle>
          <a:p>
            <a:pPr marL="0" marR="0" lvl="0" indent="0" algn="ctr" fontAlgn="auto">
              <a:lnSpc>
                <a:spcPct val="100000"/>
              </a:lnSpc>
              <a:spcBef>
                <a:spcPts val="0"/>
              </a:spcBef>
              <a:spcAft>
                <a:spcPts val="0"/>
              </a:spcAft>
              <a:buClrTx/>
              <a:buSzTx/>
              <a:buFontTx/>
              <a:tabLst/>
            </a:pPr>
            <a:r>
              <a:rPr lang="en-US"/>
              <a:t>CLICK TO EDIT TITLE</a:t>
            </a:r>
          </a:p>
        </p:txBody>
      </p:sp>
    </p:spTree>
    <p:extLst>
      <p:ext uri="{BB962C8B-B14F-4D97-AF65-F5344CB8AC3E}">
        <p14:creationId xmlns:p14="http://schemas.microsoft.com/office/powerpoint/2010/main" val="3402720617"/>
      </p:ext>
    </p:extLst>
  </p:cSld>
  <p:clrMapOvr>
    <a:masterClrMapping/>
  </p:clrMapOvr>
  <p:extLst>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5">
            <a:lumMod val="75000"/>
          </a:schemeClr>
        </a:solidFill>
        <a:effectLst/>
      </p:bgPr>
    </p:bg>
    <p:spTree>
      <p:nvGrpSpPr>
        <p:cNvPr id="1" name=""/>
        <p:cNvGrpSpPr/>
        <p:nvPr/>
      </p:nvGrpSpPr>
      <p:grpSpPr>
        <a:xfrm>
          <a:off x="0" y="0"/>
          <a:ext cx="0" cy="0"/>
          <a:chOff x="0" y="0"/>
          <a:chExt cx="0" cy="0"/>
        </a:xfrm>
      </p:grpSpPr>
      <p:sp>
        <p:nvSpPr>
          <p:cNvPr id="6" name="Rounded Rectangle 5"/>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lvl="0" algn="ctr">
              <a:spcBef>
                <a:spcPts val="800"/>
              </a:spcBef>
            </a:pPr>
            <a:endParaRPr lang="en-US" sz="3700" b="1">
              <a:solidFill>
                <a:prstClr val="black"/>
              </a:solidFill>
              <a:latin typeface="Arial" pitchFamily="34" charset="0"/>
              <a:ea typeface="Tahoma" pitchFamily="34" charset="0"/>
              <a:cs typeface="Arial" pitchFamily="34" charset="0"/>
            </a:endParaRPr>
          </a:p>
        </p:txBody>
      </p:sp>
      <p:cxnSp>
        <p:nvCxnSpPr>
          <p:cNvPr id="4" name="Straight Connector 3"/>
          <p:cNvCxnSpPr/>
          <p:nvPr userDrawn="1"/>
        </p:nvCxnSpPr>
        <p:spPr>
          <a:xfrm>
            <a:off x="1833036" y="3425826"/>
            <a:ext cx="10358967" cy="1588"/>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ctrTitle"/>
          </p:nvPr>
        </p:nvSpPr>
        <p:spPr>
          <a:xfrm>
            <a:off x="1828800" y="1963583"/>
            <a:ext cx="10164725" cy="1449388"/>
          </a:xfrm>
        </p:spPr>
        <p:txBody>
          <a:bodyPr lIns="0" bIns="243797" anchor="b">
            <a:normAutofit/>
          </a:bodyPr>
          <a:lstStyle>
            <a:lvl1pPr algn="l">
              <a:defRPr sz="2800" b="1">
                <a:solidFill>
                  <a:schemeClr val="tx1"/>
                </a:solidFill>
                <a:effectLst/>
                <a:latin typeface="Tahoma" pitchFamily="34" charset="0"/>
                <a:ea typeface="Tahoma" pitchFamily="34" charset="0"/>
                <a:cs typeface="Tahoma" pitchFamily="34" charset="0"/>
              </a:defRPr>
            </a:lvl1pPr>
          </a:lstStyle>
          <a:p>
            <a:r>
              <a:rPr lang="en-US"/>
              <a:t>Click to edit Master title style</a:t>
            </a:r>
          </a:p>
        </p:txBody>
      </p:sp>
      <p:sp>
        <p:nvSpPr>
          <p:cNvPr id="9" name="Subtitle 2"/>
          <p:cNvSpPr>
            <a:spLocks noGrp="1"/>
          </p:cNvSpPr>
          <p:nvPr userDrawn="1">
            <p:ph type="subTitle" idx="1"/>
          </p:nvPr>
        </p:nvSpPr>
        <p:spPr>
          <a:xfrm>
            <a:off x="1828800" y="3425029"/>
            <a:ext cx="10164725" cy="1752600"/>
          </a:xfrm>
        </p:spPr>
        <p:txBody>
          <a:bodyPr lIns="0" tIns="243797" bIns="0">
            <a:normAutofit/>
          </a:bodyPr>
          <a:lstStyle>
            <a:lvl1pPr marL="0" indent="0" algn="l">
              <a:buNone/>
              <a:defRPr sz="2400">
                <a:solidFill>
                  <a:schemeClr val="tx1"/>
                </a:solidFill>
                <a:effectLst/>
                <a:latin typeface="Tahoma" pitchFamily="34" charset="0"/>
                <a:ea typeface="Tahoma" pitchFamily="34" charset="0"/>
                <a:cs typeface="Tahoma"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7773128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itleOnly" preserve="1">
  <p:cSld name="8_Title Only">
    <p:bg>
      <p:bgPr>
        <a:solidFill>
          <a:schemeClr val="accent5">
            <a:lumMod val="75000"/>
          </a:schemeClr>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lvl="0"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11" name="Rectangle 10"/>
          <p:cNvSpPr/>
          <p:nvPr userDrawn="1"/>
        </p:nvSpPr>
        <p:spPr>
          <a:xfrm>
            <a:off x="1" y="1"/>
            <a:ext cx="12192000" cy="638629"/>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solidFill>
                <a:prstClr val="black"/>
              </a:solidFill>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638493"/>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2" y="625793"/>
            <a:ext cx="12187767" cy="1588"/>
          </a:xfrm>
          <a:prstGeom prst="line">
            <a:avLst/>
          </a:prstGeom>
          <a:noFill/>
          <a:ln w="25400">
            <a:solidFill>
              <a:schemeClr val="accent5">
                <a:lumMod val="75000"/>
              </a:schemeClr>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8" y="6734891"/>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fld id="{2D24919C-49BB-460B-A567-E823B72991F7}" type="slidenum">
              <a:rPr lang="en-US" sz="800">
                <a:solidFill>
                  <a:srgbClr val="FFFFFF"/>
                </a:solidFill>
                <a:latin typeface="Arial" pitchFamily="34" charset="0"/>
              </a:rPr>
              <a:pPr/>
              <a:t>‹#›</a:t>
            </a:fld>
            <a:endParaRPr lang="en-US" sz="800">
              <a:solidFill>
                <a:srgbClr val="FFFFFF"/>
              </a:solidFill>
              <a:latin typeface="Arial" pitchFamily="34" charset="0"/>
            </a:endParaRPr>
          </a:p>
        </p:txBody>
      </p:sp>
    </p:spTree>
    <p:extLst>
      <p:ext uri="{BB962C8B-B14F-4D97-AF65-F5344CB8AC3E}">
        <p14:creationId xmlns:p14="http://schemas.microsoft.com/office/powerpoint/2010/main" val="213272865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Tree>
    <p:extLst>
      <p:ext uri="{BB962C8B-B14F-4D97-AF65-F5344CB8AC3E}">
        <p14:creationId xmlns:p14="http://schemas.microsoft.com/office/powerpoint/2010/main" val="3859820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Walmart_Blank_Mi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474DDA-89D9-E8F3-5D0D-D7A1E2185993}"/>
              </a:ext>
            </a:extLst>
          </p:cNvPr>
          <p:cNvSpPr/>
          <p:nvPr userDrawn="1"/>
        </p:nvSpPr>
        <p:spPr>
          <a:xfrm>
            <a:off x="0" y="0"/>
            <a:ext cx="12192000" cy="6858000"/>
          </a:xfrm>
          <a:prstGeom prst="rect">
            <a:avLst/>
          </a:prstGeom>
          <a:gradFill>
            <a:gsLst>
              <a:gs pos="100000">
                <a:schemeClr val="accent1">
                  <a:lumMod val="20000"/>
                  <a:lumOff val="80000"/>
                </a:schemeClr>
              </a:gs>
              <a:gs pos="0">
                <a:srgbClr val="F0F4FA"/>
              </a:gs>
            </a:gsLst>
            <a:lin ang="5400000" scaled="1"/>
          </a:gra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13" name="TextBox 1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3662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a:latin typeface="Tahoma" pitchFamily="34" charset="0"/>
                <a:ea typeface="Tahoma" pitchFamily="34" charset="0"/>
                <a:cs typeface="Tahoma" pitchFamily="34" charset="0"/>
              </a:defRPr>
            </a:lvl1pPr>
          </a:lstStyle>
          <a:p>
            <a:r>
              <a:rPr lang="en-US"/>
              <a:t>Click to edit Master title style</a:t>
            </a:r>
          </a:p>
        </p:txBody>
      </p:sp>
      <p:sp>
        <p:nvSpPr>
          <p:cNvPr id="6" name="Content Placeholder 2"/>
          <p:cNvSpPr>
            <a:spLocks noGrp="1"/>
          </p:cNvSpPr>
          <p:nvPr>
            <p:ph idx="1"/>
          </p:nvPr>
        </p:nvSpPr>
        <p:spPr>
          <a:xfrm>
            <a:off x="508001" y="1097647"/>
            <a:ext cx="11176000" cy="4876800"/>
          </a:xfrm>
        </p:spPr>
        <p:txBody>
          <a:bodyPr/>
          <a:lstStyle>
            <a:lvl1pPr>
              <a:defRPr>
                <a:latin typeface="Arial" pitchFamily="34" charset="0"/>
                <a:ea typeface="Tahoma" pitchFamily="34" charset="0"/>
                <a:cs typeface="Tahoma" pitchFamily="34" charset="0"/>
              </a:defRPr>
            </a:lvl1pPr>
            <a:lvl2pPr>
              <a:defRPr>
                <a:latin typeface="Arial" pitchFamily="34" charset="0"/>
                <a:ea typeface="Tahoma" pitchFamily="34" charset="0"/>
                <a:cs typeface="Tahoma" pitchFamily="34" charset="0"/>
              </a:defRPr>
            </a:lvl2pPr>
            <a:lvl3pPr>
              <a:defRPr>
                <a:latin typeface="Arial" pitchFamily="34" charset="0"/>
                <a:ea typeface="Tahoma" pitchFamily="34" charset="0"/>
                <a:cs typeface="Tahoma" pitchFamily="34" charset="0"/>
              </a:defRPr>
            </a:lvl3pPr>
            <a:lvl4pPr>
              <a:defRPr>
                <a:latin typeface="Arial" pitchFamily="34" charset="0"/>
                <a:ea typeface="Tahoma" pitchFamily="34" charset="0"/>
                <a:cs typeface="Tahoma" pitchFamily="34" charset="0"/>
              </a:defRPr>
            </a:lvl4pPr>
            <a:lvl5pPr>
              <a:defRPr>
                <a:latin typeface="Arial"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26012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Only" preserve="1">
  <p:cSld name="13_Title Only">
    <p:bg>
      <p:bgPr>
        <a:solidFill>
          <a:schemeClr val="accent5">
            <a:lumMod val="75000"/>
          </a:schemeClr>
        </a:solidFill>
        <a:effectLst/>
      </p:bgPr>
    </p:bg>
    <p:spTree>
      <p:nvGrpSpPr>
        <p:cNvPr id="1" name=""/>
        <p:cNvGrpSpPr/>
        <p:nvPr/>
      </p:nvGrpSpPr>
      <p:grpSpPr>
        <a:xfrm>
          <a:off x="0" y="0"/>
          <a:ext cx="0" cy="0"/>
          <a:chOff x="0" y="0"/>
          <a:chExt cx="0" cy="0"/>
        </a:xfrm>
      </p:grpSpPr>
      <p:sp>
        <p:nvSpPr>
          <p:cNvPr id="8" name="Rounded Rectangle 7"/>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lvl="0"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10" name="Rectangle 9"/>
          <p:cNvSpPr/>
          <p:nvPr userDrawn="1"/>
        </p:nvSpPr>
        <p:spPr>
          <a:xfrm>
            <a:off x="1" y="0"/>
            <a:ext cx="12192000" cy="1188720"/>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solidFill>
                <a:prstClr val="black"/>
              </a:solidFill>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1188720"/>
          </a:xfrm>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2" y="1187133"/>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2" y="1174433"/>
            <a:ext cx="12187767" cy="1588"/>
          </a:xfrm>
          <a:prstGeom prst="line">
            <a:avLst/>
          </a:prstGeom>
          <a:noFill/>
          <a:ln w="25400">
            <a:solidFill>
              <a:schemeClr val="accent5">
                <a:lumMod val="75000"/>
              </a:schemeClr>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8" y="6734891"/>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fld id="{2D24919C-49BB-460B-A567-E823B72991F7}" type="slidenum">
              <a:rPr lang="en-US" sz="800">
                <a:solidFill>
                  <a:srgbClr val="FFFFFF"/>
                </a:solidFill>
                <a:latin typeface="Arial" pitchFamily="34" charset="0"/>
              </a:rPr>
              <a:pPr/>
              <a:t>‹#›</a:t>
            </a:fld>
            <a:endParaRPr lang="en-US" sz="800">
              <a:solidFill>
                <a:srgbClr val="FFFFFF"/>
              </a:solidFill>
              <a:latin typeface="Arial" pitchFamily="34" charset="0"/>
            </a:endParaRPr>
          </a:p>
        </p:txBody>
      </p:sp>
    </p:spTree>
    <p:extLst>
      <p:ext uri="{BB962C8B-B14F-4D97-AF65-F5344CB8AC3E}">
        <p14:creationId xmlns:p14="http://schemas.microsoft.com/office/powerpoint/2010/main" val="67660766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7_Title Only">
    <p:bg>
      <p:bgPr>
        <a:solidFill>
          <a:schemeClr val="accent5">
            <a:lumMod val="75000"/>
          </a:schemeClr>
        </a:solidFill>
        <a:effectLst/>
      </p:bgPr>
    </p:bg>
    <p:spTree>
      <p:nvGrpSpPr>
        <p:cNvPr id="1" name=""/>
        <p:cNvGrpSpPr/>
        <p:nvPr/>
      </p:nvGrpSpPr>
      <p:grpSpPr>
        <a:xfrm>
          <a:off x="0" y="0"/>
          <a:ext cx="0" cy="0"/>
          <a:chOff x="0" y="0"/>
          <a:chExt cx="0" cy="0"/>
        </a:xfrm>
      </p:grpSpPr>
      <p:sp>
        <p:nvSpPr>
          <p:cNvPr id="4" name="Rounded Rectangle 3"/>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lvl="0"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8" name="TextBox 7"/>
          <p:cNvSpPr txBox="1"/>
          <p:nvPr userDrawn="1"/>
        </p:nvSpPr>
        <p:spPr>
          <a:xfrm>
            <a:off x="11595168" y="6734891"/>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fld id="{2D24919C-49BB-460B-A567-E823B72991F7}" type="slidenum">
              <a:rPr lang="en-US" sz="800">
                <a:solidFill>
                  <a:srgbClr val="FFFFFF"/>
                </a:solidFill>
                <a:latin typeface="Arial" pitchFamily="34" charset="0"/>
              </a:rPr>
              <a:pPr/>
              <a:t>‹#›</a:t>
            </a:fld>
            <a:endParaRPr lang="en-US" sz="800">
              <a:solidFill>
                <a:srgbClr val="FFFFFF"/>
              </a:solidFill>
              <a:latin typeface="Arial" pitchFamily="34" charset="0"/>
            </a:endParaRPr>
          </a:p>
        </p:txBody>
      </p:sp>
    </p:spTree>
    <p:extLst>
      <p:ext uri="{BB962C8B-B14F-4D97-AF65-F5344CB8AC3E}">
        <p14:creationId xmlns:p14="http://schemas.microsoft.com/office/powerpoint/2010/main" val="259372323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6_Title Only">
    <p:bg>
      <p:bgPr>
        <a:solidFill>
          <a:schemeClr val="accent5">
            <a:lumMod val="75000"/>
          </a:schemeClr>
        </a:solidFill>
        <a:effectLst/>
      </p:bgPr>
    </p:bg>
    <p:spTree>
      <p:nvGrpSpPr>
        <p:cNvPr id="1" name=""/>
        <p:cNvGrpSpPr/>
        <p:nvPr/>
      </p:nvGrpSpPr>
      <p:grpSpPr>
        <a:xfrm>
          <a:off x="0" y="0"/>
          <a:ext cx="0" cy="0"/>
          <a:chOff x="0" y="0"/>
          <a:chExt cx="0" cy="0"/>
        </a:xfrm>
      </p:grpSpPr>
      <p:sp>
        <p:nvSpPr>
          <p:cNvPr id="4" name="Rounded Rectangle 3"/>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lvl="0"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5" name="TextBox 4"/>
          <p:cNvSpPr txBox="1"/>
          <p:nvPr userDrawn="1"/>
        </p:nvSpPr>
        <p:spPr>
          <a:xfrm>
            <a:off x="11595168" y="6734891"/>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fld id="{2D24919C-49BB-460B-A567-E823B72991F7}" type="slidenum">
              <a:rPr lang="en-US" sz="800">
                <a:solidFill>
                  <a:srgbClr val="FFFFFF"/>
                </a:solidFill>
                <a:latin typeface="Arial" pitchFamily="34" charset="0"/>
              </a:rPr>
              <a:pPr/>
              <a:t>‹#›</a:t>
            </a:fld>
            <a:endParaRPr lang="en-US" sz="800">
              <a:solidFill>
                <a:srgbClr val="FFFFFF"/>
              </a:solidFill>
              <a:latin typeface="Arial" pitchFamily="34" charset="0"/>
            </a:endParaRPr>
          </a:p>
        </p:txBody>
      </p:sp>
    </p:spTree>
    <p:extLst>
      <p:ext uri="{BB962C8B-B14F-4D97-AF65-F5344CB8AC3E}">
        <p14:creationId xmlns:p14="http://schemas.microsoft.com/office/powerpoint/2010/main" val="38315812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10_Title Only">
    <p:bg>
      <p:bgPr>
        <a:solidFill>
          <a:schemeClr val="bg1"/>
        </a:solidFill>
        <a:effectLst/>
      </p:bgPr>
    </p:bg>
    <p:spTree>
      <p:nvGrpSpPr>
        <p:cNvPr id="1" name=""/>
        <p:cNvGrpSpPr/>
        <p:nvPr/>
      </p:nvGrpSpPr>
      <p:grpSpPr>
        <a:xfrm>
          <a:off x="0" y="0"/>
          <a:ext cx="0" cy="0"/>
          <a:chOff x="0" y="0"/>
          <a:chExt cx="0" cy="0"/>
        </a:xfrm>
      </p:grpSpPr>
      <p:sp>
        <p:nvSpPr>
          <p:cNvPr id="5" name="TextBox 4"/>
          <p:cNvSpPr txBox="1"/>
          <p:nvPr userDrawn="1"/>
        </p:nvSpPr>
        <p:spPr>
          <a:xfrm>
            <a:off x="11595168" y="6734891"/>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fld id="{2D24919C-49BB-460B-A567-E823B72991F7}" type="slidenum">
              <a:rPr lang="en-US" sz="800">
                <a:latin typeface="Arial" pitchFamily="34" charset="0"/>
              </a:rPr>
              <a:pPr/>
              <a:t>‹#›</a:t>
            </a:fld>
            <a:endParaRPr lang="en-US" sz="800">
              <a:latin typeface="Arial" pitchFamily="34" charset="0"/>
            </a:endParaRPr>
          </a:p>
        </p:txBody>
      </p:sp>
    </p:spTree>
    <p:extLst>
      <p:ext uri="{BB962C8B-B14F-4D97-AF65-F5344CB8AC3E}">
        <p14:creationId xmlns:p14="http://schemas.microsoft.com/office/powerpoint/2010/main" val="281807140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p:cNvSpPr txBox="1"/>
          <p:nvPr userDrawn="1"/>
        </p:nvSpPr>
        <p:spPr>
          <a:xfrm>
            <a:off x="11595168" y="6734891"/>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fld id="{2D24919C-49BB-460B-A567-E823B72991F7}" type="slidenum">
              <a:rPr lang="en-US" sz="800">
                <a:latin typeface="Arial" pitchFamily="34" charset="0"/>
              </a:rPr>
              <a:pPr/>
              <a:t>‹#›</a:t>
            </a:fld>
            <a:endParaRPr lang="en-US" sz="800">
              <a:latin typeface="Arial" pitchFamily="34" charset="0"/>
            </a:endParaRPr>
          </a:p>
        </p:txBody>
      </p:sp>
    </p:spTree>
    <p:extLst>
      <p:ext uri="{BB962C8B-B14F-4D97-AF65-F5344CB8AC3E}">
        <p14:creationId xmlns:p14="http://schemas.microsoft.com/office/powerpoint/2010/main" val="299793894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11_Title Only">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userDrawn="1"/>
        </p:nvSpPr>
        <p:spPr>
          <a:xfrm>
            <a:off x="11595168" y="6734891"/>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fld id="{2D24919C-49BB-460B-A567-E823B72991F7}" type="slidenum">
              <a:rPr lang="en-US" sz="800">
                <a:latin typeface="Arial" pitchFamily="34" charset="0"/>
              </a:rPr>
              <a:pPr/>
              <a:t>‹#›</a:t>
            </a:fld>
            <a:endParaRPr lang="en-US" sz="800">
              <a:latin typeface="Arial" pitchFamily="34" charset="0"/>
            </a:endParaRPr>
          </a:p>
        </p:txBody>
      </p:sp>
    </p:spTree>
    <p:extLst>
      <p:ext uri="{BB962C8B-B14F-4D97-AF65-F5344CB8AC3E}">
        <p14:creationId xmlns:p14="http://schemas.microsoft.com/office/powerpoint/2010/main" val="294103979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4_Title Only">
    <p:bg>
      <p:bgPr>
        <a:solidFill>
          <a:schemeClr val="tx1"/>
        </a:solidFill>
        <a:effectLst/>
      </p:bgPr>
    </p:bg>
    <p:spTree>
      <p:nvGrpSpPr>
        <p:cNvPr id="1" name=""/>
        <p:cNvGrpSpPr/>
        <p:nvPr/>
      </p:nvGrpSpPr>
      <p:grpSpPr>
        <a:xfrm>
          <a:off x="0" y="0"/>
          <a:ext cx="0" cy="0"/>
          <a:chOff x="0" y="0"/>
          <a:chExt cx="0" cy="0"/>
        </a:xfrm>
      </p:grpSpPr>
      <p:sp>
        <p:nvSpPr>
          <p:cNvPr id="4" name="TextBox 3"/>
          <p:cNvSpPr txBox="1"/>
          <p:nvPr userDrawn="1"/>
        </p:nvSpPr>
        <p:spPr>
          <a:xfrm>
            <a:off x="11595168" y="6734891"/>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fld id="{2D24919C-49BB-460B-A567-E823B72991F7}" type="slidenum">
              <a:rPr lang="en-US" sz="800">
                <a:solidFill>
                  <a:prstClr val="white">
                    <a:lumMod val="75000"/>
                  </a:prstClr>
                </a:solidFill>
                <a:latin typeface="Arial" pitchFamily="34" charset="0"/>
              </a:rPr>
              <a:pPr/>
              <a:t>‹#›</a:t>
            </a:fld>
            <a:endParaRPr lang="en-US" sz="800">
              <a:solidFill>
                <a:prstClr val="white">
                  <a:lumMod val="75000"/>
                </a:prstClr>
              </a:solidFill>
              <a:latin typeface="Arial" pitchFamily="34" charset="0"/>
            </a:endParaRPr>
          </a:p>
        </p:txBody>
      </p:sp>
    </p:spTree>
    <p:extLst>
      <p:ext uri="{BB962C8B-B14F-4D97-AF65-F5344CB8AC3E}">
        <p14:creationId xmlns:p14="http://schemas.microsoft.com/office/powerpoint/2010/main" val="273667321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itleOnly" preserve="1">
  <p:cSld name="1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640080"/>
          </a:xfrm>
        </p:spPr>
        <p:txBody>
          <a:bodyPr/>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638493"/>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2" y="625793"/>
            <a:ext cx="12187767" cy="1588"/>
          </a:xfrm>
          <a:prstGeom prst="line">
            <a:avLst/>
          </a:prstGeom>
          <a:noFill/>
          <a:ln w="25400">
            <a:solidFill>
              <a:schemeClr val="accent5">
                <a:lumMod val="75000"/>
              </a:schemeClr>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1" name="TextBox 10"/>
          <p:cNvSpPr txBox="1"/>
          <p:nvPr userDrawn="1"/>
        </p:nvSpPr>
        <p:spPr>
          <a:xfrm>
            <a:off x="11595168" y="6734891"/>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fld id="{2D24919C-49BB-460B-A567-E823B72991F7}" type="slidenum">
              <a:rPr lang="en-US" sz="800">
                <a:latin typeface="Arial" pitchFamily="34" charset="0"/>
              </a:rPr>
              <a:pPr/>
              <a:t>‹#›</a:t>
            </a:fld>
            <a:endParaRPr lang="en-US" sz="800">
              <a:latin typeface="Arial" pitchFamily="34" charset="0"/>
            </a:endParaRPr>
          </a:p>
        </p:txBody>
      </p:sp>
    </p:spTree>
    <p:extLst>
      <p:ext uri="{BB962C8B-B14F-4D97-AF65-F5344CB8AC3E}">
        <p14:creationId xmlns:p14="http://schemas.microsoft.com/office/powerpoint/2010/main" val="24773281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Only" preserve="1">
  <p:cSld name="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2" y="898526"/>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2" y="885826"/>
            <a:ext cx="12187767" cy="1588"/>
          </a:xfrm>
          <a:prstGeom prst="line">
            <a:avLst/>
          </a:prstGeom>
          <a:noFill/>
          <a:ln w="25400">
            <a:solidFill>
              <a:schemeClr val="accent5">
                <a:lumMod val="75000"/>
              </a:schemeClr>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1" name="TextBox 10"/>
          <p:cNvSpPr txBox="1"/>
          <p:nvPr userDrawn="1"/>
        </p:nvSpPr>
        <p:spPr>
          <a:xfrm>
            <a:off x="11595168" y="6734891"/>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fld id="{2D24919C-49BB-460B-A567-E823B72991F7}" type="slidenum">
              <a:rPr lang="en-US" sz="800">
                <a:latin typeface="Arial" pitchFamily="34" charset="0"/>
              </a:rPr>
              <a:pPr/>
              <a:t>‹#›</a:t>
            </a:fld>
            <a:endParaRPr lang="en-US" sz="800">
              <a:latin typeface="Arial" pitchFamily="34" charset="0"/>
            </a:endParaRPr>
          </a:p>
        </p:txBody>
      </p:sp>
    </p:spTree>
    <p:extLst>
      <p:ext uri="{BB962C8B-B14F-4D97-AF65-F5344CB8AC3E}">
        <p14:creationId xmlns:p14="http://schemas.microsoft.com/office/powerpoint/2010/main" val="4286998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75000"/>
          </a:schemeClr>
        </a:solidFill>
        <a:effectLst/>
      </p:bgPr>
    </p:bg>
    <p:spTree>
      <p:nvGrpSpPr>
        <p:cNvPr id="1" name=""/>
        <p:cNvGrpSpPr/>
        <p:nvPr/>
      </p:nvGrpSpPr>
      <p:grpSpPr>
        <a:xfrm>
          <a:off x="0" y="0"/>
          <a:ext cx="0" cy="0"/>
          <a:chOff x="0" y="0"/>
          <a:chExt cx="0" cy="0"/>
        </a:xfrm>
      </p:grpSpPr>
      <p:sp>
        <p:nvSpPr>
          <p:cNvPr id="6" name="Rounded Rectangle 5"/>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algn="ctr">
              <a:spcBef>
                <a:spcPts val="800"/>
              </a:spcBef>
            </a:pPr>
            <a:endParaRPr lang="en-US" sz="3699" b="1">
              <a:solidFill>
                <a:prstClr val="black"/>
              </a:solidFill>
              <a:latin typeface="Arial" pitchFamily="34" charset="0"/>
              <a:ea typeface="Tahoma" pitchFamily="34" charset="0"/>
              <a:cs typeface="Arial" pitchFamily="34" charset="0"/>
            </a:endParaRPr>
          </a:p>
        </p:txBody>
      </p:sp>
      <p:cxnSp>
        <p:nvCxnSpPr>
          <p:cNvPr id="4" name="Straight Connector 3"/>
          <p:cNvCxnSpPr/>
          <p:nvPr userDrawn="1"/>
        </p:nvCxnSpPr>
        <p:spPr>
          <a:xfrm>
            <a:off x="1833036" y="3425826"/>
            <a:ext cx="10267565" cy="3174"/>
          </a:xfrm>
          <a:prstGeom prst="line">
            <a:avLst/>
          </a:prstGeom>
          <a:ln w="31750">
            <a:solidFill>
              <a:srgbClr val="3B73B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ctrTitle"/>
          </p:nvPr>
        </p:nvSpPr>
        <p:spPr>
          <a:xfrm>
            <a:off x="1828800" y="1963583"/>
            <a:ext cx="10164725" cy="1449388"/>
          </a:xfrm>
        </p:spPr>
        <p:txBody>
          <a:bodyPr lIns="0" bIns="243797" anchor="b">
            <a:normAutofit/>
          </a:bodyPr>
          <a:lstStyle>
            <a:lvl1pPr algn="l">
              <a:defRPr sz="2799" b="1">
                <a:solidFill>
                  <a:schemeClr val="tx1"/>
                </a:solidFill>
                <a:effectLst/>
                <a:latin typeface="Tahoma" pitchFamily="34" charset="0"/>
                <a:ea typeface="Tahoma" pitchFamily="34" charset="0"/>
                <a:cs typeface="Tahoma" pitchFamily="34" charset="0"/>
              </a:defRPr>
            </a:lvl1pPr>
          </a:lstStyle>
          <a:p>
            <a:r>
              <a:rPr lang="en-US"/>
              <a:t>Click to edit Master title style</a:t>
            </a:r>
          </a:p>
        </p:txBody>
      </p:sp>
      <p:sp>
        <p:nvSpPr>
          <p:cNvPr id="9" name="Subtitle 2"/>
          <p:cNvSpPr>
            <a:spLocks noGrp="1"/>
          </p:cNvSpPr>
          <p:nvPr userDrawn="1">
            <p:ph type="subTitle" idx="1"/>
          </p:nvPr>
        </p:nvSpPr>
        <p:spPr>
          <a:xfrm>
            <a:off x="1828800" y="3425029"/>
            <a:ext cx="10164725" cy="1752600"/>
          </a:xfrm>
        </p:spPr>
        <p:txBody>
          <a:bodyPr lIns="0" tIns="243797" bIns="0">
            <a:normAutofit/>
          </a:bodyPr>
          <a:lstStyle>
            <a:lvl1pPr marL="0" indent="0" algn="l">
              <a:buNone/>
              <a:defRPr sz="2399">
                <a:solidFill>
                  <a:schemeClr val="tx1"/>
                </a:solidFill>
                <a:effectLst/>
                <a:latin typeface="Tahoma" pitchFamily="34" charset="0"/>
                <a:ea typeface="Tahoma" pitchFamily="34" charset="0"/>
                <a:cs typeface="Tahoma" pitchFamily="34" charset="0"/>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104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StockX_Dark">
    <p:spTree>
      <p:nvGrpSpPr>
        <p:cNvPr id="1" name=""/>
        <p:cNvGrpSpPr/>
        <p:nvPr/>
      </p:nvGrpSpPr>
      <p:grpSpPr>
        <a:xfrm>
          <a:off x="0" y="0"/>
          <a:ext cx="0" cy="0"/>
          <a:chOff x="0" y="0"/>
          <a:chExt cx="0" cy="0"/>
        </a:xfrm>
      </p:grpSpPr>
      <p:sp>
        <p:nvSpPr>
          <p:cNvPr id="5" name="TextBox 4"/>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
        <p:nvSpPr>
          <p:cNvPr id="2" name="Rectangle 1">
            <a:extLst>
              <a:ext uri="{FF2B5EF4-FFF2-40B4-BE49-F238E27FC236}">
                <a16:creationId xmlns:a16="http://schemas.microsoft.com/office/drawing/2014/main" id="{9A096B0A-DB15-4C15-845F-FA50E734A7EF}"/>
              </a:ext>
            </a:extLst>
          </p:cNvPr>
          <p:cNvSpPr/>
          <p:nvPr userDrawn="1"/>
        </p:nvSpPr>
        <p:spPr>
          <a:xfrm>
            <a:off x="0" y="1"/>
            <a:ext cx="12192000" cy="6856215"/>
          </a:xfrm>
          <a:prstGeom prst="rect">
            <a:avLst/>
          </a:prstGeom>
          <a:gradFill>
            <a:gsLst>
              <a:gs pos="0">
                <a:srgbClr val="024830"/>
              </a:gs>
              <a:gs pos="99000">
                <a:srgbClr val="04221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969007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1833037" y="3425825"/>
            <a:ext cx="10358967" cy="0"/>
          </a:xfrm>
          <a:prstGeom prst="line">
            <a:avLst/>
          </a:prstGeom>
          <a:ln w="31750">
            <a:solidFill>
              <a:srgbClr val="3B73B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ctrTitle"/>
          </p:nvPr>
        </p:nvSpPr>
        <p:spPr>
          <a:xfrm>
            <a:off x="1828802" y="1963583"/>
            <a:ext cx="10363200" cy="1449388"/>
          </a:xfrm>
        </p:spPr>
        <p:txBody>
          <a:bodyPr lIns="0" bIns="243797" anchor="b">
            <a:normAutofit/>
          </a:bodyPr>
          <a:lstStyle>
            <a:lvl1pPr algn="l">
              <a:defRPr sz="2799" b="1">
                <a:solidFill>
                  <a:schemeClr val="tx1"/>
                </a:solidFill>
                <a:effectLst/>
                <a:latin typeface="Tahoma" pitchFamily="34" charset="0"/>
                <a:ea typeface="Tahoma" pitchFamily="34" charset="0"/>
                <a:cs typeface="Tahoma" pitchFamily="34" charset="0"/>
              </a:defRPr>
            </a:lvl1pPr>
          </a:lstStyle>
          <a:p>
            <a:r>
              <a:rPr lang="en-US"/>
              <a:t>Click to edit Master title style</a:t>
            </a:r>
          </a:p>
        </p:txBody>
      </p:sp>
      <p:sp>
        <p:nvSpPr>
          <p:cNvPr id="9" name="Subtitle 2"/>
          <p:cNvSpPr>
            <a:spLocks noGrp="1"/>
          </p:cNvSpPr>
          <p:nvPr userDrawn="1">
            <p:ph type="subTitle" idx="1"/>
          </p:nvPr>
        </p:nvSpPr>
        <p:spPr>
          <a:xfrm>
            <a:off x="1828802" y="3425029"/>
            <a:ext cx="10363200" cy="1752600"/>
          </a:xfrm>
        </p:spPr>
        <p:txBody>
          <a:bodyPr lIns="0" tIns="243797" bIns="0">
            <a:normAutofit/>
          </a:bodyPr>
          <a:lstStyle>
            <a:lvl1pPr marL="0" indent="0" algn="l">
              <a:buNone/>
              <a:defRPr sz="2399">
                <a:solidFill>
                  <a:schemeClr val="tx1"/>
                </a:solidFill>
                <a:effectLst/>
                <a:latin typeface="Tahoma" pitchFamily="34" charset="0"/>
                <a:ea typeface="Tahoma" pitchFamily="34" charset="0"/>
                <a:cs typeface="Tahoma" pitchFamily="34" charset="0"/>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2388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9" name="Rounded Rectangle 8"/>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lvl="0" algn="ctr">
              <a:spcBef>
                <a:spcPts val="800"/>
              </a:spcBef>
            </a:pPr>
            <a:endParaRPr lang="en-US" sz="3699" b="1">
              <a:solidFill>
                <a:prstClr val="black"/>
              </a:solidFill>
              <a:latin typeface="Arial" pitchFamily="34" charset="0"/>
              <a:ea typeface="Tahoma" pitchFamily="34" charset="0"/>
              <a:cs typeface="Arial" pitchFamily="34" charset="0"/>
            </a:endParaRPr>
          </a:p>
        </p:txBody>
      </p:sp>
      <p:sp>
        <p:nvSpPr>
          <p:cNvPr id="8" name="Rectangle 7"/>
          <p:cNvSpPr/>
          <p:nvPr userDrawn="1"/>
        </p:nvSpPr>
        <p:spPr>
          <a:xfrm>
            <a:off x="2" y="4"/>
            <a:ext cx="12192000" cy="900113"/>
          </a:xfrm>
          <a:prstGeom prst="rect">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ctr" anchorCtr="0" forceAA="0" compatLnSpc="1">
            <a:prstTxWarp prst="textNoShape">
              <a:avLst/>
            </a:prstTxWarp>
            <a:noAutofit/>
          </a:bodyPr>
          <a:lstStyle/>
          <a:p>
            <a:pPr algn="ctr"/>
            <a:endParaRPr lang="en-US" sz="3199">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900112"/>
          </a:xfrm>
          <a:noFill/>
        </p:spPr>
        <p:txBody>
          <a:bodyPr lIns="121899" rIns="121899"/>
          <a:lstStyle>
            <a:lvl1pPr>
              <a:defRPr lang="en-US" sz="2199"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3" y="898526"/>
            <a:ext cx="12187767" cy="1588"/>
          </a:xfrm>
          <a:prstGeom prst="line">
            <a:avLst/>
          </a:prstGeom>
          <a:noFill/>
          <a:ln w="25400">
            <a:solidFill>
              <a:srgbClr val="939598"/>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3" y="885826"/>
            <a:ext cx="12187767" cy="1588"/>
          </a:xfrm>
          <a:prstGeom prst="line">
            <a:avLst/>
          </a:prstGeom>
          <a:noFill/>
          <a:ln w="25400">
            <a:solidFill>
              <a:srgbClr val="3B73B9"/>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Tree>
    <p:extLst>
      <p:ext uri="{BB962C8B-B14F-4D97-AF65-F5344CB8AC3E}">
        <p14:creationId xmlns:p14="http://schemas.microsoft.com/office/powerpoint/2010/main" val="96496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8_Title Only">
    <p:bg>
      <p:bgPr>
        <a:solidFill>
          <a:schemeClr val="bg1">
            <a:lumMod val="75000"/>
          </a:schemeClr>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algn="ctr">
              <a:spcBef>
                <a:spcPts val="800"/>
              </a:spcBef>
            </a:pPr>
            <a:endParaRPr lang="en-US" sz="3699" b="1">
              <a:solidFill>
                <a:prstClr val="black"/>
              </a:solidFill>
              <a:latin typeface="Arial" pitchFamily="34" charset="0"/>
              <a:ea typeface="Tahoma" pitchFamily="34" charset="0"/>
              <a:cs typeface="Arial" pitchFamily="34" charset="0"/>
            </a:endParaRPr>
          </a:p>
        </p:txBody>
      </p:sp>
      <p:sp>
        <p:nvSpPr>
          <p:cNvPr id="11" name="Rectangle 10"/>
          <p:cNvSpPr/>
          <p:nvPr userDrawn="1"/>
        </p:nvSpPr>
        <p:spPr>
          <a:xfrm>
            <a:off x="2" y="3"/>
            <a:ext cx="12192000" cy="638629"/>
          </a:xfrm>
          <a:prstGeom prst="rect">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ctr" anchorCtr="0" forceAA="0" compatLnSpc="1">
            <a:prstTxWarp prst="textNoShape">
              <a:avLst/>
            </a:prstTxWarp>
            <a:noAutofit/>
          </a:bodyPr>
          <a:lstStyle/>
          <a:p>
            <a:pPr algn="ctr"/>
            <a:endParaRPr lang="en-US" sz="3199">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defRPr lang="en-US" sz="2199"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3" y="638493"/>
            <a:ext cx="12187767" cy="1588"/>
          </a:xfrm>
          <a:prstGeom prst="line">
            <a:avLst/>
          </a:prstGeom>
          <a:noFill/>
          <a:ln w="25400">
            <a:solidFill>
              <a:srgbClr val="939598"/>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3" y="625793"/>
            <a:ext cx="12187767" cy="1588"/>
          </a:xfrm>
          <a:prstGeom prst="line">
            <a:avLst/>
          </a:prstGeom>
          <a:noFill/>
          <a:ln w="25400">
            <a:solidFill>
              <a:srgbClr val="3B73B9"/>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213624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14_Title Only">
    <p:bg>
      <p:bgPr>
        <a:solidFill>
          <a:schemeClr val="bg1">
            <a:lumMod val="75000"/>
          </a:schemeClr>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algn="ctr">
              <a:spcBef>
                <a:spcPts val="800"/>
              </a:spcBef>
            </a:pPr>
            <a:endParaRPr lang="en-US" sz="3699" b="1">
              <a:solidFill>
                <a:prstClr val="black"/>
              </a:solidFill>
              <a:latin typeface="Arial" pitchFamily="34" charset="0"/>
              <a:ea typeface="Tahoma" pitchFamily="34" charset="0"/>
              <a:cs typeface="Arial" pitchFamily="34" charset="0"/>
            </a:endParaRPr>
          </a:p>
        </p:txBody>
      </p:sp>
      <p:sp>
        <p:nvSpPr>
          <p:cNvPr id="11" name="Rectangle 10"/>
          <p:cNvSpPr/>
          <p:nvPr userDrawn="1"/>
        </p:nvSpPr>
        <p:spPr>
          <a:xfrm>
            <a:off x="2" y="3"/>
            <a:ext cx="12192000" cy="638629"/>
          </a:xfrm>
          <a:prstGeom prst="rect">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ctr" anchorCtr="0" forceAA="0" compatLnSpc="1">
            <a:prstTxWarp prst="textNoShape">
              <a:avLst/>
            </a:prstTxWarp>
            <a:noAutofit/>
          </a:bodyPr>
          <a:lstStyle/>
          <a:p>
            <a:pPr algn="ctr"/>
            <a:endParaRPr lang="en-US" sz="3199">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defRPr lang="en-US" sz="2199"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3" y="638493"/>
            <a:ext cx="12187767" cy="1588"/>
          </a:xfrm>
          <a:prstGeom prst="line">
            <a:avLst/>
          </a:prstGeom>
          <a:noFill/>
          <a:ln w="25400">
            <a:solidFill>
              <a:srgbClr val="939598"/>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3" y="625793"/>
            <a:ext cx="12187767" cy="1588"/>
          </a:xfrm>
          <a:prstGeom prst="line">
            <a:avLst/>
          </a:prstGeom>
          <a:noFill/>
          <a:ln w="25400">
            <a:solidFill>
              <a:srgbClr val="3B73B9"/>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185988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lang="en-US" sz="2199"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Tree>
    <p:extLst>
      <p:ext uri="{BB962C8B-B14F-4D97-AF65-F5344CB8AC3E}">
        <p14:creationId xmlns:p14="http://schemas.microsoft.com/office/powerpoint/2010/main" val="105491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8_Title Only">
    <p:bg>
      <p:bgPr>
        <a:solidFill>
          <a:schemeClr val="bg1">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F73259-625C-41C7-8CD4-4322D4A50756}"/>
              </a:ext>
            </a:extLst>
          </p:cNvPr>
          <p:cNvSpPr/>
          <p:nvPr userDrawn="1"/>
        </p:nvSpPr>
        <p:spPr>
          <a:xfrm>
            <a:off x="-3" y="0"/>
            <a:ext cx="12187772" cy="6858000"/>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Rectangle 10"/>
          <p:cNvSpPr/>
          <p:nvPr userDrawn="1"/>
        </p:nvSpPr>
        <p:spPr>
          <a:xfrm>
            <a:off x="1" y="1"/>
            <a:ext cx="12192000" cy="638629"/>
          </a:xfrm>
          <a:prstGeom prst="rect">
            <a:avLst/>
          </a:prstGeom>
          <a:no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defRPr lang="en-US" sz="2200" b="0" kern="1200" dirty="0">
                <a:solidFill>
                  <a:schemeClr val="accent1">
                    <a:lumMod val="50000"/>
                  </a:schemeClr>
                </a:solidFill>
                <a:latin typeface="Montserrat SemiBold" pitchFamily="2"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638493"/>
            <a:ext cx="12187767" cy="1588"/>
          </a:xfrm>
          <a:prstGeom prst="line">
            <a:avLst/>
          </a:prstGeom>
          <a:noFill/>
          <a:ln w="25400">
            <a:solidFill>
              <a:schemeClr val="accent1">
                <a:lumMod val="50000"/>
              </a:schemeClr>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40934491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a:latin typeface="Tahoma" pitchFamily="34" charset="0"/>
                <a:ea typeface="Tahoma" pitchFamily="34" charset="0"/>
                <a:cs typeface="Tahoma" pitchFamily="34" charset="0"/>
              </a:defRPr>
            </a:lvl1pPr>
          </a:lstStyle>
          <a:p>
            <a:r>
              <a:rPr lang="en-US"/>
              <a:t>Click to edit Master title style</a:t>
            </a:r>
          </a:p>
        </p:txBody>
      </p:sp>
      <p:sp>
        <p:nvSpPr>
          <p:cNvPr id="6" name="Content Placeholder 2"/>
          <p:cNvSpPr>
            <a:spLocks noGrp="1"/>
          </p:cNvSpPr>
          <p:nvPr>
            <p:ph idx="1"/>
          </p:nvPr>
        </p:nvSpPr>
        <p:spPr>
          <a:xfrm>
            <a:off x="508001" y="1097647"/>
            <a:ext cx="11176000" cy="4876800"/>
          </a:xfrm>
        </p:spPr>
        <p:txBody>
          <a:bodyPr/>
          <a:lstStyle>
            <a:lvl1pPr>
              <a:defRPr>
                <a:latin typeface="Arial" pitchFamily="34" charset="0"/>
                <a:ea typeface="Tahoma" pitchFamily="34" charset="0"/>
                <a:cs typeface="Tahoma" pitchFamily="34" charset="0"/>
              </a:defRPr>
            </a:lvl1pPr>
            <a:lvl2pPr>
              <a:defRPr>
                <a:latin typeface="Arial" pitchFamily="34" charset="0"/>
                <a:ea typeface="Tahoma" pitchFamily="34" charset="0"/>
                <a:cs typeface="Tahoma" pitchFamily="34" charset="0"/>
              </a:defRPr>
            </a:lvl2pPr>
            <a:lvl3pPr>
              <a:defRPr>
                <a:latin typeface="Arial" pitchFamily="34" charset="0"/>
                <a:ea typeface="Tahoma" pitchFamily="34" charset="0"/>
                <a:cs typeface="Tahoma" pitchFamily="34" charset="0"/>
              </a:defRPr>
            </a:lvl3pPr>
            <a:lvl4pPr>
              <a:defRPr>
                <a:latin typeface="Arial" pitchFamily="34" charset="0"/>
                <a:ea typeface="Tahoma" pitchFamily="34" charset="0"/>
                <a:cs typeface="Tahoma" pitchFamily="34" charset="0"/>
              </a:defRPr>
            </a:lvl4pPr>
            <a:lvl5pPr>
              <a:defRPr>
                <a:latin typeface="Arial"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3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13_Title Only">
    <p:bg>
      <p:bgPr>
        <a:solidFill>
          <a:schemeClr val="bg1">
            <a:lumMod val="75000"/>
          </a:schemeClr>
        </a:solidFill>
        <a:effectLst/>
      </p:bgPr>
    </p:bg>
    <p:spTree>
      <p:nvGrpSpPr>
        <p:cNvPr id="1" name=""/>
        <p:cNvGrpSpPr/>
        <p:nvPr/>
      </p:nvGrpSpPr>
      <p:grpSpPr>
        <a:xfrm>
          <a:off x="0" y="0"/>
          <a:ext cx="0" cy="0"/>
          <a:chOff x="0" y="0"/>
          <a:chExt cx="0" cy="0"/>
        </a:xfrm>
      </p:grpSpPr>
      <p:sp>
        <p:nvSpPr>
          <p:cNvPr id="8" name="Rounded Rectangle 7"/>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lvl="0" algn="ctr">
              <a:spcBef>
                <a:spcPts val="800"/>
              </a:spcBef>
            </a:pPr>
            <a:endParaRPr lang="en-US" sz="3699" b="1">
              <a:solidFill>
                <a:prstClr val="black"/>
              </a:solidFill>
              <a:latin typeface="Arial" pitchFamily="34" charset="0"/>
              <a:ea typeface="Tahoma" pitchFamily="34" charset="0"/>
              <a:cs typeface="Arial" pitchFamily="34" charset="0"/>
            </a:endParaRPr>
          </a:p>
        </p:txBody>
      </p:sp>
      <p:sp>
        <p:nvSpPr>
          <p:cNvPr id="10" name="Rectangle 9"/>
          <p:cNvSpPr/>
          <p:nvPr userDrawn="1"/>
        </p:nvSpPr>
        <p:spPr>
          <a:xfrm>
            <a:off x="2" y="0"/>
            <a:ext cx="12192000" cy="1188720"/>
          </a:xfrm>
          <a:prstGeom prst="rect">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ctr" anchorCtr="0" forceAA="0" compatLnSpc="1">
            <a:prstTxWarp prst="textNoShape">
              <a:avLst/>
            </a:prstTxWarp>
            <a:noAutofit/>
          </a:bodyPr>
          <a:lstStyle/>
          <a:p>
            <a:pPr algn="ctr"/>
            <a:endParaRPr lang="en-US" sz="3199">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1188720"/>
          </a:xfrm>
        </p:spPr>
        <p:txBody>
          <a:bodyPr lIns="121899" rIns="121899"/>
          <a:lstStyle>
            <a:lvl1pPr>
              <a:defRPr lang="en-US" sz="2199"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3" y="1187133"/>
            <a:ext cx="12187767" cy="1588"/>
          </a:xfrm>
          <a:prstGeom prst="line">
            <a:avLst/>
          </a:prstGeom>
          <a:noFill/>
          <a:ln w="25400">
            <a:solidFill>
              <a:srgbClr val="939598"/>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3" y="1174433"/>
            <a:ext cx="12187767" cy="1588"/>
          </a:xfrm>
          <a:prstGeom prst="line">
            <a:avLst/>
          </a:prstGeom>
          <a:noFill/>
          <a:ln w="25400">
            <a:solidFill>
              <a:srgbClr val="3B73B9"/>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9" y="6721087"/>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41106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7_Title Only">
    <p:bg>
      <p:bgPr>
        <a:solidFill>
          <a:schemeClr val="bg1">
            <a:lumMod val="75000"/>
          </a:schemeClr>
        </a:solidFill>
        <a:effectLst/>
      </p:bgPr>
    </p:bg>
    <p:spTree>
      <p:nvGrpSpPr>
        <p:cNvPr id="1" name=""/>
        <p:cNvGrpSpPr/>
        <p:nvPr/>
      </p:nvGrpSpPr>
      <p:grpSpPr>
        <a:xfrm>
          <a:off x="0" y="0"/>
          <a:ext cx="0" cy="0"/>
          <a:chOff x="0" y="0"/>
          <a:chExt cx="0" cy="0"/>
        </a:xfrm>
      </p:grpSpPr>
      <p:sp>
        <p:nvSpPr>
          <p:cNvPr id="7" name="Rounded Rectangle 6"/>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algn="ctr">
              <a:spcBef>
                <a:spcPts val="800"/>
              </a:spcBef>
            </a:pPr>
            <a:endParaRPr lang="en-US" sz="3699" b="1">
              <a:solidFill>
                <a:prstClr val="black"/>
              </a:solidFill>
              <a:latin typeface="Arial" pitchFamily="34" charset="0"/>
              <a:ea typeface="Tahoma" pitchFamily="34" charset="0"/>
              <a:cs typeface="Arial" pitchFamily="34" charset="0"/>
            </a:endParaRPr>
          </a:p>
        </p:txBody>
      </p:sp>
      <p:sp>
        <p:nvSpPr>
          <p:cNvPr id="8" name="TextBox 7"/>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192137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6_Title Only">
    <p:bg>
      <p:bgPr>
        <a:solidFill>
          <a:schemeClr val="bg1">
            <a:lumMod val="75000"/>
          </a:schemeClr>
        </a:solidFill>
        <a:effectLst/>
      </p:bgPr>
    </p:bg>
    <p:spTree>
      <p:nvGrpSpPr>
        <p:cNvPr id="1" name=""/>
        <p:cNvGrpSpPr/>
        <p:nvPr/>
      </p:nvGrpSpPr>
      <p:grpSpPr>
        <a:xfrm>
          <a:off x="0" y="0"/>
          <a:ext cx="0" cy="0"/>
          <a:chOff x="0" y="0"/>
          <a:chExt cx="0" cy="0"/>
        </a:xfrm>
      </p:grpSpPr>
      <p:sp>
        <p:nvSpPr>
          <p:cNvPr id="6" name="Rounded Rectangle 5"/>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lvl="0" algn="ctr">
              <a:spcBef>
                <a:spcPts val="800"/>
              </a:spcBef>
            </a:pPr>
            <a:endParaRPr lang="en-US" sz="3699" b="1">
              <a:solidFill>
                <a:prstClr val="black"/>
              </a:solidFill>
              <a:latin typeface="Arial" pitchFamily="34" charset="0"/>
              <a:ea typeface="Tahoma" pitchFamily="34" charset="0"/>
              <a:cs typeface="Arial" pitchFamily="34" charset="0"/>
            </a:endParaRPr>
          </a:p>
        </p:txBody>
      </p:sp>
      <p:sp>
        <p:nvSpPr>
          <p:cNvPr id="5" name="TextBox 4"/>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52422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0_Title Only">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340043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338791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1_Title Only">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63331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Title Only">
    <p:bg>
      <p:bgPr>
        <a:solidFill>
          <a:schemeClr val="tx1"/>
        </a:solidFill>
        <a:effectLst/>
      </p:bgPr>
    </p:bg>
    <p:spTree>
      <p:nvGrpSpPr>
        <p:cNvPr id="1" name=""/>
        <p:cNvGrpSpPr/>
        <p:nvPr/>
      </p:nvGrpSpPr>
      <p:grpSpPr>
        <a:xfrm>
          <a:off x="0" y="0"/>
          <a:ext cx="0" cy="0"/>
          <a:chOff x="0" y="0"/>
          <a:chExt cx="0" cy="0"/>
        </a:xfrm>
      </p:grpSpPr>
      <p:sp>
        <p:nvSpPr>
          <p:cNvPr id="4" name="TextBox 3"/>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solidFill>
                  <a:schemeClr val="bg1">
                    <a:lumMod val="75000"/>
                  </a:schemeClr>
                </a:solidFill>
                <a:latin typeface="Arial" pitchFamily="34" charset="0"/>
              </a:rPr>
              <a:pPr lvl="0"/>
              <a:t>‹#›</a:t>
            </a:fld>
            <a:endParaRPr lang="en-US" sz="800">
              <a:solidFill>
                <a:schemeClr val="bg1">
                  <a:lumMod val="75000"/>
                </a:schemeClr>
              </a:solidFill>
              <a:latin typeface="Arial" pitchFamily="34" charset="0"/>
            </a:endParaRPr>
          </a:p>
        </p:txBody>
      </p:sp>
    </p:spTree>
    <p:extLst>
      <p:ext uri="{BB962C8B-B14F-4D97-AF65-F5344CB8AC3E}">
        <p14:creationId xmlns:p14="http://schemas.microsoft.com/office/powerpoint/2010/main" val="209073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1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640080"/>
          </a:xfrm>
        </p:spPr>
        <p:txBody>
          <a:bodyPr/>
          <a:lstStyle>
            <a:lvl1pPr>
              <a:defRPr lang="en-US" sz="2199"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3" y="638493"/>
            <a:ext cx="12187767" cy="1588"/>
          </a:xfrm>
          <a:prstGeom prst="line">
            <a:avLst/>
          </a:prstGeom>
          <a:noFill/>
          <a:ln w="25400">
            <a:solidFill>
              <a:srgbClr val="939598"/>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3" y="625793"/>
            <a:ext cx="12187767" cy="1588"/>
          </a:xfrm>
          <a:prstGeom prst="line">
            <a:avLst/>
          </a:prstGeom>
          <a:noFill/>
          <a:ln w="25400">
            <a:solidFill>
              <a:srgbClr val="3B73B9"/>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11" name="TextBox 10"/>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423651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lang="en-US" sz="2199"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3" y="898526"/>
            <a:ext cx="12187767" cy="1588"/>
          </a:xfrm>
          <a:prstGeom prst="line">
            <a:avLst/>
          </a:prstGeom>
          <a:noFill/>
          <a:ln w="25400">
            <a:solidFill>
              <a:srgbClr val="939598"/>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3" y="885826"/>
            <a:ext cx="12187767" cy="1588"/>
          </a:xfrm>
          <a:prstGeom prst="line">
            <a:avLst/>
          </a:prstGeom>
          <a:noFill/>
          <a:ln w="25400">
            <a:solidFill>
              <a:srgbClr val="3B73B9"/>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11" name="TextBox 10"/>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351013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15_Title Only">
    <p:bg>
      <p:bgPr>
        <a:solidFill>
          <a:schemeClr val="bg1">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F73259-625C-41C7-8CD4-4322D4A50756}"/>
              </a:ext>
            </a:extLst>
          </p:cNvPr>
          <p:cNvSpPr/>
          <p:nvPr userDrawn="1"/>
        </p:nvSpPr>
        <p:spPr>
          <a:xfrm>
            <a:off x="-3" y="0"/>
            <a:ext cx="12187772" cy="6858000"/>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Rectangle 10"/>
          <p:cNvSpPr/>
          <p:nvPr userDrawn="1"/>
        </p:nvSpPr>
        <p:spPr>
          <a:xfrm>
            <a:off x="1" y="1"/>
            <a:ext cx="12192000" cy="638629"/>
          </a:xfrm>
          <a:prstGeom prst="rect">
            <a:avLst/>
          </a:prstGeom>
          <a:no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latin typeface="Arial" pitchFamily="34" charset="0"/>
              <a:ea typeface="Tahoma" pitchFamily="34" charset="0"/>
              <a:cs typeface="Arial" pitchFamily="34" charset="0"/>
            </a:endParaRPr>
          </a:p>
        </p:txBody>
      </p:sp>
      <p:sp>
        <p:nvSpPr>
          <p:cNvPr id="2" name="Title 1"/>
          <p:cNvSpPr>
            <a:spLocks noGrp="1"/>
          </p:cNvSpPr>
          <p:nvPr>
            <p:ph type="title"/>
          </p:nvPr>
        </p:nvSpPr>
        <p:spPr>
          <a:xfrm>
            <a:off x="-3" y="-1"/>
            <a:ext cx="12192000" cy="869379"/>
          </a:xfrm>
        </p:spPr>
        <p:txBody>
          <a:bodyPr/>
          <a:lstStyle>
            <a:lvl1pPr>
              <a:defRPr lang="en-US" sz="2200" b="0" kern="1200" dirty="0">
                <a:solidFill>
                  <a:schemeClr val="accent1">
                    <a:lumMod val="50000"/>
                  </a:schemeClr>
                </a:solidFill>
                <a:latin typeface="Montserrat SemiBold" pitchFamily="2"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879125"/>
            <a:ext cx="12187767" cy="1588"/>
          </a:xfrm>
          <a:prstGeom prst="line">
            <a:avLst/>
          </a:prstGeom>
          <a:noFill/>
          <a:ln w="25400">
            <a:solidFill>
              <a:schemeClr val="accent1">
                <a:lumMod val="50000"/>
              </a:schemeClr>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32053327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8A1F5-CD37-FF83-886E-5D5D77F08A03}"/>
              </a:ext>
            </a:extLst>
          </p:cNvPr>
          <p:cNvSpPr/>
          <p:nvPr userDrawn="1"/>
        </p:nvSpPr>
        <p:spPr>
          <a:xfrm>
            <a:off x="1" y="6573785"/>
            <a:ext cx="12192000" cy="2842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a:extLst>
              <a:ext uri="{FF2B5EF4-FFF2-40B4-BE49-F238E27FC236}">
                <a16:creationId xmlns:a16="http://schemas.microsoft.com/office/drawing/2014/main" id="{E7046AF0-2D12-4410-AEC9-3963B4AF1FFF}"/>
              </a:ext>
            </a:extLst>
          </p:cNvPr>
          <p:cNvSpPr>
            <a:spLocks noGrp="1"/>
          </p:cNvSpPr>
          <p:nvPr>
            <p:ph type="sldNum" sz="quarter" idx="12"/>
          </p:nvPr>
        </p:nvSpPr>
        <p:spPr>
          <a:xfrm>
            <a:off x="9448800" y="6569851"/>
            <a:ext cx="2743200" cy="276533"/>
          </a:xfrm>
        </p:spPr>
        <p:txBody>
          <a:bodyPr/>
          <a:lstStyle>
            <a:lvl1pPr>
              <a:defRPr sz="1200">
                <a:solidFill>
                  <a:schemeClr val="tx1"/>
                </a:solidFill>
              </a:defRPr>
            </a:lvl1pPr>
          </a:lstStyle>
          <a:p>
            <a:fld id="{5A1DF78C-35FA-4718-9DBC-92077F32CC4B}" type="slidenum">
              <a:rPr lang="en-US" smtClean="0"/>
              <a:pPr/>
              <a:t>‹#›</a:t>
            </a:fld>
            <a:endParaRPr lang="en-US"/>
          </a:p>
        </p:txBody>
      </p:sp>
      <p:sp>
        <p:nvSpPr>
          <p:cNvPr id="9" name="Rectangle 8">
            <a:extLst>
              <a:ext uri="{FF2B5EF4-FFF2-40B4-BE49-F238E27FC236}">
                <a16:creationId xmlns:a16="http://schemas.microsoft.com/office/drawing/2014/main" id="{D9BD4CA5-7AD2-4D49-A7EB-34C5202D4544}"/>
              </a:ext>
            </a:extLst>
          </p:cNvPr>
          <p:cNvSpPr/>
          <p:nvPr userDrawn="1"/>
        </p:nvSpPr>
        <p:spPr>
          <a:xfrm>
            <a:off x="1" y="2"/>
            <a:ext cx="12192000" cy="681037"/>
          </a:xfrm>
          <a:prstGeom prst="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957A4BC4-65FE-4E3B-903D-BFD58F2B2CEA}"/>
              </a:ext>
            </a:extLst>
          </p:cNvPr>
          <p:cNvSpPr/>
          <p:nvPr userDrawn="1"/>
        </p:nvSpPr>
        <p:spPr>
          <a:xfrm>
            <a:off x="1" y="657227"/>
            <a:ext cx="12192000" cy="71437"/>
          </a:xfrm>
          <a:prstGeom prst="rect">
            <a:avLst/>
          </a:prstGeom>
          <a:solidFill>
            <a:srgbClr val="40B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12B80F62-5B17-4B3A-957F-95070B7B2555}"/>
              </a:ext>
            </a:extLst>
          </p:cNvPr>
          <p:cNvSpPr>
            <a:spLocks noGrp="1"/>
          </p:cNvSpPr>
          <p:nvPr>
            <p:ph type="title"/>
          </p:nvPr>
        </p:nvSpPr>
        <p:spPr>
          <a:xfrm>
            <a:off x="504826" y="57849"/>
            <a:ext cx="11687175" cy="492314"/>
          </a:xfrm>
        </p:spPr>
        <p:txBody>
          <a:bodyPr wrap="square">
            <a:spAutoFit/>
          </a:bodyPr>
          <a:lstStyle>
            <a:lvl1pPr algn="ctr">
              <a:lnSpc>
                <a:spcPct val="100000"/>
              </a:lnSpc>
              <a:defRPr sz="3199">
                <a:solidFill>
                  <a:schemeClr val="bg1"/>
                </a:solidFill>
              </a:defRPr>
            </a:lvl1pPr>
          </a:lstStyle>
          <a:p>
            <a:r>
              <a:rPr lang="en-US"/>
              <a:t>Click to edit Master title style</a:t>
            </a:r>
          </a:p>
        </p:txBody>
      </p:sp>
      <p:sp>
        <p:nvSpPr>
          <p:cNvPr id="16" name="Rectangle 15">
            <a:extLst>
              <a:ext uri="{FF2B5EF4-FFF2-40B4-BE49-F238E27FC236}">
                <a16:creationId xmlns:a16="http://schemas.microsoft.com/office/drawing/2014/main" id="{5D81D20E-7345-4664-840A-5048A10E91CF}"/>
              </a:ext>
            </a:extLst>
          </p:cNvPr>
          <p:cNvSpPr/>
          <p:nvPr userDrawn="1"/>
        </p:nvSpPr>
        <p:spPr>
          <a:xfrm>
            <a:off x="1" y="0"/>
            <a:ext cx="426143" cy="27860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reeform: Shape 14">
            <a:extLst>
              <a:ext uri="{FF2B5EF4-FFF2-40B4-BE49-F238E27FC236}">
                <a16:creationId xmlns:a16="http://schemas.microsoft.com/office/drawing/2014/main" id="{7EDF1E8F-64F4-4F8A-AE31-8750109012CD}"/>
              </a:ext>
            </a:extLst>
          </p:cNvPr>
          <p:cNvSpPr/>
          <p:nvPr userDrawn="1"/>
        </p:nvSpPr>
        <p:spPr>
          <a:xfrm flipH="1">
            <a:off x="1" y="-9525"/>
            <a:ext cx="426143" cy="728662"/>
          </a:xfrm>
          <a:custGeom>
            <a:avLst/>
            <a:gdLst>
              <a:gd name="connsiteX0" fmla="*/ 3782 w 3648418"/>
              <a:gd name="connsiteY0" fmla="*/ 0 h 6238437"/>
              <a:gd name="connsiteX1" fmla="*/ 3648418 w 3648418"/>
              <a:gd name="connsiteY1" fmla="*/ 2086058 h 6238437"/>
              <a:gd name="connsiteX2" fmla="*/ 3648418 w 3648418"/>
              <a:gd name="connsiteY2" fmla="*/ 6238437 h 6238437"/>
              <a:gd name="connsiteX3" fmla="*/ 0 w 3648418"/>
              <a:gd name="connsiteY3" fmla="*/ 4076271 h 6238437"/>
              <a:gd name="connsiteX4" fmla="*/ 3782 w 3648418"/>
              <a:gd name="connsiteY4" fmla="*/ 0 h 6238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418" h="6238437">
                <a:moveTo>
                  <a:pt x="3782" y="0"/>
                </a:moveTo>
                <a:lnTo>
                  <a:pt x="3648418" y="2086058"/>
                </a:lnTo>
                <a:lnTo>
                  <a:pt x="3648418" y="6238437"/>
                </a:lnTo>
                <a:lnTo>
                  <a:pt x="0" y="4076271"/>
                </a:lnTo>
                <a:lnTo>
                  <a:pt x="3782" y="0"/>
                </a:lnTo>
                <a:close/>
              </a:path>
            </a:pathLst>
          </a:custGeom>
          <a:solidFill>
            <a:srgbClr val="E318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Tree>
    <p:extLst>
      <p:ext uri="{BB962C8B-B14F-4D97-AF65-F5344CB8AC3E}">
        <p14:creationId xmlns:p14="http://schemas.microsoft.com/office/powerpoint/2010/main" val="253555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BD4CA5-7AD2-4D49-A7EB-34C5202D4544}"/>
              </a:ext>
            </a:extLst>
          </p:cNvPr>
          <p:cNvSpPr/>
          <p:nvPr userDrawn="1"/>
        </p:nvSpPr>
        <p:spPr>
          <a:xfrm>
            <a:off x="1" y="2"/>
            <a:ext cx="12192000" cy="681037"/>
          </a:xfrm>
          <a:prstGeom prst="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957A4BC4-65FE-4E3B-903D-BFD58F2B2CEA}"/>
              </a:ext>
            </a:extLst>
          </p:cNvPr>
          <p:cNvSpPr/>
          <p:nvPr userDrawn="1"/>
        </p:nvSpPr>
        <p:spPr>
          <a:xfrm>
            <a:off x="1" y="657227"/>
            <a:ext cx="12192000" cy="71437"/>
          </a:xfrm>
          <a:prstGeom prst="rect">
            <a:avLst/>
          </a:prstGeom>
          <a:solidFill>
            <a:srgbClr val="40B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12B80F62-5B17-4B3A-957F-95070B7B2555}"/>
              </a:ext>
            </a:extLst>
          </p:cNvPr>
          <p:cNvSpPr>
            <a:spLocks noGrp="1"/>
          </p:cNvSpPr>
          <p:nvPr>
            <p:ph type="title"/>
          </p:nvPr>
        </p:nvSpPr>
        <p:spPr>
          <a:xfrm>
            <a:off x="504826" y="57849"/>
            <a:ext cx="11687175" cy="492314"/>
          </a:xfrm>
        </p:spPr>
        <p:txBody>
          <a:bodyPr wrap="square">
            <a:spAutoFit/>
          </a:bodyPr>
          <a:lstStyle>
            <a:lvl1pPr algn="ctr">
              <a:lnSpc>
                <a:spcPct val="100000"/>
              </a:lnSpc>
              <a:defRPr sz="3199">
                <a:solidFill>
                  <a:schemeClr val="bg1"/>
                </a:solidFill>
              </a:defRPr>
            </a:lvl1pPr>
          </a:lstStyle>
          <a:p>
            <a:r>
              <a:rPr lang="en-US"/>
              <a:t>Click to edit Master title style</a:t>
            </a:r>
          </a:p>
        </p:txBody>
      </p:sp>
      <p:sp>
        <p:nvSpPr>
          <p:cNvPr id="16" name="Rectangle 15">
            <a:extLst>
              <a:ext uri="{FF2B5EF4-FFF2-40B4-BE49-F238E27FC236}">
                <a16:creationId xmlns:a16="http://schemas.microsoft.com/office/drawing/2014/main" id="{5D81D20E-7345-4664-840A-5048A10E91CF}"/>
              </a:ext>
            </a:extLst>
          </p:cNvPr>
          <p:cNvSpPr/>
          <p:nvPr userDrawn="1"/>
        </p:nvSpPr>
        <p:spPr>
          <a:xfrm>
            <a:off x="1" y="0"/>
            <a:ext cx="426143" cy="27860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reeform: Shape 14">
            <a:extLst>
              <a:ext uri="{FF2B5EF4-FFF2-40B4-BE49-F238E27FC236}">
                <a16:creationId xmlns:a16="http://schemas.microsoft.com/office/drawing/2014/main" id="{7EDF1E8F-64F4-4F8A-AE31-8750109012CD}"/>
              </a:ext>
            </a:extLst>
          </p:cNvPr>
          <p:cNvSpPr/>
          <p:nvPr userDrawn="1"/>
        </p:nvSpPr>
        <p:spPr>
          <a:xfrm flipH="1">
            <a:off x="1" y="-9525"/>
            <a:ext cx="426143" cy="728662"/>
          </a:xfrm>
          <a:custGeom>
            <a:avLst/>
            <a:gdLst>
              <a:gd name="connsiteX0" fmla="*/ 3782 w 3648418"/>
              <a:gd name="connsiteY0" fmla="*/ 0 h 6238437"/>
              <a:gd name="connsiteX1" fmla="*/ 3648418 w 3648418"/>
              <a:gd name="connsiteY1" fmla="*/ 2086058 h 6238437"/>
              <a:gd name="connsiteX2" fmla="*/ 3648418 w 3648418"/>
              <a:gd name="connsiteY2" fmla="*/ 6238437 h 6238437"/>
              <a:gd name="connsiteX3" fmla="*/ 0 w 3648418"/>
              <a:gd name="connsiteY3" fmla="*/ 4076271 h 6238437"/>
              <a:gd name="connsiteX4" fmla="*/ 3782 w 3648418"/>
              <a:gd name="connsiteY4" fmla="*/ 0 h 6238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418" h="6238437">
                <a:moveTo>
                  <a:pt x="3782" y="0"/>
                </a:moveTo>
                <a:lnTo>
                  <a:pt x="3648418" y="2086058"/>
                </a:lnTo>
                <a:lnTo>
                  <a:pt x="3648418" y="6238437"/>
                </a:lnTo>
                <a:lnTo>
                  <a:pt x="0" y="4076271"/>
                </a:lnTo>
                <a:lnTo>
                  <a:pt x="3782" y="0"/>
                </a:lnTo>
                <a:close/>
              </a:path>
            </a:pathLst>
          </a:custGeom>
          <a:solidFill>
            <a:srgbClr val="E318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nvGrpSpPr>
          <p:cNvPr id="12" name="Group 11">
            <a:extLst>
              <a:ext uri="{FF2B5EF4-FFF2-40B4-BE49-F238E27FC236}">
                <a16:creationId xmlns:a16="http://schemas.microsoft.com/office/drawing/2014/main" id="{56D1E440-65AF-4965-8C14-FF7646599A3B}"/>
              </a:ext>
            </a:extLst>
          </p:cNvPr>
          <p:cNvGrpSpPr/>
          <p:nvPr userDrawn="1"/>
        </p:nvGrpSpPr>
        <p:grpSpPr>
          <a:xfrm>
            <a:off x="266696" y="1378290"/>
            <a:ext cx="3600563" cy="4660561"/>
            <a:chOff x="371474" y="874934"/>
            <a:chExt cx="4257807" cy="5511299"/>
          </a:xfrm>
        </p:grpSpPr>
        <p:sp>
          <p:nvSpPr>
            <p:cNvPr id="13" name="Rectangle 12">
              <a:extLst>
                <a:ext uri="{FF2B5EF4-FFF2-40B4-BE49-F238E27FC236}">
                  <a16:creationId xmlns:a16="http://schemas.microsoft.com/office/drawing/2014/main" id="{0B0F526E-CFD5-43B1-AFB0-BAC96B07498B}"/>
                </a:ext>
              </a:extLst>
            </p:cNvPr>
            <p:cNvSpPr/>
            <p:nvPr/>
          </p:nvSpPr>
          <p:spPr>
            <a:xfrm rot="21383432">
              <a:off x="371474" y="876300"/>
              <a:ext cx="4257674" cy="5509933"/>
            </a:xfrm>
            <a:prstGeom prst="rect">
              <a:avLst/>
            </a:prstGeom>
            <a:solidFill>
              <a:schemeClr val="bg1">
                <a:lumMod val="75000"/>
              </a:schemeClr>
            </a:solidFill>
            <a:ln w="6350">
              <a:solidFill>
                <a:schemeClr val="bg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2CD7F495-AEAA-4415-A04A-640EB5398839}"/>
                </a:ext>
              </a:extLst>
            </p:cNvPr>
            <p:cNvSpPr/>
            <p:nvPr/>
          </p:nvSpPr>
          <p:spPr>
            <a:xfrm>
              <a:off x="371606" y="874934"/>
              <a:ext cx="4257675" cy="5509933"/>
            </a:xfrm>
            <a:prstGeom prst="rect">
              <a:avLst/>
            </a:prstGeom>
            <a:solidFill>
              <a:schemeClr val="bg1"/>
            </a:solidFill>
            <a:ln w="6350">
              <a:solidFill>
                <a:schemeClr val="bg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 name="Rectangle 6">
            <a:extLst>
              <a:ext uri="{FF2B5EF4-FFF2-40B4-BE49-F238E27FC236}">
                <a16:creationId xmlns:a16="http://schemas.microsoft.com/office/drawing/2014/main" id="{C9001474-E700-B294-C7D8-FE087492015E}"/>
              </a:ext>
            </a:extLst>
          </p:cNvPr>
          <p:cNvSpPr/>
          <p:nvPr userDrawn="1"/>
        </p:nvSpPr>
        <p:spPr>
          <a:xfrm>
            <a:off x="1" y="6573785"/>
            <a:ext cx="12192000" cy="2842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Slide Number Placeholder 5">
            <a:extLst>
              <a:ext uri="{FF2B5EF4-FFF2-40B4-BE49-F238E27FC236}">
                <a16:creationId xmlns:a16="http://schemas.microsoft.com/office/drawing/2014/main" id="{20FF79C3-20FF-9640-E392-018AAD996883}"/>
              </a:ext>
            </a:extLst>
          </p:cNvPr>
          <p:cNvSpPr>
            <a:spLocks noGrp="1"/>
          </p:cNvSpPr>
          <p:nvPr>
            <p:ph type="sldNum" sz="quarter" idx="12"/>
          </p:nvPr>
        </p:nvSpPr>
        <p:spPr>
          <a:xfrm>
            <a:off x="9448800" y="6569851"/>
            <a:ext cx="2743200" cy="276533"/>
          </a:xfrm>
        </p:spPr>
        <p:txBody>
          <a:bodyPr/>
          <a:lstStyle>
            <a:lvl1pPr>
              <a:defRPr sz="1200">
                <a:solidFill>
                  <a:schemeClr val="tx1"/>
                </a:solidFill>
              </a:defRPr>
            </a:lvl1pPr>
          </a:lstStyle>
          <a:p>
            <a:fld id="{5A1DF78C-35FA-4718-9DBC-92077F32CC4B}" type="slidenum">
              <a:rPr lang="en-US" smtClean="0"/>
              <a:pPr/>
              <a:t>‹#›</a:t>
            </a:fld>
            <a:endParaRPr lang="en-US"/>
          </a:p>
        </p:txBody>
      </p:sp>
      <p:sp>
        <p:nvSpPr>
          <p:cNvPr id="17" name="Text Placeholder 16">
            <a:extLst>
              <a:ext uri="{FF2B5EF4-FFF2-40B4-BE49-F238E27FC236}">
                <a16:creationId xmlns:a16="http://schemas.microsoft.com/office/drawing/2014/main" id="{4182502C-847D-EC4A-5381-EC3862EF9F5B}"/>
              </a:ext>
            </a:extLst>
          </p:cNvPr>
          <p:cNvSpPr>
            <a:spLocks noGrp="1"/>
          </p:cNvSpPr>
          <p:nvPr>
            <p:ph type="body" sz="quarter" idx="13" hasCustomPrompt="1"/>
          </p:nvPr>
        </p:nvSpPr>
        <p:spPr>
          <a:xfrm>
            <a:off x="0" y="6569077"/>
            <a:ext cx="5214938" cy="277813"/>
          </a:xfrm>
        </p:spPr>
        <p:txBody>
          <a:bodyPr anchor="ctr">
            <a:noAutofit/>
          </a:bodyPr>
          <a:lstStyle>
            <a:lvl1pPr marL="0" indent="0">
              <a:buNone/>
              <a:defRPr sz="1200"/>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Click to edit source</a:t>
            </a:r>
          </a:p>
        </p:txBody>
      </p:sp>
    </p:spTree>
    <p:extLst>
      <p:ext uri="{BB962C8B-B14F-4D97-AF65-F5344CB8AC3E}">
        <p14:creationId xmlns:p14="http://schemas.microsoft.com/office/powerpoint/2010/main" val="27676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1" name="Picture 2" descr="Gavel Wallpapers - Top Free Gavel Backgrounds - WallpaperAccess">
            <a:extLst>
              <a:ext uri="{FF2B5EF4-FFF2-40B4-BE49-F238E27FC236}">
                <a16:creationId xmlns:a16="http://schemas.microsoft.com/office/drawing/2014/main" id="{C2C04B0D-0489-4549-A5B9-A3B346400B55}"/>
              </a:ext>
            </a:extLst>
          </p:cNvPr>
          <p:cNvPicPr>
            <a:picLocks noChangeAspect="1" noChangeArrowheads="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6264" r="55972"/>
          <a:stretch/>
        </p:blipFill>
        <p:spPr bwMode="auto">
          <a:xfrm>
            <a:off x="0" y="728663"/>
            <a:ext cx="2602162" cy="614569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BA26872-6642-4AD8-A68D-7520E9190701}"/>
              </a:ext>
            </a:extLst>
          </p:cNvPr>
          <p:cNvSpPr/>
          <p:nvPr userDrawn="1"/>
        </p:nvSpPr>
        <p:spPr>
          <a:xfrm>
            <a:off x="0" y="723900"/>
            <a:ext cx="2614864" cy="6122482"/>
          </a:xfrm>
          <a:prstGeom prst="rect">
            <a:avLst/>
          </a:prstGeom>
          <a:gradFill flip="none" rotWithShape="1">
            <a:gsLst>
              <a:gs pos="0">
                <a:schemeClr val="bg1">
                  <a:alpha val="0"/>
                </a:schemeClr>
              </a:gs>
              <a:gs pos="91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D9BD4CA5-7AD2-4D49-A7EB-34C5202D4544}"/>
              </a:ext>
            </a:extLst>
          </p:cNvPr>
          <p:cNvSpPr/>
          <p:nvPr userDrawn="1"/>
        </p:nvSpPr>
        <p:spPr>
          <a:xfrm>
            <a:off x="1" y="2"/>
            <a:ext cx="12192000" cy="681037"/>
          </a:xfrm>
          <a:prstGeom prst="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957A4BC4-65FE-4E3B-903D-BFD58F2B2CEA}"/>
              </a:ext>
            </a:extLst>
          </p:cNvPr>
          <p:cNvSpPr/>
          <p:nvPr userDrawn="1"/>
        </p:nvSpPr>
        <p:spPr>
          <a:xfrm>
            <a:off x="1" y="657227"/>
            <a:ext cx="12192000" cy="71437"/>
          </a:xfrm>
          <a:prstGeom prst="rect">
            <a:avLst/>
          </a:prstGeom>
          <a:solidFill>
            <a:srgbClr val="40B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12B80F62-5B17-4B3A-957F-95070B7B2555}"/>
              </a:ext>
            </a:extLst>
          </p:cNvPr>
          <p:cNvSpPr>
            <a:spLocks noGrp="1"/>
          </p:cNvSpPr>
          <p:nvPr>
            <p:ph type="title"/>
          </p:nvPr>
        </p:nvSpPr>
        <p:spPr>
          <a:xfrm>
            <a:off x="504826" y="57849"/>
            <a:ext cx="11687175" cy="492314"/>
          </a:xfrm>
        </p:spPr>
        <p:txBody>
          <a:bodyPr wrap="square">
            <a:spAutoFit/>
          </a:bodyPr>
          <a:lstStyle>
            <a:lvl1pPr algn="ctr">
              <a:lnSpc>
                <a:spcPct val="100000"/>
              </a:lnSpc>
              <a:defRPr sz="3199">
                <a:solidFill>
                  <a:schemeClr val="bg1"/>
                </a:solidFill>
              </a:defRPr>
            </a:lvl1pPr>
          </a:lstStyle>
          <a:p>
            <a:r>
              <a:rPr lang="en-US"/>
              <a:t>Click to edit Master title style</a:t>
            </a:r>
          </a:p>
        </p:txBody>
      </p:sp>
      <p:sp>
        <p:nvSpPr>
          <p:cNvPr id="16" name="Rectangle 15">
            <a:extLst>
              <a:ext uri="{FF2B5EF4-FFF2-40B4-BE49-F238E27FC236}">
                <a16:creationId xmlns:a16="http://schemas.microsoft.com/office/drawing/2014/main" id="{5D81D20E-7345-4664-840A-5048A10E91CF}"/>
              </a:ext>
            </a:extLst>
          </p:cNvPr>
          <p:cNvSpPr/>
          <p:nvPr userDrawn="1"/>
        </p:nvSpPr>
        <p:spPr>
          <a:xfrm>
            <a:off x="1" y="0"/>
            <a:ext cx="426143" cy="27860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reeform: Shape 14">
            <a:extLst>
              <a:ext uri="{FF2B5EF4-FFF2-40B4-BE49-F238E27FC236}">
                <a16:creationId xmlns:a16="http://schemas.microsoft.com/office/drawing/2014/main" id="{7EDF1E8F-64F4-4F8A-AE31-8750109012CD}"/>
              </a:ext>
            </a:extLst>
          </p:cNvPr>
          <p:cNvSpPr/>
          <p:nvPr userDrawn="1"/>
        </p:nvSpPr>
        <p:spPr>
          <a:xfrm flipH="1">
            <a:off x="1" y="-9525"/>
            <a:ext cx="426143" cy="728662"/>
          </a:xfrm>
          <a:custGeom>
            <a:avLst/>
            <a:gdLst>
              <a:gd name="connsiteX0" fmla="*/ 3782 w 3648418"/>
              <a:gd name="connsiteY0" fmla="*/ 0 h 6238437"/>
              <a:gd name="connsiteX1" fmla="*/ 3648418 w 3648418"/>
              <a:gd name="connsiteY1" fmla="*/ 2086058 h 6238437"/>
              <a:gd name="connsiteX2" fmla="*/ 3648418 w 3648418"/>
              <a:gd name="connsiteY2" fmla="*/ 6238437 h 6238437"/>
              <a:gd name="connsiteX3" fmla="*/ 0 w 3648418"/>
              <a:gd name="connsiteY3" fmla="*/ 4076271 h 6238437"/>
              <a:gd name="connsiteX4" fmla="*/ 3782 w 3648418"/>
              <a:gd name="connsiteY4" fmla="*/ 0 h 6238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418" h="6238437">
                <a:moveTo>
                  <a:pt x="3782" y="0"/>
                </a:moveTo>
                <a:lnTo>
                  <a:pt x="3648418" y="2086058"/>
                </a:lnTo>
                <a:lnTo>
                  <a:pt x="3648418" y="6238437"/>
                </a:lnTo>
                <a:lnTo>
                  <a:pt x="0" y="4076271"/>
                </a:lnTo>
                <a:lnTo>
                  <a:pt x="3782" y="0"/>
                </a:lnTo>
                <a:close/>
              </a:path>
            </a:pathLst>
          </a:custGeom>
          <a:solidFill>
            <a:srgbClr val="E318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8" name="Rectangle 7">
            <a:extLst>
              <a:ext uri="{FF2B5EF4-FFF2-40B4-BE49-F238E27FC236}">
                <a16:creationId xmlns:a16="http://schemas.microsoft.com/office/drawing/2014/main" id="{25CDDF34-1166-87BE-A4B4-7F8F4437101E}"/>
              </a:ext>
            </a:extLst>
          </p:cNvPr>
          <p:cNvSpPr/>
          <p:nvPr userDrawn="1"/>
        </p:nvSpPr>
        <p:spPr>
          <a:xfrm>
            <a:off x="1" y="6573785"/>
            <a:ext cx="12192000" cy="2842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5">
            <a:extLst>
              <a:ext uri="{FF2B5EF4-FFF2-40B4-BE49-F238E27FC236}">
                <a16:creationId xmlns:a16="http://schemas.microsoft.com/office/drawing/2014/main" id="{F76132E6-CD96-3214-393D-E492BACAFDE7}"/>
              </a:ext>
            </a:extLst>
          </p:cNvPr>
          <p:cNvSpPr>
            <a:spLocks noGrp="1"/>
          </p:cNvSpPr>
          <p:nvPr>
            <p:ph type="sldNum" sz="quarter" idx="12"/>
          </p:nvPr>
        </p:nvSpPr>
        <p:spPr>
          <a:xfrm>
            <a:off x="9448800" y="6569851"/>
            <a:ext cx="2743200" cy="276533"/>
          </a:xfrm>
          <a:prstGeom prst="rect">
            <a:avLst/>
          </a:prstGeom>
        </p:spPr>
        <p:txBody>
          <a:bodyPr/>
          <a:lstStyle>
            <a:lvl1pPr>
              <a:defRPr sz="1200">
                <a:solidFill>
                  <a:schemeClr val="tx1"/>
                </a:solidFill>
              </a:defRPr>
            </a:lvl1pPr>
          </a:lstStyle>
          <a:p>
            <a:fld id="{5A1DF78C-35FA-4718-9DBC-92077F32CC4B}" type="slidenum">
              <a:rPr lang="en-US" smtClean="0"/>
              <a:pPr/>
              <a:t>‹#›</a:t>
            </a:fld>
            <a:endParaRPr lang="en-US"/>
          </a:p>
        </p:txBody>
      </p:sp>
    </p:spTree>
    <p:extLst>
      <p:ext uri="{BB962C8B-B14F-4D97-AF65-F5344CB8AC3E}">
        <p14:creationId xmlns:p14="http://schemas.microsoft.com/office/powerpoint/2010/main" val="276320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D86EDC-0CB1-0CF9-CB6F-CBDC3FEFA32D}"/>
              </a:ext>
            </a:extLst>
          </p:cNvPr>
          <p:cNvSpPr/>
          <p:nvPr userDrawn="1"/>
        </p:nvSpPr>
        <p:spPr>
          <a:xfrm>
            <a:off x="-1" y="596393"/>
            <a:ext cx="2614865" cy="62540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D9BD4CA5-7AD2-4D49-A7EB-34C5202D4544}"/>
              </a:ext>
            </a:extLst>
          </p:cNvPr>
          <p:cNvSpPr/>
          <p:nvPr userDrawn="1"/>
        </p:nvSpPr>
        <p:spPr>
          <a:xfrm>
            <a:off x="1" y="2"/>
            <a:ext cx="12192000" cy="681037"/>
          </a:xfrm>
          <a:prstGeom prst="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957A4BC4-65FE-4E3B-903D-BFD58F2B2CEA}"/>
              </a:ext>
            </a:extLst>
          </p:cNvPr>
          <p:cNvSpPr/>
          <p:nvPr userDrawn="1"/>
        </p:nvSpPr>
        <p:spPr>
          <a:xfrm>
            <a:off x="1" y="657227"/>
            <a:ext cx="12192000" cy="71437"/>
          </a:xfrm>
          <a:prstGeom prst="rect">
            <a:avLst/>
          </a:prstGeom>
          <a:solidFill>
            <a:srgbClr val="40B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12B80F62-5B17-4B3A-957F-95070B7B2555}"/>
              </a:ext>
            </a:extLst>
          </p:cNvPr>
          <p:cNvSpPr>
            <a:spLocks noGrp="1"/>
          </p:cNvSpPr>
          <p:nvPr>
            <p:ph type="title"/>
          </p:nvPr>
        </p:nvSpPr>
        <p:spPr>
          <a:xfrm>
            <a:off x="504826" y="57849"/>
            <a:ext cx="11687175" cy="492314"/>
          </a:xfrm>
        </p:spPr>
        <p:txBody>
          <a:bodyPr wrap="square">
            <a:spAutoFit/>
          </a:bodyPr>
          <a:lstStyle>
            <a:lvl1pPr algn="ctr">
              <a:lnSpc>
                <a:spcPct val="100000"/>
              </a:lnSpc>
              <a:defRPr sz="3199">
                <a:solidFill>
                  <a:schemeClr val="bg1"/>
                </a:solidFill>
              </a:defRPr>
            </a:lvl1pPr>
          </a:lstStyle>
          <a:p>
            <a:r>
              <a:rPr lang="en-US"/>
              <a:t>Click to edit Master title style</a:t>
            </a:r>
          </a:p>
        </p:txBody>
      </p:sp>
      <p:sp>
        <p:nvSpPr>
          <p:cNvPr id="16" name="Rectangle 15">
            <a:extLst>
              <a:ext uri="{FF2B5EF4-FFF2-40B4-BE49-F238E27FC236}">
                <a16:creationId xmlns:a16="http://schemas.microsoft.com/office/drawing/2014/main" id="{5D81D20E-7345-4664-840A-5048A10E91CF}"/>
              </a:ext>
            </a:extLst>
          </p:cNvPr>
          <p:cNvSpPr/>
          <p:nvPr userDrawn="1"/>
        </p:nvSpPr>
        <p:spPr>
          <a:xfrm>
            <a:off x="1" y="0"/>
            <a:ext cx="426143" cy="27860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reeform: Shape 14">
            <a:extLst>
              <a:ext uri="{FF2B5EF4-FFF2-40B4-BE49-F238E27FC236}">
                <a16:creationId xmlns:a16="http://schemas.microsoft.com/office/drawing/2014/main" id="{7EDF1E8F-64F4-4F8A-AE31-8750109012CD}"/>
              </a:ext>
            </a:extLst>
          </p:cNvPr>
          <p:cNvSpPr/>
          <p:nvPr userDrawn="1"/>
        </p:nvSpPr>
        <p:spPr>
          <a:xfrm flipH="1">
            <a:off x="1" y="-9525"/>
            <a:ext cx="426143" cy="728662"/>
          </a:xfrm>
          <a:custGeom>
            <a:avLst/>
            <a:gdLst>
              <a:gd name="connsiteX0" fmla="*/ 3782 w 3648418"/>
              <a:gd name="connsiteY0" fmla="*/ 0 h 6238437"/>
              <a:gd name="connsiteX1" fmla="*/ 3648418 w 3648418"/>
              <a:gd name="connsiteY1" fmla="*/ 2086058 h 6238437"/>
              <a:gd name="connsiteX2" fmla="*/ 3648418 w 3648418"/>
              <a:gd name="connsiteY2" fmla="*/ 6238437 h 6238437"/>
              <a:gd name="connsiteX3" fmla="*/ 0 w 3648418"/>
              <a:gd name="connsiteY3" fmla="*/ 4076271 h 6238437"/>
              <a:gd name="connsiteX4" fmla="*/ 3782 w 3648418"/>
              <a:gd name="connsiteY4" fmla="*/ 0 h 6238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418" h="6238437">
                <a:moveTo>
                  <a:pt x="3782" y="0"/>
                </a:moveTo>
                <a:lnTo>
                  <a:pt x="3648418" y="2086058"/>
                </a:lnTo>
                <a:lnTo>
                  <a:pt x="3648418" y="6238437"/>
                </a:lnTo>
                <a:lnTo>
                  <a:pt x="0" y="4076271"/>
                </a:lnTo>
                <a:lnTo>
                  <a:pt x="3782" y="0"/>
                </a:lnTo>
                <a:close/>
              </a:path>
            </a:pathLst>
          </a:custGeom>
          <a:solidFill>
            <a:srgbClr val="E318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1" name="Rectangle 10">
            <a:extLst>
              <a:ext uri="{FF2B5EF4-FFF2-40B4-BE49-F238E27FC236}">
                <a16:creationId xmlns:a16="http://schemas.microsoft.com/office/drawing/2014/main" id="{7FBD6736-3CBF-9DDC-63ED-75366EC596A7}"/>
              </a:ext>
            </a:extLst>
          </p:cNvPr>
          <p:cNvSpPr/>
          <p:nvPr userDrawn="1"/>
        </p:nvSpPr>
        <p:spPr>
          <a:xfrm>
            <a:off x="1" y="6573785"/>
            <a:ext cx="12192000" cy="2842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5">
            <a:extLst>
              <a:ext uri="{FF2B5EF4-FFF2-40B4-BE49-F238E27FC236}">
                <a16:creationId xmlns:a16="http://schemas.microsoft.com/office/drawing/2014/main" id="{350DEFFD-8F37-C2DE-5E3C-3EA53E0C535A}"/>
              </a:ext>
            </a:extLst>
          </p:cNvPr>
          <p:cNvSpPr>
            <a:spLocks noGrp="1"/>
          </p:cNvSpPr>
          <p:nvPr>
            <p:ph type="sldNum" sz="quarter" idx="12"/>
          </p:nvPr>
        </p:nvSpPr>
        <p:spPr>
          <a:xfrm>
            <a:off x="9448800" y="6569851"/>
            <a:ext cx="2743200" cy="276533"/>
          </a:xfrm>
          <a:prstGeom prst="rect">
            <a:avLst/>
          </a:prstGeom>
        </p:spPr>
        <p:txBody>
          <a:bodyPr/>
          <a:lstStyle>
            <a:lvl1pPr>
              <a:defRPr sz="1200">
                <a:solidFill>
                  <a:schemeClr val="tx1"/>
                </a:solidFill>
              </a:defRPr>
            </a:lvl1pPr>
          </a:lstStyle>
          <a:p>
            <a:fld id="{5A1DF78C-35FA-4718-9DBC-92077F32CC4B}" type="slidenum">
              <a:rPr lang="en-US" smtClean="0"/>
              <a:pPr/>
              <a:t>‹#›</a:t>
            </a:fld>
            <a:endParaRPr lang="en-US"/>
          </a:p>
        </p:txBody>
      </p:sp>
    </p:spTree>
    <p:extLst>
      <p:ext uri="{BB962C8B-B14F-4D97-AF65-F5344CB8AC3E}">
        <p14:creationId xmlns:p14="http://schemas.microsoft.com/office/powerpoint/2010/main" val="333800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0EB848-0069-3C9B-31CE-B98967E10FE2}"/>
              </a:ext>
            </a:extLst>
          </p:cNvPr>
          <p:cNvSpPr>
            <a:spLocks noGrp="1"/>
          </p:cNvSpPr>
          <p:nvPr>
            <p:ph type="dt" sz="half" idx="10"/>
          </p:nvPr>
        </p:nvSpPr>
        <p:spPr/>
        <p:txBody>
          <a:bodyPr/>
          <a:lstStyle/>
          <a:p>
            <a:fld id="{4A1DDED7-14E7-B142-88C0-893733883432}" type="datetimeFigureOut">
              <a:rPr lang="en-US" smtClean="0"/>
              <a:t>2/4/26</a:t>
            </a:fld>
            <a:endParaRPr lang="en-US"/>
          </a:p>
        </p:txBody>
      </p:sp>
      <p:sp>
        <p:nvSpPr>
          <p:cNvPr id="3" name="Footer Placeholder 2">
            <a:extLst>
              <a:ext uri="{FF2B5EF4-FFF2-40B4-BE49-F238E27FC236}">
                <a16:creationId xmlns:a16="http://schemas.microsoft.com/office/drawing/2014/main" id="{6BC077D7-F010-4261-99A1-27F632EB22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6DE5A4-57DB-3447-55DB-1BCC15EC4D0C}"/>
              </a:ext>
            </a:extLst>
          </p:cNvPr>
          <p:cNvSpPr>
            <a:spLocks noGrp="1"/>
          </p:cNvSpPr>
          <p:nvPr>
            <p:ph type="sldNum" sz="quarter" idx="12"/>
          </p:nvPr>
        </p:nvSpPr>
        <p:spPr/>
        <p:txBody>
          <a:bodyPr/>
          <a:lstStyle/>
          <a:p>
            <a:fld id="{7864CE1B-1CDD-C643-A0B5-92D61F7815AE}" type="slidenum">
              <a:rPr lang="en-US" smtClean="0"/>
              <a:t>‹#›</a:t>
            </a:fld>
            <a:endParaRPr lang="en-US"/>
          </a:p>
        </p:txBody>
      </p:sp>
    </p:spTree>
    <p:extLst>
      <p:ext uri="{BB962C8B-B14F-4D97-AF65-F5344CB8AC3E}">
        <p14:creationId xmlns:p14="http://schemas.microsoft.com/office/powerpoint/2010/main" val="180196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5_Title Only">
    <p:bg>
      <p:bgPr>
        <a:solidFill>
          <a:schemeClr val="bg1">
            <a:lumMod val="75000"/>
          </a:schemeClr>
        </a:solidFill>
        <a:effectLst/>
      </p:bgPr>
    </p:bg>
    <p:spTree>
      <p:nvGrpSpPr>
        <p:cNvPr id="1" name=""/>
        <p:cNvGrpSpPr/>
        <p:nvPr/>
      </p:nvGrpSpPr>
      <p:grpSpPr>
        <a:xfrm>
          <a:off x="0" y="0"/>
          <a:ext cx="0" cy="0"/>
          <a:chOff x="0" y="0"/>
          <a:chExt cx="0" cy="0"/>
        </a:xfrm>
      </p:grpSpPr>
      <p:sp>
        <p:nvSpPr>
          <p:cNvPr id="7" name="Rounded Rectangle 6"/>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algn="ctr">
              <a:spcBef>
                <a:spcPts val="800"/>
              </a:spcBef>
            </a:pPr>
            <a:endParaRPr lang="en-US" sz="3699" b="1">
              <a:solidFill>
                <a:prstClr val="black"/>
              </a:solidFill>
              <a:latin typeface="Roboto Black" panose="02000000000000000000" pitchFamily="2" charset="0"/>
              <a:ea typeface="Tahoma" pitchFamily="34" charset="0"/>
              <a:cs typeface="Arial" pitchFamily="34" charset="0"/>
            </a:endParaRPr>
          </a:p>
        </p:txBody>
      </p:sp>
      <p:sp>
        <p:nvSpPr>
          <p:cNvPr id="8" name="TextBox 7"/>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Roboto Lt" panose="02000000000000000000" pitchFamily="2" charset="0"/>
              </a:rPr>
              <a:pPr lvl="0"/>
              <a:t>‹#›</a:t>
            </a:fld>
            <a:endParaRPr lang="en-US" sz="800">
              <a:latin typeface="Roboto Lt" panose="02000000000000000000" pitchFamily="2" charset="0"/>
            </a:endParaRPr>
          </a:p>
        </p:txBody>
      </p:sp>
    </p:spTree>
    <p:extLst>
      <p:ext uri="{BB962C8B-B14F-4D97-AF65-F5344CB8AC3E}">
        <p14:creationId xmlns:p14="http://schemas.microsoft.com/office/powerpoint/2010/main" val="77975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Only" preserve="1">
  <p:cSld name="28_Title Only">
    <p:bg>
      <p:bgPr>
        <a:solidFill>
          <a:schemeClr val="bg1">
            <a:lumMod val="75000"/>
          </a:schemeClr>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algn="ctr">
              <a:spcBef>
                <a:spcPts val="800"/>
              </a:spcBef>
            </a:pPr>
            <a:endParaRPr lang="en-US" sz="3699" b="1">
              <a:solidFill>
                <a:prstClr val="black"/>
              </a:solidFill>
              <a:latin typeface="Arial" pitchFamily="34" charset="0"/>
              <a:ea typeface="Tahoma" pitchFamily="34" charset="0"/>
              <a:cs typeface="Arial" pitchFamily="34" charset="0"/>
            </a:endParaRPr>
          </a:p>
        </p:txBody>
      </p:sp>
      <p:sp>
        <p:nvSpPr>
          <p:cNvPr id="11" name="Rectangle 10"/>
          <p:cNvSpPr/>
          <p:nvPr userDrawn="1"/>
        </p:nvSpPr>
        <p:spPr>
          <a:xfrm>
            <a:off x="2" y="3"/>
            <a:ext cx="12192000" cy="638629"/>
          </a:xfrm>
          <a:prstGeom prst="rect">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ctr" anchorCtr="0" forceAA="0" compatLnSpc="1">
            <a:prstTxWarp prst="textNoShape">
              <a:avLst/>
            </a:prstTxWarp>
            <a:noAutofit/>
          </a:bodyPr>
          <a:lstStyle/>
          <a:p>
            <a:pPr algn="ctr"/>
            <a:endParaRPr lang="en-US" sz="3199">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lgn="ctr" rtl="0" eaLnBrk="0" fontAlgn="base" hangingPunct="0">
              <a:spcBef>
                <a:spcPct val="0"/>
              </a:spcBef>
              <a:spcAft>
                <a:spcPct val="0"/>
              </a:spcAft>
              <a:defRPr lang="en-US" sz="2199" b="0" kern="1200" dirty="0">
                <a:solidFill>
                  <a:schemeClr val="tx1"/>
                </a:solidFill>
                <a:latin typeface="Montserrat SemiBold" pitchFamily="2" charset="77"/>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3" y="638493"/>
            <a:ext cx="12187767" cy="1588"/>
          </a:xfrm>
          <a:prstGeom prst="line">
            <a:avLst/>
          </a:prstGeom>
          <a:noFill/>
          <a:ln w="25400">
            <a:solidFill>
              <a:srgbClr val="939598"/>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3" y="625793"/>
            <a:ext cx="12187767" cy="1588"/>
          </a:xfrm>
          <a:prstGeom prst="line">
            <a:avLst/>
          </a:prstGeom>
          <a:noFill/>
          <a:ln w="25400">
            <a:solidFill>
              <a:srgbClr val="3B73B9"/>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166286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27_Title Only">
    <p:bg>
      <p:bgPr>
        <a:solidFill>
          <a:schemeClr val="bg1">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BC8210-4F26-6596-FB62-E4C0CC0FAF1C}"/>
              </a:ext>
            </a:extLst>
          </p:cNvPr>
          <p:cNvSpPr/>
          <p:nvPr userDrawn="1"/>
        </p:nvSpPr>
        <p:spPr>
          <a:xfrm>
            <a:off x="1" y="649742"/>
            <a:ext cx="12192000" cy="6208258"/>
          </a:xfrm>
          <a:prstGeom prst="rect">
            <a:avLst/>
          </a:prstGeom>
          <a:gradFill flip="none" rotWithShape="1">
            <a:gsLst>
              <a:gs pos="100000">
                <a:srgbClr val="C4DAF4"/>
              </a:gs>
              <a:gs pos="0">
                <a:schemeClr val="bg1"/>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45708" rIns="182832"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Arial" pitchFamily="34" charset="0"/>
              <a:ea typeface="ＭＳ Ｐゴシック" charset="-128"/>
              <a:cs typeface="ＭＳ Ｐゴシック" charset="-128"/>
            </a:endParaRPr>
          </a:p>
        </p:txBody>
      </p:sp>
      <p:sp>
        <p:nvSpPr>
          <p:cNvPr id="11" name="Rectangle 10"/>
          <p:cNvSpPr/>
          <p:nvPr userDrawn="1"/>
        </p:nvSpPr>
        <p:spPr>
          <a:xfrm>
            <a:off x="2" y="3"/>
            <a:ext cx="12192000" cy="638629"/>
          </a:xfrm>
          <a:prstGeom prst="rect">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ctr" anchorCtr="0" forceAA="0" compatLnSpc="1">
            <a:prstTxWarp prst="textNoShape">
              <a:avLst/>
            </a:prstTxWarp>
            <a:noAutofit/>
          </a:bodyPr>
          <a:lstStyle/>
          <a:p>
            <a:pPr algn="ctr"/>
            <a:endParaRPr lang="en-US" sz="3199">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lgn="ctr" rtl="0" eaLnBrk="0" fontAlgn="base" hangingPunct="0">
              <a:spcBef>
                <a:spcPct val="0"/>
              </a:spcBef>
              <a:spcAft>
                <a:spcPct val="0"/>
              </a:spcAft>
              <a:defRPr lang="en-US" sz="2199" b="0" kern="1200" dirty="0">
                <a:solidFill>
                  <a:schemeClr val="tx1"/>
                </a:solidFill>
                <a:latin typeface="Montserrat SemiBold" pitchFamily="2" charset="77"/>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3" y="638493"/>
            <a:ext cx="12187767" cy="1588"/>
          </a:xfrm>
          <a:prstGeom prst="line">
            <a:avLst/>
          </a:prstGeom>
          <a:noFill/>
          <a:ln w="25400">
            <a:solidFill>
              <a:srgbClr val="939598"/>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3" y="625793"/>
            <a:ext cx="12187767" cy="1588"/>
          </a:xfrm>
          <a:prstGeom prst="line">
            <a:avLst/>
          </a:prstGeom>
          <a:noFill/>
          <a:ln w="25400">
            <a:solidFill>
              <a:srgbClr val="3B73B9"/>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Tree>
    <p:extLst>
      <p:ext uri="{BB962C8B-B14F-4D97-AF65-F5344CB8AC3E}">
        <p14:creationId xmlns:p14="http://schemas.microsoft.com/office/powerpoint/2010/main" val="366808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42_Title Only">
    <p:bg>
      <p:bgPr>
        <a:solidFill>
          <a:schemeClr val="bg1">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BC8210-4F26-6596-FB62-E4C0CC0FAF1C}"/>
              </a:ext>
            </a:extLst>
          </p:cNvPr>
          <p:cNvSpPr/>
          <p:nvPr userDrawn="1"/>
        </p:nvSpPr>
        <p:spPr>
          <a:xfrm>
            <a:off x="1" y="820528"/>
            <a:ext cx="12192000" cy="6037473"/>
          </a:xfrm>
          <a:prstGeom prst="rect">
            <a:avLst/>
          </a:prstGeom>
          <a:gradFill flip="none" rotWithShape="1">
            <a:gsLst>
              <a:gs pos="100000">
                <a:srgbClr val="C4DAF4"/>
              </a:gs>
              <a:gs pos="0">
                <a:schemeClr val="bg1"/>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45708" rIns="182832"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Arial" pitchFamily="34" charset="0"/>
              <a:ea typeface="ＭＳ Ｐゴシック" charset="-128"/>
              <a:cs typeface="ＭＳ Ｐゴシック" charset="-128"/>
            </a:endParaRPr>
          </a:p>
        </p:txBody>
      </p:sp>
      <p:sp>
        <p:nvSpPr>
          <p:cNvPr id="11" name="Rectangle 10"/>
          <p:cNvSpPr/>
          <p:nvPr userDrawn="1"/>
        </p:nvSpPr>
        <p:spPr>
          <a:xfrm>
            <a:off x="2" y="3"/>
            <a:ext cx="12192000" cy="804649"/>
          </a:xfrm>
          <a:prstGeom prst="rect">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ctr" anchorCtr="0" forceAA="0" compatLnSpc="1">
            <a:prstTxWarp prst="textNoShape">
              <a:avLst/>
            </a:prstTxWarp>
            <a:noAutofit/>
          </a:bodyPr>
          <a:lstStyle/>
          <a:p>
            <a:pPr algn="ctr"/>
            <a:endParaRPr lang="en-US" sz="3199">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807826"/>
          </a:xfrm>
        </p:spPr>
        <p:txBody>
          <a:bodyPr/>
          <a:lstStyle>
            <a:lvl1pPr algn="ctr" rtl="0" eaLnBrk="0" fontAlgn="base" hangingPunct="0">
              <a:spcBef>
                <a:spcPct val="0"/>
              </a:spcBef>
              <a:spcAft>
                <a:spcPct val="0"/>
              </a:spcAft>
              <a:defRPr lang="en-US" sz="2199" b="0" kern="1200" dirty="0">
                <a:solidFill>
                  <a:schemeClr val="tx1"/>
                </a:solidFill>
                <a:latin typeface="Montserrat SemiBold" pitchFamily="2" charset="77"/>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3" y="807827"/>
            <a:ext cx="12187767" cy="1588"/>
          </a:xfrm>
          <a:prstGeom prst="line">
            <a:avLst/>
          </a:prstGeom>
          <a:noFill/>
          <a:ln w="25400">
            <a:solidFill>
              <a:srgbClr val="939598"/>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3" y="795127"/>
            <a:ext cx="12187767" cy="1588"/>
          </a:xfrm>
          <a:prstGeom prst="line">
            <a:avLst/>
          </a:prstGeom>
          <a:noFill/>
          <a:ln w="25400">
            <a:solidFill>
              <a:srgbClr val="3B73B9"/>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Tree>
    <p:extLst>
      <p:ext uri="{BB962C8B-B14F-4D97-AF65-F5344CB8AC3E}">
        <p14:creationId xmlns:p14="http://schemas.microsoft.com/office/powerpoint/2010/main" val="70763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89ADF-8927-AC4A-B995-EF3FAFB183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59F20A-8F0D-0249-8D7C-B6915E8D72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CC3E9-CD77-5642-B053-A30D63E91197}"/>
              </a:ext>
            </a:extLst>
          </p:cNvPr>
          <p:cNvSpPr>
            <a:spLocks noGrp="1"/>
          </p:cNvSpPr>
          <p:nvPr>
            <p:ph type="dt" sz="half" idx="10"/>
          </p:nvPr>
        </p:nvSpPr>
        <p:spPr/>
        <p:txBody>
          <a:bodyPr/>
          <a:lstStyle/>
          <a:p>
            <a:fld id="{F833FB67-BF22-D540-BCBE-3383E721AEAF}" type="datetimeFigureOut">
              <a:rPr lang="en-US" smtClean="0"/>
              <a:t>2/4/26</a:t>
            </a:fld>
            <a:endParaRPr lang="en-US"/>
          </a:p>
        </p:txBody>
      </p:sp>
      <p:sp>
        <p:nvSpPr>
          <p:cNvPr id="5" name="Footer Placeholder 4">
            <a:extLst>
              <a:ext uri="{FF2B5EF4-FFF2-40B4-BE49-F238E27FC236}">
                <a16:creationId xmlns:a16="http://schemas.microsoft.com/office/drawing/2014/main" id="{9B3AAB48-2456-274F-9D66-DAF93A25B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F41D3-776C-064C-8783-4297B725E48A}"/>
              </a:ext>
            </a:extLst>
          </p:cNvPr>
          <p:cNvSpPr>
            <a:spLocks noGrp="1"/>
          </p:cNvSpPr>
          <p:nvPr>
            <p:ph type="sldNum" sz="quarter" idx="12"/>
          </p:nvPr>
        </p:nvSpPr>
        <p:spPr/>
        <p:txBody>
          <a:bodyPr/>
          <a:lstStyle/>
          <a:p>
            <a:fld id="{D6B828AB-143F-6842-8E6A-57434F0C5B4D}" type="slidenum">
              <a:rPr lang="en-US" smtClean="0"/>
              <a:t>‹#›</a:t>
            </a:fld>
            <a:endParaRPr lang="en-US"/>
          </a:p>
        </p:txBody>
      </p:sp>
    </p:spTree>
    <p:extLst>
      <p:ext uri="{BB962C8B-B14F-4D97-AF65-F5344CB8AC3E}">
        <p14:creationId xmlns:p14="http://schemas.microsoft.com/office/powerpoint/2010/main" val="251860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14_Title Only">
    <p:bg>
      <p:bgPr>
        <a:solidFill>
          <a:schemeClr val="bg1">
            <a:lumMod val="75000"/>
          </a:schemeClr>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11" name="Rectangle 10"/>
          <p:cNvSpPr/>
          <p:nvPr userDrawn="1"/>
        </p:nvSpPr>
        <p:spPr>
          <a:xfrm>
            <a:off x="1" y="1"/>
            <a:ext cx="12192000" cy="638629"/>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640080"/>
          </a:xfrm>
        </p:spPr>
        <p:txBody>
          <a:bodyPr/>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8" name="Line 216"/>
          <p:cNvSpPr>
            <a:spLocks noChangeShapeType="1"/>
          </p:cNvSpPr>
          <p:nvPr userDrawn="1"/>
        </p:nvSpPr>
        <p:spPr bwMode="auto">
          <a:xfrm>
            <a:off x="2" y="638493"/>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9" name="Line 217"/>
          <p:cNvSpPr>
            <a:spLocks noChangeShapeType="1"/>
          </p:cNvSpPr>
          <p:nvPr userDrawn="1"/>
        </p:nvSpPr>
        <p:spPr bwMode="auto">
          <a:xfrm>
            <a:off x="2" y="625793"/>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1683101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B744CE-E69E-45C3-A8CE-560C8FFABA20}"/>
              </a:ext>
            </a:extLst>
          </p:cNvPr>
          <p:cNvSpPr>
            <a:spLocks noGrp="1"/>
          </p:cNvSpPr>
          <p:nvPr>
            <p:ph type="dt" sz="half" idx="10"/>
          </p:nvPr>
        </p:nvSpPr>
        <p:spPr/>
        <p:txBody>
          <a:bodyPr/>
          <a:lstStyle/>
          <a:p>
            <a:fld id="{7243A7AF-19EE-49F6-AEC5-078AA00A16C3}" type="datetimeFigureOut">
              <a:rPr lang="en-US" smtClean="0"/>
              <a:t>2/4/26</a:t>
            </a:fld>
            <a:endParaRPr lang="en-US"/>
          </a:p>
        </p:txBody>
      </p:sp>
      <p:sp>
        <p:nvSpPr>
          <p:cNvPr id="3" name="Footer Placeholder 2">
            <a:extLst>
              <a:ext uri="{FF2B5EF4-FFF2-40B4-BE49-F238E27FC236}">
                <a16:creationId xmlns:a16="http://schemas.microsoft.com/office/drawing/2014/main" id="{6D260AE2-DC1E-47D3-B4CB-031C6EC771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78D536-C7DA-41CE-BD32-1CD443D605B0}"/>
              </a:ext>
            </a:extLst>
          </p:cNvPr>
          <p:cNvSpPr>
            <a:spLocks noGrp="1"/>
          </p:cNvSpPr>
          <p:nvPr>
            <p:ph type="sldNum" sz="quarter" idx="12"/>
          </p:nvPr>
        </p:nvSpPr>
        <p:spPr/>
        <p:txBody>
          <a:bodyPr/>
          <a:lstStyle/>
          <a:p>
            <a:fld id="{D43C2FD0-9DE9-490F-A9FE-518FFAD63D50}" type="slidenum">
              <a:rPr lang="en-US" smtClean="0"/>
              <a:t>‹#›</a:t>
            </a:fld>
            <a:endParaRPr lang="en-US"/>
          </a:p>
        </p:txBody>
      </p:sp>
    </p:spTree>
    <p:extLst>
      <p:ext uri="{BB962C8B-B14F-4D97-AF65-F5344CB8AC3E}">
        <p14:creationId xmlns:p14="http://schemas.microsoft.com/office/powerpoint/2010/main" val="336279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Bar_Plaintiff_Haghighat ">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BD0766C-B457-0240-EF5C-BE4D0280379E}"/>
              </a:ext>
            </a:extLst>
          </p:cNvPr>
          <p:cNvSpPr>
            <a:spLocks/>
          </p:cNvSpPr>
          <p:nvPr userDrawn="1"/>
        </p:nvSpPr>
        <p:spPr>
          <a:xfrm>
            <a:off x="0" y="3167"/>
            <a:ext cx="12192000" cy="6858000"/>
          </a:xfrm>
          <a:prstGeom prst="rect">
            <a:avLst/>
          </a:prstGeom>
          <a:solidFill>
            <a:srgbClr val="E2E4E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2454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263"/>
        <p:cNvGrpSpPr/>
        <p:nvPr/>
      </p:nvGrpSpPr>
      <p:grpSpPr>
        <a:xfrm>
          <a:off x="0" y="0"/>
          <a:ext cx="0" cy="0"/>
          <a:chOff x="0" y="0"/>
          <a:chExt cx="0" cy="0"/>
        </a:xfrm>
      </p:grpSpPr>
      <p:sp>
        <p:nvSpPr>
          <p:cNvPr id="264" name="Google Shape;264;p45"/>
          <p:cNvSpPr txBox="1">
            <a:spLocks noGrp="1"/>
          </p:cNvSpPr>
          <p:nvPr>
            <p:ph type="ctrTitle"/>
          </p:nvPr>
        </p:nvSpPr>
        <p:spPr>
          <a:xfrm>
            <a:off x="377952" y="1512302"/>
            <a:ext cx="7864000" cy="812595"/>
          </a:xfrm>
          <a:prstGeom prst="rect">
            <a:avLst/>
          </a:prstGeom>
        </p:spPr>
        <p:txBody>
          <a:bodyPr spcFirstLastPara="1" wrap="square" lIns="0" tIns="0" rIns="0" bIns="0" anchor="t" anchorCtr="0">
            <a:spAutoFit/>
          </a:bodyPr>
          <a:lstStyle>
            <a:lvl1pPr lvl="0" rtl="0">
              <a:lnSpc>
                <a:spcPct val="90000"/>
              </a:lnSpc>
              <a:spcBef>
                <a:spcPct val="0"/>
              </a:spcBef>
              <a:spcAft>
                <a:spcPct val="0"/>
              </a:spcAft>
              <a:buClr>
                <a:schemeClr val="lt1"/>
              </a:buClr>
              <a:buSzPts val="8800"/>
              <a:buNone/>
              <a:defRPr sz="5867" b="0" i="0">
                <a:solidFill>
                  <a:schemeClr val="lt1"/>
                </a:solidFill>
                <a:latin typeface="Aptos" panose="020B0004020202020204" pitchFamily="34" charset="0"/>
              </a:defRPr>
            </a:lvl1pPr>
            <a:lvl2pPr lvl="1" rtl="0">
              <a:lnSpc>
                <a:spcPct val="90000"/>
              </a:lnSpc>
              <a:spcBef>
                <a:spcPct val="0"/>
              </a:spcBef>
              <a:spcAft>
                <a:spcPct val="0"/>
              </a:spcAft>
              <a:buSzPts val="10400"/>
              <a:buFont typeface="Helvetica Neue"/>
              <a:buNone/>
              <a:defRPr sz="6934">
                <a:latin typeface="Helvetica Neue"/>
                <a:ea typeface="Helvetica Neue"/>
                <a:cs typeface="Helvetica Neue"/>
                <a:sym typeface="Helvetica Neue"/>
              </a:defRPr>
            </a:lvl2pPr>
            <a:lvl3pPr lvl="2" rtl="0">
              <a:lnSpc>
                <a:spcPct val="90000"/>
              </a:lnSpc>
              <a:spcBef>
                <a:spcPct val="0"/>
              </a:spcBef>
              <a:spcAft>
                <a:spcPct val="0"/>
              </a:spcAft>
              <a:buSzPts val="10400"/>
              <a:buFont typeface="Helvetica Neue"/>
              <a:buNone/>
              <a:defRPr sz="6934">
                <a:latin typeface="Helvetica Neue"/>
                <a:ea typeface="Helvetica Neue"/>
                <a:cs typeface="Helvetica Neue"/>
                <a:sym typeface="Helvetica Neue"/>
              </a:defRPr>
            </a:lvl3pPr>
            <a:lvl4pPr lvl="3" rtl="0">
              <a:lnSpc>
                <a:spcPct val="90000"/>
              </a:lnSpc>
              <a:spcBef>
                <a:spcPct val="0"/>
              </a:spcBef>
              <a:spcAft>
                <a:spcPct val="0"/>
              </a:spcAft>
              <a:buSzPts val="10400"/>
              <a:buFont typeface="Helvetica Neue"/>
              <a:buNone/>
              <a:defRPr sz="6934">
                <a:latin typeface="Helvetica Neue"/>
                <a:ea typeface="Helvetica Neue"/>
                <a:cs typeface="Helvetica Neue"/>
                <a:sym typeface="Helvetica Neue"/>
              </a:defRPr>
            </a:lvl4pPr>
            <a:lvl5pPr lvl="4" rtl="0">
              <a:lnSpc>
                <a:spcPct val="90000"/>
              </a:lnSpc>
              <a:spcBef>
                <a:spcPct val="0"/>
              </a:spcBef>
              <a:spcAft>
                <a:spcPct val="0"/>
              </a:spcAft>
              <a:buSzPts val="10400"/>
              <a:buFont typeface="Helvetica Neue"/>
              <a:buNone/>
              <a:defRPr sz="6934">
                <a:latin typeface="Helvetica Neue"/>
                <a:ea typeface="Helvetica Neue"/>
                <a:cs typeface="Helvetica Neue"/>
                <a:sym typeface="Helvetica Neue"/>
              </a:defRPr>
            </a:lvl5pPr>
            <a:lvl6pPr lvl="5" rtl="0">
              <a:lnSpc>
                <a:spcPct val="90000"/>
              </a:lnSpc>
              <a:spcBef>
                <a:spcPct val="0"/>
              </a:spcBef>
              <a:spcAft>
                <a:spcPct val="0"/>
              </a:spcAft>
              <a:buSzPts val="10400"/>
              <a:buFont typeface="Helvetica Neue"/>
              <a:buNone/>
              <a:defRPr sz="6934">
                <a:latin typeface="Helvetica Neue"/>
                <a:ea typeface="Helvetica Neue"/>
                <a:cs typeface="Helvetica Neue"/>
                <a:sym typeface="Helvetica Neue"/>
              </a:defRPr>
            </a:lvl6pPr>
            <a:lvl7pPr lvl="6" rtl="0">
              <a:lnSpc>
                <a:spcPct val="90000"/>
              </a:lnSpc>
              <a:spcBef>
                <a:spcPct val="0"/>
              </a:spcBef>
              <a:spcAft>
                <a:spcPct val="0"/>
              </a:spcAft>
              <a:buSzPts val="10400"/>
              <a:buFont typeface="Helvetica Neue"/>
              <a:buNone/>
              <a:defRPr sz="6934">
                <a:latin typeface="Helvetica Neue"/>
                <a:ea typeface="Helvetica Neue"/>
                <a:cs typeface="Helvetica Neue"/>
                <a:sym typeface="Helvetica Neue"/>
              </a:defRPr>
            </a:lvl7pPr>
            <a:lvl8pPr lvl="7" rtl="0">
              <a:lnSpc>
                <a:spcPct val="90000"/>
              </a:lnSpc>
              <a:spcBef>
                <a:spcPct val="0"/>
              </a:spcBef>
              <a:spcAft>
                <a:spcPct val="0"/>
              </a:spcAft>
              <a:buSzPts val="10400"/>
              <a:buFont typeface="Helvetica Neue"/>
              <a:buNone/>
              <a:defRPr sz="6934">
                <a:latin typeface="Helvetica Neue"/>
                <a:ea typeface="Helvetica Neue"/>
                <a:cs typeface="Helvetica Neue"/>
                <a:sym typeface="Helvetica Neue"/>
              </a:defRPr>
            </a:lvl8pPr>
            <a:lvl9pPr lvl="8" rtl="0">
              <a:lnSpc>
                <a:spcPct val="90000"/>
              </a:lnSpc>
              <a:spcBef>
                <a:spcPct val="0"/>
              </a:spcBef>
              <a:spcAft>
                <a:spcPct val="0"/>
              </a:spcAft>
              <a:buSzPts val="10400"/>
              <a:buFont typeface="Helvetica Neue"/>
              <a:buNone/>
              <a:defRPr sz="6934">
                <a:latin typeface="Helvetica Neue"/>
                <a:ea typeface="Helvetica Neue"/>
                <a:cs typeface="Helvetica Neue"/>
                <a:sym typeface="Helvetica Neue"/>
              </a:defRPr>
            </a:lvl9pPr>
          </a:lstStyle>
          <a:p>
            <a:endParaRPr dirty="0"/>
          </a:p>
        </p:txBody>
      </p:sp>
      <p:sp>
        <p:nvSpPr>
          <p:cNvPr id="265" name="Google Shape;265;p45"/>
          <p:cNvSpPr txBox="1">
            <a:spLocks noGrp="1"/>
          </p:cNvSpPr>
          <p:nvPr>
            <p:ph type="subTitle" idx="1"/>
          </p:nvPr>
        </p:nvSpPr>
        <p:spPr>
          <a:xfrm>
            <a:off x="377952" y="5364480"/>
            <a:ext cx="7559200" cy="109720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1"/>
              </a:buClr>
              <a:buSzPts val="4400"/>
              <a:buFont typeface="Helvetica Neue"/>
              <a:buNone/>
              <a:defRPr sz="2933" b="0" i="0">
                <a:solidFill>
                  <a:schemeClr val="lt1"/>
                </a:solidFill>
                <a:latin typeface="Aptos" panose="020B0004020202020204" pitchFamily="34" charset="0"/>
                <a:ea typeface="Aptos" panose="020B0004020202020204" pitchFamily="34" charset="0"/>
                <a:cs typeface="Helvetica Neue"/>
                <a:sym typeface="Helvetica Neue"/>
              </a:defRPr>
            </a:lvl1pPr>
            <a:lvl2pPr lvl="1" algn="ctr" rtl="0">
              <a:lnSpc>
                <a:spcPct val="100000"/>
              </a:lnSpc>
              <a:spcBef>
                <a:spcPct val="0"/>
              </a:spcBef>
              <a:spcAft>
                <a:spcPct val="0"/>
              </a:spcAft>
              <a:buSzPts val="5600"/>
              <a:buNone/>
              <a:defRPr sz="3734"/>
            </a:lvl2pPr>
            <a:lvl3pPr lvl="2" algn="ctr" rtl="0">
              <a:lnSpc>
                <a:spcPct val="100000"/>
              </a:lnSpc>
              <a:spcBef>
                <a:spcPct val="0"/>
              </a:spcBef>
              <a:spcAft>
                <a:spcPct val="0"/>
              </a:spcAft>
              <a:buSzPts val="5600"/>
              <a:buNone/>
              <a:defRPr sz="3734"/>
            </a:lvl3pPr>
            <a:lvl4pPr lvl="3" algn="ctr" rtl="0">
              <a:lnSpc>
                <a:spcPct val="100000"/>
              </a:lnSpc>
              <a:spcBef>
                <a:spcPct val="0"/>
              </a:spcBef>
              <a:spcAft>
                <a:spcPct val="0"/>
              </a:spcAft>
              <a:buSzPts val="5600"/>
              <a:buNone/>
              <a:defRPr sz="3734"/>
            </a:lvl4pPr>
            <a:lvl5pPr lvl="4" algn="ctr" rtl="0">
              <a:lnSpc>
                <a:spcPct val="100000"/>
              </a:lnSpc>
              <a:spcBef>
                <a:spcPct val="0"/>
              </a:spcBef>
              <a:spcAft>
                <a:spcPct val="0"/>
              </a:spcAft>
              <a:buSzPts val="5600"/>
              <a:buNone/>
              <a:defRPr sz="3734"/>
            </a:lvl5pPr>
            <a:lvl6pPr lvl="5" algn="ctr" rtl="0">
              <a:lnSpc>
                <a:spcPct val="100000"/>
              </a:lnSpc>
              <a:spcBef>
                <a:spcPct val="0"/>
              </a:spcBef>
              <a:spcAft>
                <a:spcPct val="0"/>
              </a:spcAft>
              <a:buSzPts val="5600"/>
              <a:buNone/>
              <a:defRPr sz="3734"/>
            </a:lvl6pPr>
            <a:lvl7pPr lvl="6" algn="ctr" rtl="0">
              <a:lnSpc>
                <a:spcPct val="100000"/>
              </a:lnSpc>
              <a:spcBef>
                <a:spcPct val="0"/>
              </a:spcBef>
              <a:spcAft>
                <a:spcPct val="0"/>
              </a:spcAft>
              <a:buSzPts val="5600"/>
              <a:buNone/>
              <a:defRPr sz="3734"/>
            </a:lvl7pPr>
            <a:lvl8pPr lvl="7" algn="ctr" rtl="0">
              <a:lnSpc>
                <a:spcPct val="100000"/>
              </a:lnSpc>
              <a:spcBef>
                <a:spcPct val="0"/>
              </a:spcBef>
              <a:spcAft>
                <a:spcPct val="0"/>
              </a:spcAft>
              <a:buSzPts val="5600"/>
              <a:buNone/>
              <a:defRPr sz="3734"/>
            </a:lvl8pPr>
            <a:lvl9pPr lvl="8" algn="ctr" rtl="0">
              <a:lnSpc>
                <a:spcPct val="100000"/>
              </a:lnSpc>
              <a:spcBef>
                <a:spcPct val="0"/>
              </a:spcBef>
              <a:spcAft>
                <a:spcPct val="0"/>
              </a:spcAft>
              <a:buSzPts val="5600"/>
              <a:buNone/>
              <a:defRPr sz="3734"/>
            </a:lvl9pPr>
          </a:lstStyle>
          <a:p>
            <a:endParaRPr dirty="0"/>
          </a:p>
        </p:txBody>
      </p:sp>
      <p:pic>
        <p:nvPicPr>
          <p:cNvPr id="266" name="Google Shape;266;p45"/>
          <p:cNvPicPr preferRelativeResize="0"/>
          <p:nvPr/>
        </p:nvPicPr>
        <p:blipFill>
          <a:blip r:embed="rId2">
            <a:alphaModFix/>
          </a:blip>
          <a:srcRect/>
          <a:stretch>
            <a:fillRect/>
          </a:stretch>
        </p:blipFill>
        <p:spPr>
          <a:xfrm>
            <a:off x="365767" y="390150"/>
            <a:ext cx="1555934" cy="421650"/>
          </a:xfrm>
          <a:prstGeom prst="rect">
            <a:avLst/>
          </a:prstGeom>
          <a:noFill/>
          <a:ln>
            <a:noFill/>
          </a:ln>
        </p:spPr>
      </p:pic>
    </p:spTree>
    <p:extLst>
      <p:ext uri="{BB962C8B-B14F-4D97-AF65-F5344CB8AC3E}">
        <p14:creationId xmlns:p14="http://schemas.microsoft.com/office/powerpoint/2010/main" val="16899548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with Background Image">
  <p:cSld name="Title with Background Image">
    <p:spTree>
      <p:nvGrpSpPr>
        <p:cNvPr id="1" name="Shape 267"/>
        <p:cNvGrpSpPr/>
        <p:nvPr/>
      </p:nvGrpSpPr>
      <p:grpSpPr>
        <a:xfrm>
          <a:off x="0" y="0"/>
          <a:ext cx="0" cy="0"/>
          <a:chOff x="0" y="0"/>
          <a:chExt cx="0" cy="0"/>
        </a:xfrm>
      </p:grpSpPr>
      <p:sp>
        <p:nvSpPr>
          <p:cNvPr id="268" name="Google Shape;268;p46"/>
          <p:cNvSpPr>
            <a:spLocks noGrp="1"/>
          </p:cNvSpPr>
          <p:nvPr>
            <p:ph type="pic" idx="2"/>
          </p:nvPr>
        </p:nvSpPr>
        <p:spPr>
          <a:xfrm>
            <a:off x="0" y="0"/>
            <a:ext cx="12192000" cy="672492"/>
          </a:xfrm>
          <a:prstGeom prst="rect">
            <a:avLst/>
          </a:prstGeom>
          <a:noFill/>
          <a:ln>
            <a:noFill/>
          </a:ln>
        </p:spPr>
        <p:txBody>
          <a:bodyPr/>
          <a:lstStyle>
            <a:lvl1pPr>
              <a:defRPr b="0" i="0">
                <a:latin typeface="Montserrat" pitchFamily="2" charset="77"/>
              </a:defRPr>
            </a:lvl1pPr>
          </a:lstStyle>
          <a:p>
            <a:endParaRPr lang="en-US" dirty="0"/>
          </a:p>
        </p:txBody>
      </p:sp>
      <p:sp>
        <p:nvSpPr>
          <p:cNvPr id="269" name="Google Shape;269;p46"/>
          <p:cNvSpPr txBox="1">
            <a:spLocks noGrp="1"/>
          </p:cNvSpPr>
          <p:nvPr>
            <p:ph type="ctrTitle"/>
          </p:nvPr>
        </p:nvSpPr>
        <p:spPr>
          <a:xfrm>
            <a:off x="377952" y="1512302"/>
            <a:ext cx="7864000" cy="812595"/>
          </a:xfrm>
          <a:prstGeom prst="rect">
            <a:avLst/>
          </a:prstGeom>
        </p:spPr>
        <p:txBody>
          <a:bodyPr spcFirstLastPara="1" wrap="square" lIns="0" tIns="0" rIns="0" bIns="0" anchor="t" anchorCtr="0">
            <a:spAutoFit/>
          </a:bodyPr>
          <a:lstStyle>
            <a:lvl1pPr lvl="0" rtl="0">
              <a:lnSpc>
                <a:spcPct val="90000"/>
              </a:lnSpc>
              <a:spcBef>
                <a:spcPct val="0"/>
              </a:spcBef>
              <a:spcAft>
                <a:spcPct val="0"/>
              </a:spcAft>
              <a:buClr>
                <a:schemeClr val="lt1"/>
              </a:buClr>
              <a:buSzPts val="8800"/>
              <a:buNone/>
              <a:defRPr sz="5867" b="0" i="0">
                <a:solidFill>
                  <a:schemeClr val="lt1"/>
                </a:solidFill>
                <a:latin typeface="Aptos" panose="020B0004020202020204" pitchFamily="34" charset="0"/>
              </a:defRPr>
            </a:lvl1pPr>
            <a:lvl2pPr lvl="1" rtl="0">
              <a:lnSpc>
                <a:spcPct val="90000"/>
              </a:lnSpc>
              <a:spcBef>
                <a:spcPct val="0"/>
              </a:spcBef>
              <a:spcAft>
                <a:spcPct val="0"/>
              </a:spcAft>
              <a:buSzPts val="10400"/>
              <a:buFont typeface="Helvetica Neue"/>
              <a:buNone/>
              <a:defRPr sz="6934">
                <a:latin typeface="Helvetica Neue"/>
                <a:ea typeface="Helvetica Neue"/>
                <a:cs typeface="Helvetica Neue"/>
                <a:sym typeface="Helvetica Neue"/>
              </a:defRPr>
            </a:lvl2pPr>
            <a:lvl3pPr lvl="2" rtl="0">
              <a:lnSpc>
                <a:spcPct val="90000"/>
              </a:lnSpc>
              <a:spcBef>
                <a:spcPct val="0"/>
              </a:spcBef>
              <a:spcAft>
                <a:spcPct val="0"/>
              </a:spcAft>
              <a:buSzPts val="10400"/>
              <a:buFont typeface="Helvetica Neue"/>
              <a:buNone/>
              <a:defRPr sz="6934">
                <a:latin typeface="Helvetica Neue"/>
                <a:ea typeface="Helvetica Neue"/>
                <a:cs typeface="Helvetica Neue"/>
                <a:sym typeface="Helvetica Neue"/>
              </a:defRPr>
            </a:lvl3pPr>
            <a:lvl4pPr lvl="3" rtl="0">
              <a:lnSpc>
                <a:spcPct val="90000"/>
              </a:lnSpc>
              <a:spcBef>
                <a:spcPct val="0"/>
              </a:spcBef>
              <a:spcAft>
                <a:spcPct val="0"/>
              </a:spcAft>
              <a:buSzPts val="10400"/>
              <a:buFont typeface="Helvetica Neue"/>
              <a:buNone/>
              <a:defRPr sz="6934">
                <a:latin typeface="Helvetica Neue"/>
                <a:ea typeface="Helvetica Neue"/>
                <a:cs typeface="Helvetica Neue"/>
                <a:sym typeface="Helvetica Neue"/>
              </a:defRPr>
            </a:lvl4pPr>
            <a:lvl5pPr lvl="4" rtl="0">
              <a:lnSpc>
                <a:spcPct val="90000"/>
              </a:lnSpc>
              <a:spcBef>
                <a:spcPct val="0"/>
              </a:spcBef>
              <a:spcAft>
                <a:spcPct val="0"/>
              </a:spcAft>
              <a:buSzPts val="10400"/>
              <a:buFont typeface="Helvetica Neue"/>
              <a:buNone/>
              <a:defRPr sz="6934">
                <a:latin typeface="Helvetica Neue"/>
                <a:ea typeface="Helvetica Neue"/>
                <a:cs typeface="Helvetica Neue"/>
                <a:sym typeface="Helvetica Neue"/>
              </a:defRPr>
            </a:lvl5pPr>
            <a:lvl6pPr lvl="5" rtl="0">
              <a:lnSpc>
                <a:spcPct val="90000"/>
              </a:lnSpc>
              <a:spcBef>
                <a:spcPct val="0"/>
              </a:spcBef>
              <a:spcAft>
                <a:spcPct val="0"/>
              </a:spcAft>
              <a:buSzPts val="10400"/>
              <a:buFont typeface="Helvetica Neue"/>
              <a:buNone/>
              <a:defRPr sz="6934">
                <a:latin typeface="Helvetica Neue"/>
                <a:ea typeface="Helvetica Neue"/>
                <a:cs typeface="Helvetica Neue"/>
                <a:sym typeface="Helvetica Neue"/>
              </a:defRPr>
            </a:lvl6pPr>
            <a:lvl7pPr lvl="6" rtl="0">
              <a:lnSpc>
                <a:spcPct val="90000"/>
              </a:lnSpc>
              <a:spcBef>
                <a:spcPct val="0"/>
              </a:spcBef>
              <a:spcAft>
                <a:spcPct val="0"/>
              </a:spcAft>
              <a:buSzPts val="10400"/>
              <a:buFont typeface="Helvetica Neue"/>
              <a:buNone/>
              <a:defRPr sz="6934">
                <a:latin typeface="Helvetica Neue"/>
                <a:ea typeface="Helvetica Neue"/>
                <a:cs typeface="Helvetica Neue"/>
                <a:sym typeface="Helvetica Neue"/>
              </a:defRPr>
            </a:lvl7pPr>
            <a:lvl8pPr lvl="7" rtl="0">
              <a:lnSpc>
                <a:spcPct val="90000"/>
              </a:lnSpc>
              <a:spcBef>
                <a:spcPct val="0"/>
              </a:spcBef>
              <a:spcAft>
                <a:spcPct val="0"/>
              </a:spcAft>
              <a:buSzPts val="10400"/>
              <a:buFont typeface="Helvetica Neue"/>
              <a:buNone/>
              <a:defRPr sz="6934">
                <a:latin typeface="Helvetica Neue"/>
                <a:ea typeface="Helvetica Neue"/>
                <a:cs typeface="Helvetica Neue"/>
                <a:sym typeface="Helvetica Neue"/>
              </a:defRPr>
            </a:lvl8pPr>
            <a:lvl9pPr lvl="8" rtl="0">
              <a:lnSpc>
                <a:spcPct val="90000"/>
              </a:lnSpc>
              <a:spcBef>
                <a:spcPct val="0"/>
              </a:spcBef>
              <a:spcAft>
                <a:spcPct val="0"/>
              </a:spcAft>
              <a:buSzPts val="10400"/>
              <a:buFont typeface="Helvetica Neue"/>
              <a:buNone/>
              <a:defRPr sz="6934">
                <a:latin typeface="Helvetica Neue"/>
                <a:ea typeface="Helvetica Neue"/>
                <a:cs typeface="Helvetica Neue"/>
                <a:sym typeface="Helvetica Neue"/>
              </a:defRPr>
            </a:lvl9pPr>
          </a:lstStyle>
          <a:p>
            <a:endParaRPr dirty="0"/>
          </a:p>
        </p:txBody>
      </p:sp>
      <p:sp>
        <p:nvSpPr>
          <p:cNvPr id="270" name="Google Shape;270;p46"/>
          <p:cNvSpPr txBox="1">
            <a:spLocks noGrp="1"/>
          </p:cNvSpPr>
          <p:nvPr>
            <p:ph type="subTitle" idx="1"/>
          </p:nvPr>
        </p:nvSpPr>
        <p:spPr>
          <a:xfrm>
            <a:off x="377952" y="5364480"/>
            <a:ext cx="7559200" cy="109720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1"/>
              </a:buClr>
              <a:buSzPts val="4400"/>
              <a:buFont typeface="Helvetica Neue"/>
              <a:buNone/>
              <a:defRPr sz="2933" b="0" i="0">
                <a:solidFill>
                  <a:schemeClr val="lt1"/>
                </a:solidFill>
                <a:latin typeface="Aptos" panose="020B0004020202020204" pitchFamily="34" charset="0"/>
                <a:ea typeface="Aptos" panose="020B0004020202020204" pitchFamily="34" charset="0"/>
                <a:cs typeface="Helvetica Neue"/>
                <a:sym typeface="Helvetica Neue"/>
              </a:defRPr>
            </a:lvl1pPr>
            <a:lvl2pPr lvl="1" algn="ctr" rtl="0">
              <a:lnSpc>
                <a:spcPct val="100000"/>
              </a:lnSpc>
              <a:spcBef>
                <a:spcPct val="0"/>
              </a:spcBef>
              <a:spcAft>
                <a:spcPct val="0"/>
              </a:spcAft>
              <a:buSzPts val="5600"/>
              <a:buNone/>
              <a:defRPr sz="3734"/>
            </a:lvl2pPr>
            <a:lvl3pPr lvl="2" algn="ctr" rtl="0">
              <a:lnSpc>
                <a:spcPct val="100000"/>
              </a:lnSpc>
              <a:spcBef>
                <a:spcPct val="0"/>
              </a:spcBef>
              <a:spcAft>
                <a:spcPct val="0"/>
              </a:spcAft>
              <a:buSzPts val="5600"/>
              <a:buNone/>
              <a:defRPr sz="3734"/>
            </a:lvl3pPr>
            <a:lvl4pPr lvl="3" algn="ctr" rtl="0">
              <a:lnSpc>
                <a:spcPct val="100000"/>
              </a:lnSpc>
              <a:spcBef>
                <a:spcPct val="0"/>
              </a:spcBef>
              <a:spcAft>
                <a:spcPct val="0"/>
              </a:spcAft>
              <a:buSzPts val="5600"/>
              <a:buNone/>
              <a:defRPr sz="3734"/>
            </a:lvl4pPr>
            <a:lvl5pPr lvl="4" algn="ctr" rtl="0">
              <a:lnSpc>
                <a:spcPct val="100000"/>
              </a:lnSpc>
              <a:spcBef>
                <a:spcPct val="0"/>
              </a:spcBef>
              <a:spcAft>
                <a:spcPct val="0"/>
              </a:spcAft>
              <a:buSzPts val="5600"/>
              <a:buNone/>
              <a:defRPr sz="3734"/>
            </a:lvl5pPr>
            <a:lvl6pPr lvl="5" algn="ctr" rtl="0">
              <a:lnSpc>
                <a:spcPct val="100000"/>
              </a:lnSpc>
              <a:spcBef>
                <a:spcPct val="0"/>
              </a:spcBef>
              <a:spcAft>
                <a:spcPct val="0"/>
              </a:spcAft>
              <a:buSzPts val="5600"/>
              <a:buNone/>
              <a:defRPr sz="3734"/>
            </a:lvl6pPr>
            <a:lvl7pPr lvl="6" algn="ctr" rtl="0">
              <a:lnSpc>
                <a:spcPct val="100000"/>
              </a:lnSpc>
              <a:spcBef>
                <a:spcPct val="0"/>
              </a:spcBef>
              <a:spcAft>
                <a:spcPct val="0"/>
              </a:spcAft>
              <a:buSzPts val="5600"/>
              <a:buNone/>
              <a:defRPr sz="3734"/>
            </a:lvl7pPr>
            <a:lvl8pPr lvl="7" algn="ctr" rtl="0">
              <a:lnSpc>
                <a:spcPct val="100000"/>
              </a:lnSpc>
              <a:spcBef>
                <a:spcPct val="0"/>
              </a:spcBef>
              <a:spcAft>
                <a:spcPct val="0"/>
              </a:spcAft>
              <a:buSzPts val="5600"/>
              <a:buNone/>
              <a:defRPr sz="3734"/>
            </a:lvl8pPr>
            <a:lvl9pPr lvl="8" algn="ctr" rtl="0">
              <a:lnSpc>
                <a:spcPct val="100000"/>
              </a:lnSpc>
              <a:spcBef>
                <a:spcPct val="0"/>
              </a:spcBef>
              <a:spcAft>
                <a:spcPct val="0"/>
              </a:spcAft>
              <a:buSzPts val="5600"/>
              <a:buNone/>
              <a:defRPr sz="3734"/>
            </a:lvl9pPr>
          </a:lstStyle>
          <a:p>
            <a:endParaRPr dirty="0"/>
          </a:p>
        </p:txBody>
      </p:sp>
      <p:sp>
        <p:nvSpPr>
          <p:cNvPr id="271" name="Google Shape;271;p46"/>
          <p:cNvSpPr txBox="1"/>
          <p:nvPr/>
        </p:nvSpPr>
        <p:spPr>
          <a:xfrm rot="5400000">
            <a:off x="10468880" y="140629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lt1"/>
                </a:solidFill>
                <a:latin typeface="Aptos" panose="020B0004020202020204" pitchFamily="34" charset="0"/>
                <a:ea typeface="Helvetica Neue"/>
                <a:cs typeface="Helvetica Neue"/>
                <a:sym typeface="Helvetica Neue"/>
              </a:rPr>
              <a:t>Confidential</a:t>
            </a:r>
            <a:endParaRPr sz="1067" b="0" i="0" dirty="0">
              <a:solidFill>
                <a:schemeClr val="lt1"/>
              </a:solidFill>
              <a:latin typeface="Aptos" panose="020B0004020202020204" pitchFamily="34" charset="0"/>
              <a:ea typeface="Helvetica Neue"/>
              <a:cs typeface="Helvetica Neue"/>
              <a:sym typeface="Helvetica Neue"/>
            </a:endParaRPr>
          </a:p>
        </p:txBody>
      </p:sp>
      <p:pic>
        <p:nvPicPr>
          <p:cNvPr id="272" name="Google Shape;272;p46"/>
          <p:cNvPicPr preferRelativeResize="0"/>
          <p:nvPr/>
        </p:nvPicPr>
        <p:blipFill>
          <a:blip r:embed="rId2">
            <a:alphaModFix/>
          </a:blip>
          <a:srcRect/>
          <a:stretch>
            <a:fillRect/>
          </a:stretch>
        </p:blipFill>
        <p:spPr>
          <a:xfrm>
            <a:off x="365767" y="390150"/>
            <a:ext cx="1555934" cy="421650"/>
          </a:xfrm>
          <a:prstGeom prst="rect">
            <a:avLst/>
          </a:prstGeom>
          <a:noFill/>
          <a:ln>
            <a:noFill/>
          </a:ln>
        </p:spPr>
      </p:pic>
    </p:spTree>
    <p:extLst>
      <p:ext uri="{BB962C8B-B14F-4D97-AF65-F5344CB8AC3E}">
        <p14:creationId xmlns:p14="http://schemas.microsoft.com/office/powerpoint/2010/main" val="18908048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3"/>
        <p:cNvGrpSpPr/>
        <p:nvPr/>
      </p:nvGrpSpPr>
      <p:grpSpPr>
        <a:xfrm>
          <a:off x="0" y="0"/>
          <a:ext cx="0" cy="0"/>
          <a:chOff x="0" y="0"/>
          <a:chExt cx="0" cy="0"/>
        </a:xfrm>
      </p:grpSpPr>
      <p:sp>
        <p:nvSpPr>
          <p:cNvPr id="274" name="Google Shape;274;p47"/>
          <p:cNvSpPr txBox="1">
            <a:spLocks noGrp="1"/>
          </p:cNvSpPr>
          <p:nvPr>
            <p:ph type="title"/>
          </p:nvPr>
        </p:nvSpPr>
        <p:spPr>
          <a:xfrm>
            <a:off x="377952" y="1147033"/>
            <a:ext cx="7864000" cy="812595"/>
          </a:xfrm>
          <a:prstGeom prst="rect">
            <a:avLst/>
          </a:prstGeom>
        </p:spPr>
        <p:txBody>
          <a:bodyPr spcFirstLastPara="1" wrap="square" lIns="0" tIns="0" rIns="0" bIns="0" anchor="t" anchorCtr="0">
            <a:spAutoFit/>
          </a:bodyPr>
          <a:lstStyle>
            <a:lvl1pPr lvl="0" rtl="0">
              <a:lnSpc>
                <a:spcPct val="90000"/>
              </a:lnSpc>
              <a:spcBef>
                <a:spcPct val="0"/>
              </a:spcBef>
              <a:spcAft>
                <a:spcPct val="0"/>
              </a:spcAft>
              <a:buClr>
                <a:schemeClr val="lt1"/>
              </a:buClr>
              <a:buSzPts val="8800"/>
              <a:buNone/>
              <a:defRPr sz="5867" b="0" i="0">
                <a:solidFill>
                  <a:schemeClr val="lt1"/>
                </a:solidFill>
                <a:latin typeface="Aptos" panose="020B0004020202020204" pitchFamily="34" charset="0"/>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275" name="Google Shape;275;p47"/>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276" name="Google Shape;276;p47"/>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277" name="Google Shape;277;p47"/>
          <p:cNvSpPr txBox="1">
            <a:spLocks noGrp="1"/>
          </p:cNvSpPr>
          <p:nvPr>
            <p:ph type="subTitle" idx="2"/>
          </p:nvPr>
        </p:nvSpPr>
        <p:spPr>
          <a:xfrm>
            <a:off x="377952" y="5364480"/>
            <a:ext cx="7559200" cy="109720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1"/>
              </a:buClr>
              <a:buSzPts val="4400"/>
              <a:buFont typeface="Helvetica Neue"/>
              <a:buNone/>
              <a:defRPr sz="2933" b="0" i="0">
                <a:solidFill>
                  <a:schemeClr val="lt1"/>
                </a:solidFill>
                <a:latin typeface="Aptos" panose="020B0004020202020204" pitchFamily="34" charset="0"/>
                <a:ea typeface="Aptos" panose="020B0004020202020204" pitchFamily="34" charset="0"/>
                <a:cs typeface="Helvetica Neue"/>
                <a:sym typeface="Helvetica Neue"/>
              </a:defRPr>
            </a:lvl1pPr>
            <a:lvl2pPr lvl="1" algn="ctr" rtl="0">
              <a:lnSpc>
                <a:spcPct val="100000"/>
              </a:lnSpc>
              <a:spcBef>
                <a:spcPct val="0"/>
              </a:spcBef>
              <a:spcAft>
                <a:spcPct val="0"/>
              </a:spcAft>
              <a:buSzPts val="5600"/>
              <a:buNone/>
              <a:defRPr sz="3734"/>
            </a:lvl2pPr>
            <a:lvl3pPr lvl="2" algn="ctr" rtl="0">
              <a:lnSpc>
                <a:spcPct val="100000"/>
              </a:lnSpc>
              <a:spcBef>
                <a:spcPct val="0"/>
              </a:spcBef>
              <a:spcAft>
                <a:spcPct val="0"/>
              </a:spcAft>
              <a:buSzPts val="5600"/>
              <a:buNone/>
              <a:defRPr sz="3734"/>
            </a:lvl3pPr>
            <a:lvl4pPr lvl="3" algn="ctr" rtl="0">
              <a:lnSpc>
                <a:spcPct val="100000"/>
              </a:lnSpc>
              <a:spcBef>
                <a:spcPct val="0"/>
              </a:spcBef>
              <a:spcAft>
                <a:spcPct val="0"/>
              </a:spcAft>
              <a:buSzPts val="5600"/>
              <a:buNone/>
              <a:defRPr sz="3734"/>
            </a:lvl4pPr>
            <a:lvl5pPr lvl="4" algn="ctr" rtl="0">
              <a:lnSpc>
                <a:spcPct val="100000"/>
              </a:lnSpc>
              <a:spcBef>
                <a:spcPct val="0"/>
              </a:spcBef>
              <a:spcAft>
                <a:spcPct val="0"/>
              </a:spcAft>
              <a:buSzPts val="5600"/>
              <a:buNone/>
              <a:defRPr sz="3734"/>
            </a:lvl5pPr>
            <a:lvl6pPr lvl="5" algn="ctr" rtl="0">
              <a:lnSpc>
                <a:spcPct val="100000"/>
              </a:lnSpc>
              <a:spcBef>
                <a:spcPct val="0"/>
              </a:spcBef>
              <a:spcAft>
                <a:spcPct val="0"/>
              </a:spcAft>
              <a:buSzPts val="5600"/>
              <a:buNone/>
              <a:defRPr sz="3734"/>
            </a:lvl6pPr>
            <a:lvl7pPr lvl="6" algn="ctr" rtl="0">
              <a:lnSpc>
                <a:spcPct val="100000"/>
              </a:lnSpc>
              <a:spcBef>
                <a:spcPct val="0"/>
              </a:spcBef>
              <a:spcAft>
                <a:spcPct val="0"/>
              </a:spcAft>
              <a:buSzPts val="5600"/>
              <a:buNone/>
              <a:defRPr sz="3734"/>
            </a:lvl7pPr>
            <a:lvl8pPr lvl="7" algn="ctr" rtl="0">
              <a:lnSpc>
                <a:spcPct val="100000"/>
              </a:lnSpc>
              <a:spcBef>
                <a:spcPct val="0"/>
              </a:spcBef>
              <a:spcAft>
                <a:spcPct val="0"/>
              </a:spcAft>
              <a:buSzPts val="5600"/>
              <a:buNone/>
              <a:defRPr sz="3734"/>
            </a:lvl8pPr>
            <a:lvl9pPr lvl="8" algn="ctr" rtl="0">
              <a:lnSpc>
                <a:spcPct val="100000"/>
              </a:lnSpc>
              <a:spcBef>
                <a:spcPct val="0"/>
              </a:spcBef>
              <a:spcAft>
                <a:spcPct val="0"/>
              </a:spcAft>
              <a:buSzPts val="5600"/>
              <a:buNone/>
              <a:defRPr sz="3734"/>
            </a:lvl9pPr>
          </a:lstStyle>
          <a:p>
            <a:endParaRPr dirty="0"/>
          </a:p>
        </p:txBody>
      </p:sp>
    </p:spTree>
    <p:extLst>
      <p:ext uri="{BB962C8B-B14F-4D97-AF65-F5344CB8AC3E}">
        <p14:creationId xmlns:p14="http://schemas.microsoft.com/office/powerpoint/2010/main" val="6460050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on Light)">
  <p:cSld name="Section Header (on Light)">
    <p:bg>
      <p:bgPr>
        <a:solidFill>
          <a:schemeClr val="lt1"/>
        </a:solidFill>
        <a:effectLst/>
      </p:bgPr>
    </p:bg>
    <p:spTree>
      <p:nvGrpSpPr>
        <p:cNvPr id="1" name="Shape 278"/>
        <p:cNvGrpSpPr/>
        <p:nvPr/>
      </p:nvGrpSpPr>
      <p:grpSpPr>
        <a:xfrm>
          <a:off x="0" y="0"/>
          <a:ext cx="0" cy="0"/>
          <a:chOff x="0" y="0"/>
          <a:chExt cx="0" cy="0"/>
        </a:xfrm>
      </p:grpSpPr>
      <p:sp>
        <p:nvSpPr>
          <p:cNvPr id="279" name="Google Shape;279;p48"/>
          <p:cNvSpPr txBox="1">
            <a:spLocks noGrp="1"/>
          </p:cNvSpPr>
          <p:nvPr>
            <p:ph type="title"/>
          </p:nvPr>
        </p:nvSpPr>
        <p:spPr>
          <a:xfrm>
            <a:off x="377952" y="1147033"/>
            <a:ext cx="7864000" cy="812595"/>
          </a:xfrm>
          <a:prstGeom prst="rect">
            <a:avLst/>
          </a:prstGeom>
        </p:spPr>
        <p:txBody>
          <a:bodyPr spcFirstLastPara="1" wrap="square" lIns="0" tIns="0" rIns="0" bIns="0" anchor="t" anchorCtr="0">
            <a:spAutoFit/>
          </a:bodyPr>
          <a:lstStyle>
            <a:lvl1pPr lvl="0" rtl="0">
              <a:lnSpc>
                <a:spcPct val="90000"/>
              </a:lnSpc>
              <a:spcBef>
                <a:spcPct val="0"/>
              </a:spcBef>
              <a:spcAft>
                <a:spcPct val="0"/>
              </a:spcAft>
              <a:buClr>
                <a:schemeClr val="dk1"/>
              </a:buClr>
              <a:buSzPts val="8800"/>
              <a:buNone/>
              <a:defRPr sz="5867" b="0" i="0">
                <a:solidFill>
                  <a:schemeClr val="dk1"/>
                </a:solidFill>
                <a:latin typeface="Aptos" panose="020B0004020202020204" pitchFamily="34" charset="0"/>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280" name="Google Shape;280;p48"/>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281" name="Google Shape;281;p48"/>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dk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dk1"/>
                </a:solidFill>
                <a:latin typeface="Helvetica Neue"/>
                <a:ea typeface="Helvetica Neue"/>
                <a:cs typeface="Helvetica Neue"/>
                <a:sym typeface="Helvetica Neue"/>
              </a:defRPr>
            </a:lvl2pPr>
            <a:lvl3pPr lvl="2" algn="r" rtl="0">
              <a:buNone/>
              <a:defRPr sz="1067">
                <a:solidFill>
                  <a:schemeClr val="dk1"/>
                </a:solidFill>
                <a:latin typeface="Helvetica Neue"/>
                <a:ea typeface="Helvetica Neue"/>
                <a:cs typeface="Helvetica Neue"/>
                <a:sym typeface="Helvetica Neue"/>
              </a:defRPr>
            </a:lvl3pPr>
            <a:lvl4pPr lvl="3" algn="r" rtl="0">
              <a:buNone/>
              <a:defRPr sz="1067">
                <a:solidFill>
                  <a:schemeClr val="dk1"/>
                </a:solidFill>
                <a:latin typeface="Helvetica Neue"/>
                <a:ea typeface="Helvetica Neue"/>
                <a:cs typeface="Helvetica Neue"/>
                <a:sym typeface="Helvetica Neue"/>
              </a:defRPr>
            </a:lvl4pPr>
            <a:lvl5pPr lvl="4" algn="r" rtl="0">
              <a:buNone/>
              <a:defRPr sz="1067">
                <a:solidFill>
                  <a:schemeClr val="dk1"/>
                </a:solidFill>
                <a:latin typeface="Helvetica Neue"/>
                <a:ea typeface="Helvetica Neue"/>
                <a:cs typeface="Helvetica Neue"/>
                <a:sym typeface="Helvetica Neue"/>
              </a:defRPr>
            </a:lvl5pPr>
            <a:lvl6pPr lvl="5" algn="r" rtl="0">
              <a:buNone/>
              <a:defRPr sz="1067">
                <a:solidFill>
                  <a:schemeClr val="dk1"/>
                </a:solidFill>
                <a:latin typeface="Helvetica Neue"/>
                <a:ea typeface="Helvetica Neue"/>
                <a:cs typeface="Helvetica Neue"/>
                <a:sym typeface="Helvetica Neue"/>
              </a:defRPr>
            </a:lvl6pPr>
            <a:lvl7pPr lvl="6" algn="r" rtl="0">
              <a:buNone/>
              <a:defRPr sz="1067">
                <a:solidFill>
                  <a:schemeClr val="dk1"/>
                </a:solidFill>
                <a:latin typeface="Helvetica Neue"/>
                <a:ea typeface="Helvetica Neue"/>
                <a:cs typeface="Helvetica Neue"/>
                <a:sym typeface="Helvetica Neue"/>
              </a:defRPr>
            </a:lvl7pPr>
            <a:lvl8pPr lvl="7" algn="r" rtl="0">
              <a:buNone/>
              <a:defRPr sz="1067">
                <a:solidFill>
                  <a:schemeClr val="dk1"/>
                </a:solidFill>
                <a:latin typeface="Helvetica Neue"/>
                <a:ea typeface="Helvetica Neue"/>
                <a:cs typeface="Helvetica Neue"/>
                <a:sym typeface="Helvetica Neue"/>
              </a:defRPr>
            </a:lvl8pPr>
            <a:lvl9pPr lvl="8" algn="r" rtl="0">
              <a:buNone/>
              <a:defRPr sz="1067">
                <a:solidFill>
                  <a:schemeClr val="dk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282" name="Google Shape;282;p48"/>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dk1"/>
                </a:solidFill>
                <a:latin typeface="Aptos" panose="020B0004020202020204" pitchFamily="34" charset="0"/>
                <a:ea typeface="Helvetica Neue"/>
                <a:cs typeface="Helvetica Neue"/>
                <a:sym typeface="Helvetica Neue"/>
              </a:rPr>
              <a:t>Confidential</a:t>
            </a:r>
            <a:endParaRPr sz="1067" b="0" i="0" dirty="0">
              <a:solidFill>
                <a:schemeClr val="dk1"/>
              </a:solidFill>
              <a:latin typeface="Aptos" panose="020B0004020202020204" pitchFamily="34" charset="0"/>
              <a:ea typeface="Helvetica Neue"/>
              <a:cs typeface="Helvetica Neue"/>
              <a:sym typeface="Helvetica Neue"/>
            </a:endParaRPr>
          </a:p>
        </p:txBody>
      </p:sp>
      <p:sp>
        <p:nvSpPr>
          <p:cNvPr id="283" name="Google Shape;283;p48"/>
          <p:cNvSpPr txBox="1">
            <a:spLocks noGrp="1"/>
          </p:cNvSpPr>
          <p:nvPr>
            <p:ph type="subTitle" idx="2"/>
          </p:nvPr>
        </p:nvSpPr>
        <p:spPr>
          <a:xfrm>
            <a:off x="377952" y="5364480"/>
            <a:ext cx="7559200" cy="109720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dk1"/>
              </a:buClr>
              <a:buSzPts val="4400"/>
              <a:buFont typeface="Helvetica Neue"/>
              <a:buNone/>
              <a:defRPr sz="2933" b="0" i="0">
                <a:solidFill>
                  <a:schemeClr val="dk1"/>
                </a:solidFill>
                <a:latin typeface="Aptos" panose="020B0004020202020204" pitchFamily="34" charset="0"/>
                <a:ea typeface="Aptos" panose="020B0004020202020204" pitchFamily="34" charset="0"/>
                <a:cs typeface="Helvetica Neue"/>
                <a:sym typeface="Helvetica Neue"/>
              </a:defRPr>
            </a:lvl1pPr>
            <a:lvl2pPr lvl="1" algn="ctr" rtl="0">
              <a:lnSpc>
                <a:spcPct val="100000"/>
              </a:lnSpc>
              <a:spcBef>
                <a:spcPct val="0"/>
              </a:spcBef>
              <a:spcAft>
                <a:spcPct val="0"/>
              </a:spcAft>
              <a:buSzPts val="5600"/>
              <a:buNone/>
              <a:defRPr sz="3734"/>
            </a:lvl2pPr>
            <a:lvl3pPr lvl="2" algn="ctr" rtl="0">
              <a:lnSpc>
                <a:spcPct val="100000"/>
              </a:lnSpc>
              <a:spcBef>
                <a:spcPct val="0"/>
              </a:spcBef>
              <a:spcAft>
                <a:spcPct val="0"/>
              </a:spcAft>
              <a:buSzPts val="5600"/>
              <a:buNone/>
              <a:defRPr sz="3734"/>
            </a:lvl3pPr>
            <a:lvl4pPr lvl="3" algn="ctr" rtl="0">
              <a:lnSpc>
                <a:spcPct val="100000"/>
              </a:lnSpc>
              <a:spcBef>
                <a:spcPct val="0"/>
              </a:spcBef>
              <a:spcAft>
                <a:spcPct val="0"/>
              </a:spcAft>
              <a:buSzPts val="5600"/>
              <a:buNone/>
              <a:defRPr sz="3734"/>
            </a:lvl4pPr>
            <a:lvl5pPr lvl="4" algn="ctr" rtl="0">
              <a:lnSpc>
                <a:spcPct val="100000"/>
              </a:lnSpc>
              <a:spcBef>
                <a:spcPct val="0"/>
              </a:spcBef>
              <a:spcAft>
                <a:spcPct val="0"/>
              </a:spcAft>
              <a:buSzPts val="5600"/>
              <a:buNone/>
              <a:defRPr sz="3734"/>
            </a:lvl5pPr>
            <a:lvl6pPr lvl="5" algn="ctr" rtl="0">
              <a:lnSpc>
                <a:spcPct val="100000"/>
              </a:lnSpc>
              <a:spcBef>
                <a:spcPct val="0"/>
              </a:spcBef>
              <a:spcAft>
                <a:spcPct val="0"/>
              </a:spcAft>
              <a:buSzPts val="5600"/>
              <a:buNone/>
              <a:defRPr sz="3734"/>
            </a:lvl6pPr>
            <a:lvl7pPr lvl="6" algn="ctr" rtl="0">
              <a:lnSpc>
                <a:spcPct val="100000"/>
              </a:lnSpc>
              <a:spcBef>
                <a:spcPct val="0"/>
              </a:spcBef>
              <a:spcAft>
                <a:spcPct val="0"/>
              </a:spcAft>
              <a:buSzPts val="5600"/>
              <a:buNone/>
              <a:defRPr sz="3734"/>
            </a:lvl7pPr>
            <a:lvl8pPr lvl="7" algn="ctr" rtl="0">
              <a:lnSpc>
                <a:spcPct val="100000"/>
              </a:lnSpc>
              <a:spcBef>
                <a:spcPct val="0"/>
              </a:spcBef>
              <a:spcAft>
                <a:spcPct val="0"/>
              </a:spcAft>
              <a:buSzPts val="5600"/>
              <a:buNone/>
              <a:defRPr sz="3734"/>
            </a:lvl8pPr>
            <a:lvl9pPr lvl="8" algn="ctr" rtl="0">
              <a:lnSpc>
                <a:spcPct val="100000"/>
              </a:lnSpc>
              <a:spcBef>
                <a:spcPct val="0"/>
              </a:spcBef>
              <a:spcAft>
                <a:spcPct val="0"/>
              </a:spcAft>
              <a:buSzPts val="5600"/>
              <a:buNone/>
              <a:defRPr sz="3734"/>
            </a:lvl9pPr>
          </a:lstStyle>
          <a:p>
            <a:endParaRPr dirty="0"/>
          </a:p>
        </p:txBody>
      </p:sp>
    </p:spTree>
    <p:extLst>
      <p:ext uri="{BB962C8B-B14F-4D97-AF65-F5344CB8AC3E}">
        <p14:creationId xmlns:p14="http://schemas.microsoft.com/office/powerpoint/2010/main" val="40732983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on Light, Serif)">
  <p:cSld name="Section Header (on Light, Serif)">
    <p:bg>
      <p:bgPr>
        <a:solidFill>
          <a:schemeClr val="lt1"/>
        </a:solidFill>
        <a:effectLst/>
      </p:bgPr>
    </p:bg>
    <p:spTree>
      <p:nvGrpSpPr>
        <p:cNvPr id="1" name="Shape 289"/>
        <p:cNvGrpSpPr/>
        <p:nvPr/>
      </p:nvGrpSpPr>
      <p:grpSpPr>
        <a:xfrm>
          <a:off x="0" y="0"/>
          <a:ext cx="0" cy="0"/>
          <a:chOff x="0" y="0"/>
          <a:chExt cx="0" cy="0"/>
        </a:xfrm>
      </p:grpSpPr>
      <p:sp>
        <p:nvSpPr>
          <p:cNvPr id="290" name="Google Shape;290;p50"/>
          <p:cNvSpPr txBox="1">
            <a:spLocks noGrp="1"/>
          </p:cNvSpPr>
          <p:nvPr>
            <p:ph type="title"/>
          </p:nvPr>
        </p:nvSpPr>
        <p:spPr>
          <a:xfrm>
            <a:off x="377952" y="1147033"/>
            <a:ext cx="7864000" cy="812595"/>
          </a:xfrm>
          <a:prstGeom prst="rect">
            <a:avLst/>
          </a:prstGeom>
        </p:spPr>
        <p:txBody>
          <a:bodyPr spcFirstLastPara="1" wrap="square" lIns="0" tIns="0" rIns="0" bIns="0" anchor="t" anchorCtr="0">
            <a:spAutoFit/>
          </a:bodyPr>
          <a:lstStyle>
            <a:lvl1pPr lvl="0" rtl="0">
              <a:lnSpc>
                <a:spcPct val="90000"/>
              </a:lnSpc>
              <a:spcBef>
                <a:spcPct val="0"/>
              </a:spcBef>
              <a:spcAft>
                <a:spcPct val="0"/>
              </a:spcAft>
              <a:buClr>
                <a:schemeClr val="dk1"/>
              </a:buClr>
              <a:buSzPts val="8800"/>
              <a:buFont typeface="Palatino"/>
              <a:buNone/>
              <a:defRPr sz="5867" b="0" i="0">
                <a:solidFill>
                  <a:schemeClr val="dk1"/>
                </a:solidFill>
                <a:latin typeface="Montserrat" pitchFamily="2" charset="77"/>
                <a:ea typeface="Palatino"/>
                <a:cs typeface="Montserrat" pitchFamily="2" charset="77"/>
                <a:sym typeface="Palatino"/>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291" name="Google Shape;291;p50"/>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292" name="Google Shape;292;p50"/>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dk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dk1"/>
                </a:solidFill>
                <a:latin typeface="Helvetica Neue"/>
                <a:ea typeface="Helvetica Neue"/>
                <a:cs typeface="Helvetica Neue"/>
                <a:sym typeface="Helvetica Neue"/>
              </a:defRPr>
            </a:lvl2pPr>
            <a:lvl3pPr lvl="2" algn="r" rtl="0">
              <a:buNone/>
              <a:defRPr sz="1067">
                <a:solidFill>
                  <a:schemeClr val="dk1"/>
                </a:solidFill>
                <a:latin typeface="Helvetica Neue"/>
                <a:ea typeface="Helvetica Neue"/>
                <a:cs typeface="Helvetica Neue"/>
                <a:sym typeface="Helvetica Neue"/>
              </a:defRPr>
            </a:lvl3pPr>
            <a:lvl4pPr lvl="3" algn="r" rtl="0">
              <a:buNone/>
              <a:defRPr sz="1067">
                <a:solidFill>
                  <a:schemeClr val="dk1"/>
                </a:solidFill>
                <a:latin typeface="Helvetica Neue"/>
                <a:ea typeface="Helvetica Neue"/>
                <a:cs typeface="Helvetica Neue"/>
                <a:sym typeface="Helvetica Neue"/>
              </a:defRPr>
            </a:lvl4pPr>
            <a:lvl5pPr lvl="4" algn="r" rtl="0">
              <a:buNone/>
              <a:defRPr sz="1067">
                <a:solidFill>
                  <a:schemeClr val="dk1"/>
                </a:solidFill>
                <a:latin typeface="Helvetica Neue"/>
                <a:ea typeface="Helvetica Neue"/>
                <a:cs typeface="Helvetica Neue"/>
                <a:sym typeface="Helvetica Neue"/>
              </a:defRPr>
            </a:lvl5pPr>
            <a:lvl6pPr lvl="5" algn="r" rtl="0">
              <a:buNone/>
              <a:defRPr sz="1067">
                <a:solidFill>
                  <a:schemeClr val="dk1"/>
                </a:solidFill>
                <a:latin typeface="Helvetica Neue"/>
                <a:ea typeface="Helvetica Neue"/>
                <a:cs typeface="Helvetica Neue"/>
                <a:sym typeface="Helvetica Neue"/>
              </a:defRPr>
            </a:lvl6pPr>
            <a:lvl7pPr lvl="6" algn="r" rtl="0">
              <a:buNone/>
              <a:defRPr sz="1067">
                <a:solidFill>
                  <a:schemeClr val="dk1"/>
                </a:solidFill>
                <a:latin typeface="Helvetica Neue"/>
                <a:ea typeface="Helvetica Neue"/>
                <a:cs typeface="Helvetica Neue"/>
                <a:sym typeface="Helvetica Neue"/>
              </a:defRPr>
            </a:lvl7pPr>
            <a:lvl8pPr lvl="7" algn="r" rtl="0">
              <a:buNone/>
              <a:defRPr sz="1067">
                <a:solidFill>
                  <a:schemeClr val="dk1"/>
                </a:solidFill>
                <a:latin typeface="Helvetica Neue"/>
                <a:ea typeface="Helvetica Neue"/>
                <a:cs typeface="Helvetica Neue"/>
                <a:sym typeface="Helvetica Neue"/>
              </a:defRPr>
            </a:lvl8pPr>
            <a:lvl9pPr lvl="8" algn="r" rtl="0">
              <a:buNone/>
              <a:defRPr sz="1067">
                <a:solidFill>
                  <a:schemeClr val="dk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293" name="Google Shape;293;p50"/>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dk1"/>
                </a:solidFill>
                <a:latin typeface="Aptos" panose="020B0004020202020204" pitchFamily="34" charset="0"/>
                <a:ea typeface="Helvetica Neue"/>
                <a:cs typeface="Helvetica Neue"/>
                <a:sym typeface="Helvetica Neue"/>
              </a:rPr>
              <a:t>Confidential</a:t>
            </a:r>
            <a:endParaRPr sz="1067" b="0" i="0" dirty="0">
              <a:solidFill>
                <a:schemeClr val="dk1"/>
              </a:solidFill>
              <a:latin typeface="Aptos" panose="020B0004020202020204" pitchFamily="34" charset="0"/>
              <a:ea typeface="Helvetica Neue"/>
              <a:cs typeface="Helvetica Neue"/>
              <a:sym typeface="Helvetica Neue"/>
            </a:endParaRPr>
          </a:p>
        </p:txBody>
      </p:sp>
      <p:sp>
        <p:nvSpPr>
          <p:cNvPr id="294" name="Google Shape;294;p50"/>
          <p:cNvSpPr txBox="1">
            <a:spLocks noGrp="1"/>
          </p:cNvSpPr>
          <p:nvPr>
            <p:ph type="subTitle" idx="2"/>
          </p:nvPr>
        </p:nvSpPr>
        <p:spPr>
          <a:xfrm>
            <a:off x="377952" y="5364480"/>
            <a:ext cx="7559200" cy="109720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dk1"/>
              </a:buClr>
              <a:buSzPts val="4400"/>
              <a:buFont typeface="Helvetica Neue"/>
              <a:buNone/>
              <a:defRPr sz="2933" b="0" i="0">
                <a:solidFill>
                  <a:schemeClr val="dk1"/>
                </a:solidFill>
                <a:latin typeface="Aptos" panose="020B0004020202020204" pitchFamily="34" charset="0"/>
                <a:ea typeface="Aptos" panose="020B0004020202020204" pitchFamily="34" charset="0"/>
                <a:cs typeface="Helvetica Neue"/>
                <a:sym typeface="Helvetica Neue"/>
              </a:defRPr>
            </a:lvl1pPr>
            <a:lvl2pPr lvl="1" algn="ctr" rtl="0">
              <a:lnSpc>
                <a:spcPct val="100000"/>
              </a:lnSpc>
              <a:spcBef>
                <a:spcPct val="0"/>
              </a:spcBef>
              <a:spcAft>
                <a:spcPct val="0"/>
              </a:spcAft>
              <a:buSzPts val="5600"/>
              <a:buNone/>
              <a:defRPr sz="3734"/>
            </a:lvl2pPr>
            <a:lvl3pPr lvl="2" algn="ctr" rtl="0">
              <a:lnSpc>
                <a:spcPct val="100000"/>
              </a:lnSpc>
              <a:spcBef>
                <a:spcPct val="0"/>
              </a:spcBef>
              <a:spcAft>
                <a:spcPct val="0"/>
              </a:spcAft>
              <a:buSzPts val="5600"/>
              <a:buNone/>
              <a:defRPr sz="3734"/>
            </a:lvl3pPr>
            <a:lvl4pPr lvl="3" algn="ctr" rtl="0">
              <a:lnSpc>
                <a:spcPct val="100000"/>
              </a:lnSpc>
              <a:spcBef>
                <a:spcPct val="0"/>
              </a:spcBef>
              <a:spcAft>
                <a:spcPct val="0"/>
              </a:spcAft>
              <a:buSzPts val="5600"/>
              <a:buNone/>
              <a:defRPr sz="3734"/>
            </a:lvl4pPr>
            <a:lvl5pPr lvl="4" algn="ctr" rtl="0">
              <a:lnSpc>
                <a:spcPct val="100000"/>
              </a:lnSpc>
              <a:spcBef>
                <a:spcPct val="0"/>
              </a:spcBef>
              <a:spcAft>
                <a:spcPct val="0"/>
              </a:spcAft>
              <a:buSzPts val="5600"/>
              <a:buNone/>
              <a:defRPr sz="3734"/>
            </a:lvl5pPr>
            <a:lvl6pPr lvl="5" algn="ctr" rtl="0">
              <a:lnSpc>
                <a:spcPct val="100000"/>
              </a:lnSpc>
              <a:spcBef>
                <a:spcPct val="0"/>
              </a:spcBef>
              <a:spcAft>
                <a:spcPct val="0"/>
              </a:spcAft>
              <a:buSzPts val="5600"/>
              <a:buNone/>
              <a:defRPr sz="3734"/>
            </a:lvl6pPr>
            <a:lvl7pPr lvl="6" algn="ctr" rtl="0">
              <a:lnSpc>
                <a:spcPct val="100000"/>
              </a:lnSpc>
              <a:spcBef>
                <a:spcPct val="0"/>
              </a:spcBef>
              <a:spcAft>
                <a:spcPct val="0"/>
              </a:spcAft>
              <a:buSzPts val="5600"/>
              <a:buNone/>
              <a:defRPr sz="3734"/>
            </a:lvl7pPr>
            <a:lvl8pPr lvl="7" algn="ctr" rtl="0">
              <a:lnSpc>
                <a:spcPct val="100000"/>
              </a:lnSpc>
              <a:spcBef>
                <a:spcPct val="0"/>
              </a:spcBef>
              <a:spcAft>
                <a:spcPct val="0"/>
              </a:spcAft>
              <a:buSzPts val="5600"/>
              <a:buNone/>
              <a:defRPr sz="3734"/>
            </a:lvl8pPr>
            <a:lvl9pPr lvl="8" algn="ctr" rtl="0">
              <a:lnSpc>
                <a:spcPct val="100000"/>
              </a:lnSpc>
              <a:spcBef>
                <a:spcPct val="0"/>
              </a:spcBef>
              <a:spcAft>
                <a:spcPct val="0"/>
              </a:spcAft>
              <a:buSzPts val="5600"/>
              <a:buNone/>
              <a:defRPr sz="3734"/>
            </a:lvl9pPr>
          </a:lstStyle>
          <a:p>
            <a:endParaRPr dirty="0"/>
          </a:p>
        </p:txBody>
      </p:sp>
    </p:spTree>
    <p:extLst>
      <p:ext uri="{BB962C8B-B14F-4D97-AF65-F5344CB8AC3E}">
        <p14:creationId xmlns:p14="http://schemas.microsoft.com/office/powerpoint/2010/main" val="36704490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 Image">
  <p:cSld name="Section Header + Image">
    <p:spTree>
      <p:nvGrpSpPr>
        <p:cNvPr id="1" name="Shape 295"/>
        <p:cNvGrpSpPr/>
        <p:nvPr/>
      </p:nvGrpSpPr>
      <p:grpSpPr>
        <a:xfrm>
          <a:off x="0" y="0"/>
          <a:ext cx="0" cy="0"/>
          <a:chOff x="0" y="0"/>
          <a:chExt cx="0" cy="0"/>
        </a:xfrm>
      </p:grpSpPr>
      <p:sp>
        <p:nvSpPr>
          <p:cNvPr id="296" name="Google Shape;296;p51"/>
          <p:cNvSpPr>
            <a:spLocks noGrp="1"/>
          </p:cNvSpPr>
          <p:nvPr>
            <p:ph type="pic" idx="2"/>
          </p:nvPr>
        </p:nvSpPr>
        <p:spPr>
          <a:xfrm>
            <a:off x="6096000" y="0"/>
            <a:ext cx="6096000" cy="672492"/>
          </a:xfrm>
          <a:prstGeom prst="rect">
            <a:avLst/>
          </a:prstGeom>
          <a:noFill/>
          <a:ln>
            <a:noFill/>
          </a:ln>
        </p:spPr>
        <p:txBody>
          <a:bodyPr/>
          <a:lstStyle>
            <a:lvl1pPr>
              <a:defRPr b="0" i="0">
                <a:latin typeface="Montserrat" pitchFamily="2" charset="77"/>
              </a:defRPr>
            </a:lvl1pPr>
          </a:lstStyle>
          <a:p>
            <a:endParaRPr lang="en-US" dirty="0"/>
          </a:p>
        </p:txBody>
      </p:sp>
      <p:sp>
        <p:nvSpPr>
          <p:cNvPr id="297" name="Google Shape;297;p51"/>
          <p:cNvSpPr txBox="1">
            <a:spLocks noGrp="1"/>
          </p:cNvSpPr>
          <p:nvPr>
            <p:ph type="title"/>
          </p:nvPr>
        </p:nvSpPr>
        <p:spPr>
          <a:xfrm>
            <a:off x="377952" y="1147033"/>
            <a:ext cx="5072000" cy="2926000"/>
          </a:xfrm>
          <a:prstGeom prst="rect">
            <a:avLst/>
          </a:prstGeom>
        </p:spPr>
        <p:txBody>
          <a:bodyPr spcFirstLastPara="1" wrap="square" lIns="0" tIns="0" rIns="0" bIns="0" anchor="t" anchorCtr="0">
            <a:noAutofit/>
          </a:bodyPr>
          <a:lstStyle>
            <a:lvl1pPr lvl="0" rtl="0">
              <a:lnSpc>
                <a:spcPct val="90000"/>
              </a:lnSpc>
              <a:spcBef>
                <a:spcPct val="0"/>
              </a:spcBef>
              <a:spcAft>
                <a:spcPct val="0"/>
              </a:spcAft>
              <a:buClr>
                <a:schemeClr val="lt1"/>
              </a:buClr>
              <a:buSzPts val="8800"/>
              <a:buNone/>
              <a:defRPr sz="5867" b="0" i="0">
                <a:solidFill>
                  <a:schemeClr val="lt1"/>
                </a:solidFill>
                <a:latin typeface="Aptos" panose="020B0004020202020204" pitchFamily="34" charset="0"/>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298" name="Google Shape;298;p51"/>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299" name="Google Shape;299;p51"/>
          <p:cNvSpPr txBox="1"/>
          <p:nvPr/>
        </p:nvSpPr>
        <p:spPr>
          <a:xfrm rot="5400000">
            <a:off x="10468880" y="140629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lt1"/>
                </a:solidFill>
                <a:latin typeface="Aptos" panose="020B0004020202020204" pitchFamily="34" charset="0"/>
                <a:ea typeface="Helvetica Neue"/>
                <a:cs typeface="Helvetica Neue"/>
                <a:sym typeface="Helvetica Neue"/>
              </a:rPr>
              <a:t>Confidential</a:t>
            </a:r>
            <a:endParaRPr sz="1067" b="0" i="0" dirty="0">
              <a:solidFill>
                <a:schemeClr val="lt1"/>
              </a:solidFill>
              <a:latin typeface="Aptos" panose="020B0004020202020204" pitchFamily="34" charset="0"/>
              <a:ea typeface="Helvetica Neue"/>
              <a:cs typeface="Helvetica Neue"/>
              <a:sym typeface="Helvetica Neue"/>
            </a:endParaRPr>
          </a:p>
        </p:txBody>
      </p:sp>
      <p:sp>
        <p:nvSpPr>
          <p:cNvPr id="300" name="Google Shape;300;p51"/>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7223406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 Image (on Light)">
  <p:cSld name="Section Header + Image (on Light)">
    <p:bg>
      <p:bgPr>
        <a:solidFill>
          <a:schemeClr val="lt1"/>
        </a:solidFill>
        <a:effectLst/>
      </p:bgPr>
    </p:bg>
    <p:spTree>
      <p:nvGrpSpPr>
        <p:cNvPr id="1" name="Shape 301"/>
        <p:cNvGrpSpPr/>
        <p:nvPr/>
      </p:nvGrpSpPr>
      <p:grpSpPr>
        <a:xfrm>
          <a:off x="0" y="0"/>
          <a:ext cx="0" cy="0"/>
          <a:chOff x="0" y="0"/>
          <a:chExt cx="0" cy="0"/>
        </a:xfrm>
      </p:grpSpPr>
      <p:sp>
        <p:nvSpPr>
          <p:cNvPr id="302" name="Google Shape;302;p52"/>
          <p:cNvSpPr>
            <a:spLocks noGrp="1"/>
          </p:cNvSpPr>
          <p:nvPr>
            <p:ph type="pic" idx="2"/>
          </p:nvPr>
        </p:nvSpPr>
        <p:spPr>
          <a:xfrm>
            <a:off x="6096000" y="0"/>
            <a:ext cx="6096000" cy="672492"/>
          </a:xfrm>
          <a:prstGeom prst="rect">
            <a:avLst/>
          </a:prstGeom>
          <a:noFill/>
          <a:ln>
            <a:noFill/>
          </a:ln>
        </p:spPr>
        <p:txBody>
          <a:bodyPr/>
          <a:lstStyle>
            <a:lvl1pPr>
              <a:defRPr b="0" i="0">
                <a:latin typeface="Montserrat" pitchFamily="2" charset="77"/>
              </a:defRPr>
            </a:lvl1pPr>
          </a:lstStyle>
          <a:p>
            <a:endParaRPr lang="en-US" dirty="0"/>
          </a:p>
        </p:txBody>
      </p:sp>
      <p:sp>
        <p:nvSpPr>
          <p:cNvPr id="303" name="Google Shape;303;p52"/>
          <p:cNvSpPr txBox="1">
            <a:spLocks noGrp="1"/>
          </p:cNvSpPr>
          <p:nvPr>
            <p:ph type="title"/>
          </p:nvPr>
        </p:nvSpPr>
        <p:spPr>
          <a:xfrm>
            <a:off x="377952" y="1147033"/>
            <a:ext cx="5072000" cy="2926000"/>
          </a:xfrm>
          <a:prstGeom prst="rect">
            <a:avLst/>
          </a:prstGeom>
        </p:spPr>
        <p:txBody>
          <a:bodyPr spcFirstLastPara="1" wrap="square" lIns="0" tIns="0" rIns="0" bIns="0" anchor="t" anchorCtr="0">
            <a:noAutofit/>
          </a:bodyPr>
          <a:lstStyle>
            <a:lvl1pPr lvl="0" rtl="0">
              <a:lnSpc>
                <a:spcPct val="90000"/>
              </a:lnSpc>
              <a:spcBef>
                <a:spcPct val="0"/>
              </a:spcBef>
              <a:spcAft>
                <a:spcPct val="0"/>
              </a:spcAft>
              <a:buClr>
                <a:schemeClr val="dk1"/>
              </a:buClr>
              <a:buSzPts val="8800"/>
              <a:buNone/>
              <a:defRPr sz="5867" b="0" i="0">
                <a:solidFill>
                  <a:schemeClr val="dk1"/>
                </a:solidFill>
                <a:latin typeface="Aptos" panose="020B0004020202020204" pitchFamily="34" charset="0"/>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304" name="Google Shape;304;p52"/>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305" name="Google Shape;305;p52"/>
          <p:cNvSpPr txBox="1"/>
          <p:nvPr/>
        </p:nvSpPr>
        <p:spPr>
          <a:xfrm rot="5400000">
            <a:off x="10468880" y="140629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lt1"/>
                </a:solidFill>
                <a:latin typeface="Aptos" panose="020B0004020202020204" pitchFamily="34" charset="0"/>
                <a:ea typeface="Helvetica Neue"/>
                <a:cs typeface="Helvetica Neue"/>
                <a:sym typeface="Helvetica Neue"/>
              </a:rPr>
              <a:t>Confidential</a:t>
            </a:r>
            <a:endParaRPr sz="1067" b="0" i="0" dirty="0">
              <a:solidFill>
                <a:schemeClr val="lt1"/>
              </a:solidFill>
              <a:latin typeface="Aptos" panose="020B0004020202020204" pitchFamily="34" charset="0"/>
              <a:ea typeface="Helvetica Neue"/>
              <a:cs typeface="Helvetica Neue"/>
              <a:sym typeface="Helvetica Neue"/>
            </a:endParaRPr>
          </a:p>
        </p:txBody>
      </p:sp>
      <p:sp>
        <p:nvSpPr>
          <p:cNvPr id="306" name="Google Shape;306;p52"/>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0302107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 Image (Serif)">
  <p:cSld name="Section Header + Image (Serif)">
    <p:spTree>
      <p:nvGrpSpPr>
        <p:cNvPr id="1" name="Shape 307"/>
        <p:cNvGrpSpPr/>
        <p:nvPr/>
      </p:nvGrpSpPr>
      <p:grpSpPr>
        <a:xfrm>
          <a:off x="0" y="0"/>
          <a:ext cx="0" cy="0"/>
          <a:chOff x="0" y="0"/>
          <a:chExt cx="0" cy="0"/>
        </a:xfrm>
      </p:grpSpPr>
      <p:sp>
        <p:nvSpPr>
          <p:cNvPr id="308" name="Google Shape;308;p53"/>
          <p:cNvSpPr>
            <a:spLocks noGrp="1"/>
          </p:cNvSpPr>
          <p:nvPr>
            <p:ph type="pic" idx="2"/>
          </p:nvPr>
        </p:nvSpPr>
        <p:spPr>
          <a:xfrm>
            <a:off x="6096000" y="0"/>
            <a:ext cx="6096000" cy="672492"/>
          </a:xfrm>
          <a:prstGeom prst="rect">
            <a:avLst/>
          </a:prstGeom>
          <a:noFill/>
          <a:ln>
            <a:noFill/>
          </a:ln>
        </p:spPr>
        <p:txBody>
          <a:bodyPr/>
          <a:lstStyle>
            <a:lvl1pPr>
              <a:defRPr b="0" i="0">
                <a:latin typeface="Montserrat" pitchFamily="2" charset="77"/>
              </a:defRPr>
            </a:lvl1pPr>
          </a:lstStyle>
          <a:p>
            <a:endParaRPr lang="en-US" dirty="0"/>
          </a:p>
        </p:txBody>
      </p:sp>
      <p:sp>
        <p:nvSpPr>
          <p:cNvPr id="309" name="Google Shape;309;p53"/>
          <p:cNvSpPr txBox="1">
            <a:spLocks noGrp="1"/>
          </p:cNvSpPr>
          <p:nvPr>
            <p:ph type="title"/>
          </p:nvPr>
        </p:nvSpPr>
        <p:spPr>
          <a:xfrm>
            <a:off x="377952" y="1147033"/>
            <a:ext cx="5072000" cy="2926000"/>
          </a:xfrm>
          <a:prstGeom prst="rect">
            <a:avLst/>
          </a:prstGeom>
        </p:spPr>
        <p:txBody>
          <a:bodyPr spcFirstLastPara="1" wrap="square" lIns="0" tIns="0" rIns="0" bIns="0" anchor="t" anchorCtr="0">
            <a:noAutofit/>
          </a:bodyPr>
          <a:lstStyle>
            <a:lvl1pPr lvl="0" rtl="0">
              <a:lnSpc>
                <a:spcPct val="90000"/>
              </a:lnSpc>
              <a:spcBef>
                <a:spcPct val="0"/>
              </a:spcBef>
              <a:spcAft>
                <a:spcPct val="0"/>
              </a:spcAft>
              <a:buClr>
                <a:schemeClr val="lt1"/>
              </a:buClr>
              <a:buSzPts val="8800"/>
              <a:buFont typeface="Palatino"/>
              <a:buNone/>
              <a:defRPr sz="5867" b="0" i="0">
                <a:solidFill>
                  <a:schemeClr val="lt1"/>
                </a:solidFill>
                <a:latin typeface="Montserrat" pitchFamily="2" charset="77"/>
                <a:ea typeface="Palatino"/>
                <a:cs typeface="Montserrat" pitchFamily="2" charset="77"/>
                <a:sym typeface="Palatino"/>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310" name="Google Shape;310;p53"/>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311" name="Google Shape;311;p53"/>
          <p:cNvSpPr txBox="1"/>
          <p:nvPr/>
        </p:nvSpPr>
        <p:spPr>
          <a:xfrm rot="5400000">
            <a:off x="10468880" y="140629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lt1"/>
                </a:solidFill>
                <a:latin typeface="Aptos" panose="020B0004020202020204" pitchFamily="34" charset="0"/>
                <a:ea typeface="Helvetica Neue"/>
                <a:cs typeface="Helvetica Neue"/>
                <a:sym typeface="Helvetica Neue"/>
              </a:rPr>
              <a:t>Confidential</a:t>
            </a:r>
            <a:endParaRPr sz="1067" b="0" i="0" dirty="0">
              <a:solidFill>
                <a:schemeClr val="lt1"/>
              </a:solidFill>
              <a:latin typeface="Aptos" panose="020B0004020202020204" pitchFamily="34" charset="0"/>
              <a:ea typeface="Helvetica Neue"/>
              <a:cs typeface="Helvetica Neue"/>
              <a:sym typeface="Helvetica Neue"/>
            </a:endParaRPr>
          </a:p>
        </p:txBody>
      </p:sp>
      <p:sp>
        <p:nvSpPr>
          <p:cNvPr id="312" name="Google Shape;312;p53"/>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548783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Tree>
    <p:extLst>
      <p:ext uri="{BB962C8B-B14F-4D97-AF65-F5344CB8AC3E}">
        <p14:creationId xmlns:p14="http://schemas.microsoft.com/office/powerpoint/2010/main" val="4208862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 Image (on Light, Serif)">
  <p:cSld name="Section Header + Image (on Light, Serif)">
    <p:bg>
      <p:bgPr>
        <a:solidFill>
          <a:schemeClr val="lt1"/>
        </a:solidFill>
        <a:effectLst/>
      </p:bgPr>
    </p:bg>
    <p:spTree>
      <p:nvGrpSpPr>
        <p:cNvPr id="1" name="Shape 313"/>
        <p:cNvGrpSpPr/>
        <p:nvPr/>
      </p:nvGrpSpPr>
      <p:grpSpPr>
        <a:xfrm>
          <a:off x="0" y="0"/>
          <a:ext cx="0" cy="0"/>
          <a:chOff x="0" y="0"/>
          <a:chExt cx="0" cy="0"/>
        </a:xfrm>
      </p:grpSpPr>
      <p:sp>
        <p:nvSpPr>
          <p:cNvPr id="314" name="Google Shape;314;p54"/>
          <p:cNvSpPr>
            <a:spLocks noGrp="1"/>
          </p:cNvSpPr>
          <p:nvPr>
            <p:ph type="pic" idx="2"/>
          </p:nvPr>
        </p:nvSpPr>
        <p:spPr>
          <a:xfrm>
            <a:off x="6096000" y="0"/>
            <a:ext cx="6096000" cy="672492"/>
          </a:xfrm>
          <a:prstGeom prst="rect">
            <a:avLst/>
          </a:prstGeom>
          <a:noFill/>
          <a:ln>
            <a:noFill/>
          </a:ln>
        </p:spPr>
        <p:txBody>
          <a:bodyPr/>
          <a:lstStyle>
            <a:lvl1pPr>
              <a:defRPr b="0" i="0">
                <a:latin typeface="Montserrat" pitchFamily="2" charset="77"/>
              </a:defRPr>
            </a:lvl1pPr>
          </a:lstStyle>
          <a:p>
            <a:endParaRPr lang="en-US" dirty="0"/>
          </a:p>
        </p:txBody>
      </p:sp>
      <p:sp>
        <p:nvSpPr>
          <p:cNvPr id="315" name="Google Shape;315;p54"/>
          <p:cNvSpPr txBox="1">
            <a:spLocks noGrp="1"/>
          </p:cNvSpPr>
          <p:nvPr>
            <p:ph type="title"/>
          </p:nvPr>
        </p:nvSpPr>
        <p:spPr>
          <a:xfrm>
            <a:off x="377952" y="1147033"/>
            <a:ext cx="5072000" cy="2926000"/>
          </a:xfrm>
          <a:prstGeom prst="rect">
            <a:avLst/>
          </a:prstGeom>
        </p:spPr>
        <p:txBody>
          <a:bodyPr spcFirstLastPara="1" wrap="square" lIns="0" tIns="0" rIns="0" bIns="0" anchor="t" anchorCtr="0">
            <a:noAutofit/>
          </a:bodyPr>
          <a:lstStyle>
            <a:lvl1pPr lvl="0" rtl="0">
              <a:lnSpc>
                <a:spcPct val="90000"/>
              </a:lnSpc>
              <a:spcBef>
                <a:spcPct val="0"/>
              </a:spcBef>
              <a:spcAft>
                <a:spcPct val="0"/>
              </a:spcAft>
              <a:buClr>
                <a:schemeClr val="dk1"/>
              </a:buClr>
              <a:buSzPts val="8800"/>
              <a:buFont typeface="Palatino"/>
              <a:buNone/>
              <a:defRPr sz="5867" b="0" i="0">
                <a:solidFill>
                  <a:schemeClr val="dk1"/>
                </a:solidFill>
                <a:latin typeface="Montserrat" pitchFamily="2" charset="77"/>
                <a:ea typeface="Palatino"/>
                <a:cs typeface="Montserrat" pitchFamily="2" charset="77"/>
                <a:sym typeface="Palatino"/>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316" name="Google Shape;316;p54"/>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317" name="Google Shape;317;p54"/>
          <p:cNvSpPr txBox="1"/>
          <p:nvPr/>
        </p:nvSpPr>
        <p:spPr>
          <a:xfrm rot="5400000">
            <a:off x="10468880" y="140629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lt1"/>
                </a:solidFill>
                <a:latin typeface="Aptos" panose="020B0004020202020204" pitchFamily="34" charset="0"/>
                <a:ea typeface="Helvetica Neue"/>
                <a:cs typeface="Helvetica Neue"/>
                <a:sym typeface="Helvetica Neue"/>
              </a:rPr>
              <a:t>Confidential</a:t>
            </a:r>
            <a:endParaRPr sz="1067" b="0" i="0" dirty="0">
              <a:solidFill>
                <a:schemeClr val="lt1"/>
              </a:solidFill>
              <a:latin typeface="Aptos" panose="020B0004020202020204" pitchFamily="34" charset="0"/>
              <a:ea typeface="Helvetica Neue"/>
              <a:cs typeface="Helvetica Neue"/>
              <a:sym typeface="Helvetica Neue"/>
            </a:endParaRPr>
          </a:p>
        </p:txBody>
      </p:sp>
      <p:sp>
        <p:nvSpPr>
          <p:cNvPr id="318" name="Google Shape;318;p54"/>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0191070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 Image Square">
  <p:cSld name="Section Header + Image Square">
    <p:spTree>
      <p:nvGrpSpPr>
        <p:cNvPr id="1" name="Shape 319"/>
        <p:cNvGrpSpPr/>
        <p:nvPr/>
      </p:nvGrpSpPr>
      <p:grpSpPr>
        <a:xfrm>
          <a:off x="0" y="0"/>
          <a:ext cx="0" cy="0"/>
          <a:chOff x="0" y="0"/>
          <a:chExt cx="0" cy="0"/>
        </a:xfrm>
      </p:grpSpPr>
      <p:sp>
        <p:nvSpPr>
          <p:cNvPr id="320" name="Google Shape;320;p55"/>
          <p:cNvSpPr>
            <a:spLocks noGrp="1"/>
          </p:cNvSpPr>
          <p:nvPr>
            <p:ph type="pic" idx="2"/>
          </p:nvPr>
        </p:nvSpPr>
        <p:spPr>
          <a:xfrm>
            <a:off x="5328000" y="0"/>
            <a:ext cx="6864000" cy="672492"/>
          </a:xfrm>
          <a:prstGeom prst="rect">
            <a:avLst/>
          </a:prstGeom>
          <a:noFill/>
          <a:ln>
            <a:noFill/>
          </a:ln>
        </p:spPr>
        <p:txBody>
          <a:bodyPr/>
          <a:lstStyle>
            <a:lvl1pPr>
              <a:defRPr b="0" i="0">
                <a:latin typeface="Montserrat" pitchFamily="2" charset="77"/>
              </a:defRPr>
            </a:lvl1pPr>
          </a:lstStyle>
          <a:p>
            <a:endParaRPr lang="en-US" dirty="0"/>
          </a:p>
        </p:txBody>
      </p:sp>
      <p:sp>
        <p:nvSpPr>
          <p:cNvPr id="321" name="Google Shape;321;p55"/>
          <p:cNvSpPr txBox="1">
            <a:spLocks noGrp="1"/>
          </p:cNvSpPr>
          <p:nvPr>
            <p:ph type="title"/>
          </p:nvPr>
        </p:nvSpPr>
        <p:spPr>
          <a:xfrm>
            <a:off x="377952" y="1147033"/>
            <a:ext cx="4511200" cy="2926000"/>
          </a:xfrm>
          <a:prstGeom prst="rect">
            <a:avLst/>
          </a:prstGeom>
        </p:spPr>
        <p:txBody>
          <a:bodyPr spcFirstLastPara="1" wrap="square" lIns="0" tIns="0" rIns="0" bIns="0" anchor="t" anchorCtr="0">
            <a:noAutofit/>
          </a:bodyPr>
          <a:lstStyle>
            <a:lvl1pPr lvl="0" rtl="0">
              <a:lnSpc>
                <a:spcPct val="90000"/>
              </a:lnSpc>
              <a:spcBef>
                <a:spcPct val="0"/>
              </a:spcBef>
              <a:spcAft>
                <a:spcPct val="0"/>
              </a:spcAft>
              <a:buClr>
                <a:schemeClr val="lt1"/>
              </a:buClr>
              <a:buSzPts val="8800"/>
              <a:buNone/>
              <a:defRPr sz="5867" b="0" i="0">
                <a:solidFill>
                  <a:schemeClr val="lt1"/>
                </a:solidFill>
                <a:latin typeface="Aptos" panose="020B0004020202020204" pitchFamily="34" charset="0"/>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322" name="Google Shape;322;p55"/>
          <p:cNvSpPr txBox="1">
            <a:spLocks noGrp="1"/>
          </p:cNvSpPr>
          <p:nvPr>
            <p:ph type="subTitle" idx="1"/>
          </p:nvPr>
        </p:nvSpPr>
        <p:spPr>
          <a:xfrm>
            <a:off x="377952" y="377952"/>
            <a:ext cx="45112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323" name="Google Shape;323;p55"/>
          <p:cNvSpPr txBox="1"/>
          <p:nvPr/>
        </p:nvSpPr>
        <p:spPr>
          <a:xfrm rot="5400000">
            <a:off x="10468880" y="140629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lt1"/>
                </a:solidFill>
                <a:latin typeface="Aptos" panose="020B0004020202020204" pitchFamily="34" charset="0"/>
                <a:ea typeface="Helvetica Neue"/>
                <a:cs typeface="Helvetica Neue"/>
                <a:sym typeface="Helvetica Neue"/>
              </a:rPr>
              <a:t>Confidential</a:t>
            </a:r>
            <a:endParaRPr sz="1067" b="0" i="0" dirty="0">
              <a:solidFill>
                <a:schemeClr val="lt1"/>
              </a:solidFill>
              <a:latin typeface="Aptos" panose="020B0004020202020204" pitchFamily="34" charset="0"/>
              <a:ea typeface="Helvetica Neue"/>
              <a:cs typeface="Helvetica Neue"/>
              <a:sym typeface="Helvetica Neue"/>
            </a:endParaRPr>
          </a:p>
        </p:txBody>
      </p:sp>
      <p:sp>
        <p:nvSpPr>
          <p:cNvPr id="324" name="Google Shape;324;p55"/>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3768699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 Image Square (on Light)">
  <p:cSld name="Section Header + Image Square (on Light)">
    <p:bg>
      <p:bgPr>
        <a:solidFill>
          <a:schemeClr val="lt1"/>
        </a:solidFill>
        <a:effectLst/>
      </p:bgPr>
    </p:bg>
    <p:spTree>
      <p:nvGrpSpPr>
        <p:cNvPr id="1" name="Shape 325"/>
        <p:cNvGrpSpPr/>
        <p:nvPr/>
      </p:nvGrpSpPr>
      <p:grpSpPr>
        <a:xfrm>
          <a:off x="0" y="0"/>
          <a:ext cx="0" cy="0"/>
          <a:chOff x="0" y="0"/>
          <a:chExt cx="0" cy="0"/>
        </a:xfrm>
      </p:grpSpPr>
      <p:sp>
        <p:nvSpPr>
          <p:cNvPr id="326" name="Google Shape;326;p56"/>
          <p:cNvSpPr>
            <a:spLocks noGrp="1"/>
          </p:cNvSpPr>
          <p:nvPr>
            <p:ph type="pic" idx="2"/>
          </p:nvPr>
        </p:nvSpPr>
        <p:spPr>
          <a:xfrm>
            <a:off x="5328000" y="0"/>
            <a:ext cx="6864000" cy="672492"/>
          </a:xfrm>
          <a:prstGeom prst="rect">
            <a:avLst/>
          </a:prstGeom>
          <a:noFill/>
          <a:ln>
            <a:noFill/>
          </a:ln>
        </p:spPr>
        <p:txBody>
          <a:bodyPr/>
          <a:lstStyle>
            <a:lvl1pPr>
              <a:defRPr b="0" i="0">
                <a:latin typeface="Montserrat" pitchFamily="2" charset="77"/>
              </a:defRPr>
            </a:lvl1pPr>
          </a:lstStyle>
          <a:p>
            <a:endParaRPr lang="en-US" dirty="0"/>
          </a:p>
        </p:txBody>
      </p:sp>
      <p:sp>
        <p:nvSpPr>
          <p:cNvPr id="327" name="Google Shape;327;p56"/>
          <p:cNvSpPr txBox="1">
            <a:spLocks noGrp="1"/>
          </p:cNvSpPr>
          <p:nvPr>
            <p:ph type="title"/>
          </p:nvPr>
        </p:nvSpPr>
        <p:spPr>
          <a:xfrm>
            <a:off x="377952" y="1147033"/>
            <a:ext cx="4511200" cy="2926000"/>
          </a:xfrm>
          <a:prstGeom prst="rect">
            <a:avLst/>
          </a:prstGeom>
        </p:spPr>
        <p:txBody>
          <a:bodyPr spcFirstLastPara="1" wrap="square" lIns="0" tIns="0" rIns="0" bIns="0" anchor="t" anchorCtr="0">
            <a:noAutofit/>
          </a:bodyPr>
          <a:lstStyle>
            <a:lvl1pPr lvl="0" rtl="0">
              <a:lnSpc>
                <a:spcPct val="90000"/>
              </a:lnSpc>
              <a:spcBef>
                <a:spcPct val="0"/>
              </a:spcBef>
              <a:spcAft>
                <a:spcPct val="0"/>
              </a:spcAft>
              <a:buClr>
                <a:schemeClr val="dk1"/>
              </a:buClr>
              <a:buSzPts val="8800"/>
              <a:buNone/>
              <a:defRPr sz="5867" b="0" i="0">
                <a:solidFill>
                  <a:schemeClr val="dk1"/>
                </a:solidFill>
                <a:latin typeface="Aptos" panose="020B0004020202020204" pitchFamily="34" charset="0"/>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328" name="Google Shape;328;p56"/>
          <p:cNvSpPr txBox="1">
            <a:spLocks noGrp="1"/>
          </p:cNvSpPr>
          <p:nvPr>
            <p:ph type="subTitle" idx="1"/>
          </p:nvPr>
        </p:nvSpPr>
        <p:spPr>
          <a:xfrm>
            <a:off x="377952" y="377952"/>
            <a:ext cx="45112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329" name="Google Shape;329;p56"/>
          <p:cNvSpPr txBox="1"/>
          <p:nvPr/>
        </p:nvSpPr>
        <p:spPr>
          <a:xfrm rot="5400000">
            <a:off x="10468880" y="140629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lt1"/>
                </a:solidFill>
                <a:latin typeface="Aptos" panose="020B0004020202020204" pitchFamily="34" charset="0"/>
                <a:ea typeface="Helvetica Neue"/>
                <a:cs typeface="Helvetica Neue"/>
                <a:sym typeface="Helvetica Neue"/>
              </a:rPr>
              <a:t>Confidential</a:t>
            </a:r>
            <a:endParaRPr sz="1067" b="0" i="0" dirty="0">
              <a:solidFill>
                <a:schemeClr val="lt1"/>
              </a:solidFill>
              <a:latin typeface="Aptos" panose="020B0004020202020204" pitchFamily="34" charset="0"/>
              <a:ea typeface="Helvetica Neue"/>
              <a:cs typeface="Helvetica Neue"/>
              <a:sym typeface="Helvetica Neue"/>
            </a:endParaRPr>
          </a:p>
        </p:txBody>
      </p:sp>
      <p:sp>
        <p:nvSpPr>
          <p:cNvPr id="330" name="Google Shape;330;p56"/>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696449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 Image Square (Serif)">
  <p:cSld name="Section Header + Image Square (Serif)">
    <p:spTree>
      <p:nvGrpSpPr>
        <p:cNvPr id="1" name="Shape 331"/>
        <p:cNvGrpSpPr/>
        <p:nvPr/>
      </p:nvGrpSpPr>
      <p:grpSpPr>
        <a:xfrm>
          <a:off x="0" y="0"/>
          <a:ext cx="0" cy="0"/>
          <a:chOff x="0" y="0"/>
          <a:chExt cx="0" cy="0"/>
        </a:xfrm>
      </p:grpSpPr>
      <p:sp>
        <p:nvSpPr>
          <p:cNvPr id="332" name="Google Shape;332;p57"/>
          <p:cNvSpPr>
            <a:spLocks noGrp="1"/>
          </p:cNvSpPr>
          <p:nvPr>
            <p:ph type="pic" idx="2"/>
          </p:nvPr>
        </p:nvSpPr>
        <p:spPr>
          <a:xfrm>
            <a:off x="5328000" y="0"/>
            <a:ext cx="6864000" cy="672492"/>
          </a:xfrm>
          <a:prstGeom prst="rect">
            <a:avLst/>
          </a:prstGeom>
          <a:noFill/>
          <a:ln>
            <a:noFill/>
          </a:ln>
        </p:spPr>
        <p:txBody>
          <a:bodyPr/>
          <a:lstStyle>
            <a:lvl1pPr>
              <a:defRPr b="0" i="0">
                <a:latin typeface="Montserrat" pitchFamily="2" charset="77"/>
              </a:defRPr>
            </a:lvl1pPr>
          </a:lstStyle>
          <a:p>
            <a:endParaRPr lang="en-US" dirty="0"/>
          </a:p>
        </p:txBody>
      </p:sp>
      <p:sp>
        <p:nvSpPr>
          <p:cNvPr id="333" name="Google Shape;333;p57"/>
          <p:cNvSpPr txBox="1">
            <a:spLocks noGrp="1"/>
          </p:cNvSpPr>
          <p:nvPr>
            <p:ph type="title"/>
          </p:nvPr>
        </p:nvSpPr>
        <p:spPr>
          <a:xfrm>
            <a:off x="377952" y="1147033"/>
            <a:ext cx="4511200" cy="2926000"/>
          </a:xfrm>
          <a:prstGeom prst="rect">
            <a:avLst/>
          </a:prstGeom>
        </p:spPr>
        <p:txBody>
          <a:bodyPr spcFirstLastPara="1" wrap="square" lIns="0" tIns="0" rIns="0" bIns="0" anchor="t" anchorCtr="0">
            <a:noAutofit/>
          </a:bodyPr>
          <a:lstStyle>
            <a:lvl1pPr lvl="0" rtl="0">
              <a:lnSpc>
                <a:spcPct val="90000"/>
              </a:lnSpc>
              <a:spcBef>
                <a:spcPct val="0"/>
              </a:spcBef>
              <a:spcAft>
                <a:spcPct val="0"/>
              </a:spcAft>
              <a:buClr>
                <a:schemeClr val="lt1"/>
              </a:buClr>
              <a:buSzPts val="8800"/>
              <a:buFont typeface="Palatino"/>
              <a:buNone/>
              <a:defRPr sz="5867" b="0" i="0">
                <a:solidFill>
                  <a:schemeClr val="lt1"/>
                </a:solidFill>
                <a:latin typeface="Montserrat" pitchFamily="2" charset="77"/>
                <a:ea typeface="Palatino"/>
                <a:cs typeface="Montserrat" pitchFamily="2" charset="77"/>
                <a:sym typeface="Palatino"/>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334" name="Google Shape;334;p57"/>
          <p:cNvSpPr txBox="1">
            <a:spLocks noGrp="1"/>
          </p:cNvSpPr>
          <p:nvPr>
            <p:ph type="subTitle" idx="1"/>
          </p:nvPr>
        </p:nvSpPr>
        <p:spPr>
          <a:xfrm>
            <a:off x="377952" y="377952"/>
            <a:ext cx="45112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335" name="Google Shape;335;p57"/>
          <p:cNvSpPr txBox="1"/>
          <p:nvPr/>
        </p:nvSpPr>
        <p:spPr>
          <a:xfrm rot="5400000">
            <a:off x="10468880" y="140629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lt1"/>
                </a:solidFill>
                <a:latin typeface="Aptos" panose="020B0004020202020204" pitchFamily="34" charset="0"/>
                <a:ea typeface="Helvetica Neue"/>
                <a:cs typeface="Helvetica Neue"/>
                <a:sym typeface="Helvetica Neue"/>
              </a:rPr>
              <a:t>Confidential</a:t>
            </a:r>
            <a:endParaRPr sz="1067" b="0" i="0" dirty="0">
              <a:solidFill>
                <a:schemeClr val="lt1"/>
              </a:solidFill>
              <a:latin typeface="Aptos" panose="020B0004020202020204" pitchFamily="34" charset="0"/>
              <a:ea typeface="Helvetica Neue"/>
              <a:cs typeface="Helvetica Neue"/>
              <a:sym typeface="Helvetica Neue"/>
            </a:endParaRPr>
          </a:p>
        </p:txBody>
      </p:sp>
      <p:sp>
        <p:nvSpPr>
          <p:cNvPr id="336" name="Google Shape;336;p57"/>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6598117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 Image Square (on Light, Serif)">
  <p:cSld name="Section Header + Image Square (on Light, Serif)">
    <p:bg>
      <p:bgPr>
        <a:solidFill>
          <a:schemeClr val="lt1"/>
        </a:solidFill>
        <a:effectLst/>
      </p:bgPr>
    </p:bg>
    <p:spTree>
      <p:nvGrpSpPr>
        <p:cNvPr id="1" name="Shape 337"/>
        <p:cNvGrpSpPr/>
        <p:nvPr/>
      </p:nvGrpSpPr>
      <p:grpSpPr>
        <a:xfrm>
          <a:off x="0" y="0"/>
          <a:ext cx="0" cy="0"/>
          <a:chOff x="0" y="0"/>
          <a:chExt cx="0" cy="0"/>
        </a:xfrm>
      </p:grpSpPr>
      <p:sp>
        <p:nvSpPr>
          <p:cNvPr id="338" name="Google Shape;338;p58"/>
          <p:cNvSpPr>
            <a:spLocks noGrp="1"/>
          </p:cNvSpPr>
          <p:nvPr>
            <p:ph type="pic" idx="2"/>
          </p:nvPr>
        </p:nvSpPr>
        <p:spPr>
          <a:xfrm>
            <a:off x="5328000" y="0"/>
            <a:ext cx="6864000" cy="672492"/>
          </a:xfrm>
          <a:prstGeom prst="rect">
            <a:avLst/>
          </a:prstGeom>
          <a:noFill/>
          <a:ln>
            <a:noFill/>
          </a:ln>
        </p:spPr>
        <p:txBody>
          <a:bodyPr/>
          <a:lstStyle>
            <a:lvl1pPr>
              <a:defRPr b="0" i="0">
                <a:latin typeface="Montserrat" pitchFamily="2" charset="77"/>
              </a:defRPr>
            </a:lvl1pPr>
          </a:lstStyle>
          <a:p>
            <a:endParaRPr lang="en-US" dirty="0"/>
          </a:p>
        </p:txBody>
      </p:sp>
      <p:sp>
        <p:nvSpPr>
          <p:cNvPr id="339" name="Google Shape;339;p58"/>
          <p:cNvSpPr txBox="1">
            <a:spLocks noGrp="1"/>
          </p:cNvSpPr>
          <p:nvPr>
            <p:ph type="title"/>
          </p:nvPr>
        </p:nvSpPr>
        <p:spPr>
          <a:xfrm>
            <a:off x="377952" y="1147033"/>
            <a:ext cx="4511200" cy="2926000"/>
          </a:xfrm>
          <a:prstGeom prst="rect">
            <a:avLst/>
          </a:prstGeom>
        </p:spPr>
        <p:txBody>
          <a:bodyPr spcFirstLastPara="1" wrap="square" lIns="0" tIns="0" rIns="0" bIns="0" anchor="t" anchorCtr="0">
            <a:noAutofit/>
          </a:bodyPr>
          <a:lstStyle>
            <a:lvl1pPr lvl="0" rtl="0">
              <a:lnSpc>
                <a:spcPct val="90000"/>
              </a:lnSpc>
              <a:spcBef>
                <a:spcPct val="0"/>
              </a:spcBef>
              <a:spcAft>
                <a:spcPct val="0"/>
              </a:spcAft>
              <a:buClr>
                <a:schemeClr val="dk1"/>
              </a:buClr>
              <a:buSzPts val="8800"/>
              <a:buFont typeface="Palatino"/>
              <a:buNone/>
              <a:defRPr sz="5867" b="0" i="0">
                <a:solidFill>
                  <a:schemeClr val="dk1"/>
                </a:solidFill>
                <a:latin typeface="Montserrat" pitchFamily="2" charset="77"/>
                <a:ea typeface="Palatino"/>
                <a:cs typeface="Montserrat" pitchFamily="2" charset="77"/>
                <a:sym typeface="Palatino"/>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340" name="Google Shape;340;p58"/>
          <p:cNvSpPr txBox="1">
            <a:spLocks noGrp="1"/>
          </p:cNvSpPr>
          <p:nvPr>
            <p:ph type="subTitle" idx="1"/>
          </p:nvPr>
        </p:nvSpPr>
        <p:spPr>
          <a:xfrm>
            <a:off x="377952" y="377952"/>
            <a:ext cx="45112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341" name="Google Shape;341;p58"/>
          <p:cNvSpPr txBox="1"/>
          <p:nvPr/>
        </p:nvSpPr>
        <p:spPr>
          <a:xfrm rot="5400000">
            <a:off x="10468880" y="140629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lt1"/>
                </a:solidFill>
                <a:latin typeface="Aptos" panose="020B0004020202020204" pitchFamily="34" charset="0"/>
                <a:ea typeface="Helvetica Neue"/>
                <a:cs typeface="Helvetica Neue"/>
                <a:sym typeface="Helvetica Neue"/>
              </a:rPr>
              <a:t>Confidential</a:t>
            </a:r>
            <a:endParaRPr sz="1067" b="0" i="0" dirty="0">
              <a:solidFill>
                <a:schemeClr val="lt1"/>
              </a:solidFill>
              <a:latin typeface="Aptos" panose="020B0004020202020204" pitchFamily="34" charset="0"/>
              <a:ea typeface="Helvetica Neue"/>
              <a:cs typeface="Helvetica Neue"/>
              <a:sym typeface="Helvetica Neue"/>
            </a:endParaRPr>
          </a:p>
        </p:txBody>
      </p:sp>
      <p:sp>
        <p:nvSpPr>
          <p:cNvPr id="342" name="Google Shape;342;p58"/>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286648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mp; Text, 1 Column" type="tx">
  <p:cSld name="Title &amp; Text, 1 Column">
    <p:spTree>
      <p:nvGrpSpPr>
        <p:cNvPr id="1" name="Shape 343"/>
        <p:cNvGrpSpPr/>
        <p:nvPr/>
      </p:nvGrpSpPr>
      <p:grpSpPr>
        <a:xfrm>
          <a:off x="0" y="0"/>
          <a:ext cx="0" cy="0"/>
          <a:chOff x="0" y="0"/>
          <a:chExt cx="0" cy="0"/>
        </a:xfrm>
      </p:grpSpPr>
      <p:sp>
        <p:nvSpPr>
          <p:cNvPr id="344" name="Google Shape;344;p59"/>
          <p:cNvSpPr txBox="1">
            <a:spLocks noGrp="1"/>
          </p:cNvSpPr>
          <p:nvPr>
            <p:ph type="body" idx="1"/>
          </p:nvPr>
        </p:nvSpPr>
        <p:spPr>
          <a:xfrm>
            <a:off x="377967" y="1901952"/>
            <a:ext cx="6937200" cy="448264"/>
          </a:xfrm>
          <a:prstGeom prst="rect">
            <a:avLst/>
          </a:prstGeom>
        </p:spPr>
        <p:txBody>
          <a:bodyPr spcFirstLastPara="1" wrap="square" lIns="0" tIns="0" rIns="0" bIns="0" anchor="t" anchorCtr="0">
            <a:spAutoFit/>
          </a:bodyPr>
          <a:lstStyle>
            <a:lvl1pPr marL="304815" lvl="0" indent="-313282" rtl="0">
              <a:spcBef>
                <a:spcPct val="0"/>
              </a:spcBef>
              <a:spcAft>
                <a:spcPct val="0"/>
              </a:spcAft>
              <a:buClr>
                <a:schemeClr val="lt1"/>
              </a:buClr>
              <a:buSzPts val="3800"/>
              <a:buFont typeface="Helvetica Neue"/>
              <a:buChar char="●"/>
              <a:defRPr sz="2533" b="0" i="0">
                <a:solidFill>
                  <a:schemeClr val="lt1"/>
                </a:solidFill>
                <a:latin typeface="Aptos" panose="020B0004020202020204" pitchFamily="34" charset="0"/>
                <a:ea typeface="Aptos" panose="020B0004020202020204" pitchFamily="34" charset="0"/>
                <a:cs typeface="Helvetica Neue"/>
                <a:sym typeface="Helvetica Neue"/>
              </a:defRPr>
            </a:lvl1pPr>
            <a:lvl2pPr marL="609630" lvl="1"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2pPr>
            <a:lvl3pPr marL="914446" lvl="2"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3pPr>
            <a:lvl4pPr marL="1219261" lvl="3"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4pPr>
            <a:lvl5pPr marL="1524076" lvl="4"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5pPr>
            <a:lvl6pPr marL="1828891" lvl="5"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6pPr>
            <a:lvl7pPr marL="2133707" lvl="6"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7pPr>
            <a:lvl8pPr marL="2438522" lvl="7"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8pPr>
            <a:lvl9pPr marL="2743337" lvl="8"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9pPr>
          </a:lstStyle>
          <a:p>
            <a:endParaRPr dirty="0"/>
          </a:p>
        </p:txBody>
      </p:sp>
      <p:sp>
        <p:nvSpPr>
          <p:cNvPr id="345" name="Google Shape;345;p59"/>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346" name="Google Shape;346;p59"/>
          <p:cNvSpPr txBox="1">
            <a:spLocks noGrp="1"/>
          </p:cNvSpPr>
          <p:nvPr>
            <p:ph type="title"/>
          </p:nvPr>
        </p:nvSpPr>
        <p:spPr>
          <a:xfrm>
            <a:off x="377952" y="1147033"/>
            <a:ext cx="69372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lt1"/>
              </a:buClr>
              <a:buSzPts val="4400"/>
              <a:buFont typeface="Helvetica Neue"/>
              <a:buNone/>
              <a:defRPr sz="2933" b="0" i="0">
                <a:solidFill>
                  <a:schemeClr val="lt1"/>
                </a:solidFill>
                <a:latin typeface="Aptos" panose="020B0004020202020204" pitchFamily="34" charset="0"/>
                <a:ea typeface="Aptos" panose="020B0004020202020204" pitchFamily="34" charset="0"/>
                <a:cs typeface="Helvetica Neue"/>
                <a:sym typeface="Helvetica Neue"/>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347" name="Google Shape;347;p59"/>
          <p:cNvSpPr txBox="1">
            <a:spLocks noGrp="1"/>
          </p:cNvSpPr>
          <p:nvPr>
            <p:ph type="subTitle" idx="2"/>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Tree>
    <p:extLst>
      <p:ext uri="{BB962C8B-B14F-4D97-AF65-F5344CB8AC3E}">
        <p14:creationId xmlns:p14="http://schemas.microsoft.com/office/powerpoint/2010/main" val="24366737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mp; Text, 1 Column (on Light)">
  <p:cSld name="Title &amp; Text, 1 Column (on Light)">
    <p:bg>
      <p:bgPr>
        <a:solidFill>
          <a:schemeClr val="lt1"/>
        </a:solidFill>
        <a:effectLst/>
      </p:bgPr>
    </p:bg>
    <p:spTree>
      <p:nvGrpSpPr>
        <p:cNvPr id="1" name="Shape 348"/>
        <p:cNvGrpSpPr/>
        <p:nvPr/>
      </p:nvGrpSpPr>
      <p:grpSpPr>
        <a:xfrm>
          <a:off x="0" y="0"/>
          <a:ext cx="0" cy="0"/>
          <a:chOff x="0" y="0"/>
          <a:chExt cx="0" cy="0"/>
        </a:xfrm>
      </p:grpSpPr>
      <p:sp>
        <p:nvSpPr>
          <p:cNvPr id="349" name="Google Shape;349;p60"/>
          <p:cNvSpPr txBox="1">
            <a:spLocks noGrp="1"/>
          </p:cNvSpPr>
          <p:nvPr>
            <p:ph type="body" idx="1"/>
          </p:nvPr>
        </p:nvSpPr>
        <p:spPr>
          <a:xfrm>
            <a:off x="377967" y="1901952"/>
            <a:ext cx="6937200" cy="448264"/>
          </a:xfrm>
          <a:prstGeom prst="rect">
            <a:avLst/>
          </a:prstGeom>
        </p:spPr>
        <p:txBody>
          <a:bodyPr spcFirstLastPara="1" wrap="square" lIns="0" tIns="0" rIns="0" bIns="0" anchor="t" anchorCtr="0">
            <a:spAutoFit/>
          </a:bodyPr>
          <a:lstStyle>
            <a:lvl1pPr marL="304815" lvl="0" indent="-313282" rtl="0">
              <a:spcBef>
                <a:spcPct val="0"/>
              </a:spcBef>
              <a:spcAft>
                <a:spcPct val="0"/>
              </a:spcAft>
              <a:buClr>
                <a:schemeClr val="dk1"/>
              </a:buClr>
              <a:buSzPts val="3800"/>
              <a:buFont typeface="Helvetica Neue"/>
              <a:buChar char="●"/>
              <a:defRPr sz="2533" b="0" i="0">
                <a:solidFill>
                  <a:schemeClr val="dk1"/>
                </a:solidFill>
                <a:latin typeface="Aptos" panose="020B0004020202020204" pitchFamily="34" charset="0"/>
                <a:ea typeface="Aptos" panose="020B0004020202020204" pitchFamily="34" charset="0"/>
                <a:cs typeface="Helvetica Neue"/>
                <a:sym typeface="Helvetica Neue"/>
              </a:defRPr>
            </a:lvl1pPr>
            <a:lvl2pPr marL="609630" lvl="1"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2pPr>
            <a:lvl3pPr marL="914446" lvl="2"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3pPr>
            <a:lvl4pPr marL="1219261" lvl="3"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4pPr>
            <a:lvl5pPr marL="1524076" lvl="4"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5pPr>
            <a:lvl6pPr marL="1828891" lvl="5"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6pPr>
            <a:lvl7pPr marL="2133707" lvl="6"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7pPr>
            <a:lvl8pPr marL="2438522" lvl="7"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8pPr>
            <a:lvl9pPr marL="2743337" lvl="8"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9pPr>
          </a:lstStyle>
          <a:p>
            <a:endParaRPr dirty="0"/>
          </a:p>
        </p:txBody>
      </p:sp>
      <p:sp>
        <p:nvSpPr>
          <p:cNvPr id="350" name="Google Shape;350;p60"/>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dk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dk1"/>
                </a:solidFill>
                <a:latin typeface="Helvetica Neue"/>
                <a:ea typeface="Helvetica Neue"/>
                <a:cs typeface="Helvetica Neue"/>
                <a:sym typeface="Helvetica Neue"/>
              </a:defRPr>
            </a:lvl2pPr>
            <a:lvl3pPr lvl="2" algn="r" rtl="0">
              <a:buNone/>
              <a:defRPr sz="1067">
                <a:solidFill>
                  <a:schemeClr val="dk1"/>
                </a:solidFill>
                <a:latin typeface="Helvetica Neue"/>
                <a:ea typeface="Helvetica Neue"/>
                <a:cs typeface="Helvetica Neue"/>
                <a:sym typeface="Helvetica Neue"/>
              </a:defRPr>
            </a:lvl3pPr>
            <a:lvl4pPr lvl="3" algn="r" rtl="0">
              <a:buNone/>
              <a:defRPr sz="1067">
                <a:solidFill>
                  <a:schemeClr val="dk1"/>
                </a:solidFill>
                <a:latin typeface="Helvetica Neue"/>
                <a:ea typeface="Helvetica Neue"/>
                <a:cs typeface="Helvetica Neue"/>
                <a:sym typeface="Helvetica Neue"/>
              </a:defRPr>
            </a:lvl4pPr>
            <a:lvl5pPr lvl="4" algn="r" rtl="0">
              <a:buNone/>
              <a:defRPr sz="1067">
                <a:solidFill>
                  <a:schemeClr val="dk1"/>
                </a:solidFill>
                <a:latin typeface="Helvetica Neue"/>
                <a:ea typeface="Helvetica Neue"/>
                <a:cs typeface="Helvetica Neue"/>
                <a:sym typeface="Helvetica Neue"/>
              </a:defRPr>
            </a:lvl5pPr>
            <a:lvl6pPr lvl="5" algn="r" rtl="0">
              <a:buNone/>
              <a:defRPr sz="1067">
                <a:solidFill>
                  <a:schemeClr val="dk1"/>
                </a:solidFill>
                <a:latin typeface="Helvetica Neue"/>
                <a:ea typeface="Helvetica Neue"/>
                <a:cs typeface="Helvetica Neue"/>
                <a:sym typeface="Helvetica Neue"/>
              </a:defRPr>
            </a:lvl6pPr>
            <a:lvl7pPr lvl="6" algn="r" rtl="0">
              <a:buNone/>
              <a:defRPr sz="1067">
                <a:solidFill>
                  <a:schemeClr val="dk1"/>
                </a:solidFill>
                <a:latin typeface="Helvetica Neue"/>
                <a:ea typeface="Helvetica Neue"/>
                <a:cs typeface="Helvetica Neue"/>
                <a:sym typeface="Helvetica Neue"/>
              </a:defRPr>
            </a:lvl7pPr>
            <a:lvl8pPr lvl="7" algn="r" rtl="0">
              <a:buNone/>
              <a:defRPr sz="1067">
                <a:solidFill>
                  <a:schemeClr val="dk1"/>
                </a:solidFill>
                <a:latin typeface="Helvetica Neue"/>
                <a:ea typeface="Helvetica Neue"/>
                <a:cs typeface="Helvetica Neue"/>
                <a:sym typeface="Helvetica Neue"/>
              </a:defRPr>
            </a:lvl8pPr>
            <a:lvl9pPr lvl="8" algn="r" rtl="0">
              <a:buNone/>
              <a:defRPr sz="1067">
                <a:solidFill>
                  <a:schemeClr val="dk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351" name="Google Shape;351;p60"/>
          <p:cNvSpPr txBox="1">
            <a:spLocks noGrp="1"/>
          </p:cNvSpPr>
          <p:nvPr>
            <p:ph type="title"/>
          </p:nvPr>
        </p:nvSpPr>
        <p:spPr>
          <a:xfrm>
            <a:off x="377952" y="1147033"/>
            <a:ext cx="69372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dk1"/>
              </a:buClr>
              <a:buSzPts val="4400"/>
              <a:buFont typeface="Helvetica Neue"/>
              <a:buNone/>
              <a:defRPr sz="2933" b="0" i="0">
                <a:solidFill>
                  <a:schemeClr val="dk1"/>
                </a:solidFill>
                <a:latin typeface="Aptos" panose="020B0004020202020204" pitchFamily="34" charset="0"/>
                <a:ea typeface="Aptos" panose="020B0004020202020204" pitchFamily="34" charset="0"/>
                <a:cs typeface="Helvetica Neue"/>
                <a:sym typeface="Helvetica Neue"/>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352" name="Google Shape;352;p60"/>
          <p:cNvSpPr txBox="1">
            <a:spLocks noGrp="1"/>
          </p:cNvSpPr>
          <p:nvPr>
            <p:ph type="subTitle" idx="2"/>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353" name="Google Shape;353;p60"/>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dk1"/>
                </a:solidFill>
                <a:latin typeface="Aptos" panose="020B0004020202020204" pitchFamily="34" charset="0"/>
                <a:ea typeface="Helvetica Neue"/>
                <a:cs typeface="Helvetica Neue"/>
                <a:sym typeface="Helvetica Neue"/>
              </a:rPr>
              <a:t>Confidential</a:t>
            </a:r>
            <a:endParaRPr sz="1067" b="0" i="0" dirty="0">
              <a:solidFill>
                <a:schemeClr val="dk1"/>
              </a:solidFill>
              <a:latin typeface="Aptos" panose="020B0004020202020204" pitchFamily="34" charset="0"/>
              <a:ea typeface="Helvetica Neue"/>
              <a:cs typeface="Helvetica Neue"/>
              <a:sym typeface="Helvetica Neue"/>
            </a:endParaRPr>
          </a:p>
        </p:txBody>
      </p:sp>
    </p:spTree>
    <p:extLst>
      <p:ext uri="{BB962C8B-B14F-4D97-AF65-F5344CB8AC3E}">
        <p14:creationId xmlns:p14="http://schemas.microsoft.com/office/powerpoint/2010/main" val="14111722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mp; Text, 2 Column">
  <p:cSld name="Title &amp; Text, 2 Column">
    <p:spTree>
      <p:nvGrpSpPr>
        <p:cNvPr id="1" name="Shape 354"/>
        <p:cNvGrpSpPr/>
        <p:nvPr/>
      </p:nvGrpSpPr>
      <p:grpSpPr>
        <a:xfrm>
          <a:off x="0" y="0"/>
          <a:ext cx="0" cy="0"/>
          <a:chOff x="0" y="0"/>
          <a:chExt cx="0" cy="0"/>
        </a:xfrm>
      </p:grpSpPr>
      <p:sp>
        <p:nvSpPr>
          <p:cNvPr id="355" name="Google Shape;355;p61"/>
          <p:cNvSpPr txBox="1">
            <a:spLocks noGrp="1"/>
          </p:cNvSpPr>
          <p:nvPr>
            <p:ph type="body" idx="1"/>
          </p:nvPr>
        </p:nvSpPr>
        <p:spPr>
          <a:xfrm>
            <a:off x="377967" y="1901952"/>
            <a:ext cx="5072000" cy="448264"/>
          </a:xfrm>
          <a:prstGeom prst="rect">
            <a:avLst/>
          </a:prstGeom>
        </p:spPr>
        <p:txBody>
          <a:bodyPr spcFirstLastPara="1" wrap="square" lIns="0" tIns="0" rIns="0" bIns="0" anchor="t" anchorCtr="0">
            <a:spAutoFit/>
          </a:bodyPr>
          <a:lstStyle>
            <a:lvl1pPr marL="304815" lvl="0" indent="-313282" rtl="0">
              <a:spcBef>
                <a:spcPct val="0"/>
              </a:spcBef>
              <a:spcAft>
                <a:spcPct val="0"/>
              </a:spcAft>
              <a:buClr>
                <a:schemeClr val="lt1"/>
              </a:buClr>
              <a:buSzPts val="3800"/>
              <a:buFont typeface="Helvetica Neue"/>
              <a:buChar char="●"/>
              <a:defRPr sz="2533" b="0" i="0">
                <a:solidFill>
                  <a:schemeClr val="lt1"/>
                </a:solidFill>
                <a:latin typeface="Aptos" panose="020B0004020202020204" pitchFamily="34" charset="0"/>
                <a:ea typeface="Aptos" panose="020B0004020202020204" pitchFamily="34" charset="0"/>
                <a:cs typeface="Helvetica Neue"/>
                <a:sym typeface="Helvetica Neue"/>
              </a:defRPr>
            </a:lvl1pPr>
            <a:lvl2pPr marL="609630" lvl="1"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2pPr>
            <a:lvl3pPr marL="914446" lvl="2"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3pPr>
            <a:lvl4pPr marL="1219261" lvl="3"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4pPr>
            <a:lvl5pPr marL="1524076" lvl="4"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5pPr>
            <a:lvl6pPr marL="1828891" lvl="5"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6pPr>
            <a:lvl7pPr marL="2133707" lvl="6"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7pPr>
            <a:lvl8pPr marL="2438522" lvl="7"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8pPr>
            <a:lvl9pPr marL="2743337" lvl="8"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9pPr>
          </a:lstStyle>
          <a:p>
            <a:endParaRPr dirty="0"/>
          </a:p>
        </p:txBody>
      </p:sp>
      <p:sp>
        <p:nvSpPr>
          <p:cNvPr id="356" name="Google Shape;356;p61"/>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357" name="Google Shape;357;p61"/>
          <p:cNvSpPr txBox="1">
            <a:spLocks noGrp="1"/>
          </p:cNvSpPr>
          <p:nvPr>
            <p:ph type="title"/>
          </p:nvPr>
        </p:nvSpPr>
        <p:spPr>
          <a:xfrm>
            <a:off x="377952" y="1147033"/>
            <a:ext cx="50720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lt1"/>
              </a:buClr>
              <a:buSzPts val="4400"/>
              <a:buFont typeface="Helvetica Neue"/>
              <a:buNone/>
              <a:defRPr sz="2933" b="0" i="0">
                <a:solidFill>
                  <a:schemeClr val="lt1"/>
                </a:solidFill>
                <a:latin typeface="Aptos" panose="020B0004020202020204" pitchFamily="34" charset="0"/>
                <a:ea typeface="Aptos" panose="020B0004020202020204" pitchFamily="34" charset="0"/>
                <a:cs typeface="Helvetica Neue"/>
                <a:sym typeface="Helvetica Neue"/>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358" name="Google Shape;358;p61"/>
          <p:cNvSpPr txBox="1">
            <a:spLocks noGrp="1"/>
          </p:cNvSpPr>
          <p:nvPr>
            <p:ph type="subTitle" idx="2"/>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359" name="Google Shape;359;p61"/>
          <p:cNvSpPr txBox="1">
            <a:spLocks noGrp="1"/>
          </p:cNvSpPr>
          <p:nvPr>
            <p:ph type="body" idx="3"/>
          </p:nvPr>
        </p:nvSpPr>
        <p:spPr>
          <a:xfrm>
            <a:off x="5986287" y="1901952"/>
            <a:ext cx="5072000" cy="448264"/>
          </a:xfrm>
          <a:prstGeom prst="rect">
            <a:avLst/>
          </a:prstGeom>
        </p:spPr>
        <p:txBody>
          <a:bodyPr spcFirstLastPara="1" wrap="square" lIns="0" tIns="0" rIns="0" bIns="0" anchor="t" anchorCtr="0">
            <a:spAutoFit/>
          </a:bodyPr>
          <a:lstStyle>
            <a:lvl1pPr marL="304815" lvl="0" indent="-313282" rtl="0">
              <a:spcBef>
                <a:spcPct val="0"/>
              </a:spcBef>
              <a:spcAft>
                <a:spcPct val="0"/>
              </a:spcAft>
              <a:buClr>
                <a:schemeClr val="lt1"/>
              </a:buClr>
              <a:buSzPts val="3800"/>
              <a:buFont typeface="Helvetica Neue"/>
              <a:buChar char="●"/>
              <a:defRPr sz="2533" b="0" i="0">
                <a:solidFill>
                  <a:schemeClr val="lt1"/>
                </a:solidFill>
                <a:latin typeface="Aptos" panose="020B0004020202020204" pitchFamily="34" charset="0"/>
                <a:ea typeface="Aptos" panose="020B0004020202020204" pitchFamily="34" charset="0"/>
                <a:cs typeface="Helvetica Neue"/>
                <a:sym typeface="Helvetica Neue"/>
              </a:defRPr>
            </a:lvl1pPr>
            <a:lvl2pPr marL="609630" lvl="1"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2pPr>
            <a:lvl3pPr marL="914446" lvl="2"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3pPr>
            <a:lvl4pPr marL="1219261" lvl="3"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4pPr>
            <a:lvl5pPr marL="1524076" lvl="4"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5pPr>
            <a:lvl6pPr marL="1828891" lvl="5"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6pPr>
            <a:lvl7pPr marL="2133707" lvl="6"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7pPr>
            <a:lvl8pPr marL="2438522" lvl="7"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8pPr>
            <a:lvl9pPr marL="2743337" lvl="8"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9pPr>
          </a:lstStyle>
          <a:p>
            <a:endParaRPr dirty="0"/>
          </a:p>
        </p:txBody>
      </p:sp>
      <p:sp>
        <p:nvSpPr>
          <p:cNvPr id="360" name="Google Shape;360;p61"/>
          <p:cNvSpPr txBox="1">
            <a:spLocks noGrp="1"/>
          </p:cNvSpPr>
          <p:nvPr>
            <p:ph type="title" idx="4"/>
          </p:nvPr>
        </p:nvSpPr>
        <p:spPr>
          <a:xfrm>
            <a:off x="5986272" y="1147033"/>
            <a:ext cx="50720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lt1"/>
              </a:buClr>
              <a:buSzPts val="4400"/>
              <a:buFont typeface="Helvetica Neue"/>
              <a:buNone/>
              <a:defRPr sz="2933" b="0" i="0">
                <a:solidFill>
                  <a:schemeClr val="lt1"/>
                </a:solidFill>
                <a:latin typeface="Aptos" panose="020B0004020202020204" pitchFamily="34" charset="0"/>
                <a:ea typeface="Aptos" panose="020B0004020202020204" pitchFamily="34" charset="0"/>
                <a:cs typeface="Helvetica Neue"/>
                <a:sym typeface="Helvetica Neue"/>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Tree>
    <p:extLst>
      <p:ext uri="{BB962C8B-B14F-4D97-AF65-F5344CB8AC3E}">
        <p14:creationId xmlns:p14="http://schemas.microsoft.com/office/powerpoint/2010/main" val="9513531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mp; Text, 2 Column (on Light)">
  <p:cSld name="Title &amp; Text, 2 Column (on Light)">
    <p:bg>
      <p:bgPr>
        <a:solidFill>
          <a:schemeClr val="lt1"/>
        </a:solidFill>
        <a:effectLst/>
      </p:bgPr>
    </p:bg>
    <p:spTree>
      <p:nvGrpSpPr>
        <p:cNvPr id="1" name="Shape 361"/>
        <p:cNvGrpSpPr/>
        <p:nvPr/>
      </p:nvGrpSpPr>
      <p:grpSpPr>
        <a:xfrm>
          <a:off x="0" y="0"/>
          <a:ext cx="0" cy="0"/>
          <a:chOff x="0" y="0"/>
          <a:chExt cx="0" cy="0"/>
        </a:xfrm>
      </p:grpSpPr>
      <p:sp>
        <p:nvSpPr>
          <p:cNvPr id="362" name="Google Shape;362;p62"/>
          <p:cNvSpPr txBox="1">
            <a:spLocks noGrp="1"/>
          </p:cNvSpPr>
          <p:nvPr>
            <p:ph type="body" idx="1"/>
          </p:nvPr>
        </p:nvSpPr>
        <p:spPr>
          <a:xfrm>
            <a:off x="377967" y="1901952"/>
            <a:ext cx="5072000" cy="448264"/>
          </a:xfrm>
          <a:prstGeom prst="rect">
            <a:avLst/>
          </a:prstGeom>
        </p:spPr>
        <p:txBody>
          <a:bodyPr spcFirstLastPara="1" wrap="square" lIns="0" tIns="0" rIns="0" bIns="0" anchor="t" anchorCtr="0">
            <a:spAutoFit/>
          </a:bodyPr>
          <a:lstStyle>
            <a:lvl1pPr marL="304815" lvl="0" indent="-313282" rtl="0">
              <a:spcBef>
                <a:spcPct val="0"/>
              </a:spcBef>
              <a:spcAft>
                <a:spcPct val="0"/>
              </a:spcAft>
              <a:buClr>
                <a:schemeClr val="dk1"/>
              </a:buClr>
              <a:buSzPts val="3800"/>
              <a:buFont typeface="Helvetica Neue"/>
              <a:buChar char="●"/>
              <a:defRPr sz="2533" b="0" i="0">
                <a:solidFill>
                  <a:schemeClr val="dk1"/>
                </a:solidFill>
                <a:latin typeface="Aptos" panose="020B0004020202020204" pitchFamily="34" charset="0"/>
                <a:ea typeface="Aptos" panose="020B0004020202020204" pitchFamily="34" charset="0"/>
                <a:cs typeface="Helvetica Neue"/>
                <a:sym typeface="Helvetica Neue"/>
              </a:defRPr>
            </a:lvl1pPr>
            <a:lvl2pPr marL="609630" lvl="1"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2pPr>
            <a:lvl3pPr marL="914446" lvl="2"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3pPr>
            <a:lvl4pPr marL="1219261" lvl="3"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4pPr>
            <a:lvl5pPr marL="1524076" lvl="4"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5pPr>
            <a:lvl6pPr marL="1828891" lvl="5"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6pPr>
            <a:lvl7pPr marL="2133707" lvl="6"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7pPr>
            <a:lvl8pPr marL="2438522" lvl="7"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8pPr>
            <a:lvl9pPr marL="2743337" lvl="8"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9pPr>
          </a:lstStyle>
          <a:p>
            <a:endParaRPr dirty="0"/>
          </a:p>
        </p:txBody>
      </p:sp>
      <p:sp>
        <p:nvSpPr>
          <p:cNvPr id="363" name="Google Shape;363;p62"/>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dk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dk1"/>
                </a:solidFill>
                <a:latin typeface="Helvetica Neue"/>
                <a:ea typeface="Helvetica Neue"/>
                <a:cs typeface="Helvetica Neue"/>
                <a:sym typeface="Helvetica Neue"/>
              </a:defRPr>
            </a:lvl2pPr>
            <a:lvl3pPr lvl="2" algn="r" rtl="0">
              <a:buNone/>
              <a:defRPr sz="1067">
                <a:solidFill>
                  <a:schemeClr val="dk1"/>
                </a:solidFill>
                <a:latin typeface="Helvetica Neue"/>
                <a:ea typeface="Helvetica Neue"/>
                <a:cs typeface="Helvetica Neue"/>
                <a:sym typeface="Helvetica Neue"/>
              </a:defRPr>
            </a:lvl3pPr>
            <a:lvl4pPr lvl="3" algn="r" rtl="0">
              <a:buNone/>
              <a:defRPr sz="1067">
                <a:solidFill>
                  <a:schemeClr val="dk1"/>
                </a:solidFill>
                <a:latin typeface="Helvetica Neue"/>
                <a:ea typeface="Helvetica Neue"/>
                <a:cs typeface="Helvetica Neue"/>
                <a:sym typeface="Helvetica Neue"/>
              </a:defRPr>
            </a:lvl4pPr>
            <a:lvl5pPr lvl="4" algn="r" rtl="0">
              <a:buNone/>
              <a:defRPr sz="1067">
                <a:solidFill>
                  <a:schemeClr val="dk1"/>
                </a:solidFill>
                <a:latin typeface="Helvetica Neue"/>
                <a:ea typeface="Helvetica Neue"/>
                <a:cs typeface="Helvetica Neue"/>
                <a:sym typeface="Helvetica Neue"/>
              </a:defRPr>
            </a:lvl5pPr>
            <a:lvl6pPr lvl="5" algn="r" rtl="0">
              <a:buNone/>
              <a:defRPr sz="1067">
                <a:solidFill>
                  <a:schemeClr val="dk1"/>
                </a:solidFill>
                <a:latin typeface="Helvetica Neue"/>
                <a:ea typeface="Helvetica Neue"/>
                <a:cs typeface="Helvetica Neue"/>
                <a:sym typeface="Helvetica Neue"/>
              </a:defRPr>
            </a:lvl6pPr>
            <a:lvl7pPr lvl="6" algn="r" rtl="0">
              <a:buNone/>
              <a:defRPr sz="1067">
                <a:solidFill>
                  <a:schemeClr val="dk1"/>
                </a:solidFill>
                <a:latin typeface="Helvetica Neue"/>
                <a:ea typeface="Helvetica Neue"/>
                <a:cs typeface="Helvetica Neue"/>
                <a:sym typeface="Helvetica Neue"/>
              </a:defRPr>
            </a:lvl7pPr>
            <a:lvl8pPr lvl="7" algn="r" rtl="0">
              <a:buNone/>
              <a:defRPr sz="1067">
                <a:solidFill>
                  <a:schemeClr val="dk1"/>
                </a:solidFill>
                <a:latin typeface="Helvetica Neue"/>
                <a:ea typeface="Helvetica Neue"/>
                <a:cs typeface="Helvetica Neue"/>
                <a:sym typeface="Helvetica Neue"/>
              </a:defRPr>
            </a:lvl8pPr>
            <a:lvl9pPr lvl="8" algn="r" rtl="0">
              <a:buNone/>
              <a:defRPr sz="1067">
                <a:solidFill>
                  <a:schemeClr val="dk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364" name="Google Shape;364;p62"/>
          <p:cNvSpPr txBox="1">
            <a:spLocks noGrp="1"/>
          </p:cNvSpPr>
          <p:nvPr>
            <p:ph type="title"/>
          </p:nvPr>
        </p:nvSpPr>
        <p:spPr>
          <a:xfrm>
            <a:off x="377952" y="1147033"/>
            <a:ext cx="50720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dk1"/>
              </a:buClr>
              <a:buSzPts val="4400"/>
              <a:buFont typeface="Helvetica Neue"/>
              <a:buNone/>
              <a:defRPr sz="2933" b="0" i="0">
                <a:solidFill>
                  <a:schemeClr val="dk1"/>
                </a:solidFill>
                <a:latin typeface="Aptos" panose="020B0004020202020204" pitchFamily="34" charset="0"/>
                <a:ea typeface="Aptos" panose="020B0004020202020204" pitchFamily="34" charset="0"/>
                <a:cs typeface="Helvetica Neue"/>
                <a:sym typeface="Helvetica Neue"/>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365" name="Google Shape;365;p62"/>
          <p:cNvSpPr txBox="1">
            <a:spLocks noGrp="1"/>
          </p:cNvSpPr>
          <p:nvPr>
            <p:ph type="subTitle" idx="2"/>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366" name="Google Shape;366;p62"/>
          <p:cNvSpPr txBox="1">
            <a:spLocks noGrp="1"/>
          </p:cNvSpPr>
          <p:nvPr>
            <p:ph type="body" idx="3"/>
          </p:nvPr>
        </p:nvSpPr>
        <p:spPr>
          <a:xfrm>
            <a:off x="5986287" y="1901952"/>
            <a:ext cx="5072000" cy="448264"/>
          </a:xfrm>
          <a:prstGeom prst="rect">
            <a:avLst/>
          </a:prstGeom>
        </p:spPr>
        <p:txBody>
          <a:bodyPr spcFirstLastPara="1" wrap="square" lIns="0" tIns="0" rIns="0" bIns="0" anchor="t" anchorCtr="0">
            <a:spAutoFit/>
          </a:bodyPr>
          <a:lstStyle>
            <a:lvl1pPr marL="304815" lvl="0" indent="-313282" rtl="0">
              <a:spcBef>
                <a:spcPct val="0"/>
              </a:spcBef>
              <a:spcAft>
                <a:spcPct val="0"/>
              </a:spcAft>
              <a:buClr>
                <a:schemeClr val="dk1"/>
              </a:buClr>
              <a:buSzPts val="3800"/>
              <a:buFont typeface="Helvetica Neue"/>
              <a:buChar char="●"/>
              <a:defRPr sz="2533" b="0" i="0">
                <a:solidFill>
                  <a:schemeClr val="dk1"/>
                </a:solidFill>
                <a:latin typeface="Aptos" panose="020B0004020202020204" pitchFamily="34" charset="0"/>
                <a:ea typeface="Aptos" panose="020B0004020202020204" pitchFamily="34" charset="0"/>
                <a:cs typeface="Helvetica Neue"/>
                <a:sym typeface="Helvetica Neue"/>
              </a:defRPr>
            </a:lvl1pPr>
            <a:lvl2pPr marL="609630" lvl="1"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2pPr>
            <a:lvl3pPr marL="914446" lvl="2"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3pPr>
            <a:lvl4pPr marL="1219261" lvl="3"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4pPr>
            <a:lvl5pPr marL="1524076" lvl="4"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5pPr>
            <a:lvl6pPr marL="1828891" lvl="5"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6pPr>
            <a:lvl7pPr marL="2133707" lvl="6"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7pPr>
            <a:lvl8pPr marL="2438522" lvl="7"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8pPr>
            <a:lvl9pPr marL="2743337" lvl="8"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9pPr>
          </a:lstStyle>
          <a:p>
            <a:endParaRPr dirty="0"/>
          </a:p>
        </p:txBody>
      </p:sp>
      <p:sp>
        <p:nvSpPr>
          <p:cNvPr id="367" name="Google Shape;367;p62"/>
          <p:cNvSpPr txBox="1">
            <a:spLocks noGrp="1"/>
          </p:cNvSpPr>
          <p:nvPr>
            <p:ph type="title" idx="4"/>
          </p:nvPr>
        </p:nvSpPr>
        <p:spPr>
          <a:xfrm>
            <a:off x="5986272" y="1147033"/>
            <a:ext cx="50720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dk1"/>
              </a:buClr>
              <a:buSzPts val="4400"/>
              <a:buFont typeface="Helvetica Neue"/>
              <a:buNone/>
              <a:defRPr sz="2933" b="0" i="0">
                <a:solidFill>
                  <a:schemeClr val="dk1"/>
                </a:solidFill>
                <a:latin typeface="Aptos" panose="020B0004020202020204" pitchFamily="34" charset="0"/>
                <a:ea typeface="Aptos" panose="020B0004020202020204" pitchFamily="34" charset="0"/>
                <a:cs typeface="Helvetica Neue"/>
                <a:sym typeface="Helvetica Neue"/>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368" name="Google Shape;368;p62"/>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dk1"/>
                </a:solidFill>
                <a:latin typeface="Aptos" panose="020B0004020202020204" pitchFamily="34" charset="0"/>
                <a:ea typeface="Helvetica Neue"/>
                <a:cs typeface="Helvetica Neue"/>
                <a:sym typeface="Helvetica Neue"/>
              </a:rPr>
              <a:t>Confidential</a:t>
            </a:r>
            <a:endParaRPr sz="1067" b="0" i="0" dirty="0">
              <a:solidFill>
                <a:schemeClr val="dk1"/>
              </a:solidFill>
              <a:latin typeface="Aptos" panose="020B0004020202020204" pitchFamily="34" charset="0"/>
              <a:ea typeface="Helvetica Neue"/>
              <a:cs typeface="Helvetica Neue"/>
              <a:sym typeface="Helvetica Neue"/>
            </a:endParaRPr>
          </a:p>
        </p:txBody>
      </p:sp>
    </p:spTree>
    <p:extLst>
      <p:ext uri="{BB962C8B-B14F-4D97-AF65-F5344CB8AC3E}">
        <p14:creationId xmlns:p14="http://schemas.microsoft.com/office/powerpoint/2010/main" val="19842674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mp; Text + Image Square">
  <p:cSld name="Title &amp; Text + Image Square">
    <p:spTree>
      <p:nvGrpSpPr>
        <p:cNvPr id="1" name="Shape 369"/>
        <p:cNvGrpSpPr/>
        <p:nvPr/>
      </p:nvGrpSpPr>
      <p:grpSpPr>
        <a:xfrm>
          <a:off x="0" y="0"/>
          <a:ext cx="0" cy="0"/>
          <a:chOff x="0" y="0"/>
          <a:chExt cx="0" cy="0"/>
        </a:xfrm>
      </p:grpSpPr>
      <p:sp>
        <p:nvSpPr>
          <p:cNvPr id="370" name="Google Shape;370;p63"/>
          <p:cNvSpPr txBox="1">
            <a:spLocks noGrp="1"/>
          </p:cNvSpPr>
          <p:nvPr>
            <p:ph type="body" idx="1"/>
          </p:nvPr>
        </p:nvSpPr>
        <p:spPr>
          <a:xfrm>
            <a:off x="377965" y="1901952"/>
            <a:ext cx="4511200" cy="4389200"/>
          </a:xfrm>
          <a:prstGeom prst="rect">
            <a:avLst/>
          </a:prstGeom>
        </p:spPr>
        <p:txBody>
          <a:bodyPr spcFirstLastPara="1" wrap="square" lIns="0" tIns="0" rIns="0" bIns="0" anchor="t" anchorCtr="0">
            <a:noAutofit/>
          </a:bodyPr>
          <a:lstStyle>
            <a:lvl1pPr marL="304815" lvl="0" indent="-313282" rtl="0">
              <a:spcBef>
                <a:spcPct val="0"/>
              </a:spcBef>
              <a:spcAft>
                <a:spcPct val="0"/>
              </a:spcAft>
              <a:buClr>
                <a:schemeClr val="lt1"/>
              </a:buClr>
              <a:buSzPts val="3800"/>
              <a:buFont typeface="Helvetica Neue"/>
              <a:buChar char="●"/>
              <a:defRPr sz="2533" b="0" i="0">
                <a:solidFill>
                  <a:schemeClr val="lt1"/>
                </a:solidFill>
                <a:latin typeface="Aptos" panose="020B0004020202020204" pitchFamily="34" charset="0"/>
                <a:ea typeface="Aptos" panose="020B0004020202020204" pitchFamily="34" charset="0"/>
                <a:cs typeface="Helvetica Neue"/>
                <a:sym typeface="Helvetica Neue"/>
              </a:defRPr>
            </a:lvl1pPr>
            <a:lvl2pPr marL="609630" lvl="1"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2pPr>
            <a:lvl3pPr marL="914446" lvl="2"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3pPr>
            <a:lvl4pPr marL="1219261" lvl="3"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4pPr>
            <a:lvl5pPr marL="1524076" lvl="4"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5pPr>
            <a:lvl6pPr marL="1828891" lvl="5"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6pPr>
            <a:lvl7pPr marL="2133707" lvl="6"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7pPr>
            <a:lvl8pPr marL="2438522" lvl="7"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8pPr>
            <a:lvl9pPr marL="2743337" lvl="8"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9pPr>
          </a:lstStyle>
          <a:p>
            <a:endParaRPr dirty="0"/>
          </a:p>
        </p:txBody>
      </p:sp>
      <p:sp>
        <p:nvSpPr>
          <p:cNvPr id="371" name="Google Shape;371;p63"/>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372" name="Google Shape;372;p63"/>
          <p:cNvSpPr txBox="1">
            <a:spLocks noGrp="1"/>
          </p:cNvSpPr>
          <p:nvPr>
            <p:ph type="title"/>
          </p:nvPr>
        </p:nvSpPr>
        <p:spPr>
          <a:xfrm>
            <a:off x="377952" y="1147033"/>
            <a:ext cx="45112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lt1"/>
              </a:buClr>
              <a:buSzPts val="4400"/>
              <a:buFont typeface="Helvetica Neue"/>
              <a:buNone/>
              <a:defRPr sz="2933" b="0" i="0">
                <a:solidFill>
                  <a:schemeClr val="lt1"/>
                </a:solidFill>
                <a:latin typeface="Aptos" panose="020B0004020202020204" pitchFamily="34" charset="0"/>
                <a:ea typeface="Aptos" panose="020B0004020202020204" pitchFamily="34" charset="0"/>
                <a:cs typeface="Helvetica Neue"/>
                <a:sym typeface="Helvetica Neue"/>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373" name="Google Shape;373;p63"/>
          <p:cNvSpPr txBox="1">
            <a:spLocks noGrp="1"/>
          </p:cNvSpPr>
          <p:nvPr>
            <p:ph type="subTitle" idx="2"/>
          </p:nvPr>
        </p:nvSpPr>
        <p:spPr>
          <a:xfrm>
            <a:off x="377952" y="377952"/>
            <a:ext cx="45112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374" name="Google Shape;374;p63"/>
          <p:cNvSpPr>
            <a:spLocks noGrp="1"/>
          </p:cNvSpPr>
          <p:nvPr>
            <p:ph type="pic" idx="3"/>
          </p:nvPr>
        </p:nvSpPr>
        <p:spPr>
          <a:xfrm>
            <a:off x="5328001" y="2"/>
            <a:ext cx="6864000" cy="672492"/>
          </a:xfrm>
          <a:prstGeom prst="rect">
            <a:avLst/>
          </a:prstGeom>
          <a:noFill/>
          <a:ln>
            <a:noFill/>
          </a:ln>
        </p:spPr>
        <p:txBody>
          <a:bodyPr/>
          <a:lstStyle>
            <a:lvl1pPr>
              <a:defRPr b="0" i="0">
                <a:latin typeface="Montserrat" pitchFamily="2" charset="77"/>
              </a:defRPr>
            </a:lvl1pPr>
          </a:lstStyle>
          <a:p>
            <a:endParaRPr lang="en-US" dirty="0"/>
          </a:p>
        </p:txBody>
      </p:sp>
      <p:sp>
        <p:nvSpPr>
          <p:cNvPr id="375" name="Google Shape;375;p63"/>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lt1"/>
                </a:solidFill>
                <a:latin typeface="Aptos" panose="020B0004020202020204" pitchFamily="34" charset="0"/>
                <a:ea typeface="Helvetica Neue"/>
                <a:cs typeface="Helvetica Neue"/>
                <a:sym typeface="Helvetica Neue"/>
              </a:rPr>
              <a:t>Confidential</a:t>
            </a:r>
            <a:endParaRPr sz="1067" b="0" i="0" dirty="0">
              <a:solidFill>
                <a:schemeClr val="lt1"/>
              </a:solidFill>
              <a:latin typeface="Aptos" panose="020B0004020202020204" pitchFamily="34" charset="0"/>
              <a:ea typeface="Helvetica Neue"/>
              <a:cs typeface="Helvetica Neue"/>
              <a:sym typeface="Helvetica Neue"/>
            </a:endParaRPr>
          </a:p>
        </p:txBody>
      </p:sp>
      <p:sp>
        <p:nvSpPr>
          <p:cNvPr id="376" name="Google Shape;376;p63"/>
          <p:cNvSpPr txBox="1">
            <a:spLocks noGrp="1"/>
          </p:cNvSpPr>
          <p:nvPr>
            <p:ph type="sldNum" idx="4"/>
          </p:nvPr>
        </p:nvSpPr>
        <p:spPr>
          <a:xfrm>
            <a:off x="11216640" y="6094793"/>
            <a:ext cx="609600" cy="365600"/>
          </a:xfrm>
          <a:prstGeom prst="rect">
            <a:avLst/>
          </a:prstGeom>
          <a:noFill/>
          <a:ln>
            <a:noFill/>
          </a:ln>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687791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12192000" cy="900112"/>
          </a:xfrm>
        </p:spPr>
        <p:txBody>
          <a:bodyPr lIns="121899" rIns="121899"/>
          <a:lstStyle>
            <a:lvl1pPr>
              <a:defRPr>
                <a:latin typeface="Tahoma" pitchFamily="34" charset="0"/>
                <a:ea typeface="Tahoma" pitchFamily="34" charset="0"/>
                <a:cs typeface="Tahoma" pitchFamily="34" charset="0"/>
              </a:defRPr>
            </a:lvl1pPr>
          </a:lstStyle>
          <a:p>
            <a:r>
              <a:rPr lang="en-US"/>
              <a:t>Click to edit Master title style</a:t>
            </a:r>
          </a:p>
        </p:txBody>
      </p:sp>
      <p:sp>
        <p:nvSpPr>
          <p:cNvPr id="6" name="Content Placeholder 2"/>
          <p:cNvSpPr>
            <a:spLocks noGrp="1"/>
          </p:cNvSpPr>
          <p:nvPr>
            <p:ph idx="1"/>
          </p:nvPr>
        </p:nvSpPr>
        <p:spPr>
          <a:xfrm>
            <a:off x="508001" y="1097647"/>
            <a:ext cx="11176000" cy="4876800"/>
          </a:xfrm>
        </p:spPr>
        <p:txBody>
          <a:bodyPr/>
          <a:lstStyle>
            <a:lvl1pPr>
              <a:defRPr>
                <a:latin typeface="Arial" pitchFamily="34" charset="0"/>
                <a:ea typeface="Tahoma" pitchFamily="34" charset="0"/>
                <a:cs typeface="Tahoma" pitchFamily="34" charset="0"/>
              </a:defRPr>
            </a:lvl1pPr>
            <a:lvl2pPr>
              <a:defRPr>
                <a:latin typeface="Arial" pitchFamily="34" charset="0"/>
                <a:ea typeface="Tahoma" pitchFamily="34" charset="0"/>
                <a:cs typeface="Tahoma" pitchFamily="34" charset="0"/>
              </a:defRPr>
            </a:lvl2pPr>
            <a:lvl3pPr>
              <a:defRPr>
                <a:latin typeface="Arial" pitchFamily="34" charset="0"/>
                <a:ea typeface="Tahoma" pitchFamily="34" charset="0"/>
                <a:cs typeface="Tahoma" pitchFamily="34" charset="0"/>
              </a:defRPr>
            </a:lvl3pPr>
            <a:lvl4pPr>
              <a:defRPr>
                <a:latin typeface="Arial" pitchFamily="34" charset="0"/>
                <a:ea typeface="Tahoma" pitchFamily="34" charset="0"/>
                <a:cs typeface="Tahoma" pitchFamily="34" charset="0"/>
              </a:defRPr>
            </a:lvl4pPr>
            <a:lvl5pPr>
              <a:defRPr>
                <a:latin typeface="Arial"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34131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mp; Text + Image Square (on Light)">
  <p:cSld name="Title &amp; Text + Image Square (on Light)">
    <p:bg>
      <p:bgPr>
        <a:solidFill>
          <a:schemeClr val="lt1"/>
        </a:solidFill>
        <a:effectLst/>
      </p:bgPr>
    </p:bg>
    <p:spTree>
      <p:nvGrpSpPr>
        <p:cNvPr id="1" name="Shape 377"/>
        <p:cNvGrpSpPr/>
        <p:nvPr/>
      </p:nvGrpSpPr>
      <p:grpSpPr>
        <a:xfrm>
          <a:off x="0" y="0"/>
          <a:ext cx="0" cy="0"/>
          <a:chOff x="0" y="0"/>
          <a:chExt cx="0" cy="0"/>
        </a:xfrm>
      </p:grpSpPr>
      <p:sp>
        <p:nvSpPr>
          <p:cNvPr id="378" name="Google Shape;378;p64"/>
          <p:cNvSpPr txBox="1">
            <a:spLocks noGrp="1"/>
          </p:cNvSpPr>
          <p:nvPr>
            <p:ph type="body" idx="1"/>
          </p:nvPr>
        </p:nvSpPr>
        <p:spPr>
          <a:xfrm>
            <a:off x="377965" y="1901952"/>
            <a:ext cx="4511200" cy="4389200"/>
          </a:xfrm>
          <a:prstGeom prst="rect">
            <a:avLst/>
          </a:prstGeom>
        </p:spPr>
        <p:txBody>
          <a:bodyPr spcFirstLastPara="1" wrap="square" lIns="0" tIns="0" rIns="0" bIns="0" anchor="t" anchorCtr="0">
            <a:noAutofit/>
          </a:bodyPr>
          <a:lstStyle>
            <a:lvl1pPr marL="304815" lvl="0" indent="-313282" rtl="0">
              <a:spcBef>
                <a:spcPct val="0"/>
              </a:spcBef>
              <a:spcAft>
                <a:spcPct val="0"/>
              </a:spcAft>
              <a:buClr>
                <a:schemeClr val="dk1"/>
              </a:buClr>
              <a:buSzPts val="3800"/>
              <a:buFont typeface="Helvetica Neue"/>
              <a:buChar char="●"/>
              <a:defRPr sz="2533" b="0" i="0">
                <a:solidFill>
                  <a:schemeClr val="dk1"/>
                </a:solidFill>
                <a:latin typeface="Aptos" panose="020B0004020202020204" pitchFamily="34" charset="0"/>
                <a:ea typeface="Aptos" panose="020B0004020202020204" pitchFamily="34" charset="0"/>
                <a:cs typeface="Helvetica Neue"/>
                <a:sym typeface="Helvetica Neue"/>
              </a:defRPr>
            </a:lvl1pPr>
            <a:lvl2pPr marL="609630" lvl="1"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2pPr>
            <a:lvl3pPr marL="914446" lvl="2"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3pPr>
            <a:lvl4pPr marL="1219261" lvl="3"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4pPr>
            <a:lvl5pPr marL="1524076" lvl="4"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5pPr>
            <a:lvl6pPr marL="1828891" lvl="5"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6pPr>
            <a:lvl7pPr marL="2133707" lvl="6"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7pPr>
            <a:lvl8pPr marL="2438522" lvl="7"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8pPr>
            <a:lvl9pPr marL="2743337" lvl="8"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9pPr>
          </a:lstStyle>
          <a:p>
            <a:endParaRPr dirty="0"/>
          </a:p>
        </p:txBody>
      </p:sp>
      <p:sp>
        <p:nvSpPr>
          <p:cNvPr id="379" name="Google Shape;379;p64"/>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380" name="Google Shape;380;p64"/>
          <p:cNvSpPr txBox="1">
            <a:spLocks noGrp="1"/>
          </p:cNvSpPr>
          <p:nvPr>
            <p:ph type="title"/>
          </p:nvPr>
        </p:nvSpPr>
        <p:spPr>
          <a:xfrm>
            <a:off x="377952" y="1147033"/>
            <a:ext cx="45112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dk1"/>
              </a:buClr>
              <a:buSzPts val="4400"/>
              <a:buFont typeface="Helvetica Neue"/>
              <a:buNone/>
              <a:defRPr sz="2933" b="0" i="0">
                <a:solidFill>
                  <a:schemeClr val="dk1"/>
                </a:solidFill>
                <a:latin typeface="Aptos" panose="020B0004020202020204" pitchFamily="34" charset="0"/>
                <a:ea typeface="Aptos" panose="020B0004020202020204" pitchFamily="34" charset="0"/>
                <a:cs typeface="Helvetica Neue"/>
                <a:sym typeface="Helvetica Neue"/>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381" name="Google Shape;381;p64"/>
          <p:cNvSpPr txBox="1">
            <a:spLocks noGrp="1"/>
          </p:cNvSpPr>
          <p:nvPr>
            <p:ph type="subTitle" idx="2"/>
          </p:nvPr>
        </p:nvSpPr>
        <p:spPr>
          <a:xfrm>
            <a:off x="377952" y="377952"/>
            <a:ext cx="45112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382" name="Google Shape;382;p64"/>
          <p:cNvSpPr>
            <a:spLocks noGrp="1"/>
          </p:cNvSpPr>
          <p:nvPr>
            <p:ph type="pic" idx="3"/>
          </p:nvPr>
        </p:nvSpPr>
        <p:spPr>
          <a:xfrm>
            <a:off x="5328001" y="2"/>
            <a:ext cx="6864000" cy="672492"/>
          </a:xfrm>
          <a:prstGeom prst="rect">
            <a:avLst/>
          </a:prstGeom>
          <a:noFill/>
          <a:ln>
            <a:noFill/>
          </a:ln>
        </p:spPr>
        <p:txBody>
          <a:bodyPr/>
          <a:lstStyle>
            <a:lvl1pPr>
              <a:defRPr b="0" i="0">
                <a:latin typeface="Montserrat" pitchFamily="2" charset="77"/>
              </a:defRPr>
            </a:lvl1pPr>
          </a:lstStyle>
          <a:p>
            <a:endParaRPr lang="en-US" dirty="0"/>
          </a:p>
        </p:txBody>
      </p:sp>
      <p:sp>
        <p:nvSpPr>
          <p:cNvPr id="383" name="Google Shape;383;p64"/>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lt1"/>
                </a:solidFill>
                <a:latin typeface="Aptos" panose="020B0004020202020204" pitchFamily="34" charset="0"/>
                <a:ea typeface="Helvetica Neue"/>
                <a:cs typeface="Helvetica Neue"/>
                <a:sym typeface="Helvetica Neue"/>
              </a:rPr>
              <a:t>Confidential</a:t>
            </a:r>
            <a:endParaRPr sz="1067" b="0" i="0" dirty="0">
              <a:solidFill>
                <a:schemeClr val="lt1"/>
              </a:solidFill>
              <a:latin typeface="Aptos" panose="020B0004020202020204" pitchFamily="34" charset="0"/>
              <a:ea typeface="Helvetica Neue"/>
              <a:cs typeface="Helvetica Neue"/>
              <a:sym typeface="Helvetica Neue"/>
            </a:endParaRPr>
          </a:p>
        </p:txBody>
      </p:sp>
      <p:sp>
        <p:nvSpPr>
          <p:cNvPr id="384" name="Google Shape;384;p64"/>
          <p:cNvSpPr txBox="1">
            <a:spLocks noGrp="1"/>
          </p:cNvSpPr>
          <p:nvPr>
            <p:ph type="sldNum" idx="4"/>
          </p:nvPr>
        </p:nvSpPr>
        <p:spPr>
          <a:xfrm>
            <a:off x="11216640" y="6094793"/>
            <a:ext cx="609600" cy="365600"/>
          </a:xfrm>
          <a:prstGeom prst="rect">
            <a:avLst/>
          </a:prstGeom>
          <a:noFill/>
          <a:ln>
            <a:noFill/>
          </a:ln>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5915969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mp; Text + Inset Image 6">
  <p:cSld name="Title &amp; Text + Inset Image 6">
    <p:spTree>
      <p:nvGrpSpPr>
        <p:cNvPr id="1" name="Shape 385"/>
        <p:cNvGrpSpPr/>
        <p:nvPr/>
      </p:nvGrpSpPr>
      <p:grpSpPr>
        <a:xfrm>
          <a:off x="0" y="0"/>
          <a:ext cx="0" cy="0"/>
          <a:chOff x="0" y="0"/>
          <a:chExt cx="0" cy="0"/>
        </a:xfrm>
      </p:grpSpPr>
      <p:sp>
        <p:nvSpPr>
          <p:cNvPr id="386" name="Google Shape;386;p65"/>
          <p:cNvSpPr txBox="1">
            <a:spLocks noGrp="1"/>
          </p:cNvSpPr>
          <p:nvPr>
            <p:ph type="body" idx="1"/>
          </p:nvPr>
        </p:nvSpPr>
        <p:spPr>
          <a:xfrm>
            <a:off x="377967" y="1901952"/>
            <a:ext cx="5072000" cy="4389200"/>
          </a:xfrm>
          <a:prstGeom prst="rect">
            <a:avLst/>
          </a:prstGeom>
        </p:spPr>
        <p:txBody>
          <a:bodyPr spcFirstLastPara="1" wrap="square" lIns="0" tIns="0" rIns="0" bIns="0" anchor="t" anchorCtr="0">
            <a:noAutofit/>
          </a:bodyPr>
          <a:lstStyle>
            <a:lvl1pPr marL="304815" lvl="0" indent="-313282" rtl="0">
              <a:spcBef>
                <a:spcPct val="0"/>
              </a:spcBef>
              <a:spcAft>
                <a:spcPct val="0"/>
              </a:spcAft>
              <a:buClr>
                <a:schemeClr val="lt1"/>
              </a:buClr>
              <a:buSzPts val="3800"/>
              <a:buFont typeface="Helvetica Neue"/>
              <a:buChar char="●"/>
              <a:defRPr sz="2533" b="0" i="0">
                <a:solidFill>
                  <a:schemeClr val="lt1"/>
                </a:solidFill>
                <a:latin typeface="Aptos" panose="020B0004020202020204" pitchFamily="34" charset="0"/>
                <a:ea typeface="Aptos" panose="020B0004020202020204" pitchFamily="34" charset="0"/>
                <a:cs typeface="Helvetica Neue"/>
                <a:sym typeface="Helvetica Neue"/>
              </a:defRPr>
            </a:lvl1pPr>
            <a:lvl2pPr marL="609630" lvl="1"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2pPr>
            <a:lvl3pPr marL="914446" lvl="2"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3pPr>
            <a:lvl4pPr marL="1219261" lvl="3"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4pPr>
            <a:lvl5pPr marL="1524076" lvl="4"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5pPr>
            <a:lvl6pPr marL="1828891" lvl="5"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6pPr>
            <a:lvl7pPr marL="2133707" lvl="6"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7pPr>
            <a:lvl8pPr marL="2438522" lvl="7"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8pPr>
            <a:lvl9pPr marL="2743337" lvl="8"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9pPr>
          </a:lstStyle>
          <a:p>
            <a:endParaRPr dirty="0"/>
          </a:p>
        </p:txBody>
      </p:sp>
      <p:sp>
        <p:nvSpPr>
          <p:cNvPr id="387" name="Google Shape;387;p65"/>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388" name="Google Shape;388;p65"/>
          <p:cNvSpPr txBox="1">
            <a:spLocks noGrp="1"/>
          </p:cNvSpPr>
          <p:nvPr>
            <p:ph type="title"/>
          </p:nvPr>
        </p:nvSpPr>
        <p:spPr>
          <a:xfrm>
            <a:off x="377952" y="1147033"/>
            <a:ext cx="50720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lt1"/>
              </a:buClr>
              <a:buSzPts val="4400"/>
              <a:buFont typeface="Helvetica Neue"/>
              <a:buNone/>
              <a:defRPr sz="2933" b="0" i="0">
                <a:solidFill>
                  <a:schemeClr val="lt1"/>
                </a:solidFill>
                <a:latin typeface="Aptos" panose="020B0004020202020204" pitchFamily="34" charset="0"/>
                <a:ea typeface="Aptos" panose="020B0004020202020204" pitchFamily="34" charset="0"/>
                <a:cs typeface="Helvetica Neue"/>
                <a:sym typeface="Helvetica Neue"/>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389" name="Google Shape;389;p65"/>
          <p:cNvSpPr txBox="1">
            <a:spLocks noGrp="1"/>
          </p:cNvSpPr>
          <p:nvPr>
            <p:ph type="subTitle" idx="2"/>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390" name="Google Shape;390;p65"/>
          <p:cNvSpPr>
            <a:spLocks noGrp="1"/>
          </p:cNvSpPr>
          <p:nvPr>
            <p:ph type="pic" idx="3"/>
          </p:nvPr>
        </p:nvSpPr>
        <p:spPr>
          <a:xfrm>
            <a:off x="5986272" y="377952"/>
            <a:ext cx="5450000" cy="672492"/>
          </a:xfrm>
          <a:prstGeom prst="rect">
            <a:avLst/>
          </a:prstGeom>
          <a:noFill/>
          <a:ln>
            <a:noFill/>
          </a:ln>
        </p:spPr>
        <p:txBody>
          <a:bodyPr/>
          <a:lstStyle>
            <a:lvl1pPr>
              <a:defRPr b="0" i="0">
                <a:latin typeface="Montserrat" pitchFamily="2" charset="77"/>
              </a:defRPr>
            </a:lvl1pPr>
          </a:lstStyle>
          <a:p>
            <a:endParaRPr lang="en-US" dirty="0"/>
          </a:p>
        </p:txBody>
      </p:sp>
    </p:spTree>
    <p:extLst>
      <p:ext uri="{BB962C8B-B14F-4D97-AF65-F5344CB8AC3E}">
        <p14:creationId xmlns:p14="http://schemas.microsoft.com/office/powerpoint/2010/main" val="19306845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mp; Text + Inset Image 6 (on Light)">
  <p:cSld name="Title &amp; Text + Inset Image 6 (on Light)">
    <p:bg>
      <p:bgPr>
        <a:solidFill>
          <a:schemeClr val="lt1"/>
        </a:solidFill>
        <a:effectLst/>
      </p:bgPr>
    </p:bg>
    <p:spTree>
      <p:nvGrpSpPr>
        <p:cNvPr id="1" name="Shape 391"/>
        <p:cNvGrpSpPr/>
        <p:nvPr/>
      </p:nvGrpSpPr>
      <p:grpSpPr>
        <a:xfrm>
          <a:off x="0" y="0"/>
          <a:ext cx="0" cy="0"/>
          <a:chOff x="0" y="0"/>
          <a:chExt cx="0" cy="0"/>
        </a:xfrm>
      </p:grpSpPr>
      <p:sp>
        <p:nvSpPr>
          <p:cNvPr id="392" name="Google Shape;392;p66"/>
          <p:cNvSpPr txBox="1">
            <a:spLocks noGrp="1"/>
          </p:cNvSpPr>
          <p:nvPr>
            <p:ph type="body" idx="1"/>
          </p:nvPr>
        </p:nvSpPr>
        <p:spPr>
          <a:xfrm>
            <a:off x="377967" y="1901952"/>
            <a:ext cx="5072000" cy="4389200"/>
          </a:xfrm>
          <a:prstGeom prst="rect">
            <a:avLst/>
          </a:prstGeom>
        </p:spPr>
        <p:txBody>
          <a:bodyPr spcFirstLastPara="1" wrap="square" lIns="0" tIns="0" rIns="0" bIns="0" anchor="t" anchorCtr="0">
            <a:noAutofit/>
          </a:bodyPr>
          <a:lstStyle>
            <a:lvl1pPr marL="304815" lvl="0" indent="-313282" rtl="0">
              <a:spcBef>
                <a:spcPct val="0"/>
              </a:spcBef>
              <a:spcAft>
                <a:spcPct val="0"/>
              </a:spcAft>
              <a:buClr>
                <a:schemeClr val="dk1"/>
              </a:buClr>
              <a:buSzPts val="3800"/>
              <a:buFont typeface="Helvetica Neue"/>
              <a:buChar char="●"/>
              <a:defRPr sz="2533" b="0" i="0">
                <a:solidFill>
                  <a:schemeClr val="dk1"/>
                </a:solidFill>
                <a:latin typeface="Aptos" panose="020B0004020202020204" pitchFamily="34" charset="0"/>
                <a:ea typeface="Aptos" panose="020B0004020202020204" pitchFamily="34" charset="0"/>
                <a:cs typeface="Helvetica Neue"/>
                <a:sym typeface="Helvetica Neue"/>
              </a:defRPr>
            </a:lvl1pPr>
            <a:lvl2pPr marL="609630" lvl="1"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2pPr>
            <a:lvl3pPr marL="914446" lvl="2"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3pPr>
            <a:lvl4pPr marL="1219261" lvl="3"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4pPr>
            <a:lvl5pPr marL="1524076" lvl="4"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5pPr>
            <a:lvl6pPr marL="1828891" lvl="5"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6pPr>
            <a:lvl7pPr marL="2133707" lvl="6"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7pPr>
            <a:lvl8pPr marL="2438522" lvl="7"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8pPr>
            <a:lvl9pPr marL="2743337" lvl="8"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9pPr>
          </a:lstStyle>
          <a:p>
            <a:endParaRPr dirty="0"/>
          </a:p>
        </p:txBody>
      </p:sp>
      <p:sp>
        <p:nvSpPr>
          <p:cNvPr id="393" name="Google Shape;393;p66"/>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dk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dk1"/>
                </a:solidFill>
                <a:latin typeface="Helvetica Neue"/>
                <a:ea typeface="Helvetica Neue"/>
                <a:cs typeface="Helvetica Neue"/>
                <a:sym typeface="Helvetica Neue"/>
              </a:defRPr>
            </a:lvl2pPr>
            <a:lvl3pPr lvl="2" algn="r" rtl="0">
              <a:buNone/>
              <a:defRPr sz="1067">
                <a:solidFill>
                  <a:schemeClr val="dk1"/>
                </a:solidFill>
                <a:latin typeface="Helvetica Neue"/>
                <a:ea typeface="Helvetica Neue"/>
                <a:cs typeface="Helvetica Neue"/>
                <a:sym typeface="Helvetica Neue"/>
              </a:defRPr>
            </a:lvl3pPr>
            <a:lvl4pPr lvl="3" algn="r" rtl="0">
              <a:buNone/>
              <a:defRPr sz="1067">
                <a:solidFill>
                  <a:schemeClr val="dk1"/>
                </a:solidFill>
                <a:latin typeface="Helvetica Neue"/>
                <a:ea typeface="Helvetica Neue"/>
                <a:cs typeface="Helvetica Neue"/>
                <a:sym typeface="Helvetica Neue"/>
              </a:defRPr>
            </a:lvl4pPr>
            <a:lvl5pPr lvl="4" algn="r" rtl="0">
              <a:buNone/>
              <a:defRPr sz="1067">
                <a:solidFill>
                  <a:schemeClr val="dk1"/>
                </a:solidFill>
                <a:latin typeface="Helvetica Neue"/>
                <a:ea typeface="Helvetica Neue"/>
                <a:cs typeface="Helvetica Neue"/>
                <a:sym typeface="Helvetica Neue"/>
              </a:defRPr>
            </a:lvl5pPr>
            <a:lvl6pPr lvl="5" algn="r" rtl="0">
              <a:buNone/>
              <a:defRPr sz="1067">
                <a:solidFill>
                  <a:schemeClr val="dk1"/>
                </a:solidFill>
                <a:latin typeface="Helvetica Neue"/>
                <a:ea typeface="Helvetica Neue"/>
                <a:cs typeface="Helvetica Neue"/>
                <a:sym typeface="Helvetica Neue"/>
              </a:defRPr>
            </a:lvl6pPr>
            <a:lvl7pPr lvl="6" algn="r" rtl="0">
              <a:buNone/>
              <a:defRPr sz="1067">
                <a:solidFill>
                  <a:schemeClr val="dk1"/>
                </a:solidFill>
                <a:latin typeface="Helvetica Neue"/>
                <a:ea typeface="Helvetica Neue"/>
                <a:cs typeface="Helvetica Neue"/>
                <a:sym typeface="Helvetica Neue"/>
              </a:defRPr>
            </a:lvl7pPr>
            <a:lvl8pPr lvl="7" algn="r" rtl="0">
              <a:buNone/>
              <a:defRPr sz="1067">
                <a:solidFill>
                  <a:schemeClr val="dk1"/>
                </a:solidFill>
                <a:latin typeface="Helvetica Neue"/>
                <a:ea typeface="Helvetica Neue"/>
                <a:cs typeface="Helvetica Neue"/>
                <a:sym typeface="Helvetica Neue"/>
              </a:defRPr>
            </a:lvl8pPr>
            <a:lvl9pPr lvl="8" algn="r" rtl="0">
              <a:buNone/>
              <a:defRPr sz="1067">
                <a:solidFill>
                  <a:schemeClr val="dk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394" name="Google Shape;394;p66"/>
          <p:cNvSpPr txBox="1">
            <a:spLocks noGrp="1"/>
          </p:cNvSpPr>
          <p:nvPr>
            <p:ph type="title"/>
          </p:nvPr>
        </p:nvSpPr>
        <p:spPr>
          <a:xfrm>
            <a:off x="377952" y="1147033"/>
            <a:ext cx="50720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dk1"/>
              </a:buClr>
              <a:buSzPts val="4400"/>
              <a:buFont typeface="Helvetica Neue"/>
              <a:buNone/>
              <a:defRPr sz="2933" b="0" i="0">
                <a:solidFill>
                  <a:schemeClr val="dk1"/>
                </a:solidFill>
                <a:latin typeface="Aptos" panose="020B0004020202020204" pitchFamily="34" charset="0"/>
                <a:ea typeface="Aptos" panose="020B0004020202020204" pitchFamily="34" charset="0"/>
                <a:cs typeface="Helvetica Neue"/>
                <a:sym typeface="Helvetica Neue"/>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395" name="Google Shape;395;p66"/>
          <p:cNvSpPr txBox="1">
            <a:spLocks noGrp="1"/>
          </p:cNvSpPr>
          <p:nvPr>
            <p:ph type="subTitle" idx="2"/>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396" name="Google Shape;396;p66"/>
          <p:cNvSpPr>
            <a:spLocks noGrp="1"/>
          </p:cNvSpPr>
          <p:nvPr>
            <p:ph type="pic" idx="3"/>
          </p:nvPr>
        </p:nvSpPr>
        <p:spPr>
          <a:xfrm>
            <a:off x="5986272" y="377952"/>
            <a:ext cx="5450000" cy="672492"/>
          </a:xfrm>
          <a:prstGeom prst="rect">
            <a:avLst/>
          </a:prstGeom>
          <a:noFill/>
          <a:ln>
            <a:noFill/>
          </a:ln>
        </p:spPr>
        <p:txBody>
          <a:bodyPr/>
          <a:lstStyle>
            <a:lvl1pPr>
              <a:defRPr b="0" i="0">
                <a:latin typeface="Montserrat" pitchFamily="2" charset="77"/>
              </a:defRPr>
            </a:lvl1pPr>
          </a:lstStyle>
          <a:p>
            <a:endParaRPr lang="en-US" dirty="0"/>
          </a:p>
        </p:txBody>
      </p:sp>
      <p:sp>
        <p:nvSpPr>
          <p:cNvPr id="397" name="Google Shape;397;p66"/>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dk1"/>
                </a:solidFill>
                <a:latin typeface="Aptos" panose="020B0004020202020204" pitchFamily="34" charset="0"/>
                <a:ea typeface="Helvetica Neue"/>
                <a:cs typeface="Helvetica Neue"/>
                <a:sym typeface="Helvetica Neue"/>
              </a:rPr>
              <a:t>Confidential</a:t>
            </a:r>
            <a:endParaRPr sz="1067" b="0" i="0" dirty="0">
              <a:solidFill>
                <a:schemeClr val="dk1"/>
              </a:solidFill>
              <a:latin typeface="Aptos" panose="020B0004020202020204" pitchFamily="34" charset="0"/>
              <a:ea typeface="Helvetica Neue"/>
              <a:cs typeface="Helvetica Neue"/>
              <a:sym typeface="Helvetica Neue"/>
            </a:endParaRPr>
          </a:p>
        </p:txBody>
      </p:sp>
    </p:spTree>
    <p:extLst>
      <p:ext uri="{BB962C8B-B14F-4D97-AF65-F5344CB8AC3E}">
        <p14:creationId xmlns:p14="http://schemas.microsoft.com/office/powerpoint/2010/main" val="40306493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mp; Text + Inset Image 8">
  <p:cSld name="Title &amp; Text + Inset Image 8">
    <p:spTree>
      <p:nvGrpSpPr>
        <p:cNvPr id="1" name="Shape 398"/>
        <p:cNvGrpSpPr/>
        <p:nvPr/>
      </p:nvGrpSpPr>
      <p:grpSpPr>
        <a:xfrm>
          <a:off x="0" y="0"/>
          <a:ext cx="0" cy="0"/>
          <a:chOff x="0" y="0"/>
          <a:chExt cx="0" cy="0"/>
        </a:xfrm>
      </p:grpSpPr>
      <p:sp>
        <p:nvSpPr>
          <p:cNvPr id="399" name="Google Shape;399;p67"/>
          <p:cNvSpPr txBox="1">
            <a:spLocks noGrp="1"/>
          </p:cNvSpPr>
          <p:nvPr>
            <p:ph type="body" idx="1"/>
          </p:nvPr>
        </p:nvSpPr>
        <p:spPr>
          <a:xfrm>
            <a:off x="377967" y="1901952"/>
            <a:ext cx="3206400" cy="4389200"/>
          </a:xfrm>
          <a:prstGeom prst="rect">
            <a:avLst/>
          </a:prstGeom>
        </p:spPr>
        <p:txBody>
          <a:bodyPr spcFirstLastPara="1" wrap="square" lIns="0" tIns="0" rIns="0" bIns="0" anchor="t" anchorCtr="0">
            <a:noAutofit/>
          </a:bodyPr>
          <a:lstStyle>
            <a:lvl1pPr marL="304815" lvl="0" indent="-313282" rtl="0">
              <a:spcBef>
                <a:spcPct val="0"/>
              </a:spcBef>
              <a:spcAft>
                <a:spcPct val="0"/>
              </a:spcAft>
              <a:buClr>
                <a:schemeClr val="lt1"/>
              </a:buClr>
              <a:buSzPts val="3800"/>
              <a:buFont typeface="Helvetica Neue"/>
              <a:buChar char="●"/>
              <a:defRPr sz="2533" b="0" i="0">
                <a:solidFill>
                  <a:schemeClr val="lt1"/>
                </a:solidFill>
                <a:latin typeface="Aptos" panose="020B0004020202020204" pitchFamily="34" charset="0"/>
                <a:ea typeface="Aptos" panose="020B0004020202020204" pitchFamily="34" charset="0"/>
                <a:cs typeface="Helvetica Neue"/>
                <a:sym typeface="Helvetica Neue"/>
              </a:defRPr>
            </a:lvl1pPr>
            <a:lvl2pPr marL="609630" lvl="1"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2pPr>
            <a:lvl3pPr marL="914446" lvl="2"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3pPr>
            <a:lvl4pPr marL="1219261" lvl="3"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4pPr>
            <a:lvl5pPr marL="1524076" lvl="4"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5pPr>
            <a:lvl6pPr marL="1828891" lvl="5"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6pPr>
            <a:lvl7pPr marL="2133707" lvl="6"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7pPr>
            <a:lvl8pPr marL="2438522" lvl="7"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8pPr>
            <a:lvl9pPr marL="2743337" lvl="8" indent="-313282" rtl="0">
              <a:spcBef>
                <a:spcPct val="0"/>
              </a:spcBef>
              <a:spcAft>
                <a:spcPct val="0"/>
              </a:spcAft>
              <a:buClr>
                <a:schemeClr val="lt1"/>
              </a:buClr>
              <a:buSzPts val="3800"/>
              <a:buFont typeface="Helvetica Neue"/>
              <a:buChar char="■"/>
              <a:defRPr sz="2533">
                <a:solidFill>
                  <a:schemeClr val="lt1"/>
                </a:solidFill>
                <a:latin typeface="Helvetica Neue"/>
                <a:ea typeface="Helvetica Neue"/>
                <a:cs typeface="Helvetica Neue"/>
                <a:sym typeface="Helvetica Neue"/>
              </a:defRPr>
            </a:lvl9pPr>
          </a:lstStyle>
          <a:p>
            <a:endParaRPr dirty="0"/>
          </a:p>
        </p:txBody>
      </p:sp>
      <p:sp>
        <p:nvSpPr>
          <p:cNvPr id="400" name="Google Shape;400;p67"/>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01" name="Google Shape;401;p67"/>
          <p:cNvSpPr txBox="1">
            <a:spLocks noGrp="1"/>
          </p:cNvSpPr>
          <p:nvPr>
            <p:ph type="title"/>
          </p:nvPr>
        </p:nvSpPr>
        <p:spPr>
          <a:xfrm>
            <a:off x="377952" y="1147033"/>
            <a:ext cx="32064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lt1"/>
              </a:buClr>
              <a:buSzPts val="4400"/>
              <a:buFont typeface="Helvetica Neue"/>
              <a:buNone/>
              <a:defRPr sz="2933" b="0" i="0">
                <a:solidFill>
                  <a:schemeClr val="lt1"/>
                </a:solidFill>
                <a:latin typeface="Aptos" panose="020B0004020202020204" pitchFamily="34" charset="0"/>
                <a:ea typeface="Aptos" panose="020B0004020202020204" pitchFamily="34" charset="0"/>
                <a:cs typeface="Helvetica Neue"/>
                <a:sym typeface="Helvetica Neue"/>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402" name="Google Shape;402;p67"/>
          <p:cNvSpPr txBox="1">
            <a:spLocks noGrp="1"/>
          </p:cNvSpPr>
          <p:nvPr>
            <p:ph type="subTitle" idx="2"/>
          </p:nvPr>
        </p:nvSpPr>
        <p:spPr>
          <a:xfrm>
            <a:off x="377952" y="377952"/>
            <a:ext cx="32064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403" name="Google Shape;403;p67"/>
          <p:cNvSpPr>
            <a:spLocks noGrp="1"/>
          </p:cNvSpPr>
          <p:nvPr>
            <p:ph type="pic" idx="3"/>
          </p:nvPr>
        </p:nvSpPr>
        <p:spPr>
          <a:xfrm>
            <a:off x="4120896" y="377952"/>
            <a:ext cx="7315200" cy="672492"/>
          </a:xfrm>
          <a:prstGeom prst="rect">
            <a:avLst/>
          </a:prstGeom>
          <a:noFill/>
          <a:ln>
            <a:noFill/>
          </a:ln>
        </p:spPr>
        <p:txBody>
          <a:bodyPr/>
          <a:lstStyle>
            <a:lvl1pPr>
              <a:defRPr b="0" i="0">
                <a:latin typeface="Montserrat" pitchFamily="2" charset="77"/>
              </a:defRPr>
            </a:lvl1pPr>
          </a:lstStyle>
          <a:p>
            <a:endParaRPr lang="en-US" dirty="0"/>
          </a:p>
        </p:txBody>
      </p:sp>
    </p:spTree>
    <p:extLst>
      <p:ext uri="{BB962C8B-B14F-4D97-AF65-F5344CB8AC3E}">
        <p14:creationId xmlns:p14="http://schemas.microsoft.com/office/powerpoint/2010/main" val="30608368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mp; Text + Inset Image 8 (on Light)">
  <p:cSld name="Title &amp; Text + Inset Image 8 (on Light)">
    <p:bg>
      <p:bgPr>
        <a:solidFill>
          <a:schemeClr val="lt1"/>
        </a:solidFill>
        <a:effectLst/>
      </p:bgPr>
    </p:bg>
    <p:spTree>
      <p:nvGrpSpPr>
        <p:cNvPr id="1" name="Shape 404"/>
        <p:cNvGrpSpPr/>
        <p:nvPr/>
      </p:nvGrpSpPr>
      <p:grpSpPr>
        <a:xfrm>
          <a:off x="0" y="0"/>
          <a:ext cx="0" cy="0"/>
          <a:chOff x="0" y="0"/>
          <a:chExt cx="0" cy="0"/>
        </a:xfrm>
      </p:grpSpPr>
      <p:sp>
        <p:nvSpPr>
          <p:cNvPr id="405" name="Google Shape;405;p68"/>
          <p:cNvSpPr txBox="1">
            <a:spLocks noGrp="1"/>
          </p:cNvSpPr>
          <p:nvPr>
            <p:ph type="body" idx="1"/>
          </p:nvPr>
        </p:nvSpPr>
        <p:spPr>
          <a:xfrm>
            <a:off x="377967" y="1901952"/>
            <a:ext cx="3206400" cy="4389200"/>
          </a:xfrm>
          <a:prstGeom prst="rect">
            <a:avLst/>
          </a:prstGeom>
        </p:spPr>
        <p:txBody>
          <a:bodyPr spcFirstLastPara="1" wrap="square" lIns="0" tIns="0" rIns="0" bIns="0" anchor="t" anchorCtr="0">
            <a:noAutofit/>
          </a:bodyPr>
          <a:lstStyle>
            <a:lvl1pPr marL="304815" lvl="0" indent="-313282" rtl="0">
              <a:spcBef>
                <a:spcPct val="0"/>
              </a:spcBef>
              <a:spcAft>
                <a:spcPct val="0"/>
              </a:spcAft>
              <a:buClr>
                <a:schemeClr val="dk1"/>
              </a:buClr>
              <a:buSzPts val="3800"/>
              <a:buFont typeface="Helvetica Neue"/>
              <a:buChar char="●"/>
              <a:defRPr sz="2533" b="0" i="0">
                <a:solidFill>
                  <a:schemeClr val="dk1"/>
                </a:solidFill>
                <a:latin typeface="Aptos" panose="020B0004020202020204" pitchFamily="34" charset="0"/>
                <a:ea typeface="Aptos" panose="020B0004020202020204" pitchFamily="34" charset="0"/>
                <a:cs typeface="Helvetica Neue"/>
                <a:sym typeface="Helvetica Neue"/>
              </a:defRPr>
            </a:lvl1pPr>
            <a:lvl2pPr marL="609630" lvl="1"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2pPr>
            <a:lvl3pPr marL="914446" lvl="2"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3pPr>
            <a:lvl4pPr marL="1219261" lvl="3"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4pPr>
            <a:lvl5pPr marL="1524076" lvl="4"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5pPr>
            <a:lvl6pPr marL="1828891" lvl="5"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6pPr>
            <a:lvl7pPr marL="2133707" lvl="6"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7pPr>
            <a:lvl8pPr marL="2438522" lvl="7"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8pPr>
            <a:lvl9pPr marL="2743337" lvl="8" indent="-313282" rtl="0">
              <a:spcBef>
                <a:spcPct val="0"/>
              </a:spcBef>
              <a:spcAft>
                <a:spcPct val="0"/>
              </a:spcAft>
              <a:buClr>
                <a:schemeClr val="dk1"/>
              </a:buClr>
              <a:buSzPts val="3800"/>
              <a:buFont typeface="Helvetica Neue"/>
              <a:buChar char="■"/>
              <a:defRPr sz="2533">
                <a:solidFill>
                  <a:schemeClr val="dk1"/>
                </a:solidFill>
                <a:latin typeface="Helvetica Neue"/>
                <a:ea typeface="Helvetica Neue"/>
                <a:cs typeface="Helvetica Neue"/>
                <a:sym typeface="Helvetica Neue"/>
              </a:defRPr>
            </a:lvl9pPr>
          </a:lstStyle>
          <a:p>
            <a:endParaRPr dirty="0"/>
          </a:p>
        </p:txBody>
      </p:sp>
      <p:sp>
        <p:nvSpPr>
          <p:cNvPr id="406" name="Google Shape;406;p68"/>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dk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dk1"/>
                </a:solidFill>
                <a:latin typeface="Helvetica Neue"/>
                <a:ea typeface="Helvetica Neue"/>
                <a:cs typeface="Helvetica Neue"/>
                <a:sym typeface="Helvetica Neue"/>
              </a:defRPr>
            </a:lvl2pPr>
            <a:lvl3pPr lvl="2" algn="r" rtl="0">
              <a:buNone/>
              <a:defRPr sz="1067">
                <a:solidFill>
                  <a:schemeClr val="dk1"/>
                </a:solidFill>
                <a:latin typeface="Helvetica Neue"/>
                <a:ea typeface="Helvetica Neue"/>
                <a:cs typeface="Helvetica Neue"/>
                <a:sym typeface="Helvetica Neue"/>
              </a:defRPr>
            </a:lvl3pPr>
            <a:lvl4pPr lvl="3" algn="r" rtl="0">
              <a:buNone/>
              <a:defRPr sz="1067">
                <a:solidFill>
                  <a:schemeClr val="dk1"/>
                </a:solidFill>
                <a:latin typeface="Helvetica Neue"/>
                <a:ea typeface="Helvetica Neue"/>
                <a:cs typeface="Helvetica Neue"/>
                <a:sym typeface="Helvetica Neue"/>
              </a:defRPr>
            </a:lvl4pPr>
            <a:lvl5pPr lvl="4" algn="r" rtl="0">
              <a:buNone/>
              <a:defRPr sz="1067">
                <a:solidFill>
                  <a:schemeClr val="dk1"/>
                </a:solidFill>
                <a:latin typeface="Helvetica Neue"/>
                <a:ea typeface="Helvetica Neue"/>
                <a:cs typeface="Helvetica Neue"/>
                <a:sym typeface="Helvetica Neue"/>
              </a:defRPr>
            </a:lvl5pPr>
            <a:lvl6pPr lvl="5" algn="r" rtl="0">
              <a:buNone/>
              <a:defRPr sz="1067">
                <a:solidFill>
                  <a:schemeClr val="dk1"/>
                </a:solidFill>
                <a:latin typeface="Helvetica Neue"/>
                <a:ea typeface="Helvetica Neue"/>
                <a:cs typeface="Helvetica Neue"/>
                <a:sym typeface="Helvetica Neue"/>
              </a:defRPr>
            </a:lvl6pPr>
            <a:lvl7pPr lvl="6" algn="r" rtl="0">
              <a:buNone/>
              <a:defRPr sz="1067">
                <a:solidFill>
                  <a:schemeClr val="dk1"/>
                </a:solidFill>
                <a:latin typeface="Helvetica Neue"/>
                <a:ea typeface="Helvetica Neue"/>
                <a:cs typeface="Helvetica Neue"/>
                <a:sym typeface="Helvetica Neue"/>
              </a:defRPr>
            </a:lvl7pPr>
            <a:lvl8pPr lvl="7" algn="r" rtl="0">
              <a:buNone/>
              <a:defRPr sz="1067">
                <a:solidFill>
                  <a:schemeClr val="dk1"/>
                </a:solidFill>
                <a:latin typeface="Helvetica Neue"/>
                <a:ea typeface="Helvetica Neue"/>
                <a:cs typeface="Helvetica Neue"/>
                <a:sym typeface="Helvetica Neue"/>
              </a:defRPr>
            </a:lvl8pPr>
            <a:lvl9pPr lvl="8" algn="r" rtl="0">
              <a:buNone/>
              <a:defRPr sz="1067">
                <a:solidFill>
                  <a:schemeClr val="dk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07" name="Google Shape;407;p68"/>
          <p:cNvSpPr txBox="1">
            <a:spLocks noGrp="1"/>
          </p:cNvSpPr>
          <p:nvPr>
            <p:ph type="title"/>
          </p:nvPr>
        </p:nvSpPr>
        <p:spPr>
          <a:xfrm>
            <a:off x="377952" y="1147033"/>
            <a:ext cx="32064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dk1"/>
              </a:buClr>
              <a:buSzPts val="4400"/>
              <a:buFont typeface="Helvetica Neue"/>
              <a:buNone/>
              <a:defRPr sz="2933" b="0" i="0">
                <a:solidFill>
                  <a:schemeClr val="dk1"/>
                </a:solidFill>
                <a:latin typeface="Aptos" panose="020B0004020202020204" pitchFamily="34" charset="0"/>
                <a:ea typeface="Aptos" panose="020B0004020202020204" pitchFamily="34" charset="0"/>
                <a:cs typeface="Helvetica Neue"/>
                <a:sym typeface="Helvetica Neue"/>
              </a:defRPr>
            </a:lvl1pPr>
            <a:lvl2pPr lvl="1" algn="ctr" rtl="0">
              <a:spcBef>
                <a:spcPct val="0"/>
              </a:spcBef>
              <a:spcAft>
                <a:spcPct val="0"/>
              </a:spcAft>
              <a:buSzPts val="7200"/>
              <a:buNone/>
              <a:defRPr sz="4800"/>
            </a:lvl2pPr>
            <a:lvl3pPr lvl="2" algn="ctr" rtl="0">
              <a:spcBef>
                <a:spcPct val="0"/>
              </a:spcBef>
              <a:spcAft>
                <a:spcPct val="0"/>
              </a:spcAft>
              <a:buSzPts val="7200"/>
              <a:buNone/>
              <a:defRPr sz="4800"/>
            </a:lvl3pPr>
            <a:lvl4pPr lvl="3" algn="ctr" rtl="0">
              <a:spcBef>
                <a:spcPct val="0"/>
              </a:spcBef>
              <a:spcAft>
                <a:spcPct val="0"/>
              </a:spcAft>
              <a:buSzPts val="7200"/>
              <a:buNone/>
              <a:defRPr sz="4800"/>
            </a:lvl4pPr>
            <a:lvl5pPr lvl="4" algn="ctr" rtl="0">
              <a:spcBef>
                <a:spcPct val="0"/>
              </a:spcBef>
              <a:spcAft>
                <a:spcPct val="0"/>
              </a:spcAft>
              <a:buSzPts val="7200"/>
              <a:buNone/>
              <a:defRPr sz="4800"/>
            </a:lvl5pPr>
            <a:lvl6pPr lvl="5" algn="ctr" rtl="0">
              <a:spcBef>
                <a:spcPct val="0"/>
              </a:spcBef>
              <a:spcAft>
                <a:spcPct val="0"/>
              </a:spcAft>
              <a:buSzPts val="7200"/>
              <a:buNone/>
              <a:defRPr sz="4800"/>
            </a:lvl6pPr>
            <a:lvl7pPr lvl="6" algn="ctr" rtl="0">
              <a:spcBef>
                <a:spcPct val="0"/>
              </a:spcBef>
              <a:spcAft>
                <a:spcPct val="0"/>
              </a:spcAft>
              <a:buSzPts val="7200"/>
              <a:buNone/>
              <a:defRPr sz="4800"/>
            </a:lvl7pPr>
            <a:lvl8pPr lvl="7" algn="ctr" rtl="0">
              <a:spcBef>
                <a:spcPct val="0"/>
              </a:spcBef>
              <a:spcAft>
                <a:spcPct val="0"/>
              </a:spcAft>
              <a:buSzPts val="7200"/>
              <a:buNone/>
              <a:defRPr sz="4800"/>
            </a:lvl8pPr>
            <a:lvl9pPr lvl="8" algn="ctr" rtl="0">
              <a:spcBef>
                <a:spcPct val="0"/>
              </a:spcBef>
              <a:spcAft>
                <a:spcPct val="0"/>
              </a:spcAft>
              <a:buSzPts val="7200"/>
              <a:buNone/>
              <a:defRPr sz="4800"/>
            </a:lvl9pPr>
          </a:lstStyle>
          <a:p>
            <a:endParaRPr dirty="0"/>
          </a:p>
        </p:txBody>
      </p:sp>
      <p:sp>
        <p:nvSpPr>
          <p:cNvPr id="408" name="Google Shape;408;p68"/>
          <p:cNvSpPr txBox="1">
            <a:spLocks noGrp="1"/>
          </p:cNvSpPr>
          <p:nvPr>
            <p:ph type="subTitle" idx="2"/>
          </p:nvPr>
        </p:nvSpPr>
        <p:spPr>
          <a:xfrm>
            <a:off x="377952" y="377952"/>
            <a:ext cx="32064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409" name="Google Shape;409;p68"/>
          <p:cNvSpPr>
            <a:spLocks noGrp="1"/>
          </p:cNvSpPr>
          <p:nvPr>
            <p:ph type="pic" idx="3"/>
          </p:nvPr>
        </p:nvSpPr>
        <p:spPr>
          <a:xfrm>
            <a:off x="4120896" y="377952"/>
            <a:ext cx="7315200" cy="672492"/>
          </a:xfrm>
          <a:prstGeom prst="rect">
            <a:avLst/>
          </a:prstGeom>
          <a:noFill/>
          <a:ln>
            <a:noFill/>
          </a:ln>
        </p:spPr>
        <p:txBody>
          <a:bodyPr/>
          <a:lstStyle>
            <a:lvl1pPr>
              <a:defRPr b="0" i="0">
                <a:latin typeface="Montserrat" pitchFamily="2" charset="77"/>
              </a:defRPr>
            </a:lvl1pPr>
          </a:lstStyle>
          <a:p>
            <a:endParaRPr lang="en-US" dirty="0"/>
          </a:p>
        </p:txBody>
      </p:sp>
      <p:sp>
        <p:nvSpPr>
          <p:cNvPr id="410" name="Google Shape;410;p68"/>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dk1"/>
                </a:solidFill>
                <a:latin typeface="Aptos" panose="020B0004020202020204" pitchFamily="34" charset="0"/>
                <a:ea typeface="Helvetica Neue"/>
                <a:cs typeface="Helvetica Neue"/>
                <a:sym typeface="Helvetica Neue"/>
              </a:rPr>
              <a:t>Confidential</a:t>
            </a:r>
            <a:endParaRPr sz="1067" b="0" i="0" dirty="0">
              <a:solidFill>
                <a:schemeClr val="dk1"/>
              </a:solidFill>
              <a:latin typeface="Aptos" panose="020B0004020202020204" pitchFamily="34" charset="0"/>
              <a:ea typeface="Helvetica Neue"/>
              <a:cs typeface="Helvetica Neue"/>
              <a:sym typeface="Helvetica Neue"/>
            </a:endParaRPr>
          </a:p>
        </p:txBody>
      </p:sp>
    </p:spTree>
    <p:extLst>
      <p:ext uri="{BB962C8B-B14F-4D97-AF65-F5344CB8AC3E}">
        <p14:creationId xmlns:p14="http://schemas.microsoft.com/office/powerpoint/2010/main" val="16558335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mp; Text + Image Square">
  <p:cSld name="1_Title &amp; Text + Image Square">
    <p:spTree>
      <p:nvGrpSpPr>
        <p:cNvPr id="1" name="Shape 411"/>
        <p:cNvGrpSpPr/>
        <p:nvPr/>
      </p:nvGrpSpPr>
      <p:grpSpPr>
        <a:xfrm>
          <a:off x="0" y="0"/>
          <a:ext cx="0" cy="0"/>
          <a:chOff x="0" y="0"/>
          <a:chExt cx="0" cy="0"/>
        </a:xfrm>
      </p:grpSpPr>
      <p:sp>
        <p:nvSpPr>
          <p:cNvPr id="412" name="Google Shape;412;p69"/>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13" name="Google Shape;413;p69"/>
          <p:cNvSpPr txBox="1">
            <a:spLocks noGrp="1"/>
          </p:cNvSpPr>
          <p:nvPr>
            <p:ph type="subTitle" idx="1"/>
          </p:nvPr>
        </p:nvSpPr>
        <p:spPr>
          <a:xfrm>
            <a:off x="377952" y="377952"/>
            <a:ext cx="45112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414" name="Google Shape;414;p69"/>
          <p:cNvSpPr>
            <a:spLocks noGrp="1"/>
          </p:cNvSpPr>
          <p:nvPr>
            <p:ph type="pic" idx="2"/>
          </p:nvPr>
        </p:nvSpPr>
        <p:spPr>
          <a:xfrm>
            <a:off x="5328001" y="2"/>
            <a:ext cx="6864000" cy="672492"/>
          </a:xfrm>
          <a:prstGeom prst="rect">
            <a:avLst/>
          </a:prstGeom>
          <a:noFill/>
          <a:ln>
            <a:noFill/>
          </a:ln>
        </p:spPr>
        <p:txBody>
          <a:bodyPr/>
          <a:lstStyle>
            <a:lvl1pPr>
              <a:defRPr b="0" i="0">
                <a:latin typeface="Montserrat" pitchFamily="2" charset="77"/>
              </a:defRPr>
            </a:lvl1pPr>
          </a:lstStyle>
          <a:p>
            <a:endParaRPr lang="en-US" dirty="0"/>
          </a:p>
        </p:txBody>
      </p:sp>
      <p:sp>
        <p:nvSpPr>
          <p:cNvPr id="415" name="Google Shape;415;p69"/>
          <p:cNvSpPr txBox="1">
            <a:spLocks noGrp="1"/>
          </p:cNvSpPr>
          <p:nvPr>
            <p:ph type="title"/>
          </p:nvPr>
        </p:nvSpPr>
        <p:spPr>
          <a:xfrm>
            <a:off x="377952" y="1147033"/>
            <a:ext cx="45112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lt1"/>
              </a:buClr>
              <a:buSzPts val="4400"/>
              <a:buNone/>
              <a:defRPr sz="2933" b="0" i="0">
                <a:solidFill>
                  <a:schemeClr val="lt1"/>
                </a:solidFill>
                <a:latin typeface="Aptos" panose="020B0004020202020204" pitchFamily="34" charset="0"/>
              </a:defRPr>
            </a:lvl1pPr>
            <a:lvl2pPr lvl="1" algn="ctr" rtl="0">
              <a:lnSpc>
                <a:spcPct val="100000"/>
              </a:lnSpc>
              <a:spcBef>
                <a:spcPct val="0"/>
              </a:spcBef>
              <a:spcAft>
                <a:spcPct val="0"/>
              </a:spcAft>
              <a:buSzPts val="7200"/>
              <a:buNone/>
              <a:defRPr sz="4800"/>
            </a:lvl2pPr>
            <a:lvl3pPr lvl="2" algn="ctr" rtl="0">
              <a:lnSpc>
                <a:spcPct val="100000"/>
              </a:lnSpc>
              <a:spcBef>
                <a:spcPct val="0"/>
              </a:spcBef>
              <a:spcAft>
                <a:spcPct val="0"/>
              </a:spcAft>
              <a:buSzPts val="7200"/>
              <a:buNone/>
              <a:defRPr sz="4800"/>
            </a:lvl3pPr>
            <a:lvl4pPr lvl="3" algn="ctr" rtl="0">
              <a:lnSpc>
                <a:spcPct val="100000"/>
              </a:lnSpc>
              <a:spcBef>
                <a:spcPct val="0"/>
              </a:spcBef>
              <a:spcAft>
                <a:spcPct val="0"/>
              </a:spcAft>
              <a:buSzPts val="7200"/>
              <a:buNone/>
              <a:defRPr sz="4800"/>
            </a:lvl4pPr>
            <a:lvl5pPr lvl="4" algn="ctr" rtl="0">
              <a:lnSpc>
                <a:spcPct val="100000"/>
              </a:lnSpc>
              <a:spcBef>
                <a:spcPct val="0"/>
              </a:spcBef>
              <a:spcAft>
                <a:spcPct val="0"/>
              </a:spcAft>
              <a:buSzPts val="7200"/>
              <a:buNone/>
              <a:defRPr sz="4800"/>
            </a:lvl5pPr>
            <a:lvl6pPr lvl="5" algn="ctr" rtl="0">
              <a:lnSpc>
                <a:spcPct val="100000"/>
              </a:lnSpc>
              <a:spcBef>
                <a:spcPct val="0"/>
              </a:spcBef>
              <a:spcAft>
                <a:spcPct val="0"/>
              </a:spcAft>
              <a:buSzPts val="7200"/>
              <a:buNone/>
              <a:defRPr sz="4800"/>
            </a:lvl6pPr>
            <a:lvl7pPr lvl="6" algn="ctr" rtl="0">
              <a:lnSpc>
                <a:spcPct val="100000"/>
              </a:lnSpc>
              <a:spcBef>
                <a:spcPct val="0"/>
              </a:spcBef>
              <a:spcAft>
                <a:spcPct val="0"/>
              </a:spcAft>
              <a:buSzPts val="7200"/>
              <a:buNone/>
              <a:defRPr sz="4800"/>
            </a:lvl7pPr>
            <a:lvl8pPr lvl="7" algn="ctr" rtl="0">
              <a:lnSpc>
                <a:spcPct val="100000"/>
              </a:lnSpc>
              <a:spcBef>
                <a:spcPct val="0"/>
              </a:spcBef>
              <a:spcAft>
                <a:spcPct val="0"/>
              </a:spcAft>
              <a:buSzPts val="7200"/>
              <a:buNone/>
              <a:defRPr sz="4800"/>
            </a:lvl8pPr>
            <a:lvl9pPr lvl="8" algn="ctr" rtl="0">
              <a:lnSpc>
                <a:spcPct val="100000"/>
              </a:lnSpc>
              <a:spcBef>
                <a:spcPct val="0"/>
              </a:spcBef>
              <a:spcAft>
                <a:spcPct val="0"/>
              </a:spcAft>
              <a:buSzPts val="7200"/>
              <a:buNone/>
              <a:defRPr sz="4800"/>
            </a:lvl9pPr>
          </a:lstStyle>
          <a:p>
            <a:endParaRPr dirty="0"/>
          </a:p>
        </p:txBody>
      </p:sp>
      <p:sp>
        <p:nvSpPr>
          <p:cNvPr id="416" name="Google Shape;416;p69"/>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lt1"/>
                </a:solidFill>
                <a:latin typeface="Aptos" panose="020B0004020202020204" pitchFamily="34" charset="0"/>
                <a:ea typeface="Helvetica Neue"/>
                <a:cs typeface="Helvetica Neue"/>
                <a:sym typeface="Helvetica Neue"/>
              </a:rPr>
              <a:t>Confidential</a:t>
            </a:r>
            <a:endParaRPr sz="1067" b="0" i="0" dirty="0">
              <a:solidFill>
                <a:schemeClr val="lt1"/>
              </a:solidFill>
              <a:latin typeface="Aptos" panose="020B0004020202020204" pitchFamily="34" charset="0"/>
              <a:ea typeface="Helvetica Neue"/>
              <a:cs typeface="Helvetica Neue"/>
              <a:sym typeface="Helvetica Neue"/>
            </a:endParaRPr>
          </a:p>
        </p:txBody>
      </p:sp>
      <p:sp>
        <p:nvSpPr>
          <p:cNvPr id="417" name="Google Shape;417;p69"/>
          <p:cNvSpPr txBox="1">
            <a:spLocks noGrp="1"/>
          </p:cNvSpPr>
          <p:nvPr>
            <p:ph type="sldNum" idx="3"/>
          </p:nvPr>
        </p:nvSpPr>
        <p:spPr>
          <a:xfrm>
            <a:off x="11216640" y="6094793"/>
            <a:ext cx="609600" cy="365600"/>
          </a:xfrm>
          <a:prstGeom prst="rect">
            <a:avLst/>
          </a:prstGeom>
          <a:noFill/>
          <a:ln>
            <a:noFill/>
          </a:ln>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911847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mp; Text + Image Square (on Light)">
  <p:cSld name="1_Title &amp; Text + Image Square (on Light)">
    <p:bg>
      <p:bgPr>
        <a:solidFill>
          <a:schemeClr val="lt1"/>
        </a:solidFill>
        <a:effectLst/>
      </p:bgPr>
    </p:bg>
    <p:spTree>
      <p:nvGrpSpPr>
        <p:cNvPr id="1" name="Shape 418"/>
        <p:cNvGrpSpPr/>
        <p:nvPr/>
      </p:nvGrpSpPr>
      <p:grpSpPr>
        <a:xfrm>
          <a:off x="0" y="0"/>
          <a:ext cx="0" cy="0"/>
          <a:chOff x="0" y="0"/>
          <a:chExt cx="0" cy="0"/>
        </a:xfrm>
      </p:grpSpPr>
      <p:sp>
        <p:nvSpPr>
          <p:cNvPr id="419" name="Google Shape;419;p70"/>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20" name="Google Shape;420;p70"/>
          <p:cNvSpPr txBox="1">
            <a:spLocks noGrp="1"/>
          </p:cNvSpPr>
          <p:nvPr>
            <p:ph type="subTitle" idx="1"/>
          </p:nvPr>
        </p:nvSpPr>
        <p:spPr>
          <a:xfrm>
            <a:off x="377952" y="377952"/>
            <a:ext cx="45112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421" name="Google Shape;421;p70"/>
          <p:cNvSpPr>
            <a:spLocks noGrp="1"/>
          </p:cNvSpPr>
          <p:nvPr>
            <p:ph type="pic" idx="2"/>
          </p:nvPr>
        </p:nvSpPr>
        <p:spPr>
          <a:xfrm>
            <a:off x="5328001" y="2"/>
            <a:ext cx="6864000" cy="672492"/>
          </a:xfrm>
          <a:prstGeom prst="rect">
            <a:avLst/>
          </a:prstGeom>
          <a:noFill/>
          <a:ln>
            <a:noFill/>
          </a:ln>
        </p:spPr>
        <p:txBody>
          <a:bodyPr/>
          <a:lstStyle>
            <a:lvl1pPr>
              <a:defRPr b="0" i="0">
                <a:latin typeface="Montserrat" pitchFamily="2" charset="77"/>
              </a:defRPr>
            </a:lvl1pPr>
          </a:lstStyle>
          <a:p>
            <a:endParaRPr lang="en-US" dirty="0"/>
          </a:p>
        </p:txBody>
      </p:sp>
      <p:sp>
        <p:nvSpPr>
          <p:cNvPr id="422" name="Google Shape;422;p70"/>
          <p:cNvSpPr txBox="1">
            <a:spLocks noGrp="1"/>
          </p:cNvSpPr>
          <p:nvPr>
            <p:ph type="title"/>
          </p:nvPr>
        </p:nvSpPr>
        <p:spPr>
          <a:xfrm>
            <a:off x="377952" y="1147033"/>
            <a:ext cx="45112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dk1"/>
              </a:buClr>
              <a:buSzPts val="4400"/>
              <a:buNone/>
              <a:defRPr sz="2933" b="0" i="0">
                <a:solidFill>
                  <a:schemeClr val="dk1"/>
                </a:solidFill>
                <a:latin typeface="Aptos" panose="020B0004020202020204" pitchFamily="34" charset="0"/>
              </a:defRPr>
            </a:lvl1pPr>
            <a:lvl2pPr lvl="1" algn="ctr" rtl="0">
              <a:lnSpc>
                <a:spcPct val="100000"/>
              </a:lnSpc>
              <a:spcBef>
                <a:spcPct val="0"/>
              </a:spcBef>
              <a:spcAft>
                <a:spcPct val="0"/>
              </a:spcAft>
              <a:buSzPts val="7200"/>
              <a:buNone/>
              <a:defRPr sz="4800"/>
            </a:lvl2pPr>
            <a:lvl3pPr lvl="2" algn="ctr" rtl="0">
              <a:lnSpc>
                <a:spcPct val="100000"/>
              </a:lnSpc>
              <a:spcBef>
                <a:spcPct val="0"/>
              </a:spcBef>
              <a:spcAft>
                <a:spcPct val="0"/>
              </a:spcAft>
              <a:buSzPts val="7200"/>
              <a:buNone/>
              <a:defRPr sz="4800"/>
            </a:lvl3pPr>
            <a:lvl4pPr lvl="3" algn="ctr" rtl="0">
              <a:lnSpc>
                <a:spcPct val="100000"/>
              </a:lnSpc>
              <a:spcBef>
                <a:spcPct val="0"/>
              </a:spcBef>
              <a:spcAft>
                <a:spcPct val="0"/>
              </a:spcAft>
              <a:buSzPts val="7200"/>
              <a:buNone/>
              <a:defRPr sz="4800"/>
            </a:lvl4pPr>
            <a:lvl5pPr lvl="4" algn="ctr" rtl="0">
              <a:lnSpc>
                <a:spcPct val="100000"/>
              </a:lnSpc>
              <a:spcBef>
                <a:spcPct val="0"/>
              </a:spcBef>
              <a:spcAft>
                <a:spcPct val="0"/>
              </a:spcAft>
              <a:buSzPts val="7200"/>
              <a:buNone/>
              <a:defRPr sz="4800"/>
            </a:lvl5pPr>
            <a:lvl6pPr lvl="5" algn="ctr" rtl="0">
              <a:lnSpc>
                <a:spcPct val="100000"/>
              </a:lnSpc>
              <a:spcBef>
                <a:spcPct val="0"/>
              </a:spcBef>
              <a:spcAft>
                <a:spcPct val="0"/>
              </a:spcAft>
              <a:buSzPts val="7200"/>
              <a:buNone/>
              <a:defRPr sz="4800"/>
            </a:lvl6pPr>
            <a:lvl7pPr lvl="6" algn="ctr" rtl="0">
              <a:lnSpc>
                <a:spcPct val="100000"/>
              </a:lnSpc>
              <a:spcBef>
                <a:spcPct val="0"/>
              </a:spcBef>
              <a:spcAft>
                <a:spcPct val="0"/>
              </a:spcAft>
              <a:buSzPts val="7200"/>
              <a:buNone/>
              <a:defRPr sz="4800"/>
            </a:lvl7pPr>
            <a:lvl8pPr lvl="7" algn="ctr" rtl="0">
              <a:lnSpc>
                <a:spcPct val="100000"/>
              </a:lnSpc>
              <a:spcBef>
                <a:spcPct val="0"/>
              </a:spcBef>
              <a:spcAft>
                <a:spcPct val="0"/>
              </a:spcAft>
              <a:buSzPts val="7200"/>
              <a:buNone/>
              <a:defRPr sz="4800"/>
            </a:lvl8pPr>
            <a:lvl9pPr lvl="8" algn="ctr" rtl="0">
              <a:lnSpc>
                <a:spcPct val="100000"/>
              </a:lnSpc>
              <a:spcBef>
                <a:spcPct val="0"/>
              </a:spcBef>
              <a:spcAft>
                <a:spcPct val="0"/>
              </a:spcAft>
              <a:buSzPts val="7200"/>
              <a:buNone/>
              <a:defRPr sz="4800"/>
            </a:lvl9pPr>
          </a:lstStyle>
          <a:p>
            <a:endParaRPr dirty="0"/>
          </a:p>
        </p:txBody>
      </p:sp>
      <p:sp>
        <p:nvSpPr>
          <p:cNvPr id="423" name="Google Shape;423;p70"/>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lt1"/>
                </a:solidFill>
                <a:latin typeface="Aptos" panose="020B0004020202020204" pitchFamily="34" charset="0"/>
                <a:ea typeface="Helvetica Neue"/>
                <a:cs typeface="Helvetica Neue"/>
                <a:sym typeface="Helvetica Neue"/>
              </a:rPr>
              <a:t>Confidential</a:t>
            </a:r>
            <a:endParaRPr sz="1067" b="0" i="0" dirty="0">
              <a:solidFill>
                <a:schemeClr val="lt1"/>
              </a:solidFill>
              <a:latin typeface="Aptos" panose="020B0004020202020204" pitchFamily="34" charset="0"/>
              <a:ea typeface="Helvetica Neue"/>
              <a:cs typeface="Helvetica Neue"/>
              <a:sym typeface="Helvetica Neue"/>
            </a:endParaRPr>
          </a:p>
        </p:txBody>
      </p:sp>
      <p:sp>
        <p:nvSpPr>
          <p:cNvPr id="424" name="Google Shape;424;p70"/>
          <p:cNvSpPr txBox="1">
            <a:spLocks noGrp="1"/>
          </p:cNvSpPr>
          <p:nvPr>
            <p:ph type="sldNum" idx="3"/>
          </p:nvPr>
        </p:nvSpPr>
        <p:spPr>
          <a:xfrm>
            <a:off x="11216640" y="6094793"/>
            <a:ext cx="609600" cy="365600"/>
          </a:xfrm>
          <a:prstGeom prst="rect">
            <a:avLst/>
          </a:prstGeom>
          <a:noFill/>
          <a:ln>
            <a:noFill/>
          </a:ln>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3429003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ext + Inset Image 6">
  <p:cSld name="Text + Inset Image 6">
    <p:spTree>
      <p:nvGrpSpPr>
        <p:cNvPr id="1" name="Shape 425"/>
        <p:cNvGrpSpPr/>
        <p:nvPr/>
      </p:nvGrpSpPr>
      <p:grpSpPr>
        <a:xfrm>
          <a:off x="0" y="0"/>
          <a:ext cx="0" cy="0"/>
          <a:chOff x="0" y="0"/>
          <a:chExt cx="0" cy="0"/>
        </a:xfrm>
      </p:grpSpPr>
      <p:sp>
        <p:nvSpPr>
          <p:cNvPr id="426" name="Google Shape;426;p71"/>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27" name="Google Shape;427;p71"/>
          <p:cNvSpPr txBox="1">
            <a:spLocks noGrp="1"/>
          </p:cNvSpPr>
          <p:nvPr>
            <p:ph type="title"/>
          </p:nvPr>
        </p:nvSpPr>
        <p:spPr>
          <a:xfrm>
            <a:off x="377952" y="1147033"/>
            <a:ext cx="50720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lt1"/>
              </a:buClr>
              <a:buSzPts val="4400"/>
              <a:buNone/>
              <a:defRPr sz="2933" b="0" i="0">
                <a:solidFill>
                  <a:schemeClr val="lt1"/>
                </a:solidFill>
                <a:latin typeface="Aptos" panose="020B0004020202020204" pitchFamily="34" charset="0"/>
              </a:defRPr>
            </a:lvl1pPr>
            <a:lvl2pPr lvl="1" algn="ctr" rtl="0">
              <a:lnSpc>
                <a:spcPct val="100000"/>
              </a:lnSpc>
              <a:spcBef>
                <a:spcPct val="0"/>
              </a:spcBef>
              <a:spcAft>
                <a:spcPct val="0"/>
              </a:spcAft>
              <a:buSzPts val="7200"/>
              <a:buNone/>
              <a:defRPr sz="4800"/>
            </a:lvl2pPr>
            <a:lvl3pPr lvl="2" algn="ctr" rtl="0">
              <a:lnSpc>
                <a:spcPct val="100000"/>
              </a:lnSpc>
              <a:spcBef>
                <a:spcPct val="0"/>
              </a:spcBef>
              <a:spcAft>
                <a:spcPct val="0"/>
              </a:spcAft>
              <a:buSzPts val="7200"/>
              <a:buNone/>
              <a:defRPr sz="4800"/>
            </a:lvl3pPr>
            <a:lvl4pPr lvl="3" algn="ctr" rtl="0">
              <a:lnSpc>
                <a:spcPct val="100000"/>
              </a:lnSpc>
              <a:spcBef>
                <a:spcPct val="0"/>
              </a:spcBef>
              <a:spcAft>
                <a:spcPct val="0"/>
              </a:spcAft>
              <a:buSzPts val="7200"/>
              <a:buNone/>
              <a:defRPr sz="4800"/>
            </a:lvl4pPr>
            <a:lvl5pPr lvl="4" algn="ctr" rtl="0">
              <a:lnSpc>
                <a:spcPct val="100000"/>
              </a:lnSpc>
              <a:spcBef>
                <a:spcPct val="0"/>
              </a:spcBef>
              <a:spcAft>
                <a:spcPct val="0"/>
              </a:spcAft>
              <a:buSzPts val="7200"/>
              <a:buNone/>
              <a:defRPr sz="4800"/>
            </a:lvl5pPr>
            <a:lvl6pPr lvl="5" algn="ctr" rtl="0">
              <a:lnSpc>
                <a:spcPct val="100000"/>
              </a:lnSpc>
              <a:spcBef>
                <a:spcPct val="0"/>
              </a:spcBef>
              <a:spcAft>
                <a:spcPct val="0"/>
              </a:spcAft>
              <a:buSzPts val="7200"/>
              <a:buNone/>
              <a:defRPr sz="4800"/>
            </a:lvl6pPr>
            <a:lvl7pPr lvl="6" algn="ctr" rtl="0">
              <a:lnSpc>
                <a:spcPct val="100000"/>
              </a:lnSpc>
              <a:spcBef>
                <a:spcPct val="0"/>
              </a:spcBef>
              <a:spcAft>
                <a:spcPct val="0"/>
              </a:spcAft>
              <a:buSzPts val="7200"/>
              <a:buNone/>
              <a:defRPr sz="4800"/>
            </a:lvl7pPr>
            <a:lvl8pPr lvl="7" algn="ctr" rtl="0">
              <a:lnSpc>
                <a:spcPct val="100000"/>
              </a:lnSpc>
              <a:spcBef>
                <a:spcPct val="0"/>
              </a:spcBef>
              <a:spcAft>
                <a:spcPct val="0"/>
              </a:spcAft>
              <a:buSzPts val="7200"/>
              <a:buNone/>
              <a:defRPr sz="4800"/>
            </a:lvl8pPr>
            <a:lvl9pPr lvl="8" algn="ctr" rtl="0">
              <a:lnSpc>
                <a:spcPct val="100000"/>
              </a:lnSpc>
              <a:spcBef>
                <a:spcPct val="0"/>
              </a:spcBef>
              <a:spcAft>
                <a:spcPct val="0"/>
              </a:spcAft>
              <a:buSzPts val="7200"/>
              <a:buNone/>
              <a:defRPr sz="4800"/>
            </a:lvl9pPr>
          </a:lstStyle>
          <a:p>
            <a:endParaRPr dirty="0"/>
          </a:p>
        </p:txBody>
      </p:sp>
      <p:sp>
        <p:nvSpPr>
          <p:cNvPr id="428" name="Google Shape;428;p71"/>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429" name="Google Shape;429;p71"/>
          <p:cNvSpPr>
            <a:spLocks noGrp="1"/>
          </p:cNvSpPr>
          <p:nvPr>
            <p:ph type="pic" idx="2"/>
          </p:nvPr>
        </p:nvSpPr>
        <p:spPr>
          <a:xfrm>
            <a:off x="5986272" y="377952"/>
            <a:ext cx="5450000" cy="672492"/>
          </a:xfrm>
          <a:prstGeom prst="rect">
            <a:avLst/>
          </a:prstGeom>
          <a:noFill/>
          <a:ln>
            <a:noFill/>
          </a:ln>
        </p:spPr>
        <p:txBody>
          <a:bodyPr/>
          <a:lstStyle>
            <a:lvl1pPr>
              <a:defRPr b="0" i="0">
                <a:latin typeface="Montserrat" pitchFamily="2" charset="77"/>
              </a:defRPr>
            </a:lvl1pPr>
          </a:lstStyle>
          <a:p>
            <a:endParaRPr lang="en-US" dirty="0"/>
          </a:p>
        </p:txBody>
      </p:sp>
    </p:spTree>
    <p:extLst>
      <p:ext uri="{BB962C8B-B14F-4D97-AF65-F5344CB8AC3E}">
        <p14:creationId xmlns:p14="http://schemas.microsoft.com/office/powerpoint/2010/main" val="22194051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ext + Inset Image 6 (on Light)">
  <p:cSld name="Text + Inset Image 6 (on Light)">
    <p:bg>
      <p:bgPr>
        <a:solidFill>
          <a:schemeClr val="lt1"/>
        </a:solidFill>
        <a:effectLst/>
      </p:bgPr>
    </p:bg>
    <p:spTree>
      <p:nvGrpSpPr>
        <p:cNvPr id="1" name="Shape 430"/>
        <p:cNvGrpSpPr/>
        <p:nvPr/>
      </p:nvGrpSpPr>
      <p:grpSpPr>
        <a:xfrm>
          <a:off x="0" y="0"/>
          <a:ext cx="0" cy="0"/>
          <a:chOff x="0" y="0"/>
          <a:chExt cx="0" cy="0"/>
        </a:xfrm>
      </p:grpSpPr>
      <p:sp>
        <p:nvSpPr>
          <p:cNvPr id="431" name="Google Shape;431;p72"/>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dk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dk1"/>
                </a:solidFill>
                <a:latin typeface="Helvetica Neue"/>
                <a:ea typeface="Helvetica Neue"/>
                <a:cs typeface="Helvetica Neue"/>
                <a:sym typeface="Helvetica Neue"/>
              </a:defRPr>
            </a:lvl2pPr>
            <a:lvl3pPr lvl="2" algn="r" rtl="0">
              <a:buNone/>
              <a:defRPr sz="1067">
                <a:solidFill>
                  <a:schemeClr val="dk1"/>
                </a:solidFill>
                <a:latin typeface="Helvetica Neue"/>
                <a:ea typeface="Helvetica Neue"/>
                <a:cs typeface="Helvetica Neue"/>
                <a:sym typeface="Helvetica Neue"/>
              </a:defRPr>
            </a:lvl3pPr>
            <a:lvl4pPr lvl="3" algn="r" rtl="0">
              <a:buNone/>
              <a:defRPr sz="1067">
                <a:solidFill>
                  <a:schemeClr val="dk1"/>
                </a:solidFill>
                <a:latin typeface="Helvetica Neue"/>
                <a:ea typeface="Helvetica Neue"/>
                <a:cs typeface="Helvetica Neue"/>
                <a:sym typeface="Helvetica Neue"/>
              </a:defRPr>
            </a:lvl4pPr>
            <a:lvl5pPr lvl="4" algn="r" rtl="0">
              <a:buNone/>
              <a:defRPr sz="1067">
                <a:solidFill>
                  <a:schemeClr val="dk1"/>
                </a:solidFill>
                <a:latin typeface="Helvetica Neue"/>
                <a:ea typeface="Helvetica Neue"/>
                <a:cs typeface="Helvetica Neue"/>
                <a:sym typeface="Helvetica Neue"/>
              </a:defRPr>
            </a:lvl5pPr>
            <a:lvl6pPr lvl="5" algn="r" rtl="0">
              <a:buNone/>
              <a:defRPr sz="1067">
                <a:solidFill>
                  <a:schemeClr val="dk1"/>
                </a:solidFill>
                <a:latin typeface="Helvetica Neue"/>
                <a:ea typeface="Helvetica Neue"/>
                <a:cs typeface="Helvetica Neue"/>
                <a:sym typeface="Helvetica Neue"/>
              </a:defRPr>
            </a:lvl6pPr>
            <a:lvl7pPr lvl="6" algn="r" rtl="0">
              <a:buNone/>
              <a:defRPr sz="1067">
                <a:solidFill>
                  <a:schemeClr val="dk1"/>
                </a:solidFill>
                <a:latin typeface="Helvetica Neue"/>
                <a:ea typeface="Helvetica Neue"/>
                <a:cs typeface="Helvetica Neue"/>
                <a:sym typeface="Helvetica Neue"/>
              </a:defRPr>
            </a:lvl7pPr>
            <a:lvl8pPr lvl="7" algn="r" rtl="0">
              <a:buNone/>
              <a:defRPr sz="1067">
                <a:solidFill>
                  <a:schemeClr val="dk1"/>
                </a:solidFill>
                <a:latin typeface="Helvetica Neue"/>
                <a:ea typeface="Helvetica Neue"/>
                <a:cs typeface="Helvetica Neue"/>
                <a:sym typeface="Helvetica Neue"/>
              </a:defRPr>
            </a:lvl8pPr>
            <a:lvl9pPr lvl="8" algn="r" rtl="0">
              <a:buNone/>
              <a:defRPr sz="1067">
                <a:solidFill>
                  <a:schemeClr val="dk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32" name="Google Shape;432;p72"/>
          <p:cNvSpPr txBox="1">
            <a:spLocks noGrp="1"/>
          </p:cNvSpPr>
          <p:nvPr>
            <p:ph type="title"/>
          </p:nvPr>
        </p:nvSpPr>
        <p:spPr>
          <a:xfrm>
            <a:off x="377952" y="1147033"/>
            <a:ext cx="50720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dk1"/>
              </a:buClr>
              <a:buSzPts val="4400"/>
              <a:buNone/>
              <a:defRPr sz="2933" b="0" i="0">
                <a:solidFill>
                  <a:schemeClr val="dk1"/>
                </a:solidFill>
                <a:latin typeface="Aptos" panose="020B0004020202020204" pitchFamily="34" charset="0"/>
              </a:defRPr>
            </a:lvl1pPr>
            <a:lvl2pPr lvl="1" algn="ctr" rtl="0">
              <a:lnSpc>
                <a:spcPct val="100000"/>
              </a:lnSpc>
              <a:spcBef>
                <a:spcPct val="0"/>
              </a:spcBef>
              <a:spcAft>
                <a:spcPct val="0"/>
              </a:spcAft>
              <a:buSzPts val="7200"/>
              <a:buNone/>
              <a:defRPr sz="4800"/>
            </a:lvl2pPr>
            <a:lvl3pPr lvl="2" algn="ctr" rtl="0">
              <a:lnSpc>
                <a:spcPct val="100000"/>
              </a:lnSpc>
              <a:spcBef>
                <a:spcPct val="0"/>
              </a:spcBef>
              <a:spcAft>
                <a:spcPct val="0"/>
              </a:spcAft>
              <a:buSzPts val="7200"/>
              <a:buNone/>
              <a:defRPr sz="4800"/>
            </a:lvl3pPr>
            <a:lvl4pPr lvl="3" algn="ctr" rtl="0">
              <a:lnSpc>
                <a:spcPct val="100000"/>
              </a:lnSpc>
              <a:spcBef>
                <a:spcPct val="0"/>
              </a:spcBef>
              <a:spcAft>
                <a:spcPct val="0"/>
              </a:spcAft>
              <a:buSzPts val="7200"/>
              <a:buNone/>
              <a:defRPr sz="4800"/>
            </a:lvl4pPr>
            <a:lvl5pPr lvl="4" algn="ctr" rtl="0">
              <a:lnSpc>
                <a:spcPct val="100000"/>
              </a:lnSpc>
              <a:spcBef>
                <a:spcPct val="0"/>
              </a:spcBef>
              <a:spcAft>
                <a:spcPct val="0"/>
              </a:spcAft>
              <a:buSzPts val="7200"/>
              <a:buNone/>
              <a:defRPr sz="4800"/>
            </a:lvl5pPr>
            <a:lvl6pPr lvl="5" algn="ctr" rtl="0">
              <a:lnSpc>
                <a:spcPct val="100000"/>
              </a:lnSpc>
              <a:spcBef>
                <a:spcPct val="0"/>
              </a:spcBef>
              <a:spcAft>
                <a:spcPct val="0"/>
              </a:spcAft>
              <a:buSzPts val="7200"/>
              <a:buNone/>
              <a:defRPr sz="4800"/>
            </a:lvl6pPr>
            <a:lvl7pPr lvl="6" algn="ctr" rtl="0">
              <a:lnSpc>
                <a:spcPct val="100000"/>
              </a:lnSpc>
              <a:spcBef>
                <a:spcPct val="0"/>
              </a:spcBef>
              <a:spcAft>
                <a:spcPct val="0"/>
              </a:spcAft>
              <a:buSzPts val="7200"/>
              <a:buNone/>
              <a:defRPr sz="4800"/>
            </a:lvl7pPr>
            <a:lvl8pPr lvl="7" algn="ctr" rtl="0">
              <a:lnSpc>
                <a:spcPct val="100000"/>
              </a:lnSpc>
              <a:spcBef>
                <a:spcPct val="0"/>
              </a:spcBef>
              <a:spcAft>
                <a:spcPct val="0"/>
              </a:spcAft>
              <a:buSzPts val="7200"/>
              <a:buNone/>
              <a:defRPr sz="4800"/>
            </a:lvl8pPr>
            <a:lvl9pPr lvl="8" algn="ctr" rtl="0">
              <a:lnSpc>
                <a:spcPct val="100000"/>
              </a:lnSpc>
              <a:spcBef>
                <a:spcPct val="0"/>
              </a:spcBef>
              <a:spcAft>
                <a:spcPct val="0"/>
              </a:spcAft>
              <a:buSzPts val="7200"/>
              <a:buNone/>
              <a:defRPr sz="4800"/>
            </a:lvl9pPr>
          </a:lstStyle>
          <a:p>
            <a:endParaRPr dirty="0"/>
          </a:p>
        </p:txBody>
      </p:sp>
      <p:sp>
        <p:nvSpPr>
          <p:cNvPr id="433" name="Google Shape;433;p72"/>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434" name="Google Shape;434;p72"/>
          <p:cNvSpPr>
            <a:spLocks noGrp="1"/>
          </p:cNvSpPr>
          <p:nvPr>
            <p:ph type="pic" idx="2"/>
          </p:nvPr>
        </p:nvSpPr>
        <p:spPr>
          <a:xfrm>
            <a:off x="5986272" y="377952"/>
            <a:ext cx="5450000" cy="672492"/>
          </a:xfrm>
          <a:prstGeom prst="rect">
            <a:avLst/>
          </a:prstGeom>
          <a:noFill/>
          <a:ln>
            <a:noFill/>
          </a:ln>
        </p:spPr>
        <p:txBody>
          <a:bodyPr/>
          <a:lstStyle>
            <a:lvl1pPr>
              <a:defRPr b="0" i="0">
                <a:latin typeface="Montserrat" pitchFamily="2" charset="77"/>
              </a:defRPr>
            </a:lvl1pPr>
          </a:lstStyle>
          <a:p>
            <a:endParaRPr lang="en-US" dirty="0"/>
          </a:p>
        </p:txBody>
      </p:sp>
      <p:sp>
        <p:nvSpPr>
          <p:cNvPr id="435" name="Google Shape;435;p72"/>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dk1"/>
                </a:solidFill>
                <a:latin typeface="Aptos" panose="020B0004020202020204" pitchFamily="34" charset="0"/>
                <a:ea typeface="Helvetica Neue"/>
                <a:cs typeface="Helvetica Neue"/>
                <a:sym typeface="Helvetica Neue"/>
              </a:rPr>
              <a:t>Confidential</a:t>
            </a:r>
            <a:endParaRPr sz="1067" b="0" i="0" dirty="0">
              <a:solidFill>
                <a:schemeClr val="dk1"/>
              </a:solidFill>
              <a:latin typeface="Aptos" panose="020B0004020202020204" pitchFamily="34" charset="0"/>
              <a:ea typeface="Helvetica Neue"/>
              <a:cs typeface="Helvetica Neue"/>
              <a:sym typeface="Helvetica Neue"/>
            </a:endParaRPr>
          </a:p>
        </p:txBody>
      </p:sp>
    </p:spTree>
    <p:extLst>
      <p:ext uri="{BB962C8B-B14F-4D97-AF65-F5344CB8AC3E}">
        <p14:creationId xmlns:p14="http://schemas.microsoft.com/office/powerpoint/2010/main" val="25355258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ext + Inset Image 8">
  <p:cSld name="Text + Inset Image 8">
    <p:spTree>
      <p:nvGrpSpPr>
        <p:cNvPr id="1" name="Shape 436"/>
        <p:cNvGrpSpPr/>
        <p:nvPr/>
      </p:nvGrpSpPr>
      <p:grpSpPr>
        <a:xfrm>
          <a:off x="0" y="0"/>
          <a:ext cx="0" cy="0"/>
          <a:chOff x="0" y="0"/>
          <a:chExt cx="0" cy="0"/>
        </a:xfrm>
      </p:grpSpPr>
      <p:sp>
        <p:nvSpPr>
          <p:cNvPr id="437" name="Google Shape;437;p73"/>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38" name="Google Shape;438;p73"/>
          <p:cNvSpPr txBox="1">
            <a:spLocks noGrp="1"/>
          </p:cNvSpPr>
          <p:nvPr>
            <p:ph type="title"/>
          </p:nvPr>
        </p:nvSpPr>
        <p:spPr>
          <a:xfrm>
            <a:off x="377952" y="1147033"/>
            <a:ext cx="32064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lt1"/>
              </a:buClr>
              <a:buSzPts val="4400"/>
              <a:buNone/>
              <a:defRPr sz="2933" b="0" i="0">
                <a:solidFill>
                  <a:schemeClr val="lt1"/>
                </a:solidFill>
                <a:latin typeface="Aptos" panose="020B0004020202020204" pitchFamily="34" charset="0"/>
              </a:defRPr>
            </a:lvl1pPr>
            <a:lvl2pPr lvl="1" algn="ctr" rtl="0">
              <a:lnSpc>
                <a:spcPct val="100000"/>
              </a:lnSpc>
              <a:spcBef>
                <a:spcPct val="0"/>
              </a:spcBef>
              <a:spcAft>
                <a:spcPct val="0"/>
              </a:spcAft>
              <a:buSzPts val="7200"/>
              <a:buNone/>
              <a:defRPr sz="4800"/>
            </a:lvl2pPr>
            <a:lvl3pPr lvl="2" algn="ctr" rtl="0">
              <a:lnSpc>
                <a:spcPct val="100000"/>
              </a:lnSpc>
              <a:spcBef>
                <a:spcPct val="0"/>
              </a:spcBef>
              <a:spcAft>
                <a:spcPct val="0"/>
              </a:spcAft>
              <a:buSzPts val="7200"/>
              <a:buNone/>
              <a:defRPr sz="4800"/>
            </a:lvl3pPr>
            <a:lvl4pPr lvl="3" algn="ctr" rtl="0">
              <a:lnSpc>
                <a:spcPct val="100000"/>
              </a:lnSpc>
              <a:spcBef>
                <a:spcPct val="0"/>
              </a:spcBef>
              <a:spcAft>
                <a:spcPct val="0"/>
              </a:spcAft>
              <a:buSzPts val="7200"/>
              <a:buNone/>
              <a:defRPr sz="4800"/>
            </a:lvl4pPr>
            <a:lvl5pPr lvl="4" algn="ctr" rtl="0">
              <a:lnSpc>
                <a:spcPct val="100000"/>
              </a:lnSpc>
              <a:spcBef>
                <a:spcPct val="0"/>
              </a:spcBef>
              <a:spcAft>
                <a:spcPct val="0"/>
              </a:spcAft>
              <a:buSzPts val="7200"/>
              <a:buNone/>
              <a:defRPr sz="4800"/>
            </a:lvl5pPr>
            <a:lvl6pPr lvl="5" algn="ctr" rtl="0">
              <a:lnSpc>
                <a:spcPct val="100000"/>
              </a:lnSpc>
              <a:spcBef>
                <a:spcPct val="0"/>
              </a:spcBef>
              <a:spcAft>
                <a:spcPct val="0"/>
              </a:spcAft>
              <a:buSzPts val="7200"/>
              <a:buNone/>
              <a:defRPr sz="4800"/>
            </a:lvl6pPr>
            <a:lvl7pPr lvl="6" algn="ctr" rtl="0">
              <a:lnSpc>
                <a:spcPct val="100000"/>
              </a:lnSpc>
              <a:spcBef>
                <a:spcPct val="0"/>
              </a:spcBef>
              <a:spcAft>
                <a:spcPct val="0"/>
              </a:spcAft>
              <a:buSzPts val="7200"/>
              <a:buNone/>
              <a:defRPr sz="4800"/>
            </a:lvl7pPr>
            <a:lvl8pPr lvl="7" algn="ctr" rtl="0">
              <a:lnSpc>
                <a:spcPct val="100000"/>
              </a:lnSpc>
              <a:spcBef>
                <a:spcPct val="0"/>
              </a:spcBef>
              <a:spcAft>
                <a:spcPct val="0"/>
              </a:spcAft>
              <a:buSzPts val="7200"/>
              <a:buNone/>
              <a:defRPr sz="4800"/>
            </a:lvl8pPr>
            <a:lvl9pPr lvl="8" algn="ctr" rtl="0">
              <a:lnSpc>
                <a:spcPct val="100000"/>
              </a:lnSpc>
              <a:spcBef>
                <a:spcPct val="0"/>
              </a:spcBef>
              <a:spcAft>
                <a:spcPct val="0"/>
              </a:spcAft>
              <a:buSzPts val="7200"/>
              <a:buNone/>
              <a:defRPr sz="4800"/>
            </a:lvl9pPr>
          </a:lstStyle>
          <a:p>
            <a:endParaRPr dirty="0"/>
          </a:p>
        </p:txBody>
      </p:sp>
      <p:sp>
        <p:nvSpPr>
          <p:cNvPr id="439" name="Google Shape;439;p73"/>
          <p:cNvSpPr txBox="1">
            <a:spLocks noGrp="1"/>
          </p:cNvSpPr>
          <p:nvPr>
            <p:ph type="subTitle" idx="1"/>
          </p:nvPr>
        </p:nvSpPr>
        <p:spPr>
          <a:xfrm>
            <a:off x="377952" y="377952"/>
            <a:ext cx="32064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440" name="Google Shape;440;p73"/>
          <p:cNvSpPr>
            <a:spLocks noGrp="1"/>
          </p:cNvSpPr>
          <p:nvPr>
            <p:ph type="pic" idx="2"/>
          </p:nvPr>
        </p:nvSpPr>
        <p:spPr>
          <a:xfrm>
            <a:off x="4120896" y="377952"/>
            <a:ext cx="7315200" cy="672492"/>
          </a:xfrm>
          <a:prstGeom prst="rect">
            <a:avLst/>
          </a:prstGeom>
          <a:noFill/>
          <a:ln>
            <a:noFill/>
          </a:ln>
        </p:spPr>
        <p:txBody>
          <a:bodyPr/>
          <a:lstStyle>
            <a:lvl1pPr>
              <a:defRPr b="0" i="0">
                <a:latin typeface="Montserrat" pitchFamily="2" charset="77"/>
              </a:defRPr>
            </a:lvl1pPr>
          </a:lstStyle>
          <a:p>
            <a:endParaRPr lang="en-US" dirty="0"/>
          </a:p>
        </p:txBody>
      </p:sp>
    </p:spTree>
    <p:extLst>
      <p:ext uri="{BB962C8B-B14F-4D97-AF65-F5344CB8AC3E}">
        <p14:creationId xmlns:p14="http://schemas.microsoft.com/office/powerpoint/2010/main" val="372223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13_Title Only">
    <p:bg>
      <p:bgPr>
        <a:solidFill>
          <a:schemeClr val="bg1">
            <a:lumMod val="75000"/>
          </a:schemeClr>
        </a:solidFill>
        <a:effectLst/>
      </p:bgPr>
    </p:bg>
    <p:spTree>
      <p:nvGrpSpPr>
        <p:cNvPr id="1" name=""/>
        <p:cNvGrpSpPr/>
        <p:nvPr/>
      </p:nvGrpSpPr>
      <p:grpSpPr>
        <a:xfrm>
          <a:off x="0" y="0"/>
          <a:ext cx="0" cy="0"/>
          <a:chOff x="0" y="0"/>
          <a:chExt cx="0" cy="0"/>
        </a:xfrm>
      </p:grpSpPr>
      <p:sp>
        <p:nvSpPr>
          <p:cNvPr id="8" name="Rounded Rectangle 7"/>
          <p:cNvSpPr/>
          <p:nvPr userDrawn="1"/>
        </p:nvSpPr>
        <p:spPr>
          <a:xfrm>
            <a:off x="105119" y="114300"/>
            <a:ext cx="11981760" cy="6629400"/>
          </a:xfrm>
          <a:prstGeom prst="roundRect">
            <a:avLst>
              <a:gd name="adj" fmla="val 2104"/>
            </a:avLst>
          </a:prstGeom>
          <a:solidFill>
            <a:schemeClr val="bg1"/>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lvl="0"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10" name="Rectangle 9"/>
          <p:cNvSpPr/>
          <p:nvPr userDrawn="1"/>
        </p:nvSpPr>
        <p:spPr>
          <a:xfrm>
            <a:off x="1" y="0"/>
            <a:ext cx="12192000" cy="1188720"/>
          </a:xfrm>
          <a:prstGeom prst="rect">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sz="3200">
              <a:latin typeface="Arial" pitchFamily="34" charset="0"/>
              <a:ea typeface="Tahoma" pitchFamily="34" charset="0"/>
              <a:cs typeface="Arial" pitchFamily="34" charset="0"/>
            </a:endParaRPr>
          </a:p>
        </p:txBody>
      </p:sp>
      <p:sp>
        <p:nvSpPr>
          <p:cNvPr id="2" name="Title 1"/>
          <p:cNvSpPr>
            <a:spLocks noGrp="1"/>
          </p:cNvSpPr>
          <p:nvPr>
            <p:ph type="title"/>
          </p:nvPr>
        </p:nvSpPr>
        <p:spPr>
          <a:xfrm>
            <a:off x="-3" y="0"/>
            <a:ext cx="12192000" cy="1188720"/>
          </a:xfrm>
        </p:spPr>
        <p:txBody>
          <a:bodyPr lIns="121899" rIns="121899"/>
          <a:lstStyle>
            <a:lvl1pPr>
              <a:defRPr lang="en-US" sz="2200" b="1" kern="1200" dirty="0">
                <a:solidFill>
                  <a:schemeClr val="tx1"/>
                </a:solidFill>
                <a:latin typeface="Tahoma" pitchFamily="34" charset="0"/>
                <a:ea typeface="Tahoma" pitchFamily="34" charset="0"/>
                <a:cs typeface="Tahoma" pitchFamily="34" charset="0"/>
              </a:defRPr>
            </a:lvl1pPr>
          </a:lstStyle>
          <a:p>
            <a:pPr lvl="0" algn="ctr" rtl="0" eaLnBrk="0" fontAlgn="base" hangingPunct="0">
              <a:spcBef>
                <a:spcPct val="0"/>
              </a:spcBef>
              <a:spcAft>
                <a:spcPct val="0"/>
              </a:spcAft>
            </a:pPr>
            <a:r>
              <a:rPr lang="en-US"/>
              <a:t>Click to edit Master title style</a:t>
            </a:r>
          </a:p>
        </p:txBody>
      </p:sp>
      <p:sp>
        <p:nvSpPr>
          <p:cNvPr id="6" name="Line 216"/>
          <p:cNvSpPr>
            <a:spLocks noChangeShapeType="1"/>
          </p:cNvSpPr>
          <p:nvPr userDrawn="1"/>
        </p:nvSpPr>
        <p:spPr bwMode="auto">
          <a:xfrm>
            <a:off x="2" y="1187133"/>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7" name="Line 217"/>
          <p:cNvSpPr>
            <a:spLocks noChangeShapeType="1"/>
          </p:cNvSpPr>
          <p:nvPr userDrawn="1"/>
        </p:nvSpPr>
        <p:spPr bwMode="auto">
          <a:xfrm>
            <a:off x="2" y="1174433"/>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3" name="TextBox 12"/>
          <p:cNvSpPr txBox="1"/>
          <p:nvPr userDrawn="1"/>
        </p:nvSpPr>
        <p:spPr>
          <a:xfrm>
            <a:off x="11595168" y="6721085"/>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latin typeface="Arial" pitchFamily="34" charset="0"/>
              </a:rPr>
              <a:pPr lvl="0"/>
              <a:t>‹#›</a:t>
            </a:fld>
            <a:endParaRPr lang="en-US" sz="800">
              <a:latin typeface="Arial" pitchFamily="34" charset="0"/>
            </a:endParaRPr>
          </a:p>
        </p:txBody>
      </p:sp>
    </p:spTree>
    <p:extLst>
      <p:ext uri="{BB962C8B-B14F-4D97-AF65-F5344CB8AC3E}">
        <p14:creationId xmlns:p14="http://schemas.microsoft.com/office/powerpoint/2010/main" val="23954178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ext + Inset Image 8 (on Light)">
  <p:cSld name="Text + Inset Image 8 (on Light)">
    <p:bg>
      <p:bgPr>
        <a:solidFill>
          <a:schemeClr val="lt1"/>
        </a:solidFill>
        <a:effectLst/>
      </p:bgPr>
    </p:bg>
    <p:spTree>
      <p:nvGrpSpPr>
        <p:cNvPr id="1" name="Shape 441"/>
        <p:cNvGrpSpPr/>
        <p:nvPr/>
      </p:nvGrpSpPr>
      <p:grpSpPr>
        <a:xfrm>
          <a:off x="0" y="0"/>
          <a:ext cx="0" cy="0"/>
          <a:chOff x="0" y="0"/>
          <a:chExt cx="0" cy="0"/>
        </a:xfrm>
      </p:grpSpPr>
      <p:sp>
        <p:nvSpPr>
          <p:cNvPr id="442" name="Google Shape;442;p74"/>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dk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dk1"/>
                </a:solidFill>
                <a:latin typeface="Helvetica Neue"/>
                <a:ea typeface="Helvetica Neue"/>
                <a:cs typeface="Helvetica Neue"/>
                <a:sym typeface="Helvetica Neue"/>
              </a:defRPr>
            </a:lvl2pPr>
            <a:lvl3pPr lvl="2" algn="r" rtl="0">
              <a:buNone/>
              <a:defRPr sz="1067">
                <a:solidFill>
                  <a:schemeClr val="dk1"/>
                </a:solidFill>
                <a:latin typeface="Helvetica Neue"/>
                <a:ea typeface="Helvetica Neue"/>
                <a:cs typeface="Helvetica Neue"/>
                <a:sym typeface="Helvetica Neue"/>
              </a:defRPr>
            </a:lvl3pPr>
            <a:lvl4pPr lvl="3" algn="r" rtl="0">
              <a:buNone/>
              <a:defRPr sz="1067">
                <a:solidFill>
                  <a:schemeClr val="dk1"/>
                </a:solidFill>
                <a:latin typeface="Helvetica Neue"/>
                <a:ea typeface="Helvetica Neue"/>
                <a:cs typeface="Helvetica Neue"/>
                <a:sym typeface="Helvetica Neue"/>
              </a:defRPr>
            </a:lvl4pPr>
            <a:lvl5pPr lvl="4" algn="r" rtl="0">
              <a:buNone/>
              <a:defRPr sz="1067">
                <a:solidFill>
                  <a:schemeClr val="dk1"/>
                </a:solidFill>
                <a:latin typeface="Helvetica Neue"/>
                <a:ea typeface="Helvetica Neue"/>
                <a:cs typeface="Helvetica Neue"/>
                <a:sym typeface="Helvetica Neue"/>
              </a:defRPr>
            </a:lvl5pPr>
            <a:lvl6pPr lvl="5" algn="r" rtl="0">
              <a:buNone/>
              <a:defRPr sz="1067">
                <a:solidFill>
                  <a:schemeClr val="dk1"/>
                </a:solidFill>
                <a:latin typeface="Helvetica Neue"/>
                <a:ea typeface="Helvetica Neue"/>
                <a:cs typeface="Helvetica Neue"/>
                <a:sym typeface="Helvetica Neue"/>
              </a:defRPr>
            </a:lvl6pPr>
            <a:lvl7pPr lvl="6" algn="r" rtl="0">
              <a:buNone/>
              <a:defRPr sz="1067">
                <a:solidFill>
                  <a:schemeClr val="dk1"/>
                </a:solidFill>
                <a:latin typeface="Helvetica Neue"/>
                <a:ea typeface="Helvetica Neue"/>
                <a:cs typeface="Helvetica Neue"/>
                <a:sym typeface="Helvetica Neue"/>
              </a:defRPr>
            </a:lvl7pPr>
            <a:lvl8pPr lvl="7" algn="r" rtl="0">
              <a:buNone/>
              <a:defRPr sz="1067">
                <a:solidFill>
                  <a:schemeClr val="dk1"/>
                </a:solidFill>
                <a:latin typeface="Helvetica Neue"/>
                <a:ea typeface="Helvetica Neue"/>
                <a:cs typeface="Helvetica Neue"/>
                <a:sym typeface="Helvetica Neue"/>
              </a:defRPr>
            </a:lvl8pPr>
            <a:lvl9pPr lvl="8" algn="r" rtl="0">
              <a:buNone/>
              <a:defRPr sz="1067">
                <a:solidFill>
                  <a:schemeClr val="dk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43" name="Google Shape;443;p74"/>
          <p:cNvSpPr txBox="1">
            <a:spLocks noGrp="1"/>
          </p:cNvSpPr>
          <p:nvPr>
            <p:ph type="title"/>
          </p:nvPr>
        </p:nvSpPr>
        <p:spPr>
          <a:xfrm>
            <a:off x="377952" y="1147033"/>
            <a:ext cx="32064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dk1"/>
              </a:buClr>
              <a:buSzPts val="4400"/>
              <a:buNone/>
              <a:defRPr sz="2933" b="0" i="0">
                <a:solidFill>
                  <a:schemeClr val="dk1"/>
                </a:solidFill>
                <a:latin typeface="Aptos" panose="020B0004020202020204" pitchFamily="34" charset="0"/>
              </a:defRPr>
            </a:lvl1pPr>
            <a:lvl2pPr lvl="1" algn="ctr" rtl="0">
              <a:lnSpc>
                <a:spcPct val="100000"/>
              </a:lnSpc>
              <a:spcBef>
                <a:spcPct val="0"/>
              </a:spcBef>
              <a:spcAft>
                <a:spcPct val="0"/>
              </a:spcAft>
              <a:buSzPts val="7200"/>
              <a:buNone/>
              <a:defRPr sz="4800"/>
            </a:lvl2pPr>
            <a:lvl3pPr lvl="2" algn="ctr" rtl="0">
              <a:lnSpc>
                <a:spcPct val="100000"/>
              </a:lnSpc>
              <a:spcBef>
                <a:spcPct val="0"/>
              </a:spcBef>
              <a:spcAft>
                <a:spcPct val="0"/>
              </a:spcAft>
              <a:buSzPts val="7200"/>
              <a:buNone/>
              <a:defRPr sz="4800"/>
            </a:lvl3pPr>
            <a:lvl4pPr lvl="3" algn="ctr" rtl="0">
              <a:lnSpc>
                <a:spcPct val="100000"/>
              </a:lnSpc>
              <a:spcBef>
                <a:spcPct val="0"/>
              </a:spcBef>
              <a:spcAft>
                <a:spcPct val="0"/>
              </a:spcAft>
              <a:buSzPts val="7200"/>
              <a:buNone/>
              <a:defRPr sz="4800"/>
            </a:lvl4pPr>
            <a:lvl5pPr lvl="4" algn="ctr" rtl="0">
              <a:lnSpc>
                <a:spcPct val="100000"/>
              </a:lnSpc>
              <a:spcBef>
                <a:spcPct val="0"/>
              </a:spcBef>
              <a:spcAft>
                <a:spcPct val="0"/>
              </a:spcAft>
              <a:buSzPts val="7200"/>
              <a:buNone/>
              <a:defRPr sz="4800"/>
            </a:lvl5pPr>
            <a:lvl6pPr lvl="5" algn="ctr" rtl="0">
              <a:lnSpc>
                <a:spcPct val="100000"/>
              </a:lnSpc>
              <a:spcBef>
                <a:spcPct val="0"/>
              </a:spcBef>
              <a:spcAft>
                <a:spcPct val="0"/>
              </a:spcAft>
              <a:buSzPts val="7200"/>
              <a:buNone/>
              <a:defRPr sz="4800"/>
            </a:lvl6pPr>
            <a:lvl7pPr lvl="6" algn="ctr" rtl="0">
              <a:lnSpc>
                <a:spcPct val="100000"/>
              </a:lnSpc>
              <a:spcBef>
                <a:spcPct val="0"/>
              </a:spcBef>
              <a:spcAft>
                <a:spcPct val="0"/>
              </a:spcAft>
              <a:buSzPts val="7200"/>
              <a:buNone/>
              <a:defRPr sz="4800"/>
            </a:lvl7pPr>
            <a:lvl8pPr lvl="7" algn="ctr" rtl="0">
              <a:lnSpc>
                <a:spcPct val="100000"/>
              </a:lnSpc>
              <a:spcBef>
                <a:spcPct val="0"/>
              </a:spcBef>
              <a:spcAft>
                <a:spcPct val="0"/>
              </a:spcAft>
              <a:buSzPts val="7200"/>
              <a:buNone/>
              <a:defRPr sz="4800"/>
            </a:lvl8pPr>
            <a:lvl9pPr lvl="8" algn="ctr" rtl="0">
              <a:lnSpc>
                <a:spcPct val="100000"/>
              </a:lnSpc>
              <a:spcBef>
                <a:spcPct val="0"/>
              </a:spcBef>
              <a:spcAft>
                <a:spcPct val="0"/>
              </a:spcAft>
              <a:buSzPts val="7200"/>
              <a:buNone/>
              <a:defRPr sz="4800"/>
            </a:lvl9pPr>
          </a:lstStyle>
          <a:p>
            <a:endParaRPr dirty="0"/>
          </a:p>
        </p:txBody>
      </p:sp>
      <p:sp>
        <p:nvSpPr>
          <p:cNvPr id="444" name="Google Shape;444;p74"/>
          <p:cNvSpPr txBox="1">
            <a:spLocks noGrp="1"/>
          </p:cNvSpPr>
          <p:nvPr>
            <p:ph type="subTitle" idx="1"/>
          </p:nvPr>
        </p:nvSpPr>
        <p:spPr>
          <a:xfrm>
            <a:off x="377952" y="377952"/>
            <a:ext cx="32064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445" name="Google Shape;445;p74"/>
          <p:cNvSpPr>
            <a:spLocks noGrp="1"/>
          </p:cNvSpPr>
          <p:nvPr>
            <p:ph type="pic" idx="2"/>
          </p:nvPr>
        </p:nvSpPr>
        <p:spPr>
          <a:xfrm>
            <a:off x="4120896" y="377952"/>
            <a:ext cx="7315200" cy="672492"/>
          </a:xfrm>
          <a:prstGeom prst="rect">
            <a:avLst/>
          </a:prstGeom>
          <a:noFill/>
          <a:ln>
            <a:noFill/>
          </a:ln>
        </p:spPr>
        <p:txBody>
          <a:bodyPr/>
          <a:lstStyle>
            <a:lvl1pPr>
              <a:defRPr b="0" i="0">
                <a:latin typeface="Montserrat" pitchFamily="2" charset="77"/>
              </a:defRPr>
            </a:lvl1pPr>
          </a:lstStyle>
          <a:p>
            <a:endParaRPr lang="en-US" dirty="0"/>
          </a:p>
        </p:txBody>
      </p:sp>
      <p:sp>
        <p:nvSpPr>
          <p:cNvPr id="446" name="Google Shape;446;p74"/>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dk1"/>
                </a:solidFill>
                <a:latin typeface="Aptos" panose="020B0004020202020204" pitchFamily="34" charset="0"/>
                <a:ea typeface="Helvetica Neue"/>
                <a:cs typeface="Helvetica Neue"/>
                <a:sym typeface="Helvetica Neue"/>
              </a:rPr>
              <a:t>Confidential</a:t>
            </a:r>
            <a:endParaRPr sz="1067" b="0" i="0" dirty="0">
              <a:solidFill>
                <a:schemeClr val="dk1"/>
              </a:solidFill>
              <a:latin typeface="Aptos" panose="020B0004020202020204" pitchFamily="34" charset="0"/>
              <a:ea typeface="Helvetica Neue"/>
              <a:cs typeface="Helvetica Neue"/>
              <a:sym typeface="Helvetica Neue"/>
            </a:endParaRPr>
          </a:p>
        </p:txBody>
      </p:sp>
    </p:spTree>
    <p:extLst>
      <p:ext uri="{BB962C8B-B14F-4D97-AF65-F5344CB8AC3E}">
        <p14:creationId xmlns:p14="http://schemas.microsoft.com/office/powerpoint/2010/main" val="32822184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ext + Inset Image">
  <p:cSld name="Text + Inset Image">
    <p:spTree>
      <p:nvGrpSpPr>
        <p:cNvPr id="1" name="Shape 447"/>
        <p:cNvGrpSpPr/>
        <p:nvPr/>
      </p:nvGrpSpPr>
      <p:grpSpPr>
        <a:xfrm>
          <a:off x="0" y="0"/>
          <a:ext cx="0" cy="0"/>
          <a:chOff x="0" y="0"/>
          <a:chExt cx="0" cy="0"/>
        </a:xfrm>
      </p:grpSpPr>
      <p:sp>
        <p:nvSpPr>
          <p:cNvPr id="448" name="Google Shape;448;p75"/>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49" name="Google Shape;449;p75"/>
          <p:cNvSpPr txBox="1">
            <a:spLocks noGrp="1"/>
          </p:cNvSpPr>
          <p:nvPr>
            <p:ph type="title"/>
          </p:nvPr>
        </p:nvSpPr>
        <p:spPr>
          <a:xfrm>
            <a:off x="377984" y="1147033"/>
            <a:ext cx="110460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lt1"/>
              </a:buClr>
              <a:buSzPts val="4400"/>
              <a:buNone/>
              <a:defRPr sz="2933" b="0" i="0">
                <a:solidFill>
                  <a:schemeClr val="lt1"/>
                </a:solidFill>
                <a:latin typeface="Aptos" panose="020B0004020202020204" pitchFamily="34" charset="0"/>
              </a:defRPr>
            </a:lvl1pPr>
            <a:lvl2pPr lvl="1" algn="ctr" rtl="0">
              <a:lnSpc>
                <a:spcPct val="100000"/>
              </a:lnSpc>
              <a:spcBef>
                <a:spcPct val="0"/>
              </a:spcBef>
              <a:spcAft>
                <a:spcPct val="0"/>
              </a:spcAft>
              <a:buSzPts val="7200"/>
              <a:buNone/>
              <a:defRPr sz="4800"/>
            </a:lvl2pPr>
            <a:lvl3pPr lvl="2" algn="ctr" rtl="0">
              <a:lnSpc>
                <a:spcPct val="100000"/>
              </a:lnSpc>
              <a:spcBef>
                <a:spcPct val="0"/>
              </a:spcBef>
              <a:spcAft>
                <a:spcPct val="0"/>
              </a:spcAft>
              <a:buSzPts val="7200"/>
              <a:buNone/>
              <a:defRPr sz="4800"/>
            </a:lvl3pPr>
            <a:lvl4pPr lvl="3" algn="ctr" rtl="0">
              <a:lnSpc>
                <a:spcPct val="100000"/>
              </a:lnSpc>
              <a:spcBef>
                <a:spcPct val="0"/>
              </a:spcBef>
              <a:spcAft>
                <a:spcPct val="0"/>
              </a:spcAft>
              <a:buSzPts val="7200"/>
              <a:buNone/>
              <a:defRPr sz="4800"/>
            </a:lvl4pPr>
            <a:lvl5pPr lvl="4" algn="ctr" rtl="0">
              <a:lnSpc>
                <a:spcPct val="100000"/>
              </a:lnSpc>
              <a:spcBef>
                <a:spcPct val="0"/>
              </a:spcBef>
              <a:spcAft>
                <a:spcPct val="0"/>
              </a:spcAft>
              <a:buSzPts val="7200"/>
              <a:buNone/>
              <a:defRPr sz="4800"/>
            </a:lvl5pPr>
            <a:lvl6pPr lvl="5" algn="ctr" rtl="0">
              <a:lnSpc>
                <a:spcPct val="100000"/>
              </a:lnSpc>
              <a:spcBef>
                <a:spcPct val="0"/>
              </a:spcBef>
              <a:spcAft>
                <a:spcPct val="0"/>
              </a:spcAft>
              <a:buSzPts val="7200"/>
              <a:buNone/>
              <a:defRPr sz="4800"/>
            </a:lvl6pPr>
            <a:lvl7pPr lvl="6" algn="ctr" rtl="0">
              <a:lnSpc>
                <a:spcPct val="100000"/>
              </a:lnSpc>
              <a:spcBef>
                <a:spcPct val="0"/>
              </a:spcBef>
              <a:spcAft>
                <a:spcPct val="0"/>
              </a:spcAft>
              <a:buSzPts val="7200"/>
              <a:buNone/>
              <a:defRPr sz="4800"/>
            </a:lvl7pPr>
            <a:lvl8pPr lvl="7" algn="ctr" rtl="0">
              <a:lnSpc>
                <a:spcPct val="100000"/>
              </a:lnSpc>
              <a:spcBef>
                <a:spcPct val="0"/>
              </a:spcBef>
              <a:spcAft>
                <a:spcPct val="0"/>
              </a:spcAft>
              <a:buSzPts val="7200"/>
              <a:buNone/>
              <a:defRPr sz="4800"/>
            </a:lvl8pPr>
            <a:lvl9pPr lvl="8" algn="ctr" rtl="0">
              <a:lnSpc>
                <a:spcPct val="100000"/>
              </a:lnSpc>
              <a:spcBef>
                <a:spcPct val="0"/>
              </a:spcBef>
              <a:spcAft>
                <a:spcPct val="0"/>
              </a:spcAft>
              <a:buSzPts val="7200"/>
              <a:buNone/>
              <a:defRPr sz="4800"/>
            </a:lvl9pPr>
          </a:lstStyle>
          <a:p>
            <a:endParaRPr dirty="0"/>
          </a:p>
        </p:txBody>
      </p:sp>
      <p:sp>
        <p:nvSpPr>
          <p:cNvPr id="450" name="Google Shape;450;p75"/>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451" name="Google Shape;451;p75"/>
          <p:cNvSpPr>
            <a:spLocks noGrp="1"/>
          </p:cNvSpPr>
          <p:nvPr>
            <p:ph type="pic" idx="2"/>
          </p:nvPr>
        </p:nvSpPr>
        <p:spPr>
          <a:xfrm>
            <a:off x="377967" y="1901952"/>
            <a:ext cx="11046000" cy="672492"/>
          </a:xfrm>
          <a:prstGeom prst="rect">
            <a:avLst/>
          </a:prstGeom>
          <a:noFill/>
          <a:ln>
            <a:noFill/>
          </a:ln>
        </p:spPr>
        <p:txBody>
          <a:bodyPr/>
          <a:lstStyle>
            <a:lvl1pPr>
              <a:defRPr b="0" i="0">
                <a:latin typeface="Montserrat" pitchFamily="2" charset="77"/>
              </a:defRPr>
            </a:lvl1pPr>
          </a:lstStyle>
          <a:p>
            <a:endParaRPr lang="en-US" dirty="0"/>
          </a:p>
        </p:txBody>
      </p:sp>
    </p:spTree>
    <p:extLst>
      <p:ext uri="{BB962C8B-B14F-4D97-AF65-F5344CB8AC3E}">
        <p14:creationId xmlns:p14="http://schemas.microsoft.com/office/powerpoint/2010/main" val="24439137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ext + Inset Image (on Light)">
  <p:cSld name="Text + Inset Image (on Light)">
    <p:bg>
      <p:bgPr>
        <a:solidFill>
          <a:schemeClr val="lt1"/>
        </a:solidFill>
        <a:effectLst/>
      </p:bgPr>
    </p:bg>
    <p:spTree>
      <p:nvGrpSpPr>
        <p:cNvPr id="1" name="Shape 452"/>
        <p:cNvGrpSpPr/>
        <p:nvPr/>
      </p:nvGrpSpPr>
      <p:grpSpPr>
        <a:xfrm>
          <a:off x="0" y="0"/>
          <a:ext cx="0" cy="0"/>
          <a:chOff x="0" y="0"/>
          <a:chExt cx="0" cy="0"/>
        </a:xfrm>
      </p:grpSpPr>
      <p:sp>
        <p:nvSpPr>
          <p:cNvPr id="453" name="Google Shape;453;p76"/>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dk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dk1"/>
                </a:solidFill>
                <a:latin typeface="Helvetica Neue"/>
                <a:ea typeface="Helvetica Neue"/>
                <a:cs typeface="Helvetica Neue"/>
                <a:sym typeface="Helvetica Neue"/>
              </a:defRPr>
            </a:lvl2pPr>
            <a:lvl3pPr lvl="2" algn="r" rtl="0">
              <a:buNone/>
              <a:defRPr sz="1067">
                <a:solidFill>
                  <a:schemeClr val="dk1"/>
                </a:solidFill>
                <a:latin typeface="Helvetica Neue"/>
                <a:ea typeface="Helvetica Neue"/>
                <a:cs typeface="Helvetica Neue"/>
                <a:sym typeface="Helvetica Neue"/>
              </a:defRPr>
            </a:lvl3pPr>
            <a:lvl4pPr lvl="3" algn="r" rtl="0">
              <a:buNone/>
              <a:defRPr sz="1067">
                <a:solidFill>
                  <a:schemeClr val="dk1"/>
                </a:solidFill>
                <a:latin typeface="Helvetica Neue"/>
                <a:ea typeface="Helvetica Neue"/>
                <a:cs typeface="Helvetica Neue"/>
                <a:sym typeface="Helvetica Neue"/>
              </a:defRPr>
            </a:lvl4pPr>
            <a:lvl5pPr lvl="4" algn="r" rtl="0">
              <a:buNone/>
              <a:defRPr sz="1067">
                <a:solidFill>
                  <a:schemeClr val="dk1"/>
                </a:solidFill>
                <a:latin typeface="Helvetica Neue"/>
                <a:ea typeface="Helvetica Neue"/>
                <a:cs typeface="Helvetica Neue"/>
                <a:sym typeface="Helvetica Neue"/>
              </a:defRPr>
            </a:lvl5pPr>
            <a:lvl6pPr lvl="5" algn="r" rtl="0">
              <a:buNone/>
              <a:defRPr sz="1067">
                <a:solidFill>
                  <a:schemeClr val="dk1"/>
                </a:solidFill>
                <a:latin typeface="Helvetica Neue"/>
                <a:ea typeface="Helvetica Neue"/>
                <a:cs typeface="Helvetica Neue"/>
                <a:sym typeface="Helvetica Neue"/>
              </a:defRPr>
            </a:lvl6pPr>
            <a:lvl7pPr lvl="6" algn="r" rtl="0">
              <a:buNone/>
              <a:defRPr sz="1067">
                <a:solidFill>
                  <a:schemeClr val="dk1"/>
                </a:solidFill>
                <a:latin typeface="Helvetica Neue"/>
                <a:ea typeface="Helvetica Neue"/>
                <a:cs typeface="Helvetica Neue"/>
                <a:sym typeface="Helvetica Neue"/>
              </a:defRPr>
            </a:lvl7pPr>
            <a:lvl8pPr lvl="7" algn="r" rtl="0">
              <a:buNone/>
              <a:defRPr sz="1067">
                <a:solidFill>
                  <a:schemeClr val="dk1"/>
                </a:solidFill>
                <a:latin typeface="Helvetica Neue"/>
                <a:ea typeface="Helvetica Neue"/>
                <a:cs typeface="Helvetica Neue"/>
                <a:sym typeface="Helvetica Neue"/>
              </a:defRPr>
            </a:lvl8pPr>
            <a:lvl9pPr lvl="8" algn="r" rtl="0">
              <a:buNone/>
              <a:defRPr sz="1067">
                <a:solidFill>
                  <a:schemeClr val="dk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54" name="Google Shape;454;p76"/>
          <p:cNvSpPr txBox="1">
            <a:spLocks noGrp="1"/>
          </p:cNvSpPr>
          <p:nvPr>
            <p:ph type="title"/>
          </p:nvPr>
        </p:nvSpPr>
        <p:spPr>
          <a:xfrm>
            <a:off x="377984" y="1147033"/>
            <a:ext cx="11046000" cy="451342"/>
          </a:xfrm>
          <a:prstGeom prst="rect">
            <a:avLst/>
          </a:prstGeom>
        </p:spPr>
        <p:txBody>
          <a:bodyPr spcFirstLastPara="1" wrap="square" lIns="0" tIns="0" rIns="0" bIns="0" anchor="t" anchorCtr="0">
            <a:spAutoFit/>
          </a:bodyPr>
          <a:lstStyle>
            <a:lvl1pPr lvl="0" rtl="0">
              <a:lnSpc>
                <a:spcPct val="100000"/>
              </a:lnSpc>
              <a:spcBef>
                <a:spcPct val="0"/>
              </a:spcBef>
              <a:spcAft>
                <a:spcPct val="0"/>
              </a:spcAft>
              <a:buClr>
                <a:schemeClr val="dk1"/>
              </a:buClr>
              <a:buSzPts val="4400"/>
              <a:buNone/>
              <a:defRPr sz="2933" b="0" i="0">
                <a:solidFill>
                  <a:schemeClr val="dk1"/>
                </a:solidFill>
                <a:latin typeface="Aptos" panose="020B0004020202020204" pitchFamily="34" charset="0"/>
              </a:defRPr>
            </a:lvl1pPr>
            <a:lvl2pPr lvl="1" algn="ctr" rtl="0">
              <a:lnSpc>
                <a:spcPct val="100000"/>
              </a:lnSpc>
              <a:spcBef>
                <a:spcPct val="0"/>
              </a:spcBef>
              <a:spcAft>
                <a:spcPct val="0"/>
              </a:spcAft>
              <a:buSzPts val="7200"/>
              <a:buNone/>
              <a:defRPr sz="4800"/>
            </a:lvl2pPr>
            <a:lvl3pPr lvl="2" algn="ctr" rtl="0">
              <a:lnSpc>
                <a:spcPct val="100000"/>
              </a:lnSpc>
              <a:spcBef>
                <a:spcPct val="0"/>
              </a:spcBef>
              <a:spcAft>
                <a:spcPct val="0"/>
              </a:spcAft>
              <a:buSzPts val="7200"/>
              <a:buNone/>
              <a:defRPr sz="4800"/>
            </a:lvl3pPr>
            <a:lvl4pPr lvl="3" algn="ctr" rtl="0">
              <a:lnSpc>
                <a:spcPct val="100000"/>
              </a:lnSpc>
              <a:spcBef>
                <a:spcPct val="0"/>
              </a:spcBef>
              <a:spcAft>
                <a:spcPct val="0"/>
              </a:spcAft>
              <a:buSzPts val="7200"/>
              <a:buNone/>
              <a:defRPr sz="4800"/>
            </a:lvl4pPr>
            <a:lvl5pPr lvl="4" algn="ctr" rtl="0">
              <a:lnSpc>
                <a:spcPct val="100000"/>
              </a:lnSpc>
              <a:spcBef>
                <a:spcPct val="0"/>
              </a:spcBef>
              <a:spcAft>
                <a:spcPct val="0"/>
              </a:spcAft>
              <a:buSzPts val="7200"/>
              <a:buNone/>
              <a:defRPr sz="4800"/>
            </a:lvl5pPr>
            <a:lvl6pPr lvl="5" algn="ctr" rtl="0">
              <a:lnSpc>
                <a:spcPct val="100000"/>
              </a:lnSpc>
              <a:spcBef>
                <a:spcPct val="0"/>
              </a:spcBef>
              <a:spcAft>
                <a:spcPct val="0"/>
              </a:spcAft>
              <a:buSzPts val="7200"/>
              <a:buNone/>
              <a:defRPr sz="4800"/>
            </a:lvl6pPr>
            <a:lvl7pPr lvl="6" algn="ctr" rtl="0">
              <a:lnSpc>
                <a:spcPct val="100000"/>
              </a:lnSpc>
              <a:spcBef>
                <a:spcPct val="0"/>
              </a:spcBef>
              <a:spcAft>
                <a:spcPct val="0"/>
              </a:spcAft>
              <a:buSzPts val="7200"/>
              <a:buNone/>
              <a:defRPr sz="4800"/>
            </a:lvl7pPr>
            <a:lvl8pPr lvl="7" algn="ctr" rtl="0">
              <a:lnSpc>
                <a:spcPct val="100000"/>
              </a:lnSpc>
              <a:spcBef>
                <a:spcPct val="0"/>
              </a:spcBef>
              <a:spcAft>
                <a:spcPct val="0"/>
              </a:spcAft>
              <a:buSzPts val="7200"/>
              <a:buNone/>
              <a:defRPr sz="4800"/>
            </a:lvl8pPr>
            <a:lvl9pPr lvl="8" algn="ctr" rtl="0">
              <a:lnSpc>
                <a:spcPct val="100000"/>
              </a:lnSpc>
              <a:spcBef>
                <a:spcPct val="0"/>
              </a:spcBef>
              <a:spcAft>
                <a:spcPct val="0"/>
              </a:spcAft>
              <a:buSzPts val="7200"/>
              <a:buNone/>
              <a:defRPr sz="4800"/>
            </a:lvl9pPr>
          </a:lstStyle>
          <a:p>
            <a:endParaRPr dirty="0"/>
          </a:p>
        </p:txBody>
      </p:sp>
      <p:sp>
        <p:nvSpPr>
          <p:cNvPr id="455" name="Google Shape;455;p76"/>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Clr>
                <a:schemeClr val="dk1"/>
              </a:buClr>
              <a:buSzPts val="3800"/>
              <a:buNone/>
              <a:defRPr>
                <a:solidFill>
                  <a:schemeClr val="dk1"/>
                </a:solidFill>
              </a:defRPr>
            </a:lvl2pPr>
            <a:lvl3pPr lvl="2" rtl="0">
              <a:spcBef>
                <a:spcPct val="0"/>
              </a:spcBef>
              <a:spcAft>
                <a:spcPct val="0"/>
              </a:spcAft>
              <a:buClr>
                <a:schemeClr val="dk1"/>
              </a:buClr>
              <a:buSzPts val="3800"/>
              <a:buNone/>
              <a:defRPr>
                <a:solidFill>
                  <a:schemeClr val="dk1"/>
                </a:solidFill>
              </a:defRPr>
            </a:lvl3pPr>
            <a:lvl4pPr lvl="3" rtl="0">
              <a:spcBef>
                <a:spcPct val="0"/>
              </a:spcBef>
              <a:spcAft>
                <a:spcPct val="0"/>
              </a:spcAft>
              <a:buClr>
                <a:schemeClr val="dk1"/>
              </a:buClr>
              <a:buSzPts val="3800"/>
              <a:buNone/>
              <a:defRPr>
                <a:solidFill>
                  <a:schemeClr val="dk1"/>
                </a:solidFill>
              </a:defRPr>
            </a:lvl4pPr>
            <a:lvl5pPr lvl="4" rtl="0">
              <a:spcBef>
                <a:spcPct val="0"/>
              </a:spcBef>
              <a:spcAft>
                <a:spcPct val="0"/>
              </a:spcAft>
              <a:buClr>
                <a:schemeClr val="dk1"/>
              </a:buClr>
              <a:buSzPts val="3800"/>
              <a:buNone/>
              <a:defRPr>
                <a:solidFill>
                  <a:schemeClr val="dk1"/>
                </a:solidFill>
              </a:defRPr>
            </a:lvl5pPr>
            <a:lvl6pPr lvl="5" rtl="0">
              <a:spcBef>
                <a:spcPct val="0"/>
              </a:spcBef>
              <a:spcAft>
                <a:spcPct val="0"/>
              </a:spcAft>
              <a:buClr>
                <a:schemeClr val="dk1"/>
              </a:buClr>
              <a:buSzPts val="3800"/>
              <a:buNone/>
              <a:defRPr>
                <a:solidFill>
                  <a:schemeClr val="dk1"/>
                </a:solidFill>
              </a:defRPr>
            </a:lvl6pPr>
            <a:lvl7pPr lvl="6" rtl="0">
              <a:spcBef>
                <a:spcPct val="0"/>
              </a:spcBef>
              <a:spcAft>
                <a:spcPct val="0"/>
              </a:spcAft>
              <a:buClr>
                <a:schemeClr val="dk1"/>
              </a:buClr>
              <a:buSzPts val="3800"/>
              <a:buNone/>
              <a:defRPr>
                <a:solidFill>
                  <a:schemeClr val="dk1"/>
                </a:solidFill>
              </a:defRPr>
            </a:lvl7pPr>
            <a:lvl8pPr lvl="7" rtl="0">
              <a:spcBef>
                <a:spcPct val="0"/>
              </a:spcBef>
              <a:spcAft>
                <a:spcPct val="0"/>
              </a:spcAft>
              <a:buClr>
                <a:schemeClr val="dk1"/>
              </a:buClr>
              <a:buSzPts val="3800"/>
              <a:buNone/>
              <a:defRPr>
                <a:solidFill>
                  <a:schemeClr val="dk1"/>
                </a:solidFill>
              </a:defRPr>
            </a:lvl8pPr>
            <a:lvl9pPr lvl="8" rtl="0">
              <a:spcBef>
                <a:spcPct val="0"/>
              </a:spcBef>
              <a:spcAft>
                <a:spcPct val="0"/>
              </a:spcAft>
              <a:buClr>
                <a:schemeClr val="dk1"/>
              </a:buClr>
              <a:buSzPts val="3800"/>
              <a:buNone/>
              <a:defRPr>
                <a:solidFill>
                  <a:schemeClr val="dk1"/>
                </a:solidFill>
              </a:defRPr>
            </a:lvl9pPr>
          </a:lstStyle>
          <a:p>
            <a:endParaRPr dirty="0"/>
          </a:p>
        </p:txBody>
      </p:sp>
      <p:sp>
        <p:nvSpPr>
          <p:cNvPr id="456" name="Google Shape;456;p76"/>
          <p:cNvSpPr>
            <a:spLocks noGrp="1"/>
          </p:cNvSpPr>
          <p:nvPr>
            <p:ph type="pic" idx="2"/>
          </p:nvPr>
        </p:nvSpPr>
        <p:spPr>
          <a:xfrm>
            <a:off x="377967" y="1901952"/>
            <a:ext cx="11046000" cy="672492"/>
          </a:xfrm>
          <a:prstGeom prst="rect">
            <a:avLst/>
          </a:prstGeom>
          <a:noFill/>
          <a:ln>
            <a:noFill/>
          </a:ln>
        </p:spPr>
        <p:txBody>
          <a:bodyPr/>
          <a:lstStyle>
            <a:lvl1pPr>
              <a:defRPr b="0" i="0">
                <a:latin typeface="Montserrat" pitchFamily="2" charset="77"/>
              </a:defRPr>
            </a:lvl1pPr>
          </a:lstStyle>
          <a:p>
            <a:endParaRPr lang="en-US" dirty="0"/>
          </a:p>
        </p:txBody>
      </p:sp>
      <p:sp>
        <p:nvSpPr>
          <p:cNvPr id="457" name="Google Shape;457;p76"/>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dk1"/>
                </a:solidFill>
                <a:latin typeface="Aptos" panose="020B0004020202020204" pitchFamily="34" charset="0"/>
                <a:ea typeface="Helvetica Neue"/>
                <a:cs typeface="Helvetica Neue"/>
                <a:sym typeface="Helvetica Neue"/>
              </a:rPr>
              <a:t>Confidential</a:t>
            </a:r>
            <a:endParaRPr sz="1067" b="0" i="0" dirty="0">
              <a:solidFill>
                <a:schemeClr val="dk1"/>
              </a:solidFill>
              <a:latin typeface="Aptos" panose="020B0004020202020204" pitchFamily="34" charset="0"/>
              <a:ea typeface="Helvetica Neue"/>
              <a:cs typeface="Helvetica Neue"/>
              <a:sym typeface="Helvetica Neue"/>
            </a:endParaRPr>
          </a:p>
        </p:txBody>
      </p:sp>
    </p:spTree>
    <p:extLst>
      <p:ext uri="{BB962C8B-B14F-4D97-AF65-F5344CB8AC3E}">
        <p14:creationId xmlns:p14="http://schemas.microsoft.com/office/powerpoint/2010/main" val="15439789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Emphasis">
  <p:cSld name="Emphasis">
    <p:spTree>
      <p:nvGrpSpPr>
        <p:cNvPr id="1" name="Shape 458"/>
        <p:cNvGrpSpPr/>
        <p:nvPr/>
      </p:nvGrpSpPr>
      <p:grpSpPr>
        <a:xfrm>
          <a:off x="0" y="0"/>
          <a:ext cx="0" cy="0"/>
          <a:chOff x="0" y="0"/>
          <a:chExt cx="0" cy="0"/>
        </a:xfrm>
      </p:grpSpPr>
      <p:sp>
        <p:nvSpPr>
          <p:cNvPr id="459" name="Google Shape;459;p77"/>
          <p:cNvSpPr txBox="1">
            <a:spLocks noGrp="1"/>
          </p:cNvSpPr>
          <p:nvPr>
            <p:ph type="title"/>
          </p:nvPr>
        </p:nvSpPr>
        <p:spPr>
          <a:xfrm>
            <a:off x="377967" y="1146048"/>
            <a:ext cx="8802800" cy="1168653"/>
          </a:xfrm>
          <a:prstGeom prst="rect">
            <a:avLst/>
          </a:prstGeom>
        </p:spPr>
        <p:txBody>
          <a:bodyPr spcFirstLastPara="1" wrap="square" lIns="0" tIns="0" rIns="0" bIns="0" anchor="t" anchorCtr="0">
            <a:spAutoFit/>
          </a:bodyPr>
          <a:lstStyle>
            <a:lvl1pPr lvl="0" rtl="0">
              <a:lnSpc>
                <a:spcPct val="85000"/>
              </a:lnSpc>
              <a:spcBef>
                <a:spcPct val="0"/>
              </a:spcBef>
              <a:spcAft>
                <a:spcPct val="0"/>
              </a:spcAft>
              <a:buClr>
                <a:schemeClr val="lt1"/>
              </a:buClr>
              <a:buSzPts val="13400"/>
              <a:buNone/>
              <a:defRPr sz="8934" b="0" i="0">
                <a:solidFill>
                  <a:schemeClr val="lt1"/>
                </a:solidFill>
                <a:latin typeface="Aptos" panose="020B0004020202020204" pitchFamily="34" charset="0"/>
              </a:defRPr>
            </a:lvl1pPr>
            <a:lvl2pPr lvl="1" rtl="0">
              <a:spcBef>
                <a:spcPct val="0"/>
              </a:spcBef>
              <a:spcAft>
                <a:spcPct val="0"/>
              </a:spcAft>
              <a:buClr>
                <a:schemeClr val="accent6"/>
              </a:buClr>
              <a:buSzPts val="9600"/>
              <a:buNone/>
              <a:defRPr sz="6400">
                <a:solidFill>
                  <a:schemeClr val="accent6"/>
                </a:solidFill>
              </a:defRPr>
            </a:lvl2pPr>
            <a:lvl3pPr lvl="2" rtl="0">
              <a:spcBef>
                <a:spcPct val="0"/>
              </a:spcBef>
              <a:spcAft>
                <a:spcPct val="0"/>
              </a:spcAft>
              <a:buClr>
                <a:schemeClr val="accent6"/>
              </a:buClr>
              <a:buSzPts val="9600"/>
              <a:buNone/>
              <a:defRPr sz="6400">
                <a:solidFill>
                  <a:schemeClr val="accent6"/>
                </a:solidFill>
              </a:defRPr>
            </a:lvl3pPr>
            <a:lvl4pPr lvl="3" rtl="0">
              <a:spcBef>
                <a:spcPct val="0"/>
              </a:spcBef>
              <a:spcAft>
                <a:spcPct val="0"/>
              </a:spcAft>
              <a:buClr>
                <a:schemeClr val="accent6"/>
              </a:buClr>
              <a:buSzPts val="9600"/>
              <a:buNone/>
              <a:defRPr sz="6400">
                <a:solidFill>
                  <a:schemeClr val="accent6"/>
                </a:solidFill>
              </a:defRPr>
            </a:lvl4pPr>
            <a:lvl5pPr lvl="4" rtl="0">
              <a:spcBef>
                <a:spcPct val="0"/>
              </a:spcBef>
              <a:spcAft>
                <a:spcPct val="0"/>
              </a:spcAft>
              <a:buClr>
                <a:schemeClr val="accent6"/>
              </a:buClr>
              <a:buSzPts val="9600"/>
              <a:buNone/>
              <a:defRPr sz="6400">
                <a:solidFill>
                  <a:schemeClr val="accent6"/>
                </a:solidFill>
              </a:defRPr>
            </a:lvl5pPr>
            <a:lvl6pPr lvl="5" rtl="0">
              <a:spcBef>
                <a:spcPct val="0"/>
              </a:spcBef>
              <a:spcAft>
                <a:spcPct val="0"/>
              </a:spcAft>
              <a:buClr>
                <a:schemeClr val="accent6"/>
              </a:buClr>
              <a:buSzPts val="9600"/>
              <a:buNone/>
              <a:defRPr sz="6400">
                <a:solidFill>
                  <a:schemeClr val="accent6"/>
                </a:solidFill>
              </a:defRPr>
            </a:lvl6pPr>
            <a:lvl7pPr lvl="6" rtl="0">
              <a:spcBef>
                <a:spcPct val="0"/>
              </a:spcBef>
              <a:spcAft>
                <a:spcPct val="0"/>
              </a:spcAft>
              <a:buClr>
                <a:schemeClr val="accent6"/>
              </a:buClr>
              <a:buSzPts val="9600"/>
              <a:buNone/>
              <a:defRPr sz="6400">
                <a:solidFill>
                  <a:schemeClr val="accent6"/>
                </a:solidFill>
              </a:defRPr>
            </a:lvl7pPr>
            <a:lvl8pPr lvl="7" rtl="0">
              <a:spcBef>
                <a:spcPct val="0"/>
              </a:spcBef>
              <a:spcAft>
                <a:spcPct val="0"/>
              </a:spcAft>
              <a:buClr>
                <a:schemeClr val="accent6"/>
              </a:buClr>
              <a:buSzPts val="9600"/>
              <a:buNone/>
              <a:defRPr sz="6400">
                <a:solidFill>
                  <a:schemeClr val="accent6"/>
                </a:solidFill>
              </a:defRPr>
            </a:lvl8pPr>
            <a:lvl9pPr lvl="8" rtl="0">
              <a:spcBef>
                <a:spcPct val="0"/>
              </a:spcBef>
              <a:spcAft>
                <a:spcPct val="0"/>
              </a:spcAft>
              <a:buClr>
                <a:schemeClr val="accent6"/>
              </a:buClr>
              <a:buSzPts val="9600"/>
              <a:buNone/>
              <a:defRPr sz="6400">
                <a:solidFill>
                  <a:schemeClr val="accent6"/>
                </a:solidFill>
              </a:defRPr>
            </a:lvl9pPr>
          </a:lstStyle>
          <a:p>
            <a:endParaRPr dirty="0"/>
          </a:p>
        </p:txBody>
      </p:sp>
      <p:sp>
        <p:nvSpPr>
          <p:cNvPr id="460" name="Google Shape;460;p77"/>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61" name="Google Shape;461;p77"/>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Tree>
    <p:extLst>
      <p:ext uri="{BB962C8B-B14F-4D97-AF65-F5344CB8AC3E}">
        <p14:creationId xmlns:p14="http://schemas.microsoft.com/office/powerpoint/2010/main" val="21605622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Emphasis (on Light)">
  <p:cSld name="Emphasis (on Light)">
    <p:bg>
      <p:bgPr>
        <a:solidFill>
          <a:schemeClr val="lt1"/>
        </a:solidFill>
        <a:effectLst/>
      </p:bgPr>
    </p:bg>
    <p:spTree>
      <p:nvGrpSpPr>
        <p:cNvPr id="1" name="Shape 462"/>
        <p:cNvGrpSpPr/>
        <p:nvPr/>
      </p:nvGrpSpPr>
      <p:grpSpPr>
        <a:xfrm>
          <a:off x="0" y="0"/>
          <a:ext cx="0" cy="0"/>
          <a:chOff x="0" y="0"/>
          <a:chExt cx="0" cy="0"/>
        </a:xfrm>
      </p:grpSpPr>
      <p:sp>
        <p:nvSpPr>
          <p:cNvPr id="463" name="Google Shape;463;p78"/>
          <p:cNvSpPr txBox="1">
            <a:spLocks noGrp="1"/>
          </p:cNvSpPr>
          <p:nvPr>
            <p:ph type="title"/>
          </p:nvPr>
        </p:nvSpPr>
        <p:spPr>
          <a:xfrm>
            <a:off x="377967" y="1146048"/>
            <a:ext cx="8802800" cy="1168653"/>
          </a:xfrm>
          <a:prstGeom prst="rect">
            <a:avLst/>
          </a:prstGeom>
        </p:spPr>
        <p:txBody>
          <a:bodyPr spcFirstLastPara="1" wrap="square" lIns="0" tIns="0" rIns="0" bIns="0" anchor="t" anchorCtr="0">
            <a:spAutoFit/>
          </a:bodyPr>
          <a:lstStyle>
            <a:lvl1pPr lvl="0" rtl="0">
              <a:lnSpc>
                <a:spcPct val="85000"/>
              </a:lnSpc>
              <a:spcBef>
                <a:spcPct val="0"/>
              </a:spcBef>
              <a:spcAft>
                <a:spcPct val="0"/>
              </a:spcAft>
              <a:buClr>
                <a:schemeClr val="dk1"/>
              </a:buClr>
              <a:buSzPts val="13400"/>
              <a:buNone/>
              <a:defRPr sz="8934" b="0" i="0">
                <a:solidFill>
                  <a:schemeClr val="dk1"/>
                </a:solidFill>
                <a:latin typeface="Aptos" panose="020B0004020202020204" pitchFamily="34" charset="0"/>
              </a:defRPr>
            </a:lvl1pPr>
            <a:lvl2pPr lvl="1" rtl="0">
              <a:spcBef>
                <a:spcPct val="0"/>
              </a:spcBef>
              <a:spcAft>
                <a:spcPct val="0"/>
              </a:spcAft>
              <a:buSzPts val="9600"/>
              <a:buNone/>
              <a:defRPr sz="6400"/>
            </a:lvl2pPr>
            <a:lvl3pPr lvl="2" rtl="0">
              <a:spcBef>
                <a:spcPct val="0"/>
              </a:spcBef>
              <a:spcAft>
                <a:spcPct val="0"/>
              </a:spcAft>
              <a:buSzPts val="9600"/>
              <a:buNone/>
              <a:defRPr sz="6400"/>
            </a:lvl3pPr>
            <a:lvl4pPr lvl="3" rtl="0">
              <a:spcBef>
                <a:spcPct val="0"/>
              </a:spcBef>
              <a:spcAft>
                <a:spcPct val="0"/>
              </a:spcAft>
              <a:buSzPts val="9600"/>
              <a:buNone/>
              <a:defRPr sz="6400"/>
            </a:lvl4pPr>
            <a:lvl5pPr lvl="4" rtl="0">
              <a:spcBef>
                <a:spcPct val="0"/>
              </a:spcBef>
              <a:spcAft>
                <a:spcPct val="0"/>
              </a:spcAft>
              <a:buSzPts val="9600"/>
              <a:buNone/>
              <a:defRPr sz="6400"/>
            </a:lvl5pPr>
            <a:lvl6pPr lvl="5" rtl="0">
              <a:spcBef>
                <a:spcPct val="0"/>
              </a:spcBef>
              <a:spcAft>
                <a:spcPct val="0"/>
              </a:spcAft>
              <a:buSzPts val="9600"/>
              <a:buNone/>
              <a:defRPr sz="6400"/>
            </a:lvl6pPr>
            <a:lvl7pPr lvl="6" rtl="0">
              <a:spcBef>
                <a:spcPct val="0"/>
              </a:spcBef>
              <a:spcAft>
                <a:spcPct val="0"/>
              </a:spcAft>
              <a:buSzPts val="9600"/>
              <a:buNone/>
              <a:defRPr sz="6400"/>
            </a:lvl7pPr>
            <a:lvl8pPr lvl="7" rtl="0">
              <a:spcBef>
                <a:spcPct val="0"/>
              </a:spcBef>
              <a:spcAft>
                <a:spcPct val="0"/>
              </a:spcAft>
              <a:buSzPts val="9600"/>
              <a:buNone/>
              <a:defRPr sz="6400"/>
            </a:lvl8pPr>
            <a:lvl9pPr lvl="8" rtl="0">
              <a:spcBef>
                <a:spcPct val="0"/>
              </a:spcBef>
              <a:spcAft>
                <a:spcPct val="0"/>
              </a:spcAft>
              <a:buSzPts val="9600"/>
              <a:buNone/>
              <a:defRPr sz="6400"/>
            </a:lvl9pPr>
          </a:lstStyle>
          <a:p>
            <a:endParaRPr dirty="0"/>
          </a:p>
        </p:txBody>
      </p:sp>
      <p:sp>
        <p:nvSpPr>
          <p:cNvPr id="464" name="Google Shape;464;p78"/>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dk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dk1"/>
                </a:solidFill>
                <a:latin typeface="Helvetica Neue"/>
                <a:ea typeface="Helvetica Neue"/>
                <a:cs typeface="Helvetica Neue"/>
                <a:sym typeface="Helvetica Neue"/>
              </a:defRPr>
            </a:lvl2pPr>
            <a:lvl3pPr lvl="2" algn="r" rtl="0">
              <a:buNone/>
              <a:defRPr sz="1067">
                <a:solidFill>
                  <a:schemeClr val="dk1"/>
                </a:solidFill>
                <a:latin typeface="Helvetica Neue"/>
                <a:ea typeface="Helvetica Neue"/>
                <a:cs typeface="Helvetica Neue"/>
                <a:sym typeface="Helvetica Neue"/>
              </a:defRPr>
            </a:lvl3pPr>
            <a:lvl4pPr lvl="3" algn="r" rtl="0">
              <a:buNone/>
              <a:defRPr sz="1067">
                <a:solidFill>
                  <a:schemeClr val="dk1"/>
                </a:solidFill>
                <a:latin typeface="Helvetica Neue"/>
                <a:ea typeface="Helvetica Neue"/>
                <a:cs typeface="Helvetica Neue"/>
                <a:sym typeface="Helvetica Neue"/>
              </a:defRPr>
            </a:lvl4pPr>
            <a:lvl5pPr lvl="4" algn="r" rtl="0">
              <a:buNone/>
              <a:defRPr sz="1067">
                <a:solidFill>
                  <a:schemeClr val="dk1"/>
                </a:solidFill>
                <a:latin typeface="Helvetica Neue"/>
                <a:ea typeface="Helvetica Neue"/>
                <a:cs typeface="Helvetica Neue"/>
                <a:sym typeface="Helvetica Neue"/>
              </a:defRPr>
            </a:lvl5pPr>
            <a:lvl6pPr lvl="5" algn="r" rtl="0">
              <a:buNone/>
              <a:defRPr sz="1067">
                <a:solidFill>
                  <a:schemeClr val="dk1"/>
                </a:solidFill>
                <a:latin typeface="Helvetica Neue"/>
                <a:ea typeface="Helvetica Neue"/>
                <a:cs typeface="Helvetica Neue"/>
                <a:sym typeface="Helvetica Neue"/>
              </a:defRPr>
            </a:lvl6pPr>
            <a:lvl7pPr lvl="6" algn="r" rtl="0">
              <a:buNone/>
              <a:defRPr sz="1067">
                <a:solidFill>
                  <a:schemeClr val="dk1"/>
                </a:solidFill>
                <a:latin typeface="Helvetica Neue"/>
                <a:ea typeface="Helvetica Neue"/>
                <a:cs typeface="Helvetica Neue"/>
                <a:sym typeface="Helvetica Neue"/>
              </a:defRPr>
            </a:lvl7pPr>
            <a:lvl8pPr lvl="7" algn="r" rtl="0">
              <a:buNone/>
              <a:defRPr sz="1067">
                <a:solidFill>
                  <a:schemeClr val="dk1"/>
                </a:solidFill>
                <a:latin typeface="Helvetica Neue"/>
                <a:ea typeface="Helvetica Neue"/>
                <a:cs typeface="Helvetica Neue"/>
                <a:sym typeface="Helvetica Neue"/>
              </a:defRPr>
            </a:lvl8pPr>
            <a:lvl9pPr lvl="8" algn="r" rtl="0">
              <a:buNone/>
              <a:defRPr sz="1067">
                <a:solidFill>
                  <a:schemeClr val="dk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65" name="Google Shape;465;p78"/>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466" name="Google Shape;466;p78"/>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dk1"/>
                </a:solidFill>
                <a:latin typeface="Aptos" panose="020B0004020202020204" pitchFamily="34" charset="0"/>
                <a:ea typeface="Helvetica Neue"/>
                <a:cs typeface="Helvetica Neue"/>
                <a:sym typeface="Helvetica Neue"/>
              </a:rPr>
              <a:t>Confidential</a:t>
            </a:r>
            <a:endParaRPr sz="1067" b="0" i="0" dirty="0">
              <a:solidFill>
                <a:schemeClr val="dk1"/>
              </a:solidFill>
              <a:latin typeface="Aptos" panose="020B0004020202020204" pitchFamily="34" charset="0"/>
              <a:ea typeface="Helvetica Neue"/>
              <a:cs typeface="Helvetica Neue"/>
              <a:sym typeface="Helvetica Neue"/>
            </a:endParaRPr>
          </a:p>
        </p:txBody>
      </p:sp>
    </p:spTree>
    <p:extLst>
      <p:ext uri="{BB962C8B-B14F-4D97-AF65-F5344CB8AC3E}">
        <p14:creationId xmlns:p14="http://schemas.microsoft.com/office/powerpoint/2010/main" val="10006549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Emphasis (Serif)">
  <p:cSld name="Emphasis (Serif)">
    <p:spTree>
      <p:nvGrpSpPr>
        <p:cNvPr id="1" name="Shape 467"/>
        <p:cNvGrpSpPr/>
        <p:nvPr/>
      </p:nvGrpSpPr>
      <p:grpSpPr>
        <a:xfrm>
          <a:off x="0" y="0"/>
          <a:ext cx="0" cy="0"/>
          <a:chOff x="0" y="0"/>
          <a:chExt cx="0" cy="0"/>
        </a:xfrm>
      </p:grpSpPr>
      <p:sp>
        <p:nvSpPr>
          <p:cNvPr id="468" name="Google Shape;468;p79"/>
          <p:cNvSpPr txBox="1">
            <a:spLocks noGrp="1"/>
          </p:cNvSpPr>
          <p:nvPr>
            <p:ph type="title"/>
          </p:nvPr>
        </p:nvSpPr>
        <p:spPr>
          <a:xfrm>
            <a:off x="377967" y="1146048"/>
            <a:ext cx="8802800" cy="2926000"/>
          </a:xfrm>
          <a:prstGeom prst="rect">
            <a:avLst/>
          </a:prstGeom>
        </p:spPr>
        <p:txBody>
          <a:bodyPr spcFirstLastPara="1" wrap="square" lIns="0" tIns="0" rIns="0" bIns="0" anchor="t" anchorCtr="0">
            <a:noAutofit/>
          </a:bodyPr>
          <a:lstStyle>
            <a:lvl1pPr lvl="0" rtl="0">
              <a:lnSpc>
                <a:spcPct val="85000"/>
              </a:lnSpc>
              <a:spcBef>
                <a:spcPct val="0"/>
              </a:spcBef>
              <a:spcAft>
                <a:spcPct val="0"/>
              </a:spcAft>
              <a:buClr>
                <a:schemeClr val="lt1"/>
              </a:buClr>
              <a:buSzPts val="13400"/>
              <a:buFont typeface="Palatino"/>
              <a:buNone/>
              <a:defRPr sz="8934" b="0" i="0">
                <a:solidFill>
                  <a:schemeClr val="lt1"/>
                </a:solidFill>
                <a:latin typeface="Montserrat" pitchFamily="2" charset="77"/>
                <a:ea typeface="Palatino"/>
                <a:cs typeface="Montserrat" pitchFamily="2" charset="77"/>
                <a:sym typeface="Palatino"/>
              </a:defRPr>
            </a:lvl1pPr>
            <a:lvl2pPr lvl="1" rtl="0">
              <a:spcBef>
                <a:spcPct val="0"/>
              </a:spcBef>
              <a:spcAft>
                <a:spcPct val="0"/>
              </a:spcAft>
              <a:buClr>
                <a:schemeClr val="accent6"/>
              </a:buClr>
              <a:buSzPts val="9600"/>
              <a:buNone/>
              <a:defRPr sz="6400">
                <a:solidFill>
                  <a:schemeClr val="accent6"/>
                </a:solidFill>
              </a:defRPr>
            </a:lvl2pPr>
            <a:lvl3pPr lvl="2" rtl="0">
              <a:spcBef>
                <a:spcPct val="0"/>
              </a:spcBef>
              <a:spcAft>
                <a:spcPct val="0"/>
              </a:spcAft>
              <a:buClr>
                <a:schemeClr val="accent6"/>
              </a:buClr>
              <a:buSzPts val="9600"/>
              <a:buNone/>
              <a:defRPr sz="6400">
                <a:solidFill>
                  <a:schemeClr val="accent6"/>
                </a:solidFill>
              </a:defRPr>
            </a:lvl3pPr>
            <a:lvl4pPr lvl="3" rtl="0">
              <a:spcBef>
                <a:spcPct val="0"/>
              </a:spcBef>
              <a:spcAft>
                <a:spcPct val="0"/>
              </a:spcAft>
              <a:buClr>
                <a:schemeClr val="accent6"/>
              </a:buClr>
              <a:buSzPts val="9600"/>
              <a:buNone/>
              <a:defRPr sz="6400">
                <a:solidFill>
                  <a:schemeClr val="accent6"/>
                </a:solidFill>
              </a:defRPr>
            </a:lvl4pPr>
            <a:lvl5pPr lvl="4" rtl="0">
              <a:spcBef>
                <a:spcPct val="0"/>
              </a:spcBef>
              <a:spcAft>
                <a:spcPct val="0"/>
              </a:spcAft>
              <a:buClr>
                <a:schemeClr val="accent6"/>
              </a:buClr>
              <a:buSzPts val="9600"/>
              <a:buNone/>
              <a:defRPr sz="6400">
                <a:solidFill>
                  <a:schemeClr val="accent6"/>
                </a:solidFill>
              </a:defRPr>
            </a:lvl5pPr>
            <a:lvl6pPr lvl="5" rtl="0">
              <a:spcBef>
                <a:spcPct val="0"/>
              </a:spcBef>
              <a:spcAft>
                <a:spcPct val="0"/>
              </a:spcAft>
              <a:buClr>
                <a:schemeClr val="accent6"/>
              </a:buClr>
              <a:buSzPts val="9600"/>
              <a:buNone/>
              <a:defRPr sz="6400">
                <a:solidFill>
                  <a:schemeClr val="accent6"/>
                </a:solidFill>
              </a:defRPr>
            </a:lvl6pPr>
            <a:lvl7pPr lvl="6" rtl="0">
              <a:spcBef>
                <a:spcPct val="0"/>
              </a:spcBef>
              <a:spcAft>
                <a:spcPct val="0"/>
              </a:spcAft>
              <a:buClr>
                <a:schemeClr val="accent6"/>
              </a:buClr>
              <a:buSzPts val="9600"/>
              <a:buNone/>
              <a:defRPr sz="6400">
                <a:solidFill>
                  <a:schemeClr val="accent6"/>
                </a:solidFill>
              </a:defRPr>
            </a:lvl7pPr>
            <a:lvl8pPr lvl="7" rtl="0">
              <a:spcBef>
                <a:spcPct val="0"/>
              </a:spcBef>
              <a:spcAft>
                <a:spcPct val="0"/>
              </a:spcAft>
              <a:buClr>
                <a:schemeClr val="accent6"/>
              </a:buClr>
              <a:buSzPts val="9600"/>
              <a:buNone/>
              <a:defRPr sz="6400">
                <a:solidFill>
                  <a:schemeClr val="accent6"/>
                </a:solidFill>
              </a:defRPr>
            </a:lvl8pPr>
            <a:lvl9pPr lvl="8" rtl="0">
              <a:spcBef>
                <a:spcPct val="0"/>
              </a:spcBef>
              <a:spcAft>
                <a:spcPct val="0"/>
              </a:spcAft>
              <a:buClr>
                <a:schemeClr val="accent6"/>
              </a:buClr>
              <a:buSzPts val="9600"/>
              <a:buNone/>
              <a:defRPr sz="6400">
                <a:solidFill>
                  <a:schemeClr val="accent6"/>
                </a:solidFill>
              </a:defRPr>
            </a:lvl9pPr>
          </a:lstStyle>
          <a:p>
            <a:endParaRPr dirty="0"/>
          </a:p>
        </p:txBody>
      </p:sp>
      <p:sp>
        <p:nvSpPr>
          <p:cNvPr id="469" name="Google Shape;469;p79"/>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70" name="Google Shape;470;p79"/>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Tree>
    <p:extLst>
      <p:ext uri="{BB962C8B-B14F-4D97-AF65-F5344CB8AC3E}">
        <p14:creationId xmlns:p14="http://schemas.microsoft.com/office/powerpoint/2010/main" val="37175472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Emphasis (on Light, Serif)">
  <p:cSld name="Emphasis (on Light, Serif)">
    <p:bg>
      <p:bgPr>
        <a:solidFill>
          <a:schemeClr val="lt1"/>
        </a:solidFill>
        <a:effectLst/>
      </p:bgPr>
    </p:bg>
    <p:spTree>
      <p:nvGrpSpPr>
        <p:cNvPr id="1" name="Shape 471"/>
        <p:cNvGrpSpPr/>
        <p:nvPr/>
      </p:nvGrpSpPr>
      <p:grpSpPr>
        <a:xfrm>
          <a:off x="0" y="0"/>
          <a:ext cx="0" cy="0"/>
          <a:chOff x="0" y="0"/>
          <a:chExt cx="0" cy="0"/>
        </a:xfrm>
      </p:grpSpPr>
      <p:sp>
        <p:nvSpPr>
          <p:cNvPr id="472" name="Google Shape;472;p80"/>
          <p:cNvSpPr txBox="1">
            <a:spLocks noGrp="1"/>
          </p:cNvSpPr>
          <p:nvPr>
            <p:ph type="title"/>
          </p:nvPr>
        </p:nvSpPr>
        <p:spPr>
          <a:xfrm>
            <a:off x="377967" y="1146048"/>
            <a:ext cx="8802800" cy="2926000"/>
          </a:xfrm>
          <a:prstGeom prst="rect">
            <a:avLst/>
          </a:prstGeom>
        </p:spPr>
        <p:txBody>
          <a:bodyPr spcFirstLastPara="1" wrap="square" lIns="0" tIns="0" rIns="0" bIns="0" anchor="t" anchorCtr="0">
            <a:noAutofit/>
          </a:bodyPr>
          <a:lstStyle>
            <a:lvl1pPr lvl="0" rtl="0">
              <a:lnSpc>
                <a:spcPct val="85000"/>
              </a:lnSpc>
              <a:spcBef>
                <a:spcPct val="0"/>
              </a:spcBef>
              <a:spcAft>
                <a:spcPct val="0"/>
              </a:spcAft>
              <a:buClr>
                <a:schemeClr val="dk1"/>
              </a:buClr>
              <a:buSzPts val="13400"/>
              <a:buFont typeface="Palatino"/>
              <a:buNone/>
              <a:defRPr sz="8934" b="0" i="0">
                <a:solidFill>
                  <a:schemeClr val="dk1"/>
                </a:solidFill>
                <a:latin typeface="Montserrat" pitchFamily="2" charset="77"/>
                <a:ea typeface="Palatino"/>
                <a:cs typeface="Montserrat" pitchFamily="2" charset="77"/>
                <a:sym typeface="Palatino"/>
              </a:defRPr>
            </a:lvl1pPr>
            <a:lvl2pPr lvl="1" rtl="0">
              <a:spcBef>
                <a:spcPct val="0"/>
              </a:spcBef>
              <a:spcAft>
                <a:spcPct val="0"/>
              </a:spcAft>
              <a:buClr>
                <a:schemeClr val="accent6"/>
              </a:buClr>
              <a:buSzPts val="9600"/>
              <a:buNone/>
              <a:defRPr sz="6400">
                <a:solidFill>
                  <a:schemeClr val="accent6"/>
                </a:solidFill>
              </a:defRPr>
            </a:lvl2pPr>
            <a:lvl3pPr lvl="2" rtl="0">
              <a:spcBef>
                <a:spcPct val="0"/>
              </a:spcBef>
              <a:spcAft>
                <a:spcPct val="0"/>
              </a:spcAft>
              <a:buClr>
                <a:schemeClr val="accent6"/>
              </a:buClr>
              <a:buSzPts val="9600"/>
              <a:buNone/>
              <a:defRPr sz="6400">
                <a:solidFill>
                  <a:schemeClr val="accent6"/>
                </a:solidFill>
              </a:defRPr>
            </a:lvl3pPr>
            <a:lvl4pPr lvl="3" rtl="0">
              <a:spcBef>
                <a:spcPct val="0"/>
              </a:spcBef>
              <a:spcAft>
                <a:spcPct val="0"/>
              </a:spcAft>
              <a:buClr>
                <a:schemeClr val="accent6"/>
              </a:buClr>
              <a:buSzPts val="9600"/>
              <a:buNone/>
              <a:defRPr sz="6400">
                <a:solidFill>
                  <a:schemeClr val="accent6"/>
                </a:solidFill>
              </a:defRPr>
            </a:lvl4pPr>
            <a:lvl5pPr lvl="4" rtl="0">
              <a:spcBef>
                <a:spcPct val="0"/>
              </a:spcBef>
              <a:spcAft>
                <a:spcPct val="0"/>
              </a:spcAft>
              <a:buClr>
                <a:schemeClr val="accent6"/>
              </a:buClr>
              <a:buSzPts val="9600"/>
              <a:buNone/>
              <a:defRPr sz="6400">
                <a:solidFill>
                  <a:schemeClr val="accent6"/>
                </a:solidFill>
              </a:defRPr>
            </a:lvl5pPr>
            <a:lvl6pPr lvl="5" rtl="0">
              <a:spcBef>
                <a:spcPct val="0"/>
              </a:spcBef>
              <a:spcAft>
                <a:spcPct val="0"/>
              </a:spcAft>
              <a:buClr>
                <a:schemeClr val="accent6"/>
              </a:buClr>
              <a:buSzPts val="9600"/>
              <a:buNone/>
              <a:defRPr sz="6400">
                <a:solidFill>
                  <a:schemeClr val="accent6"/>
                </a:solidFill>
              </a:defRPr>
            </a:lvl6pPr>
            <a:lvl7pPr lvl="6" rtl="0">
              <a:spcBef>
                <a:spcPct val="0"/>
              </a:spcBef>
              <a:spcAft>
                <a:spcPct val="0"/>
              </a:spcAft>
              <a:buClr>
                <a:schemeClr val="accent6"/>
              </a:buClr>
              <a:buSzPts val="9600"/>
              <a:buNone/>
              <a:defRPr sz="6400">
                <a:solidFill>
                  <a:schemeClr val="accent6"/>
                </a:solidFill>
              </a:defRPr>
            </a:lvl7pPr>
            <a:lvl8pPr lvl="7" rtl="0">
              <a:spcBef>
                <a:spcPct val="0"/>
              </a:spcBef>
              <a:spcAft>
                <a:spcPct val="0"/>
              </a:spcAft>
              <a:buClr>
                <a:schemeClr val="accent6"/>
              </a:buClr>
              <a:buSzPts val="9600"/>
              <a:buNone/>
              <a:defRPr sz="6400">
                <a:solidFill>
                  <a:schemeClr val="accent6"/>
                </a:solidFill>
              </a:defRPr>
            </a:lvl8pPr>
            <a:lvl9pPr lvl="8" rtl="0">
              <a:spcBef>
                <a:spcPct val="0"/>
              </a:spcBef>
              <a:spcAft>
                <a:spcPct val="0"/>
              </a:spcAft>
              <a:buClr>
                <a:schemeClr val="accent6"/>
              </a:buClr>
              <a:buSzPts val="9600"/>
              <a:buNone/>
              <a:defRPr sz="6400">
                <a:solidFill>
                  <a:schemeClr val="accent6"/>
                </a:solidFill>
              </a:defRPr>
            </a:lvl9pPr>
          </a:lstStyle>
          <a:p>
            <a:endParaRPr dirty="0"/>
          </a:p>
        </p:txBody>
      </p:sp>
      <p:sp>
        <p:nvSpPr>
          <p:cNvPr id="473" name="Google Shape;473;p80"/>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dk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dk1"/>
                </a:solidFill>
                <a:latin typeface="Helvetica Neue"/>
                <a:ea typeface="Helvetica Neue"/>
                <a:cs typeface="Helvetica Neue"/>
                <a:sym typeface="Helvetica Neue"/>
              </a:defRPr>
            </a:lvl2pPr>
            <a:lvl3pPr lvl="2" algn="r" rtl="0">
              <a:buNone/>
              <a:defRPr sz="1067">
                <a:solidFill>
                  <a:schemeClr val="dk1"/>
                </a:solidFill>
                <a:latin typeface="Helvetica Neue"/>
                <a:ea typeface="Helvetica Neue"/>
                <a:cs typeface="Helvetica Neue"/>
                <a:sym typeface="Helvetica Neue"/>
              </a:defRPr>
            </a:lvl3pPr>
            <a:lvl4pPr lvl="3" algn="r" rtl="0">
              <a:buNone/>
              <a:defRPr sz="1067">
                <a:solidFill>
                  <a:schemeClr val="dk1"/>
                </a:solidFill>
                <a:latin typeface="Helvetica Neue"/>
                <a:ea typeface="Helvetica Neue"/>
                <a:cs typeface="Helvetica Neue"/>
                <a:sym typeface="Helvetica Neue"/>
              </a:defRPr>
            </a:lvl4pPr>
            <a:lvl5pPr lvl="4" algn="r" rtl="0">
              <a:buNone/>
              <a:defRPr sz="1067">
                <a:solidFill>
                  <a:schemeClr val="dk1"/>
                </a:solidFill>
                <a:latin typeface="Helvetica Neue"/>
                <a:ea typeface="Helvetica Neue"/>
                <a:cs typeface="Helvetica Neue"/>
                <a:sym typeface="Helvetica Neue"/>
              </a:defRPr>
            </a:lvl5pPr>
            <a:lvl6pPr lvl="5" algn="r" rtl="0">
              <a:buNone/>
              <a:defRPr sz="1067">
                <a:solidFill>
                  <a:schemeClr val="dk1"/>
                </a:solidFill>
                <a:latin typeface="Helvetica Neue"/>
                <a:ea typeface="Helvetica Neue"/>
                <a:cs typeface="Helvetica Neue"/>
                <a:sym typeface="Helvetica Neue"/>
              </a:defRPr>
            </a:lvl6pPr>
            <a:lvl7pPr lvl="6" algn="r" rtl="0">
              <a:buNone/>
              <a:defRPr sz="1067">
                <a:solidFill>
                  <a:schemeClr val="dk1"/>
                </a:solidFill>
                <a:latin typeface="Helvetica Neue"/>
                <a:ea typeface="Helvetica Neue"/>
                <a:cs typeface="Helvetica Neue"/>
                <a:sym typeface="Helvetica Neue"/>
              </a:defRPr>
            </a:lvl7pPr>
            <a:lvl8pPr lvl="7" algn="r" rtl="0">
              <a:buNone/>
              <a:defRPr sz="1067">
                <a:solidFill>
                  <a:schemeClr val="dk1"/>
                </a:solidFill>
                <a:latin typeface="Helvetica Neue"/>
                <a:ea typeface="Helvetica Neue"/>
                <a:cs typeface="Helvetica Neue"/>
                <a:sym typeface="Helvetica Neue"/>
              </a:defRPr>
            </a:lvl8pPr>
            <a:lvl9pPr lvl="8" algn="r" rtl="0">
              <a:buNone/>
              <a:defRPr sz="1067">
                <a:solidFill>
                  <a:schemeClr val="dk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74" name="Google Shape;474;p80"/>
          <p:cNvSpPr txBox="1">
            <a:spLocks noGrp="1"/>
          </p:cNvSpPr>
          <p:nvPr>
            <p:ph type="subTitle" idx="1"/>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475" name="Google Shape;475;p80"/>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dk1"/>
                </a:solidFill>
                <a:latin typeface="Aptos" panose="020B0004020202020204" pitchFamily="34" charset="0"/>
                <a:ea typeface="Helvetica Neue"/>
                <a:cs typeface="Helvetica Neue"/>
                <a:sym typeface="Helvetica Neue"/>
              </a:rPr>
              <a:t>Confidential</a:t>
            </a:r>
            <a:endParaRPr sz="1067" b="0" i="0" dirty="0">
              <a:solidFill>
                <a:schemeClr val="dk1"/>
              </a:solidFill>
              <a:latin typeface="Aptos" panose="020B0004020202020204" pitchFamily="34" charset="0"/>
              <a:ea typeface="Helvetica Neue"/>
              <a:cs typeface="Helvetica Neue"/>
              <a:sym typeface="Helvetica Neue"/>
            </a:endParaRPr>
          </a:p>
        </p:txBody>
      </p:sp>
    </p:spTree>
    <p:extLst>
      <p:ext uri="{BB962C8B-B14F-4D97-AF65-F5344CB8AC3E}">
        <p14:creationId xmlns:p14="http://schemas.microsoft.com/office/powerpoint/2010/main" val="18935484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Image">
  <p:cSld name="Image">
    <p:spTree>
      <p:nvGrpSpPr>
        <p:cNvPr id="1" name="Shape 476"/>
        <p:cNvGrpSpPr/>
        <p:nvPr/>
      </p:nvGrpSpPr>
      <p:grpSpPr>
        <a:xfrm>
          <a:off x="0" y="0"/>
          <a:ext cx="0" cy="0"/>
          <a:chOff x="0" y="0"/>
          <a:chExt cx="0" cy="0"/>
        </a:xfrm>
      </p:grpSpPr>
      <p:sp>
        <p:nvSpPr>
          <p:cNvPr id="477" name="Google Shape;477;p81"/>
          <p:cNvSpPr>
            <a:spLocks noGrp="1"/>
          </p:cNvSpPr>
          <p:nvPr>
            <p:ph type="pic" idx="2"/>
          </p:nvPr>
        </p:nvSpPr>
        <p:spPr>
          <a:xfrm>
            <a:off x="0" y="0"/>
            <a:ext cx="12192000" cy="672492"/>
          </a:xfrm>
          <a:prstGeom prst="rect">
            <a:avLst/>
          </a:prstGeom>
          <a:noFill/>
          <a:ln>
            <a:noFill/>
          </a:ln>
        </p:spPr>
        <p:txBody>
          <a:bodyPr/>
          <a:lstStyle>
            <a:lvl1pPr>
              <a:defRPr b="0" i="0">
                <a:latin typeface="Montserrat" pitchFamily="2" charset="77"/>
              </a:defRPr>
            </a:lvl1pPr>
          </a:lstStyle>
          <a:p>
            <a:endParaRPr lang="en-US" dirty="0"/>
          </a:p>
        </p:txBody>
      </p:sp>
      <p:sp>
        <p:nvSpPr>
          <p:cNvPr id="478" name="Google Shape;478;p81"/>
          <p:cNvSpPr txBox="1">
            <a:spLocks noGrp="1"/>
          </p:cNvSpPr>
          <p:nvPr>
            <p:ph type="body" idx="1"/>
          </p:nvPr>
        </p:nvSpPr>
        <p:spPr>
          <a:xfrm>
            <a:off x="377952" y="6256479"/>
            <a:ext cx="7559200" cy="205121"/>
          </a:xfrm>
          <a:prstGeom prst="rect">
            <a:avLst/>
          </a:prstGeom>
        </p:spPr>
        <p:txBody>
          <a:bodyPr spcFirstLastPara="1" wrap="square" lIns="0" tIns="0" rIns="0" bIns="0" anchor="b" anchorCtr="0">
            <a:spAutoFit/>
          </a:bodyPr>
          <a:lstStyle>
            <a:lvl1pPr marL="304815" lvl="0" indent="-152408"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stStyle>
          <a:p>
            <a:endParaRPr dirty="0"/>
          </a:p>
        </p:txBody>
      </p:sp>
      <p:sp>
        <p:nvSpPr>
          <p:cNvPr id="479" name="Google Shape;479;p81"/>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80" name="Google Shape;480;p81"/>
          <p:cNvSpPr txBox="1">
            <a:spLocks noGrp="1"/>
          </p:cNvSpPr>
          <p:nvPr>
            <p:ph type="subTitle" idx="3"/>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481" name="Google Shape;481;p81"/>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lt1"/>
                </a:solidFill>
                <a:latin typeface="Aptos" panose="020B0004020202020204" pitchFamily="34" charset="0"/>
                <a:ea typeface="Helvetica Neue"/>
                <a:cs typeface="Helvetica Neue"/>
                <a:sym typeface="Helvetica Neue"/>
              </a:rPr>
              <a:t>Confidential</a:t>
            </a:r>
            <a:endParaRPr sz="1067" b="0" i="0" dirty="0">
              <a:solidFill>
                <a:schemeClr val="lt1"/>
              </a:solidFill>
              <a:latin typeface="Aptos" panose="020B0004020202020204" pitchFamily="34" charset="0"/>
              <a:ea typeface="Helvetica Neue"/>
              <a:cs typeface="Helvetica Neue"/>
              <a:sym typeface="Helvetica Neue"/>
            </a:endParaRPr>
          </a:p>
        </p:txBody>
      </p:sp>
    </p:spTree>
    <p:extLst>
      <p:ext uri="{BB962C8B-B14F-4D97-AF65-F5344CB8AC3E}">
        <p14:creationId xmlns:p14="http://schemas.microsoft.com/office/powerpoint/2010/main" val="3019756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Inset Image">
  <p:cSld name="Inset Image">
    <p:spTree>
      <p:nvGrpSpPr>
        <p:cNvPr id="1" name="Shape 482"/>
        <p:cNvGrpSpPr/>
        <p:nvPr/>
      </p:nvGrpSpPr>
      <p:grpSpPr>
        <a:xfrm>
          <a:off x="0" y="0"/>
          <a:ext cx="0" cy="0"/>
          <a:chOff x="0" y="0"/>
          <a:chExt cx="0" cy="0"/>
        </a:xfrm>
      </p:grpSpPr>
      <p:sp>
        <p:nvSpPr>
          <p:cNvPr id="483" name="Google Shape;483;p82"/>
          <p:cNvSpPr txBox="1">
            <a:spLocks noGrp="1"/>
          </p:cNvSpPr>
          <p:nvPr>
            <p:ph type="body" idx="1"/>
          </p:nvPr>
        </p:nvSpPr>
        <p:spPr>
          <a:xfrm>
            <a:off x="377952" y="6256479"/>
            <a:ext cx="7559200" cy="205121"/>
          </a:xfrm>
          <a:prstGeom prst="rect">
            <a:avLst/>
          </a:prstGeom>
        </p:spPr>
        <p:txBody>
          <a:bodyPr spcFirstLastPara="1" wrap="square" lIns="0" tIns="0" rIns="0" bIns="0" anchor="b" anchorCtr="0">
            <a:spAutoFit/>
          </a:bodyPr>
          <a:lstStyle>
            <a:lvl1pPr marL="304815" lvl="0" indent="-152408"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stStyle>
          <a:p>
            <a:endParaRPr dirty="0"/>
          </a:p>
        </p:txBody>
      </p:sp>
      <p:sp>
        <p:nvSpPr>
          <p:cNvPr id="484" name="Google Shape;484;p82"/>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85" name="Google Shape;485;p82"/>
          <p:cNvSpPr txBox="1">
            <a:spLocks noGrp="1"/>
          </p:cNvSpPr>
          <p:nvPr>
            <p:ph type="subTitle" idx="2"/>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lt1"/>
              </a:buClr>
              <a:buSzPts val="2000"/>
              <a:buFont typeface="Helvetica Neue"/>
              <a:buNone/>
              <a:defRPr sz="1333" b="0" i="0">
                <a:solidFill>
                  <a:schemeClr val="lt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486" name="Google Shape;486;p82"/>
          <p:cNvSpPr>
            <a:spLocks noGrp="1"/>
          </p:cNvSpPr>
          <p:nvPr>
            <p:ph type="pic" idx="3"/>
          </p:nvPr>
        </p:nvSpPr>
        <p:spPr>
          <a:xfrm>
            <a:off x="377952" y="755904"/>
            <a:ext cx="11046000" cy="672492"/>
          </a:xfrm>
          <a:prstGeom prst="rect">
            <a:avLst/>
          </a:prstGeom>
          <a:noFill/>
          <a:ln>
            <a:noFill/>
          </a:ln>
        </p:spPr>
        <p:txBody>
          <a:bodyPr/>
          <a:lstStyle>
            <a:lvl1pPr>
              <a:defRPr b="0" i="0">
                <a:latin typeface="Montserrat" pitchFamily="2" charset="77"/>
              </a:defRPr>
            </a:lvl1pPr>
          </a:lstStyle>
          <a:p>
            <a:endParaRPr lang="en-US" dirty="0"/>
          </a:p>
        </p:txBody>
      </p:sp>
    </p:spTree>
    <p:extLst>
      <p:ext uri="{BB962C8B-B14F-4D97-AF65-F5344CB8AC3E}">
        <p14:creationId xmlns:p14="http://schemas.microsoft.com/office/powerpoint/2010/main" val="32271614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Inset Image (on Light)">
  <p:cSld name="Inset Image (on Light)">
    <p:bg>
      <p:bgPr>
        <a:solidFill>
          <a:schemeClr val="lt1"/>
        </a:solidFill>
        <a:effectLst/>
      </p:bgPr>
    </p:bg>
    <p:spTree>
      <p:nvGrpSpPr>
        <p:cNvPr id="1" name="Shape 487"/>
        <p:cNvGrpSpPr/>
        <p:nvPr/>
      </p:nvGrpSpPr>
      <p:grpSpPr>
        <a:xfrm>
          <a:off x="0" y="0"/>
          <a:ext cx="0" cy="0"/>
          <a:chOff x="0" y="0"/>
          <a:chExt cx="0" cy="0"/>
        </a:xfrm>
      </p:grpSpPr>
      <p:sp>
        <p:nvSpPr>
          <p:cNvPr id="488" name="Google Shape;488;p83"/>
          <p:cNvSpPr txBox="1">
            <a:spLocks noGrp="1"/>
          </p:cNvSpPr>
          <p:nvPr>
            <p:ph type="body" idx="1"/>
          </p:nvPr>
        </p:nvSpPr>
        <p:spPr>
          <a:xfrm>
            <a:off x="377952" y="6256479"/>
            <a:ext cx="7559200" cy="205121"/>
          </a:xfrm>
          <a:prstGeom prst="rect">
            <a:avLst/>
          </a:prstGeom>
        </p:spPr>
        <p:txBody>
          <a:bodyPr spcFirstLastPara="1" wrap="square" lIns="0" tIns="0" rIns="0" bIns="0" anchor="b" anchorCtr="0">
            <a:spAutoFit/>
          </a:bodyPr>
          <a:lstStyle>
            <a:lvl1pPr marL="304815" lvl="0" indent="-152408"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stStyle>
          <a:p>
            <a:endParaRPr dirty="0"/>
          </a:p>
        </p:txBody>
      </p:sp>
      <p:sp>
        <p:nvSpPr>
          <p:cNvPr id="489" name="Google Shape;489;p83"/>
          <p:cNvSpPr txBox="1">
            <a:spLocks noGrp="1"/>
          </p:cNvSpPr>
          <p:nvPr>
            <p:ph type="sldNum" idx="12"/>
          </p:nvPr>
        </p:nvSpPr>
        <p:spPr>
          <a:xfrm>
            <a:off x="11216640" y="6094793"/>
            <a:ext cx="609600" cy="365600"/>
          </a:xfrm>
          <a:prstGeom prst="rect">
            <a:avLst/>
          </a:prstGeom>
        </p:spPr>
        <p:txBody>
          <a:bodyPr spcFirstLastPara="1" wrap="square" lIns="0" tIns="0" rIns="0" bIns="0" anchor="b" anchorCtr="0">
            <a:noAutofit/>
          </a:bodyPr>
          <a:lstStyle>
            <a:lvl1pPr lvl="0" algn="r" rtl="0">
              <a:buNone/>
              <a:defRPr sz="1067" b="0" i="0">
                <a:solidFill>
                  <a:schemeClr val="dk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dk1"/>
                </a:solidFill>
                <a:latin typeface="Helvetica Neue"/>
                <a:ea typeface="Helvetica Neue"/>
                <a:cs typeface="Helvetica Neue"/>
                <a:sym typeface="Helvetica Neue"/>
              </a:defRPr>
            </a:lvl2pPr>
            <a:lvl3pPr lvl="2" algn="r" rtl="0">
              <a:buNone/>
              <a:defRPr sz="1067">
                <a:solidFill>
                  <a:schemeClr val="dk1"/>
                </a:solidFill>
                <a:latin typeface="Helvetica Neue"/>
                <a:ea typeface="Helvetica Neue"/>
                <a:cs typeface="Helvetica Neue"/>
                <a:sym typeface="Helvetica Neue"/>
              </a:defRPr>
            </a:lvl3pPr>
            <a:lvl4pPr lvl="3" algn="r" rtl="0">
              <a:buNone/>
              <a:defRPr sz="1067">
                <a:solidFill>
                  <a:schemeClr val="dk1"/>
                </a:solidFill>
                <a:latin typeface="Helvetica Neue"/>
                <a:ea typeface="Helvetica Neue"/>
                <a:cs typeface="Helvetica Neue"/>
                <a:sym typeface="Helvetica Neue"/>
              </a:defRPr>
            </a:lvl4pPr>
            <a:lvl5pPr lvl="4" algn="r" rtl="0">
              <a:buNone/>
              <a:defRPr sz="1067">
                <a:solidFill>
                  <a:schemeClr val="dk1"/>
                </a:solidFill>
                <a:latin typeface="Helvetica Neue"/>
                <a:ea typeface="Helvetica Neue"/>
                <a:cs typeface="Helvetica Neue"/>
                <a:sym typeface="Helvetica Neue"/>
              </a:defRPr>
            </a:lvl5pPr>
            <a:lvl6pPr lvl="5" algn="r" rtl="0">
              <a:buNone/>
              <a:defRPr sz="1067">
                <a:solidFill>
                  <a:schemeClr val="dk1"/>
                </a:solidFill>
                <a:latin typeface="Helvetica Neue"/>
                <a:ea typeface="Helvetica Neue"/>
                <a:cs typeface="Helvetica Neue"/>
                <a:sym typeface="Helvetica Neue"/>
              </a:defRPr>
            </a:lvl6pPr>
            <a:lvl7pPr lvl="6" algn="r" rtl="0">
              <a:buNone/>
              <a:defRPr sz="1067">
                <a:solidFill>
                  <a:schemeClr val="dk1"/>
                </a:solidFill>
                <a:latin typeface="Helvetica Neue"/>
                <a:ea typeface="Helvetica Neue"/>
                <a:cs typeface="Helvetica Neue"/>
                <a:sym typeface="Helvetica Neue"/>
              </a:defRPr>
            </a:lvl7pPr>
            <a:lvl8pPr lvl="7" algn="r" rtl="0">
              <a:buNone/>
              <a:defRPr sz="1067">
                <a:solidFill>
                  <a:schemeClr val="dk1"/>
                </a:solidFill>
                <a:latin typeface="Helvetica Neue"/>
                <a:ea typeface="Helvetica Neue"/>
                <a:cs typeface="Helvetica Neue"/>
                <a:sym typeface="Helvetica Neue"/>
              </a:defRPr>
            </a:lvl8pPr>
            <a:lvl9pPr lvl="8" algn="r" rtl="0">
              <a:buNone/>
              <a:defRPr sz="1067">
                <a:solidFill>
                  <a:schemeClr val="dk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
        <p:nvSpPr>
          <p:cNvPr id="490" name="Google Shape;490;p83"/>
          <p:cNvSpPr txBox="1">
            <a:spLocks noGrp="1"/>
          </p:cNvSpPr>
          <p:nvPr>
            <p:ph type="subTitle" idx="2"/>
          </p:nvPr>
        </p:nvSpPr>
        <p:spPr>
          <a:xfrm>
            <a:off x="377952" y="377952"/>
            <a:ext cx="4876800" cy="365600"/>
          </a:xfrm>
          <a:prstGeom prst="rect">
            <a:avLst/>
          </a:prstGeom>
        </p:spPr>
        <p:txBody>
          <a:bodyPr spcFirstLastPara="1" wrap="square" lIns="0" tIns="0" rIns="0" bIns="0" anchor="t" anchorCtr="0">
            <a:noAutofit/>
          </a:bodyPr>
          <a:lstStyle>
            <a:lvl1pPr lvl="0" rtl="0">
              <a:lnSpc>
                <a:spcPct val="100000"/>
              </a:lnSpc>
              <a:spcBef>
                <a:spcPct val="0"/>
              </a:spcBef>
              <a:spcAft>
                <a:spcPct val="0"/>
              </a:spcAft>
              <a:buClr>
                <a:schemeClr val="dk1"/>
              </a:buClr>
              <a:buSzPts val="2000"/>
              <a:buFont typeface="Helvetica Neue"/>
              <a:buNone/>
              <a:defRPr sz="1333" b="0" i="0">
                <a:solidFill>
                  <a:schemeClr val="dk1"/>
                </a:solidFill>
                <a:latin typeface="Aptos" panose="020B0004020202020204" pitchFamily="34" charset="0"/>
                <a:ea typeface="Aptos" panose="020B0004020202020204" pitchFamily="34" charset="0"/>
                <a:cs typeface="Helvetica Neue"/>
                <a:sym typeface="Helvetica Neue"/>
              </a:defRPr>
            </a:lvl1pPr>
            <a:lvl2pPr lvl="1" rtl="0">
              <a:spcBef>
                <a:spcPct val="0"/>
              </a:spcBef>
              <a:spcAft>
                <a:spcPct val="0"/>
              </a:spcAft>
              <a:buSzPts val="3800"/>
              <a:buNone/>
              <a:defRPr/>
            </a:lvl2pPr>
            <a:lvl3pPr lvl="2" rtl="0">
              <a:spcBef>
                <a:spcPct val="0"/>
              </a:spcBef>
              <a:spcAft>
                <a:spcPct val="0"/>
              </a:spcAft>
              <a:buSzPts val="3800"/>
              <a:buNone/>
              <a:defRPr/>
            </a:lvl3pPr>
            <a:lvl4pPr lvl="3" rtl="0">
              <a:spcBef>
                <a:spcPct val="0"/>
              </a:spcBef>
              <a:spcAft>
                <a:spcPct val="0"/>
              </a:spcAft>
              <a:buSzPts val="3800"/>
              <a:buNone/>
              <a:defRPr/>
            </a:lvl4pPr>
            <a:lvl5pPr lvl="4" rtl="0">
              <a:spcBef>
                <a:spcPct val="0"/>
              </a:spcBef>
              <a:spcAft>
                <a:spcPct val="0"/>
              </a:spcAft>
              <a:buSzPts val="3800"/>
              <a:buNone/>
              <a:defRPr/>
            </a:lvl5pPr>
            <a:lvl6pPr lvl="5" rtl="0">
              <a:spcBef>
                <a:spcPct val="0"/>
              </a:spcBef>
              <a:spcAft>
                <a:spcPct val="0"/>
              </a:spcAft>
              <a:buSzPts val="3800"/>
              <a:buNone/>
              <a:defRPr/>
            </a:lvl6pPr>
            <a:lvl7pPr lvl="6" rtl="0">
              <a:spcBef>
                <a:spcPct val="0"/>
              </a:spcBef>
              <a:spcAft>
                <a:spcPct val="0"/>
              </a:spcAft>
              <a:buSzPts val="3800"/>
              <a:buNone/>
              <a:defRPr/>
            </a:lvl7pPr>
            <a:lvl8pPr lvl="7" rtl="0">
              <a:spcBef>
                <a:spcPct val="0"/>
              </a:spcBef>
              <a:spcAft>
                <a:spcPct val="0"/>
              </a:spcAft>
              <a:buSzPts val="3800"/>
              <a:buNone/>
              <a:defRPr/>
            </a:lvl8pPr>
            <a:lvl9pPr lvl="8" rtl="0">
              <a:spcBef>
                <a:spcPct val="0"/>
              </a:spcBef>
              <a:spcAft>
                <a:spcPct val="0"/>
              </a:spcAft>
              <a:buSzPts val="3800"/>
              <a:buNone/>
              <a:defRPr/>
            </a:lvl9pPr>
          </a:lstStyle>
          <a:p>
            <a:endParaRPr dirty="0"/>
          </a:p>
        </p:txBody>
      </p:sp>
      <p:sp>
        <p:nvSpPr>
          <p:cNvPr id="491" name="Google Shape;491;p83"/>
          <p:cNvSpPr>
            <a:spLocks noGrp="1"/>
          </p:cNvSpPr>
          <p:nvPr>
            <p:ph type="pic" idx="3"/>
          </p:nvPr>
        </p:nvSpPr>
        <p:spPr>
          <a:xfrm>
            <a:off x="377952" y="755904"/>
            <a:ext cx="11046000" cy="672492"/>
          </a:xfrm>
          <a:prstGeom prst="rect">
            <a:avLst/>
          </a:prstGeom>
          <a:noFill/>
          <a:ln>
            <a:noFill/>
          </a:ln>
        </p:spPr>
        <p:txBody>
          <a:bodyPr/>
          <a:lstStyle>
            <a:lvl1pPr>
              <a:defRPr b="0" i="0">
                <a:latin typeface="Montserrat" pitchFamily="2" charset="77"/>
              </a:defRPr>
            </a:lvl1pPr>
          </a:lstStyle>
          <a:p>
            <a:endParaRPr lang="en-US" dirty="0"/>
          </a:p>
        </p:txBody>
      </p:sp>
      <p:sp>
        <p:nvSpPr>
          <p:cNvPr id="492" name="Google Shape;492;p83"/>
          <p:cNvSpPr txBox="1"/>
          <p:nvPr/>
        </p:nvSpPr>
        <p:spPr>
          <a:xfrm rot="5400000">
            <a:off x="10468880" y="1414352"/>
            <a:ext cx="2438400" cy="3656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None/>
            </a:pPr>
            <a:r>
              <a:rPr lang="en" sz="1067" b="0" i="0" dirty="0">
                <a:solidFill>
                  <a:schemeClr val="dk1"/>
                </a:solidFill>
                <a:latin typeface="Aptos" panose="020B0004020202020204" pitchFamily="34" charset="0"/>
                <a:ea typeface="Helvetica Neue"/>
                <a:cs typeface="Helvetica Neue"/>
                <a:sym typeface="Helvetica Neue"/>
              </a:rPr>
              <a:t>Confidential</a:t>
            </a:r>
            <a:endParaRPr sz="1067" b="0" i="0" dirty="0">
              <a:solidFill>
                <a:schemeClr val="dk1"/>
              </a:solidFill>
              <a:latin typeface="Aptos" panose="020B0004020202020204" pitchFamily="34" charset="0"/>
              <a:ea typeface="Helvetica Neue"/>
              <a:cs typeface="Helvetica Neue"/>
              <a:sym typeface="Helvetica Neue"/>
            </a:endParaRPr>
          </a:p>
        </p:txBody>
      </p:sp>
    </p:spTree>
    <p:extLst>
      <p:ext uri="{BB962C8B-B14F-4D97-AF65-F5344CB8AC3E}">
        <p14:creationId xmlns:p14="http://schemas.microsoft.com/office/powerpoint/2010/main" val="14880300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slideLayout" Target="../slideLayouts/slideLayout323.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17" Type="http://schemas.openxmlformats.org/officeDocument/2006/relationships/theme" Target="../theme/theme10.xml"/><Relationship Id="rId2" Type="http://schemas.openxmlformats.org/officeDocument/2006/relationships/slideLayout" Target="../slideLayouts/slideLayout312.xml"/><Relationship Id="rId16" Type="http://schemas.openxmlformats.org/officeDocument/2006/relationships/slideLayout" Target="../slideLayouts/slideLayout326.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5" Type="http://schemas.openxmlformats.org/officeDocument/2006/relationships/slideLayout" Target="../slideLayouts/slideLayout32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slideLayout" Target="../slideLayouts/slideLayout3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slideLayout" Target="../slideLayouts/slideLayout339.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5" Type="http://schemas.openxmlformats.org/officeDocument/2006/relationships/theme" Target="../theme/theme1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slideLayout" Target="../slideLayouts/slideLayout3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theme" Target="../theme/theme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55" Type="http://schemas.openxmlformats.org/officeDocument/2006/relationships/slideLayout" Target="../slideLayouts/slideLayout116.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slideLayout" Target="../slideLayouts/slideLayout114.xml"/><Relationship Id="rId58" Type="http://schemas.openxmlformats.org/officeDocument/2006/relationships/slideLayout" Target="../slideLayouts/slideLayout119.xml"/><Relationship Id="rId5" Type="http://schemas.openxmlformats.org/officeDocument/2006/relationships/slideLayout" Target="../slideLayouts/slideLayout66.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56" Type="http://schemas.openxmlformats.org/officeDocument/2006/relationships/slideLayout" Target="../slideLayouts/slideLayout117.xml"/><Relationship Id="rId8" Type="http://schemas.openxmlformats.org/officeDocument/2006/relationships/slideLayout" Target="../slideLayouts/slideLayout69.xml"/><Relationship Id="rId51" Type="http://schemas.openxmlformats.org/officeDocument/2006/relationships/slideLayout" Target="../slideLayouts/slideLayout112.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59" Type="http://schemas.openxmlformats.org/officeDocument/2006/relationships/slideLayout" Target="../slideLayouts/slideLayout120.xml"/><Relationship Id="rId20" Type="http://schemas.openxmlformats.org/officeDocument/2006/relationships/slideLayout" Target="../slideLayouts/slideLayout81.xml"/><Relationship Id="rId41" Type="http://schemas.openxmlformats.org/officeDocument/2006/relationships/slideLayout" Target="../slideLayouts/slideLayout102.xml"/><Relationship Id="rId54" Type="http://schemas.openxmlformats.org/officeDocument/2006/relationships/slideLayout" Target="../slideLayouts/slideLayout115.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57" Type="http://schemas.openxmlformats.org/officeDocument/2006/relationships/slideLayout" Target="../slideLayouts/slideLayout118.xml"/><Relationship Id="rId10" Type="http://schemas.openxmlformats.org/officeDocument/2006/relationships/slideLayout" Target="../slideLayouts/slideLayout71.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slideLayout" Target="../slideLayouts/slideLayout113.xml"/><Relationship Id="rId6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9" Type="http://schemas.openxmlformats.org/officeDocument/2006/relationships/slideLayout" Target="../slideLayouts/slideLayout159.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42" Type="http://schemas.openxmlformats.org/officeDocument/2006/relationships/slideLayout" Target="../slideLayouts/slideLayout162.xml"/><Relationship Id="rId47" Type="http://schemas.openxmlformats.org/officeDocument/2006/relationships/slideLayout" Target="../slideLayouts/slideLayout167.xml"/><Relationship Id="rId50" Type="http://schemas.openxmlformats.org/officeDocument/2006/relationships/slideLayout" Target="../slideLayouts/slideLayout170.xml"/><Relationship Id="rId55" Type="http://schemas.openxmlformats.org/officeDocument/2006/relationships/slideLayout" Target="../slideLayouts/slideLayout175.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9" Type="http://schemas.openxmlformats.org/officeDocument/2006/relationships/slideLayout" Target="../slideLayouts/slideLayout149.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40" Type="http://schemas.openxmlformats.org/officeDocument/2006/relationships/slideLayout" Target="../slideLayouts/slideLayout160.xml"/><Relationship Id="rId45" Type="http://schemas.openxmlformats.org/officeDocument/2006/relationships/slideLayout" Target="../slideLayouts/slideLayout165.xml"/><Relationship Id="rId53" Type="http://schemas.openxmlformats.org/officeDocument/2006/relationships/slideLayout" Target="../slideLayouts/slideLayout173.xml"/><Relationship Id="rId58" Type="http://schemas.openxmlformats.org/officeDocument/2006/relationships/slideLayout" Target="../slideLayouts/slideLayout178.xml"/><Relationship Id="rId5" Type="http://schemas.openxmlformats.org/officeDocument/2006/relationships/slideLayout" Target="../slideLayouts/slideLayout125.xml"/><Relationship Id="rId61" Type="http://schemas.openxmlformats.org/officeDocument/2006/relationships/theme" Target="../theme/theme4.xml"/><Relationship Id="rId19" Type="http://schemas.openxmlformats.org/officeDocument/2006/relationships/slideLayout" Target="../slideLayouts/slideLayout13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43" Type="http://schemas.openxmlformats.org/officeDocument/2006/relationships/slideLayout" Target="../slideLayouts/slideLayout163.xml"/><Relationship Id="rId48" Type="http://schemas.openxmlformats.org/officeDocument/2006/relationships/slideLayout" Target="../slideLayouts/slideLayout168.xml"/><Relationship Id="rId56" Type="http://schemas.openxmlformats.org/officeDocument/2006/relationships/slideLayout" Target="../slideLayouts/slideLayout176.xml"/><Relationship Id="rId8" Type="http://schemas.openxmlformats.org/officeDocument/2006/relationships/slideLayout" Target="../slideLayouts/slideLayout128.xml"/><Relationship Id="rId51" Type="http://schemas.openxmlformats.org/officeDocument/2006/relationships/slideLayout" Target="../slideLayouts/slideLayout171.xml"/><Relationship Id="rId3" Type="http://schemas.openxmlformats.org/officeDocument/2006/relationships/slideLayout" Target="../slideLayouts/slideLayout123.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slideLayout" Target="../slideLayouts/slideLayout158.xml"/><Relationship Id="rId46" Type="http://schemas.openxmlformats.org/officeDocument/2006/relationships/slideLayout" Target="../slideLayouts/slideLayout166.xml"/><Relationship Id="rId59" Type="http://schemas.openxmlformats.org/officeDocument/2006/relationships/slideLayout" Target="../slideLayouts/slideLayout179.xml"/><Relationship Id="rId20" Type="http://schemas.openxmlformats.org/officeDocument/2006/relationships/slideLayout" Target="../slideLayouts/slideLayout140.xml"/><Relationship Id="rId41" Type="http://schemas.openxmlformats.org/officeDocument/2006/relationships/slideLayout" Target="../slideLayouts/slideLayout161.xml"/><Relationship Id="rId54" Type="http://schemas.openxmlformats.org/officeDocument/2006/relationships/slideLayout" Target="../slideLayouts/slideLayout174.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49" Type="http://schemas.openxmlformats.org/officeDocument/2006/relationships/slideLayout" Target="../slideLayouts/slideLayout169.xml"/><Relationship Id="rId57" Type="http://schemas.openxmlformats.org/officeDocument/2006/relationships/slideLayout" Target="../slideLayouts/slideLayout177.xml"/><Relationship Id="rId10" Type="http://schemas.openxmlformats.org/officeDocument/2006/relationships/slideLayout" Target="../slideLayouts/slideLayout130.xml"/><Relationship Id="rId31" Type="http://schemas.openxmlformats.org/officeDocument/2006/relationships/slideLayout" Target="../slideLayouts/slideLayout151.xml"/><Relationship Id="rId44" Type="http://schemas.openxmlformats.org/officeDocument/2006/relationships/slideLayout" Target="../slideLayouts/slideLayout164.xml"/><Relationship Id="rId52" Type="http://schemas.openxmlformats.org/officeDocument/2006/relationships/slideLayout" Target="../slideLayouts/slideLayout172.xml"/><Relationship Id="rId60" Type="http://schemas.openxmlformats.org/officeDocument/2006/relationships/slideLayout" Target="../slideLayouts/slideLayout18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theme" Target="../theme/theme5.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3" Type="http://schemas.openxmlformats.org/officeDocument/2006/relationships/slideLayout" Target="../slideLayouts/slideLayout206.xml"/><Relationship Id="rId21" Type="http://schemas.openxmlformats.org/officeDocument/2006/relationships/theme" Target="../theme/theme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slideLayout" Target="../slideLayouts/slideLayout223.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26" Type="http://schemas.openxmlformats.org/officeDocument/2006/relationships/theme" Target="../theme/theme7.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5" Type="http://schemas.openxmlformats.org/officeDocument/2006/relationships/slideLayout" Target="../slideLayouts/slideLayout248.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slideLayout" Target="../slideLayouts/slideLayout247.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slideLayout" Target="../slideLayouts/slideLayout246.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26" Type="http://schemas.openxmlformats.org/officeDocument/2006/relationships/slideLayout" Target="../slideLayouts/slideLayout274.xml"/><Relationship Id="rId39" Type="http://schemas.openxmlformats.org/officeDocument/2006/relationships/slideLayout" Target="../slideLayouts/slideLayout287.xml"/><Relationship Id="rId21" Type="http://schemas.openxmlformats.org/officeDocument/2006/relationships/slideLayout" Target="../slideLayouts/slideLayout269.xml"/><Relationship Id="rId34" Type="http://schemas.openxmlformats.org/officeDocument/2006/relationships/slideLayout" Target="../slideLayouts/slideLayout282.xml"/><Relationship Id="rId42" Type="http://schemas.openxmlformats.org/officeDocument/2006/relationships/slideLayout" Target="../slideLayouts/slideLayout290.xml"/><Relationship Id="rId47" Type="http://schemas.openxmlformats.org/officeDocument/2006/relationships/theme" Target="../theme/theme8.xml"/><Relationship Id="rId7" Type="http://schemas.openxmlformats.org/officeDocument/2006/relationships/slideLayout" Target="../slideLayouts/slideLayout255.xml"/><Relationship Id="rId2" Type="http://schemas.openxmlformats.org/officeDocument/2006/relationships/slideLayout" Target="../slideLayouts/slideLayout250.xml"/><Relationship Id="rId16" Type="http://schemas.openxmlformats.org/officeDocument/2006/relationships/slideLayout" Target="../slideLayouts/slideLayout264.xml"/><Relationship Id="rId29" Type="http://schemas.openxmlformats.org/officeDocument/2006/relationships/slideLayout" Target="../slideLayouts/slideLayout277.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24" Type="http://schemas.openxmlformats.org/officeDocument/2006/relationships/slideLayout" Target="../slideLayouts/slideLayout272.xml"/><Relationship Id="rId32" Type="http://schemas.openxmlformats.org/officeDocument/2006/relationships/slideLayout" Target="../slideLayouts/slideLayout280.xml"/><Relationship Id="rId37" Type="http://schemas.openxmlformats.org/officeDocument/2006/relationships/slideLayout" Target="../slideLayouts/slideLayout285.xml"/><Relationship Id="rId40" Type="http://schemas.openxmlformats.org/officeDocument/2006/relationships/slideLayout" Target="../slideLayouts/slideLayout288.xml"/><Relationship Id="rId45" Type="http://schemas.openxmlformats.org/officeDocument/2006/relationships/slideLayout" Target="../slideLayouts/slideLayout293.xml"/><Relationship Id="rId5" Type="http://schemas.openxmlformats.org/officeDocument/2006/relationships/slideLayout" Target="../slideLayouts/slideLayout253.xml"/><Relationship Id="rId15" Type="http://schemas.openxmlformats.org/officeDocument/2006/relationships/slideLayout" Target="../slideLayouts/slideLayout263.xml"/><Relationship Id="rId23" Type="http://schemas.openxmlformats.org/officeDocument/2006/relationships/slideLayout" Target="../slideLayouts/slideLayout271.xml"/><Relationship Id="rId28" Type="http://schemas.openxmlformats.org/officeDocument/2006/relationships/slideLayout" Target="../slideLayouts/slideLayout276.xml"/><Relationship Id="rId36" Type="http://schemas.openxmlformats.org/officeDocument/2006/relationships/slideLayout" Target="../slideLayouts/slideLayout284.xml"/><Relationship Id="rId10" Type="http://schemas.openxmlformats.org/officeDocument/2006/relationships/slideLayout" Target="../slideLayouts/slideLayout258.xml"/><Relationship Id="rId19" Type="http://schemas.openxmlformats.org/officeDocument/2006/relationships/slideLayout" Target="../slideLayouts/slideLayout267.xml"/><Relationship Id="rId31" Type="http://schemas.openxmlformats.org/officeDocument/2006/relationships/slideLayout" Target="../slideLayouts/slideLayout279.xml"/><Relationship Id="rId44" Type="http://schemas.openxmlformats.org/officeDocument/2006/relationships/slideLayout" Target="../slideLayouts/slideLayout292.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 Id="rId22" Type="http://schemas.openxmlformats.org/officeDocument/2006/relationships/slideLayout" Target="../slideLayouts/slideLayout270.xml"/><Relationship Id="rId27" Type="http://schemas.openxmlformats.org/officeDocument/2006/relationships/slideLayout" Target="../slideLayouts/slideLayout275.xml"/><Relationship Id="rId30" Type="http://schemas.openxmlformats.org/officeDocument/2006/relationships/slideLayout" Target="../slideLayouts/slideLayout278.xml"/><Relationship Id="rId35" Type="http://schemas.openxmlformats.org/officeDocument/2006/relationships/slideLayout" Target="../slideLayouts/slideLayout283.xml"/><Relationship Id="rId43" Type="http://schemas.openxmlformats.org/officeDocument/2006/relationships/slideLayout" Target="../slideLayouts/slideLayout291.xml"/><Relationship Id="rId8" Type="http://schemas.openxmlformats.org/officeDocument/2006/relationships/slideLayout" Target="../slideLayouts/slideLayout256.xml"/><Relationship Id="rId3" Type="http://schemas.openxmlformats.org/officeDocument/2006/relationships/slideLayout" Target="../slideLayouts/slideLayout251.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5" Type="http://schemas.openxmlformats.org/officeDocument/2006/relationships/slideLayout" Target="../slideLayouts/slideLayout273.xml"/><Relationship Id="rId33" Type="http://schemas.openxmlformats.org/officeDocument/2006/relationships/slideLayout" Target="../slideLayouts/slideLayout281.xml"/><Relationship Id="rId38" Type="http://schemas.openxmlformats.org/officeDocument/2006/relationships/slideLayout" Target="../slideLayouts/slideLayout286.xml"/><Relationship Id="rId46" Type="http://schemas.openxmlformats.org/officeDocument/2006/relationships/slideLayout" Target="../slideLayouts/slideLayout294.xml"/><Relationship Id="rId20" Type="http://schemas.openxmlformats.org/officeDocument/2006/relationships/slideLayout" Target="../slideLayouts/slideLayout268.xml"/><Relationship Id="rId41" Type="http://schemas.openxmlformats.org/officeDocument/2006/relationships/slideLayout" Target="../slideLayouts/slideLayout2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17" Type="http://schemas.openxmlformats.org/officeDocument/2006/relationships/theme" Target="../theme/theme9.xml"/><Relationship Id="rId2" Type="http://schemas.openxmlformats.org/officeDocument/2006/relationships/slideLayout" Target="../slideLayouts/slideLayout296.xml"/><Relationship Id="rId16" Type="http://schemas.openxmlformats.org/officeDocument/2006/relationships/slideLayout" Target="../slideLayouts/slideLayout310.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5" Type="http://schemas.openxmlformats.org/officeDocument/2006/relationships/slideLayout" Target="../slideLayouts/slideLayout30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slideLayout" Target="../slideLayouts/slideLayout3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75000"/>
          </a:schemeClr>
        </a:solidFill>
        <a:effectLst/>
      </p:bgPr>
    </p:bg>
    <p:spTree>
      <p:nvGrpSpPr>
        <p:cNvPr id="1" name=""/>
        <p:cNvGrpSpPr/>
        <p:nvPr/>
      </p:nvGrpSpPr>
      <p:grpSpPr>
        <a:xfrm>
          <a:off x="0" y="0"/>
          <a:ext cx="0" cy="0"/>
          <a:chOff x="0" y="0"/>
          <a:chExt cx="0" cy="0"/>
        </a:xfrm>
      </p:grpSpPr>
      <p:sp>
        <p:nvSpPr>
          <p:cNvPr id="9" name="Rounded Rectangle 8"/>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14" name="Rectangle 13"/>
          <p:cNvSpPr/>
          <p:nvPr/>
        </p:nvSpPr>
        <p:spPr>
          <a:xfrm>
            <a:off x="1" y="1"/>
            <a:ext cx="12192000" cy="900113"/>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a:defRPr/>
            </a:pPr>
            <a:endParaRPr lang="en-US" sz="3200">
              <a:solidFill>
                <a:prstClr val="black"/>
              </a:solidFill>
              <a:latin typeface="Tahoma" pitchFamily="34" charset="0"/>
              <a:ea typeface="Tahoma" pitchFamily="34" charset="0"/>
              <a:cs typeface="Tahoma" pitchFamily="34" charset="0"/>
            </a:endParaRPr>
          </a:p>
        </p:txBody>
      </p:sp>
      <p:sp>
        <p:nvSpPr>
          <p:cNvPr id="1029" name="Text Placeholder 2"/>
          <p:cNvSpPr>
            <a:spLocks noGrp="1"/>
          </p:cNvSpPr>
          <p:nvPr>
            <p:ph type="body" idx="1"/>
          </p:nvPr>
        </p:nvSpPr>
        <p:spPr bwMode="auto">
          <a:xfrm>
            <a:off x="508001" y="1228725"/>
            <a:ext cx="11176000" cy="4876800"/>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Title Placeholder 1"/>
          <p:cNvSpPr>
            <a:spLocks noGrp="1"/>
          </p:cNvSpPr>
          <p:nvPr>
            <p:ph type="title"/>
          </p:nvPr>
        </p:nvSpPr>
        <p:spPr bwMode="auto">
          <a:xfrm>
            <a:off x="1" y="2"/>
            <a:ext cx="12192000" cy="885825"/>
          </a:xfrm>
          <a:prstGeom prst="rect">
            <a:avLst/>
          </a:prstGeom>
          <a:noFill/>
          <a:ln w="9525">
            <a:noFill/>
            <a:miter lim="800000"/>
            <a:headEnd/>
            <a:tailEnd/>
          </a:ln>
        </p:spPr>
        <p:txBody>
          <a:bodyPr vert="horz" wrap="square" lIns="243797" tIns="0" rIns="243797" bIns="0" numCol="1" anchor="ctr" anchorCtr="0" compatLnSpc="1">
            <a:prstTxWarp prst="textNoShape">
              <a:avLst/>
            </a:prstTxWarp>
          </a:bodyPr>
          <a:lstStyle/>
          <a:p>
            <a:pPr lvl="0"/>
            <a:r>
              <a:rPr lang="en-US"/>
              <a:t>Click to edit Master title style</a:t>
            </a:r>
          </a:p>
        </p:txBody>
      </p:sp>
      <p:sp>
        <p:nvSpPr>
          <p:cNvPr id="1240" name="Line 216"/>
          <p:cNvSpPr>
            <a:spLocks noChangeShapeType="1"/>
          </p:cNvSpPr>
          <p:nvPr/>
        </p:nvSpPr>
        <p:spPr bwMode="auto">
          <a:xfrm>
            <a:off x="2" y="898526"/>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241" name="Line 217"/>
          <p:cNvSpPr>
            <a:spLocks noChangeShapeType="1"/>
          </p:cNvSpPr>
          <p:nvPr/>
        </p:nvSpPr>
        <p:spPr bwMode="auto">
          <a:xfrm>
            <a:off x="2" y="885826"/>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0" name="TextBox 9"/>
          <p:cNvSpPr txBox="1"/>
          <p:nvPr/>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solidFill>
                  <a:prstClr val="black"/>
                </a:solidFill>
                <a:latin typeface="Arial" pitchFamily="34" charset="0"/>
              </a:rPr>
              <a:pPr lvl="0"/>
              <a:t>‹#›</a:t>
            </a:fld>
            <a:endParaRPr lang="en-US" sz="800">
              <a:solidFill>
                <a:prstClr val="black"/>
              </a:solidFill>
              <a:latin typeface="Arial" pitchFamily="34" charset="0"/>
            </a:endParaRPr>
          </a:p>
        </p:txBody>
      </p:sp>
    </p:spTree>
    <p:extLst>
      <p:ext uri="{BB962C8B-B14F-4D97-AF65-F5344CB8AC3E}">
        <p14:creationId xmlns:p14="http://schemas.microsoft.com/office/powerpoint/2010/main" val="4030463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lvl1pPr algn="ctr" rtl="0" eaLnBrk="0" fontAlgn="base" hangingPunct="0">
        <a:spcBef>
          <a:spcPct val="0"/>
        </a:spcBef>
        <a:spcAft>
          <a:spcPct val="0"/>
        </a:spcAft>
        <a:defRPr lang="en-US" sz="2200" b="1" kern="1200" dirty="0">
          <a:solidFill>
            <a:schemeClr val="tx1"/>
          </a:solidFill>
          <a:latin typeface="Tahoma" panose="020B0604030504040204" pitchFamily="34" charset="0"/>
          <a:ea typeface="Tahoma" pitchFamily="34" charset="0"/>
          <a:cs typeface="Tahoma" pitchFamily="34" charset="0"/>
        </a:defRPr>
      </a:lvl1pPr>
      <a:lvl2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2pPr>
      <a:lvl3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3pPr>
      <a:lvl4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4pPr>
      <a:lvl5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5pPr>
      <a:lvl6pPr marL="609493" algn="ctr" rtl="0" fontAlgn="base">
        <a:spcBef>
          <a:spcPct val="0"/>
        </a:spcBef>
        <a:spcAft>
          <a:spcPct val="0"/>
        </a:spcAft>
        <a:defRPr sz="3200" b="1">
          <a:solidFill>
            <a:schemeClr val="bg1"/>
          </a:solidFill>
          <a:latin typeface="Arial" charset="0"/>
          <a:cs typeface="Arial" charset="0"/>
        </a:defRPr>
      </a:lvl6pPr>
      <a:lvl7pPr marL="1218987" algn="ctr" rtl="0" fontAlgn="base">
        <a:spcBef>
          <a:spcPct val="0"/>
        </a:spcBef>
        <a:spcAft>
          <a:spcPct val="0"/>
        </a:spcAft>
        <a:defRPr sz="3200" b="1">
          <a:solidFill>
            <a:schemeClr val="bg1"/>
          </a:solidFill>
          <a:latin typeface="Arial" charset="0"/>
          <a:cs typeface="Arial" charset="0"/>
        </a:defRPr>
      </a:lvl7pPr>
      <a:lvl8pPr marL="1828480" algn="ctr" rtl="0" fontAlgn="base">
        <a:spcBef>
          <a:spcPct val="0"/>
        </a:spcBef>
        <a:spcAft>
          <a:spcPct val="0"/>
        </a:spcAft>
        <a:defRPr sz="3200" b="1">
          <a:solidFill>
            <a:schemeClr val="bg1"/>
          </a:solidFill>
          <a:latin typeface="Arial" charset="0"/>
          <a:cs typeface="Arial" charset="0"/>
        </a:defRPr>
      </a:lvl8pPr>
      <a:lvl9pPr marL="2437973" algn="ctr" rtl="0" fontAlgn="base">
        <a:spcBef>
          <a:spcPct val="0"/>
        </a:spcBef>
        <a:spcAft>
          <a:spcPct val="0"/>
        </a:spcAft>
        <a:defRPr sz="3200" b="1">
          <a:solidFill>
            <a:schemeClr val="bg1"/>
          </a:solidFill>
          <a:latin typeface="Arial" charset="0"/>
          <a:cs typeface="Arial" charset="0"/>
        </a:defRPr>
      </a:lvl9pPr>
    </p:titleStyle>
    <p:bodyStyle>
      <a:lvl1pPr marL="313212" indent="-313212" algn="l" rtl="0" eaLnBrk="0" fontAlgn="base" hangingPunct="0">
        <a:spcBef>
          <a:spcPts val="2400"/>
        </a:spcBef>
        <a:spcAft>
          <a:spcPct val="0"/>
        </a:spcAft>
        <a:buClr>
          <a:srgbClr val="3B73B9"/>
        </a:buClr>
        <a:buFont typeface="Arial" charset="0"/>
        <a:buChar char="•"/>
        <a:defRPr sz="2400" kern="1200">
          <a:solidFill>
            <a:schemeClr val="tx1"/>
          </a:solidFill>
          <a:latin typeface="Arial" pitchFamily="34" charset="0"/>
          <a:ea typeface="Tahoma" pitchFamily="34" charset="0"/>
          <a:cs typeface="Tahoma" pitchFamily="34" charset="0"/>
        </a:defRPr>
      </a:lvl1pPr>
      <a:lvl2pPr marL="609493" indent="-378818" algn="l" rtl="0" eaLnBrk="0" fontAlgn="base" hangingPunct="0">
        <a:spcBef>
          <a:spcPct val="20000"/>
        </a:spcBef>
        <a:spcAft>
          <a:spcPct val="0"/>
        </a:spcAft>
        <a:buClr>
          <a:srgbClr val="3B73B9"/>
        </a:buClr>
        <a:buFont typeface="Arial" charset="0"/>
        <a:buChar char="–"/>
        <a:defRPr sz="2000" kern="1200">
          <a:solidFill>
            <a:schemeClr val="tx1"/>
          </a:solidFill>
          <a:latin typeface="Arial" pitchFamily="34" charset="0"/>
          <a:ea typeface="Tahoma" pitchFamily="34" charset="0"/>
          <a:cs typeface="Tahoma" pitchFamily="34" charset="0"/>
        </a:defRPr>
      </a:lvl2pPr>
      <a:lvl3pPr marL="757634" indent="-296281" algn="l" rtl="0" eaLnBrk="0" fontAlgn="base" hangingPunct="0">
        <a:spcBef>
          <a:spcPct val="20000"/>
        </a:spcBef>
        <a:spcAft>
          <a:spcPct val="0"/>
        </a:spcAft>
        <a:buClr>
          <a:srgbClr val="3B73B9"/>
        </a:buClr>
        <a:buFont typeface="Arial" charset="0"/>
        <a:buChar char="•"/>
        <a:defRPr sz="2400" kern="1200">
          <a:solidFill>
            <a:schemeClr val="tx1"/>
          </a:solidFill>
          <a:latin typeface="Arial" pitchFamily="34" charset="0"/>
          <a:ea typeface="Tahoma" pitchFamily="34" charset="0"/>
          <a:cs typeface="Tahoma" pitchFamily="34" charset="0"/>
        </a:defRPr>
      </a:lvl3pPr>
      <a:lvl4pPr marL="840170" indent="-313212" algn="l" rtl="0" eaLnBrk="0" fontAlgn="base" hangingPunct="0">
        <a:spcBef>
          <a:spcPct val="20000"/>
        </a:spcBef>
        <a:spcAft>
          <a:spcPct val="0"/>
        </a:spcAft>
        <a:buClr>
          <a:srgbClr val="3B73B9"/>
        </a:buClr>
        <a:buFont typeface="Arial" charset="0"/>
        <a:buChar char="–"/>
        <a:defRPr sz="1600" kern="1200">
          <a:solidFill>
            <a:schemeClr val="tx1"/>
          </a:solidFill>
          <a:latin typeface="Arial" pitchFamily="34" charset="0"/>
          <a:ea typeface="Tahoma" pitchFamily="34" charset="0"/>
          <a:cs typeface="Tahoma" pitchFamily="34" charset="0"/>
        </a:defRPr>
      </a:lvl4pPr>
      <a:lvl5pPr marL="1136452" indent="-378818" algn="l" rtl="0" eaLnBrk="0" fontAlgn="base" hangingPunct="0">
        <a:spcBef>
          <a:spcPct val="20000"/>
        </a:spcBef>
        <a:spcAft>
          <a:spcPct val="0"/>
        </a:spcAft>
        <a:buClr>
          <a:srgbClr val="3B73B9"/>
        </a:buClr>
        <a:buFont typeface="Arial" charset="0"/>
        <a:buChar char="»"/>
        <a:defRPr sz="1600" kern="1200">
          <a:solidFill>
            <a:schemeClr val="tx1"/>
          </a:solidFill>
          <a:latin typeface="Arial" pitchFamily="34" charset="0"/>
          <a:ea typeface="Tahoma" pitchFamily="34" charset="0"/>
          <a:cs typeface="Tahoma"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6CD2F1-3154-675D-03B4-E23567A1AD9E}"/>
              </a:ext>
            </a:extLst>
          </p:cNvPr>
          <p:cNvSpPr/>
          <p:nvPr userDrawn="1"/>
        </p:nvSpPr>
        <p:spPr>
          <a:xfrm>
            <a:off x="0" y="893"/>
            <a:ext cx="12191999" cy="6857107"/>
          </a:xfrm>
          <a:prstGeom prst="rect">
            <a:avLst/>
          </a:prstGeom>
          <a:gradFill flip="none" rotWithShape="1">
            <a:gsLst>
              <a:gs pos="100000">
                <a:srgbClr val="E8F1F9"/>
              </a:gs>
              <a:gs pos="0">
                <a:srgbClr val="1F497D">
                  <a:lumMod val="20000"/>
                  <a:lumOff val="80000"/>
                </a:srgbClr>
              </a:gs>
            </a:gsLst>
            <a:path path="circle">
              <a:fillToRect l="100000" t="100000"/>
            </a:path>
            <a:tileRect r="-100000" b="-100000"/>
          </a:gradFill>
          <a:ln w="19050" cap="flat" cmpd="sng" algn="ctr">
            <a:noFill/>
            <a:prstDash val="dash"/>
          </a:ln>
          <a:effectLst/>
        </p:spPr>
        <p:txBody>
          <a:bodyPr rot="0" spcFirstLastPara="0" vertOverflow="overflow" horzOverflow="overflow" vert="horz" wrap="square" lIns="182832" tIns="45708" rIns="182832"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a:ln>
                <a:noFill/>
              </a:ln>
              <a:solidFill>
                <a:prstClr val="black"/>
              </a:solidFill>
              <a:effectLst/>
              <a:uLnTx/>
              <a:uFillTx/>
              <a:latin typeface="Arial" pitchFamily="34" charset="0"/>
              <a:ea typeface="ＭＳ Ｐゴシック" charset="-128"/>
              <a:cs typeface="ＭＳ Ｐゴシック" charset="-128"/>
            </a:endParaRPr>
          </a:p>
        </p:txBody>
      </p:sp>
    </p:spTree>
    <p:extLst>
      <p:ext uri="{BB962C8B-B14F-4D97-AF65-F5344CB8AC3E}">
        <p14:creationId xmlns:p14="http://schemas.microsoft.com/office/powerpoint/2010/main" val="3144852380"/>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75000"/>
          </a:schemeClr>
        </a:solidFill>
        <a:effectLst/>
      </p:bgPr>
    </p:bg>
    <p:spTree>
      <p:nvGrpSpPr>
        <p:cNvPr id="1" name=""/>
        <p:cNvGrpSpPr/>
        <p:nvPr/>
      </p:nvGrpSpPr>
      <p:grpSpPr>
        <a:xfrm>
          <a:off x="0" y="0"/>
          <a:ext cx="0" cy="0"/>
          <a:chOff x="0" y="0"/>
          <a:chExt cx="0" cy="0"/>
        </a:xfrm>
      </p:grpSpPr>
      <p:sp>
        <p:nvSpPr>
          <p:cNvPr id="9" name="Rounded Rectangle 8"/>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lvl="0"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14" name="Rectangle 13"/>
          <p:cNvSpPr/>
          <p:nvPr/>
        </p:nvSpPr>
        <p:spPr>
          <a:xfrm>
            <a:off x="1" y="2"/>
            <a:ext cx="12192000" cy="900113"/>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a:defRPr/>
            </a:pPr>
            <a:endParaRPr lang="en-US" sz="3200">
              <a:solidFill>
                <a:prstClr val="black"/>
              </a:solidFill>
              <a:latin typeface="Tahoma" pitchFamily="34" charset="0"/>
              <a:ea typeface="Tahoma" pitchFamily="34" charset="0"/>
              <a:cs typeface="Tahoma" pitchFamily="34" charset="0"/>
            </a:endParaRPr>
          </a:p>
        </p:txBody>
      </p:sp>
      <p:sp>
        <p:nvSpPr>
          <p:cNvPr id="1029" name="Text Placeholder 2"/>
          <p:cNvSpPr>
            <a:spLocks noGrp="1"/>
          </p:cNvSpPr>
          <p:nvPr>
            <p:ph type="body" idx="1"/>
          </p:nvPr>
        </p:nvSpPr>
        <p:spPr bwMode="auto">
          <a:xfrm>
            <a:off x="508001" y="1228725"/>
            <a:ext cx="11176000" cy="4876800"/>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Title Placeholder 1"/>
          <p:cNvSpPr>
            <a:spLocks noGrp="1"/>
          </p:cNvSpPr>
          <p:nvPr>
            <p:ph type="title"/>
          </p:nvPr>
        </p:nvSpPr>
        <p:spPr bwMode="auto">
          <a:xfrm>
            <a:off x="1" y="2"/>
            <a:ext cx="12192000" cy="885825"/>
          </a:xfrm>
          <a:prstGeom prst="rect">
            <a:avLst/>
          </a:prstGeom>
          <a:noFill/>
          <a:ln w="9525">
            <a:noFill/>
            <a:miter lim="800000"/>
            <a:headEnd/>
            <a:tailEnd/>
          </a:ln>
        </p:spPr>
        <p:txBody>
          <a:bodyPr vert="horz" wrap="square" lIns="243797" tIns="0" rIns="243797" bIns="0" numCol="1" anchor="ctr" anchorCtr="0" compatLnSpc="1">
            <a:prstTxWarp prst="textNoShape">
              <a:avLst/>
            </a:prstTxWarp>
          </a:bodyPr>
          <a:lstStyle/>
          <a:p>
            <a:pPr lvl="0"/>
            <a:r>
              <a:rPr lang="en-US"/>
              <a:t>Click to edit Master title style</a:t>
            </a:r>
          </a:p>
        </p:txBody>
      </p:sp>
      <p:sp>
        <p:nvSpPr>
          <p:cNvPr id="1240" name="Line 216"/>
          <p:cNvSpPr>
            <a:spLocks noChangeShapeType="1"/>
          </p:cNvSpPr>
          <p:nvPr userDrawn="1"/>
        </p:nvSpPr>
        <p:spPr bwMode="auto">
          <a:xfrm>
            <a:off x="2" y="898526"/>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241" name="Line 217"/>
          <p:cNvSpPr>
            <a:spLocks noChangeShapeType="1"/>
          </p:cNvSpPr>
          <p:nvPr userDrawn="1"/>
        </p:nvSpPr>
        <p:spPr bwMode="auto">
          <a:xfrm>
            <a:off x="2" y="885826"/>
            <a:ext cx="12187767" cy="1588"/>
          </a:xfrm>
          <a:prstGeom prst="line">
            <a:avLst/>
          </a:prstGeom>
          <a:noFill/>
          <a:ln w="25400">
            <a:solidFill>
              <a:schemeClr val="accent5">
                <a:lumMod val="75000"/>
              </a:schemeClr>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0" name="TextBox 9"/>
          <p:cNvSpPr txBox="1"/>
          <p:nvPr/>
        </p:nvSpPr>
        <p:spPr>
          <a:xfrm>
            <a:off x="11595168" y="6734891"/>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fld id="{2D24919C-49BB-460B-A567-E823B72991F7}" type="slidenum">
              <a:rPr lang="en-US" sz="800">
                <a:solidFill>
                  <a:schemeClr val="bg1"/>
                </a:solidFill>
                <a:latin typeface="Arial" pitchFamily="34" charset="0"/>
              </a:rPr>
              <a:pPr/>
              <a:t>‹#›</a:t>
            </a:fld>
            <a:endParaRPr lang="en-US" sz="800">
              <a:solidFill>
                <a:schemeClr val="bg1"/>
              </a:solidFill>
              <a:latin typeface="Arial" pitchFamily="34" charset="0"/>
            </a:endParaRPr>
          </a:p>
        </p:txBody>
      </p:sp>
    </p:spTree>
    <p:extLst>
      <p:ext uri="{BB962C8B-B14F-4D97-AF65-F5344CB8AC3E}">
        <p14:creationId xmlns:p14="http://schemas.microsoft.com/office/powerpoint/2010/main" val="475788"/>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Lst>
  <p:hf hdr="0" ftr="0" dt="0"/>
  <p:txStyles>
    <p:titleStyle>
      <a:lvl1pPr algn="ctr" rtl="0" eaLnBrk="0" fontAlgn="base" hangingPunct="0">
        <a:spcBef>
          <a:spcPct val="0"/>
        </a:spcBef>
        <a:spcAft>
          <a:spcPct val="0"/>
        </a:spcAft>
        <a:defRPr lang="en-US" sz="2200" b="1" kern="1200" dirty="0">
          <a:solidFill>
            <a:schemeClr val="tx1"/>
          </a:solidFill>
          <a:latin typeface="Tahoma" panose="020B0604030504040204" pitchFamily="34" charset="0"/>
          <a:ea typeface="Tahoma" pitchFamily="34" charset="0"/>
          <a:cs typeface="Tahoma" pitchFamily="34" charset="0"/>
        </a:defRPr>
      </a:lvl1pPr>
      <a:lvl2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2pPr>
      <a:lvl3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3pPr>
      <a:lvl4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4pPr>
      <a:lvl5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5pPr>
      <a:lvl6pPr marL="609493" algn="ctr" rtl="0" fontAlgn="base">
        <a:spcBef>
          <a:spcPct val="0"/>
        </a:spcBef>
        <a:spcAft>
          <a:spcPct val="0"/>
        </a:spcAft>
        <a:defRPr sz="3200" b="1">
          <a:solidFill>
            <a:schemeClr val="bg1"/>
          </a:solidFill>
          <a:latin typeface="Arial" charset="0"/>
          <a:cs typeface="Arial" charset="0"/>
        </a:defRPr>
      </a:lvl6pPr>
      <a:lvl7pPr marL="1218987" algn="ctr" rtl="0" fontAlgn="base">
        <a:spcBef>
          <a:spcPct val="0"/>
        </a:spcBef>
        <a:spcAft>
          <a:spcPct val="0"/>
        </a:spcAft>
        <a:defRPr sz="3200" b="1">
          <a:solidFill>
            <a:schemeClr val="bg1"/>
          </a:solidFill>
          <a:latin typeface="Arial" charset="0"/>
          <a:cs typeface="Arial" charset="0"/>
        </a:defRPr>
      </a:lvl7pPr>
      <a:lvl8pPr marL="1828480" algn="ctr" rtl="0" fontAlgn="base">
        <a:spcBef>
          <a:spcPct val="0"/>
        </a:spcBef>
        <a:spcAft>
          <a:spcPct val="0"/>
        </a:spcAft>
        <a:defRPr sz="3200" b="1">
          <a:solidFill>
            <a:schemeClr val="bg1"/>
          </a:solidFill>
          <a:latin typeface="Arial" charset="0"/>
          <a:cs typeface="Arial" charset="0"/>
        </a:defRPr>
      </a:lvl8pPr>
      <a:lvl9pPr marL="2437973" algn="ctr" rtl="0" fontAlgn="base">
        <a:spcBef>
          <a:spcPct val="0"/>
        </a:spcBef>
        <a:spcAft>
          <a:spcPct val="0"/>
        </a:spcAft>
        <a:defRPr sz="3200" b="1">
          <a:solidFill>
            <a:schemeClr val="bg1"/>
          </a:solidFill>
          <a:latin typeface="Arial" charset="0"/>
          <a:cs typeface="Arial" charset="0"/>
        </a:defRPr>
      </a:lvl9pPr>
    </p:titleStyle>
    <p:bodyStyle>
      <a:lvl1pPr marL="313212" indent="-313212" algn="l" rtl="0" eaLnBrk="0" fontAlgn="base" hangingPunct="0">
        <a:spcBef>
          <a:spcPts val="2400"/>
        </a:spcBef>
        <a:spcAft>
          <a:spcPct val="0"/>
        </a:spcAft>
        <a:buClr>
          <a:srgbClr val="3B73B9"/>
        </a:buClr>
        <a:buFont typeface="Arial" charset="0"/>
        <a:buChar char="•"/>
        <a:defRPr sz="2400" kern="1200">
          <a:solidFill>
            <a:schemeClr val="tx1"/>
          </a:solidFill>
          <a:latin typeface="Arial" pitchFamily="34" charset="0"/>
          <a:ea typeface="Tahoma" pitchFamily="34" charset="0"/>
          <a:cs typeface="Tahoma" pitchFamily="34" charset="0"/>
        </a:defRPr>
      </a:lvl1pPr>
      <a:lvl2pPr marL="609493" indent="-378818" algn="l" rtl="0" eaLnBrk="0" fontAlgn="base" hangingPunct="0">
        <a:spcBef>
          <a:spcPct val="20000"/>
        </a:spcBef>
        <a:spcAft>
          <a:spcPct val="0"/>
        </a:spcAft>
        <a:buClr>
          <a:srgbClr val="3B73B9"/>
        </a:buClr>
        <a:buFont typeface="Arial" charset="0"/>
        <a:buChar char="–"/>
        <a:defRPr sz="2000" kern="1200">
          <a:solidFill>
            <a:schemeClr val="tx1"/>
          </a:solidFill>
          <a:latin typeface="Arial" pitchFamily="34" charset="0"/>
          <a:ea typeface="Tahoma" pitchFamily="34" charset="0"/>
          <a:cs typeface="Tahoma" pitchFamily="34" charset="0"/>
        </a:defRPr>
      </a:lvl2pPr>
      <a:lvl3pPr marL="757634" indent="-296281" algn="l" rtl="0" eaLnBrk="0" fontAlgn="base" hangingPunct="0">
        <a:spcBef>
          <a:spcPct val="20000"/>
        </a:spcBef>
        <a:spcAft>
          <a:spcPct val="0"/>
        </a:spcAft>
        <a:buClr>
          <a:srgbClr val="3B73B9"/>
        </a:buClr>
        <a:buFont typeface="Arial" charset="0"/>
        <a:buChar char="•"/>
        <a:defRPr sz="2400" kern="1200">
          <a:solidFill>
            <a:schemeClr val="tx1"/>
          </a:solidFill>
          <a:latin typeface="Arial" pitchFamily="34" charset="0"/>
          <a:ea typeface="Tahoma" pitchFamily="34" charset="0"/>
          <a:cs typeface="Tahoma" pitchFamily="34" charset="0"/>
        </a:defRPr>
      </a:lvl3pPr>
      <a:lvl4pPr marL="840170" indent="-313212" algn="l" rtl="0" eaLnBrk="0" fontAlgn="base" hangingPunct="0">
        <a:spcBef>
          <a:spcPct val="20000"/>
        </a:spcBef>
        <a:spcAft>
          <a:spcPct val="0"/>
        </a:spcAft>
        <a:buClr>
          <a:srgbClr val="3B73B9"/>
        </a:buClr>
        <a:buFont typeface="Arial" charset="0"/>
        <a:buChar char="–"/>
        <a:defRPr sz="1600" kern="1200">
          <a:solidFill>
            <a:schemeClr val="tx1"/>
          </a:solidFill>
          <a:latin typeface="Arial" pitchFamily="34" charset="0"/>
          <a:ea typeface="Tahoma" pitchFamily="34" charset="0"/>
          <a:cs typeface="Tahoma" pitchFamily="34" charset="0"/>
        </a:defRPr>
      </a:lvl4pPr>
      <a:lvl5pPr marL="1136452" indent="-378818" algn="l" rtl="0" eaLnBrk="0" fontAlgn="base" hangingPunct="0">
        <a:spcBef>
          <a:spcPct val="20000"/>
        </a:spcBef>
        <a:spcAft>
          <a:spcPct val="0"/>
        </a:spcAft>
        <a:buClr>
          <a:srgbClr val="3B73B9"/>
        </a:buClr>
        <a:buFont typeface="Arial" charset="0"/>
        <a:buChar char="»"/>
        <a:defRPr sz="1600" kern="1200">
          <a:solidFill>
            <a:schemeClr val="tx1"/>
          </a:solidFill>
          <a:latin typeface="Arial" pitchFamily="34" charset="0"/>
          <a:ea typeface="Tahoma" pitchFamily="34" charset="0"/>
          <a:cs typeface="Tahoma"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75000"/>
          </a:schemeClr>
        </a:solidFill>
        <a:effectLst/>
      </p:bgPr>
    </p:bg>
    <p:spTree>
      <p:nvGrpSpPr>
        <p:cNvPr id="1" name=""/>
        <p:cNvGrpSpPr/>
        <p:nvPr/>
      </p:nvGrpSpPr>
      <p:grpSpPr>
        <a:xfrm>
          <a:off x="0" y="0"/>
          <a:ext cx="0" cy="0"/>
          <a:chOff x="0" y="0"/>
          <a:chExt cx="0" cy="0"/>
        </a:xfrm>
      </p:grpSpPr>
      <p:sp>
        <p:nvSpPr>
          <p:cNvPr id="9" name="Rounded Rectangle 8"/>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algn="ctr">
              <a:spcBef>
                <a:spcPts val="800"/>
              </a:spcBef>
            </a:pPr>
            <a:endParaRPr lang="en-US" sz="3699" b="1">
              <a:solidFill>
                <a:prstClr val="black"/>
              </a:solidFill>
              <a:latin typeface="Arial" pitchFamily="34" charset="0"/>
              <a:ea typeface="Tahoma" pitchFamily="34" charset="0"/>
              <a:cs typeface="Arial" pitchFamily="34" charset="0"/>
            </a:endParaRPr>
          </a:p>
        </p:txBody>
      </p:sp>
      <p:sp>
        <p:nvSpPr>
          <p:cNvPr id="14" name="Rectangle 13"/>
          <p:cNvSpPr/>
          <p:nvPr/>
        </p:nvSpPr>
        <p:spPr>
          <a:xfrm>
            <a:off x="2" y="4"/>
            <a:ext cx="12192000" cy="900113"/>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anchor="ctr"/>
          <a:lstStyle/>
          <a:p>
            <a:pPr algn="ctr">
              <a:defRPr/>
            </a:pPr>
            <a:endParaRPr lang="en-US" sz="3199">
              <a:solidFill>
                <a:prstClr val="black"/>
              </a:solidFill>
              <a:latin typeface="Tahoma" pitchFamily="34" charset="0"/>
              <a:ea typeface="Tahoma" pitchFamily="34" charset="0"/>
              <a:cs typeface="Tahoma" pitchFamily="34" charset="0"/>
            </a:endParaRPr>
          </a:p>
        </p:txBody>
      </p:sp>
      <p:sp>
        <p:nvSpPr>
          <p:cNvPr id="1029" name="Text Placeholder 2"/>
          <p:cNvSpPr>
            <a:spLocks noGrp="1"/>
          </p:cNvSpPr>
          <p:nvPr>
            <p:ph type="body" idx="1"/>
          </p:nvPr>
        </p:nvSpPr>
        <p:spPr bwMode="auto">
          <a:xfrm>
            <a:off x="508001" y="1228725"/>
            <a:ext cx="11176000" cy="4876800"/>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Title Placeholder 1"/>
          <p:cNvSpPr>
            <a:spLocks noGrp="1"/>
          </p:cNvSpPr>
          <p:nvPr>
            <p:ph type="title"/>
          </p:nvPr>
        </p:nvSpPr>
        <p:spPr bwMode="auto">
          <a:xfrm>
            <a:off x="2" y="3"/>
            <a:ext cx="12192000" cy="885825"/>
          </a:xfrm>
          <a:prstGeom prst="rect">
            <a:avLst/>
          </a:prstGeom>
          <a:noFill/>
          <a:ln w="9525">
            <a:noFill/>
            <a:miter lim="800000"/>
            <a:headEnd/>
            <a:tailEnd/>
          </a:ln>
        </p:spPr>
        <p:txBody>
          <a:bodyPr vert="horz" wrap="square" lIns="243797" tIns="0" rIns="243797" bIns="0" numCol="1" anchor="ctr" anchorCtr="0" compatLnSpc="1">
            <a:prstTxWarp prst="textNoShape">
              <a:avLst/>
            </a:prstTxWarp>
          </a:bodyPr>
          <a:lstStyle/>
          <a:p>
            <a:pPr lvl="0"/>
            <a:r>
              <a:rPr lang="en-US"/>
              <a:t>Click to edit Master title style</a:t>
            </a:r>
          </a:p>
        </p:txBody>
      </p:sp>
      <p:sp>
        <p:nvSpPr>
          <p:cNvPr id="1240" name="Line 216"/>
          <p:cNvSpPr>
            <a:spLocks noChangeShapeType="1"/>
          </p:cNvSpPr>
          <p:nvPr/>
        </p:nvSpPr>
        <p:spPr bwMode="auto">
          <a:xfrm>
            <a:off x="3" y="898526"/>
            <a:ext cx="12187767" cy="1588"/>
          </a:xfrm>
          <a:prstGeom prst="line">
            <a:avLst/>
          </a:prstGeom>
          <a:noFill/>
          <a:ln w="25400">
            <a:solidFill>
              <a:srgbClr val="939598"/>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1241" name="Line 217"/>
          <p:cNvSpPr>
            <a:spLocks noChangeShapeType="1"/>
          </p:cNvSpPr>
          <p:nvPr/>
        </p:nvSpPr>
        <p:spPr bwMode="auto">
          <a:xfrm>
            <a:off x="3" y="885826"/>
            <a:ext cx="12187767" cy="1588"/>
          </a:xfrm>
          <a:prstGeom prst="line">
            <a:avLst/>
          </a:prstGeom>
          <a:noFill/>
          <a:ln w="25400">
            <a:solidFill>
              <a:srgbClr val="3B73B9"/>
            </a:solidFill>
            <a:prstDash val="solid"/>
            <a:round/>
            <a:headEnd/>
            <a:tailEnd/>
          </a:ln>
        </p:spPr>
        <p:txBody>
          <a:bodyPr lIns="121867" tIns="60933" rIns="121867" bIns="60933"/>
          <a:lstStyle/>
          <a:p>
            <a:pPr>
              <a:defRPr/>
            </a:pPr>
            <a:endParaRPr lang="en-US" sz="1799">
              <a:solidFill>
                <a:prstClr val="black"/>
              </a:solidFill>
              <a:latin typeface="Arial" pitchFamily="34" charset="0"/>
              <a:ea typeface="Tahoma" pitchFamily="34" charset="0"/>
              <a:cs typeface="Tahoma" pitchFamily="34" charset="0"/>
            </a:endParaRPr>
          </a:p>
        </p:txBody>
      </p:sp>
      <p:sp>
        <p:nvSpPr>
          <p:cNvPr id="10" name="TextBox 9"/>
          <p:cNvSpPr txBox="1"/>
          <p:nvPr/>
        </p:nvSpPr>
        <p:spPr>
          <a:xfrm>
            <a:off x="11595169" y="6725145"/>
            <a:ext cx="596833" cy="123111"/>
          </a:xfrm>
          <a:prstGeom prst="rect">
            <a:avLst/>
          </a:prstGeom>
        </p:spPr>
        <p:txBody>
          <a:bodyPr wrap="square" lIns="0" tIns="0" rIns="24374"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solidFill>
                  <a:prstClr val="black"/>
                </a:solidFill>
                <a:latin typeface="Arial" pitchFamily="34" charset="0"/>
              </a:rPr>
              <a:pPr lvl="0"/>
              <a:t>‹#›</a:t>
            </a:fld>
            <a:endParaRPr lang="en-US" sz="800">
              <a:solidFill>
                <a:prstClr val="black"/>
              </a:solidFill>
              <a:latin typeface="Arial" pitchFamily="34" charset="0"/>
            </a:endParaRPr>
          </a:p>
        </p:txBody>
      </p:sp>
    </p:spTree>
    <p:extLst>
      <p:ext uri="{BB962C8B-B14F-4D97-AF65-F5344CB8AC3E}">
        <p14:creationId xmlns:p14="http://schemas.microsoft.com/office/powerpoint/2010/main" val="18684608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0" fontAlgn="base" hangingPunct="0">
        <a:spcBef>
          <a:spcPct val="0"/>
        </a:spcBef>
        <a:spcAft>
          <a:spcPct val="0"/>
        </a:spcAft>
        <a:defRPr lang="en-US" sz="2199" b="1" kern="1200" dirty="0">
          <a:solidFill>
            <a:schemeClr val="tx1"/>
          </a:solidFill>
          <a:latin typeface="Tahoma" panose="020B0604030504040204" pitchFamily="34" charset="0"/>
          <a:ea typeface="Tahoma" pitchFamily="34" charset="0"/>
          <a:cs typeface="Tahoma" pitchFamily="34" charset="0"/>
        </a:defRPr>
      </a:lvl1pPr>
      <a:lvl2pPr algn="ctr" rtl="0" eaLnBrk="0" fontAlgn="base" hangingPunct="0">
        <a:spcBef>
          <a:spcPct val="0"/>
        </a:spcBef>
        <a:spcAft>
          <a:spcPct val="0"/>
        </a:spcAft>
        <a:defRPr sz="3499" b="1">
          <a:solidFill>
            <a:schemeClr val="tx1"/>
          </a:solidFill>
          <a:latin typeface="Tahoma" pitchFamily="34" charset="0"/>
          <a:ea typeface="Tahoma" charset="0"/>
          <a:cs typeface="Tahoma" pitchFamily="34" charset="0"/>
        </a:defRPr>
      </a:lvl2pPr>
      <a:lvl3pPr algn="ctr" rtl="0" eaLnBrk="0" fontAlgn="base" hangingPunct="0">
        <a:spcBef>
          <a:spcPct val="0"/>
        </a:spcBef>
        <a:spcAft>
          <a:spcPct val="0"/>
        </a:spcAft>
        <a:defRPr sz="3499" b="1">
          <a:solidFill>
            <a:schemeClr val="tx1"/>
          </a:solidFill>
          <a:latin typeface="Tahoma" pitchFamily="34" charset="0"/>
          <a:ea typeface="Tahoma" charset="0"/>
          <a:cs typeface="Tahoma" pitchFamily="34" charset="0"/>
        </a:defRPr>
      </a:lvl3pPr>
      <a:lvl4pPr algn="ctr" rtl="0" eaLnBrk="0" fontAlgn="base" hangingPunct="0">
        <a:spcBef>
          <a:spcPct val="0"/>
        </a:spcBef>
        <a:spcAft>
          <a:spcPct val="0"/>
        </a:spcAft>
        <a:defRPr sz="3499" b="1">
          <a:solidFill>
            <a:schemeClr val="tx1"/>
          </a:solidFill>
          <a:latin typeface="Tahoma" pitchFamily="34" charset="0"/>
          <a:ea typeface="Tahoma" charset="0"/>
          <a:cs typeface="Tahoma" pitchFamily="34" charset="0"/>
        </a:defRPr>
      </a:lvl4pPr>
      <a:lvl5pPr algn="ctr" rtl="0" eaLnBrk="0" fontAlgn="base" hangingPunct="0">
        <a:spcBef>
          <a:spcPct val="0"/>
        </a:spcBef>
        <a:spcAft>
          <a:spcPct val="0"/>
        </a:spcAft>
        <a:defRPr sz="3499" b="1">
          <a:solidFill>
            <a:schemeClr val="tx1"/>
          </a:solidFill>
          <a:latin typeface="Tahoma" pitchFamily="34" charset="0"/>
          <a:ea typeface="Tahoma" charset="0"/>
          <a:cs typeface="Tahoma" pitchFamily="34" charset="0"/>
        </a:defRPr>
      </a:lvl5pPr>
      <a:lvl6pPr marL="609310" algn="ctr" rtl="0" fontAlgn="base">
        <a:spcBef>
          <a:spcPct val="0"/>
        </a:spcBef>
        <a:spcAft>
          <a:spcPct val="0"/>
        </a:spcAft>
        <a:defRPr sz="3199" b="1">
          <a:solidFill>
            <a:schemeClr val="bg1"/>
          </a:solidFill>
          <a:latin typeface="Arial" charset="0"/>
          <a:cs typeface="Arial" charset="0"/>
        </a:defRPr>
      </a:lvl6pPr>
      <a:lvl7pPr marL="1218621" algn="ctr" rtl="0" fontAlgn="base">
        <a:spcBef>
          <a:spcPct val="0"/>
        </a:spcBef>
        <a:spcAft>
          <a:spcPct val="0"/>
        </a:spcAft>
        <a:defRPr sz="3199" b="1">
          <a:solidFill>
            <a:schemeClr val="bg1"/>
          </a:solidFill>
          <a:latin typeface="Arial" charset="0"/>
          <a:cs typeface="Arial" charset="0"/>
        </a:defRPr>
      </a:lvl7pPr>
      <a:lvl8pPr marL="1827931" algn="ctr" rtl="0" fontAlgn="base">
        <a:spcBef>
          <a:spcPct val="0"/>
        </a:spcBef>
        <a:spcAft>
          <a:spcPct val="0"/>
        </a:spcAft>
        <a:defRPr sz="3199" b="1">
          <a:solidFill>
            <a:schemeClr val="bg1"/>
          </a:solidFill>
          <a:latin typeface="Arial" charset="0"/>
          <a:cs typeface="Arial" charset="0"/>
        </a:defRPr>
      </a:lvl8pPr>
      <a:lvl9pPr marL="2437242" algn="ctr" rtl="0" fontAlgn="base">
        <a:spcBef>
          <a:spcPct val="0"/>
        </a:spcBef>
        <a:spcAft>
          <a:spcPct val="0"/>
        </a:spcAft>
        <a:defRPr sz="3199" b="1">
          <a:solidFill>
            <a:schemeClr val="bg1"/>
          </a:solidFill>
          <a:latin typeface="Arial" charset="0"/>
          <a:cs typeface="Arial" charset="0"/>
        </a:defRPr>
      </a:lvl9pPr>
    </p:titleStyle>
    <p:bodyStyle>
      <a:lvl1pPr marL="313118" indent="-313118" algn="l" rtl="0" eaLnBrk="0" fontAlgn="base" hangingPunct="0">
        <a:spcBef>
          <a:spcPts val="2399"/>
        </a:spcBef>
        <a:spcAft>
          <a:spcPct val="0"/>
        </a:spcAft>
        <a:buClr>
          <a:srgbClr val="3B73B9"/>
        </a:buClr>
        <a:buFont typeface="Arial" charset="0"/>
        <a:buChar char="•"/>
        <a:defRPr sz="2399" kern="1200">
          <a:solidFill>
            <a:schemeClr val="tx1"/>
          </a:solidFill>
          <a:latin typeface="Arial" pitchFamily="34" charset="0"/>
          <a:ea typeface="Tahoma" pitchFamily="34" charset="0"/>
          <a:cs typeface="Tahoma" pitchFamily="34" charset="0"/>
        </a:defRPr>
      </a:lvl1pPr>
      <a:lvl2pPr marL="609310" indent="-378704" algn="l" rtl="0" eaLnBrk="0" fontAlgn="base" hangingPunct="0">
        <a:spcBef>
          <a:spcPct val="20000"/>
        </a:spcBef>
        <a:spcAft>
          <a:spcPct val="0"/>
        </a:spcAft>
        <a:buClr>
          <a:srgbClr val="3B73B9"/>
        </a:buClr>
        <a:buFont typeface="Arial" charset="0"/>
        <a:buChar char="–"/>
        <a:defRPr sz="1999" kern="1200">
          <a:solidFill>
            <a:schemeClr val="tx1"/>
          </a:solidFill>
          <a:latin typeface="Arial" pitchFamily="34" charset="0"/>
          <a:ea typeface="Tahoma" pitchFamily="34" charset="0"/>
          <a:cs typeface="Tahoma" pitchFamily="34" charset="0"/>
        </a:defRPr>
      </a:lvl2pPr>
      <a:lvl3pPr marL="757407" indent="-296192" algn="l" rtl="0" eaLnBrk="0" fontAlgn="base" hangingPunct="0">
        <a:spcBef>
          <a:spcPct val="20000"/>
        </a:spcBef>
        <a:spcAft>
          <a:spcPct val="0"/>
        </a:spcAft>
        <a:buClr>
          <a:srgbClr val="3B73B9"/>
        </a:buClr>
        <a:buFont typeface="Arial" charset="0"/>
        <a:buChar char="•"/>
        <a:defRPr sz="2399" kern="1200">
          <a:solidFill>
            <a:schemeClr val="tx1"/>
          </a:solidFill>
          <a:latin typeface="Arial" pitchFamily="34" charset="0"/>
          <a:ea typeface="Tahoma" pitchFamily="34" charset="0"/>
          <a:cs typeface="Tahoma" pitchFamily="34" charset="0"/>
        </a:defRPr>
      </a:lvl3pPr>
      <a:lvl4pPr marL="839918" indent="-313118" algn="l" rtl="0" eaLnBrk="0" fontAlgn="base" hangingPunct="0">
        <a:spcBef>
          <a:spcPct val="20000"/>
        </a:spcBef>
        <a:spcAft>
          <a:spcPct val="0"/>
        </a:spcAft>
        <a:buClr>
          <a:srgbClr val="3B73B9"/>
        </a:buClr>
        <a:buFont typeface="Arial" charset="0"/>
        <a:buChar char="–"/>
        <a:defRPr sz="1600" kern="1200">
          <a:solidFill>
            <a:schemeClr val="tx1"/>
          </a:solidFill>
          <a:latin typeface="Arial" pitchFamily="34" charset="0"/>
          <a:ea typeface="Tahoma" pitchFamily="34" charset="0"/>
          <a:cs typeface="Tahoma" pitchFamily="34" charset="0"/>
        </a:defRPr>
      </a:lvl4pPr>
      <a:lvl5pPr marL="1136111" indent="-378704" algn="l" rtl="0" eaLnBrk="0" fontAlgn="base" hangingPunct="0">
        <a:spcBef>
          <a:spcPct val="20000"/>
        </a:spcBef>
        <a:spcAft>
          <a:spcPct val="0"/>
        </a:spcAft>
        <a:buClr>
          <a:srgbClr val="3B73B9"/>
        </a:buClr>
        <a:buFont typeface="Arial" charset="0"/>
        <a:buChar char="»"/>
        <a:defRPr sz="1600" kern="1200">
          <a:solidFill>
            <a:schemeClr val="tx1"/>
          </a:solidFill>
          <a:latin typeface="Arial" pitchFamily="34" charset="0"/>
          <a:ea typeface="Tahoma" pitchFamily="34" charset="0"/>
          <a:cs typeface="Tahoma" pitchFamily="34" charset="0"/>
        </a:defRPr>
      </a:lvl5pPr>
      <a:lvl6pPr marL="3351207"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518"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6982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13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621" rtl="0" eaLnBrk="1" latinLnBrk="0" hangingPunct="1">
        <a:defRPr sz="2399" kern="1200">
          <a:solidFill>
            <a:schemeClr val="tx1"/>
          </a:solidFill>
          <a:latin typeface="+mn-lt"/>
          <a:ea typeface="+mn-ea"/>
          <a:cs typeface="+mn-cs"/>
        </a:defRPr>
      </a:lvl1pPr>
      <a:lvl2pPr marL="609310" algn="l" defTabSz="1218621" rtl="0" eaLnBrk="1" latinLnBrk="0" hangingPunct="1">
        <a:defRPr sz="2399" kern="1200">
          <a:solidFill>
            <a:schemeClr val="tx1"/>
          </a:solidFill>
          <a:latin typeface="+mn-lt"/>
          <a:ea typeface="+mn-ea"/>
          <a:cs typeface="+mn-cs"/>
        </a:defRPr>
      </a:lvl2pPr>
      <a:lvl3pPr marL="1218621" algn="l" defTabSz="1218621" rtl="0" eaLnBrk="1" latinLnBrk="0" hangingPunct="1">
        <a:defRPr sz="2399" kern="1200">
          <a:solidFill>
            <a:schemeClr val="tx1"/>
          </a:solidFill>
          <a:latin typeface="+mn-lt"/>
          <a:ea typeface="+mn-ea"/>
          <a:cs typeface="+mn-cs"/>
        </a:defRPr>
      </a:lvl3pPr>
      <a:lvl4pPr marL="1827931" algn="l" defTabSz="1218621" rtl="0" eaLnBrk="1" latinLnBrk="0" hangingPunct="1">
        <a:defRPr sz="2399" kern="1200">
          <a:solidFill>
            <a:schemeClr val="tx1"/>
          </a:solidFill>
          <a:latin typeface="+mn-lt"/>
          <a:ea typeface="+mn-ea"/>
          <a:cs typeface="+mn-cs"/>
        </a:defRPr>
      </a:lvl4pPr>
      <a:lvl5pPr marL="2437242" algn="l" defTabSz="1218621" rtl="0" eaLnBrk="1" latinLnBrk="0" hangingPunct="1">
        <a:defRPr sz="2399" kern="1200">
          <a:solidFill>
            <a:schemeClr val="tx1"/>
          </a:solidFill>
          <a:latin typeface="+mn-lt"/>
          <a:ea typeface="+mn-ea"/>
          <a:cs typeface="+mn-cs"/>
        </a:defRPr>
      </a:lvl5pPr>
      <a:lvl6pPr marL="3046553" algn="l" defTabSz="1218621" rtl="0" eaLnBrk="1" latinLnBrk="0" hangingPunct="1">
        <a:defRPr sz="2399" kern="1200">
          <a:solidFill>
            <a:schemeClr val="tx1"/>
          </a:solidFill>
          <a:latin typeface="+mn-lt"/>
          <a:ea typeface="+mn-ea"/>
          <a:cs typeface="+mn-cs"/>
        </a:defRPr>
      </a:lvl6pPr>
      <a:lvl7pPr marL="3655863" algn="l" defTabSz="1218621" rtl="0" eaLnBrk="1" latinLnBrk="0" hangingPunct="1">
        <a:defRPr sz="2399" kern="1200">
          <a:solidFill>
            <a:schemeClr val="tx1"/>
          </a:solidFill>
          <a:latin typeface="+mn-lt"/>
          <a:ea typeface="+mn-ea"/>
          <a:cs typeface="+mn-cs"/>
        </a:defRPr>
      </a:lvl7pPr>
      <a:lvl8pPr marL="4265173" algn="l" defTabSz="1218621" rtl="0" eaLnBrk="1" latinLnBrk="0" hangingPunct="1">
        <a:defRPr sz="2399" kern="1200">
          <a:solidFill>
            <a:schemeClr val="tx1"/>
          </a:solidFill>
          <a:latin typeface="+mn-lt"/>
          <a:ea typeface="+mn-ea"/>
          <a:cs typeface="+mn-cs"/>
        </a:defRPr>
      </a:lvl8pPr>
      <a:lvl9pPr marL="4874484" algn="l" defTabSz="1218621"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9"/>
        <p:cNvGrpSpPr/>
        <p:nvPr/>
      </p:nvGrpSpPr>
      <p:grpSpPr>
        <a:xfrm>
          <a:off x="0" y="0"/>
          <a:ext cx="0" cy="0"/>
          <a:chOff x="0" y="0"/>
          <a:chExt cx="0" cy="0"/>
        </a:xfrm>
      </p:grpSpPr>
      <p:sp>
        <p:nvSpPr>
          <p:cNvPr id="260" name="Google Shape;260;p44"/>
          <p:cNvSpPr txBox="1">
            <a:spLocks noGrp="1"/>
          </p:cNvSpPr>
          <p:nvPr>
            <p:ph type="title"/>
          </p:nvPr>
        </p:nvSpPr>
        <p:spPr>
          <a:xfrm>
            <a:off x="377952" y="1146048"/>
            <a:ext cx="6937200" cy="677108"/>
          </a:xfrm>
          <a:prstGeom prst="rect">
            <a:avLst/>
          </a:prstGeom>
          <a:noFill/>
          <a:ln>
            <a:noFill/>
          </a:ln>
        </p:spPr>
        <p:txBody>
          <a:bodyPr spcFirstLastPara="1" wrap="square" lIns="0" tIns="0" rIns="0" bIns="0" anchor="t" anchorCtr="0">
            <a:spAutoFit/>
          </a:bodyPr>
          <a:lstStyle>
            <a:lvl1pPr lvl="0" rtl="0">
              <a:spcBef>
                <a:spcPct val="0"/>
              </a:spcBef>
              <a:spcAft>
                <a:spcPct val="0"/>
              </a:spcAft>
              <a:buClr>
                <a:schemeClr val="lt1"/>
              </a:buClr>
              <a:buSzPts val="4400"/>
              <a:buFont typeface="Helvetica Neue"/>
              <a:buNone/>
              <a:defRPr sz="4400" b="1">
                <a:solidFill>
                  <a:schemeClr val="lt1"/>
                </a:solidFill>
                <a:latin typeface="Helvetica Neue"/>
                <a:ea typeface="Helvetica Neue"/>
                <a:cs typeface="Helvetica Neue"/>
                <a:sym typeface="Helvetica Neue"/>
              </a:defRPr>
            </a:lvl1pPr>
            <a:lvl2pPr lvl="1" rtl="0">
              <a:spcBef>
                <a:spcPct val="0"/>
              </a:spcBef>
              <a:spcAft>
                <a:spcPct val="0"/>
              </a:spcAft>
              <a:buClr>
                <a:schemeClr val="dk1"/>
              </a:buClr>
              <a:buSzPts val="5600"/>
              <a:buNone/>
              <a:defRPr sz="5600">
                <a:solidFill>
                  <a:schemeClr val="dk1"/>
                </a:solidFill>
              </a:defRPr>
            </a:lvl2pPr>
            <a:lvl3pPr lvl="2" rtl="0">
              <a:spcBef>
                <a:spcPct val="0"/>
              </a:spcBef>
              <a:spcAft>
                <a:spcPct val="0"/>
              </a:spcAft>
              <a:buClr>
                <a:schemeClr val="dk1"/>
              </a:buClr>
              <a:buSzPts val="5600"/>
              <a:buNone/>
              <a:defRPr sz="5600">
                <a:solidFill>
                  <a:schemeClr val="dk1"/>
                </a:solidFill>
              </a:defRPr>
            </a:lvl3pPr>
            <a:lvl4pPr lvl="3" rtl="0">
              <a:spcBef>
                <a:spcPct val="0"/>
              </a:spcBef>
              <a:spcAft>
                <a:spcPct val="0"/>
              </a:spcAft>
              <a:buClr>
                <a:schemeClr val="dk1"/>
              </a:buClr>
              <a:buSzPts val="5600"/>
              <a:buNone/>
              <a:defRPr sz="5600">
                <a:solidFill>
                  <a:schemeClr val="dk1"/>
                </a:solidFill>
              </a:defRPr>
            </a:lvl4pPr>
            <a:lvl5pPr lvl="4" rtl="0">
              <a:spcBef>
                <a:spcPct val="0"/>
              </a:spcBef>
              <a:spcAft>
                <a:spcPct val="0"/>
              </a:spcAft>
              <a:buClr>
                <a:schemeClr val="dk1"/>
              </a:buClr>
              <a:buSzPts val="5600"/>
              <a:buNone/>
              <a:defRPr sz="5600">
                <a:solidFill>
                  <a:schemeClr val="dk1"/>
                </a:solidFill>
              </a:defRPr>
            </a:lvl5pPr>
            <a:lvl6pPr lvl="5" rtl="0">
              <a:spcBef>
                <a:spcPct val="0"/>
              </a:spcBef>
              <a:spcAft>
                <a:spcPct val="0"/>
              </a:spcAft>
              <a:buClr>
                <a:schemeClr val="dk1"/>
              </a:buClr>
              <a:buSzPts val="5600"/>
              <a:buNone/>
              <a:defRPr sz="5600">
                <a:solidFill>
                  <a:schemeClr val="dk1"/>
                </a:solidFill>
              </a:defRPr>
            </a:lvl6pPr>
            <a:lvl7pPr lvl="6" rtl="0">
              <a:spcBef>
                <a:spcPct val="0"/>
              </a:spcBef>
              <a:spcAft>
                <a:spcPct val="0"/>
              </a:spcAft>
              <a:buClr>
                <a:schemeClr val="dk1"/>
              </a:buClr>
              <a:buSzPts val="5600"/>
              <a:buNone/>
              <a:defRPr sz="5600">
                <a:solidFill>
                  <a:schemeClr val="dk1"/>
                </a:solidFill>
              </a:defRPr>
            </a:lvl7pPr>
            <a:lvl8pPr lvl="7" rtl="0">
              <a:spcBef>
                <a:spcPct val="0"/>
              </a:spcBef>
              <a:spcAft>
                <a:spcPct val="0"/>
              </a:spcAft>
              <a:buClr>
                <a:schemeClr val="dk1"/>
              </a:buClr>
              <a:buSzPts val="5600"/>
              <a:buNone/>
              <a:defRPr sz="5600">
                <a:solidFill>
                  <a:schemeClr val="dk1"/>
                </a:solidFill>
              </a:defRPr>
            </a:lvl8pPr>
            <a:lvl9pPr lvl="8" rtl="0">
              <a:spcBef>
                <a:spcPct val="0"/>
              </a:spcBef>
              <a:spcAft>
                <a:spcPct val="0"/>
              </a:spcAft>
              <a:buClr>
                <a:schemeClr val="dk1"/>
              </a:buClr>
              <a:buSzPts val="5600"/>
              <a:buNone/>
              <a:defRPr sz="5600">
                <a:solidFill>
                  <a:schemeClr val="dk1"/>
                </a:solidFill>
              </a:defRPr>
            </a:lvl9pPr>
          </a:lstStyle>
          <a:p>
            <a:endParaRPr dirty="0"/>
          </a:p>
        </p:txBody>
      </p:sp>
      <p:sp>
        <p:nvSpPr>
          <p:cNvPr id="261" name="Google Shape;261;p44"/>
          <p:cNvSpPr txBox="1">
            <a:spLocks noGrp="1"/>
          </p:cNvSpPr>
          <p:nvPr>
            <p:ph type="body" idx="1"/>
          </p:nvPr>
        </p:nvSpPr>
        <p:spPr>
          <a:xfrm>
            <a:off x="377952" y="1901952"/>
            <a:ext cx="6937200" cy="672492"/>
          </a:xfrm>
          <a:prstGeom prst="rect">
            <a:avLst/>
          </a:prstGeom>
          <a:noFill/>
          <a:ln>
            <a:noFill/>
          </a:ln>
        </p:spPr>
        <p:txBody>
          <a:bodyPr spcFirstLastPara="1" wrap="square" lIns="0" tIns="0" rIns="0" bIns="0" anchor="t" anchorCtr="0">
            <a:spAutoFit/>
          </a:bodyPr>
          <a:lstStyle>
            <a:lvl1pPr marL="457200" lvl="0" indent="-469900" rtl="0">
              <a:lnSpc>
                <a:spcPct val="115000"/>
              </a:lnSpc>
              <a:spcBef>
                <a:spcPct val="0"/>
              </a:spcBef>
              <a:spcAft>
                <a:spcPct val="0"/>
              </a:spcAft>
              <a:buClr>
                <a:schemeClr val="lt1"/>
              </a:buClr>
              <a:buSzPts val="3800"/>
              <a:buFont typeface="Helvetica Neue"/>
              <a:buChar char="●"/>
              <a:defRPr sz="3800">
                <a:solidFill>
                  <a:schemeClr val="lt1"/>
                </a:solidFill>
                <a:latin typeface="Helvetica Neue"/>
                <a:ea typeface="Helvetica Neue"/>
                <a:cs typeface="Helvetica Neue"/>
                <a:sym typeface="Helvetica Neue"/>
              </a:defRPr>
            </a:lvl1pPr>
            <a:lvl2pPr marL="914400" lvl="1" indent="-469900" rtl="0">
              <a:lnSpc>
                <a:spcPct val="115000"/>
              </a:lnSpc>
              <a:spcBef>
                <a:spcPct val="0"/>
              </a:spcBef>
              <a:spcAft>
                <a:spcPct val="0"/>
              </a:spcAft>
              <a:buClr>
                <a:schemeClr val="lt1"/>
              </a:buClr>
              <a:buSzPts val="3800"/>
              <a:buFont typeface="Helvetica Neue"/>
              <a:buChar char="○"/>
              <a:defRPr sz="3800">
                <a:solidFill>
                  <a:schemeClr val="lt1"/>
                </a:solidFill>
                <a:latin typeface="Helvetica Neue"/>
                <a:ea typeface="Helvetica Neue"/>
                <a:cs typeface="Helvetica Neue"/>
                <a:sym typeface="Helvetica Neue"/>
              </a:defRPr>
            </a:lvl2pPr>
            <a:lvl3pPr marL="1371600" lvl="2" indent="-469900" rtl="0">
              <a:lnSpc>
                <a:spcPct val="115000"/>
              </a:lnSpc>
              <a:spcBef>
                <a:spcPct val="0"/>
              </a:spcBef>
              <a:spcAft>
                <a:spcPct val="0"/>
              </a:spcAft>
              <a:buClr>
                <a:schemeClr val="lt1"/>
              </a:buClr>
              <a:buSzPts val="3800"/>
              <a:buFont typeface="Helvetica Neue"/>
              <a:buChar char="■"/>
              <a:defRPr sz="3800">
                <a:solidFill>
                  <a:schemeClr val="lt1"/>
                </a:solidFill>
                <a:latin typeface="Helvetica Neue"/>
                <a:ea typeface="Helvetica Neue"/>
                <a:cs typeface="Helvetica Neue"/>
                <a:sym typeface="Helvetica Neue"/>
              </a:defRPr>
            </a:lvl3pPr>
            <a:lvl4pPr marL="1828800" lvl="3" indent="-469900" rtl="0">
              <a:lnSpc>
                <a:spcPct val="115000"/>
              </a:lnSpc>
              <a:spcBef>
                <a:spcPct val="0"/>
              </a:spcBef>
              <a:spcAft>
                <a:spcPct val="0"/>
              </a:spcAft>
              <a:buClr>
                <a:schemeClr val="lt1"/>
              </a:buClr>
              <a:buSzPts val="3800"/>
              <a:buFont typeface="Helvetica Neue"/>
              <a:buChar char="●"/>
              <a:defRPr sz="3800">
                <a:solidFill>
                  <a:schemeClr val="lt1"/>
                </a:solidFill>
                <a:latin typeface="Helvetica Neue"/>
                <a:ea typeface="Helvetica Neue"/>
                <a:cs typeface="Helvetica Neue"/>
                <a:sym typeface="Helvetica Neue"/>
              </a:defRPr>
            </a:lvl4pPr>
            <a:lvl5pPr marL="2286000" lvl="4" indent="-469900" rtl="0">
              <a:lnSpc>
                <a:spcPct val="115000"/>
              </a:lnSpc>
              <a:spcBef>
                <a:spcPct val="0"/>
              </a:spcBef>
              <a:spcAft>
                <a:spcPct val="0"/>
              </a:spcAft>
              <a:buClr>
                <a:schemeClr val="lt1"/>
              </a:buClr>
              <a:buSzPts val="3800"/>
              <a:buFont typeface="Helvetica Neue"/>
              <a:buChar char="○"/>
              <a:defRPr sz="3800">
                <a:solidFill>
                  <a:schemeClr val="lt1"/>
                </a:solidFill>
                <a:latin typeface="Helvetica Neue"/>
                <a:ea typeface="Helvetica Neue"/>
                <a:cs typeface="Helvetica Neue"/>
                <a:sym typeface="Helvetica Neue"/>
              </a:defRPr>
            </a:lvl5pPr>
            <a:lvl6pPr marL="2743200" lvl="5" indent="-469900" rtl="0">
              <a:lnSpc>
                <a:spcPct val="115000"/>
              </a:lnSpc>
              <a:spcBef>
                <a:spcPct val="0"/>
              </a:spcBef>
              <a:spcAft>
                <a:spcPct val="0"/>
              </a:spcAft>
              <a:buClr>
                <a:schemeClr val="lt1"/>
              </a:buClr>
              <a:buSzPts val="3800"/>
              <a:buFont typeface="Helvetica Neue"/>
              <a:buChar char="■"/>
              <a:defRPr sz="3800">
                <a:solidFill>
                  <a:schemeClr val="lt1"/>
                </a:solidFill>
                <a:latin typeface="Helvetica Neue"/>
                <a:ea typeface="Helvetica Neue"/>
                <a:cs typeface="Helvetica Neue"/>
                <a:sym typeface="Helvetica Neue"/>
              </a:defRPr>
            </a:lvl6pPr>
            <a:lvl7pPr marL="3200400" lvl="6" indent="-469900" rtl="0">
              <a:lnSpc>
                <a:spcPct val="115000"/>
              </a:lnSpc>
              <a:spcBef>
                <a:spcPct val="0"/>
              </a:spcBef>
              <a:spcAft>
                <a:spcPct val="0"/>
              </a:spcAft>
              <a:buClr>
                <a:schemeClr val="lt1"/>
              </a:buClr>
              <a:buSzPts val="3800"/>
              <a:buFont typeface="Helvetica Neue"/>
              <a:buChar char="●"/>
              <a:defRPr sz="3800">
                <a:solidFill>
                  <a:schemeClr val="lt1"/>
                </a:solidFill>
                <a:latin typeface="Helvetica Neue"/>
                <a:ea typeface="Helvetica Neue"/>
                <a:cs typeface="Helvetica Neue"/>
                <a:sym typeface="Helvetica Neue"/>
              </a:defRPr>
            </a:lvl7pPr>
            <a:lvl8pPr marL="3657600" lvl="7" indent="-469900" rtl="0">
              <a:lnSpc>
                <a:spcPct val="115000"/>
              </a:lnSpc>
              <a:spcBef>
                <a:spcPct val="0"/>
              </a:spcBef>
              <a:spcAft>
                <a:spcPct val="0"/>
              </a:spcAft>
              <a:buClr>
                <a:schemeClr val="lt1"/>
              </a:buClr>
              <a:buSzPts val="3800"/>
              <a:buFont typeface="Helvetica Neue"/>
              <a:buChar char="○"/>
              <a:defRPr sz="3800">
                <a:solidFill>
                  <a:schemeClr val="lt1"/>
                </a:solidFill>
                <a:latin typeface="Helvetica Neue"/>
                <a:ea typeface="Helvetica Neue"/>
                <a:cs typeface="Helvetica Neue"/>
                <a:sym typeface="Helvetica Neue"/>
              </a:defRPr>
            </a:lvl8pPr>
            <a:lvl9pPr marL="4114800" lvl="8" indent="-469900" rtl="0">
              <a:lnSpc>
                <a:spcPct val="115000"/>
              </a:lnSpc>
              <a:spcBef>
                <a:spcPct val="0"/>
              </a:spcBef>
              <a:spcAft>
                <a:spcPct val="0"/>
              </a:spcAft>
              <a:buClr>
                <a:schemeClr val="lt1"/>
              </a:buClr>
              <a:buSzPts val="3800"/>
              <a:buFont typeface="Helvetica Neue"/>
              <a:buChar char="■"/>
              <a:defRPr sz="3800">
                <a:solidFill>
                  <a:schemeClr val="lt1"/>
                </a:solidFill>
                <a:latin typeface="Helvetica Neue"/>
                <a:ea typeface="Helvetica Neue"/>
                <a:cs typeface="Helvetica Neue"/>
                <a:sym typeface="Helvetica Neue"/>
              </a:defRPr>
            </a:lvl9pPr>
          </a:lstStyle>
          <a:p>
            <a:endParaRPr dirty="0"/>
          </a:p>
        </p:txBody>
      </p:sp>
      <p:sp>
        <p:nvSpPr>
          <p:cNvPr id="262" name="Google Shape;262;p44"/>
          <p:cNvSpPr txBox="1">
            <a:spLocks noGrp="1"/>
          </p:cNvSpPr>
          <p:nvPr>
            <p:ph type="sldNum" idx="12"/>
          </p:nvPr>
        </p:nvSpPr>
        <p:spPr>
          <a:xfrm>
            <a:off x="11216640" y="6094793"/>
            <a:ext cx="609600" cy="365600"/>
          </a:xfrm>
          <a:prstGeom prst="rect">
            <a:avLst/>
          </a:prstGeom>
          <a:noFill/>
          <a:ln>
            <a:noFill/>
          </a:ln>
        </p:spPr>
        <p:txBody>
          <a:bodyPr spcFirstLastPara="1" wrap="square" lIns="0" tIns="0" rIns="0" bIns="0" anchor="b" anchorCtr="0">
            <a:noAutofit/>
          </a:bodyPr>
          <a:lstStyle>
            <a:lvl1pPr lvl="0" algn="r" rtl="0">
              <a:buNone/>
              <a:defRPr sz="1067" b="0" i="0">
                <a:solidFill>
                  <a:schemeClr val="lt1"/>
                </a:solidFill>
                <a:latin typeface="Aptos" panose="020B0004020202020204" pitchFamily="34" charset="0"/>
                <a:ea typeface="Aptos" panose="020B0004020202020204" pitchFamily="34" charset="0"/>
                <a:cs typeface="Helvetica Neue"/>
                <a:sym typeface="Helvetica Neue"/>
              </a:defRPr>
            </a:lvl1pPr>
            <a:lvl2pPr lvl="1" algn="r" rtl="0">
              <a:buNone/>
              <a:defRPr sz="1067">
                <a:solidFill>
                  <a:schemeClr val="lt1"/>
                </a:solidFill>
                <a:latin typeface="Helvetica Neue"/>
                <a:ea typeface="Helvetica Neue"/>
                <a:cs typeface="Helvetica Neue"/>
                <a:sym typeface="Helvetica Neue"/>
              </a:defRPr>
            </a:lvl2pPr>
            <a:lvl3pPr lvl="2" algn="r" rtl="0">
              <a:buNone/>
              <a:defRPr sz="1067">
                <a:solidFill>
                  <a:schemeClr val="lt1"/>
                </a:solidFill>
                <a:latin typeface="Helvetica Neue"/>
                <a:ea typeface="Helvetica Neue"/>
                <a:cs typeface="Helvetica Neue"/>
                <a:sym typeface="Helvetica Neue"/>
              </a:defRPr>
            </a:lvl3pPr>
            <a:lvl4pPr lvl="3" algn="r" rtl="0">
              <a:buNone/>
              <a:defRPr sz="1067">
                <a:solidFill>
                  <a:schemeClr val="lt1"/>
                </a:solidFill>
                <a:latin typeface="Helvetica Neue"/>
                <a:ea typeface="Helvetica Neue"/>
                <a:cs typeface="Helvetica Neue"/>
                <a:sym typeface="Helvetica Neue"/>
              </a:defRPr>
            </a:lvl4pPr>
            <a:lvl5pPr lvl="4" algn="r" rtl="0">
              <a:buNone/>
              <a:defRPr sz="1067">
                <a:solidFill>
                  <a:schemeClr val="lt1"/>
                </a:solidFill>
                <a:latin typeface="Helvetica Neue"/>
                <a:ea typeface="Helvetica Neue"/>
                <a:cs typeface="Helvetica Neue"/>
                <a:sym typeface="Helvetica Neue"/>
              </a:defRPr>
            </a:lvl5pPr>
            <a:lvl6pPr lvl="5" algn="r" rtl="0">
              <a:buNone/>
              <a:defRPr sz="1067">
                <a:solidFill>
                  <a:schemeClr val="lt1"/>
                </a:solidFill>
                <a:latin typeface="Helvetica Neue"/>
                <a:ea typeface="Helvetica Neue"/>
                <a:cs typeface="Helvetica Neue"/>
                <a:sym typeface="Helvetica Neue"/>
              </a:defRPr>
            </a:lvl6pPr>
            <a:lvl7pPr lvl="6" algn="r" rtl="0">
              <a:buNone/>
              <a:defRPr sz="1067">
                <a:solidFill>
                  <a:schemeClr val="lt1"/>
                </a:solidFill>
                <a:latin typeface="Helvetica Neue"/>
                <a:ea typeface="Helvetica Neue"/>
                <a:cs typeface="Helvetica Neue"/>
                <a:sym typeface="Helvetica Neue"/>
              </a:defRPr>
            </a:lvl7pPr>
            <a:lvl8pPr lvl="7" algn="r" rtl="0">
              <a:buNone/>
              <a:defRPr sz="1067">
                <a:solidFill>
                  <a:schemeClr val="lt1"/>
                </a:solidFill>
                <a:latin typeface="Helvetica Neue"/>
                <a:ea typeface="Helvetica Neue"/>
                <a:cs typeface="Helvetica Neue"/>
                <a:sym typeface="Helvetica Neue"/>
              </a:defRPr>
            </a:lvl8pPr>
            <a:lvl9pPr lvl="8" algn="r" rtl="0">
              <a:buNone/>
              <a:defRPr sz="1067">
                <a:solidFill>
                  <a:schemeClr val="lt1"/>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238609662"/>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 id="2147483779" r:id="rId56"/>
    <p:sldLayoutId id="2147483780" r:id="rId57"/>
    <p:sldLayoutId id="2147483781" r:id="rId58"/>
    <p:sldLayoutId id="2147483782" r:id="rId59"/>
  </p:sldLayoutIdLst>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933"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933"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933"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03B37F-1047-FEBE-CDCF-B8B669BF38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96F521-4980-18E9-109D-84296997A8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E79ABB-C071-3256-D1FC-9978AAFDD2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6E3E38-1067-AC4F-8935-DF48B394E5DC}" type="datetimeFigureOut">
              <a:rPr lang="en-US" smtClean="0"/>
              <a:t>2/4/26</a:t>
            </a:fld>
            <a:endParaRPr lang="en-US"/>
          </a:p>
        </p:txBody>
      </p:sp>
      <p:sp>
        <p:nvSpPr>
          <p:cNvPr id="5" name="Footer Placeholder 4">
            <a:extLst>
              <a:ext uri="{FF2B5EF4-FFF2-40B4-BE49-F238E27FC236}">
                <a16:creationId xmlns:a16="http://schemas.microsoft.com/office/drawing/2014/main" id="{1A75A183-B205-3169-DF32-C5C5EDC7BA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E3A50B-2E02-9245-D604-966FBFA6E1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C0FC20B-388A-7847-A35D-3BA5CCEEB742}" type="slidenum">
              <a:rPr lang="en-US" smtClean="0"/>
              <a:t>‹#›</a:t>
            </a:fld>
            <a:endParaRPr lang="en-US"/>
          </a:p>
        </p:txBody>
      </p:sp>
    </p:spTree>
    <p:extLst>
      <p:ext uri="{BB962C8B-B14F-4D97-AF65-F5344CB8AC3E}">
        <p14:creationId xmlns:p14="http://schemas.microsoft.com/office/powerpoint/2010/main" val="208088353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 id="2147483813" r:id="rId30"/>
    <p:sldLayoutId id="2147483814" r:id="rId31"/>
    <p:sldLayoutId id="2147483815" r:id="rId32"/>
    <p:sldLayoutId id="2147483816" r:id="rId33"/>
    <p:sldLayoutId id="2147483817" r:id="rId34"/>
    <p:sldLayoutId id="2147483818" r:id="rId35"/>
    <p:sldLayoutId id="2147483819" r:id="rId36"/>
    <p:sldLayoutId id="2147483820" r:id="rId37"/>
    <p:sldLayoutId id="2147483821" r:id="rId38"/>
    <p:sldLayoutId id="2147483822" r:id="rId39"/>
    <p:sldLayoutId id="2147483823" r:id="rId40"/>
    <p:sldLayoutId id="2147483824" r:id="rId41"/>
    <p:sldLayoutId id="2147483825" r:id="rId42"/>
    <p:sldLayoutId id="2147483826" r:id="rId43"/>
    <p:sldLayoutId id="2147483827" r:id="rId44"/>
    <p:sldLayoutId id="2147483828" r:id="rId45"/>
    <p:sldLayoutId id="2147483829" r:id="rId46"/>
    <p:sldLayoutId id="2147483830" r:id="rId47"/>
    <p:sldLayoutId id="2147483831" r:id="rId48"/>
    <p:sldLayoutId id="2147483832" r:id="rId49"/>
    <p:sldLayoutId id="2147483833" r:id="rId50"/>
    <p:sldLayoutId id="2147483834" r:id="rId51"/>
    <p:sldLayoutId id="2147483835" r:id="rId52"/>
    <p:sldLayoutId id="2147483836" r:id="rId53"/>
    <p:sldLayoutId id="2147483837" r:id="rId54"/>
    <p:sldLayoutId id="2147483838" r:id="rId55"/>
    <p:sldLayoutId id="2147483839" r:id="rId56"/>
    <p:sldLayoutId id="2147483840" r:id="rId57"/>
    <p:sldLayoutId id="2147483841" r:id="rId58"/>
    <p:sldLayoutId id="2147483842" r:id="rId59"/>
    <p:sldLayoutId id="2147483843" r:id="rId6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75000"/>
          </a:schemeClr>
        </a:solidFill>
        <a:effectLst/>
      </p:bgPr>
    </p:bg>
    <p:spTree>
      <p:nvGrpSpPr>
        <p:cNvPr id="1" name=""/>
        <p:cNvGrpSpPr/>
        <p:nvPr/>
      </p:nvGrpSpPr>
      <p:grpSpPr>
        <a:xfrm>
          <a:off x="0" y="0"/>
          <a:ext cx="0" cy="0"/>
          <a:chOff x="0" y="0"/>
          <a:chExt cx="0" cy="0"/>
        </a:xfrm>
      </p:grpSpPr>
      <p:sp>
        <p:nvSpPr>
          <p:cNvPr id="9" name="Rounded Rectangle 8"/>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ts val="800"/>
              </a:spcBef>
              <a:spcAft>
                <a:spcPct val="0"/>
              </a:spcAft>
              <a:buClrTx/>
              <a:buSzTx/>
              <a:buFontTx/>
              <a:buNone/>
              <a:tabLst/>
              <a:defRPr/>
            </a:pPr>
            <a:endParaRPr kumimoji="0" lang="en-US" sz="3700" b="1"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14" name="Rectangle 13"/>
          <p:cNvSpPr/>
          <p:nvPr/>
        </p:nvSpPr>
        <p:spPr>
          <a:xfrm>
            <a:off x="1" y="2"/>
            <a:ext cx="12192000" cy="900113"/>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pitchFamily="34" charset="0"/>
              <a:ea typeface="Tahoma" pitchFamily="34" charset="0"/>
              <a:cs typeface="Tahoma" pitchFamily="34" charset="0"/>
            </a:endParaRPr>
          </a:p>
        </p:txBody>
      </p:sp>
      <p:sp>
        <p:nvSpPr>
          <p:cNvPr id="1029" name="Text Placeholder 2"/>
          <p:cNvSpPr>
            <a:spLocks noGrp="1"/>
          </p:cNvSpPr>
          <p:nvPr>
            <p:ph type="body" idx="1"/>
          </p:nvPr>
        </p:nvSpPr>
        <p:spPr bwMode="auto">
          <a:xfrm>
            <a:off x="508001" y="1228725"/>
            <a:ext cx="11176000" cy="4876800"/>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Title Placeholder 1"/>
          <p:cNvSpPr>
            <a:spLocks noGrp="1"/>
          </p:cNvSpPr>
          <p:nvPr>
            <p:ph type="title"/>
          </p:nvPr>
        </p:nvSpPr>
        <p:spPr bwMode="auto">
          <a:xfrm>
            <a:off x="1" y="2"/>
            <a:ext cx="12192000" cy="885825"/>
          </a:xfrm>
          <a:prstGeom prst="rect">
            <a:avLst/>
          </a:prstGeom>
          <a:noFill/>
          <a:ln w="9525">
            <a:noFill/>
            <a:miter lim="800000"/>
            <a:headEnd/>
            <a:tailEnd/>
          </a:ln>
        </p:spPr>
        <p:txBody>
          <a:bodyPr vert="horz" wrap="square" lIns="243797" tIns="0" rIns="243797" bIns="0" numCol="1" anchor="ctr" anchorCtr="0" compatLnSpc="1">
            <a:prstTxWarp prst="textNoShape">
              <a:avLst/>
            </a:prstTxWarp>
          </a:bodyPr>
          <a:lstStyle/>
          <a:p>
            <a:pPr lvl="0"/>
            <a:r>
              <a:rPr lang="en-US"/>
              <a:t>Click to edit Master title style</a:t>
            </a:r>
          </a:p>
        </p:txBody>
      </p:sp>
      <p:sp>
        <p:nvSpPr>
          <p:cNvPr id="1240" name="Line 216"/>
          <p:cNvSpPr>
            <a:spLocks noChangeShapeType="1"/>
          </p:cNvSpPr>
          <p:nvPr/>
        </p:nvSpPr>
        <p:spPr bwMode="auto">
          <a:xfrm>
            <a:off x="2" y="898526"/>
            <a:ext cx="12187767" cy="1588"/>
          </a:xfrm>
          <a:prstGeom prst="line">
            <a:avLst/>
          </a:prstGeom>
          <a:noFill/>
          <a:ln w="25400">
            <a:solidFill>
              <a:srgbClr val="939598"/>
            </a:solidFill>
            <a:prstDash val="solid"/>
            <a:round/>
            <a:headEnd/>
            <a:tailEnd/>
          </a:ln>
        </p:spPr>
        <p:txBody>
          <a:bodyPr lIns="121899" tIns="60949" rIns="121899" bIns="6094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1241" name="Line 217"/>
          <p:cNvSpPr>
            <a:spLocks noChangeShapeType="1"/>
          </p:cNvSpPr>
          <p:nvPr/>
        </p:nvSpPr>
        <p:spPr bwMode="auto">
          <a:xfrm>
            <a:off x="2" y="885826"/>
            <a:ext cx="12187767" cy="1588"/>
          </a:xfrm>
          <a:prstGeom prst="line">
            <a:avLst/>
          </a:prstGeom>
          <a:noFill/>
          <a:ln w="25400">
            <a:solidFill>
              <a:srgbClr val="3B73B9"/>
            </a:solidFill>
            <a:prstDash val="solid"/>
            <a:round/>
            <a:headEnd/>
            <a:tailEnd/>
          </a:ln>
        </p:spPr>
        <p:txBody>
          <a:bodyPr lIns="121899" tIns="60949" rIns="121899" bIns="6094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10" name="TextBox 9"/>
          <p:cNvSpPr txBox="1"/>
          <p:nvPr/>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24919C-49BB-460B-A567-E823B72991F7}" type="slidenum">
              <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3111620251"/>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Lst>
  <p:hf hdr="0" ftr="0" dt="0"/>
  <p:txStyles>
    <p:titleStyle>
      <a:lvl1pPr algn="ctr" rtl="0" eaLnBrk="1" fontAlgn="base" hangingPunct="1">
        <a:spcBef>
          <a:spcPct val="0"/>
        </a:spcBef>
        <a:spcAft>
          <a:spcPct val="0"/>
        </a:spcAft>
        <a:defRPr lang="en-US" sz="2200" b="1" kern="1200" dirty="0">
          <a:solidFill>
            <a:schemeClr val="tx1"/>
          </a:solidFill>
          <a:latin typeface="Tahoma" panose="020B0604030504040204" pitchFamily="34" charset="0"/>
          <a:ea typeface="Tahoma" pitchFamily="34" charset="0"/>
          <a:cs typeface="Tahoma" pitchFamily="34" charset="0"/>
        </a:defRPr>
      </a:lvl1pPr>
      <a:lvl2pPr algn="ctr" rtl="0" eaLnBrk="1" fontAlgn="base" hangingPunct="1">
        <a:spcBef>
          <a:spcPct val="0"/>
        </a:spcBef>
        <a:spcAft>
          <a:spcPct val="0"/>
        </a:spcAft>
        <a:defRPr sz="3500" b="1">
          <a:solidFill>
            <a:schemeClr val="tx1"/>
          </a:solidFill>
          <a:latin typeface="Tahoma" pitchFamily="34" charset="0"/>
          <a:ea typeface="Tahoma" charset="0"/>
          <a:cs typeface="Tahoma" pitchFamily="34" charset="0"/>
        </a:defRPr>
      </a:lvl2pPr>
      <a:lvl3pPr algn="ctr" rtl="0" eaLnBrk="1" fontAlgn="base" hangingPunct="1">
        <a:spcBef>
          <a:spcPct val="0"/>
        </a:spcBef>
        <a:spcAft>
          <a:spcPct val="0"/>
        </a:spcAft>
        <a:defRPr sz="3500" b="1">
          <a:solidFill>
            <a:schemeClr val="tx1"/>
          </a:solidFill>
          <a:latin typeface="Tahoma" pitchFamily="34" charset="0"/>
          <a:ea typeface="Tahoma" charset="0"/>
          <a:cs typeface="Tahoma" pitchFamily="34" charset="0"/>
        </a:defRPr>
      </a:lvl3pPr>
      <a:lvl4pPr algn="ctr" rtl="0" eaLnBrk="1" fontAlgn="base" hangingPunct="1">
        <a:spcBef>
          <a:spcPct val="0"/>
        </a:spcBef>
        <a:spcAft>
          <a:spcPct val="0"/>
        </a:spcAft>
        <a:defRPr sz="3500" b="1">
          <a:solidFill>
            <a:schemeClr val="tx1"/>
          </a:solidFill>
          <a:latin typeface="Tahoma" pitchFamily="34" charset="0"/>
          <a:ea typeface="Tahoma" charset="0"/>
          <a:cs typeface="Tahoma" pitchFamily="34" charset="0"/>
        </a:defRPr>
      </a:lvl4pPr>
      <a:lvl5pPr algn="ctr" rtl="0" eaLnBrk="1" fontAlgn="base" hangingPunct="1">
        <a:spcBef>
          <a:spcPct val="0"/>
        </a:spcBef>
        <a:spcAft>
          <a:spcPct val="0"/>
        </a:spcAft>
        <a:defRPr sz="3500" b="1">
          <a:solidFill>
            <a:schemeClr val="tx1"/>
          </a:solidFill>
          <a:latin typeface="Tahoma" pitchFamily="34" charset="0"/>
          <a:ea typeface="Tahoma" charset="0"/>
          <a:cs typeface="Tahoma" pitchFamily="34" charset="0"/>
        </a:defRPr>
      </a:lvl5pPr>
      <a:lvl6pPr marL="609493" algn="ctr" rtl="0" eaLnBrk="1" fontAlgn="base" hangingPunct="1">
        <a:spcBef>
          <a:spcPct val="0"/>
        </a:spcBef>
        <a:spcAft>
          <a:spcPct val="0"/>
        </a:spcAft>
        <a:defRPr sz="3200" b="1">
          <a:solidFill>
            <a:schemeClr val="bg1"/>
          </a:solidFill>
          <a:latin typeface="Arial" charset="0"/>
          <a:cs typeface="Arial" charset="0"/>
        </a:defRPr>
      </a:lvl6pPr>
      <a:lvl7pPr marL="1218987" algn="ctr" rtl="0" eaLnBrk="1" fontAlgn="base" hangingPunct="1">
        <a:spcBef>
          <a:spcPct val="0"/>
        </a:spcBef>
        <a:spcAft>
          <a:spcPct val="0"/>
        </a:spcAft>
        <a:defRPr sz="3200" b="1">
          <a:solidFill>
            <a:schemeClr val="bg1"/>
          </a:solidFill>
          <a:latin typeface="Arial" charset="0"/>
          <a:cs typeface="Arial" charset="0"/>
        </a:defRPr>
      </a:lvl7pPr>
      <a:lvl8pPr marL="1828480" algn="ctr" rtl="0" eaLnBrk="1" fontAlgn="base" hangingPunct="1">
        <a:spcBef>
          <a:spcPct val="0"/>
        </a:spcBef>
        <a:spcAft>
          <a:spcPct val="0"/>
        </a:spcAft>
        <a:defRPr sz="3200" b="1">
          <a:solidFill>
            <a:schemeClr val="bg1"/>
          </a:solidFill>
          <a:latin typeface="Arial" charset="0"/>
          <a:cs typeface="Arial" charset="0"/>
        </a:defRPr>
      </a:lvl8pPr>
      <a:lvl9pPr marL="2437973" algn="ctr" rtl="0" eaLnBrk="1" fontAlgn="base" hangingPunct="1">
        <a:spcBef>
          <a:spcPct val="0"/>
        </a:spcBef>
        <a:spcAft>
          <a:spcPct val="0"/>
        </a:spcAft>
        <a:defRPr sz="3200" b="1">
          <a:solidFill>
            <a:schemeClr val="bg1"/>
          </a:solidFill>
          <a:latin typeface="Arial" charset="0"/>
          <a:cs typeface="Arial" charset="0"/>
        </a:defRPr>
      </a:lvl9pPr>
    </p:titleStyle>
    <p:bodyStyle>
      <a:lvl1pPr marL="313212" indent="-313212" algn="l" rtl="0" eaLnBrk="1" fontAlgn="base" hangingPunct="1">
        <a:spcBef>
          <a:spcPts val="2400"/>
        </a:spcBef>
        <a:spcAft>
          <a:spcPct val="0"/>
        </a:spcAft>
        <a:buClr>
          <a:srgbClr val="3B73B9"/>
        </a:buClr>
        <a:buFont typeface="Arial" charset="0"/>
        <a:buChar char="•"/>
        <a:defRPr sz="2400" kern="1200">
          <a:solidFill>
            <a:schemeClr val="tx1"/>
          </a:solidFill>
          <a:latin typeface="Arial" pitchFamily="34" charset="0"/>
          <a:ea typeface="Tahoma" pitchFamily="34" charset="0"/>
          <a:cs typeface="Tahoma" pitchFamily="34" charset="0"/>
        </a:defRPr>
      </a:lvl1pPr>
      <a:lvl2pPr marL="609493" indent="-378818" algn="l" rtl="0" eaLnBrk="1" fontAlgn="base" hangingPunct="1">
        <a:spcBef>
          <a:spcPct val="20000"/>
        </a:spcBef>
        <a:spcAft>
          <a:spcPct val="0"/>
        </a:spcAft>
        <a:buClr>
          <a:srgbClr val="3B73B9"/>
        </a:buClr>
        <a:buFont typeface="Arial" charset="0"/>
        <a:buChar char="–"/>
        <a:defRPr sz="2000" kern="1200">
          <a:solidFill>
            <a:schemeClr val="tx1"/>
          </a:solidFill>
          <a:latin typeface="Arial" pitchFamily="34" charset="0"/>
          <a:ea typeface="Tahoma" pitchFamily="34" charset="0"/>
          <a:cs typeface="Tahoma" pitchFamily="34" charset="0"/>
        </a:defRPr>
      </a:lvl2pPr>
      <a:lvl3pPr marL="757634" indent="-296281" algn="l" rtl="0" eaLnBrk="1" fontAlgn="base" hangingPunct="1">
        <a:spcBef>
          <a:spcPct val="20000"/>
        </a:spcBef>
        <a:spcAft>
          <a:spcPct val="0"/>
        </a:spcAft>
        <a:buClr>
          <a:srgbClr val="3B73B9"/>
        </a:buClr>
        <a:buFont typeface="Arial" charset="0"/>
        <a:buChar char="•"/>
        <a:defRPr sz="2400" kern="1200">
          <a:solidFill>
            <a:schemeClr val="tx1"/>
          </a:solidFill>
          <a:latin typeface="Arial" pitchFamily="34" charset="0"/>
          <a:ea typeface="Tahoma" pitchFamily="34" charset="0"/>
          <a:cs typeface="Tahoma" pitchFamily="34" charset="0"/>
        </a:defRPr>
      </a:lvl3pPr>
      <a:lvl4pPr marL="840170" indent="-313212" algn="l" rtl="0" eaLnBrk="1" fontAlgn="base" hangingPunct="1">
        <a:spcBef>
          <a:spcPct val="20000"/>
        </a:spcBef>
        <a:spcAft>
          <a:spcPct val="0"/>
        </a:spcAft>
        <a:buClr>
          <a:srgbClr val="3B73B9"/>
        </a:buClr>
        <a:buFont typeface="Arial" charset="0"/>
        <a:buChar char="–"/>
        <a:defRPr sz="1600" kern="1200">
          <a:solidFill>
            <a:schemeClr val="tx1"/>
          </a:solidFill>
          <a:latin typeface="Arial" pitchFamily="34" charset="0"/>
          <a:ea typeface="Tahoma" pitchFamily="34" charset="0"/>
          <a:cs typeface="Tahoma" pitchFamily="34" charset="0"/>
        </a:defRPr>
      </a:lvl4pPr>
      <a:lvl5pPr marL="1136452" indent="-378818" algn="l" rtl="0" eaLnBrk="1" fontAlgn="base" hangingPunct="1">
        <a:spcBef>
          <a:spcPct val="20000"/>
        </a:spcBef>
        <a:spcAft>
          <a:spcPct val="0"/>
        </a:spcAft>
        <a:buClr>
          <a:srgbClr val="3B73B9"/>
        </a:buClr>
        <a:buFont typeface="Arial" charset="0"/>
        <a:buChar char="»"/>
        <a:defRPr sz="1600" kern="1200">
          <a:solidFill>
            <a:schemeClr val="tx1"/>
          </a:solidFill>
          <a:latin typeface="Arial" pitchFamily="34" charset="0"/>
          <a:ea typeface="Tahoma" pitchFamily="34" charset="0"/>
          <a:cs typeface="Tahoma"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75000"/>
          </a:schemeClr>
        </a:solidFill>
        <a:effectLst/>
      </p:bgPr>
    </p:bg>
    <p:spTree>
      <p:nvGrpSpPr>
        <p:cNvPr id="1" name=""/>
        <p:cNvGrpSpPr/>
        <p:nvPr/>
      </p:nvGrpSpPr>
      <p:grpSpPr>
        <a:xfrm>
          <a:off x="0" y="0"/>
          <a:ext cx="0" cy="0"/>
          <a:chOff x="0" y="0"/>
          <a:chExt cx="0" cy="0"/>
        </a:xfrm>
      </p:grpSpPr>
      <p:sp>
        <p:nvSpPr>
          <p:cNvPr id="9" name="Rounded Rectangle 8"/>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14" name="Rectangle 13"/>
          <p:cNvSpPr/>
          <p:nvPr/>
        </p:nvSpPr>
        <p:spPr>
          <a:xfrm>
            <a:off x="1" y="2"/>
            <a:ext cx="12192000" cy="900113"/>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a:defRPr/>
            </a:pPr>
            <a:endParaRPr lang="en-US" sz="3200">
              <a:solidFill>
                <a:prstClr val="black"/>
              </a:solidFill>
              <a:latin typeface="Tahoma" pitchFamily="34" charset="0"/>
              <a:ea typeface="Tahoma" pitchFamily="34" charset="0"/>
              <a:cs typeface="Tahoma" pitchFamily="34" charset="0"/>
            </a:endParaRPr>
          </a:p>
        </p:txBody>
      </p:sp>
      <p:sp>
        <p:nvSpPr>
          <p:cNvPr id="1029" name="Text Placeholder 2"/>
          <p:cNvSpPr>
            <a:spLocks noGrp="1"/>
          </p:cNvSpPr>
          <p:nvPr>
            <p:ph type="body" idx="1"/>
          </p:nvPr>
        </p:nvSpPr>
        <p:spPr bwMode="auto">
          <a:xfrm>
            <a:off x="508001" y="1228725"/>
            <a:ext cx="11176000" cy="4876800"/>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Title Placeholder 1"/>
          <p:cNvSpPr>
            <a:spLocks noGrp="1"/>
          </p:cNvSpPr>
          <p:nvPr>
            <p:ph type="title"/>
          </p:nvPr>
        </p:nvSpPr>
        <p:spPr bwMode="auto">
          <a:xfrm>
            <a:off x="1" y="2"/>
            <a:ext cx="12192000" cy="885825"/>
          </a:xfrm>
          <a:prstGeom prst="rect">
            <a:avLst/>
          </a:prstGeom>
          <a:noFill/>
          <a:ln w="9525">
            <a:noFill/>
            <a:miter lim="800000"/>
            <a:headEnd/>
            <a:tailEnd/>
          </a:ln>
        </p:spPr>
        <p:txBody>
          <a:bodyPr vert="horz" wrap="square" lIns="243797" tIns="0" rIns="243797" bIns="0" numCol="1" anchor="ctr" anchorCtr="0" compatLnSpc="1">
            <a:prstTxWarp prst="textNoShape">
              <a:avLst/>
            </a:prstTxWarp>
          </a:bodyPr>
          <a:lstStyle/>
          <a:p>
            <a:pPr lvl="0"/>
            <a:r>
              <a:rPr lang="en-US"/>
              <a:t>Click to edit Master title style</a:t>
            </a:r>
          </a:p>
        </p:txBody>
      </p:sp>
      <p:sp>
        <p:nvSpPr>
          <p:cNvPr id="1240" name="Line 216"/>
          <p:cNvSpPr>
            <a:spLocks noChangeShapeType="1"/>
          </p:cNvSpPr>
          <p:nvPr/>
        </p:nvSpPr>
        <p:spPr bwMode="auto">
          <a:xfrm>
            <a:off x="2" y="898526"/>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241" name="Line 217"/>
          <p:cNvSpPr>
            <a:spLocks noChangeShapeType="1"/>
          </p:cNvSpPr>
          <p:nvPr/>
        </p:nvSpPr>
        <p:spPr bwMode="auto">
          <a:xfrm>
            <a:off x="2" y="885826"/>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0" name="TextBox 9"/>
          <p:cNvSpPr txBox="1"/>
          <p:nvPr/>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solidFill>
                  <a:prstClr val="black"/>
                </a:solidFill>
                <a:latin typeface="Arial" pitchFamily="34" charset="0"/>
              </a:rPr>
              <a:pPr lvl="0"/>
              <a:t>‹#›</a:t>
            </a:fld>
            <a:endParaRPr lang="en-US" sz="800">
              <a:solidFill>
                <a:prstClr val="black"/>
              </a:solidFill>
              <a:latin typeface="Arial" pitchFamily="34" charset="0"/>
            </a:endParaRPr>
          </a:p>
        </p:txBody>
      </p:sp>
    </p:spTree>
    <p:extLst>
      <p:ext uri="{BB962C8B-B14F-4D97-AF65-F5344CB8AC3E}">
        <p14:creationId xmlns:p14="http://schemas.microsoft.com/office/powerpoint/2010/main" val="4054629456"/>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Lst>
  <p:hf hdr="0" ftr="0" dt="0"/>
  <p:txStyles>
    <p:titleStyle>
      <a:lvl1pPr algn="ctr" rtl="0" eaLnBrk="0" fontAlgn="base" hangingPunct="0">
        <a:spcBef>
          <a:spcPct val="0"/>
        </a:spcBef>
        <a:spcAft>
          <a:spcPct val="0"/>
        </a:spcAft>
        <a:defRPr lang="en-US" sz="2200" b="1" kern="1200" dirty="0">
          <a:solidFill>
            <a:schemeClr val="tx1"/>
          </a:solidFill>
          <a:latin typeface="Tahoma" panose="020B0604030504040204" pitchFamily="34" charset="0"/>
          <a:ea typeface="Tahoma" pitchFamily="34" charset="0"/>
          <a:cs typeface="Tahoma" pitchFamily="34" charset="0"/>
        </a:defRPr>
      </a:lvl1pPr>
      <a:lvl2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2pPr>
      <a:lvl3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3pPr>
      <a:lvl4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4pPr>
      <a:lvl5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5pPr>
      <a:lvl6pPr marL="609493" algn="ctr" rtl="0" fontAlgn="base">
        <a:spcBef>
          <a:spcPct val="0"/>
        </a:spcBef>
        <a:spcAft>
          <a:spcPct val="0"/>
        </a:spcAft>
        <a:defRPr sz="3200" b="1">
          <a:solidFill>
            <a:schemeClr val="bg1"/>
          </a:solidFill>
          <a:latin typeface="Arial" charset="0"/>
          <a:cs typeface="Arial" charset="0"/>
        </a:defRPr>
      </a:lvl6pPr>
      <a:lvl7pPr marL="1218987" algn="ctr" rtl="0" fontAlgn="base">
        <a:spcBef>
          <a:spcPct val="0"/>
        </a:spcBef>
        <a:spcAft>
          <a:spcPct val="0"/>
        </a:spcAft>
        <a:defRPr sz="3200" b="1">
          <a:solidFill>
            <a:schemeClr val="bg1"/>
          </a:solidFill>
          <a:latin typeface="Arial" charset="0"/>
          <a:cs typeface="Arial" charset="0"/>
        </a:defRPr>
      </a:lvl7pPr>
      <a:lvl8pPr marL="1828480" algn="ctr" rtl="0" fontAlgn="base">
        <a:spcBef>
          <a:spcPct val="0"/>
        </a:spcBef>
        <a:spcAft>
          <a:spcPct val="0"/>
        </a:spcAft>
        <a:defRPr sz="3200" b="1">
          <a:solidFill>
            <a:schemeClr val="bg1"/>
          </a:solidFill>
          <a:latin typeface="Arial" charset="0"/>
          <a:cs typeface="Arial" charset="0"/>
        </a:defRPr>
      </a:lvl8pPr>
      <a:lvl9pPr marL="2437973" algn="ctr" rtl="0" fontAlgn="base">
        <a:spcBef>
          <a:spcPct val="0"/>
        </a:spcBef>
        <a:spcAft>
          <a:spcPct val="0"/>
        </a:spcAft>
        <a:defRPr sz="3200" b="1">
          <a:solidFill>
            <a:schemeClr val="bg1"/>
          </a:solidFill>
          <a:latin typeface="Arial" charset="0"/>
          <a:cs typeface="Arial" charset="0"/>
        </a:defRPr>
      </a:lvl9pPr>
    </p:titleStyle>
    <p:bodyStyle>
      <a:lvl1pPr marL="313212" indent="-313212" algn="l" rtl="0" eaLnBrk="0" fontAlgn="base" hangingPunct="0">
        <a:spcBef>
          <a:spcPts val="2400"/>
        </a:spcBef>
        <a:spcAft>
          <a:spcPct val="0"/>
        </a:spcAft>
        <a:buClr>
          <a:srgbClr val="3B73B9"/>
        </a:buClr>
        <a:buFont typeface="Arial" charset="0"/>
        <a:buChar char="•"/>
        <a:defRPr sz="2400" kern="1200">
          <a:solidFill>
            <a:schemeClr val="tx1"/>
          </a:solidFill>
          <a:latin typeface="Arial" pitchFamily="34" charset="0"/>
          <a:ea typeface="Tahoma" pitchFamily="34" charset="0"/>
          <a:cs typeface="Tahoma" pitchFamily="34" charset="0"/>
        </a:defRPr>
      </a:lvl1pPr>
      <a:lvl2pPr marL="609493" indent="-378818" algn="l" rtl="0" eaLnBrk="0" fontAlgn="base" hangingPunct="0">
        <a:spcBef>
          <a:spcPct val="20000"/>
        </a:spcBef>
        <a:spcAft>
          <a:spcPct val="0"/>
        </a:spcAft>
        <a:buClr>
          <a:srgbClr val="3B73B9"/>
        </a:buClr>
        <a:buFont typeface="Arial" charset="0"/>
        <a:buChar char="–"/>
        <a:defRPr sz="2000" kern="1200">
          <a:solidFill>
            <a:schemeClr val="tx1"/>
          </a:solidFill>
          <a:latin typeface="Arial" pitchFamily="34" charset="0"/>
          <a:ea typeface="Tahoma" pitchFamily="34" charset="0"/>
          <a:cs typeface="Tahoma" pitchFamily="34" charset="0"/>
        </a:defRPr>
      </a:lvl2pPr>
      <a:lvl3pPr marL="757634" indent="-296281" algn="l" rtl="0" eaLnBrk="0" fontAlgn="base" hangingPunct="0">
        <a:spcBef>
          <a:spcPct val="20000"/>
        </a:spcBef>
        <a:spcAft>
          <a:spcPct val="0"/>
        </a:spcAft>
        <a:buClr>
          <a:srgbClr val="3B73B9"/>
        </a:buClr>
        <a:buFont typeface="Arial" charset="0"/>
        <a:buChar char="•"/>
        <a:defRPr sz="2400" kern="1200">
          <a:solidFill>
            <a:schemeClr val="tx1"/>
          </a:solidFill>
          <a:latin typeface="Arial" pitchFamily="34" charset="0"/>
          <a:ea typeface="Tahoma" pitchFamily="34" charset="0"/>
          <a:cs typeface="Tahoma" pitchFamily="34" charset="0"/>
        </a:defRPr>
      </a:lvl3pPr>
      <a:lvl4pPr marL="840170" indent="-313212" algn="l" rtl="0" eaLnBrk="0" fontAlgn="base" hangingPunct="0">
        <a:spcBef>
          <a:spcPct val="20000"/>
        </a:spcBef>
        <a:spcAft>
          <a:spcPct val="0"/>
        </a:spcAft>
        <a:buClr>
          <a:srgbClr val="3B73B9"/>
        </a:buClr>
        <a:buFont typeface="Arial" charset="0"/>
        <a:buChar char="–"/>
        <a:defRPr sz="1600" kern="1200">
          <a:solidFill>
            <a:schemeClr val="tx1"/>
          </a:solidFill>
          <a:latin typeface="Arial" pitchFamily="34" charset="0"/>
          <a:ea typeface="Tahoma" pitchFamily="34" charset="0"/>
          <a:cs typeface="Tahoma" pitchFamily="34" charset="0"/>
        </a:defRPr>
      </a:lvl4pPr>
      <a:lvl5pPr marL="1136452" indent="-378818" algn="l" rtl="0" eaLnBrk="0" fontAlgn="base" hangingPunct="0">
        <a:spcBef>
          <a:spcPct val="20000"/>
        </a:spcBef>
        <a:spcAft>
          <a:spcPct val="0"/>
        </a:spcAft>
        <a:buClr>
          <a:srgbClr val="3B73B9"/>
        </a:buClr>
        <a:buFont typeface="Arial" charset="0"/>
        <a:buChar char="»"/>
        <a:defRPr sz="1600" kern="1200">
          <a:solidFill>
            <a:schemeClr val="tx1"/>
          </a:solidFill>
          <a:latin typeface="Arial" pitchFamily="34" charset="0"/>
          <a:ea typeface="Tahoma" pitchFamily="34" charset="0"/>
          <a:cs typeface="Tahoma"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75000"/>
          </a:schemeClr>
        </a:solidFill>
        <a:effectLst/>
      </p:bgPr>
    </p:bg>
    <p:spTree>
      <p:nvGrpSpPr>
        <p:cNvPr id="1" name=""/>
        <p:cNvGrpSpPr/>
        <p:nvPr/>
      </p:nvGrpSpPr>
      <p:grpSpPr>
        <a:xfrm>
          <a:off x="0" y="0"/>
          <a:ext cx="0" cy="0"/>
          <a:chOff x="0" y="0"/>
          <a:chExt cx="0" cy="0"/>
        </a:xfrm>
      </p:grpSpPr>
      <p:sp>
        <p:nvSpPr>
          <p:cNvPr id="9" name="Rounded Rectangle 8"/>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14" name="Rectangle 13"/>
          <p:cNvSpPr/>
          <p:nvPr/>
        </p:nvSpPr>
        <p:spPr>
          <a:xfrm>
            <a:off x="1" y="1"/>
            <a:ext cx="12192000" cy="900113"/>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a:defRPr/>
            </a:pPr>
            <a:endParaRPr lang="en-US" sz="3200">
              <a:solidFill>
                <a:prstClr val="black"/>
              </a:solidFill>
              <a:latin typeface="Tahoma" pitchFamily="34" charset="0"/>
              <a:ea typeface="Tahoma" pitchFamily="34" charset="0"/>
              <a:cs typeface="Tahoma" pitchFamily="34" charset="0"/>
            </a:endParaRPr>
          </a:p>
        </p:txBody>
      </p:sp>
      <p:sp>
        <p:nvSpPr>
          <p:cNvPr id="1029" name="Text Placeholder 2"/>
          <p:cNvSpPr>
            <a:spLocks noGrp="1"/>
          </p:cNvSpPr>
          <p:nvPr>
            <p:ph type="body" idx="1"/>
          </p:nvPr>
        </p:nvSpPr>
        <p:spPr bwMode="auto">
          <a:xfrm>
            <a:off x="508001" y="1228725"/>
            <a:ext cx="11176000" cy="4876800"/>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Title Placeholder 1"/>
          <p:cNvSpPr>
            <a:spLocks noGrp="1"/>
          </p:cNvSpPr>
          <p:nvPr>
            <p:ph type="title"/>
          </p:nvPr>
        </p:nvSpPr>
        <p:spPr bwMode="auto">
          <a:xfrm>
            <a:off x="1" y="2"/>
            <a:ext cx="12192000" cy="885825"/>
          </a:xfrm>
          <a:prstGeom prst="rect">
            <a:avLst/>
          </a:prstGeom>
          <a:noFill/>
          <a:ln w="9525">
            <a:noFill/>
            <a:miter lim="800000"/>
            <a:headEnd/>
            <a:tailEnd/>
          </a:ln>
        </p:spPr>
        <p:txBody>
          <a:bodyPr vert="horz" wrap="square" lIns="243797" tIns="0" rIns="243797" bIns="0" numCol="1" anchor="ctr" anchorCtr="0" compatLnSpc="1">
            <a:prstTxWarp prst="textNoShape">
              <a:avLst/>
            </a:prstTxWarp>
          </a:bodyPr>
          <a:lstStyle/>
          <a:p>
            <a:pPr lvl="0"/>
            <a:r>
              <a:rPr lang="en-US"/>
              <a:t>Click to edit Master title style</a:t>
            </a:r>
          </a:p>
        </p:txBody>
      </p:sp>
      <p:sp>
        <p:nvSpPr>
          <p:cNvPr id="1240" name="Line 216"/>
          <p:cNvSpPr>
            <a:spLocks noChangeShapeType="1"/>
          </p:cNvSpPr>
          <p:nvPr/>
        </p:nvSpPr>
        <p:spPr bwMode="auto">
          <a:xfrm>
            <a:off x="2" y="898526"/>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241" name="Line 217"/>
          <p:cNvSpPr>
            <a:spLocks noChangeShapeType="1"/>
          </p:cNvSpPr>
          <p:nvPr/>
        </p:nvSpPr>
        <p:spPr bwMode="auto">
          <a:xfrm>
            <a:off x="2" y="885826"/>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0" name="TextBox 9"/>
          <p:cNvSpPr txBox="1"/>
          <p:nvPr/>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solidFill>
                  <a:prstClr val="black"/>
                </a:solidFill>
                <a:latin typeface="Arial" pitchFamily="34" charset="0"/>
              </a:rPr>
              <a:pPr lvl="0"/>
              <a:t>‹#›</a:t>
            </a:fld>
            <a:endParaRPr lang="en-US" sz="800">
              <a:solidFill>
                <a:prstClr val="black"/>
              </a:solidFill>
              <a:latin typeface="Arial" pitchFamily="34" charset="0"/>
            </a:endParaRPr>
          </a:p>
        </p:txBody>
      </p:sp>
    </p:spTree>
    <p:extLst>
      <p:ext uri="{BB962C8B-B14F-4D97-AF65-F5344CB8AC3E}">
        <p14:creationId xmlns:p14="http://schemas.microsoft.com/office/powerpoint/2010/main" val="3893319145"/>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Lst>
  <p:hf hdr="0" ftr="0" dt="0"/>
  <p:txStyles>
    <p:titleStyle>
      <a:lvl1pPr algn="ctr" rtl="0" eaLnBrk="0" fontAlgn="base" hangingPunct="0">
        <a:spcBef>
          <a:spcPct val="0"/>
        </a:spcBef>
        <a:spcAft>
          <a:spcPct val="0"/>
        </a:spcAft>
        <a:defRPr lang="en-US" sz="2200" b="1" kern="1200" dirty="0">
          <a:solidFill>
            <a:schemeClr val="tx1"/>
          </a:solidFill>
          <a:latin typeface="Tahoma" panose="020B0604030504040204" pitchFamily="34" charset="0"/>
          <a:ea typeface="Tahoma" pitchFamily="34" charset="0"/>
          <a:cs typeface="Tahoma" pitchFamily="34" charset="0"/>
        </a:defRPr>
      </a:lvl1pPr>
      <a:lvl2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2pPr>
      <a:lvl3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3pPr>
      <a:lvl4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4pPr>
      <a:lvl5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5pPr>
      <a:lvl6pPr marL="609493" algn="ctr" rtl="0" fontAlgn="base">
        <a:spcBef>
          <a:spcPct val="0"/>
        </a:spcBef>
        <a:spcAft>
          <a:spcPct val="0"/>
        </a:spcAft>
        <a:defRPr sz="3200" b="1">
          <a:solidFill>
            <a:schemeClr val="bg1"/>
          </a:solidFill>
          <a:latin typeface="Arial" charset="0"/>
          <a:cs typeface="Arial" charset="0"/>
        </a:defRPr>
      </a:lvl6pPr>
      <a:lvl7pPr marL="1218987" algn="ctr" rtl="0" fontAlgn="base">
        <a:spcBef>
          <a:spcPct val="0"/>
        </a:spcBef>
        <a:spcAft>
          <a:spcPct val="0"/>
        </a:spcAft>
        <a:defRPr sz="3200" b="1">
          <a:solidFill>
            <a:schemeClr val="bg1"/>
          </a:solidFill>
          <a:latin typeface="Arial" charset="0"/>
          <a:cs typeface="Arial" charset="0"/>
        </a:defRPr>
      </a:lvl7pPr>
      <a:lvl8pPr marL="1828480" algn="ctr" rtl="0" fontAlgn="base">
        <a:spcBef>
          <a:spcPct val="0"/>
        </a:spcBef>
        <a:spcAft>
          <a:spcPct val="0"/>
        </a:spcAft>
        <a:defRPr sz="3200" b="1">
          <a:solidFill>
            <a:schemeClr val="bg1"/>
          </a:solidFill>
          <a:latin typeface="Arial" charset="0"/>
          <a:cs typeface="Arial" charset="0"/>
        </a:defRPr>
      </a:lvl8pPr>
      <a:lvl9pPr marL="2437973" algn="ctr" rtl="0" fontAlgn="base">
        <a:spcBef>
          <a:spcPct val="0"/>
        </a:spcBef>
        <a:spcAft>
          <a:spcPct val="0"/>
        </a:spcAft>
        <a:defRPr sz="3200" b="1">
          <a:solidFill>
            <a:schemeClr val="bg1"/>
          </a:solidFill>
          <a:latin typeface="Arial" charset="0"/>
          <a:cs typeface="Arial" charset="0"/>
        </a:defRPr>
      </a:lvl9pPr>
    </p:titleStyle>
    <p:bodyStyle>
      <a:lvl1pPr marL="313212" indent="-313212" algn="l" rtl="0" eaLnBrk="0" fontAlgn="base" hangingPunct="0">
        <a:spcBef>
          <a:spcPts val="2400"/>
        </a:spcBef>
        <a:spcAft>
          <a:spcPct val="0"/>
        </a:spcAft>
        <a:buClr>
          <a:srgbClr val="3B73B9"/>
        </a:buClr>
        <a:buFont typeface="Arial" charset="0"/>
        <a:buChar char="•"/>
        <a:defRPr sz="2400" kern="1200">
          <a:solidFill>
            <a:schemeClr val="tx1"/>
          </a:solidFill>
          <a:latin typeface="Arial" pitchFamily="34" charset="0"/>
          <a:ea typeface="Tahoma" pitchFamily="34" charset="0"/>
          <a:cs typeface="Tahoma" pitchFamily="34" charset="0"/>
        </a:defRPr>
      </a:lvl1pPr>
      <a:lvl2pPr marL="609493" indent="-378818" algn="l" rtl="0" eaLnBrk="0" fontAlgn="base" hangingPunct="0">
        <a:spcBef>
          <a:spcPct val="20000"/>
        </a:spcBef>
        <a:spcAft>
          <a:spcPct val="0"/>
        </a:spcAft>
        <a:buClr>
          <a:srgbClr val="3B73B9"/>
        </a:buClr>
        <a:buFont typeface="Arial" charset="0"/>
        <a:buChar char="–"/>
        <a:defRPr sz="2000" kern="1200">
          <a:solidFill>
            <a:schemeClr val="tx1"/>
          </a:solidFill>
          <a:latin typeface="Arial" pitchFamily="34" charset="0"/>
          <a:ea typeface="Tahoma" pitchFamily="34" charset="0"/>
          <a:cs typeface="Tahoma" pitchFamily="34" charset="0"/>
        </a:defRPr>
      </a:lvl2pPr>
      <a:lvl3pPr marL="757634" indent="-296281" algn="l" rtl="0" eaLnBrk="0" fontAlgn="base" hangingPunct="0">
        <a:spcBef>
          <a:spcPct val="20000"/>
        </a:spcBef>
        <a:spcAft>
          <a:spcPct val="0"/>
        </a:spcAft>
        <a:buClr>
          <a:srgbClr val="3B73B9"/>
        </a:buClr>
        <a:buFont typeface="Arial" charset="0"/>
        <a:buChar char="•"/>
        <a:defRPr sz="2400" kern="1200">
          <a:solidFill>
            <a:schemeClr val="tx1"/>
          </a:solidFill>
          <a:latin typeface="Arial" pitchFamily="34" charset="0"/>
          <a:ea typeface="Tahoma" pitchFamily="34" charset="0"/>
          <a:cs typeface="Tahoma" pitchFamily="34" charset="0"/>
        </a:defRPr>
      </a:lvl3pPr>
      <a:lvl4pPr marL="840170" indent="-313212" algn="l" rtl="0" eaLnBrk="0" fontAlgn="base" hangingPunct="0">
        <a:spcBef>
          <a:spcPct val="20000"/>
        </a:spcBef>
        <a:spcAft>
          <a:spcPct val="0"/>
        </a:spcAft>
        <a:buClr>
          <a:srgbClr val="3B73B9"/>
        </a:buClr>
        <a:buFont typeface="Arial" charset="0"/>
        <a:buChar char="–"/>
        <a:defRPr sz="1600" kern="1200">
          <a:solidFill>
            <a:schemeClr val="tx1"/>
          </a:solidFill>
          <a:latin typeface="Arial" pitchFamily="34" charset="0"/>
          <a:ea typeface="Tahoma" pitchFamily="34" charset="0"/>
          <a:cs typeface="Tahoma" pitchFamily="34" charset="0"/>
        </a:defRPr>
      </a:lvl4pPr>
      <a:lvl5pPr marL="1136452" indent="-378818" algn="l" rtl="0" eaLnBrk="0" fontAlgn="base" hangingPunct="0">
        <a:spcBef>
          <a:spcPct val="20000"/>
        </a:spcBef>
        <a:spcAft>
          <a:spcPct val="0"/>
        </a:spcAft>
        <a:buClr>
          <a:srgbClr val="3B73B9"/>
        </a:buClr>
        <a:buFont typeface="Arial" charset="0"/>
        <a:buChar char="»"/>
        <a:defRPr sz="1600" kern="1200">
          <a:solidFill>
            <a:schemeClr val="tx1"/>
          </a:solidFill>
          <a:latin typeface="Arial" pitchFamily="34" charset="0"/>
          <a:ea typeface="Tahoma" pitchFamily="34" charset="0"/>
          <a:cs typeface="Tahoma"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Rounded Rectangle 8"/>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99" tIns="60949" rIns="121899" bIns="60949" numCol="1" spcCol="0" rtlCol="0" fromWordArt="0" anchor="t" anchorCtr="0" forceAA="0" compatLnSpc="1">
            <a:prstTxWarp prst="textNoShape">
              <a:avLst/>
            </a:prstTxWarp>
            <a:noAutofit/>
          </a:bodyPr>
          <a:lstStyle/>
          <a:p>
            <a:pPr algn="ctr">
              <a:spcBef>
                <a:spcPts val="800"/>
              </a:spcBef>
            </a:pPr>
            <a:endParaRPr lang="en-US" sz="3700" b="1">
              <a:solidFill>
                <a:prstClr val="black"/>
              </a:solidFill>
              <a:latin typeface="Arial" pitchFamily="34" charset="0"/>
              <a:ea typeface="Tahoma" pitchFamily="34" charset="0"/>
              <a:cs typeface="Arial" pitchFamily="34" charset="0"/>
            </a:endParaRPr>
          </a:p>
        </p:txBody>
      </p:sp>
      <p:sp>
        <p:nvSpPr>
          <p:cNvPr id="14" name="Rectangle 13"/>
          <p:cNvSpPr/>
          <p:nvPr/>
        </p:nvSpPr>
        <p:spPr>
          <a:xfrm>
            <a:off x="1" y="1"/>
            <a:ext cx="12192000" cy="900113"/>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a:defRPr/>
            </a:pPr>
            <a:endParaRPr lang="en-US" sz="3200">
              <a:solidFill>
                <a:prstClr val="black"/>
              </a:solidFill>
              <a:latin typeface="Tahoma" pitchFamily="34" charset="0"/>
              <a:ea typeface="Tahoma" pitchFamily="34" charset="0"/>
              <a:cs typeface="Tahoma" pitchFamily="34" charset="0"/>
            </a:endParaRPr>
          </a:p>
        </p:txBody>
      </p:sp>
      <p:sp>
        <p:nvSpPr>
          <p:cNvPr id="1029" name="Text Placeholder 2"/>
          <p:cNvSpPr>
            <a:spLocks noGrp="1"/>
          </p:cNvSpPr>
          <p:nvPr>
            <p:ph type="body" idx="1"/>
          </p:nvPr>
        </p:nvSpPr>
        <p:spPr bwMode="auto">
          <a:xfrm>
            <a:off x="508001" y="1228725"/>
            <a:ext cx="11176000" cy="4876800"/>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Title Placeholder 1"/>
          <p:cNvSpPr>
            <a:spLocks noGrp="1"/>
          </p:cNvSpPr>
          <p:nvPr>
            <p:ph type="title"/>
          </p:nvPr>
        </p:nvSpPr>
        <p:spPr bwMode="auto">
          <a:xfrm>
            <a:off x="1" y="2"/>
            <a:ext cx="12192000" cy="885825"/>
          </a:xfrm>
          <a:prstGeom prst="rect">
            <a:avLst/>
          </a:prstGeom>
          <a:noFill/>
          <a:ln w="9525">
            <a:noFill/>
            <a:miter lim="800000"/>
            <a:headEnd/>
            <a:tailEnd/>
          </a:ln>
        </p:spPr>
        <p:txBody>
          <a:bodyPr vert="horz" wrap="square" lIns="243797" tIns="0" rIns="243797" bIns="0" numCol="1" anchor="ctr" anchorCtr="0" compatLnSpc="1">
            <a:prstTxWarp prst="textNoShape">
              <a:avLst/>
            </a:prstTxWarp>
          </a:bodyPr>
          <a:lstStyle/>
          <a:p>
            <a:pPr lvl="0"/>
            <a:r>
              <a:rPr lang="en-US"/>
              <a:t>Click to edit Master title style</a:t>
            </a:r>
          </a:p>
        </p:txBody>
      </p:sp>
      <p:sp>
        <p:nvSpPr>
          <p:cNvPr id="1240" name="Line 216"/>
          <p:cNvSpPr>
            <a:spLocks noChangeShapeType="1"/>
          </p:cNvSpPr>
          <p:nvPr/>
        </p:nvSpPr>
        <p:spPr bwMode="auto">
          <a:xfrm>
            <a:off x="2" y="898526"/>
            <a:ext cx="12187767" cy="1588"/>
          </a:xfrm>
          <a:prstGeom prst="line">
            <a:avLst/>
          </a:prstGeom>
          <a:noFill/>
          <a:ln w="25400">
            <a:solidFill>
              <a:srgbClr val="939598"/>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241" name="Line 217"/>
          <p:cNvSpPr>
            <a:spLocks noChangeShapeType="1"/>
          </p:cNvSpPr>
          <p:nvPr/>
        </p:nvSpPr>
        <p:spPr bwMode="auto">
          <a:xfrm>
            <a:off x="2" y="885826"/>
            <a:ext cx="12187767" cy="1588"/>
          </a:xfrm>
          <a:prstGeom prst="line">
            <a:avLst/>
          </a:prstGeom>
          <a:noFill/>
          <a:ln w="25400">
            <a:solidFill>
              <a:srgbClr val="3B73B9"/>
            </a:solidFill>
            <a:prstDash val="solid"/>
            <a:round/>
            <a:headEnd/>
            <a:tailEnd/>
          </a:ln>
        </p:spPr>
        <p:txBody>
          <a:bodyPr lIns="121899" tIns="60949" rIns="121899" bIns="60949"/>
          <a:lstStyle/>
          <a:p>
            <a:pPr>
              <a:defRPr/>
            </a:pPr>
            <a:endParaRPr lang="en-US" sz="1800">
              <a:solidFill>
                <a:prstClr val="black"/>
              </a:solidFill>
              <a:latin typeface="Arial" pitchFamily="34" charset="0"/>
              <a:ea typeface="Tahoma" pitchFamily="34" charset="0"/>
              <a:cs typeface="Tahoma" pitchFamily="34" charset="0"/>
            </a:endParaRPr>
          </a:p>
        </p:txBody>
      </p:sp>
      <p:sp>
        <p:nvSpPr>
          <p:cNvPr id="10" name="TextBox 9"/>
          <p:cNvSpPr txBox="1"/>
          <p:nvPr/>
        </p:nvSpPr>
        <p:spPr>
          <a:xfrm>
            <a:off x="11595168" y="6725143"/>
            <a:ext cx="596833" cy="123111"/>
          </a:xfrm>
          <a:prstGeom prst="rect">
            <a:avLst/>
          </a:prstGeom>
        </p:spPr>
        <p:txBody>
          <a:bodyPr wrap="square" lIns="0" tIns="0" rIns="24380" bIns="0" anchor="b">
            <a:spAutoFit/>
          </a:bodyPr>
          <a:lstStyle>
            <a:defPPr>
              <a:defRPr lang="en-US"/>
            </a:defPPr>
            <a:lvl1pPr algn="r">
              <a:defRPr sz="800">
                <a:solidFill>
                  <a:prstClr val="black"/>
                </a:solidFill>
                <a:latin typeface="Myriad Pro" pitchFamily="34" charset="0"/>
                <a:ea typeface="Tahoma" pitchFamily="34" charset="0"/>
                <a:cs typeface="Arial" pitchFamily="34" charset="0"/>
              </a:defRPr>
            </a:lvl1pPr>
          </a:lstStyle>
          <a:p>
            <a:pPr lvl="0"/>
            <a:fld id="{2D24919C-49BB-460B-A567-E823B72991F7}" type="slidenum">
              <a:rPr lang="en-US" sz="800">
                <a:solidFill>
                  <a:prstClr val="black"/>
                </a:solidFill>
                <a:latin typeface="Arial" pitchFamily="34" charset="0"/>
              </a:rPr>
              <a:pPr lvl="0"/>
              <a:t>‹#›</a:t>
            </a:fld>
            <a:endParaRPr lang="en-US" sz="800">
              <a:solidFill>
                <a:prstClr val="black"/>
              </a:solidFill>
              <a:latin typeface="Arial" pitchFamily="34" charset="0"/>
            </a:endParaRPr>
          </a:p>
        </p:txBody>
      </p:sp>
    </p:spTree>
    <p:extLst>
      <p:ext uri="{BB962C8B-B14F-4D97-AF65-F5344CB8AC3E}">
        <p14:creationId xmlns:p14="http://schemas.microsoft.com/office/powerpoint/2010/main" val="666615126"/>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 id="2147483934" r:id="rId18"/>
    <p:sldLayoutId id="2147483935" r:id="rId19"/>
    <p:sldLayoutId id="2147483936" r:id="rId20"/>
    <p:sldLayoutId id="2147483937" r:id="rId21"/>
    <p:sldLayoutId id="2147483938" r:id="rId22"/>
    <p:sldLayoutId id="2147483939" r:id="rId23"/>
    <p:sldLayoutId id="2147483940" r:id="rId24"/>
    <p:sldLayoutId id="2147483941" r:id="rId25"/>
    <p:sldLayoutId id="2147483942" r:id="rId26"/>
    <p:sldLayoutId id="2147483943" r:id="rId27"/>
    <p:sldLayoutId id="2147483944" r:id="rId28"/>
    <p:sldLayoutId id="2147483945" r:id="rId29"/>
    <p:sldLayoutId id="2147483946" r:id="rId30"/>
    <p:sldLayoutId id="2147483947" r:id="rId31"/>
    <p:sldLayoutId id="2147483948" r:id="rId32"/>
    <p:sldLayoutId id="2147483949" r:id="rId33"/>
    <p:sldLayoutId id="2147483950" r:id="rId34"/>
    <p:sldLayoutId id="2147483951" r:id="rId35"/>
    <p:sldLayoutId id="2147483952" r:id="rId36"/>
    <p:sldLayoutId id="2147483953" r:id="rId37"/>
    <p:sldLayoutId id="2147483954" r:id="rId38"/>
    <p:sldLayoutId id="2147483955" r:id="rId39"/>
    <p:sldLayoutId id="2147483956" r:id="rId40"/>
    <p:sldLayoutId id="2147483957" r:id="rId41"/>
    <p:sldLayoutId id="2147483958" r:id="rId42"/>
    <p:sldLayoutId id="2147483959" r:id="rId43"/>
    <p:sldLayoutId id="2147483960" r:id="rId44"/>
    <p:sldLayoutId id="2147483961" r:id="rId45"/>
    <p:sldLayoutId id="2147483962" r:id="rId46"/>
  </p:sldLayoutIdLst>
  <p:hf hdr="0" ftr="0" dt="0"/>
  <p:txStyles>
    <p:titleStyle>
      <a:lvl1pPr algn="ctr" rtl="0" eaLnBrk="0" fontAlgn="base" hangingPunct="0">
        <a:spcBef>
          <a:spcPct val="0"/>
        </a:spcBef>
        <a:spcAft>
          <a:spcPct val="0"/>
        </a:spcAft>
        <a:defRPr lang="en-US" sz="2200" b="1" kern="1200" dirty="0">
          <a:solidFill>
            <a:schemeClr val="tx1"/>
          </a:solidFill>
          <a:latin typeface="Tahoma" panose="020B0604030504040204" pitchFamily="34" charset="0"/>
          <a:ea typeface="Tahoma" pitchFamily="34" charset="0"/>
          <a:cs typeface="Tahoma" pitchFamily="34" charset="0"/>
        </a:defRPr>
      </a:lvl1pPr>
      <a:lvl2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2pPr>
      <a:lvl3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3pPr>
      <a:lvl4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4pPr>
      <a:lvl5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5pPr>
      <a:lvl6pPr marL="609493" algn="ctr" rtl="0" fontAlgn="base">
        <a:spcBef>
          <a:spcPct val="0"/>
        </a:spcBef>
        <a:spcAft>
          <a:spcPct val="0"/>
        </a:spcAft>
        <a:defRPr sz="3200" b="1">
          <a:solidFill>
            <a:schemeClr val="bg1"/>
          </a:solidFill>
          <a:latin typeface="Arial" charset="0"/>
          <a:cs typeface="Arial" charset="0"/>
        </a:defRPr>
      </a:lvl6pPr>
      <a:lvl7pPr marL="1218987" algn="ctr" rtl="0" fontAlgn="base">
        <a:spcBef>
          <a:spcPct val="0"/>
        </a:spcBef>
        <a:spcAft>
          <a:spcPct val="0"/>
        </a:spcAft>
        <a:defRPr sz="3200" b="1">
          <a:solidFill>
            <a:schemeClr val="bg1"/>
          </a:solidFill>
          <a:latin typeface="Arial" charset="0"/>
          <a:cs typeface="Arial" charset="0"/>
        </a:defRPr>
      </a:lvl7pPr>
      <a:lvl8pPr marL="1828480" algn="ctr" rtl="0" fontAlgn="base">
        <a:spcBef>
          <a:spcPct val="0"/>
        </a:spcBef>
        <a:spcAft>
          <a:spcPct val="0"/>
        </a:spcAft>
        <a:defRPr sz="3200" b="1">
          <a:solidFill>
            <a:schemeClr val="bg1"/>
          </a:solidFill>
          <a:latin typeface="Arial" charset="0"/>
          <a:cs typeface="Arial" charset="0"/>
        </a:defRPr>
      </a:lvl8pPr>
      <a:lvl9pPr marL="2437973" algn="ctr" rtl="0" fontAlgn="base">
        <a:spcBef>
          <a:spcPct val="0"/>
        </a:spcBef>
        <a:spcAft>
          <a:spcPct val="0"/>
        </a:spcAft>
        <a:defRPr sz="3200" b="1">
          <a:solidFill>
            <a:schemeClr val="bg1"/>
          </a:solidFill>
          <a:latin typeface="Arial" charset="0"/>
          <a:cs typeface="Arial" charset="0"/>
        </a:defRPr>
      </a:lvl9pPr>
    </p:titleStyle>
    <p:bodyStyle>
      <a:lvl1pPr marL="313212" indent="-313212" algn="l" rtl="0" eaLnBrk="0" fontAlgn="base" hangingPunct="0">
        <a:spcBef>
          <a:spcPts val="2400"/>
        </a:spcBef>
        <a:spcAft>
          <a:spcPct val="0"/>
        </a:spcAft>
        <a:buClr>
          <a:srgbClr val="3B73B9"/>
        </a:buClr>
        <a:buFont typeface="Arial" charset="0"/>
        <a:buChar char="•"/>
        <a:defRPr sz="2400" kern="1200">
          <a:solidFill>
            <a:schemeClr val="tx1"/>
          </a:solidFill>
          <a:latin typeface="Arial" pitchFamily="34" charset="0"/>
          <a:ea typeface="Tahoma" pitchFamily="34" charset="0"/>
          <a:cs typeface="Tahoma" pitchFamily="34" charset="0"/>
        </a:defRPr>
      </a:lvl1pPr>
      <a:lvl2pPr marL="609493" indent="-378818" algn="l" rtl="0" eaLnBrk="0" fontAlgn="base" hangingPunct="0">
        <a:spcBef>
          <a:spcPct val="20000"/>
        </a:spcBef>
        <a:spcAft>
          <a:spcPct val="0"/>
        </a:spcAft>
        <a:buClr>
          <a:srgbClr val="3B73B9"/>
        </a:buClr>
        <a:buFont typeface="Arial" charset="0"/>
        <a:buChar char="–"/>
        <a:defRPr sz="2000" kern="1200">
          <a:solidFill>
            <a:schemeClr val="tx1"/>
          </a:solidFill>
          <a:latin typeface="Arial" pitchFamily="34" charset="0"/>
          <a:ea typeface="Tahoma" pitchFamily="34" charset="0"/>
          <a:cs typeface="Tahoma" pitchFamily="34" charset="0"/>
        </a:defRPr>
      </a:lvl2pPr>
      <a:lvl3pPr marL="757634" indent="-296281" algn="l" rtl="0" eaLnBrk="0" fontAlgn="base" hangingPunct="0">
        <a:spcBef>
          <a:spcPct val="20000"/>
        </a:spcBef>
        <a:spcAft>
          <a:spcPct val="0"/>
        </a:spcAft>
        <a:buClr>
          <a:srgbClr val="3B73B9"/>
        </a:buClr>
        <a:buFont typeface="Arial" charset="0"/>
        <a:buChar char="•"/>
        <a:defRPr sz="2400" kern="1200">
          <a:solidFill>
            <a:schemeClr val="tx1"/>
          </a:solidFill>
          <a:latin typeface="Arial" pitchFamily="34" charset="0"/>
          <a:ea typeface="Tahoma" pitchFamily="34" charset="0"/>
          <a:cs typeface="Tahoma" pitchFamily="34" charset="0"/>
        </a:defRPr>
      </a:lvl3pPr>
      <a:lvl4pPr marL="840170" indent="-313212" algn="l" rtl="0" eaLnBrk="0" fontAlgn="base" hangingPunct="0">
        <a:spcBef>
          <a:spcPct val="20000"/>
        </a:spcBef>
        <a:spcAft>
          <a:spcPct val="0"/>
        </a:spcAft>
        <a:buClr>
          <a:srgbClr val="3B73B9"/>
        </a:buClr>
        <a:buFont typeface="Arial" charset="0"/>
        <a:buChar char="–"/>
        <a:defRPr sz="1600" kern="1200">
          <a:solidFill>
            <a:schemeClr val="tx1"/>
          </a:solidFill>
          <a:latin typeface="Arial" pitchFamily="34" charset="0"/>
          <a:ea typeface="Tahoma" pitchFamily="34" charset="0"/>
          <a:cs typeface="Tahoma" pitchFamily="34" charset="0"/>
        </a:defRPr>
      </a:lvl4pPr>
      <a:lvl5pPr marL="1136452" indent="-378818" algn="l" rtl="0" eaLnBrk="0" fontAlgn="base" hangingPunct="0">
        <a:spcBef>
          <a:spcPct val="20000"/>
        </a:spcBef>
        <a:spcAft>
          <a:spcPct val="0"/>
        </a:spcAft>
        <a:buClr>
          <a:srgbClr val="3B73B9"/>
        </a:buClr>
        <a:buFont typeface="Arial" charset="0"/>
        <a:buChar char="»"/>
        <a:defRPr sz="1600" kern="1200">
          <a:solidFill>
            <a:schemeClr val="tx1"/>
          </a:solidFill>
          <a:latin typeface="Arial" pitchFamily="34" charset="0"/>
          <a:ea typeface="Tahoma" pitchFamily="34" charset="0"/>
          <a:cs typeface="Tahoma"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75000"/>
          </a:schemeClr>
        </a:solidFill>
        <a:effectLst/>
      </p:bgPr>
    </p:bg>
    <p:spTree>
      <p:nvGrpSpPr>
        <p:cNvPr id="1" name=""/>
        <p:cNvGrpSpPr/>
        <p:nvPr/>
      </p:nvGrpSpPr>
      <p:grpSpPr>
        <a:xfrm>
          <a:off x="0" y="0"/>
          <a:ext cx="0" cy="0"/>
          <a:chOff x="0" y="0"/>
          <a:chExt cx="0" cy="0"/>
        </a:xfrm>
      </p:grpSpPr>
      <p:sp>
        <p:nvSpPr>
          <p:cNvPr id="9" name="Rounded Rectangle 8"/>
          <p:cNvSpPr/>
          <p:nvPr userDrawn="1"/>
        </p:nvSpPr>
        <p:spPr>
          <a:xfrm>
            <a:off x="105119" y="114300"/>
            <a:ext cx="11981760" cy="6629400"/>
          </a:xfrm>
          <a:prstGeom prst="roundRect">
            <a:avLst>
              <a:gd name="adj" fmla="val 2104"/>
            </a:avLst>
          </a:prstGeom>
          <a:solidFill>
            <a:schemeClr val="bg1">
              <a:lumMod val="95000"/>
            </a:schemeClr>
          </a:solidFill>
          <a:ln>
            <a:noFill/>
          </a:ln>
        </p:spPr>
        <p:txBody>
          <a:bodyPr rot="0" spcFirstLastPara="0" vertOverflow="overflow" horzOverflow="overflow" vert="horz" wrap="square" lIns="121867" tIns="60933" rIns="121867" bIns="60933" numCol="1" spcCol="0" rtlCol="0" fromWordArt="0" anchor="t" anchorCtr="0" forceAA="0" compatLnSpc="1">
            <a:prstTxWarp prst="textNoShape">
              <a:avLst/>
            </a:prstTxWarp>
            <a:noAutofit/>
          </a:bodyPr>
          <a:lstStyle/>
          <a:p>
            <a:pPr marL="0" marR="0" lvl="0" indent="0" algn="ctr" defTabSz="914126" rtl="0" eaLnBrk="1" fontAlgn="base" latinLnBrk="0" hangingPunct="1">
              <a:lnSpc>
                <a:spcPct val="100000"/>
              </a:lnSpc>
              <a:spcBef>
                <a:spcPts val="800"/>
              </a:spcBef>
              <a:spcAft>
                <a:spcPct val="0"/>
              </a:spcAft>
              <a:buClrTx/>
              <a:buSzTx/>
              <a:buFontTx/>
              <a:buNone/>
              <a:tabLst/>
              <a:defRPr/>
            </a:pPr>
            <a:endParaRPr kumimoji="0" lang="en-US" sz="3699" b="1" i="0" u="none" strike="noStrike" kern="1200" cap="none" spc="0" normalizeH="0" baseline="0" noProof="0">
              <a:ln>
                <a:noFill/>
              </a:ln>
              <a:solidFill>
                <a:prstClr val="black"/>
              </a:solidFill>
              <a:effectLst/>
              <a:uLnTx/>
              <a:uFillTx/>
              <a:latin typeface="Arial" pitchFamily="34" charset="0"/>
              <a:ea typeface="Tahoma" pitchFamily="34" charset="0"/>
              <a:cs typeface="Arial" pitchFamily="34" charset="0"/>
            </a:endParaRPr>
          </a:p>
        </p:txBody>
      </p:sp>
      <p:sp>
        <p:nvSpPr>
          <p:cNvPr id="14" name="Rectangle 13"/>
          <p:cNvSpPr/>
          <p:nvPr/>
        </p:nvSpPr>
        <p:spPr>
          <a:xfrm>
            <a:off x="2" y="4"/>
            <a:ext cx="12192000" cy="900113"/>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lang="en-US" sz="3199" b="0" i="0" u="none" strike="noStrike" kern="1200" cap="none" spc="0" normalizeH="0" baseline="0" noProof="0">
              <a:ln>
                <a:noFill/>
              </a:ln>
              <a:solidFill>
                <a:prstClr val="black"/>
              </a:solidFill>
              <a:effectLst/>
              <a:uLnTx/>
              <a:uFillTx/>
              <a:latin typeface="Tahoma" pitchFamily="34" charset="0"/>
              <a:ea typeface="Tahoma" pitchFamily="34" charset="0"/>
              <a:cs typeface="Tahoma" pitchFamily="34" charset="0"/>
            </a:endParaRPr>
          </a:p>
        </p:txBody>
      </p:sp>
      <p:sp>
        <p:nvSpPr>
          <p:cNvPr id="1029" name="Text Placeholder 2"/>
          <p:cNvSpPr>
            <a:spLocks noGrp="1"/>
          </p:cNvSpPr>
          <p:nvPr>
            <p:ph type="body" idx="1"/>
          </p:nvPr>
        </p:nvSpPr>
        <p:spPr bwMode="auto">
          <a:xfrm>
            <a:off x="508001" y="1228725"/>
            <a:ext cx="11176000" cy="4876800"/>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Title Placeholder 1"/>
          <p:cNvSpPr>
            <a:spLocks noGrp="1"/>
          </p:cNvSpPr>
          <p:nvPr>
            <p:ph type="title"/>
          </p:nvPr>
        </p:nvSpPr>
        <p:spPr bwMode="auto">
          <a:xfrm>
            <a:off x="2" y="3"/>
            <a:ext cx="12192000" cy="885825"/>
          </a:xfrm>
          <a:prstGeom prst="rect">
            <a:avLst/>
          </a:prstGeom>
          <a:noFill/>
          <a:ln w="9525">
            <a:noFill/>
            <a:miter lim="800000"/>
            <a:headEnd/>
            <a:tailEnd/>
          </a:ln>
        </p:spPr>
        <p:txBody>
          <a:bodyPr vert="horz" wrap="square" lIns="243797" tIns="0" rIns="243797" bIns="0" numCol="1" anchor="ctr" anchorCtr="0" compatLnSpc="1">
            <a:prstTxWarp prst="textNoShape">
              <a:avLst/>
            </a:prstTxWarp>
          </a:bodyPr>
          <a:lstStyle/>
          <a:p>
            <a:pPr lvl="0"/>
            <a:r>
              <a:rPr lang="en-US"/>
              <a:t>Click to edit Master title style</a:t>
            </a:r>
          </a:p>
        </p:txBody>
      </p:sp>
      <p:sp>
        <p:nvSpPr>
          <p:cNvPr id="1240" name="Line 216"/>
          <p:cNvSpPr>
            <a:spLocks noChangeShapeType="1"/>
          </p:cNvSpPr>
          <p:nvPr/>
        </p:nvSpPr>
        <p:spPr bwMode="auto">
          <a:xfrm>
            <a:off x="3" y="898526"/>
            <a:ext cx="12187767" cy="1588"/>
          </a:xfrm>
          <a:prstGeom prst="line">
            <a:avLst/>
          </a:prstGeom>
          <a:noFill/>
          <a:ln w="25400">
            <a:solidFill>
              <a:srgbClr val="939598"/>
            </a:solidFill>
            <a:prstDash val="solid"/>
            <a:round/>
            <a:headEnd/>
            <a:tailEnd/>
          </a:ln>
        </p:spPr>
        <p:txBody>
          <a:bodyPr lIns="121867" tIns="60933" rIns="121867" bIns="60933"/>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
        <p:nvSpPr>
          <p:cNvPr id="1241" name="Line 217"/>
          <p:cNvSpPr>
            <a:spLocks noChangeShapeType="1"/>
          </p:cNvSpPr>
          <p:nvPr/>
        </p:nvSpPr>
        <p:spPr bwMode="auto">
          <a:xfrm>
            <a:off x="3" y="885826"/>
            <a:ext cx="12187767" cy="1588"/>
          </a:xfrm>
          <a:prstGeom prst="line">
            <a:avLst/>
          </a:prstGeom>
          <a:noFill/>
          <a:ln w="25400">
            <a:solidFill>
              <a:srgbClr val="3B73B9"/>
            </a:solidFill>
            <a:prstDash val="solid"/>
            <a:round/>
            <a:headEnd/>
            <a:tailEnd/>
          </a:ln>
        </p:spPr>
        <p:txBody>
          <a:bodyPr lIns="121867" tIns="60933" rIns="121867" bIns="60933"/>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pitchFamily="34" charset="0"/>
              <a:ea typeface="Tahoma" pitchFamily="34" charset="0"/>
              <a:cs typeface="Tahoma" pitchFamily="34" charset="0"/>
            </a:endParaRPr>
          </a:p>
        </p:txBody>
      </p:sp>
    </p:spTree>
    <p:extLst>
      <p:ext uri="{BB962C8B-B14F-4D97-AF65-F5344CB8AC3E}">
        <p14:creationId xmlns:p14="http://schemas.microsoft.com/office/powerpoint/2010/main" val="430886096"/>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Lst>
  <p:hf sldNum="0" hdr="0" ftr="0" dt="0"/>
  <p:txStyles>
    <p:titleStyle>
      <a:lvl1pPr algn="ctr" rtl="0" eaLnBrk="0" fontAlgn="base" hangingPunct="0">
        <a:spcBef>
          <a:spcPct val="0"/>
        </a:spcBef>
        <a:spcAft>
          <a:spcPct val="0"/>
        </a:spcAft>
        <a:defRPr lang="en-US" sz="2199" b="1" kern="1200" dirty="0">
          <a:solidFill>
            <a:schemeClr val="tx1"/>
          </a:solidFill>
          <a:latin typeface="Tahoma" panose="020B0604030504040204" pitchFamily="34" charset="0"/>
          <a:ea typeface="Tahoma" pitchFamily="34" charset="0"/>
          <a:cs typeface="Tahoma" pitchFamily="34" charset="0"/>
        </a:defRPr>
      </a:lvl1pPr>
      <a:lvl2pPr algn="ctr" rtl="0" eaLnBrk="0" fontAlgn="base" hangingPunct="0">
        <a:spcBef>
          <a:spcPct val="0"/>
        </a:spcBef>
        <a:spcAft>
          <a:spcPct val="0"/>
        </a:spcAft>
        <a:defRPr sz="3499" b="1">
          <a:solidFill>
            <a:schemeClr val="tx1"/>
          </a:solidFill>
          <a:latin typeface="Tahoma" pitchFamily="34" charset="0"/>
          <a:ea typeface="Tahoma" charset="0"/>
          <a:cs typeface="Tahoma" pitchFamily="34" charset="0"/>
        </a:defRPr>
      </a:lvl2pPr>
      <a:lvl3pPr algn="ctr" rtl="0" eaLnBrk="0" fontAlgn="base" hangingPunct="0">
        <a:spcBef>
          <a:spcPct val="0"/>
        </a:spcBef>
        <a:spcAft>
          <a:spcPct val="0"/>
        </a:spcAft>
        <a:defRPr sz="3499" b="1">
          <a:solidFill>
            <a:schemeClr val="tx1"/>
          </a:solidFill>
          <a:latin typeface="Tahoma" pitchFamily="34" charset="0"/>
          <a:ea typeface="Tahoma" charset="0"/>
          <a:cs typeface="Tahoma" pitchFamily="34" charset="0"/>
        </a:defRPr>
      </a:lvl3pPr>
      <a:lvl4pPr algn="ctr" rtl="0" eaLnBrk="0" fontAlgn="base" hangingPunct="0">
        <a:spcBef>
          <a:spcPct val="0"/>
        </a:spcBef>
        <a:spcAft>
          <a:spcPct val="0"/>
        </a:spcAft>
        <a:defRPr sz="3499" b="1">
          <a:solidFill>
            <a:schemeClr val="tx1"/>
          </a:solidFill>
          <a:latin typeface="Tahoma" pitchFamily="34" charset="0"/>
          <a:ea typeface="Tahoma" charset="0"/>
          <a:cs typeface="Tahoma" pitchFamily="34" charset="0"/>
        </a:defRPr>
      </a:lvl4pPr>
      <a:lvl5pPr algn="ctr" rtl="0" eaLnBrk="0" fontAlgn="base" hangingPunct="0">
        <a:spcBef>
          <a:spcPct val="0"/>
        </a:spcBef>
        <a:spcAft>
          <a:spcPct val="0"/>
        </a:spcAft>
        <a:defRPr sz="3499" b="1">
          <a:solidFill>
            <a:schemeClr val="tx1"/>
          </a:solidFill>
          <a:latin typeface="Tahoma" pitchFamily="34" charset="0"/>
          <a:ea typeface="Tahoma" charset="0"/>
          <a:cs typeface="Tahoma" pitchFamily="34" charset="0"/>
        </a:defRPr>
      </a:lvl5pPr>
      <a:lvl6pPr marL="609310" algn="ctr" rtl="0" fontAlgn="base">
        <a:spcBef>
          <a:spcPct val="0"/>
        </a:spcBef>
        <a:spcAft>
          <a:spcPct val="0"/>
        </a:spcAft>
        <a:defRPr sz="3199" b="1">
          <a:solidFill>
            <a:schemeClr val="bg1"/>
          </a:solidFill>
          <a:latin typeface="Arial" charset="0"/>
          <a:cs typeface="Arial" charset="0"/>
        </a:defRPr>
      </a:lvl6pPr>
      <a:lvl7pPr marL="1218621" algn="ctr" rtl="0" fontAlgn="base">
        <a:spcBef>
          <a:spcPct val="0"/>
        </a:spcBef>
        <a:spcAft>
          <a:spcPct val="0"/>
        </a:spcAft>
        <a:defRPr sz="3199" b="1">
          <a:solidFill>
            <a:schemeClr val="bg1"/>
          </a:solidFill>
          <a:latin typeface="Arial" charset="0"/>
          <a:cs typeface="Arial" charset="0"/>
        </a:defRPr>
      </a:lvl7pPr>
      <a:lvl8pPr marL="1827931" algn="ctr" rtl="0" fontAlgn="base">
        <a:spcBef>
          <a:spcPct val="0"/>
        </a:spcBef>
        <a:spcAft>
          <a:spcPct val="0"/>
        </a:spcAft>
        <a:defRPr sz="3199" b="1">
          <a:solidFill>
            <a:schemeClr val="bg1"/>
          </a:solidFill>
          <a:latin typeface="Arial" charset="0"/>
          <a:cs typeface="Arial" charset="0"/>
        </a:defRPr>
      </a:lvl8pPr>
      <a:lvl9pPr marL="2437242" algn="ctr" rtl="0" fontAlgn="base">
        <a:spcBef>
          <a:spcPct val="0"/>
        </a:spcBef>
        <a:spcAft>
          <a:spcPct val="0"/>
        </a:spcAft>
        <a:defRPr sz="3199" b="1">
          <a:solidFill>
            <a:schemeClr val="bg1"/>
          </a:solidFill>
          <a:latin typeface="Arial" charset="0"/>
          <a:cs typeface="Arial" charset="0"/>
        </a:defRPr>
      </a:lvl9pPr>
    </p:titleStyle>
    <p:bodyStyle>
      <a:lvl1pPr marL="313118" indent="-313118" algn="l" rtl="0" eaLnBrk="0" fontAlgn="base" hangingPunct="0">
        <a:spcBef>
          <a:spcPts val="2399"/>
        </a:spcBef>
        <a:spcAft>
          <a:spcPct val="0"/>
        </a:spcAft>
        <a:buClr>
          <a:srgbClr val="3B73B9"/>
        </a:buClr>
        <a:buFont typeface="Arial" charset="0"/>
        <a:buChar char="•"/>
        <a:defRPr sz="2399" kern="1200">
          <a:solidFill>
            <a:schemeClr val="tx1"/>
          </a:solidFill>
          <a:latin typeface="Arial" pitchFamily="34" charset="0"/>
          <a:ea typeface="Tahoma" pitchFamily="34" charset="0"/>
          <a:cs typeface="Tahoma" pitchFamily="34" charset="0"/>
        </a:defRPr>
      </a:lvl1pPr>
      <a:lvl2pPr marL="609310" indent="-378704" algn="l" rtl="0" eaLnBrk="0" fontAlgn="base" hangingPunct="0">
        <a:spcBef>
          <a:spcPct val="20000"/>
        </a:spcBef>
        <a:spcAft>
          <a:spcPct val="0"/>
        </a:spcAft>
        <a:buClr>
          <a:srgbClr val="3B73B9"/>
        </a:buClr>
        <a:buFont typeface="Arial" charset="0"/>
        <a:buChar char="–"/>
        <a:defRPr sz="1999" kern="1200">
          <a:solidFill>
            <a:schemeClr val="tx1"/>
          </a:solidFill>
          <a:latin typeface="Arial" pitchFamily="34" charset="0"/>
          <a:ea typeface="Tahoma" pitchFamily="34" charset="0"/>
          <a:cs typeface="Tahoma" pitchFamily="34" charset="0"/>
        </a:defRPr>
      </a:lvl2pPr>
      <a:lvl3pPr marL="757407" indent="-296192" algn="l" rtl="0" eaLnBrk="0" fontAlgn="base" hangingPunct="0">
        <a:spcBef>
          <a:spcPct val="20000"/>
        </a:spcBef>
        <a:spcAft>
          <a:spcPct val="0"/>
        </a:spcAft>
        <a:buClr>
          <a:srgbClr val="3B73B9"/>
        </a:buClr>
        <a:buFont typeface="Arial" charset="0"/>
        <a:buChar char="•"/>
        <a:defRPr sz="2399" kern="1200">
          <a:solidFill>
            <a:schemeClr val="tx1"/>
          </a:solidFill>
          <a:latin typeface="Arial" pitchFamily="34" charset="0"/>
          <a:ea typeface="Tahoma" pitchFamily="34" charset="0"/>
          <a:cs typeface="Tahoma" pitchFamily="34" charset="0"/>
        </a:defRPr>
      </a:lvl3pPr>
      <a:lvl4pPr marL="839918" indent="-313118" algn="l" rtl="0" eaLnBrk="0" fontAlgn="base" hangingPunct="0">
        <a:spcBef>
          <a:spcPct val="20000"/>
        </a:spcBef>
        <a:spcAft>
          <a:spcPct val="0"/>
        </a:spcAft>
        <a:buClr>
          <a:srgbClr val="3B73B9"/>
        </a:buClr>
        <a:buFont typeface="Arial" charset="0"/>
        <a:buChar char="–"/>
        <a:defRPr sz="1600" kern="1200">
          <a:solidFill>
            <a:schemeClr val="tx1"/>
          </a:solidFill>
          <a:latin typeface="Arial" pitchFamily="34" charset="0"/>
          <a:ea typeface="Tahoma" pitchFamily="34" charset="0"/>
          <a:cs typeface="Tahoma" pitchFamily="34" charset="0"/>
        </a:defRPr>
      </a:lvl4pPr>
      <a:lvl5pPr marL="1136111" indent="-378704" algn="l" rtl="0" eaLnBrk="0" fontAlgn="base" hangingPunct="0">
        <a:spcBef>
          <a:spcPct val="20000"/>
        </a:spcBef>
        <a:spcAft>
          <a:spcPct val="0"/>
        </a:spcAft>
        <a:buClr>
          <a:srgbClr val="3B73B9"/>
        </a:buClr>
        <a:buFont typeface="Arial" charset="0"/>
        <a:buChar char="»"/>
        <a:defRPr sz="1600" kern="1200">
          <a:solidFill>
            <a:schemeClr val="tx1"/>
          </a:solidFill>
          <a:latin typeface="Arial" pitchFamily="34" charset="0"/>
          <a:ea typeface="Tahoma" pitchFamily="34" charset="0"/>
          <a:cs typeface="Tahoma" pitchFamily="34" charset="0"/>
        </a:defRPr>
      </a:lvl5pPr>
      <a:lvl6pPr marL="3351207"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518"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6982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13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621" rtl="0" eaLnBrk="1" latinLnBrk="0" hangingPunct="1">
        <a:defRPr sz="2399" kern="1200">
          <a:solidFill>
            <a:schemeClr val="tx1"/>
          </a:solidFill>
          <a:latin typeface="+mn-lt"/>
          <a:ea typeface="+mn-ea"/>
          <a:cs typeface="+mn-cs"/>
        </a:defRPr>
      </a:lvl1pPr>
      <a:lvl2pPr marL="609310" algn="l" defTabSz="1218621" rtl="0" eaLnBrk="1" latinLnBrk="0" hangingPunct="1">
        <a:defRPr sz="2399" kern="1200">
          <a:solidFill>
            <a:schemeClr val="tx1"/>
          </a:solidFill>
          <a:latin typeface="+mn-lt"/>
          <a:ea typeface="+mn-ea"/>
          <a:cs typeface="+mn-cs"/>
        </a:defRPr>
      </a:lvl2pPr>
      <a:lvl3pPr marL="1218621" algn="l" defTabSz="1218621" rtl="0" eaLnBrk="1" latinLnBrk="0" hangingPunct="1">
        <a:defRPr sz="2399" kern="1200">
          <a:solidFill>
            <a:schemeClr val="tx1"/>
          </a:solidFill>
          <a:latin typeface="+mn-lt"/>
          <a:ea typeface="+mn-ea"/>
          <a:cs typeface="+mn-cs"/>
        </a:defRPr>
      </a:lvl3pPr>
      <a:lvl4pPr marL="1827931" algn="l" defTabSz="1218621" rtl="0" eaLnBrk="1" latinLnBrk="0" hangingPunct="1">
        <a:defRPr sz="2399" kern="1200">
          <a:solidFill>
            <a:schemeClr val="tx1"/>
          </a:solidFill>
          <a:latin typeface="+mn-lt"/>
          <a:ea typeface="+mn-ea"/>
          <a:cs typeface="+mn-cs"/>
        </a:defRPr>
      </a:lvl4pPr>
      <a:lvl5pPr marL="2437242" algn="l" defTabSz="1218621" rtl="0" eaLnBrk="1" latinLnBrk="0" hangingPunct="1">
        <a:defRPr sz="2399" kern="1200">
          <a:solidFill>
            <a:schemeClr val="tx1"/>
          </a:solidFill>
          <a:latin typeface="+mn-lt"/>
          <a:ea typeface="+mn-ea"/>
          <a:cs typeface="+mn-cs"/>
        </a:defRPr>
      </a:lvl5pPr>
      <a:lvl6pPr marL="3046553" algn="l" defTabSz="1218621" rtl="0" eaLnBrk="1" latinLnBrk="0" hangingPunct="1">
        <a:defRPr sz="2399" kern="1200">
          <a:solidFill>
            <a:schemeClr val="tx1"/>
          </a:solidFill>
          <a:latin typeface="+mn-lt"/>
          <a:ea typeface="+mn-ea"/>
          <a:cs typeface="+mn-cs"/>
        </a:defRPr>
      </a:lvl6pPr>
      <a:lvl7pPr marL="3655863" algn="l" defTabSz="1218621" rtl="0" eaLnBrk="1" latinLnBrk="0" hangingPunct="1">
        <a:defRPr sz="2399" kern="1200">
          <a:solidFill>
            <a:schemeClr val="tx1"/>
          </a:solidFill>
          <a:latin typeface="+mn-lt"/>
          <a:ea typeface="+mn-ea"/>
          <a:cs typeface="+mn-cs"/>
        </a:defRPr>
      </a:lvl7pPr>
      <a:lvl8pPr marL="4265173" algn="l" defTabSz="1218621" rtl="0" eaLnBrk="1" latinLnBrk="0" hangingPunct="1">
        <a:defRPr sz="2399" kern="1200">
          <a:solidFill>
            <a:schemeClr val="tx1"/>
          </a:solidFill>
          <a:latin typeface="+mn-lt"/>
          <a:ea typeface="+mn-ea"/>
          <a:cs typeface="+mn-cs"/>
        </a:defRPr>
      </a:lvl8pPr>
      <a:lvl9pPr marL="4874484" algn="l" defTabSz="1218621"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8.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00.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18.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0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0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10.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notesSlide" Target="../notesSlides/notesSlide6.xml"/><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slideLayout" Target="../slideLayouts/slideLayout4.xml"/><Relationship Id="rId6" Type="http://schemas.openxmlformats.org/officeDocument/2006/relationships/image" Target="../media/image23.svg"/><Relationship Id="rId11" Type="http://schemas.openxmlformats.org/officeDocument/2006/relationships/image" Target="../media/image30.png"/><Relationship Id="rId5" Type="http://schemas.openxmlformats.org/officeDocument/2006/relationships/image" Target="../media/image22.pn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5.svg"/><Relationship Id="rId9" Type="http://schemas.openxmlformats.org/officeDocument/2006/relationships/image" Target="../media/image28.png"/><Relationship Id="rId14"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6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807EA2A-C591-C4B3-DFF4-EC708D0FEC94}"/>
              </a:ext>
            </a:extLst>
          </p:cNvPr>
          <p:cNvGrpSpPr/>
          <p:nvPr/>
        </p:nvGrpSpPr>
        <p:grpSpPr>
          <a:xfrm>
            <a:off x="-14322" y="1843739"/>
            <a:ext cx="12220643" cy="3073035"/>
            <a:chOff x="-19094" y="1843739"/>
            <a:chExt cx="12220643" cy="3170522"/>
          </a:xfrm>
        </p:grpSpPr>
        <p:sp>
          <p:nvSpPr>
            <p:cNvPr id="3" name="Rectangle 2">
              <a:extLst>
                <a:ext uri="{FF2B5EF4-FFF2-40B4-BE49-F238E27FC236}">
                  <a16:creationId xmlns:a16="http://schemas.microsoft.com/office/drawing/2014/main" id="{6A77F8C6-BFED-0DEB-9A48-541B6D394EF1}"/>
                </a:ext>
              </a:extLst>
            </p:cNvPr>
            <p:cNvSpPr/>
            <p:nvPr/>
          </p:nvSpPr>
          <p:spPr>
            <a:xfrm>
              <a:off x="-1" y="1843739"/>
              <a:ext cx="12192001" cy="3170522"/>
            </a:xfrm>
            <a:prstGeom prst="rect">
              <a:avLst/>
            </a:prstGeom>
            <a:gradFill flip="none" rotWithShape="1">
              <a:gsLst>
                <a:gs pos="99000">
                  <a:srgbClr val="E8F1F9"/>
                </a:gs>
                <a:gs pos="0">
                  <a:srgbClr val="C6D9F1">
                    <a:lumMod val="96000"/>
                  </a:srgbClr>
                </a:gs>
              </a:gsLst>
              <a:path path="circle">
                <a:fillToRect l="100000" t="100000"/>
              </a:path>
              <a:tileRect r="-100000" b="-100000"/>
            </a:gradFill>
            <a:ln w="19050" cap="flat" cmpd="sng" algn="ctr">
              <a:noFill/>
              <a:prstDash val="dash"/>
            </a:ln>
            <a:effectLst/>
          </p:spPr>
          <p:txBody>
            <a:bodyPr rot="0" spcFirstLastPara="0" vertOverflow="overflow" horzOverflow="overflow" vert="horz" wrap="square" lIns="182832" tIns="45708" rIns="182832"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300" normalizeH="0" baseline="0" noProof="0">
                <a:ln>
                  <a:noFill/>
                </a:ln>
                <a:solidFill>
                  <a:srgbClr val="30425B"/>
                </a:solidFill>
                <a:effectLst/>
                <a:uLnTx/>
                <a:uFillTx/>
                <a:latin typeface="Montserrat Medium" panose="00000600000000000000" pitchFamily="2" charset="0"/>
                <a:ea typeface="ＭＳ Ｐゴシック" charset="-128"/>
                <a:cs typeface="+mn-cs"/>
              </a:endParaRPr>
            </a:p>
          </p:txBody>
        </p:sp>
        <p:grpSp>
          <p:nvGrpSpPr>
            <p:cNvPr id="6" name="Group 5">
              <a:extLst>
                <a:ext uri="{FF2B5EF4-FFF2-40B4-BE49-F238E27FC236}">
                  <a16:creationId xmlns:a16="http://schemas.microsoft.com/office/drawing/2014/main" id="{246D610F-A000-5452-B3D9-D8CDB8832F2F}"/>
                </a:ext>
              </a:extLst>
            </p:cNvPr>
            <p:cNvGrpSpPr/>
            <p:nvPr/>
          </p:nvGrpSpPr>
          <p:grpSpPr>
            <a:xfrm>
              <a:off x="-19094" y="1852880"/>
              <a:ext cx="12220643" cy="3161381"/>
              <a:chOff x="-247650" y="2929787"/>
              <a:chExt cx="12697220" cy="3161381"/>
            </a:xfrm>
          </p:grpSpPr>
          <p:cxnSp>
            <p:nvCxnSpPr>
              <p:cNvPr id="53" name="Straight Connector 52">
                <a:extLst>
                  <a:ext uri="{FF2B5EF4-FFF2-40B4-BE49-F238E27FC236}">
                    <a16:creationId xmlns:a16="http://schemas.microsoft.com/office/drawing/2014/main" id="{1A5296DE-2A33-4EC5-B352-3F169B188E4F}"/>
                  </a:ext>
                </a:extLst>
              </p:cNvPr>
              <p:cNvCxnSpPr/>
              <p:nvPr/>
            </p:nvCxnSpPr>
            <p:spPr>
              <a:xfrm>
                <a:off x="-247650" y="2929787"/>
                <a:ext cx="12687300" cy="0"/>
              </a:xfrm>
              <a:prstGeom prst="line">
                <a:avLst/>
              </a:prstGeom>
              <a:solidFill>
                <a:schemeClr val="bg1"/>
              </a:solidFill>
              <a:ln w="19050">
                <a:solidFill>
                  <a:srgbClr val="3877AB"/>
                </a:solidFill>
              </a:ln>
            </p:spPr>
            <p:style>
              <a:lnRef idx="2">
                <a:schemeClr val="accent1">
                  <a:shade val="50000"/>
                </a:schemeClr>
              </a:lnRef>
              <a:fillRef idx="1">
                <a:schemeClr val="accent1"/>
              </a:fillRef>
              <a:effectRef idx="0">
                <a:schemeClr val="accent1"/>
              </a:effectRef>
              <a:fontRef idx="minor">
                <a:schemeClr val="lt1"/>
              </a:fontRef>
            </p:style>
          </p:cxnSp>
          <p:cxnSp>
            <p:nvCxnSpPr>
              <p:cNvPr id="54" name="Straight Connector 53">
                <a:extLst>
                  <a:ext uri="{FF2B5EF4-FFF2-40B4-BE49-F238E27FC236}">
                    <a16:creationId xmlns:a16="http://schemas.microsoft.com/office/drawing/2014/main" id="{A6F6CEC2-35F8-43A7-8195-258D3003FEBC}"/>
                  </a:ext>
                </a:extLst>
              </p:cNvPr>
              <p:cNvCxnSpPr/>
              <p:nvPr/>
            </p:nvCxnSpPr>
            <p:spPr>
              <a:xfrm>
                <a:off x="-237730" y="6091168"/>
                <a:ext cx="12687300" cy="0"/>
              </a:xfrm>
              <a:prstGeom prst="line">
                <a:avLst/>
              </a:prstGeom>
              <a:solidFill>
                <a:schemeClr val="bg1"/>
              </a:solidFill>
              <a:ln w="19050">
                <a:solidFill>
                  <a:srgbClr val="3878AB"/>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2" name="Group 1">
            <a:extLst>
              <a:ext uri="{FF2B5EF4-FFF2-40B4-BE49-F238E27FC236}">
                <a16:creationId xmlns:a16="http://schemas.microsoft.com/office/drawing/2014/main" id="{B2C44A16-CDF1-472C-8C0A-F8CDF99D25FE}"/>
              </a:ext>
            </a:extLst>
          </p:cNvPr>
          <p:cNvGrpSpPr/>
          <p:nvPr/>
        </p:nvGrpSpPr>
        <p:grpSpPr>
          <a:xfrm>
            <a:off x="294807" y="2672362"/>
            <a:ext cx="11602387" cy="1457192"/>
            <a:chOff x="313204" y="2167583"/>
            <a:chExt cx="11602387" cy="1457192"/>
          </a:xfrm>
        </p:grpSpPr>
        <p:sp>
          <p:nvSpPr>
            <p:cNvPr id="52" name="TextBox 51">
              <a:extLst>
                <a:ext uri="{FF2B5EF4-FFF2-40B4-BE49-F238E27FC236}">
                  <a16:creationId xmlns:a16="http://schemas.microsoft.com/office/drawing/2014/main" id="{802343EA-EE15-4606-B22C-C20AF9383203}"/>
                </a:ext>
              </a:extLst>
            </p:cNvPr>
            <p:cNvSpPr txBox="1"/>
            <p:nvPr/>
          </p:nvSpPr>
          <p:spPr>
            <a:xfrm>
              <a:off x="765003" y="2167583"/>
              <a:ext cx="10649268"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normalizeH="0" baseline="0" noProof="0" dirty="0">
                  <a:ln>
                    <a:noFill/>
                  </a:ln>
                  <a:solidFill>
                    <a:srgbClr val="254061"/>
                  </a:solidFill>
                  <a:effectLst/>
                  <a:uLnTx/>
                  <a:uFillTx/>
                  <a:latin typeface="Montserrat SemiBold" pitchFamily="2" charset="77"/>
                  <a:ea typeface="ＭＳ Ｐゴシック" charset="-128"/>
                  <a:cs typeface="+mn-cs"/>
                </a:rPr>
                <a:t>Information Design &amp; Visual Strategy</a:t>
              </a:r>
            </a:p>
          </p:txBody>
        </p:sp>
        <p:sp>
          <p:nvSpPr>
            <p:cNvPr id="42" name="TextBox 41">
              <a:extLst>
                <a:ext uri="{FF2B5EF4-FFF2-40B4-BE49-F238E27FC236}">
                  <a16:creationId xmlns:a16="http://schemas.microsoft.com/office/drawing/2014/main" id="{576518B1-6D68-4933-ADB4-3AEA101CD065}"/>
                </a:ext>
              </a:extLst>
            </p:cNvPr>
            <p:cNvSpPr txBox="1"/>
            <p:nvPr/>
          </p:nvSpPr>
          <p:spPr>
            <a:xfrm>
              <a:off x="313204" y="3224665"/>
              <a:ext cx="11602387" cy="400110"/>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normalizeH="0" baseline="0" noProof="0" dirty="0">
                  <a:ln>
                    <a:noFill/>
                  </a:ln>
                  <a:solidFill>
                    <a:srgbClr val="254061"/>
                  </a:solidFill>
                  <a:effectLst/>
                  <a:uLnTx/>
                  <a:uFillTx/>
                  <a:latin typeface="Montserrat" panose="00000500000000000000" pitchFamily="2" charset="0"/>
                  <a:ea typeface="ＭＳ Ｐゴシック" charset="-128"/>
                  <a:cs typeface="+mn-cs"/>
                </a:rPr>
                <a:t>Selected Works | Trial Demonstratives &amp; Data Visualization</a:t>
              </a:r>
              <a:endParaRPr kumimoji="0" lang="en-US" sz="600" b="0" i="0" u="none" strike="noStrike" kern="1200" cap="none" normalizeH="0" baseline="0" noProof="0" dirty="0">
                <a:ln>
                  <a:noFill/>
                </a:ln>
                <a:solidFill>
                  <a:srgbClr val="3878AB"/>
                </a:solidFill>
                <a:effectLst/>
                <a:uLnTx/>
                <a:uFillTx/>
                <a:latin typeface="Montserrat" panose="00000500000000000000" pitchFamily="2" charset="0"/>
                <a:ea typeface="ＭＳ Ｐゴシック" charset="-128"/>
                <a:cs typeface="+mn-cs"/>
              </a:endParaRPr>
            </a:p>
          </p:txBody>
        </p:sp>
      </p:grpSp>
      <p:sp>
        <p:nvSpPr>
          <p:cNvPr id="7" name="TextBox 6">
            <a:extLst>
              <a:ext uri="{FF2B5EF4-FFF2-40B4-BE49-F238E27FC236}">
                <a16:creationId xmlns:a16="http://schemas.microsoft.com/office/drawing/2014/main" id="{7EF28CD7-BCE2-099E-2AB9-FF7034EF6020}"/>
              </a:ext>
            </a:extLst>
          </p:cNvPr>
          <p:cNvSpPr txBox="1"/>
          <p:nvPr/>
        </p:nvSpPr>
        <p:spPr>
          <a:xfrm>
            <a:off x="140535" y="5819371"/>
            <a:ext cx="11910930" cy="954107"/>
          </a:xfrm>
          <a:prstGeom prst="rect">
            <a:avLst/>
          </a:prstGeom>
          <a:noFill/>
        </p:spPr>
        <p:txBody>
          <a:bodyPr wrap="square">
            <a:spAutoFit/>
          </a:bodyPr>
          <a:lstStyle/>
          <a:p>
            <a:r>
              <a:rPr lang="en-US" sz="1400" b="1" dirty="0">
                <a:solidFill>
                  <a:srgbClr val="254061"/>
                </a:solidFill>
                <a:latin typeface="Montserrat SemiBold" pitchFamily="2" charset="77"/>
                <a:ea typeface="ＭＳ Ｐゴシック" charset="-128"/>
              </a:rPr>
              <a:t>The following work has been sanitized to respect non-disclosure agreements and client privacy, preserving the original information hierarchies and visual logic while replacing all proprietary data with illustrative content. The diverse color palettes and aesthetic directions throughout this deck are intentional, demonstrating an ability to adapt visual strategies to specific project environments, brand identities, and the unique requirements of various litigation or corporate contexts.</a:t>
            </a:r>
          </a:p>
        </p:txBody>
      </p:sp>
    </p:spTree>
    <p:extLst>
      <p:ext uri="{BB962C8B-B14F-4D97-AF65-F5344CB8AC3E}">
        <p14:creationId xmlns:p14="http://schemas.microsoft.com/office/powerpoint/2010/main" val="376638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5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FB062-65EE-97B5-4953-9ADA9722FEB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52BA127-ECA3-E431-50E6-23897D2705D4}"/>
              </a:ext>
            </a:extLst>
          </p:cNvPr>
          <p:cNvSpPr/>
          <p:nvPr/>
        </p:nvSpPr>
        <p:spPr>
          <a:xfrm>
            <a:off x="-2" y="0"/>
            <a:ext cx="12192002" cy="640080"/>
          </a:xfrm>
          <a:prstGeom prst="rect">
            <a:avLst/>
          </a:prstGeom>
          <a:no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300" normalizeH="0" baseline="0" noProof="0" dirty="0">
                <a:ln>
                  <a:noFill/>
                </a:ln>
                <a:solidFill>
                  <a:srgbClr val="FFFFFF"/>
                </a:solidFill>
                <a:effectLst/>
                <a:uLnTx/>
                <a:uFillTx/>
                <a:latin typeface="Montserrat SemiBold" pitchFamily="2" charset="0"/>
                <a:ea typeface="+mn-ea"/>
                <a:cs typeface="+mn-cs"/>
              </a:rPr>
              <a:t>BAR CHART EXAMPLE</a:t>
            </a:r>
          </a:p>
        </p:txBody>
      </p:sp>
      <p:graphicFrame>
        <p:nvGraphicFramePr>
          <p:cNvPr id="70" name="Chart 69">
            <a:extLst>
              <a:ext uri="{FF2B5EF4-FFF2-40B4-BE49-F238E27FC236}">
                <a16:creationId xmlns:a16="http://schemas.microsoft.com/office/drawing/2014/main" id="{4A46AA84-96D2-B431-9887-39B2E76209B0}"/>
              </a:ext>
            </a:extLst>
          </p:cNvPr>
          <p:cNvGraphicFramePr/>
          <p:nvPr/>
        </p:nvGraphicFramePr>
        <p:xfrm>
          <a:off x="883920" y="1280160"/>
          <a:ext cx="10424160" cy="49377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430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0">
                                            <p:graphicEl>
                                              <a:chart seriesIdx="-3" categoryIdx="-3" bldStep="gridLegend"/>
                                            </p:graphicEl>
                                          </p:spTgt>
                                        </p:tgtEl>
                                        <p:attrNameLst>
                                          <p:attrName>style.visibility</p:attrName>
                                        </p:attrNameLst>
                                      </p:cBhvr>
                                      <p:to>
                                        <p:strVal val="visible"/>
                                      </p:to>
                                    </p:set>
                                    <p:animEffect transition="in" filter="wipe(down)">
                                      <p:cBhvr>
                                        <p:cTn id="7" dur="500"/>
                                        <p:tgtEl>
                                          <p:spTgt spid="70">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0">
                                            <p:graphicEl>
                                              <a:chart seriesIdx="-4" categoryIdx="0" bldStep="category"/>
                                            </p:graphicEl>
                                          </p:spTgt>
                                        </p:tgtEl>
                                        <p:attrNameLst>
                                          <p:attrName>style.visibility</p:attrName>
                                        </p:attrNameLst>
                                      </p:cBhvr>
                                      <p:to>
                                        <p:strVal val="visible"/>
                                      </p:to>
                                    </p:set>
                                    <p:animEffect transition="in" filter="wipe(down)">
                                      <p:cBhvr>
                                        <p:cTn id="11" dur="500"/>
                                        <p:tgtEl>
                                          <p:spTgt spid="70">
                                            <p:graphicEl>
                                              <a:chart seriesIdx="-4" categoryIdx="0" bldStep="category"/>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0">
                                            <p:graphicEl>
                                              <a:chart seriesIdx="-4" categoryIdx="1" bldStep="category"/>
                                            </p:graphicEl>
                                          </p:spTgt>
                                        </p:tgtEl>
                                        <p:attrNameLst>
                                          <p:attrName>style.visibility</p:attrName>
                                        </p:attrNameLst>
                                      </p:cBhvr>
                                      <p:to>
                                        <p:strVal val="visible"/>
                                      </p:to>
                                    </p:set>
                                    <p:animEffect transition="in" filter="wipe(down)">
                                      <p:cBhvr>
                                        <p:cTn id="15" dur="500"/>
                                        <p:tgtEl>
                                          <p:spTgt spid="70">
                                            <p:graphicEl>
                                              <a:chart seriesIdx="-4" categoryIdx="1" bldStep="category"/>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70">
                                            <p:graphicEl>
                                              <a:chart seriesIdx="-4" categoryIdx="2" bldStep="category"/>
                                            </p:graphicEl>
                                          </p:spTgt>
                                        </p:tgtEl>
                                        <p:attrNameLst>
                                          <p:attrName>style.visibility</p:attrName>
                                        </p:attrNameLst>
                                      </p:cBhvr>
                                      <p:to>
                                        <p:strVal val="visible"/>
                                      </p:to>
                                    </p:set>
                                    <p:animEffect transition="in" filter="wipe(down)">
                                      <p:cBhvr>
                                        <p:cTn id="19" dur="500"/>
                                        <p:tgtEl>
                                          <p:spTgt spid="70">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0" grpId="0" uiExpand="1">
        <p:bldSub>
          <a:bldChart bld="category"/>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807EA2A-C591-C4B3-DFF4-EC708D0FEC94}"/>
              </a:ext>
            </a:extLst>
          </p:cNvPr>
          <p:cNvGrpSpPr/>
          <p:nvPr/>
        </p:nvGrpSpPr>
        <p:grpSpPr>
          <a:xfrm>
            <a:off x="-14322" y="1843739"/>
            <a:ext cx="12220643" cy="3073035"/>
            <a:chOff x="-19094" y="1843739"/>
            <a:chExt cx="12220643" cy="3170522"/>
          </a:xfrm>
        </p:grpSpPr>
        <p:sp>
          <p:nvSpPr>
            <p:cNvPr id="3" name="Rectangle 2">
              <a:extLst>
                <a:ext uri="{FF2B5EF4-FFF2-40B4-BE49-F238E27FC236}">
                  <a16:creationId xmlns:a16="http://schemas.microsoft.com/office/drawing/2014/main" id="{6A77F8C6-BFED-0DEB-9A48-541B6D394EF1}"/>
                </a:ext>
              </a:extLst>
            </p:cNvPr>
            <p:cNvSpPr/>
            <p:nvPr/>
          </p:nvSpPr>
          <p:spPr>
            <a:xfrm>
              <a:off x="-1" y="1843739"/>
              <a:ext cx="12192001" cy="3170522"/>
            </a:xfrm>
            <a:prstGeom prst="rect">
              <a:avLst/>
            </a:prstGeom>
            <a:gradFill flip="none" rotWithShape="1">
              <a:gsLst>
                <a:gs pos="99000">
                  <a:srgbClr val="E8F1F9"/>
                </a:gs>
                <a:gs pos="0">
                  <a:srgbClr val="C6D9F1">
                    <a:lumMod val="96000"/>
                  </a:srgbClr>
                </a:gs>
              </a:gsLst>
              <a:path path="circle">
                <a:fillToRect l="100000" t="100000"/>
              </a:path>
              <a:tileRect r="-100000" b="-100000"/>
            </a:gradFill>
            <a:ln w="19050" cap="flat" cmpd="sng" algn="ctr">
              <a:noFill/>
              <a:prstDash val="dash"/>
            </a:ln>
            <a:effectLst/>
          </p:spPr>
          <p:txBody>
            <a:bodyPr rot="0" spcFirstLastPara="0" vertOverflow="overflow" horzOverflow="overflow" vert="horz" wrap="square" lIns="182832" tIns="45708" rIns="182832"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300" normalizeH="0" baseline="0" noProof="0">
                <a:ln>
                  <a:noFill/>
                </a:ln>
                <a:solidFill>
                  <a:srgbClr val="30425B"/>
                </a:solidFill>
                <a:effectLst/>
                <a:uLnTx/>
                <a:uFillTx/>
                <a:latin typeface="Montserrat Medium" panose="00000600000000000000" pitchFamily="2" charset="0"/>
                <a:ea typeface="ＭＳ Ｐゴシック" charset="-128"/>
                <a:cs typeface="+mn-cs"/>
              </a:endParaRPr>
            </a:p>
          </p:txBody>
        </p:sp>
        <p:grpSp>
          <p:nvGrpSpPr>
            <p:cNvPr id="6" name="Group 5">
              <a:extLst>
                <a:ext uri="{FF2B5EF4-FFF2-40B4-BE49-F238E27FC236}">
                  <a16:creationId xmlns:a16="http://schemas.microsoft.com/office/drawing/2014/main" id="{246D610F-A000-5452-B3D9-D8CDB8832F2F}"/>
                </a:ext>
              </a:extLst>
            </p:cNvPr>
            <p:cNvGrpSpPr/>
            <p:nvPr/>
          </p:nvGrpSpPr>
          <p:grpSpPr>
            <a:xfrm>
              <a:off x="-19094" y="1852880"/>
              <a:ext cx="12220643" cy="3161381"/>
              <a:chOff x="-247650" y="2929787"/>
              <a:chExt cx="12697220" cy="3161381"/>
            </a:xfrm>
          </p:grpSpPr>
          <p:cxnSp>
            <p:nvCxnSpPr>
              <p:cNvPr id="53" name="Straight Connector 52">
                <a:extLst>
                  <a:ext uri="{FF2B5EF4-FFF2-40B4-BE49-F238E27FC236}">
                    <a16:creationId xmlns:a16="http://schemas.microsoft.com/office/drawing/2014/main" id="{1A5296DE-2A33-4EC5-B352-3F169B188E4F}"/>
                  </a:ext>
                </a:extLst>
              </p:cNvPr>
              <p:cNvCxnSpPr/>
              <p:nvPr/>
            </p:nvCxnSpPr>
            <p:spPr>
              <a:xfrm>
                <a:off x="-247650" y="2929787"/>
                <a:ext cx="12687300" cy="0"/>
              </a:xfrm>
              <a:prstGeom prst="line">
                <a:avLst/>
              </a:prstGeom>
              <a:solidFill>
                <a:schemeClr val="bg1"/>
              </a:solidFill>
              <a:ln w="19050">
                <a:solidFill>
                  <a:srgbClr val="3877AB"/>
                </a:solidFill>
              </a:ln>
            </p:spPr>
            <p:style>
              <a:lnRef idx="2">
                <a:schemeClr val="accent1">
                  <a:shade val="50000"/>
                </a:schemeClr>
              </a:lnRef>
              <a:fillRef idx="1">
                <a:schemeClr val="accent1"/>
              </a:fillRef>
              <a:effectRef idx="0">
                <a:schemeClr val="accent1"/>
              </a:effectRef>
              <a:fontRef idx="minor">
                <a:schemeClr val="lt1"/>
              </a:fontRef>
            </p:style>
          </p:cxnSp>
          <p:cxnSp>
            <p:nvCxnSpPr>
              <p:cNvPr id="54" name="Straight Connector 53">
                <a:extLst>
                  <a:ext uri="{FF2B5EF4-FFF2-40B4-BE49-F238E27FC236}">
                    <a16:creationId xmlns:a16="http://schemas.microsoft.com/office/drawing/2014/main" id="{A6F6CEC2-35F8-43A7-8195-258D3003FEBC}"/>
                  </a:ext>
                </a:extLst>
              </p:cNvPr>
              <p:cNvCxnSpPr/>
              <p:nvPr/>
            </p:nvCxnSpPr>
            <p:spPr>
              <a:xfrm>
                <a:off x="-237730" y="6091168"/>
                <a:ext cx="12687300" cy="0"/>
              </a:xfrm>
              <a:prstGeom prst="line">
                <a:avLst/>
              </a:prstGeom>
              <a:solidFill>
                <a:schemeClr val="bg1"/>
              </a:solidFill>
              <a:ln w="19050">
                <a:solidFill>
                  <a:srgbClr val="3878AB"/>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2" name="Group 1">
            <a:extLst>
              <a:ext uri="{FF2B5EF4-FFF2-40B4-BE49-F238E27FC236}">
                <a16:creationId xmlns:a16="http://schemas.microsoft.com/office/drawing/2014/main" id="{B2C44A16-CDF1-472C-8C0A-F8CDF99D25FE}"/>
              </a:ext>
            </a:extLst>
          </p:cNvPr>
          <p:cNvGrpSpPr/>
          <p:nvPr/>
        </p:nvGrpSpPr>
        <p:grpSpPr>
          <a:xfrm>
            <a:off x="299577" y="2473301"/>
            <a:ext cx="11602387" cy="1764961"/>
            <a:chOff x="313204" y="1859814"/>
            <a:chExt cx="11602387" cy="1764961"/>
          </a:xfrm>
        </p:grpSpPr>
        <p:sp>
          <p:nvSpPr>
            <p:cNvPr id="52" name="TextBox 51">
              <a:extLst>
                <a:ext uri="{FF2B5EF4-FFF2-40B4-BE49-F238E27FC236}">
                  <a16:creationId xmlns:a16="http://schemas.microsoft.com/office/drawing/2014/main" id="{802343EA-EE15-4606-B22C-C20AF9383203}"/>
                </a:ext>
              </a:extLst>
            </p:cNvPr>
            <p:cNvSpPr txBox="1"/>
            <p:nvPr/>
          </p:nvSpPr>
          <p:spPr>
            <a:xfrm>
              <a:off x="784988" y="1859814"/>
              <a:ext cx="10649268" cy="1015663"/>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254061"/>
                  </a:solidFill>
                  <a:effectLst/>
                  <a:uLnTx/>
                  <a:uFillTx/>
                  <a:latin typeface="Montserrat SemiBold" pitchFamily="2" charset="77"/>
                  <a:ea typeface="ＭＳ Ｐゴシック" charset="-128"/>
                  <a:cs typeface="+mn-cs"/>
                </a:rPr>
                <a:t>Thank you</a:t>
              </a:r>
            </a:p>
          </p:txBody>
        </p:sp>
        <p:sp>
          <p:nvSpPr>
            <p:cNvPr id="42" name="TextBox 41">
              <a:extLst>
                <a:ext uri="{FF2B5EF4-FFF2-40B4-BE49-F238E27FC236}">
                  <a16:creationId xmlns:a16="http://schemas.microsoft.com/office/drawing/2014/main" id="{576518B1-6D68-4933-ADB4-3AEA101CD065}"/>
                </a:ext>
              </a:extLst>
            </p:cNvPr>
            <p:cNvSpPr txBox="1"/>
            <p:nvPr/>
          </p:nvSpPr>
          <p:spPr>
            <a:xfrm>
              <a:off x="313204" y="3224665"/>
              <a:ext cx="11602387" cy="400110"/>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normalizeH="0" baseline="0" noProof="0" dirty="0">
                  <a:ln>
                    <a:noFill/>
                  </a:ln>
                  <a:solidFill>
                    <a:srgbClr val="254061"/>
                  </a:solidFill>
                  <a:effectLst/>
                  <a:uLnTx/>
                  <a:uFillTx/>
                  <a:latin typeface="Montserrat" panose="00000500000000000000" pitchFamily="2" charset="0"/>
                  <a:ea typeface="ＭＳ Ｐゴシック" charset="-128"/>
                  <a:cs typeface="+mn-cs"/>
                </a:rPr>
                <a:t>Conrado | Information Designer &amp; Visual Strategist</a:t>
              </a:r>
              <a:endParaRPr kumimoji="0" lang="en-US" sz="600" b="0" i="0" u="none" strike="noStrike" kern="1200" cap="none" normalizeH="0" baseline="0" noProof="0" dirty="0">
                <a:ln>
                  <a:noFill/>
                </a:ln>
                <a:solidFill>
                  <a:srgbClr val="3878AB"/>
                </a:solidFill>
                <a:effectLst/>
                <a:uLnTx/>
                <a:uFillTx/>
                <a:latin typeface="Montserrat" panose="00000500000000000000" pitchFamily="2" charset="0"/>
                <a:ea typeface="ＭＳ Ｐゴシック" charset="-128"/>
                <a:cs typeface="+mn-cs"/>
              </a:endParaRPr>
            </a:p>
          </p:txBody>
        </p:sp>
      </p:grpSp>
      <p:grpSp>
        <p:nvGrpSpPr>
          <p:cNvPr id="16" name="Group 15">
            <a:extLst>
              <a:ext uri="{FF2B5EF4-FFF2-40B4-BE49-F238E27FC236}">
                <a16:creationId xmlns:a16="http://schemas.microsoft.com/office/drawing/2014/main" id="{A1F19B5E-0F00-6EDD-3708-02F301A4CCD3}"/>
              </a:ext>
            </a:extLst>
          </p:cNvPr>
          <p:cNvGrpSpPr/>
          <p:nvPr/>
        </p:nvGrpSpPr>
        <p:grpSpPr>
          <a:xfrm>
            <a:off x="234656" y="5841492"/>
            <a:ext cx="3919932" cy="836014"/>
            <a:chOff x="234656" y="5841492"/>
            <a:chExt cx="3919932" cy="836014"/>
          </a:xfrm>
        </p:grpSpPr>
        <p:sp>
          <p:nvSpPr>
            <p:cNvPr id="7" name="TextBox 6">
              <a:extLst>
                <a:ext uri="{FF2B5EF4-FFF2-40B4-BE49-F238E27FC236}">
                  <a16:creationId xmlns:a16="http://schemas.microsoft.com/office/drawing/2014/main" id="{7EF28CD7-BCE2-099E-2AB9-FF7034EF6020}"/>
                </a:ext>
              </a:extLst>
            </p:cNvPr>
            <p:cNvSpPr txBox="1"/>
            <p:nvPr/>
          </p:nvSpPr>
          <p:spPr>
            <a:xfrm>
              <a:off x="573621" y="5841492"/>
              <a:ext cx="3580967" cy="461024"/>
            </a:xfrm>
            <a:prstGeom prst="rect">
              <a:avLst/>
            </a:prstGeom>
            <a:noFill/>
          </p:spPr>
          <p:txBody>
            <a:bodyPr wrap="square">
              <a:spAutoFit/>
            </a:bodyPr>
            <a:lstStyle/>
            <a:p>
              <a:pPr lvl="0">
                <a:lnSpc>
                  <a:spcPct val="150000"/>
                </a:lnSpc>
              </a:pPr>
              <a:r>
                <a:rPr kumimoji="0" lang="en-US" b="1" i="0" u="none" strike="noStrike" kern="1200" cap="none" spc="0" normalizeH="0" baseline="0" noProof="0" dirty="0">
                  <a:ln>
                    <a:noFill/>
                  </a:ln>
                  <a:solidFill>
                    <a:srgbClr val="254061"/>
                  </a:solidFill>
                  <a:effectLst/>
                  <a:uLnTx/>
                  <a:uFillTx/>
                  <a:latin typeface="Montserrat SemiBold" pitchFamily="2" charset="77"/>
                  <a:ea typeface="ＭＳ Ｐゴシック" charset="-128"/>
                  <a:cs typeface="+mn-cs"/>
                </a:rPr>
                <a:t>design@conrado.cloud</a:t>
              </a:r>
            </a:p>
          </p:txBody>
        </p:sp>
        <p:pic>
          <p:nvPicPr>
            <p:cNvPr id="8" name="Graphic 7">
              <a:extLst>
                <a:ext uri="{FF2B5EF4-FFF2-40B4-BE49-F238E27FC236}">
                  <a16:creationId xmlns:a16="http://schemas.microsoft.com/office/drawing/2014/main" id="{37FABA29-8A56-9CE9-E7BC-E93F87B654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450" y="6005907"/>
              <a:ext cx="292883" cy="195255"/>
            </a:xfrm>
            <a:prstGeom prst="rect">
              <a:avLst/>
            </a:prstGeom>
          </p:spPr>
        </p:pic>
        <p:sp>
          <p:nvSpPr>
            <p:cNvPr id="9" name="TextBox 8">
              <a:extLst>
                <a:ext uri="{FF2B5EF4-FFF2-40B4-BE49-F238E27FC236}">
                  <a16:creationId xmlns:a16="http://schemas.microsoft.com/office/drawing/2014/main" id="{96DBE2DC-90A0-8C24-1B6F-3D29792B8911}"/>
                </a:ext>
              </a:extLst>
            </p:cNvPr>
            <p:cNvSpPr txBox="1"/>
            <p:nvPr/>
          </p:nvSpPr>
          <p:spPr>
            <a:xfrm>
              <a:off x="573622" y="6308174"/>
              <a:ext cx="2225132" cy="369332"/>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254061"/>
                  </a:solidFill>
                  <a:effectLst/>
                  <a:uLnTx/>
                  <a:uFillTx/>
                  <a:latin typeface="Montserrat SemiBold" pitchFamily="2" charset="77"/>
                  <a:ea typeface="ＭＳ Ｐゴシック" charset="-128"/>
                  <a:cs typeface="+mn-cs"/>
                </a:rPr>
                <a:t>conrado.cloud</a:t>
              </a:r>
              <a:endParaRPr lang="en-US" dirty="0"/>
            </a:p>
          </p:txBody>
        </p:sp>
        <p:pic>
          <p:nvPicPr>
            <p:cNvPr id="15" name="Graphic 14">
              <a:extLst>
                <a:ext uri="{FF2B5EF4-FFF2-40B4-BE49-F238E27FC236}">
                  <a16:creationId xmlns:a16="http://schemas.microsoft.com/office/drawing/2014/main" id="{2556C48E-29D9-D0CA-2C68-148C8F1C6C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4656" y="6358275"/>
              <a:ext cx="293677" cy="293677"/>
            </a:xfrm>
            <a:prstGeom prst="rect">
              <a:avLst/>
            </a:prstGeom>
          </p:spPr>
        </p:pic>
      </p:grpSp>
    </p:spTree>
    <p:extLst>
      <p:ext uri="{BB962C8B-B14F-4D97-AF65-F5344CB8AC3E}">
        <p14:creationId xmlns:p14="http://schemas.microsoft.com/office/powerpoint/2010/main" val="177649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5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ge 1 Border"/>
          <p:cNvSpPr>
            <a:spLocks/>
          </p:cNvSpPr>
          <p:nvPr/>
        </p:nvSpPr>
        <p:spPr bwMode="auto">
          <a:xfrm>
            <a:off x="4125743" y="1252219"/>
            <a:ext cx="3940514" cy="5212080"/>
          </a:xfrm>
          <a:prstGeom prst="rect">
            <a:avLst/>
          </a:prstGeom>
          <a:solidFill>
            <a:schemeClr val="bg1"/>
          </a:solidFill>
          <a:ln w="12700">
            <a:solidFill>
              <a:schemeClr val="bg1">
                <a:lumMod val="50000"/>
              </a:schemeClr>
            </a:solidFill>
            <a:round/>
            <a:headEnd/>
            <a:tailEn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pic>
        <p:nvPicPr>
          <p:cNvPr id="10" name="Picture 9" descr="A letter of a business executive&#10;&#10;AI-generated content may be incorrect.">
            <a:extLst>
              <a:ext uri="{FF2B5EF4-FFF2-40B4-BE49-F238E27FC236}">
                <a16:creationId xmlns:a16="http://schemas.microsoft.com/office/drawing/2014/main" id="{5F658B5A-A671-E544-FAB1-DA52731B4325}"/>
              </a:ext>
            </a:extLst>
          </p:cNvPr>
          <p:cNvPicPr>
            <a:picLocks noChangeAspect="1"/>
          </p:cNvPicPr>
          <p:nvPr/>
        </p:nvPicPr>
        <p:blipFill>
          <a:blip r:embed="rId3"/>
          <a:stretch>
            <a:fillRect/>
          </a:stretch>
        </p:blipFill>
        <p:spPr>
          <a:xfrm>
            <a:off x="4169763" y="1331456"/>
            <a:ext cx="3869434" cy="5007502"/>
          </a:xfrm>
          <a:prstGeom prst="rect">
            <a:avLst/>
          </a:prstGeom>
        </p:spPr>
      </p:pic>
      <p:sp>
        <p:nvSpPr>
          <p:cNvPr id="16" name="Date &amp; Description"/>
          <p:cNvSpPr txBox="1"/>
          <p:nvPr/>
        </p:nvSpPr>
        <p:spPr>
          <a:xfrm>
            <a:off x="4267200" y="705133"/>
            <a:ext cx="3657600" cy="523220"/>
          </a:xfrm>
          <a:prstGeom prst="rect">
            <a:avLst/>
          </a:prstGeom>
        </p:spPr>
        <p:txBody>
          <a:bodyPr wrap="square" tIns="45720" bIns="45720" anchor="ctr" anchorCtr="0">
            <a:spAutoFit/>
          </a:bodyPr>
          <a:lstStyle>
            <a:defPPr>
              <a:defRPr lang="en-US"/>
            </a:defPPr>
            <a:lvl1pPr algn="ctr">
              <a:defRPr sz="120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February 1</a:t>
            </a:r>
            <a:r>
              <a:rPr kumimoji="0" lang="en-US" sz="140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mn-cs"/>
              </a:rPr>
              <a:t>st</a:t>
            </a:r>
            <a:r>
              <a:rPr kumimoji="0" lang="en-US"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2026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Recommendation Letter</a:t>
            </a:r>
          </a:p>
        </p:txBody>
      </p:sp>
      <p:sp>
        <p:nvSpPr>
          <p:cNvPr id="2" name="Slide Title"/>
          <p:cNvSpPr>
            <a:spLocks noGrp="1"/>
          </p:cNvSpPr>
          <p:nvPr>
            <p:ph type="title"/>
          </p:nvPr>
        </p:nvSpPr>
        <p:spPr/>
        <p:txBody>
          <a:bodyPr/>
          <a:lstStyle/>
          <a:p>
            <a:r>
              <a:rPr lang="en-US" b="0" dirty="0">
                <a:latin typeface="Montserrat SemiBold" pitchFamily="2" charset="77"/>
              </a:rPr>
              <a:t>Recommendation Letter</a:t>
            </a:r>
          </a:p>
        </p:txBody>
      </p:sp>
      <p:sp>
        <p:nvSpPr>
          <p:cNvPr id="14" name="Page Greyout"/>
          <p:cNvSpPr/>
          <p:nvPr/>
        </p:nvSpPr>
        <p:spPr bwMode="auto">
          <a:xfrm>
            <a:off x="4516635" y="2221121"/>
            <a:ext cx="3107658" cy="500614"/>
          </a:xfrm>
          <a:prstGeom prst="rect">
            <a:avLst/>
          </a:prstGeom>
          <a:solidFill>
            <a:schemeClr val="bg1">
              <a:lumMod val="50000"/>
              <a:alpha val="65000"/>
            </a:schemeClr>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 name="Page Greyout">
            <a:extLst>
              <a:ext uri="{FF2B5EF4-FFF2-40B4-BE49-F238E27FC236}">
                <a16:creationId xmlns:a16="http://schemas.microsoft.com/office/drawing/2014/main" id="{785D1750-8AE9-94A5-9337-1996F80A6EBE}"/>
              </a:ext>
            </a:extLst>
          </p:cNvPr>
          <p:cNvSpPr/>
          <p:nvPr/>
        </p:nvSpPr>
        <p:spPr bwMode="auto">
          <a:xfrm>
            <a:off x="4516635" y="2786657"/>
            <a:ext cx="3107658" cy="403011"/>
          </a:xfrm>
          <a:prstGeom prst="rect">
            <a:avLst/>
          </a:prstGeom>
          <a:solidFill>
            <a:schemeClr val="bg1">
              <a:lumMod val="50000"/>
              <a:alpha val="65000"/>
            </a:schemeClr>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 name="Slide Greyout">
            <a:extLst>
              <a:ext uri="{FF2B5EF4-FFF2-40B4-BE49-F238E27FC236}">
                <a16:creationId xmlns:a16="http://schemas.microsoft.com/office/drawing/2014/main" id="{8120D56E-3BA7-70ED-B331-AC9347B0CEFA}"/>
              </a:ext>
            </a:extLst>
          </p:cNvPr>
          <p:cNvSpPr/>
          <p:nvPr/>
        </p:nvSpPr>
        <p:spPr bwMode="auto">
          <a:xfrm>
            <a:off x="1589" y="640080"/>
            <a:ext cx="12188825" cy="6209134"/>
          </a:xfrm>
          <a:prstGeom prst="rect">
            <a:avLst/>
          </a:prstGeom>
          <a:solidFill>
            <a:schemeClr val="bg1">
              <a:lumMod val="50000"/>
              <a:alpha val="65000"/>
            </a:schemeClr>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 name="Cite"/>
          <p:cNvSpPr/>
          <p:nvPr/>
        </p:nvSpPr>
        <p:spPr>
          <a:xfrm>
            <a:off x="1588" y="6581002"/>
            <a:ext cx="4676280" cy="276999"/>
          </a:xfrm>
          <a:prstGeom prst="round1Rect">
            <a:avLst/>
          </a:prstGeom>
          <a:solidFill>
            <a:schemeClr val="bg1">
              <a:lumMod val="75000"/>
            </a:schemeClr>
          </a:solidFill>
          <a:ln>
            <a:noFill/>
          </a:ln>
        </p:spPr>
        <p:txBody>
          <a:bodyPr wrap="none"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Recommendation Letter by Brandon Chin, Senior Creative Director</a:t>
            </a:r>
          </a:p>
        </p:txBody>
      </p:sp>
      <p:sp>
        <p:nvSpPr>
          <p:cNvPr id="15" name="Callout"/>
          <p:cNvSpPr>
            <a:spLocks/>
          </p:cNvSpPr>
          <p:nvPr/>
        </p:nvSpPr>
        <p:spPr bwMode="auto">
          <a:xfrm>
            <a:off x="413723" y="1703530"/>
            <a:ext cx="11364554" cy="2211018"/>
          </a:xfrm>
          <a:prstGeom prst="rect">
            <a:avLst/>
          </a:prstGeom>
          <a:solidFill>
            <a:schemeClr val="bg1"/>
          </a:solidFill>
          <a:ln w="12700">
            <a:solidFill>
              <a:schemeClr val="bg1">
                <a:lumMod val="50000"/>
              </a:schemeClr>
            </a:solidFill>
            <a:round/>
            <a:headEnd/>
            <a:tailEn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3" name="Callout">
            <a:extLst>
              <a:ext uri="{FF2B5EF4-FFF2-40B4-BE49-F238E27FC236}">
                <a16:creationId xmlns:a16="http://schemas.microsoft.com/office/drawing/2014/main" id="{3FAD9204-3DF5-64BE-6520-AF8A806D9113}"/>
              </a:ext>
            </a:extLst>
          </p:cNvPr>
          <p:cNvSpPr>
            <a:spLocks/>
          </p:cNvSpPr>
          <p:nvPr/>
        </p:nvSpPr>
        <p:spPr bwMode="auto">
          <a:xfrm>
            <a:off x="413723" y="4140432"/>
            <a:ext cx="11364554" cy="1731875"/>
          </a:xfrm>
          <a:prstGeom prst="rect">
            <a:avLst/>
          </a:prstGeom>
          <a:solidFill>
            <a:schemeClr val="bg1"/>
          </a:solidFill>
          <a:ln w="12700">
            <a:solidFill>
              <a:schemeClr val="bg1">
                <a:lumMod val="50000"/>
              </a:schemeClr>
            </a:solidFill>
            <a:round/>
            <a:headEnd/>
            <a:tailEn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 name="Rectangle 26">
            <a:extLst>
              <a:ext uri="{FF2B5EF4-FFF2-40B4-BE49-F238E27FC236}">
                <a16:creationId xmlns:a16="http://schemas.microsoft.com/office/drawing/2014/main" id="{2F4B45D5-194E-886C-CA7A-6081D9496BC0}"/>
              </a:ext>
            </a:extLst>
          </p:cNvPr>
          <p:cNvSpPr/>
          <p:nvPr/>
        </p:nvSpPr>
        <p:spPr>
          <a:xfrm>
            <a:off x="8613057" y="2280113"/>
            <a:ext cx="2359742" cy="345098"/>
          </a:xfrm>
          <a:prstGeom prst="rect">
            <a:avLst/>
          </a:prstGeom>
          <a:solidFill>
            <a:srgbClr val="FFFF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8" name="Rectangle 27">
            <a:extLst>
              <a:ext uri="{FF2B5EF4-FFF2-40B4-BE49-F238E27FC236}">
                <a16:creationId xmlns:a16="http://schemas.microsoft.com/office/drawing/2014/main" id="{75C9AF40-000E-7F56-B035-96A6FCAAC00B}"/>
              </a:ext>
            </a:extLst>
          </p:cNvPr>
          <p:cNvSpPr/>
          <p:nvPr/>
        </p:nvSpPr>
        <p:spPr>
          <a:xfrm>
            <a:off x="589934" y="2634074"/>
            <a:ext cx="8520612" cy="345098"/>
          </a:xfrm>
          <a:prstGeom prst="rect">
            <a:avLst/>
          </a:prstGeom>
          <a:solidFill>
            <a:srgbClr val="FFFF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9" name="Rectangle 28">
            <a:extLst>
              <a:ext uri="{FF2B5EF4-FFF2-40B4-BE49-F238E27FC236}">
                <a16:creationId xmlns:a16="http://schemas.microsoft.com/office/drawing/2014/main" id="{1890447F-D365-86FE-6296-FE77FD32BF5C}"/>
              </a:ext>
            </a:extLst>
          </p:cNvPr>
          <p:cNvSpPr/>
          <p:nvPr/>
        </p:nvSpPr>
        <p:spPr>
          <a:xfrm>
            <a:off x="2452187" y="2979761"/>
            <a:ext cx="8236408" cy="345098"/>
          </a:xfrm>
          <a:prstGeom prst="rect">
            <a:avLst/>
          </a:prstGeom>
          <a:solidFill>
            <a:srgbClr val="FFFF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0" name="Rectangle 29">
            <a:extLst>
              <a:ext uri="{FF2B5EF4-FFF2-40B4-BE49-F238E27FC236}">
                <a16:creationId xmlns:a16="http://schemas.microsoft.com/office/drawing/2014/main" id="{091F1B02-4B60-B2DA-C781-A4200A2156B6}"/>
              </a:ext>
            </a:extLst>
          </p:cNvPr>
          <p:cNvSpPr/>
          <p:nvPr/>
        </p:nvSpPr>
        <p:spPr>
          <a:xfrm>
            <a:off x="586317" y="3325751"/>
            <a:ext cx="3127289" cy="345098"/>
          </a:xfrm>
          <a:prstGeom prst="rect">
            <a:avLst/>
          </a:prstGeom>
          <a:solidFill>
            <a:srgbClr val="FFFF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pic>
        <p:nvPicPr>
          <p:cNvPr id="18" name="Picture 17" descr="A letter of a business executive&#10;&#10;AI-generated content may be incorrect.">
            <a:extLst>
              <a:ext uri="{FF2B5EF4-FFF2-40B4-BE49-F238E27FC236}">
                <a16:creationId xmlns:a16="http://schemas.microsoft.com/office/drawing/2014/main" id="{992CCC40-FC0C-3BF2-A4E3-8223F58FF582}"/>
              </a:ext>
            </a:extLst>
          </p:cNvPr>
          <p:cNvPicPr>
            <a:picLocks noChangeAspect="1"/>
          </p:cNvPicPr>
          <p:nvPr/>
        </p:nvPicPr>
        <p:blipFill>
          <a:blip r:embed="rId3">
            <a:clrChange>
              <a:clrFrom>
                <a:srgbClr val="FFFFFF"/>
              </a:clrFrom>
              <a:clrTo>
                <a:srgbClr val="FFFFFF">
                  <a:alpha val="0"/>
                </a:srgbClr>
              </a:clrTo>
            </a:clrChange>
          </a:blip>
          <a:srcRect l="11217" t="17767" r="12424" b="72236"/>
          <a:stretch>
            <a:fillRect/>
          </a:stretch>
        </p:blipFill>
        <p:spPr>
          <a:xfrm>
            <a:off x="535503" y="1858532"/>
            <a:ext cx="11086942" cy="1878461"/>
          </a:xfrm>
          <a:prstGeom prst="rect">
            <a:avLst/>
          </a:prstGeom>
        </p:spPr>
      </p:pic>
      <p:sp>
        <p:nvSpPr>
          <p:cNvPr id="31" name="Rectangle 30">
            <a:extLst>
              <a:ext uri="{FF2B5EF4-FFF2-40B4-BE49-F238E27FC236}">
                <a16:creationId xmlns:a16="http://schemas.microsoft.com/office/drawing/2014/main" id="{298BA459-EBC2-D441-1452-31DD65173A70}"/>
              </a:ext>
            </a:extLst>
          </p:cNvPr>
          <p:cNvSpPr/>
          <p:nvPr/>
        </p:nvSpPr>
        <p:spPr>
          <a:xfrm>
            <a:off x="7092778" y="4977998"/>
            <a:ext cx="3978876" cy="345098"/>
          </a:xfrm>
          <a:prstGeom prst="rect">
            <a:avLst/>
          </a:prstGeom>
          <a:solidFill>
            <a:srgbClr val="FFFF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2" name="Rectangle 31">
            <a:extLst>
              <a:ext uri="{FF2B5EF4-FFF2-40B4-BE49-F238E27FC236}">
                <a16:creationId xmlns:a16="http://schemas.microsoft.com/office/drawing/2014/main" id="{D2C5404D-B4FD-B597-20CD-E55AAD8760D5}"/>
              </a:ext>
            </a:extLst>
          </p:cNvPr>
          <p:cNvSpPr/>
          <p:nvPr/>
        </p:nvSpPr>
        <p:spPr>
          <a:xfrm>
            <a:off x="589721" y="5323987"/>
            <a:ext cx="7335079" cy="345098"/>
          </a:xfrm>
          <a:prstGeom prst="rect">
            <a:avLst/>
          </a:prstGeom>
          <a:solidFill>
            <a:srgbClr val="FFFF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3" name="Rectangle 32">
            <a:extLst>
              <a:ext uri="{FF2B5EF4-FFF2-40B4-BE49-F238E27FC236}">
                <a16:creationId xmlns:a16="http://schemas.microsoft.com/office/drawing/2014/main" id="{493A02B0-BEC8-DB2D-8AC7-CA2BC370C7A2}"/>
              </a:ext>
            </a:extLst>
          </p:cNvPr>
          <p:cNvSpPr/>
          <p:nvPr/>
        </p:nvSpPr>
        <p:spPr>
          <a:xfrm>
            <a:off x="9934832" y="4644366"/>
            <a:ext cx="1301579" cy="345098"/>
          </a:xfrm>
          <a:prstGeom prst="rect">
            <a:avLst/>
          </a:prstGeom>
          <a:solidFill>
            <a:srgbClr val="FFFF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4" name="Rectangle 33">
            <a:extLst>
              <a:ext uri="{FF2B5EF4-FFF2-40B4-BE49-F238E27FC236}">
                <a16:creationId xmlns:a16="http://schemas.microsoft.com/office/drawing/2014/main" id="{58DE97CB-0CAD-3CA3-9202-E003C806446E}"/>
              </a:ext>
            </a:extLst>
          </p:cNvPr>
          <p:cNvSpPr/>
          <p:nvPr/>
        </p:nvSpPr>
        <p:spPr>
          <a:xfrm>
            <a:off x="568410" y="4990355"/>
            <a:ext cx="1883777" cy="345098"/>
          </a:xfrm>
          <a:prstGeom prst="rect">
            <a:avLst/>
          </a:prstGeom>
          <a:solidFill>
            <a:srgbClr val="FFFF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pic>
        <p:nvPicPr>
          <p:cNvPr id="19" name="Picture 18" descr="A letter of a business executive&#10;&#10;AI-generated content may be incorrect.">
            <a:extLst>
              <a:ext uri="{FF2B5EF4-FFF2-40B4-BE49-F238E27FC236}">
                <a16:creationId xmlns:a16="http://schemas.microsoft.com/office/drawing/2014/main" id="{746F52B6-86BE-F247-C32C-3826939CEE25}"/>
              </a:ext>
            </a:extLst>
          </p:cNvPr>
          <p:cNvPicPr>
            <a:picLocks noChangeAspect="1"/>
          </p:cNvPicPr>
          <p:nvPr/>
        </p:nvPicPr>
        <p:blipFill>
          <a:blip r:embed="rId3">
            <a:clrChange>
              <a:clrFrom>
                <a:srgbClr val="FFFFFF"/>
              </a:clrFrom>
              <a:clrTo>
                <a:srgbClr val="FFFFFF">
                  <a:alpha val="0"/>
                </a:srgbClr>
              </a:clrTo>
            </a:clrChange>
          </a:blip>
          <a:srcRect l="11199" t="29060" r="14049" b="62892"/>
          <a:stretch>
            <a:fillRect/>
          </a:stretch>
        </p:blipFill>
        <p:spPr>
          <a:xfrm>
            <a:off x="538614" y="4256515"/>
            <a:ext cx="10853537" cy="1512228"/>
          </a:xfrm>
          <a:prstGeom prst="rect">
            <a:avLst/>
          </a:prstGeom>
        </p:spPr>
      </p:pic>
    </p:spTree>
    <p:extLst>
      <p:ext uri="{BB962C8B-B14F-4D97-AF65-F5344CB8AC3E}">
        <p14:creationId xmlns:p14="http://schemas.microsoft.com/office/powerpoint/2010/main" val="415474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par>
                                <p:cTn id="21" presetID="0" presetClass="path" presetSubtype="0" accel="50000" decel="50000" fill="hold" nodeType="withEffect">
                                  <p:stCondLst>
                                    <p:cond delay="0"/>
                                  </p:stCondLst>
                                  <p:childTnLst>
                                    <p:animMotion origin="layout" path="M -0.05794 -0.05764 L 2.29167E-6 -3.7037E-7 " pathEditMode="relative" rAng="0" ptsTypes="AA">
                                      <p:cBhvr>
                                        <p:cTn id="22" dur="500" fill="hold"/>
                                        <p:tgtEl>
                                          <p:spTgt spid="18"/>
                                        </p:tgtEl>
                                        <p:attrNameLst>
                                          <p:attrName>ppt_x</p:attrName>
                                          <p:attrName>ppt_y</p:attrName>
                                        </p:attrNameLst>
                                      </p:cBhvr>
                                      <p:rCtr x="2891" y="2870"/>
                                    </p:animMotion>
                                  </p:childTnLst>
                                </p:cTn>
                              </p:par>
                              <p:par>
                                <p:cTn id="23" presetID="53"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par>
                                <p:cTn id="28" presetID="0" presetClass="path" presetSubtype="0" accel="50000" decel="50000" fill="hold" grpId="1" nodeType="withEffect">
                                  <p:stCondLst>
                                    <p:cond delay="0"/>
                                  </p:stCondLst>
                                  <p:childTnLst>
                                    <p:animMotion origin="layout" path="M -0.05794 -0.05764 L 2.29167E-6 -3.7037E-7 " pathEditMode="relative" rAng="0" ptsTypes="AA">
                                      <p:cBhvr>
                                        <p:cTn id="29" dur="500" fill="hold"/>
                                        <p:tgtEl>
                                          <p:spTgt spid="15"/>
                                        </p:tgtEl>
                                        <p:attrNameLst>
                                          <p:attrName>ppt_x</p:attrName>
                                          <p:attrName>ppt_y</p:attrName>
                                        </p:attrNameLst>
                                      </p:cBhvr>
                                      <p:rCtr x="2891" y="2870"/>
                                    </p:animMotion>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0" presetClass="path" presetSubtype="0" accel="50000" decel="50000" fill="hold" nodeType="withEffect">
                                  <p:stCondLst>
                                    <p:cond delay="0"/>
                                  </p:stCondLst>
                                  <p:childTnLst>
                                    <p:animMotion origin="layout" path="M -0.05755 -0.28102 L -2.70833E-6 2.96296E-6 " pathEditMode="relative" rAng="0" ptsTypes="AA">
                                      <p:cBhvr>
                                        <p:cTn id="36" dur="500" fill="hold"/>
                                        <p:tgtEl>
                                          <p:spTgt spid="19"/>
                                        </p:tgtEl>
                                        <p:attrNameLst>
                                          <p:attrName>ppt_x</p:attrName>
                                          <p:attrName>ppt_y</p:attrName>
                                        </p:attrNameLst>
                                      </p:cBhvr>
                                      <p:rCtr x="2878" y="14051"/>
                                    </p:animMotion>
                                  </p:childTnLst>
                                </p:cTn>
                              </p:par>
                              <p:par>
                                <p:cTn id="37" presetID="53"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par>
                                <p:cTn id="42" presetID="0" presetClass="path" presetSubtype="0" accel="50000" decel="50000" fill="hold" grpId="1" nodeType="withEffect">
                                  <p:stCondLst>
                                    <p:cond delay="0"/>
                                  </p:stCondLst>
                                  <p:childTnLst>
                                    <p:animMotion origin="layout" path="M -0.05755 -0.28102 L -2.70833E-6 2.96296E-6 " pathEditMode="relative" rAng="0" ptsTypes="AA">
                                      <p:cBhvr>
                                        <p:cTn id="43" dur="500" fill="hold"/>
                                        <p:tgtEl>
                                          <p:spTgt spid="23"/>
                                        </p:tgtEl>
                                        <p:attrNameLst>
                                          <p:attrName>ppt_x</p:attrName>
                                          <p:attrName>ppt_y</p:attrName>
                                        </p:attrNameLst>
                                      </p:cBhvr>
                                      <p:rCtr x="2878" y="14051"/>
                                    </p:animMotion>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250"/>
                                        <p:tgtEl>
                                          <p:spTgt spid="27"/>
                                        </p:tgtEl>
                                      </p:cBhvr>
                                    </p:animEffect>
                                  </p:childTnLst>
                                </p:cTn>
                              </p:par>
                            </p:childTnLst>
                          </p:cTn>
                        </p:par>
                        <p:par>
                          <p:cTn id="48" fill="hold">
                            <p:stCondLst>
                              <p:cond delay="1750"/>
                            </p:stCondLst>
                            <p:childTnLst>
                              <p:par>
                                <p:cTn id="49" presetID="22" presetClass="entr" presetSubtype="8"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childTnLst>
                          </p:cTn>
                        </p:par>
                        <p:par>
                          <p:cTn id="52" fill="hold">
                            <p:stCondLst>
                              <p:cond delay="2250"/>
                            </p:stCondLst>
                            <p:childTnLst>
                              <p:par>
                                <p:cTn id="53" presetID="22" presetClass="entr" presetSubtype="8"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left)">
                                      <p:cBhvr>
                                        <p:cTn id="55" dur="500"/>
                                        <p:tgtEl>
                                          <p:spTgt spid="29"/>
                                        </p:tgtEl>
                                      </p:cBhvr>
                                    </p:animEffect>
                                  </p:childTnLst>
                                </p:cTn>
                              </p:par>
                            </p:childTnLst>
                          </p:cTn>
                        </p:par>
                        <p:par>
                          <p:cTn id="56" fill="hold">
                            <p:stCondLst>
                              <p:cond delay="2750"/>
                            </p:stCondLst>
                            <p:childTnLst>
                              <p:par>
                                <p:cTn id="57" presetID="22" presetClass="entr" presetSubtype="8"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250"/>
                                        <p:tgtEl>
                                          <p:spTgt spid="30"/>
                                        </p:tgtEl>
                                      </p:cBhvr>
                                    </p:animEffect>
                                  </p:childTnLst>
                                </p:cTn>
                              </p:par>
                            </p:childTnLst>
                          </p:cTn>
                        </p:par>
                        <p:par>
                          <p:cTn id="60" fill="hold">
                            <p:stCondLst>
                              <p:cond delay="3000"/>
                            </p:stCondLst>
                            <p:childTnLst>
                              <p:par>
                                <p:cTn id="61" presetID="22" presetClass="entr" presetSubtype="8"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250"/>
                                        <p:tgtEl>
                                          <p:spTgt spid="33"/>
                                        </p:tgtEl>
                                      </p:cBhvr>
                                    </p:animEffect>
                                  </p:childTnLst>
                                </p:cTn>
                              </p:par>
                            </p:childTnLst>
                          </p:cTn>
                        </p:par>
                        <p:par>
                          <p:cTn id="64" fill="hold">
                            <p:stCondLst>
                              <p:cond delay="3250"/>
                            </p:stCondLst>
                            <p:childTnLst>
                              <p:par>
                                <p:cTn id="65" presetID="22" presetClass="entr" presetSubtype="8"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250"/>
                                        <p:tgtEl>
                                          <p:spTgt spid="34"/>
                                        </p:tgtEl>
                                      </p:cBhvr>
                                    </p:animEffect>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left)">
                                      <p:cBhvr>
                                        <p:cTn id="71" dur="500"/>
                                        <p:tgtEl>
                                          <p:spTgt spid="31"/>
                                        </p:tgtEl>
                                      </p:cBhvr>
                                    </p:animEffect>
                                  </p:childTnLst>
                                </p:cTn>
                              </p:par>
                            </p:childTnLst>
                          </p:cTn>
                        </p:par>
                        <p:par>
                          <p:cTn id="72" fill="hold">
                            <p:stCondLst>
                              <p:cond delay="4000"/>
                            </p:stCondLst>
                            <p:childTnLst>
                              <p:par>
                                <p:cTn id="73" presetID="22" presetClass="entr" presetSubtype="8"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left)">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9" grpId="0" animBg="1"/>
      <p:bldP spid="15" grpId="0" animBg="1"/>
      <p:bldP spid="15" grpId="1" animBg="1"/>
      <p:bldP spid="23" grpId="0" animBg="1"/>
      <p:bldP spid="23" grpId="1"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 name="Rectangle 1533">
            <a:extLst>
              <a:ext uri="{FF2B5EF4-FFF2-40B4-BE49-F238E27FC236}">
                <a16:creationId xmlns:a16="http://schemas.microsoft.com/office/drawing/2014/main" id="{57DFEBFF-969A-EAE0-4CAD-238E5B899253}"/>
              </a:ext>
            </a:extLst>
          </p:cNvPr>
          <p:cNvSpPr>
            <a:spLocks noGrp="1" noRot="1" noMove="1" noResize="1" noEditPoints="1" noAdjustHandles="1" noChangeArrowheads="1" noChangeShapeType="1"/>
          </p:cNvSpPr>
          <p:nvPr/>
        </p:nvSpPr>
        <p:spPr>
          <a:xfrm>
            <a:off x="0" y="-10972"/>
            <a:ext cx="12192000" cy="6868972"/>
          </a:xfrm>
          <a:prstGeom prst="rect">
            <a:avLst/>
          </a:prstGeom>
          <a:solidFill>
            <a:srgbClr val="244B4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72" tIns="45636" rIns="91272" bIns="45636" numCol="1" spcCol="0" rtlCol="0" fromWordArt="0" anchor="ctr" anchorCtr="0" forceAA="0" compatLnSpc="1">
            <a:prstTxWarp prst="textNoShape">
              <a:avLst/>
            </a:prstTxWarp>
            <a:noAutofit/>
          </a:bodyPr>
          <a:lstStyle/>
          <a:p>
            <a:pPr marL="0" marR="0" lvl="0" indent="0" algn="ctr" defTabSz="912482" rtl="0" eaLnBrk="1" fontAlgn="auto" latinLnBrk="0" hangingPunct="1">
              <a:lnSpc>
                <a:spcPct val="100000"/>
              </a:lnSpc>
              <a:spcBef>
                <a:spcPts val="0"/>
              </a:spcBef>
              <a:spcAft>
                <a:spcPts val="0"/>
              </a:spcAft>
              <a:buClrTx/>
              <a:buSzTx/>
              <a:buFontTx/>
              <a:buNone/>
              <a:tabLst/>
              <a:defRPr/>
            </a:pPr>
            <a:endParaRPr kumimoji="0" lang="en-US" sz="1793" b="0" i="0" u="none" strike="noStrike" kern="1200" cap="none" spc="0" normalizeH="0" baseline="0" noProof="0">
              <a:ln>
                <a:noFill/>
              </a:ln>
              <a:solidFill>
                <a:prstClr val="black"/>
              </a:solidFill>
              <a:effectLst/>
              <a:uLnTx/>
              <a:uFillTx/>
              <a:latin typeface="Arial"/>
              <a:ea typeface="+mn-ea"/>
              <a:cs typeface="+mn-cs"/>
            </a:endParaRPr>
          </a:p>
        </p:txBody>
      </p:sp>
      <p:sp>
        <p:nvSpPr>
          <p:cNvPr id="1535" name="Rectangle 1534">
            <a:extLst>
              <a:ext uri="{FF2B5EF4-FFF2-40B4-BE49-F238E27FC236}">
                <a16:creationId xmlns:a16="http://schemas.microsoft.com/office/drawing/2014/main" id="{E5C2C551-CB51-D8EE-1065-19EC3C6C4A8F}"/>
              </a:ext>
            </a:extLst>
          </p:cNvPr>
          <p:cNvSpPr>
            <a:spLocks noGrp="1" noRot="1" noMove="1" noResize="1" noEditPoints="1" noAdjustHandles="1" noChangeArrowheads="1" noChangeShapeType="1"/>
          </p:cNvSpPr>
          <p:nvPr/>
        </p:nvSpPr>
        <p:spPr>
          <a:xfrm>
            <a:off x="11635" y="-802697"/>
            <a:ext cx="13287492" cy="10275511"/>
          </a:xfrm>
          <a:prstGeom prst="rect">
            <a:avLst/>
          </a:prstGeom>
          <a:gradFill flip="none" rotWithShape="1">
            <a:gsLst>
              <a:gs pos="52000">
                <a:srgbClr val="22463E"/>
              </a:gs>
              <a:gs pos="11000">
                <a:srgbClr val="356D61"/>
              </a:gs>
            </a:gsLst>
            <a:path path="circle">
              <a:fillToRect l="50000" t="50000" r="50000" b="50000"/>
            </a:path>
            <a:tileRect/>
          </a:gradFill>
          <a:ln w="6350">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72" tIns="45636" rIns="91272" bIns="45636" numCol="1" spcCol="0" rtlCol="0" fromWordArt="0" anchor="ctr" anchorCtr="0" forceAA="0" compatLnSpc="1">
            <a:prstTxWarp prst="textNoShape">
              <a:avLst/>
            </a:prstTxWarp>
            <a:noAutofit/>
          </a:bodyPr>
          <a:lstStyle/>
          <a:p>
            <a:pPr marL="0" marR="0" lvl="0" indent="0" algn="ctr" defTabSz="912482" rtl="0" eaLnBrk="1" fontAlgn="auto" latinLnBrk="0" hangingPunct="1">
              <a:lnSpc>
                <a:spcPct val="100000"/>
              </a:lnSpc>
              <a:spcBef>
                <a:spcPts val="0"/>
              </a:spcBef>
              <a:spcAft>
                <a:spcPts val="0"/>
              </a:spcAft>
              <a:buClrTx/>
              <a:buSzTx/>
              <a:buFontTx/>
              <a:buNone/>
              <a:tabLst/>
              <a:defRPr/>
            </a:pPr>
            <a:endParaRPr kumimoji="0" lang="en-US" sz="1793" b="0" i="0" u="none" strike="noStrike" kern="1200" cap="none" spc="0" normalizeH="0" baseline="0" noProof="0">
              <a:ln>
                <a:noFill/>
              </a:ln>
              <a:solidFill>
                <a:prstClr val="black"/>
              </a:solidFill>
              <a:effectLst/>
              <a:uLnTx/>
              <a:uFillTx/>
              <a:latin typeface="Arial"/>
              <a:ea typeface="+mn-ea"/>
              <a:cs typeface="+mn-cs"/>
            </a:endParaRPr>
          </a:p>
        </p:txBody>
      </p:sp>
      <p:sp>
        <p:nvSpPr>
          <p:cNvPr id="1111" name="Title 3">
            <a:extLst>
              <a:ext uri="{FF2B5EF4-FFF2-40B4-BE49-F238E27FC236}">
                <a16:creationId xmlns:a16="http://schemas.microsoft.com/office/drawing/2014/main" id="{E3884ED8-88F0-1936-5750-04C898E91547}"/>
              </a:ext>
            </a:extLst>
          </p:cNvPr>
          <p:cNvSpPr txBox="1">
            <a:spLocks/>
          </p:cNvSpPr>
          <p:nvPr/>
        </p:nvSpPr>
        <p:spPr>
          <a:xfrm>
            <a:off x="11107" y="-10973"/>
            <a:ext cx="12169792" cy="638913"/>
          </a:xfrm>
          <a:prstGeom prst="rect">
            <a:avLst/>
          </a:prstGeom>
        </p:spPr>
        <p:txBody>
          <a:bodyPr anchor="ctr"/>
          <a:lstStyle>
            <a:lvl1pPr algn="ctr" rtl="0" eaLnBrk="0" fontAlgn="base" hangingPunct="0">
              <a:spcBef>
                <a:spcPct val="0"/>
              </a:spcBef>
              <a:spcAft>
                <a:spcPct val="0"/>
              </a:spcAft>
              <a:defRPr lang="en-US" sz="2200" b="1" kern="1200" dirty="0">
                <a:solidFill>
                  <a:schemeClr val="tx1"/>
                </a:solidFill>
                <a:latin typeface="Tahoma" panose="020B0604030504040204" pitchFamily="34" charset="0"/>
                <a:ea typeface="Tahoma" pitchFamily="34" charset="0"/>
                <a:cs typeface="Tahoma" pitchFamily="34" charset="0"/>
              </a:defRPr>
            </a:lvl1pPr>
            <a:lvl2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2pPr>
            <a:lvl3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3pPr>
            <a:lvl4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4pPr>
            <a:lvl5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5pPr>
            <a:lvl6pPr marL="609493" algn="ctr" rtl="0" fontAlgn="base">
              <a:spcBef>
                <a:spcPct val="0"/>
              </a:spcBef>
              <a:spcAft>
                <a:spcPct val="0"/>
              </a:spcAft>
              <a:defRPr sz="3200" b="1">
                <a:solidFill>
                  <a:schemeClr val="bg1"/>
                </a:solidFill>
                <a:latin typeface="Arial" charset="0"/>
                <a:cs typeface="Arial" charset="0"/>
              </a:defRPr>
            </a:lvl6pPr>
            <a:lvl7pPr marL="1218987" algn="ctr" rtl="0" fontAlgn="base">
              <a:spcBef>
                <a:spcPct val="0"/>
              </a:spcBef>
              <a:spcAft>
                <a:spcPct val="0"/>
              </a:spcAft>
              <a:defRPr sz="3200" b="1">
                <a:solidFill>
                  <a:schemeClr val="bg1"/>
                </a:solidFill>
                <a:latin typeface="Arial" charset="0"/>
                <a:cs typeface="Arial" charset="0"/>
              </a:defRPr>
            </a:lvl7pPr>
            <a:lvl8pPr marL="1828480" algn="ctr" rtl="0" fontAlgn="base">
              <a:spcBef>
                <a:spcPct val="0"/>
              </a:spcBef>
              <a:spcAft>
                <a:spcPct val="0"/>
              </a:spcAft>
              <a:defRPr sz="3200" b="1">
                <a:solidFill>
                  <a:schemeClr val="bg1"/>
                </a:solidFill>
                <a:latin typeface="Arial" charset="0"/>
                <a:cs typeface="Arial" charset="0"/>
              </a:defRPr>
            </a:lvl8pPr>
            <a:lvl9pPr marL="2437973" algn="ctr" rtl="0" fontAlgn="base">
              <a:spcBef>
                <a:spcPct val="0"/>
              </a:spcBef>
              <a:spcAft>
                <a:spcPct val="0"/>
              </a:spcAft>
              <a:defRPr sz="3200" b="1">
                <a:solidFill>
                  <a:schemeClr val="bg1"/>
                </a:solidFill>
                <a:latin typeface="Arial" charset="0"/>
                <a:cs typeface="Arial" charset="0"/>
              </a:defRPr>
            </a:lvl9pPr>
          </a:lstStyle>
          <a:p>
            <a:pPr marL="0" marR="0" lvl="0" indent="0" algn="ctr" defTabSz="912756" rtl="0" eaLnBrk="0" fontAlgn="base" latinLnBrk="0" hangingPunct="0">
              <a:lnSpc>
                <a:spcPct val="100000"/>
              </a:lnSpc>
              <a:spcBef>
                <a:spcPct val="0"/>
              </a:spcBef>
              <a:spcAft>
                <a:spcPct val="0"/>
              </a:spcAft>
              <a:buClrTx/>
              <a:buSzTx/>
              <a:buFontTx/>
              <a:buNone/>
              <a:tabLst/>
              <a:defRPr/>
            </a:pPr>
            <a:r>
              <a:rPr kumimoji="0" lang="en-US" sz="2194" b="0" i="0" u="none" strike="noStrike" kern="1200" cap="none" spc="300" normalizeH="0" baseline="0" noProof="0" dirty="0">
                <a:ln>
                  <a:noFill/>
                </a:ln>
                <a:solidFill>
                  <a:prstClr val="white"/>
                </a:solidFill>
                <a:effectLst/>
                <a:uLnTx/>
                <a:uFillTx/>
                <a:latin typeface="Montserrat SemiBold" pitchFamily="2" charset="77"/>
                <a:ea typeface="Tahoma" pitchFamily="34" charset="0"/>
                <a:cs typeface="Tahoma" pitchFamily="34" charset="0"/>
              </a:rPr>
              <a:t>STEPS TO DEVELOP SOFTWARE</a:t>
            </a:r>
          </a:p>
        </p:txBody>
      </p:sp>
      <p:sp>
        <p:nvSpPr>
          <p:cNvPr id="1152" name="TextBox 1151">
            <a:extLst>
              <a:ext uri="{FF2B5EF4-FFF2-40B4-BE49-F238E27FC236}">
                <a16:creationId xmlns:a16="http://schemas.microsoft.com/office/drawing/2014/main" id="{A49EBB2C-8BCE-7DAC-98D6-CDA18FE9C300}"/>
              </a:ext>
            </a:extLst>
          </p:cNvPr>
          <p:cNvSpPr txBox="1"/>
          <p:nvPr/>
        </p:nvSpPr>
        <p:spPr>
          <a:xfrm>
            <a:off x="1390667" y="1643686"/>
            <a:ext cx="1974406" cy="437188"/>
          </a:xfrm>
          <a:prstGeom prst="rect">
            <a:avLst/>
          </a:prstGeom>
          <a:noFill/>
          <a:ln>
            <a:noFill/>
          </a:ln>
          <a:effectLst/>
          <a:scene3d>
            <a:camera prst="isometricTopUp"/>
            <a:lightRig rig="threePt" dir="t"/>
          </a:scene3d>
        </p:spPr>
        <p:txBody>
          <a:bodyPr wrap="square" lIns="91296" tIns="0" rIns="91296" bIns="0" rtlCol="0">
            <a:spAutoFit/>
          </a:bodyPr>
          <a:lstStyle/>
          <a:p>
            <a:pPr marL="0" marR="0" lvl="0" indent="0" algn="ctr" defTabSz="91275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300" normalizeH="0" baseline="0" noProof="0" dirty="0">
                <a:ln>
                  <a:noFill/>
                </a:ln>
                <a:solidFill>
                  <a:prstClr val="white"/>
                </a:solidFill>
                <a:effectLst/>
                <a:uLnTx/>
                <a:uFillTx/>
                <a:latin typeface="Montserrat Medium" pitchFamily="2" charset="77"/>
                <a:ea typeface="ＭＳ Ｐゴシック" charset="-128"/>
                <a:cs typeface="Arial" pitchFamily="34" charset="0"/>
              </a:rPr>
              <a:t>CONCEPTION OF IDEA</a:t>
            </a:r>
          </a:p>
        </p:txBody>
      </p:sp>
      <p:sp>
        <p:nvSpPr>
          <p:cNvPr id="1518" name="TextBox 1517">
            <a:extLst>
              <a:ext uri="{FF2B5EF4-FFF2-40B4-BE49-F238E27FC236}">
                <a16:creationId xmlns:a16="http://schemas.microsoft.com/office/drawing/2014/main" id="{9E199420-8A5E-4C09-D12B-4A1929571429}"/>
              </a:ext>
            </a:extLst>
          </p:cNvPr>
          <p:cNvSpPr txBox="1"/>
          <p:nvPr/>
        </p:nvSpPr>
        <p:spPr>
          <a:xfrm>
            <a:off x="6993988" y="4823256"/>
            <a:ext cx="1805436" cy="218594"/>
          </a:xfrm>
          <a:prstGeom prst="rect">
            <a:avLst/>
          </a:prstGeom>
          <a:noFill/>
          <a:ln>
            <a:noFill/>
          </a:ln>
          <a:effectLst/>
          <a:scene3d>
            <a:camera prst="isometricTopUp"/>
            <a:lightRig rig="threePt" dir="t"/>
          </a:scene3d>
        </p:spPr>
        <p:txBody>
          <a:bodyPr wrap="square" lIns="91296" tIns="0" rIns="91296" bIns="0" rtlCol="0">
            <a:spAutoFit/>
          </a:bodyPr>
          <a:lstStyle/>
          <a:p>
            <a:pPr marL="0" marR="0" lvl="0" indent="0" algn="ctr" defTabSz="91275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300" normalizeH="0" baseline="0" noProof="0">
                <a:ln>
                  <a:noFill/>
                </a:ln>
                <a:solidFill>
                  <a:prstClr val="white"/>
                </a:solidFill>
                <a:effectLst/>
                <a:uLnTx/>
                <a:uFillTx/>
                <a:latin typeface="Montserrat Medium" pitchFamily="2" charset="77"/>
                <a:ea typeface="ＭＳ Ｐゴシック" charset="-128"/>
                <a:cs typeface="Arial" pitchFamily="34" charset="0"/>
              </a:rPr>
              <a:t>TESTING</a:t>
            </a:r>
          </a:p>
        </p:txBody>
      </p:sp>
      <p:grpSp>
        <p:nvGrpSpPr>
          <p:cNvPr id="2285" name="Group 2284">
            <a:extLst>
              <a:ext uri="{FF2B5EF4-FFF2-40B4-BE49-F238E27FC236}">
                <a16:creationId xmlns:a16="http://schemas.microsoft.com/office/drawing/2014/main" id="{BF62ACA5-8397-72C4-D246-BB3977BDD643}"/>
              </a:ext>
            </a:extLst>
          </p:cNvPr>
          <p:cNvGrpSpPr/>
          <p:nvPr/>
        </p:nvGrpSpPr>
        <p:grpSpPr>
          <a:xfrm>
            <a:off x="4922578" y="2471503"/>
            <a:ext cx="941394" cy="1360156"/>
            <a:chOff x="4747996" y="1475652"/>
            <a:chExt cx="1501612" cy="2169576"/>
          </a:xfrm>
        </p:grpSpPr>
        <p:grpSp>
          <p:nvGrpSpPr>
            <p:cNvPr id="1388" name="Group 1387">
              <a:extLst>
                <a:ext uri="{FF2B5EF4-FFF2-40B4-BE49-F238E27FC236}">
                  <a16:creationId xmlns:a16="http://schemas.microsoft.com/office/drawing/2014/main" id="{6F713BE4-5984-3DEA-A2B6-A0BAA9582ADA}"/>
                </a:ext>
              </a:extLst>
            </p:cNvPr>
            <p:cNvGrpSpPr/>
            <p:nvPr/>
          </p:nvGrpSpPr>
          <p:grpSpPr>
            <a:xfrm>
              <a:off x="5340779" y="1475652"/>
              <a:ext cx="908829" cy="1841653"/>
              <a:chOff x="7252397" y="827196"/>
              <a:chExt cx="1808523" cy="3664793"/>
            </a:xfrm>
          </p:grpSpPr>
          <p:grpSp>
            <p:nvGrpSpPr>
              <p:cNvPr id="1389" name="Graphic 2335">
                <a:extLst>
                  <a:ext uri="{FF2B5EF4-FFF2-40B4-BE49-F238E27FC236}">
                    <a16:creationId xmlns:a16="http://schemas.microsoft.com/office/drawing/2014/main" id="{8E2E0760-02E5-07C2-344B-89980F560706}"/>
                  </a:ext>
                </a:extLst>
              </p:cNvPr>
              <p:cNvGrpSpPr/>
              <p:nvPr/>
            </p:nvGrpSpPr>
            <p:grpSpPr>
              <a:xfrm>
                <a:off x="7252397" y="827196"/>
                <a:ext cx="1808523" cy="3664793"/>
                <a:chOff x="5777298" y="704370"/>
                <a:chExt cx="494264" cy="1001577"/>
              </a:xfrm>
            </p:grpSpPr>
            <p:grpSp>
              <p:nvGrpSpPr>
                <p:cNvPr id="1396" name="Graphic 2335">
                  <a:extLst>
                    <a:ext uri="{FF2B5EF4-FFF2-40B4-BE49-F238E27FC236}">
                      <a16:creationId xmlns:a16="http://schemas.microsoft.com/office/drawing/2014/main" id="{A4C837EC-F917-292B-6AA1-8DF4E3DF5769}"/>
                    </a:ext>
                  </a:extLst>
                </p:cNvPr>
                <p:cNvGrpSpPr/>
                <p:nvPr/>
              </p:nvGrpSpPr>
              <p:grpSpPr>
                <a:xfrm>
                  <a:off x="5777298" y="1384224"/>
                  <a:ext cx="494264" cy="321723"/>
                  <a:chOff x="5777298" y="1384224"/>
                  <a:chExt cx="494264" cy="321723"/>
                </a:xfrm>
              </p:grpSpPr>
              <p:sp>
                <p:nvSpPr>
                  <p:cNvPr id="1513" name="Freeform 1512">
                    <a:extLst>
                      <a:ext uri="{FF2B5EF4-FFF2-40B4-BE49-F238E27FC236}">
                        <a16:creationId xmlns:a16="http://schemas.microsoft.com/office/drawing/2014/main" id="{1D50C690-8021-17BF-A379-665C3080D7F8}"/>
                      </a:ext>
                    </a:extLst>
                  </p:cNvPr>
                  <p:cNvSpPr/>
                  <p:nvPr/>
                </p:nvSpPr>
                <p:spPr>
                  <a:xfrm>
                    <a:off x="5777379" y="1384224"/>
                    <a:ext cx="494183" cy="285234"/>
                  </a:xfrm>
                  <a:custGeom>
                    <a:avLst/>
                    <a:gdLst>
                      <a:gd name="connsiteX0" fmla="*/ 247092 w 494183"/>
                      <a:gd name="connsiteY0" fmla="*/ 285234 h 285234"/>
                      <a:gd name="connsiteX1" fmla="*/ 0 w 494183"/>
                      <a:gd name="connsiteY1" fmla="*/ 142536 h 285234"/>
                      <a:gd name="connsiteX2" fmla="*/ 247010 w 494183"/>
                      <a:gd name="connsiteY2" fmla="*/ 0 h 285234"/>
                      <a:gd name="connsiteX3" fmla="*/ 494183 w 494183"/>
                      <a:gd name="connsiteY3" fmla="*/ 142617 h 285234"/>
                    </a:gdLst>
                    <a:ahLst/>
                    <a:cxnLst>
                      <a:cxn ang="0">
                        <a:pos x="connsiteX0" y="connsiteY0"/>
                      </a:cxn>
                      <a:cxn ang="0">
                        <a:pos x="connsiteX1" y="connsiteY1"/>
                      </a:cxn>
                      <a:cxn ang="0">
                        <a:pos x="connsiteX2" y="connsiteY2"/>
                      </a:cxn>
                      <a:cxn ang="0">
                        <a:pos x="connsiteX3" y="connsiteY3"/>
                      </a:cxn>
                    </a:cxnLst>
                    <a:rect l="l" t="t" r="r" b="b"/>
                    <a:pathLst>
                      <a:path w="494183" h="285234">
                        <a:moveTo>
                          <a:pt x="247092" y="285234"/>
                        </a:moveTo>
                        <a:lnTo>
                          <a:pt x="0" y="142536"/>
                        </a:lnTo>
                        <a:lnTo>
                          <a:pt x="247010" y="0"/>
                        </a:lnTo>
                        <a:lnTo>
                          <a:pt x="494183" y="142617"/>
                        </a:lnTo>
                        <a:close/>
                      </a:path>
                    </a:pathLst>
                  </a:custGeom>
                  <a:solidFill>
                    <a:srgbClr val="9CA0A6"/>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14" name="Freeform 1513">
                    <a:extLst>
                      <a:ext uri="{FF2B5EF4-FFF2-40B4-BE49-F238E27FC236}">
                        <a16:creationId xmlns:a16="http://schemas.microsoft.com/office/drawing/2014/main" id="{8D7CBD94-A1BA-2D87-6083-AB3B798A3561}"/>
                      </a:ext>
                    </a:extLst>
                  </p:cNvPr>
                  <p:cNvSpPr/>
                  <p:nvPr/>
                </p:nvSpPr>
                <p:spPr>
                  <a:xfrm>
                    <a:off x="5777298" y="1526841"/>
                    <a:ext cx="247173" cy="179106"/>
                  </a:xfrm>
                  <a:custGeom>
                    <a:avLst/>
                    <a:gdLst>
                      <a:gd name="connsiteX0" fmla="*/ 0 w 247173"/>
                      <a:gd name="connsiteY0" fmla="*/ 36489 h 179106"/>
                      <a:gd name="connsiteX1" fmla="*/ 247092 w 247173"/>
                      <a:gd name="connsiteY1" fmla="*/ 179106 h 179106"/>
                      <a:gd name="connsiteX2" fmla="*/ 247173 w 247173"/>
                      <a:gd name="connsiteY2" fmla="*/ 142617 h 179106"/>
                      <a:gd name="connsiteX3" fmla="*/ 0 w 247173"/>
                      <a:gd name="connsiteY3" fmla="*/ 0 h 179106"/>
                    </a:gdLst>
                    <a:ahLst/>
                    <a:cxnLst>
                      <a:cxn ang="0">
                        <a:pos x="connsiteX0" y="connsiteY0"/>
                      </a:cxn>
                      <a:cxn ang="0">
                        <a:pos x="connsiteX1" y="connsiteY1"/>
                      </a:cxn>
                      <a:cxn ang="0">
                        <a:pos x="connsiteX2" y="connsiteY2"/>
                      </a:cxn>
                      <a:cxn ang="0">
                        <a:pos x="connsiteX3" y="connsiteY3"/>
                      </a:cxn>
                    </a:cxnLst>
                    <a:rect l="l" t="t" r="r" b="b"/>
                    <a:pathLst>
                      <a:path w="247173" h="179106">
                        <a:moveTo>
                          <a:pt x="0" y="36489"/>
                        </a:moveTo>
                        <a:lnTo>
                          <a:pt x="247092" y="179106"/>
                        </a:lnTo>
                        <a:lnTo>
                          <a:pt x="247173" y="142617"/>
                        </a:lnTo>
                        <a:lnTo>
                          <a:pt x="0" y="0"/>
                        </a:lnTo>
                        <a:close/>
                      </a:path>
                    </a:pathLst>
                  </a:custGeom>
                  <a:solidFill>
                    <a:srgbClr val="82868E"/>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15" name="Freeform 1514">
                    <a:extLst>
                      <a:ext uri="{FF2B5EF4-FFF2-40B4-BE49-F238E27FC236}">
                        <a16:creationId xmlns:a16="http://schemas.microsoft.com/office/drawing/2014/main" id="{F8D50D1F-9A43-2035-A4C5-06615F2A0920}"/>
                      </a:ext>
                    </a:extLst>
                  </p:cNvPr>
                  <p:cNvSpPr/>
                  <p:nvPr/>
                </p:nvSpPr>
                <p:spPr>
                  <a:xfrm>
                    <a:off x="6024389" y="1526841"/>
                    <a:ext cx="247173" cy="179106"/>
                  </a:xfrm>
                  <a:custGeom>
                    <a:avLst/>
                    <a:gdLst>
                      <a:gd name="connsiteX0" fmla="*/ 247173 w 247173"/>
                      <a:gd name="connsiteY0" fmla="*/ 36489 h 179106"/>
                      <a:gd name="connsiteX1" fmla="*/ 0 w 247173"/>
                      <a:gd name="connsiteY1" fmla="*/ 179106 h 179106"/>
                      <a:gd name="connsiteX2" fmla="*/ 0 w 247173"/>
                      <a:gd name="connsiteY2" fmla="*/ 142617 h 179106"/>
                      <a:gd name="connsiteX3" fmla="*/ 247173 w 247173"/>
                      <a:gd name="connsiteY3" fmla="*/ 0 h 179106"/>
                    </a:gdLst>
                    <a:ahLst/>
                    <a:cxnLst>
                      <a:cxn ang="0">
                        <a:pos x="connsiteX0" y="connsiteY0"/>
                      </a:cxn>
                      <a:cxn ang="0">
                        <a:pos x="connsiteX1" y="connsiteY1"/>
                      </a:cxn>
                      <a:cxn ang="0">
                        <a:pos x="connsiteX2" y="connsiteY2"/>
                      </a:cxn>
                      <a:cxn ang="0">
                        <a:pos x="connsiteX3" y="connsiteY3"/>
                      </a:cxn>
                    </a:cxnLst>
                    <a:rect l="l" t="t" r="r" b="b"/>
                    <a:pathLst>
                      <a:path w="247173" h="179106">
                        <a:moveTo>
                          <a:pt x="247173" y="36489"/>
                        </a:moveTo>
                        <a:lnTo>
                          <a:pt x="0" y="179106"/>
                        </a:lnTo>
                        <a:lnTo>
                          <a:pt x="0" y="142617"/>
                        </a:lnTo>
                        <a:lnTo>
                          <a:pt x="247173" y="0"/>
                        </a:lnTo>
                        <a:close/>
                      </a:path>
                    </a:pathLst>
                  </a:custGeom>
                  <a:solidFill>
                    <a:srgbClr val="65686F"/>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97" name="Graphic 2335">
                  <a:extLst>
                    <a:ext uri="{FF2B5EF4-FFF2-40B4-BE49-F238E27FC236}">
                      <a16:creationId xmlns:a16="http://schemas.microsoft.com/office/drawing/2014/main" id="{0B4433D2-25A4-1F9B-59CE-D542F7D4DE2E}"/>
                    </a:ext>
                  </a:extLst>
                </p:cNvPr>
                <p:cNvGrpSpPr/>
                <p:nvPr/>
              </p:nvGrpSpPr>
              <p:grpSpPr>
                <a:xfrm>
                  <a:off x="5811017" y="851276"/>
                  <a:ext cx="400096" cy="791874"/>
                  <a:chOff x="5811017" y="851276"/>
                  <a:chExt cx="400096" cy="791874"/>
                </a:xfrm>
              </p:grpSpPr>
              <p:grpSp>
                <p:nvGrpSpPr>
                  <p:cNvPr id="1413" name="Graphic 2335">
                    <a:extLst>
                      <a:ext uri="{FF2B5EF4-FFF2-40B4-BE49-F238E27FC236}">
                        <a16:creationId xmlns:a16="http://schemas.microsoft.com/office/drawing/2014/main" id="{0632DEB9-902E-1D30-D43A-242BC35A8EAC}"/>
                      </a:ext>
                    </a:extLst>
                  </p:cNvPr>
                  <p:cNvGrpSpPr/>
                  <p:nvPr/>
                </p:nvGrpSpPr>
                <p:grpSpPr>
                  <a:xfrm>
                    <a:off x="5811017" y="851276"/>
                    <a:ext cx="400096" cy="791874"/>
                    <a:chOff x="5811017" y="851276"/>
                    <a:chExt cx="400096" cy="791874"/>
                  </a:xfrm>
                </p:grpSpPr>
                <p:sp>
                  <p:nvSpPr>
                    <p:cNvPr id="1508" name="Freeform 1507">
                      <a:extLst>
                        <a:ext uri="{FF2B5EF4-FFF2-40B4-BE49-F238E27FC236}">
                          <a16:creationId xmlns:a16="http://schemas.microsoft.com/office/drawing/2014/main" id="{006B0EE2-2452-BEFF-0D81-32E69AAAF0B1}"/>
                        </a:ext>
                      </a:extLst>
                    </p:cNvPr>
                    <p:cNvSpPr/>
                    <p:nvPr/>
                  </p:nvSpPr>
                  <p:spPr>
                    <a:xfrm>
                      <a:off x="5811017" y="851276"/>
                      <a:ext cx="186642" cy="789647"/>
                    </a:xfrm>
                    <a:custGeom>
                      <a:avLst/>
                      <a:gdLst>
                        <a:gd name="connsiteX0" fmla="*/ 0 w 186642"/>
                        <a:gd name="connsiteY0" fmla="*/ 0 h 789647"/>
                        <a:gd name="connsiteX1" fmla="*/ 186643 w 186642"/>
                        <a:gd name="connsiteY1" fmla="*/ 107757 h 789647"/>
                        <a:gd name="connsiteX2" fmla="*/ 186643 w 186642"/>
                        <a:gd name="connsiteY2" fmla="*/ 789647 h 789647"/>
                        <a:gd name="connsiteX3" fmla="*/ 0 w 186642"/>
                        <a:gd name="connsiteY3" fmla="*/ 681809 h 789647"/>
                      </a:gdLst>
                      <a:ahLst/>
                      <a:cxnLst>
                        <a:cxn ang="0">
                          <a:pos x="connsiteX0" y="connsiteY0"/>
                        </a:cxn>
                        <a:cxn ang="0">
                          <a:pos x="connsiteX1" y="connsiteY1"/>
                        </a:cxn>
                        <a:cxn ang="0">
                          <a:pos x="connsiteX2" y="connsiteY2"/>
                        </a:cxn>
                        <a:cxn ang="0">
                          <a:pos x="connsiteX3" y="connsiteY3"/>
                        </a:cxn>
                      </a:cxnLst>
                      <a:rect l="l" t="t" r="r" b="b"/>
                      <a:pathLst>
                        <a:path w="186642" h="789647">
                          <a:moveTo>
                            <a:pt x="0" y="0"/>
                          </a:moveTo>
                          <a:lnTo>
                            <a:pt x="186643" y="107757"/>
                          </a:lnTo>
                          <a:lnTo>
                            <a:pt x="186643" y="789647"/>
                          </a:lnTo>
                          <a:lnTo>
                            <a:pt x="0" y="681809"/>
                          </a:lnTo>
                          <a:close/>
                        </a:path>
                      </a:pathLst>
                    </a:custGeom>
                    <a:solidFill>
                      <a:schemeClr val="tx2">
                        <a:lumMod val="75000"/>
                        <a:alpha val="67000"/>
                      </a:schemeClr>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509" name="Graphic 2335">
                      <a:extLst>
                        <a:ext uri="{FF2B5EF4-FFF2-40B4-BE49-F238E27FC236}">
                          <a16:creationId xmlns:a16="http://schemas.microsoft.com/office/drawing/2014/main" id="{B2AA2F1E-2967-7E70-5F30-EA0C06BA1386}"/>
                        </a:ext>
                      </a:extLst>
                    </p:cNvPr>
                    <p:cNvGrpSpPr/>
                    <p:nvPr/>
                  </p:nvGrpSpPr>
                  <p:grpSpPr>
                    <a:xfrm>
                      <a:off x="5837746" y="853503"/>
                      <a:ext cx="373367" cy="789647"/>
                      <a:chOff x="5837746" y="853503"/>
                      <a:chExt cx="373367" cy="789647"/>
                    </a:xfrm>
                    <a:solidFill>
                      <a:srgbClr val="253A64"/>
                    </a:solidFill>
                  </p:grpSpPr>
                  <p:sp>
                    <p:nvSpPr>
                      <p:cNvPr id="1511" name="Freeform 1510">
                        <a:extLst>
                          <a:ext uri="{FF2B5EF4-FFF2-40B4-BE49-F238E27FC236}">
                            <a16:creationId xmlns:a16="http://schemas.microsoft.com/office/drawing/2014/main" id="{E0ED6F5C-CB92-35A4-24F2-685B85777B16}"/>
                          </a:ext>
                        </a:extLst>
                      </p:cNvPr>
                      <p:cNvSpPr/>
                      <p:nvPr/>
                    </p:nvSpPr>
                    <p:spPr>
                      <a:xfrm>
                        <a:off x="6024389" y="853503"/>
                        <a:ext cx="186724" cy="789647"/>
                      </a:xfrm>
                      <a:custGeom>
                        <a:avLst/>
                        <a:gdLst>
                          <a:gd name="connsiteX0" fmla="*/ 186724 w 186724"/>
                          <a:gd name="connsiteY0" fmla="*/ 0 h 789647"/>
                          <a:gd name="connsiteX1" fmla="*/ 0 w 186724"/>
                          <a:gd name="connsiteY1" fmla="*/ 107757 h 789647"/>
                          <a:gd name="connsiteX2" fmla="*/ 0 w 186724"/>
                          <a:gd name="connsiteY2" fmla="*/ 789647 h 789647"/>
                          <a:gd name="connsiteX3" fmla="*/ 186724 w 186724"/>
                          <a:gd name="connsiteY3" fmla="*/ 681809 h 789647"/>
                        </a:gdLst>
                        <a:ahLst/>
                        <a:cxnLst>
                          <a:cxn ang="0">
                            <a:pos x="connsiteX0" y="connsiteY0"/>
                          </a:cxn>
                          <a:cxn ang="0">
                            <a:pos x="connsiteX1" y="connsiteY1"/>
                          </a:cxn>
                          <a:cxn ang="0">
                            <a:pos x="connsiteX2" y="connsiteY2"/>
                          </a:cxn>
                          <a:cxn ang="0">
                            <a:pos x="connsiteX3" y="connsiteY3"/>
                          </a:cxn>
                        </a:cxnLst>
                        <a:rect l="l" t="t" r="r" b="b"/>
                        <a:pathLst>
                          <a:path w="186724" h="789647">
                            <a:moveTo>
                              <a:pt x="186724" y="0"/>
                            </a:moveTo>
                            <a:lnTo>
                              <a:pt x="0" y="107757"/>
                            </a:lnTo>
                            <a:lnTo>
                              <a:pt x="0" y="789647"/>
                            </a:lnTo>
                            <a:lnTo>
                              <a:pt x="186724" y="681809"/>
                            </a:lnTo>
                            <a:close/>
                          </a:path>
                        </a:pathLst>
                      </a:custGeom>
                      <a:solidFill>
                        <a:srgbClr val="253A64"/>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12" name="Freeform 1511">
                        <a:extLst>
                          <a:ext uri="{FF2B5EF4-FFF2-40B4-BE49-F238E27FC236}">
                            <a16:creationId xmlns:a16="http://schemas.microsoft.com/office/drawing/2014/main" id="{096CA644-E525-F98E-DF94-4B67D4907237}"/>
                          </a:ext>
                        </a:extLst>
                      </p:cNvPr>
                      <p:cNvSpPr/>
                      <p:nvPr/>
                    </p:nvSpPr>
                    <p:spPr>
                      <a:xfrm>
                        <a:off x="5837746" y="853503"/>
                        <a:ext cx="186642" cy="789647"/>
                      </a:xfrm>
                      <a:custGeom>
                        <a:avLst/>
                        <a:gdLst>
                          <a:gd name="connsiteX0" fmla="*/ 0 w 186642"/>
                          <a:gd name="connsiteY0" fmla="*/ 0 h 789647"/>
                          <a:gd name="connsiteX1" fmla="*/ 186643 w 186642"/>
                          <a:gd name="connsiteY1" fmla="*/ 107757 h 789647"/>
                          <a:gd name="connsiteX2" fmla="*/ 186643 w 186642"/>
                          <a:gd name="connsiteY2" fmla="*/ 789647 h 789647"/>
                          <a:gd name="connsiteX3" fmla="*/ 0 w 186642"/>
                          <a:gd name="connsiteY3" fmla="*/ 681809 h 789647"/>
                        </a:gdLst>
                        <a:ahLst/>
                        <a:cxnLst>
                          <a:cxn ang="0">
                            <a:pos x="connsiteX0" y="connsiteY0"/>
                          </a:cxn>
                          <a:cxn ang="0">
                            <a:pos x="connsiteX1" y="connsiteY1"/>
                          </a:cxn>
                          <a:cxn ang="0">
                            <a:pos x="connsiteX2" y="connsiteY2"/>
                          </a:cxn>
                          <a:cxn ang="0">
                            <a:pos x="connsiteX3" y="connsiteY3"/>
                          </a:cxn>
                        </a:cxnLst>
                        <a:rect l="l" t="t" r="r" b="b"/>
                        <a:pathLst>
                          <a:path w="186642" h="789647">
                            <a:moveTo>
                              <a:pt x="0" y="0"/>
                            </a:moveTo>
                            <a:lnTo>
                              <a:pt x="186643" y="107757"/>
                            </a:lnTo>
                            <a:lnTo>
                              <a:pt x="186643" y="789647"/>
                            </a:lnTo>
                            <a:lnTo>
                              <a:pt x="0" y="681809"/>
                            </a:lnTo>
                            <a:close/>
                          </a:path>
                        </a:pathLst>
                      </a:custGeom>
                      <a:solidFill>
                        <a:srgbClr val="253A64"/>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510" name="Freeform 1509">
                      <a:extLst>
                        <a:ext uri="{FF2B5EF4-FFF2-40B4-BE49-F238E27FC236}">
                          <a16:creationId xmlns:a16="http://schemas.microsoft.com/office/drawing/2014/main" id="{812C9800-2F4D-F263-1082-9E09AF3CA390}"/>
                        </a:ext>
                      </a:extLst>
                    </p:cNvPr>
                    <p:cNvSpPr/>
                    <p:nvPr/>
                  </p:nvSpPr>
                  <p:spPr>
                    <a:xfrm>
                      <a:off x="5837746" y="853503"/>
                      <a:ext cx="186642" cy="789647"/>
                    </a:xfrm>
                    <a:custGeom>
                      <a:avLst/>
                      <a:gdLst>
                        <a:gd name="connsiteX0" fmla="*/ 0 w 186642"/>
                        <a:gd name="connsiteY0" fmla="*/ 0 h 789647"/>
                        <a:gd name="connsiteX1" fmla="*/ 186643 w 186642"/>
                        <a:gd name="connsiteY1" fmla="*/ 107757 h 789647"/>
                        <a:gd name="connsiteX2" fmla="*/ 186643 w 186642"/>
                        <a:gd name="connsiteY2" fmla="*/ 789647 h 789647"/>
                        <a:gd name="connsiteX3" fmla="*/ 0 w 186642"/>
                        <a:gd name="connsiteY3" fmla="*/ 681809 h 789647"/>
                      </a:gdLst>
                      <a:ahLst/>
                      <a:cxnLst>
                        <a:cxn ang="0">
                          <a:pos x="connsiteX0" y="connsiteY0"/>
                        </a:cxn>
                        <a:cxn ang="0">
                          <a:pos x="connsiteX1" y="connsiteY1"/>
                        </a:cxn>
                        <a:cxn ang="0">
                          <a:pos x="connsiteX2" y="connsiteY2"/>
                        </a:cxn>
                        <a:cxn ang="0">
                          <a:pos x="connsiteX3" y="connsiteY3"/>
                        </a:cxn>
                      </a:cxnLst>
                      <a:rect l="l" t="t" r="r" b="b"/>
                      <a:pathLst>
                        <a:path w="186642" h="789647">
                          <a:moveTo>
                            <a:pt x="0" y="0"/>
                          </a:moveTo>
                          <a:lnTo>
                            <a:pt x="186643" y="107757"/>
                          </a:lnTo>
                          <a:lnTo>
                            <a:pt x="186643" y="789647"/>
                          </a:lnTo>
                          <a:lnTo>
                            <a:pt x="0" y="681809"/>
                          </a:lnTo>
                          <a:close/>
                        </a:path>
                      </a:pathLst>
                    </a:custGeom>
                    <a:solidFill>
                      <a:schemeClr val="tx1">
                        <a:lumMod val="65000"/>
                        <a:lumOff val="35000"/>
                      </a:schemeClr>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14" name="Graphic 2335">
                    <a:extLst>
                      <a:ext uri="{FF2B5EF4-FFF2-40B4-BE49-F238E27FC236}">
                        <a16:creationId xmlns:a16="http://schemas.microsoft.com/office/drawing/2014/main" id="{AF09A685-7BFF-19A4-BF07-7001762248F4}"/>
                      </a:ext>
                    </a:extLst>
                  </p:cNvPr>
                  <p:cNvGrpSpPr/>
                  <p:nvPr/>
                </p:nvGrpSpPr>
                <p:grpSpPr>
                  <a:xfrm>
                    <a:off x="6128098" y="944563"/>
                    <a:ext cx="83015" cy="124128"/>
                    <a:chOff x="6128098" y="944563"/>
                    <a:chExt cx="83015" cy="124128"/>
                  </a:xfrm>
                </p:grpSpPr>
                <p:sp>
                  <p:nvSpPr>
                    <p:cNvPr id="1506" name="Freeform 1505">
                      <a:extLst>
                        <a:ext uri="{FF2B5EF4-FFF2-40B4-BE49-F238E27FC236}">
                          <a16:creationId xmlns:a16="http://schemas.microsoft.com/office/drawing/2014/main" id="{814497CD-3B0B-1077-6B85-5F375732CA76}"/>
                        </a:ext>
                      </a:extLst>
                    </p:cNvPr>
                    <p:cNvSpPr/>
                    <p:nvPr/>
                  </p:nvSpPr>
                  <p:spPr>
                    <a:xfrm>
                      <a:off x="6128098" y="944563"/>
                      <a:ext cx="83015" cy="124128"/>
                    </a:xfrm>
                    <a:custGeom>
                      <a:avLst/>
                      <a:gdLst>
                        <a:gd name="connsiteX0" fmla="*/ 83016 w 83015"/>
                        <a:gd name="connsiteY0" fmla="*/ 0 h 124128"/>
                        <a:gd name="connsiteX1" fmla="*/ 83016 w 83015"/>
                        <a:gd name="connsiteY1" fmla="*/ 76236 h 124128"/>
                        <a:gd name="connsiteX2" fmla="*/ 0 w 83015"/>
                        <a:gd name="connsiteY2" fmla="*/ 124128 h 124128"/>
                        <a:gd name="connsiteX3" fmla="*/ 0 w 83015"/>
                        <a:gd name="connsiteY3" fmla="*/ 47892 h 124128"/>
                      </a:gdLst>
                      <a:ahLst/>
                      <a:cxnLst>
                        <a:cxn ang="0">
                          <a:pos x="connsiteX0" y="connsiteY0"/>
                        </a:cxn>
                        <a:cxn ang="0">
                          <a:pos x="connsiteX1" y="connsiteY1"/>
                        </a:cxn>
                        <a:cxn ang="0">
                          <a:pos x="connsiteX2" y="connsiteY2"/>
                        </a:cxn>
                        <a:cxn ang="0">
                          <a:pos x="connsiteX3" y="connsiteY3"/>
                        </a:cxn>
                      </a:cxnLst>
                      <a:rect l="l" t="t" r="r" b="b"/>
                      <a:pathLst>
                        <a:path w="83015" h="124128">
                          <a:moveTo>
                            <a:pt x="83016" y="0"/>
                          </a:moveTo>
                          <a:lnTo>
                            <a:pt x="83016" y="76236"/>
                          </a:lnTo>
                          <a:lnTo>
                            <a:pt x="0" y="124128"/>
                          </a:lnTo>
                          <a:lnTo>
                            <a:pt x="0" y="47892"/>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07" name="Freeform 1506">
                      <a:extLst>
                        <a:ext uri="{FF2B5EF4-FFF2-40B4-BE49-F238E27FC236}">
                          <a16:creationId xmlns:a16="http://schemas.microsoft.com/office/drawing/2014/main" id="{332AE0B3-00D6-E579-2FCA-D16EDCB252A4}"/>
                        </a:ext>
                      </a:extLst>
                    </p:cNvPr>
                    <p:cNvSpPr/>
                    <p:nvPr/>
                  </p:nvSpPr>
                  <p:spPr>
                    <a:xfrm>
                      <a:off x="6144473" y="971604"/>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643 w 57923"/>
                        <a:gd name="connsiteY5" fmla="*/ 36733 h 67602"/>
                        <a:gd name="connsiteX6" fmla="*/ 53198 w 57923"/>
                        <a:gd name="connsiteY6" fmla="*/ 8715 h 67602"/>
                        <a:gd name="connsiteX7" fmla="*/ 53198 w 57923"/>
                        <a:gd name="connsiteY7" fmla="*/ 16453 h 67602"/>
                        <a:gd name="connsiteX8" fmla="*/ 4643 w 57923"/>
                        <a:gd name="connsiteY8" fmla="*/ 44471 h 67602"/>
                        <a:gd name="connsiteX9" fmla="*/ 4643 w 57923"/>
                        <a:gd name="connsiteY9" fmla="*/ 36733 h 67602"/>
                        <a:gd name="connsiteX10" fmla="*/ 4643 w 57923"/>
                        <a:gd name="connsiteY10" fmla="*/ 51231 h 67602"/>
                        <a:gd name="connsiteX11" fmla="*/ 53198 w 57923"/>
                        <a:gd name="connsiteY11" fmla="*/ 23213 h 67602"/>
                        <a:gd name="connsiteX12" fmla="*/ 53198 w 57923"/>
                        <a:gd name="connsiteY12" fmla="*/ 30951 h 67602"/>
                        <a:gd name="connsiteX13" fmla="*/ 4643 w 57923"/>
                        <a:gd name="connsiteY13" fmla="*/ 58969 h 67602"/>
                        <a:gd name="connsiteX14" fmla="*/ 4643 w 57923"/>
                        <a:gd name="connsiteY14" fmla="*/ 51231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643" y="36733"/>
                          </a:moveTo>
                          <a:lnTo>
                            <a:pt x="53198" y="8715"/>
                          </a:lnTo>
                          <a:lnTo>
                            <a:pt x="53198" y="16453"/>
                          </a:lnTo>
                          <a:lnTo>
                            <a:pt x="4643" y="44471"/>
                          </a:lnTo>
                          <a:lnTo>
                            <a:pt x="4643" y="36733"/>
                          </a:lnTo>
                          <a:close/>
                          <a:moveTo>
                            <a:pt x="4643" y="51231"/>
                          </a:moveTo>
                          <a:lnTo>
                            <a:pt x="53198" y="23213"/>
                          </a:lnTo>
                          <a:lnTo>
                            <a:pt x="53198" y="30951"/>
                          </a:lnTo>
                          <a:lnTo>
                            <a:pt x="4643" y="58969"/>
                          </a:lnTo>
                          <a:lnTo>
                            <a:pt x="4643" y="51231"/>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15" name="Graphic 2335">
                    <a:extLst>
                      <a:ext uri="{FF2B5EF4-FFF2-40B4-BE49-F238E27FC236}">
                        <a16:creationId xmlns:a16="http://schemas.microsoft.com/office/drawing/2014/main" id="{EE123B82-5B52-A643-9D6A-11146F7F8220}"/>
                      </a:ext>
                    </a:extLst>
                  </p:cNvPr>
                  <p:cNvGrpSpPr/>
                  <p:nvPr/>
                </p:nvGrpSpPr>
                <p:grpSpPr>
                  <a:xfrm>
                    <a:off x="5837746" y="944563"/>
                    <a:ext cx="269740" cy="183993"/>
                    <a:chOff x="5837746" y="944563"/>
                    <a:chExt cx="269740" cy="183993"/>
                  </a:xfrm>
                </p:grpSpPr>
                <p:grpSp>
                  <p:nvGrpSpPr>
                    <p:cNvPr id="1495" name="Graphic 2335">
                      <a:extLst>
                        <a:ext uri="{FF2B5EF4-FFF2-40B4-BE49-F238E27FC236}">
                          <a16:creationId xmlns:a16="http://schemas.microsoft.com/office/drawing/2014/main" id="{1BBFCAC4-38F7-17AB-3C3C-BA6C4DF9E02F}"/>
                        </a:ext>
                      </a:extLst>
                    </p:cNvPr>
                    <p:cNvGrpSpPr/>
                    <p:nvPr/>
                  </p:nvGrpSpPr>
                  <p:grpSpPr>
                    <a:xfrm>
                      <a:off x="6024389" y="1004346"/>
                      <a:ext cx="83097" cy="124209"/>
                      <a:chOff x="6024389" y="1004346"/>
                      <a:chExt cx="83097" cy="124209"/>
                    </a:xfrm>
                  </p:grpSpPr>
                  <p:sp>
                    <p:nvSpPr>
                      <p:cNvPr id="1504" name="Freeform 1503">
                        <a:extLst>
                          <a:ext uri="{FF2B5EF4-FFF2-40B4-BE49-F238E27FC236}">
                            <a16:creationId xmlns:a16="http://schemas.microsoft.com/office/drawing/2014/main" id="{5BC4F786-CE77-AC9B-6C3D-3172B9D25A62}"/>
                          </a:ext>
                        </a:extLst>
                      </p:cNvPr>
                      <p:cNvSpPr/>
                      <p:nvPr/>
                    </p:nvSpPr>
                    <p:spPr>
                      <a:xfrm>
                        <a:off x="6024389" y="1004346"/>
                        <a:ext cx="83097" cy="124209"/>
                      </a:xfrm>
                      <a:custGeom>
                        <a:avLst/>
                        <a:gdLst>
                          <a:gd name="connsiteX0" fmla="*/ 0 w 83097"/>
                          <a:gd name="connsiteY0" fmla="*/ 47973 h 124209"/>
                          <a:gd name="connsiteX1" fmla="*/ 83097 w 83097"/>
                          <a:gd name="connsiteY1" fmla="*/ 0 h 124209"/>
                          <a:gd name="connsiteX2" fmla="*/ 83097 w 83097"/>
                          <a:gd name="connsiteY2" fmla="*/ 76236 h 124209"/>
                          <a:gd name="connsiteX3" fmla="*/ 0 w 83097"/>
                          <a:gd name="connsiteY3" fmla="*/ 124210 h 124209"/>
                        </a:gdLst>
                        <a:ahLst/>
                        <a:cxnLst>
                          <a:cxn ang="0">
                            <a:pos x="connsiteX0" y="connsiteY0"/>
                          </a:cxn>
                          <a:cxn ang="0">
                            <a:pos x="connsiteX1" y="connsiteY1"/>
                          </a:cxn>
                          <a:cxn ang="0">
                            <a:pos x="connsiteX2" y="connsiteY2"/>
                          </a:cxn>
                          <a:cxn ang="0">
                            <a:pos x="connsiteX3" y="connsiteY3"/>
                          </a:cxn>
                        </a:cxnLst>
                        <a:rect l="l" t="t" r="r" b="b"/>
                        <a:pathLst>
                          <a:path w="83097" h="124209">
                            <a:moveTo>
                              <a:pt x="0" y="47973"/>
                            </a:moveTo>
                            <a:lnTo>
                              <a:pt x="83097" y="0"/>
                            </a:lnTo>
                            <a:lnTo>
                              <a:pt x="83097" y="76236"/>
                            </a:lnTo>
                            <a:lnTo>
                              <a:pt x="0" y="124210"/>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05" name="Freeform 1504">
                        <a:extLst>
                          <a:ext uri="{FF2B5EF4-FFF2-40B4-BE49-F238E27FC236}">
                            <a16:creationId xmlns:a16="http://schemas.microsoft.com/office/drawing/2014/main" id="{1F2B4078-2425-8453-0B7E-25379CEE42EB}"/>
                          </a:ext>
                        </a:extLst>
                      </p:cNvPr>
                      <p:cNvSpPr/>
                      <p:nvPr/>
                    </p:nvSpPr>
                    <p:spPr>
                      <a:xfrm>
                        <a:off x="6033188" y="1035704"/>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725 w 57923"/>
                          <a:gd name="connsiteY5" fmla="*/ 36652 h 67602"/>
                          <a:gd name="connsiteX6" fmla="*/ 53280 w 57923"/>
                          <a:gd name="connsiteY6" fmla="*/ 8634 h 67602"/>
                          <a:gd name="connsiteX7" fmla="*/ 53280 w 57923"/>
                          <a:gd name="connsiteY7" fmla="*/ 16371 h 67602"/>
                          <a:gd name="connsiteX8" fmla="*/ 4725 w 57923"/>
                          <a:gd name="connsiteY8" fmla="*/ 44390 h 67602"/>
                          <a:gd name="connsiteX9" fmla="*/ 4725 w 57923"/>
                          <a:gd name="connsiteY9" fmla="*/ 36652 h 67602"/>
                          <a:gd name="connsiteX10" fmla="*/ 4725 w 57923"/>
                          <a:gd name="connsiteY10" fmla="*/ 51150 h 67602"/>
                          <a:gd name="connsiteX11" fmla="*/ 53280 w 57923"/>
                          <a:gd name="connsiteY11" fmla="*/ 23131 h 67602"/>
                          <a:gd name="connsiteX12" fmla="*/ 53280 w 57923"/>
                          <a:gd name="connsiteY12" fmla="*/ 30869 h 67602"/>
                          <a:gd name="connsiteX13" fmla="*/ 4725 w 57923"/>
                          <a:gd name="connsiteY13" fmla="*/ 58888 h 67602"/>
                          <a:gd name="connsiteX14" fmla="*/ 4725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725" y="36652"/>
                            </a:moveTo>
                            <a:lnTo>
                              <a:pt x="53280" y="8634"/>
                            </a:lnTo>
                            <a:lnTo>
                              <a:pt x="53280" y="16371"/>
                            </a:lnTo>
                            <a:lnTo>
                              <a:pt x="4725" y="44390"/>
                            </a:lnTo>
                            <a:lnTo>
                              <a:pt x="4725" y="36652"/>
                            </a:lnTo>
                            <a:close/>
                            <a:moveTo>
                              <a:pt x="4725" y="51150"/>
                            </a:moveTo>
                            <a:lnTo>
                              <a:pt x="53280" y="23131"/>
                            </a:lnTo>
                            <a:lnTo>
                              <a:pt x="53280" y="30869"/>
                            </a:lnTo>
                            <a:lnTo>
                              <a:pt x="4725" y="58888"/>
                            </a:lnTo>
                            <a:lnTo>
                              <a:pt x="4725"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96" name="Graphic 2335">
                      <a:extLst>
                        <a:ext uri="{FF2B5EF4-FFF2-40B4-BE49-F238E27FC236}">
                          <a16:creationId xmlns:a16="http://schemas.microsoft.com/office/drawing/2014/main" id="{AA4BD7B0-C369-D989-EEE4-75DBC13292ED}"/>
                        </a:ext>
                      </a:extLst>
                    </p:cNvPr>
                    <p:cNvGrpSpPr/>
                    <p:nvPr/>
                  </p:nvGrpSpPr>
                  <p:grpSpPr>
                    <a:xfrm>
                      <a:off x="5837746" y="944563"/>
                      <a:ext cx="186642" cy="183993"/>
                      <a:chOff x="5837746" y="944563"/>
                      <a:chExt cx="186642" cy="183993"/>
                    </a:xfrm>
                  </p:grpSpPr>
                  <p:sp>
                    <p:nvSpPr>
                      <p:cNvPr id="1498" name="Freeform 1497">
                        <a:extLst>
                          <a:ext uri="{FF2B5EF4-FFF2-40B4-BE49-F238E27FC236}">
                            <a16:creationId xmlns:a16="http://schemas.microsoft.com/office/drawing/2014/main" id="{1DD0A2E9-A601-B90B-0BC4-FCE84E2C8934}"/>
                          </a:ext>
                        </a:extLst>
                      </p:cNvPr>
                      <p:cNvSpPr/>
                      <p:nvPr/>
                    </p:nvSpPr>
                    <p:spPr>
                      <a:xfrm>
                        <a:off x="5837746" y="944563"/>
                        <a:ext cx="186642" cy="183993"/>
                      </a:xfrm>
                      <a:custGeom>
                        <a:avLst/>
                        <a:gdLst>
                          <a:gd name="connsiteX0" fmla="*/ 186643 w 186642"/>
                          <a:gd name="connsiteY0" fmla="*/ 107757 h 183993"/>
                          <a:gd name="connsiteX1" fmla="*/ 186643 w 186642"/>
                          <a:gd name="connsiteY1" fmla="*/ 183993 h 183993"/>
                          <a:gd name="connsiteX2" fmla="*/ 0 w 186642"/>
                          <a:gd name="connsiteY2" fmla="*/ 76236 h 183993"/>
                          <a:gd name="connsiteX3" fmla="*/ 0 w 186642"/>
                          <a:gd name="connsiteY3" fmla="*/ 0 h 183993"/>
                        </a:gdLst>
                        <a:ahLst/>
                        <a:cxnLst>
                          <a:cxn ang="0">
                            <a:pos x="connsiteX0" y="connsiteY0"/>
                          </a:cxn>
                          <a:cxn ang="0">
                            <a:pos x="connsiteX1" y="connsiteY1"/>
                          </a:cxn>
                          <a:cxn ang="0">
                            <a:pos x="connsiteX2" y="connsiteY2"/>
                          </a:cxn>
                          <a:cxn ang="0">
                            <a:pos x="connsiteX3" y="connsiteY3"/>
                          </a:cxn>
                        </a:cxnLst>
                        <a:rect l="l" t="t" r="r" b="b"/>
                        <a:pathLst>
                          <a:path w="186642" h="183993">
                            <a:moveTo>
                              <a:pt x="186643" y="107757"/>
                            </a:moveTo>
                            <a:lnTo>
                              <a:pt x="186643" y="183993"/>
                            </a:lnTo>
                            <a:lnTo>
                              <a:pt x="0" y="76236"/>
                            </a:lnTo>
                            <a:lnTo>
                              <a:pt x="0" y="0"/>
                            </a:lnTo>
                            <a:close/>
                          </a:path>
                        </a:pathLst>
                      </a:custGeom>
                      <a:solidFill>
                        <a:srgbClr val="9098A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9" name="Graphic 2335">
                        <a:extLst>
                          <a:ext uri="{FF2B5EF4-FFF2-40B4-BE49-F238E27FC236}">
                            <a16:creationId xmlns:a16="http://schemas.microsoft.com/office/drawing/2014/main" id="{6F69BFBF-FC07-58E4-E825-80CD92986767}"/>
                          </a:ext>
                        </a:extLst>
                      </p:cNvPr>
                      <p:cNvGrpSpPr/>
                      <p:nvPr/>
                    </p:nvGrpSpPr>
                    <p:grpSpPr>
                      <a:xfrm>
                        <a:off x="5844443" y="983595"/>
                        <a:ext cx="57942" cy="41594"/>
                        <a:chOff x="5844443" y="983595"/>
                        <a:chExt cx="57942" cy="41594"/>
                      </a:xfrm>
                    </p:grpSpPr>
                    <p:sp>
                      <p:nvSpPr>
                        <p:cNvPr id="1500" name="Freeform 1499">
                          <a:extLst>
                            <a:ext uri="{FF2B5EF4-FFF2-40B4-BE49-F238E27FC236}">
                              <a16:creationId xmlns:a16="http://schemas.microsoft.com/office/drawing/2014/main" id="{FFAA3CB2-B116-9B5A-CAA2-8DF46C34BF8B}"/>
                            </a:ext>
                          </a:extLst>
                        </p:cNvPr>
                        <p:cNvSpPr/>
                        <p:nvPr/>
                      </p:nvSpPr>
                      <p:spPr>
                        <a:xfrm rot="-1821449">
                          <a:off x="5876645" y="1001532"/>
                          <a:ext cx="8146" cy="14172"/>
                        </a:xfrm>
                        <a:custGeom>
                          <a:avLst/>
                          <a:gdLst>
                            <a:gd name="connsiteX0" fmla="*/ 8147 w 8146"/>
                            <a:gd name="connsiteY0" fmla="*/ 7086 h 14172"/>
                            <a:gd name="connsiteX1" fmla="*/ 4074 w 8146"/>
                            <a:gd name="connsiteY1" fmla="*/ 14172 h 14172"/>
                            <a:gd name="connsiteX2" fmla="*/ 0 w 8146"/>
                            <a:gd name="connsiteY2" fmla="*/ 7086 h 14172"/>
                            <a:gd name="connsiteX3" fmla="*/ 4074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4" y="14172"/>
                              </a:cubicBezTo>
                              <a:cubicBezTo>
                                <a:pt x="1824" y="14172"/>
                                <a:pt x="0" y="11000"/>
                                <a:pt x="0" y="7086"/>
                              </a:cubicBezTo>
                              <a:cubicBezTo>
                                <a:pt x="0" y="3173"/>
                                <a:pt x="1824" y="0"/>
                                <a:pt x="4074"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01" name="Freeform 1500">
                          <a:extLst>
                            <a:ext uri="{FF2B5EF4-FFF2-40B4-BE49-F238E27FC236}">
                              <a16:creationId xmlns:a16="http://schemas.microsoft.com/office/drawing/2014/main" id="{CBB64AD6-F6BA-D38D-106F-2CFC6EA5D7D9}"/>
                            </a:ext>
                          </a:extLst>
                        </p:cNvPr>
                        <p:cNvSpPr/>
                        <p:nvPr/>
                      </p:nvSpPr>
                      <p:spPr>
                        <a:xfrm rot="-1821449">
                          <a:off x="5891215" y="1009930"/>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02" name="Freeform 1501">
                          <a:extLst>
                            <a:ext uri="{FF2B5EF4-FFF2-40B4-BE49-F238E27FC236}">
                              <a16:creationId xmlns:a16="http://schemas.microsoft.com/office/drawing/2014/main" id="{C4021972-968A-D400-2881-1FEB0161E015}"/>
                            </a:ext>
                          </a:extLst>
                        </p:cNvPr>
                        <p:cNvSpPr/>
                        <p:nvPr/>
                      </p:nvSpPr>
                      <p:spPr>
                        <a:xfrm rot="-1821449">
                          <a:off x="5862077" y="993142"/>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03" name="Freeform 1502">
                          <a:extLst>
                            <a:ext uri="{FF2B5EF4-FFF2-40B4-BE49-F238E27FC236}">
                              <a16:creationId xmlns:a16="http://schemas.microsoft.com/office/drawing/2014/main" id="{A9EF88FB-3E9D-8B18-CD3F-D9CD32C7E512}"/>
                            </a:ext>
                          </a:extLst>
                        </p:cNvPr>
                        <p:cNvSpPr/>
                        <p:nvPr/>
                      </p:nvSpPr>
                      <p:spPr>
                        <a:xfrm rot="-1821449">
                          <a:off x="5847466" y="984681"/>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1497" name="Freeform 1496">
                      <a:extLst>
                        <a:ext uri="{FF2B5EF4-FFF2-40B4-BE49-F238E27FC236}">
                          <a16:creationId xmlns:a16="http://schemas.microsoft.com/office/drawing/2014/main" id="{4917376A-5976-7F75-208A-5F1762962FD8}"/>
                        </a:ext>
                      </a:extLst>
                    </p:cNvPr>
                    <p:cNvSpPr/>
                    <p:nvPr/>
                  </p:nvSpPr>
                  <p:spPr>
                    <a:xfrm>
                      <a:off x="5924265" y="1014988"/>
                      <a:ext cx="91406" cy="87078"/>
                    </a:xfrm>
                    <a:custGeom>
                      <a:avLst/>
                      <a:gdLst>
                        <a:gd name="connsiteX0" fmla="*/ 91407 w 91406"/>
                        <a:gd name="connsiteY0" fmla="*/ 53296 h 87078"/>
                        <a:gd name="connsiteX1" fmla="*/ 90592 w 91406"/>
                        <a:gd name="connsiteY1" fmla="*/ 51830 h 87078"/>
                        <a:gd name="connsiteX2" fmla="*/ 896 w 91406"/>
                        <a:gd name="connsiteY2" fmla="*/ 110 h 87078"/>
                        <a:gd name="connsiteX3" fmla="*/ 81 w 91406"/>
                        <a:gd name="connsiteY3" fmla="*/ 599 h 87078"/>
                        <a:gd name="connsiteX4" fmla="*/ 81 w 91406"/>
                        <a:gd name="connsiteY4" fmla="*/ 4508 h 87078"/>
                        <a:gd name="connsiteX5" fmla="*/ 896 w 91406"/>
                        <a:gd name="connsiteY5" fmla="*/ 5974 h 87078"/>
                        <a:gd name="connsiteX6" fmla="*/ 87985 w 91406"/>
                        <a:gd name="connsiteY6" fmla="*/ 56228 h 87078"/>
                        <a:gd name="connsiteX7" fmla="*/ 87985 w 91406"/>
                        <a:gd name="connsiteY7" fmla="*/ 64536 h 87078"/>
                        <a:gd name="connsiteX8" fmla="*/ 978 w 91406"/>
                        <a:gd name="connsiteY8" fmla="*/ 14282 h 87078"/>
                        <a:gd name="connsiteX9" fmla="*/ 0 w 91406"/>
                        <a:gd name="connsiteY9" fmla="*/ 14852 h 87078"/>
                        <a:gd name="connsiteX10" fmla="*/ 0 w 91406"/>
                        <a:gd name="connsiteY10" fmla="*/ 19169 h 87078"/>
                        <a:gd name="connsiteX11" fmla="*/ 978 w 91406"/>
                        <a:gd name="connsiteY11" fmla="*/ 20798 h 87078"/>
                        <a:gd name="connsiteX12" fmla="*/ 87985 w 91406"/>
                        <a:gd name="connsiteY12" fmla="*/ 71052 h 87078"/>
                        <a:gd name="connsiteX13" fmla="*/ 87985 w 91406"/>
                        <a:gd name="connsiteY13" fmla="*/ 79034 h 87078"/>
                        <a:gd name="connsiteX14" fmla="*/ 978 w 91406"/>
                        <a:gd name="connsiteY14" fmla="*/ 28780 h 87078"/>
                        <a:gd name="connsiteX15" fmla="*/ 0 w 91406"/>
                        <a:gd name="connsiteY15" fmla="*/ 29350 h 87078"/>
                        <a:gd name="connsiteX16" fmla="*/ 0 w 91406"/>
                        <a:gd name="connsiteY16" fmla="*/ 33667 h 87078"/>
                        <a:gd name="connsiteX17" fmla="*/ 978 w 91406"/>
                        <a:gd name="connsiteY17" fmla="*/ 35296 h 87078"/>
                        <a:gd name="connsiteX18" fmla="*/ 90429 w 91406"/>
                        <a:gd name="connsiteY18" fmla="*/ 86934 h 87078"/>
                        <a:gd name="connsiteX19" fmla="*/ 91407 w 91406"/>
                        <a:gd name="connsiteY19" fmla="*/ 86364 h 87078"/>
                        <a:gd name="connsiteX20" fmla="*/ 91407 w 91406"/>
                        <a:gd name="connsiteY20" fmla="*/ 71866 h 87078"/>
                        <a:gd name="connsiteX21" fmla="*/ 91407 w 91406"/>
                        <a:gd name="connsiteY21" fmla="*/ 53296 h 87078"/>
                        <a:gd name="connsiteX22" fmla="*/ 91407 w 91406"/>
                        <a:gd name="connsiteY22" fmla="*/ 53296 h 87078"/>
                        <a:gd name="connsiteX23" fmla="*/ 91407 w 91406"/>
                        <a:gd name="connsiteY23" fmla="*/ 53296 h 8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06" h="87078">
                          <a:moveTo>
                            <a:pt x="91407" y="53296"/>
                          </a:moveTo>
                          <a:cubicBezTo>
                            <a:pt x="91407" y="52726"/>
                            <a:pt x="90999" y="52074"/>
                            <a:pt x="90592" y="51830"/>
                          </a:cubicBezTo>
                          <a:lnTo>
                            <a:pt x="896" y="110"/>
                          </a:lnTo>
                          <a:cubicBezTo>
                            <a:pt x="407" y="-134"/>
                            <a:pt x="81" y="29"/>
                            <a:pt x="81" y="599"/>
                          </a:cubicBezTo>
                          <a:lnTo>
                            <a:pt x="81" y="4508"/>
                          </a:lnTo>
                          <a:cubicBezTo>
                            <a:pt x="81" y="5078"/>
                            <a:pt x="489" y="5730"/>
                            <a:pt x="896" y="5974"/>
                          </a:cubicBezTo>
                          <a:lnTo>
                            <a:pt x="87985" y="56228"/>
                          </a:lnTo>
                          <a:lnTo>
                            <a:pt x="87985" y="64536"/>
                          </a:lnTo>
                          <a:lnTo>
                            <a:pt x="978" y="14282"/>
                          </a:lnTo>
                          <a:cubicBezTo>
                            <a:pt x="489" y="13956"/>
                            <a:pt x="0" y="14201"/>
                            <a:pt x="0" y="14852"/>
                          </a:cubicBezTo>
                          <a:lnTo>
                            <a:pt x="0" y="19169"/>
                          </a:lnTo>
                          <a:cubicBezTo>
                            <a:pt x="0" y="19739"/>
                            <a:pt x="407" y="20472"/>
                            <a:pt x="978" y="20798"/>
                          </a:cubicBezTo>
                          <a:lnTo>
                            <a:pt x="87985" y="71052"/>
                          </a:lnTo>
                          <a:lnTo>
                            <a:pt x="87985" y="79034"/>
                          </a:lnTo>
                          <a:lnTo>
                            <a:pt x="978" y="28780"/>
                          </a:lnTo>
                          <a:cubicBezTo>
                            <a:pt x="489" y="28454"/>
                            <a:pt x="0" y="28699"/>
                            <a:pt x="0" y="29350"/>
                          </a:cubicBezTo>
                          <a:lnTo>
                            <a:pt x="0" y="33667"/>
                          </a:lnTo>
                          <a:cubicBezTo>
                            <a:pt x="0" y="34237"/>
                            <a:pt x="407" y="34970"/>
                            <a:pt x="978" y="35296"/>
                          </a:cubicBezTo>
                          <a:lnTo>
                            <a:pt x="90429" y="86934"/>
                          </a:lnTo>
                          <a:cubicBezTo>
                            <a:pt x="90918" y="87260"/>
                            <a:pt x="91407" y="87016"/>
                            <a:pt x="91407" y="86364"/>
                          </a:cubicBezTo>
                          <a:lnTo>
                            <a:pt x="91407" y="71866"/>
                          </a:lnTo>
                          <a:lnTo>
                            <a:pt x="91407" y="53296"/>
                          </a:lnTo>
                          <a:lnTo>
                            <a:pt x="91407" y="53296"/>
                          </a:lnTo>
                          <a:lnTo>
                            <a:pt x="91407" y="53296"/>
                          </a:ln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16" name="Graphic 2335">
                    <a:extLst>
                      <a:ext uri="{FF2B5EF4-FFF2-40B4-BE49-F238E27FC236}">
                        <a16:creationId xmlns:a16="http://schemas.microsoft.com/office/drawing/2014/main" id="{A3FE0E74-0C51-8BFA-8716-D12BC6C5592E}"/>
                      </a:ext>
                    </a:extLst>
                  </p:cNvPr>
                  <p:cNvGrpSpPr/>
                  <p:nvPr/>
                </p:nvGrpSpPr>
                <p:grpSpPr>
                  <a:xfrm>
                    <a:off x="5837746" y="1132628"/>
                    <a:ext cx="269740" cy="183993"/>
                    <a:chOff x="5837746" y="1132628"/>
                    <a:chExt cx="269740" cy="183993"/>
                  </a:xfrm>
                </p:grpSpPr>
                <p:grpSp>
                  <p:nvGrpSpPr>
                    <p:cNvPr id="1484" name="Graphic 2335">
                      <a:extLst>
                        <a:ext uri="{FF2B5EF4-FFF2-40B4-BE49-F238E27FC236}">
                          <a16:creationId xmlns:a16="http://schemas.microsoft.com/office/drawing/2014/main" id="{BFB8C243-84D5-C2ED-ABFF-AEE96E47B8AA}"/>
                        </a:ext>
                      </a:extLst>
                    </p:cNvPr>
                    <p:cNvGrpSpPr/>
                    <p:nvPr/>
                  </p:nvGrpSpPr>
                  <p:grpSpPr>
                    <a:xfrm>
                      <a:off x="6024389" y="1192412"/>
                      <a:ext cx="83097" cy="124209"/>
                      <a:chOff x="6024389" y="1192412"/>
                      <a:chExt cx="83097" cy="124209"/>
                    </a:xfrm>
                  </p:grpSpPr>
                  <p:sp>
                    <p:nvSpPr>
                      <p:cNvPr id="1493" name="Freeform 1492">
                        <a:extLst>
                          <a:ext uri="{FF2B5EF4-FFF2-40B4-BE49-F238E27FC236}">
                            <a16:creationId xmlns:a16="http://schemas.microsoft.com/office/drawing/2014/main" id="{BAAA674D-C690-409B-53AB-0B6498E682D5}"/>
                          </a:ext>
                        </a:extLst>
                      </p:cNvPr>
                      <p:cNvSpPr/>
                      <p:nvPr/>
                    </p:nvSpPr>
                    <p:spPr>
                      <a:xfrm>
                        <a:off x="6024389" y="1192412"/>
                        <a:ext cx="83097" cy="124209"/>
                      </a:xfrm>
                      <a:custGeom>
                        <a:avLst/>
                        <a:gdLst>
                          <a:gd name="connsiteX0" fmla="*/ 0 w 83097"/>
                          <a:gd name="connsiteY0" fmla="*/ 47973 h 124209"/>
                          <a:gd name="connsiteX1" fmla="*/ 83097 w 83097"/>
                          <a:gd name="connsiteY1" fmla="*/ 0 h 124209"/>
                          <a:gd name="connsiteX2" fmla="*/ 83097 w 83097"/>
                          <a:gd name="connsiteY2" fmla="*/ 76236 h 124209"/>
                          <a:gd name="connsiteX3" fmla="*/ 0 w 83097"/>
                          <a:gd name="connsiteY3" fmla="*/ 124210 h 124209"/>
                        </a:gdLst>
                        <a:ahLst/>
                        <a:cxnLst>
                          <a:cxn ang="0">
                            <a:pos x="connsiteX0" y="connsiteY0"/>
                          </a:cxn>
                          <a:cxn ang="0">
                            <a:pos x="connsiteX1" y="connsiteY1"/>
                          </a:cxn>
                          <a:cxn ang="0">
                            <a:pos x="connsiteX2" y="connsiteY2"/>
                          </a:cxn>
                          <a:cxn ang="0">
                            <a:pos x="connsiteX3" y="connsiteY3"/>
                          </a:cxn>
                        </a:cxnLst>
                        <a:rect l="l" t="t" r="r" b="b"/>
                        <a:pathLst>
                          <a:path w="83097" h="124209">
                            <a:moveTo>
                              <a:pt x="0" y="47973"/>
                            </a:moveTo>
                            <a:lnTo>
                              <a:pt x="83097" y="0"/>
                            </a:lnTo>
                            <a:lnTo>
                              <a:pt x="83097" y="76236"/>
                            </a:lnTo>
                            <a:lnTo>
                              <a:pt x="0" y="124210"/>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94" name="Freeform 1493">
                        <a:extLst>
                          <a:ext uri="{FF2B5EF4-FFF2-40B4-BE49-F238E27FC236}">
                            <a16:creationId xmlns:a16="http://schemas.microsoft.com/office/drawing/2014/main" id="{57D5FBAA-9CC7-34EA-E60E-44D486649AAD}"/>
                          </a:ext>
                        </a:extLst>
                      </p:cNvPr>
                      <p:cNvSpPr/>
                      <p:nvPr/>
                    </p:nvSpPr>
                    <p:spPr>
                      <a:xfrm>
                        <a:off x="6033188" y="1223770"/>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725 w 57923"/>
                          <a:gd name="connsiteY5" fmla="*/ 36652 h 67602"/>
                          <a:gd name="connsiteX6" fmla="*/ 53280 w 57923"/>
                          <a:gd name="connsiteY6" fmla="*/ 8634 h 67602"/>
                          <a:gd name="connsiteX7" fmla="*/ 53280 w 57923"/>
                          <a:gd name="connsiteY7" fmla="*/ 16371 h 67602"/>
                          <a:gd name="connsiteX8" fmla="*/ 4725 w 57923"/>
                          <a:gd name="connsiteY8" fmla="*/ 44390 h 67602"/>
                          <a:gd name="connsiteX9" fmla="*/ 4725 w 57923"/>
                          <a:gd name="connsiteY9" fmla="*/ 36652 h 67602"/>
                          <a:gd name="connsiteX10" fmla="*/ 4725 w 57923"/>
                          <a:gd name="connsiteY10" fmla="*/ 51150 h 67602"/>
                          <a:gd name="connsiteX11" fmla="*/ 53280 w 57923"/>
                          <a:gd name="connsiteY11" fmla="*/ 23131 h 67602"/>
                          <a:gd name="connsiteX12" fmla="*/ 53280 w 57923"/>
                          <a:gd name="connsiteY12" fmla="*/ 30869 h 67602"/>
                          <a:gd name="connsiteX13" fmla="*/ 4725 w 57923"/>
                          <a:gd name="connsiteY13" fmla="*/ 58888 h 67602"/>
                          <a:gd name="connsiteX14" fmla="*/ 4725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725" y="36652"/>
                            </a:moveTo>
                            <a:lnTo>
                              <a:pt x="53280" y="8634"/>
                            </a:lnTo>
                            <a:lnTo>
                              <a:pt x="53280" y="16371"/>
                            </a:lnTo>
                            <a:lnTo>
                              <a:pt x="4725" y="44390"/>
                            </a:lnTo>
                            <a:lnTo>
                              <a:pt x="4725" y="36652"/>
                            </a:lnTo>
                            <a:close/>
                            <a:moveTo>
                              <a:pt x="4725" y="51150"/>
                            </a:moveTo>
                            <a:lnTo>
                              <a:pt x="53280" y="23131"/>
                            </a:lnTo>
                            <a:lnTo>
                              <a:pt x="53280" y="30869"/>
                            </a:lnTo>
                            <a:lnTo>
                              <a:pt x="4725" y="58888"/>
                            </a:lnTo>
                            <a:lnTo>
                              <a:pt x="4725"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85" name="Graphic 2335">
                      <a:extLst>
                        <a:ext uri="{FF2B5EF4-FFF2-40B4-BE49-F238E27FC236}">
                          <a16:creationId xmlns:a16="http://schemas.microsoft.com/office/drawing/2014/main" id="{8C0C0E9B-D7F8-E343-F074-F78A44FAEE5D}"/>
                        </a:ext>
                      </a:extLst>
                    </p:cNvPr>
                    <p:cNvGrpSpPr/>
                    <p:nvPr/>
                  </p:nvGrpSpPr>
                  <p:grpSpPr>
                    <a:xfrm>
                      <a:off x="5837746" y="1132628"/>
                      <a:ext cx="186642" cy="183993"/>
                      <a:chOff x="5837746" y="1132628"/>
                      <a:chExt cx="186642" cy="183993"/>
                    </a:xfrm>
                  </p:grpSpPr>
                  <p:sp>
                    <p:nvSpPr>
                      <p:cNvPr id="1487" name="Freeform 1486">
                        <a:extLst>
                          <a:ext uri="{FF2B5EF4-FFF2-40B4-BE49-F238E27FC236}">
                            <a16:creationId xmlns:a16="http://schemas.microsoft.com/office/drawing/2014/main" id="{B4DC8D9B-9C7F-7207-88D4-C46540A2D49F}"/>
                          </a:ext>
                        </a:extLst>
                      </p:cNvPr>
                      <p:cNvSpPr/>
                      <p:nvPr/>
                    </p:nvSpPr>
                    <p:spPr>
                      <a:xfrm>
                        <a:off x="5837746" y="1132628"/>
                        <a:ext cx="186642" cy="183993"/>
                      </a:xfrm>
                      <a:custGeom>
                        <a:avLst/>
                        <a:gdLst>
                          <a:gd name="connsiteX0" fmla="*/ 186643 w 186642"/>
                          <a:gd name="connsiteY0" fmla="*/ 107757 h 183993"/>
                          <a:gd name="connsiteX1" fmla="*/ 186643 w 186642"/>
                          <a:gd name="connsiteY1" fmla="*/ 183993 h 183993"/>
                          <a:gd name="connsiteX2" fmla="*/ 0 w 186642"/>
                          <a:gd name="connsiteY2" fmla="*/ 76236 h 183993"/>
                          <a:gd name="connsiteX3" fmla="*/ 0 w 186642"/>
                          <a:gd name="connsiteY3" fmla="*/ 0 h 183993"/>
                        </a:gdLst>
                        <a:ahLst/>
                        <a:cxnLst>
                          <a:cxn ang="0">
                            <a:pos x="connsiteX0" y="connsiteY0"/>
                          </a:cxn>
                          <a:cxn ang="0">
                            <a:pos x="connsiteX1" y="connsiteY1"/>
                          </a:cxn>
                          <a:cxn ang="0">
                            <a:pos x="connsiteX2" y="connsiteY2"/>
                          </a:cxn>
                          <a:cxn ang="0">
                            <a:pos x="connsiteX3" y="connsiteY3"/>
                          </a:cxn>
                        </a:cxnLst>
                        <a:rect l="l" t="t" r="r" b="b"/>
                        <a:pathLst>
                          <a:path w="186642" h="183993">
                            <a:moveTo>
                              <a:pt x="186643" y="107757"/>
                            </a:moveTo>
                            <a:lnTo>
                              <a:pt x="186643" y="183993"/>
                            </a:lnTo>
                            <a:lnTo>
                              <a:pt x="0" y="76236"/>
                            </a:lnTo>
                            <a:lnTo>
                              <a:pt x="0" y="0"/>
                            </a:lnTo>
                            <a:close/>
                          </a:path>
                        </a:pathLst>
                      </a:custGeom>
                      <a:solidFill>
                        <a:srgbClr val="9098A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88" name="Graphic 2335">
                        <a:extLst>
                          <a:ext uri="{FF2B5EF4-FFF2-40B4-BE49-F238E27FC236}">
                            <a16:creationId xmlns:a16="http://schemas.microsoft.com/office/drawing/2014/main" id="{C2474499-C44F-89CF-27A1-B63799320C03}"/>
                          </a:ext>
                        </a:extLst>
                      </p:cNvPr>
                      <p:cNvGrpSpPr/>
                      <p:nvPr/>
                    </p:nvGrpSpPr>
                    <p:grpSpPr>
                      <a:xfrm>
                        <a:off x="5846952" y="1162865"/>
                        <a:ext cx="58493" cy="59557"/>
                        <a:chOff x="5846952" y="1162865"/>
                        <a:chExt cx="58493" cy="59557"/>
                      </a:xfrm>
                    </p:grpSpPr>
                    <p:sp>
                      <p:nvSpPr>
                        <p:cNvPr id="1489" name="Freeform 1488">
                          <a:extLst>
                            <a:ext uri="{FF2B5EF4-FFF2-40B4-BE49-F238E27FC236}">
                              <a16:creationId xmlns:a16="http://schemas.microsoft.com/office/drawing/2014/main" id="{B84FE8FD-F7B6-71C9-A231-0A57BF0A4CE4}"/>
                            </a:ext>
                          </a:extLst>
                        </p:cNvPr>
                        <p:cNvSpPr/>
                        <p:nvPr/>
                      </p:nvSpPr>
                      <p:spPr>
                        <a:xfrm>
                          <a:off x="5881576" y="1185370"/>
                          <a:ext cx="23870" cy="37052"/>
                        </a:xfrm>
                        <a:custGeom>
                          <a:avLst/>
                          <a:gdLst>
                            <a:gd name="connsiteX0" fmla="*/ 0 w 23870"/>
                            <a:gd name="connsiteY0" fmla="*/ 2725 h 37052"/>
                            <a:gd name="connsiteX1" fmla="*/ 3911 w 23870"/>
                            <a:gd name="connsiteY1" fmla="*/ 526 h 37052"/>
                            <a:gd name="connsiteX2" fmla="*/ 19960 w 23870"/>
                            <a:gd name="connsiteY2" fmla="*/ 9811 h 37052"/>
                            <a:gd name="connsiteX3" fmla="*/ 23870 w 23870"/>
                            <a:gd name="connsiteY3" fmla="*/ 16490 h 37052"/>
                            <a:gd name="connsiteX4" fmla="*/ 23870 w 23870"/>
                            <a:gd name="connsiteY4" fmla="*/ 34327 h 37052"/>
                            <a:gd name="connsiteX5" fmla="*/ 19960 w 23870"/>
                            <a:gd name="connsiteY5" fmla="*/ 36526 h 37052"/>
                            <a:gd name="connsiteX6" fmla="*/ 3911 w 23870"/>
                            <a:gd name="connsiteY6" fmla="*/ 27241 h 37052"/>
                            <a:gd name="connsiteX7" fmla="*/ 0 w 23870"/>
                            <a:gd name="connsiteY7" fmla="*/ 20562 h 37052"/>
                            <a:gd name="connsiteX8" fmla="*/ 0 w 23870"/>
                            <a:gd name="connsiteY8" fmla="*/ 2725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0" h="37052">
                              <a:moveTo>
                                <a:pt x="0" y="2725"/>
                              </a:moveTo>
                              <a:cubicBezTo>
                                <a:pt x="0" y="282"/>
                                <a:pt x="1711" y="-696"/>
                                <a:pt x="3911" y="526"/>
                              </a:cubicBezTo>
                              <a:lnTo>
                                <a:pt x="19960" y="9811"/>
                              </a:lnTo>
                              <a:cubicBezTo>
                                <a:pt x="22078" y="11033"/>
                                <a:pt x="23870" y="14046"/>
                                <a:pt x="23870" y="16490"/>
                              </a:cubicBezTo>
                              <a:lnTo>
                                <a:pt x="23870" y="34327"/>
                              </a:lnTo>
                              <a:cubicBezTo>
                                <a:pt x="23870" y="36771"/>
                                <a:pt x="22159" y="37748"/>
                                <a:pt x="19960" y="36526"/>
                              </a:cubicBezTo>
                              <a:lnTo>
                                <a:pt x="3911" y="27241"/>
                              </a:lnTo>
                              <a:cubicBezTo>
                                <a:pt x="1792" y="26019"/>
                                <a:pt x="0" y="23006"/>
                                <a:pt x="0" y="20562"/>
                              </a:cubicBezTo>
                              <a:lnTo>
                                <a:pt x="0" y="2725"/>
                              </a:ln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90" name="Freeform 1489">
                          <a:extLst>
                            <a:ext uri="{FF2B5EF4-FFF2-40B4-BE49-F238E27FC236}">
                              <a16:creationId xmlns:a16="http://schemas.microsoft.com/office/drawing/2014/main" id="{A7BE870B-3894-2791-9383-14A672ACC978}"/>
                            </a:ext>
                          </a:extLst>
                        </p:cNvPr>
                        <p:cNvSpPr/>
                        <p:nvPr/>
                      </p:nvSpPr>
                      <p:spPr>
                        <a:xfrm>
                          <a:off x="5846952" y="1162865"/>
                          <a:ext cx="5947" cy="29364"/>
                        </a:xfrm>
                        <a:custGeom>
                          <a:avLst/>
                          <a:gdLst>
                            <a:gd name="connsiteX0" fmla="*/ 0 w 5947"/>
                            <a:gd name="connsiteY0" fmla="*/ 714 h 29364"/>
                            <a:gd name="connsiteX1" fmla="*/ 978 w 5947"/>
                            <a:gd name="connsiteY1" fmla="*/ 144 h 29364"/>
                            <a:gd name="connsiteX2" fmla="*/ 4970 w 5947"/>
                            <a:gd name="connsiteY2" fmla="*/ 2424 h 29364"/>
                            <a:gd name="connsiteX3" fmla="*/ 5947 w 5947"/>
                            <a:gd name="connsiteY3" fmla="*/ 4135 h 29364"/>
                            <a:gd name="connsiteX4" fmla="*/ 5947 w 5947"/>
                            <a:gd name="connsiteY4" fmla="*/ 28651 h 29364"/>
                            <a:gd name="connsiteX5" fmla="*/ 4970 w 5947"/>
                            <a:gd name="connsiteY5" fmla="*/ 29221 h 29364"/>
                            <a:gd name="connsiteX6" fmla="*/ 978 w 5947"/>
                            <a:gd name="connsiteY6" fmla="*/ 26940 h 29364"/>
                            <a:gd name="connsiteX7" fmla="*/ 0 w 5947"/>
                            <a:gd name="connsiteY7" fmla="*/ 25230 h 29364"/>
                            <a:gd name="connsiteX8" fmla="*/ 0 w 5947"/>
                            <a:gd name="connsiteY8" fmla="*/ 714 h 2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7" h="29364">
                              <a:moveTo>
                                <a:pt x="0" y="714"/>
                              </a:moveTo>
                              <a:cubicBezTo>
                                <a:pt x="0" y="62"/>
                                <a:pt x="407" y="-182"/>
                                <a:pt x="978" y="144"/>
                              </a:cubicBezTo>
                              <a:lnTo>
                                <a:pt x="4970" y="2424"/>
                              </a:lnTo>
                              <a:cubicBezTo>
                                <a:pt x="5540" y="2750"/>
                                <a:pt x="5947" y="3483"/>
                                <a:pt x="5947" y="4135"/>
                              </a:cubicBezTo>
                              <a:lnTo>
                                <a:pt x="5947" y="28651"/>
                              </a:lnTo>
                              <a:cubicBezTo>
                                <a:pt x="5947" y="29302"/>
                                <a:pt x="5540" y="29547"/>
                                <a:pt x="4970" y="29221"/>
                              </a:cubicBezTo>
                              <a:lnTo>
                                <a:pt x="978" y="26940"/>
                              </a:lnTo>
                              <a:cubicBezTo>
                                <a:pt x="407" y="26615"/>
                                <a:pt x="0" y="25882"/>
                                <a:pt x="0" y="25230"/>
                              </a:cubicBezTo>
                              <a:lnTo>
                                <a:pt x="0" y="714"/>
                              </a:ln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91" name="Freeform 1490">
                          <a:extLst>
                            <a:ext uri="{FF2B5EF4-FFF2-40B4-BE49-F238E27FC236}">
                              <a16:creationId xmlns:a16="http://schemas.microsoft.com/office/drawing/2014/main" id="{B3D80643-DEE5-A29C-E776-E06FC6BFA633}"/>
                            </a:ext>
                          </a:extLst>
                        </p:cNvPr>
                        <p:cNvSpPr/>
                        <p:nvPr/>
                      </p:nvSpPr>
                      <p:spPr>
                        <a:xfrm>
                          <a:off x="5857543" y="1169019"/>
                          <a:ext cx="6354" cy="29599"/>
                        </a:xfrm>
                        <a:custGeom>
                          <a:avLst/>
                          <a:gdLst>
                            <a:gd name="connsiteX0" fmla="*/ 0 w 6354"/>
                            <a:gd name="connsiteY0" fmla="*/ 750 h 29599"/>
                            <a:gd name="connsiteX1" fmla="*/ 1059 w 6354"/>
                            <a:gd name="connsiteY1" fmla="*/ 180 h 29599"/>
                            <a:gd name="connsiteX2" fmla="*/ 5295 w 6354"/>
                            <a:gd name="connsiteY2" fmla="*/ 2623 h 29599"/>
                            <a:gd name="connsiteX3" fmla="*/ 6354 w 6354"/>
                            <a:gd name="connsiteY3" fmla="*/ 4496 h 29599"/>
                            <a:gd name="connsiteX4" fmla="*/ 6354 w 6354"/>
                            <a:gd name="connsiteY4" fmla="*/ 28850 h 29599"/>
                            <a:gd name="connsiteX5" fmla="*/ 5295 w 6354"/>
                            <a:gd name="connsiteY5" fmla="*/ 29420 h 29599"/>
                            <a:gd name="connsiteX6" fmla="*/ 1059 w 6354"/>
                            <a:gd name="connsiteY6" fmla="*/ 26976 h 29599"/>
                            <a:gd name="connsiteX7" fmla="*/ 0 w 6354"/>
                            <a:gd name="connsiteY7" fmla="*/ 25103 h 29599"/>
                            <a:gd name="connsiteX8" fmla="*/ 0 w 6354"/>
                            <a:gd name="connsiteY8" fmla="*/ 750 h 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4" h="29599">
                              <a:moveTo>
                                <a:pt x="0" y="750"/>
                              </a:moveTo>
                              <a:cubicBezTo>
                                <a:pt x="0" y="98"/>
                                <a:pt x="489" y="-228"/>
                                <a:pt x="1059" y="180"/>
                              </a:cubicBezTo>
                              <a:lnTo>
                                <a:pt x="5295" y="2623"/>
                              </a:lnTo>
                              <a:cubicBezTo>
                                <a:pt x="5866" y="2949"/>
                                <a:pt x="6354" y="3763"/>
                                <a:pt x="6354" y="4496"/>
                              </a:cubicBezTo>
                              <a:lnTo>
                                <a:pt x="6354" y="28850"/>
                              </a:lnTo>
                              <a:cubicBezTo>
                                <a:pt x="6354" y="29501"/>
                                <a:pt x="5866" y="29827"/>
                                <a:pt x="5295" y="29420"/>
                              </a:cubicBezTo>
                              <a:lnTo>
                                <a:pt x="1059" y="26976"/>
                              </a:lnTo>
                              <a:cubicBezTo>
                                <a:pt x="489" y="26651"/>
                                <a:pt x="0" y="25836"/>
                                <a:pt x="0" y="25103"/>
                              </a:cubicBezTo>
                              <a:lnTo>
                                <a:pt x="0" y="750"/>
                              </a:ln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92" name="Freeform 1491">
                          <a:extLst>
                            <a:ext uri="{FF2B5EF4-FFF2-40B4-BE49-F238E27FC236}">
                              <a16:creationId xmlns:a16="http://schemas.microsoft.com/office/drawing/2014/main" id="{F1671674-76CC-00A4-9834-DDF51ED8902F}"/>
                            </a:ext>
                          </a:extLst>
                        </p:cNvPr>
                        <p:cNvSpPr/>
                        <p:nvPr/>
                      </p:nvSpPr>
                      <p:spPr>
                        <a:xfrm>
                          <a:off x="5868460" y="1175327"/>
                          <a:ext cx="5946" cy="29364"/>
                        </a:xfrm>
                        <a:custGeom>
                          <a:avLst/>
                          <a:gdLst>
                            <a:gd name="connsiteX0" fmla="*/ 0 w 5946"/>
                            <a:gd name="connsiteY0" fmla="*/ 714 h 29364"/>
                            <a:gd name="connsiteX1" fmla="*/ 978 w 5946"/>
                            <a:gd name="connsiteY1" fmla="*/ 144 h 29364"/>
                            <a:gd name="connsiteX2" fmla="*/ 4969 w 5946"/>
                            <a:gd name="connsiteY2" fmla="*/ 2424 h 29364"/>
                            <a:gd name="connsiteX3" fmla="*/ 5947 w 5946"/>
                            <a:gd name="connsiteY3" fmla="*/ 4135 h 29364"/>
                            <a:gd name="connsiteX4" fmla="*/ 5947 w 5946"/>
                            <a:gd name="connsiteY4" fmla="*/ 28651 h 29364"/>
                            <a:gd name="connsiteX5" fmla="*/ 4969 w 5946"/>
                            <a:gd name="connsiteY5" fmla="*/ 29221 h 29364"/>
                            <a:gd name="connsiteX6" fmla="*/ 978 w 5946"/>
                            <a:gd name="connsiteY6" fmla="*/ 26940 h 29364"/>
                            <a:gd name="connsiteX7" fmla="*/ 0 w 5946"/>
                            <a:gd name="connsiteY7" fmla="*/ 25230 h 29364"/>
                            <a:gd name="connsiteX8" fmla="*/ 0 w 5946"/>
                            <a:gd name="connsiteY8" fmla="*/ 714 h 2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6" h="29364">
                              <a:moveTo>
                                <a:pt x="0" y="714"/>
                              </a:moveTo>
                              <a:cubicBezTo>
                                <a:pt x="0" y="62"/>
                                <a:pt x="407" y="-182"/>
                                <a:pt x="978" y="144"/>
                              </a:cubicBezTo>
                              <a:lnTo>
                                <a:pt x="4969" y="2424"/>
                              </a:lnTo>
                              <a:cubicBezTo>
                                <a:pt x="5540" y="2750"/>
                                <a:pt x="5947" y="3483"/>
                                <a:pt x="5947" y="4135"/>
                              </a:cubicBezTo>
                              <a:lnTo>
                                <a:pt x="5947" y="28651"/>
                              </a:lnTo>
                              <a:cubicBezTo>
                                <a:pt x="5947" y="29302"/>
                                <a:pt x="5540" y="29547"/>
                                <a:pt x="4969" y="29221"/>
                              </a:cubicBezTo>
                              <a:lnTo>
                                <a:pt x="978" y="26940"/>
                              </a:lnTo>
                              <a:cubicBezTo>
                                <a:pt x="407" y="26615"/>
                                <a:pt x="0" y="25881"/>
                                <a:pt x="0" y="25230"/>
                              </a:cubicBezTo>
                              <a:lnTo>
                                <a:pt x="0" y="714"/>
                              </a:ln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1486" name="Freeform 1485">
                      <a:extLst>
                        <a:ext uri="{FF2B5EF4-FFF2-40B4-BE49-F238E27FC236}">
                          <a16:creationId xmlns:a16="http://schemas.microsoft.com/office/drawing/2014/main" id="{F805684E-799E-8C0A-F7DB-D5C1AB12534F}"/>
                        </a:ext>
                      </a:extLst>
                    </p:cNvPr>
                    <p:cNvSpPr/>
                    <p:nvPr/>
                  </p:nvSpPr>
                  <p:spPr>
                    <a:xfrm>
                      <a:off x="5924265" y="1203053"/>
                      <a:ext cx="91406" cy="87078"/>
                    </a:xfrm>
                    <a:custGeom>
                      <a:avLst/>
                      <a:gdLst>
                        <a:gd name="connsiteX0" fmla="*/ 91407 w 91406"/>
                        <a:gd name="connsiteY0" fmla="*/ 53296 h 87078"/>
                        <a:gd name="connsiteX1" fmla="*/ 90592 w 91406"/>
                        <a:gd name="connsiteY1" fmla="*/ 51830 h 87078"/>
                        <a:gd name="connsiteX2" fmla="*/ 896 w 91406"/>
                        <a:gd name="connsiteY2" fmla="*/ 110 h 87078"/>
                        <a:gd name="connsiteX3" fmla="*/ 81 w 91406"/>
                        <a:gd name="connsiteY3" fmla="*/ 599 h 87078"/>
                        <a:gd name="connsiteX4" fmla="*/ 81 w 91406"/>
                        <a:gd name="connsiteY4" fmla="*/ 4508 h 87078"/>
                        <a:gd name="connsiteX5" fmla="*/ 896 w 91406"/>
                        <a:gd name="connsiteY5" fmla="*/ 5974 h 87078"/>
                        <a:gd name="connsiteX6" fmla="*/ 87985 w 91406"/>
                        <a:gd name="connsiteY6" fmla="*/ 56228 h 87078"/>
                        <a:gd name="connsiteX7" fmla="*/ 87985 w 91406"/>
                        <a:gd name="connsiteY7" fmla="*/ 64536 h 87078"/>
                        <a:gd name="connsiteX8" fmla="*/ 978 w 91406"/>
                        <a:gd name="connsiteY8" fmla="*/ 14282 h 87078"/>
                        <a:gd name="connsiteX9" fmla="*/ 0 w 91406"/>
                        <a:gd name="connsiteY9" fmla="*/ 14852 h 87078"/>
                        <a:gd name="connsiteX10" fmla="*/ 0 w 91406"/>
                        <a:gd name="connsiteY10" fmla="*/ 19169 h 87078"/>
                        <a:gd name="connsiteX11" fmla="*/ 978 w 91406"/>
                        <a:gd name="connsiteY11" fmla="*/ 20798 h 87078"/>
                        <a:gd name="connsiteX12" fmla="*/ 87985 w 91406"/>
                        <a:gd name="connsiteY12" fmla="*/ 71052 h 87078"/>
                        <a:gd name="connsiteX13" fmla="*/ 87985 w 91406"/>
                        <a:gd name="connsiteY13" fmla="*/ 79034 h 87078"/>
                        <a:gd name="connsiteX14" fmla="*/ 978 w 91406"/>
                        <a:gd name="connsiteY14" fmla="*/ 28780 h 87078"/>
                        <a:gd name="connsiteX15" fmla="*/ 0 w 91406"/>
                        <a:gd name="connsiteY15" fmla="*/ 29350 h 87078"/>
                        <a:gd name="connsiteX16" fmla="*/ 0 w 91406"/>
                        <a:gd name="connsiteY16" fmla="*/ 33667 h 87078"/>
                        <a:gd name="connsiteX17" fmla="*/ 978 w 91406"/>
                        <a:gd name="connsiteY17" fmla="*/ 35296 h 87078"/>
                        <a:gd name="connsiteX18" fmla="*/ 90429 w 91406"/>
                        <a:gd name="connsiteY18" fmla="*/ 86935 h 87078"/>
                        <a:gd name="connsiteX19" fmla="*/ 91407 w 91406"/>
                        <a:gd name="connsiteY19" fmla="*/ 86364 h 87078"/>
                        <a:gd name="connsiteX20" fmla="*/ 91407 w 91406"/>
                        <a:gd name="connsiteY20" fmla="*/ 71866 h 87078"/>
                        <a:gd name="connsiteX21" fmla="*/ 91407 w 91406"/>
                        <a:gd name="connsiteY21" fmla="*/ 53296 h 87078"/>
                        <a:gd name="connsiteX22" fmla="*/ 91407 w 91406"/>
                        <a:gd name="connsiteY22" fmla="*/ 53296 h 87078"/>
                        <a:gd name="connsiteX23" fmla="*/ 91407 w 91406"/>
                        <a:gd name="connsiteY23" fmla="*/ 53296 h 8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06" h="87078">
                          <a:moveTo>
                            <a:pt x="91407" y="53296"/>
                          </a:moveTo>
                          <a:cubicBezTo>
                            <a:pt x="91407" y="52726"/>
                            <a:pt x="90999" y="52074"/>
                            <a:pt x="90592" y="51830"/>
                          </a:cubicBezTo>
                          <a:lnTo>
                            <a:pt x="896" y="110"/>
                          </a:lnTo>
                          <a:cubicBezTo>
                            <a:pt x="407" y="-134"/>
                            <a:pt x="81" y="29"/>
                            <a:pt x="81" y="599"/>
                          </a:cubicBezTo>
                          <a:lnTo>
                            <a:pt x="81" y="4508"/>
                          </a:lnTo>
                          <a:cubicBezTo>
                            <a:pt x="81" y="5078"/>
                            <a:pt x="489" y="5730"/>
                            <a:pt x="896" y="5974"/>
                          </a:cubicBezTo>
                          <a:lnTo>
                            <a:pt x="87985" y="56228"/>
                          </a:lnTo>
                          <a:lnTo>
                            <a:pt x="87985" y="64536"/>
                          </a:lnTo>
                          <a:lnTo>
                            <a:pt x="978" y="14282"/>
                          </a:lnTo>
                          <a:cubicBezTo>
                            <a:pt x="489" y="13956"/>
                            <a:pt x="0" y="14201"/>
                            <a:pt x="0" y="14852"/>
                          </a:cubicBezTo>
                          <a:lnTo>
                            <a:pt x="0" y="19169"/>
                          </a:lnTo>
                          <a:cubicBezTo>
                            <a:pt x="0" y="19739"/>
                            <a:pt x="407" y="20472"/>
                            <a:pt x="978" y="20798"/>
                          </a:cubicBezTo>
                          <a:lnTo>
                            <a:pt x="87985" y="71052"/>
                          </a:lnTo>
                          <a:lnTo>
                            <a:pt x="87985" y="79034"/>
                          </a:lnTo>
                          <a:lnTo>
                            <a:pt x="978" y="28780"/>
                          </a:lnTo>
                          <a:cubicBezTo>
                            <a:pt x="489" y="28454"/>
                            <a:pt x="0" y="28698"/>
                            <a:pt x="0" y="29350"/>
                          </a:cubicBezTo>
                          <a:lnTo>
                            <a:pt x="0" y="33667"/>
                          </a:lnTo>
                          <a:cubicBezTo>
                            <a:pt x="0" y="34237"/>
                            <a:pt x="407" y="34970"/>
                            <a:pt x="978" y="35296"/>
                          </a:cubicBezTo>
                          <a:lnTo>
                            <a:pt x="90429" y="86935"/>
                          </a:lnTo>
                          <a:cubicBezTo>
                            <a:pt x="90918" y="87260"/>
                            <a:pt x="91407" y="87016"/>
                            <a:pt x="91407" y="86364"/>
                          </a:cubicBezTo>
                          <a:lnTo>
                            <a:pt x="91407" y="71866"/>
                          </a:lnTo>
                          <a:lnTo>
                            <a:pt x="91407" y="53296"/>
                          </a:lnTo>
                          <a:lnTo>
                            <a:pt x="91407" y="53296"/>
                          </a:lnTo>
                          <a:lnTo>
                            <a:pt x="91407" y="53296"/>
                          </a:ln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17" name="Graphic 2335">
                    <a:extLst>
                      <a:ext uri="{FF2B5EF4-FFF2-40B4-BE49-F238E27FC236}">
                        <a16:creationId xmlns:a16="http://schemas.microsoft.com/office/drawing/2014/main" id="{6E1BB02B-1A41-F2A1-1A52-F33B69D0737A}"/>
                      </a:ext>
                    </a:extLst>
                  </p:cNvPr>
                  <p:cNvGrpSpPr/>
                  <p:nvPr/>
                </p:nvGrpSpPr>
                <p:grpSpPr>
                  <a:xfrm>
                    <a:off x="5837746" y="1038555"/>
                    <a:ext cx="269740" cy="183993"/>
                    <a:chOff x="5837746" y="1038555"/>
                    <a:chExt cx="269740" cy="183993"/>
                  </a:xfrm>
                </p:grpSpPr>
                <p:grpSp>
                  <p:nvGrpSpPr>
                    <p:cNvPr id="1473" name="Graphic 2335">
                      <a:extLst>
                        <a:ext uri="{FF2B5EF4-FFF2-40B4-BE49-F238E27FC236}">
                          <a16:creationId xmlns:a16="http://schemas.microsoft.com/office/drawing/2014/main" id="{A3C471B3-5491-BC91-B7E8-632CB904BE19}"/>
                        </a:ext>
                      </a:extLst>
                    </p:cNvPr>
                    <p:cNvGrpSpPr/>
                    <p:nvPr/>
                  </p:nvGrpSpPr>
                  <p:grpSpPr>
                    <a:xfrm>
                      <a:off x="6024389" y="1098420"/>
                      <a:ext cx="83097" cy="124128"/>
                      <a:chOff x="6024389" y="1098420"/>
                      <a:chExt cx="83097" cy="124128"/>
                    </a:xfrm>
                  </p:grpSpPr>
                  <p:sp>
                    <p:nvSpPr>
                      <p:cNvPr id="1482" name="Freeform 1481">
                        <a:extLst>
                          <a:ext uri="{FF2B5EF4-FFF2-40B4-BE49-F238E27FC236}">
                            <a16:creationId xmlns:a16="http://schemas.microsoft.com/office/drawing/2014/main" id="{250CD04D-1F45-7E3B-01C5-A86E64DB799F}"/>
                          </a:ext>
                        </a:extLst>
                      </p:cNvPr>
                      <p:cNvSpPr/>
                      <p:nvPr/>
                    </p:nvSpPr>
                    <p:spPr>
                      <a:xfrm>
                        <a:off x="6024389" y="1098420"/>
                        <a:ext cx="83097" cy="124128"/>
                      </a:xfrm>
                      <a:custGeom>
                        <a:avLst/>
                        <a:gdLst>
                          <a:gd name="connsiteX0" fmla="*/ 0 w 83097"/>
                          <a:gd name="connsiteY0" fmla="*/ 47892 h 124128"/>
                          <a:gd name="connsiteX1" fmla="*/ 83097 w 83097"/>
                          <a:gd name="connsiteY1" fmla="*/ 0 h 124128"/>
                          <a:gd name="connsiteX2" fmla="*/ 83097 w 83097"/>
                          <a:gd name="connsiteY2" fmla="*/ 76236 h 124128"/>
                          <a:gd name="connsiteX3" fmla="*/ 0 w 83097"/>
                          <a:gd name="connsiteY3" fmla="*/ 124128 h 124128"/>
                        </a:gdLst>
                        <a:ahLst/>
                        <a:cxnLst>
                          <a:cxn ang="0">
                            <a:pos x="connsiteX0" y="connsiteY0"/>
                          </a:cxn>
                          <a:cxn ang="0">
                            <a:pos x="connsiteX1" y="connsiteY1"/>
                          </a:cxn>
                          <a:cxn ang="0">
                            <a:pos x="connsiteX2" y="connsiteY2"/>
                          </a:cxn>
                          <a:cxn ang="0">
                            <a:pos x="connsiteX3" y="connsiteY3"/>
                          </a:cxn>
                        </a:cxnLst>
                        <a:rect l="l" t="t" r="r" b="b"/>
                        <a:pathLst>
                          <a:path w="83097" h="124128">
                            <a:moveTo>
                              <a:pt x="0" y="47892"/>
                            </a:moveTo>
                            <a:lnTo>
                              <a:pt x="83097" y="0"/>
                            </a:lnTo>
                            <a:lnTo>
                              <a:pt x="83097" y="76236"/>
                            </a:lnTo>
                            <a:lnTo>
                              <a:pt x="0" y="124128"/>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83" name="Freeform 1482">
                        <a:extLst>
                          <a:ext uri="{FF2B5EF4-FFF2-40B4-BE49-F238E27FC236}">
                            <a16:creationId xmlns:a16="http://schemas.microsoft.com/office/drawing/2014/main" id="{74E2AF1B-3B23-33DE-43D2-9E8CA80CE8DF}"/>
                          </a:ext>
                        </a:extLst>
                      </p:cNvPr>
                      <p:cNvSpPr/>
                      <p:nvPr/>
                    </p:nvSpPr>
                    <p:spPr>
                      <a:xfrm>
                        <a:off x="6033188" y="1129696"/>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725 w 57923"/>
                          <a:gd name="connsiteY5" fmla="*/ 36734 h 67602"/>
                          <a:gd name="connsiteX6" fmla="*/ 53280 w 57923"/>
                          <a:gd name="connsiteY6" fmla="*/ 8715 h 67602"/>
                          <a:gd name="connsiteX7" fmla="*/ 53280 w 57923"/>
                          <a:gd name="connsiteY7" fmla="*/ 16453 h 67602"/>
                          <a:gd name="connsiteX8" fmla="*/ 4725 w 57923"/>
                          <a:gd name="connsiteY8" fmla="*/ 44471 h 67602"/>
                          <a:gd name="connsiteX9" fmla="*/ 4725 w 57923"/>
                          <a:gd name="connsiteY9" fmla="*/ 36734 h 67602"/>
                          <a:gd name="connsiteX10" fmla="*/ 4725 w 57923"/>
                          <a:gd name="connsiteY10" fmla="*/ 51231 h 67602"/>
                          <a:gd name="connsiteX11" fmla="*/ 53280 w 57923"/>
                          <a:gd name="connsiteY11" fmla="*/ 23213 h 67602"/>
                          <a:gd name="connsiteX12" fmla="*/ 53280 w 57923"/>
                          <a:gd name="connsiteY12" fmla="*/ 30951 h 67602"/>
                          <a:gd name="connsiteX13" fmla="*/ 4725 w 57923"/>
                          <a:gd name="connsiteY13" fmla="*/ 58969 h 67602"/>
                          <a:gd name="connsiteX14" fmla="*/ 4725 w 57923"/>
                          <a:gd name="connsiteY14" fmla="*/ 51231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725" y="36734"/>
                            </a:moveTo>
                            <a:lnTo>
                              <a:pt x="53280" y="8715"/>
                            </a:lnTo>
                            <a:lnTo>
                              <a:pt x="53280" y="16453"/>
                            </a:lnTo>
                            <a:lnTo>
                              <a:pt x="4725" y="44471"/>
                            </a:lnTo>
                            <a:lnTo>
                              <a:pt x="4725" y="36734"/>
                            </a:lnTo>
                            <a:close/>
                            <a:moveTo>
                              <a:pt x="4725" y="51231"/>
                            </a:moveTo>
                            <a:lnTo>
                              <a:pt x="53280" y="23213"/>
                            </a:lnTo>
                            <a:lnTo>
                              <a:pt x="53280" y="30951"/>
                            </a:lnTo>
                            <a:lnTo>
                              <a:pt x="4725" y="58969"/>
                            </a:lnTo>
                            <a:lnTo>
                              <a:pt x="4725" y="51231"/>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74" name="Graphic 2335">
                      <a:extLst>
                        <a:ext uri="{FF2B5EF4-FFF2-40B4-BE49-F238E27FC236}">
                          <a16:creationId xmlns:a16="http://schemas.microsoft.com/office/drawing/2014/main" id="{48C97944-5D05-22C2-7062-450E4B8B877A}"/>
                        </a:ext>
                      </a:extLst>
                    </p:cNvPr>
                    <p:cNvGrpSpPr/>
                    <p:nvPr/>
                  </p:nvGrpSpPr>
                  <p:grpSpPr>
                    <a:xfrm>
                      <a:off x="5837746" y="1038555"/>
                      <a:ext cx="186642" cy="183993"/>
                      <a:chOff x="5837746" y="1038555"/>
                      <a:chExt cx="186642" cy="183993"/>
                    </a:xfrm>
                  </p:grpSpPr>
                  <p:sp>
                    <p:nvSpPr>
                      <p:cNvPr id="1476" name="Freeform 1475">
                        <a:extLst>
                          <a:ext uri="{FF2B5EF4-FFF2-40B4-BE49-F238E27FC236}">
                            <a16:creationId xmlns:a16="http://schemas.microsoft.com/office/drawing/2014/main" id="{8EB3F4B1-3915-8C7B-E4C3-8EFDAD00C43B}"/>
                          </a:ext>
                        </a:extLst>
                      </p:cNvPr>
                      <p:cNvSpPr/>
                      <p:nvPr/>
                    </p:nvSpPr>
                    <p:spPr>
                      <a:xfrm>
                        <a:off x="5837746" y="1038555"/>
                        <a:ext cx="186642" cy="183993"/>
                      </a:xfrm>
                      <a:custGeom>
                        <a:avLst/>
                        <a:gdLst>
                          <a:gd name="connsiteX0" fmla="*/ 186643 w 186642"/>
                          <a:gd name="connsiteY0" fmla="*/ 107757 h 183993"/>
                          <a:gd name="connsiteX1" fmla="*/ 186643 w 186642"/>
                          <a:gd name="connsiteY1" fmla="*/ 183993 h 183993"/>
                          <a:gd name="connsiteX2" fmla="*/ 0 w 186642"/>
                          <a:gd name="connsiteY2" fmla="*/ 76236 h 183993"/>
                          <a:gd name="connsiteX3" fmla="*/ 0 w 186642"/>
                          <a:gd name="connsiteY3" fmla="*/ 0 h 183993"/>
                        </a:gdLst>
                        <a:ahLst/>
                        <a:cxnLst>
                          <a:cxn ang="0">
                            <a:pos x="connsiteX0" y="connsiteY0"/>
                          </a:cxn>
                          <a:cxn ang="0">
                            <a:pos x="connsiteX1" y="connsiteY1"/>
                          </a:cxn>
                          <a:cxn ang="0">
                            <a:pos x="connsiteX2" y="connsiteY2"/>
                          </a:cxn>
                          <a:cxn ang="0">
                            <a:pos x="connsiteX3" y="connsiteY3"/>
                          </a:cxn>
                        </a:cxnLst>
                        <a:rect l="l" t="t" r="r" b="b"/>
                        <a:pathLst>
                          <a:path w="186642" h="183993">
                            <a:moveTo>
                              <a:pt x="186643" y="107757"/>
                            </a:moveTo>
                            <a:lnTo>
                              <a:pt x="186643" y="183993"/>
                            </a:lnTo>
                            <a:lnTo>
                              <a:pt x="0" y="76236"/>
                            </a:lnTo>
                            <a:lnTo>
                              <a:pt x="0" y="0"/>
                            </a:lnTo>
                            <a:close/>
                          </a:path>
                        </a:pathLst>
                      </a:custGeom>
                      <a:solidFill>
                        <a:srgbClr val="9098A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7" name="Graphic 2335">
                        <a:extLst>
                          <a:ext uri="{FF2B5EF4-FFF2-40B4-BE49-F238E27FC236}">
                            <a16:creationId xmlns:a16="http://schemas.microsoft.com/office/drawing/2014/main" id="{2DDB1DE5-9342-9462-289F-4DFAED7BD42E}"/>
                          </a:ext>
                        </a:extLst>
                      </p:cNvPr>
                      <p:cNvGrpSpPr/>
                      <p:nvPr/>
                    </p:nvGrpSpPr>
                    <p:grpSpPr>
                      <a:xfrm>
                        <a:off x="5844462" y="1077664"/>
                        <a:ext cx="57941" cy="41594"/>
                        <a:chOff x="5844462" y="1077664"/>
                        <a:chExt cx="57941" cy="41594"/>
                      </a:xfrm>
                    </p:grpSpPr>
                    <p:sp>
                      <p:nvSpPr>
                        <p:cNvPr id="1478" name="Freeform 1477">
                          <a:extLst>
                            <a:ext uri="{FF2B5EF4-FFF2-40B4-BE49-F238E27FC236}">
                              <a16:creationId xmlns:a16="http://schemas.microsoft.com/office/drawing/2014/main" id="{CA59B151-C132-EE2E-6C69-8646B5CE0647}"/>
                            </a:ext>
                          </a:extLst>
                        </p:cNvPr>
                        <p:cNvSpPr/>
                        <p:nvPr/>
                      </p:nvSpPr>
                      <p:spPr>
                        <a:xfrm rot="-1821449">
                          <a:off x="5876665" y="1095610"/>
                          <a:ext cx="8146" cy="14172"/>
                        </a:xfrm>
                        <a:custGeom>
                          <a:avLst/>
                          <a:gdLst>
                            <a:gd name="connsiteX0" fmla="*/ 8147 w 8146"/>
                            <a:gd name="connsiteY0" fmla="*/ 7086 h 14172"/>
                            <a:gd name="connsiteX1" fmla="*/ 4074 w 8146"/>
                            <a:gd name="connsiteY1" fmla="*/ 14172 h 14172"/>
                            <a:gd name="connsiteX2" fmla="*/ 0 w 8146"/>
                            <a:gd name="connsiteY2" fmla="*/ 7086 h 14172"/>
                            <a:gd name="connsiteX3" fmla="*/ 4074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4" y="14172"/>
                              </a:cubicBezTo>
                              <a:cubicBezTo>
                                <a:pt x="1824" y="14172"/>
                                <a:pt x="0" y="11000"/>
                                <a:pt x="0" y="7086"/>
                              </a:cubicBezTo>
                              <a:cubicBezTo>
                                <a:pt x="0" y="3173"/>
                                <a:pt x="1824" y="0"/>
                                <a:pt x="4074"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79" name="Freeform 1478">
                          <a:extLst>
                            <a:ext uri="{FF2B5EF4-FFF2-40B4-BE49-F238E27FC236}">
                              <a16:creationId xmlns:a16="http://schemas.microsoft.com/office/drawing/2014/main" id="{BCAA40DA-AAE9-F02D-FF42-267749E88FB4}"/>
                            </a:ext>
                          </a:extLst>
                        </p:cNvPr>
                        <p:cNvSpPr/>
                        <p:nvPr/>
                      </p:nvSpPr>
                      <p:spPr>
                        <a:xfrm rot="-1821449">
                          <a:off x="5891233" y="1104000"/>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80" name="Freeform 1479">
                          <a:extLst>
                            <a:ext uri="{FF2B5EF4-FFF2-40B4-BE49-F238E27FC236}">
                              <a16:creationId xmlns:a16="http://schemas.microsoft.com/office/drawing/2014/main" id="{7D1FDDBD-CFF5-F8FD-5B1C-CBBB05574A4A}"/>
                            </a:ext>
                          </a:extLst>
                        </p:cNvPr>
                        <p:cNvSpPr/>
                        <p:nvPr/>
                      </p:nvSpPr>
                      <p:spPr>
                        <a:xfrm rot="-1821449">
                          <a:off x="5862054" y="1087141"/>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81" name="Freeform 1480">
                          <a:extLst>
                            <a:ext uri="{FF2B5EF4-FFF2-40B4-BE49-F238E27FC236}">
                              <a16:creationId xmlns:a16="http://schemas.microsoft.com/office/drawing/2014/main" id="{49DA8A87-73A4-4797-9750-4D11666C9188}"/>
                            </a:ext>
                          </a:extLst>
                        </p:cNvPr>
                        <p:cNvSpPr/>
                        <p:nvPr/>
                      </p:nvSpPr>
                      <p:spPr>
                        <a:xfrm rot="-1821449">
                          <a:off x="5847486" y="1078751"/>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1475" name="Freeform 1474">
                      <a:extLst>
                        <a:ext uri="{FF2B5EF4-FFF2-40B4-BE49-F238E27FC236}">
                          <a16:creationId xmlns:a16="http://schemas.microsoft.com/office/drawing/2014/main" id="{6FE40385-F56B-F35F-D8F5-2322D039858F}"/>
                        </a:ext>
                      </a:extLst>
                    </p:cNvPr>
                    <p:cNvSpPr/>
                    <p:nvPr/>
                  </p:nvSpPr>
                  <p:spPr>
                    <a:xfrm>
                      <a:off x="5924265" y="1109061"/>
                      <a:ext cx="91406" cy="87078"/>
                    </a:xfrm>
                    <a:custGeom>
                      <a:avLst/>
                      <a:gdLst>
                        <a:gd name="connsiteX0" fmla="*/ 91407 w 91406"/>
                        <a:gd name="connsiteY0" fmla="*/ 53296 h 87078"/>
                        <a:gd name="connsiteX1" fmla="*/ 90592 w 91406"/>
                        <a:gd name="connsiteY1" fmla="*/ 51830 h 87078"/>
                        <a:gd name="connsiteX2" fmla="*/ 896 w 91406"/>
                        <a:gd name="connsiteY2" fmla="*/ 110 h 87078"/>
                        <a:gd name="connsiteX3" fmla="*/ 81 w 91406"/>
                        <a:gd name="connsiteY3" fmla="*/ 599 h 87078"/>
                        <a:gd name="connsiteX4" fmla="*/ 81 w 91406"/>
                        <a:gd name="connsiteY4" fmla="*/ 4508 h 87078"/>
                        <a:gd name="connsiteX5" fmla="*/ 896 w 91406"/>
                        <a:gd name="connsiteY5" fmla="*/ 5974 h 87078"/>
                        <a:gd name="connsiteX6" fmla="*/ 87985 w 91406"/>
                        <a:gd name="connsiteY6" fmla="*/ 56228 h 87078"/>
                        <a:gd name="connsiteX7" fmla="*/ 87985 w 91406"/>
                        <a:gd name="connsiteY7" fmla="*/ 64536 h 87078"/>
                        <a:gd name="connsiteX8" fmla="*/ 978 w 91406"/>
                        <a:gd name="connsiteY8" fmla="*/ 14282 h 87078"/>
                        <a:gd name="connsiteX9" fmla="*/ 0 w 91406"/>
                        <a:gd name="connsiteY9" fmla="*/ 14852 h 87078"/>
                        <a:gd name="connsiteX10" fmla="*/ 0 w 91406"/>
                        <a:gd name="connsiteY10" fmla="*/ 19169 h 87078"/>
                        <a:gd name="connsiteX11" fmla="*/ 978 w 91406"/>
                        <a:gd name="connsiteY11" fmla="*/ 20798 h 87078"/>
                        <a:gd name="connsiteX12" fmla="*/ 87985 w 91406"/>
                        <a:gd name="connsiteY12" fmla="*/ 71052 h 87078"/>
                        <a:gd name="connsiteX13" fmla="*/ 87985 w 91406"/>
                        <a:gd name="connsiteY13" fmla="*/ 79034 h 87078"/>
                        <a:gd name="connsiteX14" fmla="*/ 978 w 91406"/>
                        <a:gd name="connsiteY14" fmla="*/ 28780 h 87078"/>
                        <a:gd name="connsiteX15" fmla="*/ 0 w 91406"/>
                        <a:gd name="connsiteY15" fmla="*/ 29350 h 87078"/>
                        <a:gd name="connsiteX16" fmla="*/ 0 w 91406"/>
                        <a:gd name="connsiteY16" fmla="*/ 33667 h 87078"/>
                        <a:gd name="connsiteX17" fmla="*/ 978 w 91406"/>
                        <a:gd name="connsiteY17" fmla="*/ 35296 h 87078"/>
                        <a:gd name="connsiteX18" fmla="*/ 90429 w 91406"/>
                        <a:gd name="connsiteY18" fmla="*/ 86935 h 87078"/>
                        <a:gd name="connsiteX19" fmla="*/ 91407 w 91406"/>
                        <a:gd name="connsiteY19" fmla="*/ 86364 h 87078"/>
                        <a:gd name="connsiteX20" fmla="*/ 91407 w 91406"/>
                        <a:gd name="connsiteY20" fmla="*/ 71867 h 87078"/>
                        <a:gd name="connsiteX21" fmla="*/ 91407 w 91406"/>
                        <a:gd name="connsiteY21" fmla="*/ 53296 h 87078"/>
                        <a:gd name="connsiteX22" fmla="*/ 91407 w 91406"/>
                        <a:gd name="connsiteY22" fmla="*/ 53296 h 87078"/>
                        <a:gd name="connsiteX23" fmla="*/ 91407 w 91406"/>
                        <a:gd name="connsiteY23" fmla="*/ 53296 h 8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06" h="87078">
                          <a:moveTo>
                            <a:pt x="91407" y="53296"/>
                          </a:moveTo>
                          <a:cubicBezTo>
                            <a:pt x="91407" y="52726"/>
                            <a:pt x="90999" y="52074"/>
                            <a:pt x="90592" y="51830"/>
                          </a:cubicBezTo>
                          <a:lnTo>
                            <a:pt x="896" y="110"/>
                          </a:lnTo>
                          <a:cubicBezTo>
                            <a:pt x="407" y="-134"/>
                            <a:pt x="81" y="29"/>
                            <a:pt x="81" y="599"/>
                          </a:cubicBezTo>
                          <a:lnTo>
                            <a:pt x="81" y="4508"/>
                          </a:lnTo>
                          <a:cubicBezTo>
                            <a:pt x="81" y="5078"/>
                            <a:pt x="489" y="5730"/>
                            <a:pt x="896" y="5974"/>
                          </a:cubicBezTo>
                          <a:lnTo>
                            <a:pt x="87985" y="56228"/>
                          </a:lnTo>
                          <a:lnTo>
                            <a:pt x="87985" y="64536"/>
                          </a:lnTo>
                          <a:lnTo>
                            <a:pt x="978" y="14282"/>
                          </a:lnTo>
                          <a:cubicBezTo>
                            <a:pt x="489" y="13956"/>
                            <a:pt x="0" y="14201"/>
                            <a:pt x="0" y="14852"/>
                          </a:cubicBezTo>
                          <a:lnTo>
                            <a:pt x="0" y="19169"/>
                          </a:lnTo>
                          <a:cubicBezTo>
                            <a:pt x="0" y="19739"/>
                            <a:pt x="407" y="20472"/>
                            <a:pt x="978" y="20798"/>
                          </a:cubicBezTo>
                          <a:lnTo>
                            <a:pt x="87985" y="71052"/>
                          </a:lnTo>
                          <a:lnTo>
                            <a:pt x="87985" y="79034"/>
                          </a:lnTo>
                          <a:lnTo>
                            <a:pt x="978" y="28780"/>
                          </a:lnTo>
                          <a:cubicBezTo>
                            <a:pt x="489" y="28454"/>
                            <a:pt x="0" y="28699"/>
                            <a:pt x="0" y="29350"/>
                          </a:cubicBezTo>
                          <a:lnTo>
                            <a:pt x="0" y="33667"/>
                          </a:lnTo>
                          <a:cubicBezTo>
                            <a:pt x="0" y="34237"/>
                            <a:pt x="407" y="34970"/>
                            <a:pt x="978" y="35296"/>
                          </a:cubicBezTo>
                          <a:lnTo>
                            <a:pt x="90429" y="86935"/>
                          </a:lnTo>
                          <a:cubicBezTo>
                            <a:pt x="90918" y="87260"/>
                            <a:pt x="91407" y="87016"/>
                            <a:pt x="91407" y="86364"/>
                          </a:cubicBezTo>
                          <a:lnTo>
                            <a:pt x="91407" y="71867"/>
                          </a:lnTo>
                          <a:lnTo>
                            <a:pt x="91407" y="53296"/>
                          </a:lnTo>
                          <a:lnTo>
                            <a:pt x="91407" y="53296"/>
                          </a:lnTo>
                          <a:lnTo>
                            <a:pt x="91407" y="53296"/>
                          </a:ln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18" name="Graphic 2335">
                    <a:extLst>
                      <a:ext uri="{FF2B5EF4-FFF2-40B4-BE49-F238E27FC236}">
                        <a16:creationId xmlns:a16="http://schemas.microsoft.com/office/drawing/2014/main" id="{ADFFD56D-32B4-622B-A507-EE1C10B5AEF1}"/>
                      </a:ext>
                    </a:extLst>
                  </p:cNvPr>
                  <p:cNvGrpSpPr/>
                  <p:nvPr/>
                </p:nvGrpSpPr>
                <p:grpSpPr>
                  <a:xfrm>
                    <a:off x="5837746" y="1226620"/>
                    <a:ext cx="269740" cy="183993"/>
                    <a:chOff x="5837746" y="1226620"/>
                    <a:chExt cx="269740" cy="183993"/>
                  </a:xfrm>
                </p:grpSpPr>
                <p:grpSp>
                  <p:nvGrpSpPr>
                    <p:cNvPr id="1462" name="Graphic 2335">
                      <a:extLst>
                        <a:ext uri="{FF2B5EF4-FFF2-40B4-BE49-F238E27FC236}">
                          <a16:creationId xmlns:a16="http://schemas.microsoft.com/office/drawing/2014/main" id="{90114595-3C88-1487-0248-40972588FA23}"/>
                        </a:ext>
                      </a:extLst>
                    </p:cNvPr>
                    <p:cNvGrpSpPr/>
                    <p:nvPr/>
                  </p:nvGrpSpPr>
                  <p:grpSpPr>
                    <a:xfrm>
                      <a:off x="6024389" y="1286485"/>
                      <a:ext cx="83097" cy="124128"/>
                      <a:chOff x="6024389" y="1286485"/>
                      <a:chExt cx="83097" cy="124128"/>
                    </a:xfrm>
                  </p:grpSpPr>
                  <p:sp>
                    <p:nvSpPr>
                      <p:cNvPr id="1471" name="Freeform 1470">
                        <a:extLst>
                          <a:ext uri="{FF2B5EF4-FFF2-40B4-BE49-F238E27FC236}">
                            <a16:creationId xmlns:a16="http://schemas.microsoft.com/office/drawing/2014/main" id="{0499A60D-D44E-94F2-8EA1-DD168E08AB1D}"/>
                          </a:ext>
                        </a:extLst>
                      </p:cNvPr>
                      <p:cNvSpPr/>
                      <p:nvPr/>
                    </p:nvSpPr>
                    <p:spPr>
                      <a:xfrm>
                        <a:off x="6024389" y="1286485"/>
                        <a:ext cx="83097" cy="124128"/>
                      </a:xfrm>
                      <a:custGeom>
                        <a:avLst/>
                        <a:gdLst>
                          <a:gd name="connsiteX0" fmla="*/ 0 w 83097"/>
                          <a:gd name="connsiteY0" fmla="*/ 47892 h 124128"/>
                          <a:gd name="connsiteX1" fmla="*/ 83097 w 83097"/>
                          <a:gd name="connsiteY1" fmla="*/ 0 h 124128"/>
                          <a:gd name="connsiteX2" fmla="*/ 83097 w 83097"/>
                          <a:gd name="connsiteY2" fmla="*/ 76236 h 124128"/>
                          <a:gd name="connsiteX3" fmla="*/ 0 w 83097"/>
                          <a:gd name="connsiteY3" fmla="*/ 124128 h 124128"/>
                        </a:gdLst>
                        <a:ahLst/>
                        <a:cxnLst>
                          <a:cxn ang="0">
                            <a:pos x="connsiteX0" y="connsiteY0"/>
                          </a:cxn>
                          <a:cxn ang="0">
                            <a:pos x="connsiteX1" y="connsiteY1"/>
                          </a:cxn>
                          <a:cxn ang="0">
                            <a:pos x="connsiteX2" y="connsiteY2"/>
                          </a:cxn>
                          <a:cxn ang="0">
                            <a:pos x="connsiteX3" y="connsiteY3"/>
                          </a:cxn>
                        </a:cxnLst>
                        <a:rect l="l" t="t" r="r" b="b"/>
                        <a:pathLst>
                          <a:path w="83097" h="124128">
                            <a:moveTo>
                              <a:pt x="0" y="47892"/>
                            </a:moveTo>
                            <a:lnTo>
                              <a:pt x="83097" y="0"/>
                            </a:lnTo>
                            <a:lnTo>
                              <a:pt x="83097" y="76236"/>
                            </a:lnTo>
                            <a:lnTo>
                              <a:pt x="0" y="124128"/>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72" name="Freeform 1471">
                        <a:extLst>
                          <a:ext uri="{FF2B5EF4-FFF2-40B4-BE49-F238E27FC236}">
                            <a16:creationId xmlns:a16="http://schemas.microsoft.com/office/drawing/2014/main" id="{B70BFBE8-739D-5DD8-7F26-51931A9DB8E8}"/>
                          </a:ext>
                        </a:extLst>
                      </p:cNvPr>
                      <p:cNvSpPr/>
                      <p:nvPr/>
                    </p:nvSpPr>
                    <p:spPr>
                      <a:xfrm>
                        <a:off x="6033188" y="1317762"/>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725 w 57923"/>
                          <a:gd name="connsiteY5" fmla="*/ 36734 h 67602"/>
                          <a:gd name="connsiteX6" fmla="*/ 53280 w 57923"/>
                          <a:gd name="connsiteY6" fmla="*/ 8715 h 67602"/>
                          <a:gd name="connsiteX7" fmla="*/ 53280 w 57923"/>
                          <a:gd name="connsiteY7" fmla="*/ 16453 h 67602"/>
                          <a:gd name="connsiteX8" fmla="*/ 4725 w 57923"/>
                          <a:gd name="connsiteY8" fmla="*/ 44471 h 67602"/>
                          <a:gd name="connsiteX9" fmla="*/ 4725 w 57923"/>
                          <a:gd name="connsiteY9" fmla="*/ 36734 h 67602"/>
                          <a:gd name="connsiteX10" fmla="*/ 4725 w 57923"/>
                          <a:gd name="connsiteY10" fmla="*/ 51150 h 67602"/>
                          <a:gd name="connsiteX11" fmla="*/ 53280 w 57923"/>
                          <a:gd name="connsiteY11" fmla="*/ 23132 h 67602"/>
                          <a:gd name="connsiteX12" fmla="*/ 53280 w 57923"/>
                          <a:gd name="connsiteY12" fmla="*/ 30869 h 67602"/>
                          <a:gd name="connsiteX13" fmla="*/ 4725 w 57923"/>
                          <a:gd name="connsiteY13" fmla="*/ 58888 h 67602"/>
                          <a:gd name="connsiteX14" fmla="*/ 4725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725" y="36734"/>
                            </a:moveTo>
                            <a:lnTo>
                              <a:pt x="53280" y="8715"/>
                            </a:lnTo>
                            <a:lnTo>
                              <a:pt x="53280" y="16453"/>
                            </a:lnTo>
                            <a:lnTo>
                              <a:pt x="4725" y="44471"/>
                            </a:lnTo>
                            <a:lnTo>
                              <a:pt x="4725" y="36734"/>
                            </a:lnTo>
                            <a:close/>
                            <a:moveTo>
                              <a:pt x="4725" y="51150"/>
                            </a:moveTo>
                            <a:lnTo>
                              <a:pt x="53280" y="23132"/>
                            </a:lnTo>
                            <a:lnTo>
                              <a:pt x="53280" y="30869"/>
                            </a:lnTo>
                            <a:lnTo>
                              <a:pt x="4725" y="58888"/>
                            </a:lnTo>
                            <a:lnTo>
                              <a:pt x="4725"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63" name="Graphic 2335">
                      <a:extLst>
                        <a:ext uri="{FF2B5EF4-FFF2-40B4-BE49-F238E27FC236}">
                          <a16:creationId xmlns:a16="http://schemas.microsoft.com/office/drawing/2014/main" id="{26162654-2340-43E8-8DC2-BD41EAACD4BE}"/>
                        </a:ext>
                      </a:extLst>
                    </p:cNvPr>
                    <p:cNvGrpSpPr/>
                    <p:nvPr/>
                  </p:nvGrpSpPr>
                  <p:grpSpPr>
                    <a:xfrm>
                      <a:off x="5837746" y="1226620"/>
                      <a:ext cx="186642" cy="183993"/>
                      <a:chOff x="5837746" y="1226620"/>
                      <a:chExt cx="186642" cy="183993"/>
                    </a:xfrm>
                  </p:grpSpPr>
                  <p:sp>
                    <p:nvSpPr>
                      <p:cNvPr id="1465" name="Freeform 1464">
                        <a:extLst>
                          <a:ext uri="{FF2B5EF4-FFF2-40B4-BE49-F238E27FC236}">
                            <a16:creationId xmlns:a16="http://schemas.microsoft.com/office/drawing/2014/main" id="{B5D83BB4-350C-054B-5163-D8F5C1E1EFFB}"/>
                          </a:ext>
                        </a:extLst>
                      </p:cNvPr>
                      <p:cNvSpPr/>
                      <p:nvPr/>
                    </p:nvSpPr>
                    <p:spPr>
                      <a:xfrm>
                        <a:off x="5837746" y="1226620"/>
                        <a:ext cx="186642" cy="183993"/>
                      </a:xfrm>
                      <a:custGeom>
                        <a:avLst/>
                        <a:gdLst>
                          <a:gd name="connsiteX0" fmla="*/ 186643 w 186642"/>
                          <a:gd name="connsiteY0" fmla="*/ 107757 h 183993"/>
                          <a:gd name="connsiteX1" fmla="*/ 186643 w 186642"/>
                          <a:gd name="connsiteY1" fmla="*/ 183993 h 183993"/>
                          <a:gd name="connsiteX2" fmla="*/ 0 w 186642"/>
                          <a:gd name="connsiteY2" fmla="*/ 76236 h 183993"/>
                          <a:gd name="connsiteX3" fmla="*/ 0 w 186642"/>
                          <a:gd name="connsiteY3" fmla="*/ 0 h 183993"/>
                        </a:gdLst>
                        <a:ahLst/>
                        <a:cxnLst>
                          <a:cxn ang="0">
                            <a:pos x="connsiteX0" y="connsiteY0"/>
                          </a:cxn>
                          <a:cxn ang="0">
                            <a:pos x="connsiteX1" y="connsiteY1"/>
                          </a:cxn>
                          <a:cxn ang="0">
                            <a:pos x="connsiteX2" y="connsiteY2"/>
                          </a:cxn>
                          <a:cxn ang="0">
                            <a:pos x="connsiteX3" y="connsiteY3"/>
                          </a:cxn>
                        </a:cxnLst>
                        <a:rect l="l" t="t" r="r" b="b"/>
                        <a:pathLst>
                          <a:path w="186642" h="183993">
                            <a:moveTo>
                              <a:pt x="186643" y="107757"/>
                            </a:moveTo>
                            <a:lnTo>
                              <a:pt x="186643" y="183993"/>
                            </a:lnTo>
                            <a:lnTo>
                              <a:pt x="0" y="76236"/>
                            </a:lnTo>
                            <a:lnTo>
                              <a:pt x="0" y="0"/>
                            </a:lnTo>
                            <a:close/>
                          </a:path>
                        </a:pathLst>
                      </a:custGeom>
                      <a:solidFill>
                        <a:srgbClr val="9098A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66" name="Graphic 2335">
                        <a:extLst>
                          <a:ext uri="{FF2B5EF4-FFF2-40B4-BE49-F238E27FC236}">
                            <a16:creationId xmlns:a16="http://schemas.microsoft.com/office/drawing/2014/main" id="{DBB4E2DC-FB12-99DA-10DB-7672AE2F5D91}"/>
                          </a:ext>
                        </a:extLst>
                      </p:cNvPr>
                      <p:cNvGrpSpPr/>
                      <p:nvPr/>
                    </p:nvGrpSpPr>
                    <p:grpSpPr>
                      <a:xfrm>
                        <a:off x="5844459" y="1265733"/>
                        <a:ext cx="57941" cy="41594"/>
                        <a:chOff x="5844459" y="1265733"/>
                        <a:chExt cx="57941" cy="41594"/>
                      </a:xfrm>
                    </p:grpSpPr>
                    <p:sp>
                      <p:nvSpPr>
                        <p:cNvPr id="1467" name="Freeform 1466">
                          <a:extLst>
                            <a:ext uri="{FF2B5EF4-FFF2-40B4-BE49-F238E27FC236}">
                              <a16:creationId xmlns:a16="http://schemas.microsoft.com/office/drawing/2014/main" id="{D8371044-EB5C-9529-EB8F-0AAF045C812C}"/>
                            </a:ext>
                          </a:extLst>
                        </p:cNvPr>
                        <p:cNvSpPr/>
                        <p:nvPr/>
                      </p:nvSpPr>
                      <p:spPr>
                        <a:xfrm rot="-1821449">
                          <a:off x="5876620" y="1283608"/>
                          <a:ext cx="8146" cy="14172"/>
                        </a:xfrm>
                        <a:custGeom>
                          <a:avLst/>
                          <a:gdLst>
                            <a:gd name="connsiteX0" fmla="*/ 8147 w 8146"/>
                            <a:gd name="connsiteY0" fmla="*/ 7086 h 14172"/>
                            <a:gd name="connsiteX1" fmla="*/ 4074 w 8146"/>
                            <a:gd name="connsiteY1" fmla="*/ 14172 h 14172"/>
                            <a:gd name="connsiteX2" fmla="*/ 0 w 8146"/>
                            <a:gd name="connsiteY2" fmla="*/ 7086 h 14172"/>
                            <a:gd name="connsiteX3" fmla="*/ 4074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4" y="14172"/>
                              </a:cubicBezTo>
                              <a:cubicBezTo>
                                <a:pt x="1824" y="14172"/>
                                <a:pt x="0" y="11000"/>
                                <a:pt x="0" y="7086"/>
                              </a:cubicBezTo>
                              <a:cubicBezTo>
                                <a:pt x="0" y="3173"/>
                                <a:pt x="1824" y="0"/>
                                <a:pt x="4074"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68" name="Freeform 1467">
                          <a:extLst>
                            <a:ext uri="{FF2B5EF4-FFF2-40B4-BE49-F238E27FC236}">
                              <a16:creationId xmlns:a16="http://schemas.microsoft.com/office/drawing/2014/main" id="{8EAE0EF3-14D8-FCDB-A3D2-31F31B88A076}"/>
                            </a:ext>
                          </a:extLst>
                        </p:cNvPr>
                        <p:cNvSpPr/>
                        <p:nvPr/>
                      </p:nvSpPr>
                      <p:spPr>
                        <a:xfrm rot="-1821449">
                          <a:off x="5891230" y="1292068"/>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69" name="Freeform 1468">
                          <a:extLst>
                            <a:ext uri="{FF2B5EF4-FFF2-40B4-BE49-F238E27FC236}">
                              <a16:creationId xmlns:a16="http://schemas.microsoft.com/office/drawing/2014/main" id="{6727A564-0B0C-0FD7-AA60-DE722DAF332A}"/>
                            </a:ext>
                          </a:extLst>
                        </p:cNvPr>
                        <p:cNvSpPr/>
                        <p:nvPr/>
                      </p:nvSpPr>
                      <p:spPr>
                        <a:xfrm rot="-1821449">
                          <a:off x="5862051" y="1275218"/>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70" name="Freeform 1469">
                          <a:extLst>
                            <a:ext uri="{FF2B5EF4-FFF2-40B4-BE49-F238E27FC236}">
                              <a16:creationId xmlns:a16="http://schemas.microsoft.com/office/drawing/2014/main" id="{6F8EC9CE-69A5-985C-0FD2-C3948A464FB0}"/>
                            </a:ext>
                          </a:extLst>
                        </p:cNvPr>
                        <p:cNvSpPr/>
                        <p:nvPr/>
                      </p:nvSpPr>
                      <p:spPr>
                        <a:xfrm rot="-1821449">
                          <a:off x="5847482" y="1266819"/>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1464" name="Freeform 1463">
                      <a:extLst>
                        <a:ext uri="{FF2B5EF4-FFF2-40B4-BE49-F238E27FC236}">
                          <a16:creationId xmlns:a16="http://schemas.microsoft.com/office/drawing/2014/main" id="{A90DAEC9-C3BC-F4F8-ECC1-8018D113BFA7}"/>
                        </a:ext>
                      </a:extLst>
                    </p:cNvPr>
                    <p:cNvSpPr/>
                    <p:nvPr/>
                  </p:nvSpPr>
                  <p:spPr>
                    <a:xfrm>
                      <a:off x="5924265" y="1297045"/>
                      <a:ext cx="91406" cy="87078"/>
                    </a:xfrm>
                    <a:custGeom>
                      <a:avLst/>
                      <a:gdLst>
                        <a:gd name="connsiteX0" fmla="*/ 91407 w 91406"/>
                        <a:gd name="connsiteY0" fmla="*/ 53296 h 87078"/>
                        <a:gd name="connsiteX1" fmla="*/ 90592 w 91406"/>
                        <a:gd name="connsiteY1" fmla="*/ 51830 h 87078"/>
                        <a:gd name="connsiteX2" fmla="*/ 896 w 91406"/>
                        <a:gd name="connsiteY2" fmla="*/ 110 h 87078"/>
                        <a:gd name="connsiteX3" fmla="*/ 81 w 91406"/>
                        <a:gd name="connsiteY3" fmla="*/ 599 h 87078"/>
                        <a:gd name="connsiteX4" fmla="*/ 81 w 91406"/>
                        <a:gd name="connsiteY4" fmla="*/ 4508 h 87078"/>
                        <a:gd name="connsiteX5" fmla="*/ 896 w 91406"/>
                        <a:gd name="connsiteY5" fmla="*/ 5974 h 87078"/>
                        <a:gd name="connsiteX6" fmla="*/ 87985 w 91406"/>
                        <a:gd name="connsiteY6" fmla="*/ 56228 h 87078"/>
                        <a:gd name="connsiteX7" fmla="*/ 87985 w 91406"/>
                        <a:gd name="connsiteY7" fmla="*/ 64536 h 87078"/>
                        <a:gd name="connsiteX8" fmla="*/ 978 w 91406"/>
                        <a:gd name="connsiteY8" fmla="*/ 14282 h 87078"/>
                        <a:gd name="connsiteX9" fmla="*/ 0 w 91406"/>
                        <a:gd name="connsiteY9" fmla="*/ 14852 h 87078"/>
                        <a:gd name="connsiteX10" fmla="*/ 0 w 91406"/>
                        <a:gd name="connsiteY10" fmla="*/ 19169 h 87078"/>
                        <a:gd name="connsiteX11" fmla="*/ 978 w 91406"/>
                        <a:gd name="connsiteY11" fmla="*/ 20798 h 87078"/>
                        <a:gd name="connsiteX12" fmla="*/ 87985 w 91406"/>
                        <a:gd name="connsiteY12" fmla="*/ 71052 h 87078"/>
                        <a:gd name="connsiteX13" fmla="*/ 87985 w 91406"/>
                        <a:gd name="connsiteY13" fmla="*/ 79034 h 87078"/>
                        <a:gd name="connsiteX14" fmla="*/ 978 w 91406"/>
                        <a:gd name="connsiteY14" fmla="*/ 28780 h 87078"/>
                        <a:gd name="connsiteX15" fmla="*/ 0 w 91406"/>
                        <a:gd name="connsiteY15" fmla="*/ 29350 h 87078"/>
                        <a:gd name="connsiteX16" fmla="*/ 0 w 91406"/>
                        <a:gd name="connsiteY16" fmla="*/ 33667 h 87078"/>
                        <a:gd name="connsiteX17" fmla="*/ 978 w 91406"/>
                        <a:gd name="connsiteY17" fmla="*/ 35296 h 87078"/>
                        <a:gd name="connsiteX18" fmla="*/ 90429 w 91406"/>
                        <a:gd name="connsiteY18" fmla="*/ 86935 h 87078"/>
                        <a:gd name="connsiteX19" fmla="*/ 91407 w 91406"/>
                        <a:gd name="connsiteY19" fmla="*/ 86364 h 87078"/>
                        <a:gd name="connsiteX20" fmla="*/ 91407 w 91406"/>
                        <a:gd name="connsiteY20" fmla="*/ 71867 h 87078"/>
                        <a:gd name="connsiteX21" fmla="*/ 91407 w 91406"/>
                        <a:gd name="connsiteY21" fmla="*/ 53296 h 87078"/>
                        <a:gd name="connsiteX22" fmla="*/ 91407 w 91406"/>
                        <a:gd name="connsiteY22" fmla="*/ 53296 h 87078"/>
                        <a:gd name="connsiteX23" fmla="*/ 91407 w 91406"/>
                        <a:gd name="connsiteY23" fmla="*/ 53296 h 8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06" h="87078">
                          <a:moveTo>
                            <a:pt x="91407" y="53296"/>
                          </a:moveTo>
                          <a:cubicBezTo>
                            <a:pt x="91407" y="52726"/>
                            <a:pt x="90999" y="52074"/>
                            <a:pt x="90592" y="51830"/>
                          </a:cubicBezTo>
                          <a:lnTo>
                            <a:pt x="896" y="110"/>
                          </a:lnTo>
                          <a:cubicBezTo>
                            <a:pt x="407" y="-134"/>
                            <a:pt x="81" y="29"/>
                            <a:pt x="81" y="599"/>
                          </a:cubicBezTo>
                          <a:lnTo>
                            <a:pt x="81" y="4508"/>
                          </a:lnTo>
                          <a:cubicBezTo>
                            <a:pt x="81" y="5078"/>
                            <a:pt x="489" y="5730"/>
                            <a:pt x="896" y="5974"/>
                          </a:cubicBezTo>
                          <a:lnTo>
                            <a:pt x="87985" y="56228"/>
                          </a:lnTo>
                          <a:lnTo>
                            <a:pt x="87985" y="64536"/>
                          </a:lnTo>
                          <a:lnTo>
                            <a:pt x="978" y="14282"/>
                          </a:lnTo>
                          <a:cubicBezTo>
                            <a:pt x="489" y="13956"/>
                            <a:pt x="0" y="14201"/>
                            <a:pt x="0" y="14852"/>
                          </a:cubicBezTo>
                          <a:lnTo>
                            <a:pt x="0" y="19169"/>
                          </a:lnTo>
                          <a:cubicBezTo>
                            <a:pt x="0" y="19739"/>
                            <a:pt x="407" y="20472"/>
                            <a:pt x="978" y="20798"/>
                          </a:cubicBezTo>
                          <a:lnTo>
                            <a:pt x="87985" y="71052"/>
                          </a:lnTo>
                          <a:lnTo>
                            <a:pt x="87985" y="79034"/>
                          </a:lnTo>
                          <a:lnTo>
                            <a:pt x="978" y="28780"/>
                          </a:lnTo>
                          <a:cubicBezTo>
                            <a:pt x="489" y="28454"/>
                            <a:pt x="0" y="28699"/>
                            <a:pt x="0" y="29350"/>
                          </a:cubicBezTo>
                          <a:lnTo>
                            <a:pt x="0" y="33667"/>
                          </a:lnTo>
                          <a:cubicBezTo>
                            <a:pt x="0" y="34237"/>
                            <a:pt x="407" y="34970"/>
                            <a:pt x="978" y="35296"/>
                          </a:cubicBezTo>
                          <a:lnTo>
                            <a:pt x="90429" y="86935"/>
                          </a:lnTo>
                          <a:cubicBezTo>
                            <a:pt x="90918" y="87260"/>
                            <a:pt x="91407" y="87016"/>
                            <a:pt x="91407" y="86364"/>
                          </a:cubicBezTo>
                          <a:lnTo>
                            <a:pt x="91407" y="71867"/>
                          </a:lnTo>
                          <a:lnTo>
                            <a:pt x="91407" y="53296"/>
                          </a:lnTo>
                          <a:lnTo>
                            <a:pt x="91407" y="53296"/>
                          </a:lnTo>
                          <a:lnTo>
                            <a:pt x="91407" y="53296"/>
                          </a:ln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19" name="Graphic 2335">
                    <a:extLst>
                      <a:ext uri="{FF2B5EF4-FFF2-40B4-BE49-F238E27FC236}">
                        <a16:creationId xmlns:a16="http://schemas.microsoft.com/office/drawing/2014/main" id="{80BF75C6-20A6-A9E2-47EC-E554EACD5951}"/>
                      </a:ext>
                    </a:extLst>
                  </p:cNvPr>
                  <p:cNvGrpSpPr/>
                  <p:nvPr/>
                </p:nvGrpSpPr>
                <p:grpSpPr>
                  <a:xfrm>
                    <a:off x="5837746" y="1414686"/>
                    <a:ext cx="269740" cy="183993"/>
                    <a:chOff x="5837746" y="1414686"/>
                    <a:chExt cx="269740" cy="183993"/>
                  </a:xfrm>
                </p:grpSpPr>
                <p:grpSp>
                  <p:nvGrpSpPr>
                    <p:cNvPr id="1447" name="Graphic 2335">
                      <a:extLst>
                        <a:ext uri="{FF2B5EF4-FFF2-40B4-BE49-F238E27FC236}">
                          <a16:creationId xmlns:a16="http://schemas.microsoft.com/office/drawing/2014/main" id="{5B305259-6519-BD35-40A0-9C3B5A9A2556}"/>
                        </a:ext>
                      </a:extLst>
                    </p:cNvPr>
                    <p:cNvGrpSpPr/>
                    <p:nvPr/>
                  </p:nvGrpSpPr>
                  <p:grpSpPr>
                    <a:xfrm>
                      <a:off x="6024389" y="1474551"/>
                      <a:ext cx="83097" cy="124128"/>
                      <a:chOff x="6024389" y="1474551"/>
                      <a:chExt cx="83097" cy="124128"/>
                    </a:xfrm>
                  </p:grpSpPr>
                  <p:sp>
                    <p:nvSpPr>
                      <p:cNvPr id="1460" name="Freeform 1459">
                        <a:extLst>
                          <a:ext uri="{FF2B5EF4-FFF2-40B4-BE49-F238E27FC236}">
                            <a16:creationId xmlns:a16="http://schemas.microsoft.com/office/drawing/2014/main" id="{9CDDEA94-9822-ADDB-00F8-1F291A8319F2}"/>
                          </a:ext>
                        </a:extLst>
                      </p:cNvPr>
                      <p:cNvSpPr/>
                      <p:nvPr/>
                    </p:nvSpPr>
                    <p:spPr>
                      <a:xfrm>
                        <a:off x="6024389" y="1474551"/>
                        <a:ext cx="83097" cy="124128"/>
                      </a:xfrm>
                      <a:custGeom>
                        <a:avLst/>
                        <a:gdLst>
                          <a:gd name="connsiteX0" fmla="*/ 0 w 83097"/>
                          <a:gd name="connsiteY0" fmla="*/ 47892 h 124128"/>
                          <a:gd name="connsiteX1" fmla="*/ 83097 w 83097"/>
                          <a:gd name="connsiteY1" fmla="*/ 0 h 124128"/>
                          <a:gd name="connsiteX2" fmla="*/ 83097 w 83097"/>
                          <a:gd name="connsiteY2" fmla="*/ 76236 h 124128"/>
                          <a:gd name="connsiteX3" fmla="*/ 0 w 83097"/>
                          <a:gd name="connsiteY3" fmla="*/ 124128 h 124128"/>
                        </a:gdLst>
                        <a:ahLst/>
                        <a:cxnLst>
                          <a:cxn ang="0">
                            <a:pos x="connsiteX0" y="connsiteY0"/>
                          </a:cxn>
                          <a:cxn ang="0">
                            <a:pos x="connsiteX1" y="connsiteY1"/>
                          </a:cxn>
                          <a:cxn ang="0">
                            <a:pos x="connsiteX2" y="connsiteY2"/>
                          </a:cxn>
                          <a:cxn ang="0">
                            <a:pos x="connsiteX3" y="connsiteY3"/>
                          </a:cxn>
                        </a:cxnLst>
                        <a:rect l="l" t="t" r="r" b="b"/>
                        <a:pathLst>
                          <a:path w="83097" h="124128">
                            <a:moveTo>
                              <a:pt x="0" y="47892"/>
                            </a:moveTo>
                            <a:lnTo>
                              <a:pt x="83097" y="0"/>
                            </a:lnTo>
                            <a:lnTo>
                              <a:pt x="83097" y="76236"/>
                            </a:lnTo>
                            <a:lnTo>
                              <a:pt x="0" y="124128"/>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61" name="Freeform 1460">
                        <a:extLst>
                          <a:ext uri="{FF2B5EF4-FFF2-40B4-BE49-F238E27FC236}">
                            <a16:creationId xmlns:a16="http://schemas.microsoft.com/office/drawing/2014/main" id="{C84B29E5-1075-19AD-1401-7222ADC485CB}"/>
                          </a:ext>
                        </a:extLst>
                      </p:cNvPr>
                      <p:cNvSpPr/>
                      <p:nvPr/>
                    </p:nvSpPr>
                    <p:spPr>
                      <a:xfrm>
                        <a:off x="6033188" y="1505827"/>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725 w 57923"/>
                          <a:gd name="connsiteY5" fmla="*/ 36733 h 67602"/>
                          <a:gd name="connsiteX6" fmla="*/ 53280 w 57923"/>
                          <a:gd name="connsiteY6" fmla="*/ 8715 h 67602"/>
                          <a:gd name="connsiteX7" fmla="*/ 53280 w 57923"/>
                          <a:gd name="connsiteY7" fmla="*/ 16453 h 67602"/>
                          <a:gd name="connsiteX8" fmla="*/ 4725 w 57923"/>
                          <a:gd name="connsiteY8" fmla="*/ 44471 h 67602"/>
                          <a:gd name="connsiteX9" fmla="*/ 4725 w 57923"/>
                          <a:gd name="connsiteY9" fmla="*/ 36733 h 67602"/>
                          <a:gd name="connsiteX10" fmla="*/ 4725 w 57923"/>
                          <a:gd name="connsiteY10" fmla="*/ 51150 h 67602"/>
                          <a:gd name="connsiteX11" fmla="*/ 53280 w 57923"/>
                          <a:gd name="connsiteY11" fmla="*/ 23131 h 67602"/>
                          <a:gd name="connsiteX12" fmla="*/ 53280 w 57923"/>
                          <a:gd name="connsiteY12" fmla="*/ 30869 h 67602"/>
                          <a:gd name="connsiteX13" fmla="*/ 4725 w 57923"/>
                          <a:gd name="connsiteY13" fmla="*/ 58888 h 67602"/>
                          <a:gd name="connsiteX14" fmla="*/ 4725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725" y="36733"/>
                            </a:moveTo>
                            <a:lnTo>
                              <a:pt x="53280" y="8715"/>
                            </a:lnTo>
                            <a:lnTo>
                              <a:pt x="53280" y="16453"/>
                            </a:lnTo>
                            <a:lnTo>
                              <a:pt x="4725" y="44471"/>
                            </a:lnTo>
                            <a:lnTo>
                              <a:pt x="4725" y="36733"/>
                            </a:lnTo>
                            <a:close/>
                            <a:moveTo>
                              <a:pt x="4725" y="51150"/>
                            </a:moveTo>
                            <a:lnTo>
                              <a:pt x="53280" y="23131"/>
                            </a:lnTo>
                            <a:lnTo>
                              <a:pt x="53280" y="30869"/>
                            </a:lnTo>
                            <a:lnTo>
                              <a:pt x="4725" y="58888"/>
                            </a:lnTo>
                            <a:lnTo>
                              <a:pt x="4725"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49" name="Graphic 2335">
                      <a:extLst>
                        <a:ext uri="{FF2B5EF4-FFF2-40B4-BE49-F238E27FC236}">
                          <a16:creationId xmlns:a16="http://schemas.microsoft.com/office/drawing/2014/main" id="{BDB01BE1-BEF6-5C99-EE0C-A0157D4A1F24}"/>
                        </a:ext>
                      </a:extLst>
                    </p:cNvPr>
                    <p:cNvGrpSpPr/>
                    <p:nvPr/>
                  </p:nvGrpSpPr>
                  <p:grpSpPr>
                    <a:xfrm>
                      <a:off x="5837746" y="1414686"/>
                      <a:ext cx="186642" cy="183993"/>
                      <a:chOff x="5837746" y="1414686"/>
                      <a:chExt cx="186642" cy="183993"/>
                    </a:xfrm>
                  </p:grpSpPr>
                  <p:sp>
                    <p:nvSpPr>
                      <p:cNvPr id="1451" name="Freeform 1450">
                        <a:extLst>
                          <a:ext uri="{FF2B5EF4-FFF2-40B4-BE49-F238E27FC236}">
                            <a16:creationId xmlns:a16="http://schemas.microsoft.com/office/drawing/2014/main" id="{0E0FCD4F-D230-2B8A-2A91-B011DE77D1B5}"/>
                          </a:ext>
                        </a:extLst>
                      </p:cNvPr>
                      <p:cNvSpPr/>
                      <p:nvPr/>
                    </p:nvSpPr>
                    <p:spPr>
                      <a:xfrm>
                        <a:off x="5837746" y="1414686"/>
                        <a:ext cx="186642" cy="183993"/>
                      </a:xfrm>
                      <a:custGeom>
                        <a:avLst/>
                        <a:gdLst>
                          <a:gd name="connsiteX0" fmla="*/ 186643 w 186642"/>
                          <a:gd name="connsiteY0" fmla="*/ 107757 h 183993"/>
                          <a:gd name="connsiteX1" fmla="*/ 186643 w 186642"/>
                          <a:gd name="connsiteY1" fmla="*/ 183993 h 183993"/>
                          <a:gd name="connsiteX2" fmla="*/ 0 w 186642"/>
                          <a:gd name="connsiteY2" fmla="*/ 76236 h 183993"/>
                          <a:gd name="connsiteX3" fmla="*/ 0 w 186642"/>
                          <a:gd name="connsiteY3" fmla="*/ 0 h 183993"/>
                        </a:gdLst>
                        <a:ahLst/>
                        <a:cxnLst>
                          <a:cxn ang="0">
                            <a:pos x="connsiteX0" y="connsiteY0"/>
                          </a:cxn>
                          <a:cxn ang="0">
                            <a:pos x="connsiteX1" y="connsiteY1"/>
                          </a:cxn>
                          <a:cxn ang="0">
                            <a:pos x="connsiteX2" y="connsiteY2"/>
                          </a:cxn>
                          <a:cxn ang="0">
                            <a:pos x="connsiteX3" y="connsiteY3"/>
                          </a:cxn>
                        </a:cxnLst>
                        <a:rect l="l" t="t" r="r" b="b"/>
                        <a:pathLst>
                          <a:path w="186642" h="183993">
                            <a:moveTo>
                              <a:pt x="186643" y="107757"/>
                            </a:moveTo>
                            <a:lnTo>
                              <a:pt x="186643" y="183993"/>
                            </a:lnTo>
                            <a:lnTo>
                              <a:pt x="0" y="76236"/>
                            </a:lnTo>
                            <a:lnTo>
                              <a:pt x="0" y="0"/>
                            </a:lnTo>
                            <a:close/>
                          </a:path>
                        </a:pathLst>
                      </a:custGeom>
                      <a:solidFill>
                        <a:srgbClr val="9098A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52" name="Graphic 2335">
                        <a:extLst>
                          <a:ext uri="{FF2B5EF4-FFF2-40B4-BE49-F238E27FC236}">
                            <a16:creationId xmlns:a16="http://schemas.microsoft.com/office/drawing/2014/main" id="{2CF2D574-1C28-A2EA-69C3-76E4ABFA4CB5}"/>
                          </a:ext>
                        </a:extLst>
                      </p:cNvPr>
                      <p:cNvGrpSpPr/>
                      <p:nvPr/>
                    </p:nvGrpSpPr>
                    <p:grpSpPr>
                      <a:xfrm>
                        <a:off x="5844455" y="1453809"/>
                        <a:ext cx="57941" cy="41594"/>
                        <a:chOff x="5844455" y="1453809"/>
                        <a:chExt cx="57941" cy="41594"/>
                      </a:xfrm>
                    </p:grpSpPr>
                    <p:sp>
                      <p:nvSpPr>
                        <p:cNvPr id="1456" name="Freeform 1455">
                          <a:extLst>
                            <a:ext uri="{FF2B5EF4-FFF2-40B4-BE49-F238E27FC236}">
                              <a16:creationId xmlns:a16="http://schemas.microsoft.com/office/drawing/2014/main" id="{52270A82-77A0-9925-68AE-8CA4C9E38B47}"/>
                            </a:ext>
                          </a:extLst>
                        </p:cNvPr>
                        <p:cNvSpPr/>
                        <p:nvPr/>
                      </p:nvSpPr>
                      <p:spPr>
                        <a:xfrm rot="-1821449">
                          <a:off x="5876617" y="1471676"/>
                          <a:ext cx="8146" cy="14172"/>
                        </a:xfrm>
                        <a:custGeom>
                          <a:avLst/>
                          <a:gdLst>
                            <a:gd name="connsiteX0" fmla="*/ 8147 w 8146"/>
                            <a:gd name="connsiteY0" fmla="*/ 7086 h 14172"/>
                            <a:gd name="connsiteX1" fmla="*/ 4074 w 8146"/>
                            <a:gd name="connsiteY1" fmla="*/ 14172 h 14172"/>
                            <a:gd name="connsiteX2" fmla="*/ 0 w 8146"/>
                            <a:gd name="connsiteY2" fmla="*/ 7086 h 14172"/>
                            <a:gd name="connsiteX3" fmla="*/ 4074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4" y="14172"/>
                              </a:cubicBezTo>
                              <a:cubicBezTo>
                                <a:pt x="1824" y="14172"/>
                                <a:pt x="0" y="11000"/>
                                <a:pt x="0" y="7086"/>
                              </a:cubicBezTo>
                              <a:cubicBezTo>
                                <a:pt x="0" y="3173"/>
                                <a:pt x="1824" y="0"/>
                                <a:pt x="4074"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57" name="Freeform 1456">
                          <a:extLst>
                            <a:ext uri="{FF2B5EF4-FFF2-40B4-BE49-F238E27FC236}">
                              <a16:creationId xmlns:a16="http://schemas.microsoft.com/office/drawing/2014/main" id="{30F63E49-37A3-2D9F-FF62-FD38C0A66FB1}"/>
                            </a:ext>
                          </a:extLst>
                        </p:cNvPr>
                        <p:cNvSpPr/>
                        <p:nvPr/>
                      </p:nvSpPr>
                      <p:spPr>
                        <a:xfrm rot="-1821449">
                          <a:off x="5891226" y="1480145"/>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58" name="Freeform 1457">
                          <a:extLst>
                            <a:ext uri="{FF2B5EF4-FFF2-40B4-BE49-F238E27FC236}">
                              <a16:creationId xmlns:a16="http://schemas.microsoft.com/office/drawing/2014/main" id="{8085E37F-1309-9B3B-AB2C-36B5CDFE3DBF}"/>
                            </a:ext>
                          </a:extLst>
                        </p:cNvPr>
                        <p:cNvSpPr/>
                        <p:nvPr/>
                      </p:nvSpPr>
                      <p:spPr>
                        <a:xfrm rot="-1821449">
                          <a:off x="5862047" y="1463286"/>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59" name="Freeform 1458">
                          <a:extLst>
                            <a:ext uri="{FF2B5EF4-FFF2-40B4-BE49-F238E27FC236}">
                              <a16:creationId xmlns:a16="http://schemas.microsoft.com/office/drawing/2014/main" id="{ABD729D9-31F0-7315-7904-19D5E8021408}"/>
                            </a:ext>
                          </a:extLst>
                        </p:cNvPr>
                        <p:cNvSpPr/>
                        <p:nvPr/>
                      </p:nvSpPr>
                      <p:spPr>
                        <a:xfrm rot="-1821449">
                          <a:off x="5847479" y="1454896"/>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1450" name="Freeform 1449">
                      <a:extLst>
                        <a:ext uri="{FF2B5EF4-FFF2-40B4-BE49-F238E27FC236}">
                          <a16:creationId xmlns:a16="http://schemas.microsoft.com/office/drawing/2014/main" id="{D709ED5E-F3A9-2F29-87B7-674F99E78828}"/>
                        </a:ext>
                      </a:extLst>
                    </p:cNvPr>
                    <p:cNvSpPr/>
                    <p:nvPr/>
                  </p:nvSpPr>
                  <p:spPr>
                    <a:xfrm>
                      <a:off x="5924265" y="1485111"/>
                      <a:ext cx="91406" cy="87078"/>
                    </a:xfrm>
                    <a:custGeom>
                      <a:avLst/>
                      <a:gdLst>
                        <a:gd name="connsiteX0" fmla="*/ 91407 w 91406"/>
                        <a:gd name="connsiteY0" fmla="*/ 53296 h 87078"/>
                        <a:gd name="connsiteX1" fmla="*/ 90592 w 91406"/>
                        <a:gd name="connsiteY1" fmla="*/ 51830 h 87078"/>
                        <a:gd name="connsiteX2" fmla="*/ 896 w 91406"/>
                        <a:gd name="connsiteY2" fmla="*/ 110 h 87078"/>
                        <a:gd name="connsiteX3" fmla="*/ 81 w 91406"/>
                        <a:gd name="connsiteY3" fmla="*/ 599 h 87078"/>
                        <a:gd name="connsiteX4" fmla="*/ 81 w 91406"/>
                        <a:gd name="connsiteY4" fmla="*/ 4508 h 87078"/>
                        <a:gd name="connsiteX5" fmla="*/ 896 w 91406"/>
                        <a:gd name="connsiteY5" fmla="*/ 5974 h 87078"/>
                        <a:gd name="connsiteX6" fmla="*/ 87985 w 91406"/>
                        <a:gd name="connsiteY6" fmla="*/ 56228 h 87078"/>
                        <a:gd name="connsiteX7" fmla="*/ 87985 w 91406"/>
                        <a:gd name="connsiteY7" fmla="*/ 64536 h 87078"/>
                        <a:gd name="connsiteX8" fmla="*/ 978 w 91406"/>
                        <a:gd name="connsiteY8" fmla="*/ 14282 h 87078"/>
                        <a:gd name="connsiteX9" fmla="*/ 0 w 91406"/>
                        <a:gd name="connsiteY9" fmla="*/ 14852 h 87078"/>
                        <a:gd name="connsiteX10" fmla="*/ 0 w 91406"/>
                        <a:gd name="connsiteY10" fmla="*/ 19169 h 87078"/>
                        <a:gd name="connsiteX11" fmla="*/ 978 w 91406"/>
                        <a:gd name="connsiteY11" fmla="*/ 20798 h 87078"/>
                        <a:gd name="connsiteX12" fmla="*/ 87985 w 91406"/>
                        <a:gd name="connsiteY12" fmla="*/ 71052 h 87078"/>
                        <a:gd name="connsiteX13" fmla="*/ 87985 w 91406"/>
                        <a:gd name="connsiteY13" fmla="*/ 79034 h 87078"/>
                        <a:gd name="connsiteX14" fmla="*/ 978 w 91406"/>
                        <a:gd name="connsiteY14" fmla="*/ 28780 h 87078"/>
                        <a:gd name="connsiteX15" fmla="*/ 0 w 91406"/>
                        <a:gd name="connsiteY15" fmla="*/ 29350 h 87078"/>
                        <a:gd name="connsiteX16" fmla="*/ 0 w 91406"/>
                        <a:gd name="connsiteY16" fmla="*/ 33667 h 87078"/>
                        <a:gd name="connsiteX17" fmla="*/ 978 w 91406"/>
                        <a:gd name="connsiteY17" fmla="*/ 35296 h 87078"/>
                        <a:gd name="connsiteX18" fmla="*/ 90429 w 91406"/>
                        <a:gd name="connsiteY18" fmla="*/ 86934 h 87078"/>
                        <a:gd name="connsiteX19" fmla="*/ 91407 w 91406"/>
                        <a:gd name="connsiteY19" fmla="*/ 86364 h 87078"/>
                        <a:gd name="connsiteX20" fmla="*/ 91407 w 91406"/>
                        <a:gd name="connsiteY20" fmla="*/ 71866 h 87078"/>
                        <a:gd name="connsiteX21" fmla="*/ 91407 w 91406"/>
                        <a:gd name="connsiteY21" fmla="*/ 53296 h 87078"/>
                        <a:gd name="connsiteX22" fmla="*/ 91407 w 91406"/>
                        <a:gd name="connsiteY22" fmla="*/ 53296 h 87078"/>
                        <a:gd name="connsiteX23" fmla="*/ 91407 w 91406"/>
                        <a:gd name="connsiteY23" fmla="*/ 53296 h 8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06" h="87078">
                          <a:moveTo>
                            <a:pt x="91407" y="53296"/>
                          </a:moveTo>
                          <a:cubicBezTo>
                            <a:pt x="91407" y="52726"/>
                            <a:pt x="90999" y="52074"/>
                            <a:pt x="90592" y="51830"/>
                          </a:cubicBezTo>
                          <a:lnTo>
                            <a:pt x="896" y="110"/>
                          </a:lnTo>
                          <a:cubicBezTo>
                            <a:pt x="407" y="-134"/>
                            <a:pt x="81" y="28"/>
                            <a:pt x="81" y="599"/>
                          </a:cubicBezTo>
                          <a:lnTo>
                            <a:pt x="81" y="4508"/>
                          </a:lnTo>
                          <a:cubicBezTo>
                            <a:pt x="81" y="5078"/>
                            <a:pt x="489" y="5730"/>
                            <a:pt x="896" y="5974"/>
                          </a:cubicBezTo>
                          <a:lnTo>
                            <a:pt x="87985" y="56228"/>
                          </a:lnTo>
                          <a:lnTo>
                            <a:pt x="87985" y="64536"/>
                          </a:lnTo>
                          <a:lnTo>
                            <a:pt x="978" y="14282"/>
                          </a:lnTo>
                          <a:cubicBezTo>
                            <a:pt x="489" y="13956"/>
                            <a:pt x="0" y="14201"/>
                            <a:pt x="0" y="14852"/>
                          </a:cubicBezTo>
                          <a:lnTo>
                            <a:pt x="0" y="19169"/>
                          </a:lnTo>
                          <a:cubicBezTo>
                            <a:pt x="0" y="19739"/>
                            <a:pt x="407" y="20472"/>
                            <a:pt x="978" y="20798"/>
                          </a:cubicBezTo>
                          <a:lnTo>
                            <a:pt x="87985" y="71052"/>
                          </a:lnTo>
                          <a:lnTo>
                            <a:pt x="87985" y="79034"/>
                          </a:lnTo>
                          <a:lnTo>
                            <a:pt x="978" y="28780"/>
                          </a:lnTo>
                          <a:cubicBezTo>
                            <a:pt x="489" y="28454"/>
                            <a:pt x="0" y="28698"/>
                            <a:pt x="0" y="29350"/>
                          </a:cubicBezTo>
                          <a:lnTo>
                            <a:pt x="0" y="33667"/>
                          </a:lnTo>
                          <a:cubicBezTo>
                            <a:pt x="0" y="34237"/>
                            <a:pt x="407" y="34970"/>
                            <a:pt x="978" y="35296"/>
                          </a:cubicBezTo>
                          <a:lnTo>
                            <a:pt x="90429" y="86934"/>
                          </a:lnTo>
                          <a:cubicBezTo>
                            <a:pt x="90918" y="87260"/>
                            <a:pt x="91407" y="87016"/>
                            <a:pt x="91407" y="86364"/>
                          </a:cubicBezTo>
                          <a:lnTo>
                            <a:pt x="91407" y="71866"/>
                          </a:lnTo>
                          <a:lnTo>
                            <a:pt x="91407" y="53296"/>
                          </a:lnTo>
                          <a:lnTo>
                            <a:pt x="91407" y="53296"/>
                          </a:lnTo>
                          <a:lnTo>
                            <a:pt x="91407" y="53296"/>
                          </a:ln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20" name="Graphic 2335">
                    <a:extLst>
                      <a:ext uri="{FF2B5EF4-FFF2-40B4-BE49-F238E27FC236}">
                        <a16:creationId xmlns:a16="http://schemas.microsoft.com/office/drawing/2014/main" id="{BFD3B23A-E4DE-A8DA-66E9-FAF19BE7B7E4}"/>
                      </a:ext>
                    </a:extLst>
                  </p:cNvPr>
                  <p:cNvGrpSpPr/>
                  <p:nvPr/>
                </p:nvGrpSpPr>
                <p:grpSpPr>
                  <a:xfrm>
                    <a:off x="6128098" y="1038555"/>
                    <a:ext cx="83015" cy="124209"/>
                    <a:chOff x="6128098" y="1038555"/>
                    <a:chExt cx="83015" cy="124209"/>
                  </a:xfrm>
                </p:grpSpPr>
                <p:sp>
                  <p:nvSpPr>
                    <p:cNvPr id="1445" name="Freeform 1444">
                      <a:extLst>
                        <a:ext uri="{FF2B5EF4-FFF2-40B4-BE49-F238E27FC236}">
                          <a16:creationId xmlns:a16="http://schemas.microsoft.com/office/drawing/2014/main" id="{23F3C82A-40E9-CF71-629B-45BCA2E1A961}"/>
                        </a:ext>
                      </a:extLst>
                    </p:cNvPr>
                    <p:cNvSpPr/>
                    <p:nvPr/>
                  </p:nvSpPr>
                  <p:spPr>
                    <a:xfrm>
                      <a:off x="6128098" y="1038555"/>
                      <a:ext cx="83015" cy="124209"/>
                    </a:xfrm>
                    <a:custGeom>
                      <a:avLst/>
                      <a:gdLst>
                        <a:gd name="connsiteX0" fmla="*/ 83016 w 83015"/>
                        <a:gd name="connsiteY0" fmla="*/ 0 h 124209"/>
                        <a:gd name="connsiteX1" fmla="*/ 83016 w 83015"/>
                        <a:gd name="connsiteY1" fmla="*/ 76236 h 124209"/>
                        <a:gd name="connsiteX2" fmla="*/ 0 w 83015"/>
                        <a:gd name="connsiteY2" fmla="*/ 124210 h 124209"/>
                        <a:gd name="connsiteX3" fmla="*/ 0 w 83015"/>
                        <a:gd name="connsiteY3" fmla="*/ 47973 h 124209"/>
                      </a:gdLst>
                      <a:ahLst/>
                      <a:cxnLst>
                        <a:cxn ang="0">
                          <a:pos x="connsiteX0" y="connsiteY0"/>
                        </a:cxn>
                        <a:cxn ang="0">
                          <a:pos x="connsiteX1" y="connsiteY1"/>
                        </a:cxn>
                        <a:cxn ang="0">
                          <a:pos x="connsiteX2" y="connsiteY2"/>
                        </a:cxn>
                        <a:cxn ang="0">
                          <a:pos x="connsiteX3" y="connsiteY3"/>
                        </a:cxn>
                      </a:cxnLst>
                      <a:rect l="l" t="t" r="r" b="b"/>
                      <a:pathLst>
                        <a:path w="83015" h="124209">
                          <a:moveTo>
                            <a:pt x="83016" y="0"/>
                          </a:moveTo>
                          <a:lnTo>
                            <a:pt x="83016" y="76236"/>
                          </a:lnTo>
                          <a:lnTo>
                            <a:pt x="0" y="124210"/>
                          </a:lnTo>
                          <a:lnTo>
                            <a:pt x="0" y="47973"/>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46" name="Freeform 1445">
                      <a:extLst>
                        <a:ext uri="{FF2B5EF4-FFF2-40B4-BE49-F238E27FC236}">
                          <a16:creationId xmlns:a16="http://schemas.microsoft.com/office/drawing/2014/main" id="{7AD7889B-8E0E-29C8-3244-D68622C3E997}"/>
                        </a:ext>
                      </a:extLst>
                    </p:cNvPr>
                    <p:cNvSpPr/>
                    <p:nvPr/>
                  </p:nvSpPr>
                  <p:spPr>
                    <a:xfrm>
                      <a:off x="6144473" y="1065677"/>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643 w 57923"/>
                        <a:gd name="connsiteY5" fmla="*/ 36652 h 67602"/>
                        <a:gd name="connsiteX6" fmla="*/ 53198 w 57923"/>
                        <a:gd name="connsiteY6" fmla="*/ 8634 h 67602"/>
                        <a:gd name="connsiteX7" fmla="*/ 53198 w 57923"/>
                        <a:gd name="connsiteY7" fmla="*/ 16371 h 67602"/>
                        <a:gd name="connsiteX8" fmla="*/ 4643 w 57923"/>
                        <a:gd name="connsiteY8" fmla="*/ 44390 h 67602"/>
                        <a:gd name="connsiteX9" fmla="*/ 4643 w 57923"/>
                        <a:gd name="connsiteY9" fmla="*/ 36652 h 67602"/>
                        <a:gd name="connsiteX10" fmla="*/ 4643 w 57923"/>
                        <a:gd name="connsiteY10" fmla="*/ 51150 h 67602"/>
                        <a:gd name="connsiteX11" fmla="*/ 53198 w 57923"/>
                        <a:gd name="connsiteY11" fmla="*/ 23131 h 67602"/>
                        <a:gd name="connsiteX12" fmla="*/ 53198 w 57923"/>
                        <a:gd name="connsiteY12" fmla="*/ 30869 h 67602"/>
                        <a:gd name="connsiteX13" fmla="*/ 4643 w 57923"/>
                        <a:gd name="connsiteY13" fmla="*/ 58888 h 67602"/>
                        <a:gd name="connsiteX14" fmla="*/ 4643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643" y="36652"/>
                          </a:moveTo>
                          <a:lnTo>
                            <a:pt x="53198" y="8634"/>
                          </a:lnTo>
                          <a:lnTo>
                            <a:pt x="53198" y="16371"/>
                          </a:lnTo>
                          <a:lnTo>
                            <a:pt x="4643" y="44390"/>
                          </a:lnTo>
                          <a:lnTo>
                            <a:pt x="4643" y="36652"/>
                          </a:lnTo>
                          <a:close/>
                          <a:moveTo>
                            <a:pt x="4643" y="51150"/>
                          </a:moveTo>
                          <a:lnTo>
                            <a:pt x="53198" y="23131"/>
                          </a:lnTo>
                          <a:lnTo>
                            <a:pt x="53198" y="30869"/>
                          </a:lnTo>
                          <a:lnTo>
                            <a:pt x="4643" y="58888"/>
                          </a:lnTo>
                          <a:lnTo>
                            <a:pt x="4643"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21" name="Graphic 2335">
                    <a:extLst>
                      <a:ext uri="{FF2B5EF4-FFF2-40B4-BE49-F238E27FC236}">
                        <a16:creationId xmlns:a16="http://schemas.microsoft.com/office/drawing/2014/main" id="{AB353702-E1A8-559C-026A-8387CA76152B}"/>
                      </a:ext>
                    </a:extLst>
                  </p:cNvPr>
                  <p:cNvGrpSpPr/>
                  <p:nvPr/>
                </p:nvGrpSpPr>
                <p:grpSpPr>
                  <a:xfrm>
                    <a:off x="6128098" y="1132628"/>
                    <a:ext cx="83015" cy="124128"/>
                    <a:chOff x="6128098" y="1132628"/>
                    <a:chExt cx="83015" cy="124128"/>
                  </a:xfrm>
                </p:grpSpPr>
                <p:sp>
                  <p:nvSpPr>
                    <p:cNvPr id="1443" name="Freeform 1442">
                      <a:extLst>
                        <a:ext uri="{FF2B5EF4-FFF2-40B4-BE49-F238E27FC236}">
                          <a16:creationId xmlns:a16="http://schemas.microsoft.com/office/drawing/2014/main" id="{2FE2BB59-2015-79A0-360F-C00CD07CD5B0}"/>
                        </a:ext>
                      </a:extLst>
                    </p:cNvPr>
                    <p:cNvSpPr/>
                    <p:nvPr/>
                  </p:nvSpPr>
                  <p:spPr>
                    <a:xfrm>
                      <a:off x="6128098" y="1132628"/>
                      <a:ext cx="83015" cy="124128"/>
                    </a:xfrm>
                    <a:custGeom>
                      <a:avLst/>
                      <a:gdLst>
                        <a:gd name="connsiteX0" fmla="*/ 83016 w 83015"/>
                        <a:gd name="connsiteY0" fmla="*/ 0 h 124128"/>
                        <a:gd name="connsiteX1" fmla="*/ 83016 w 83015"/>
                        <a:gd name="connsiteY1" fmla="*/ 76236 h 124128"/>
                        <a:gd name="connsiteX2" fmla="*/ 0 w 83015"/>
                        <a:gd name="connsiteY2" fmla="*/ 124128 h 124128"/>
                        <a:gd name="connsiteX3" fmla="*/ 0 w 83015"/>
                        <a:gd name="connsiteY3" fmla="*/ 47892 h 124128"/>
                      </a:gdLst>
                      <a:ahLst/>
                      <a:cxnLst>
                        <a:cxn ang="0">
                          <a:pos x="connsiteX0" y="connsiteY0"/>
                        </a:cxn>
                        <a:cxn ang="0">
                          <a:pos x="connsiteX1" y="connsiteY1"/>
                        </a:cxn>
                        <a:cxn ang="0">
                          <a:pos x="connsiteX2" y="connsiteY2"/>
                        </a:cxn>
                        <a:cxn ang="0">
                          <a:pos x="connsiteX3" y="connsiteY3"/>
                        </a:cxn>
                      </a:cxnLst>
                      <a:rect l="l" t="t" r="r" b="b"/>
                      <a:pathLst>
                        <a:path w="83015" h="124128">
                          <a:moveTo>
                            <a:pt x="83016" y="0"/>
                          </a:moveTo>
                          <a:lnTo>
                            <a:pt x="83016" y="76236"/>
                          </a:lnTo>
                          <a:lnTo>
                            <a:pt x="0" y="124128"/>
                          </a:lnTo>
                          <a:lnTo>
                            <a:pt x="0" y="47892"/>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44" name="Freeform 1443">
                      <a:extLst>
                        <a:ext uri="{FF2B5EF4-FFF2-40B4-BE49-F238E27FC236}">
                          <a16:creationId xmlns:a16="http://schemas.microsoft.com/office/drawing/2014/main" id="{2DF3AF7D-86BC-2486-2FB2-F05A4BFE8365}"/>
                        </a:ext>
                      </a:extLst>
                    </p:cNvPr>
                    <p:cNvSpPr/>
                    <p:nvPr/>
                  </p:nvSpPr>
                  <p:spPr>
                    <a:xfrm>
                      <a:off x="6144473" y="1159669"/>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643 w 57923"/>
                        <a:gd name="connsiteY5" fmla="*/ 36733 h 67602"/>
                        <a:gd name="connsiteX6" fmla="*/ 53198 w 57923"/>
                        <a:gd name="connsiteY6" fmla="*/ 8715 h 67602"/>
                        <a:gd name="connsiteX7" fmla="*/ 53198 w 57923"/>
                        <a:gd name="connsiteY7" fmla="*/ 16453 h 67602"/>
                        <a:gd name="connsiteX8" fmla="*/ 4643 w 57923"/>
                        <a:gd name="connsiteY8" fmla="*/ 44471 h 67602"/>
                        <a:gd name="connsiteX9" fmla="*/ 4643 w 57923"/>
                        <a:gd name="connsiteY9" fmla="*/ 36733 h 67602"/>
                        <a:gd name="connsiteX10" fmla="*/ 4643 w 57923"/>
                        <a:gd name="connsiteY10" fmla="*/ 51231 h 67602"/>
                        <a:gd name="connsiteX11" fmla="*/ 53198 w 57923"/>
                        <a:gd name="connsiteY11" fmla="*/ 23213 h 67602"/>
                        <a:gd name="connsiteX12" fmla="*/ 53198 w 57923"/>
                        <a:gd name="connsiteY12" fmla="*/ 30950 h 67602"/>
                        <a:gd name="connsiteX13" fmla="*/ 4643 w 57923"/>
                        <a:gd name="connsiteY13" fmla="*/ 58969 h 67602"/>
                        <a:gd name="connsiteX14" fmla="*/ 4643 w 57923"/>
                        <a:gd name="connsiteY14" fmla="*/ 51231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643" y="36733"/>
                          </a:moveTo>
                          <a:lnTo>
                            <a:pt x="53198" y="8715"/>
                          </a:lnTo>
                          <a:lnTo>
                            <a:pt x="53198" y="16453"/>
                          </a:lnTo>
                          <a:lnTo>
                            <a:pt x="4643" y="44471"/>
                          </a:lnTo>
                          <a:lnTo>
                            <a:pt x="4643" y="36733"/>
                          </a:lnTo>
                          <a:close/>
                          <a:moveTo>
                            <a:pt x="4643" y="51231"/>
                          </a:moveTo>
                          <a:lnTo>
                            <a:pt x="53198" y="23213"/>
                          </a:lnTo>
                          <a:lnTo>
                            <a:pt x="53198" y="30950"/>
                          </a:lnTo>
                          <a:lnTo>
                            <a:pt x="4643" y="58969"/>
                          </a:lnTo>
                          <a:lnTo>
                            <a:pt x="4643" y="51231"/>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22" name="Graphic 2335">
                    <a:extLst>
                      <a:ext uri="{FF2B5EF4-FFF2-40B4-BE49-F238E27FC236}">
                        <a16:creationId xmlns:a16="http://schemas.microsoft.com/office/drawing/2014/main" id="{A144ED3D-048C-238C-28C4-E707E0386DF7}"/>
                      </a:ext>
                    </a:extLst>
                  </p:cNvPr>
                  <p:cNvGrpSpPr/>
                  <p:nvPr/>
                </p:nvGrpSpPr>
                <p:grpSpPr>
                  <a:xfrm>
                    <a:off x="6128098" y="1226620"/>
                    <a:ext cx="83015" cy="124209"/>
                    <a:chOff x="6128098" y="1226620"/>
                    <a:chExt cx="83015" cy="124209"/>
                  </a:xfrm>
                </p:grpSpPr>
                <p:sp>
                  <p:nvSpPr>
                    <p:cNvPr id="1441" name="Freeform 1440">
                      <a:extLst>
                        <a:ext uri="{FF2B5EF4-FFF2-40B4-BE49-F238E27FC236}">
                          <a16:creationId xmlns:a16="http://schemas.microsoft.com/office/drawing/2014/main" id="{43B7AEF8-85D8-3B45-F5E4-B52CB960C9B5}"/>
                        </a:ext>
                      </a:extLst>
                    </p:cNvPr>
                    <p:cNvSpPr/>
                    <p:nvPr/>
                  </p:nvSpPr>
                  <p:spPr>
                    <a:xfrm>
                      <a:off x="6128098" y="1226620"/>
                      <a:ext cx="83015" cy="124209"/>
                    </a:xfrm>
                    <a:custGeom>
                      <a:avLst/>
                      <a:gdLst>
                        <a:gd name="connsiteX0" fmla="*/ 83016 w 83015"/>
                        <a:gd name="connsiteY0" fmla="*/ 0 h 124209"/>
                        <a:gd name="connsiteX1" fmla="*/ 83016 w 83015"/>
                        <a:gd name="connsiteY1" fmla="*/ 76236 h 124209"/>
                        <a:gd name="connsiteX2" fmla="*/ 0 w 83015"/>
                        <a:gd name="connsiteY2" fmla="*/ 124210 h 124209"/>
                        <a:gd name="connsiteX3" fmla="*/ 0 w 83015"/>
                        <a:gd name="connsiteY3" fmla="*/ 47973 h 124209"/>
                      </a:gdLst>
                      <a:ahLst/>
                      <a:cxnLst>
                        <a:cxn ang="0">
                          <a:pos x="connsiteX0" y="connsiteY0"/>
                        </a:cxn>
                        <a:cxn ang="0">
                          <a:pos x="connsiteX1" y="connsiteY1"/>
                        </a:cxn>
                        <a:cxn ang="0">
                          <a:pos x="connsiteX2" y="connsiteY2"/>
                        </a:cxn>
                        <a:cxn ang="0">
                          <a:pos x="connsiteX3" y="connsiteY3"/>
                        </a:cxn>
                      </a:cxnLst>
                      <a:rect l="l" t="t" r="r" b="b"/>
                      <a:pathLst>
                        <a:path w="83015" h="124209">
                          <a:moveTo>
                            <a:pt x="83016" y="0"/>
                          </a:moveTo>
                          <a:lnTo>
                            <a:pt x="83016" y="76236"/>
                          </a:lnTo>
                          <a:lnTo>
                            <a:pt x="0" y="124210"/>
                          </a:lnTo>
                          <a:lnTo>
                            <a:pt x="0" y="47973"/>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42" name="Freeform 1441">
                      <a:extLst>
                        <a:ext uri="{FF2B5EF4-FFF2-40B4-BE49-F238E27FC236}">
                          <a16:creationId xmlns:a16="http://schemas.microsoft.com/office/drawing/2014/main" id="{3BEE889F-E6D5-A680-B5E8-6F660F5E6AD3}"/>
                        </a:ext>
                      </a:extLst>
                    </p:cNvPr>
                    <p:cNvSpPr/>
                    <p:nvPr/>
                  </p:nvSpPr>
                  <p:spPr>
                    <a:xfrm>
                      <a:off x="6144473" y="1253743"/>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643 w 57923"/>
                        <a:gd name="connsiteY5" fmla="*/ 36652 h 67602"/>
                        <a:gd name="connsiteX6" fmla="*/ 53198 w 57923"/>
                        <a:gd name="connsiteY6" fmla="*/ 8634 h 67602"/>
                        <a:gd name="connsiteX7" fmla="*/ 53198 w 57923"/>
                        <a:gd name="connsiteY7" fmla="*/ 16371 h 67602"/>
                        <a:gd name="connsiteX8" fmla="*/ 4643 w 57923"/>
                        <a:gd name="connsiteY8" fmla="*/ 44390 h 67602"/>
                        <a:gd name="connsiteX9" fmla="*/ 4643 w 57923"/>
                        <a:gd name="connsiteY9" fmla="*/ 36652 h 67602"/>
                        <a:gd name="connsiteX10" fmla="*/ 4643 w 57923"/>
                        <a:gd name="connsiteY10" fmla="*/ 51150 h 67602"/>
                        <a:gd name="connsiteX11" fmla="*/ 53198 w 57923"/>
                        <a:gd name="connsiteY11" fmla="*/ 23132 h 67602"/>
                        <a:gd name="connsiteX12" fmla="*/ 53198 w 57923"/>
                        <a:gd name="connsiteY12" fmla="*/ 30869 h 67602"/>
                        <a:gd name="connsiteX13" fmla="*/ 4643 w 57923"/>
                        <a:gd name="connsiteY13" fmla="*/ 58888 h 67602"/>
                        <a:gd name="connsiteX14" fmla="*/ 4643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643" y="36652"/>
                          </a:moveTo>
                          <a:lnTo>
                            <a:pt x="53198" y="8634"/>
                          </a:lnTo>
                          <a:lnTo>
                            <a:pt x="53198" y="16371"/>
                          </a:lnTo>
                          <a:lnTo>
                            <a:pt x="4643" y="44390"/>
                          </a:lnTo>
                          <a:lnTo>
                            <a:pt x="4643" y="36652"/>
                          </a:lnTo>
                          <a:close/>
                          <a:moveTo>
                            <a:pt x="4643" y="51150"/>
                          </a:moveTo>
                          <a:lnTo>
                            <a:pt x="53198" y="23132"/>
                          </a:lnTo>
                          <a:lnTo>
                            <a:pt x="53198" y="30869"/>
                          </a:lnTo>
                          <a:lnTo>
                            <a:pt x="4643" y="58888"/>
                          </a:lnTo>
                          <a:lnTo>
                            <a:pt x="4643"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23" name="Graphic 2335">
                    <a:extLst>
                      <a:ext uri="{FF2B5EF4-FFF2-40B4-BE49-F238E27FC236}">
                        <a16:creationId xmlns:a16="http://schemas.microsoft.com/office/drawing/2014/main" id="{671CA143-90C7-F24E-696A-15147A0ED2B0}"/>
                      </a:ext>
                    </a:extLst>
                  </p:cNvPr>
                  <p:cNvGrpSpPr/>
                  <p:nvPr/>
                </p:nvGrpSpPr>
                <p:grpSpPr>
                  <a:xfrm>
                    <a:off x="6128098" y="1320694"/>
                    <a:ext cx="83015" cy="124128"/>
                    <a:chOff x="6128098" y="1320694"/>
                    <a:chExt cx="83015" cy="124128"/>
                  </a:xfrm>
                </p:grpSpPr>
                <p:sp>
                  <p:nvSpPr>
                    <p:cNvPr id="1439" name="Freeform 1438">
                      <a:extLst>
                        <a:ext uri="{FF2B5EF4-FFF2-40B4-BE49-F238E27FC236}">
                          <a16:creationId xmlns:a16="http://schemas.microsoft.com/office/drawing/2014/main" id="{62EACEA9-C849-D0DC-38CB-BD696BF339C3}"/>
                        </a:ext>
                      </a:extLst>
                    </p:cNvPr>
                    <p:cNvSpPr/>
                    <p:nvPr/>
                  </p:nvSpPr>
                  <p:spPr>
                    <a:xfrm>
                      <a:off x="6128098" y="1320694"/>
                      <a:ext cx="83015" cy="124128"/>
                    </a:xfrm>
                    <a:custGeom>
                      <a:avLst/>
                      <a:gdLst>
                        <a:gd name="connsiteX0" fmla="*/ 83016 w 83015"/>
                        <a:gd name="connsiteY0" fmla="*/ 0 h 124128"/>
                        <a:gd name="connsiteX1" fmla="*/ 83016 w 83015"/>
                        <a:gd name="connsiteY1" fmla="*/ 76236 h 124128"/>
                        <a:gd name="connsiteX2" fmla="*/ 0 w 83015"/>
                        <a:gd name="connsiteY2" fmla="*/ 124128 h 124128"/>
                        <a:gd name="connsiteX3" fmla="*/ 0 w 83015"/>
                        <a:gd name="connsiteY3" fmla="*/ 47892 h 124128"/>
                      </a:gdLst>
                      <a:ahLst/>
                      <a:cxnLst>
                        <a:cxn ang="0">
                          <a:pos x="connsiteX0" y="connsiteY0"/>
                        </a:cxn>
                        <a:cxn ang="0">
                          <a:pos x="connsiteX1" y="connsiteY1"/>
                        </a:cxn>
                        <a:cxn ang="0">
                          <a:pos x="connsiteX2" y="connsiteY2"/>
                        </a:cxn>
                        <a:cxn ang="0">
                          <a:pos x="connsiteX3" y="connsiteY3"/>
                        </a:cxn>
                      </a:cxnLst>
                      <a:rect l="l" t="t" r="r" b="b"/>
                      <a:pathLst>
                        <a:path w="83015" h="124128">
                          <a:moveTo>
                            <a:pt x="83016" y="0"/>
                          </a:moveTo>
                          <a:lnTo>
                            <a:pt x="83016" y="76236"/>
                          </a:lnTo>
                          <a:lnTo>
                            <a:pt x="0" y="124128"/>
                          </a:lnTo>
                          <a:lnTo>
                            <a:pt x="0" y="47892"/>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40" name="Freeform 1439">
                      <a:extLst>
                        <a:ext uri="{FF2B5EF4-FFF2-40B4-BE49-F238E27FC236}">
                          <a16:creationId xmlns:a16="http://schemas.microsoft.com/office/drawing/2014/main" id="{2B829D16-F82B-BEB5-305B-85003F91F760}"/>
                        </a:ext>
                      </a:extLst>
                    </p:cNvPr>
                    <p:cNvSpPr/>
                    <p:nvPr/>
                  </p:nvSpPr>
                  <p:spPr>
                    <a:xfrm>
                      <a:off x="6144473" y="1347735"/>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643 w 57923"/>
                        <a:gd name="connsiteY5" fmla="*/ 36733 h 67602"/>
                        <a:gd name="connsiteX6" fmla="*/ 53198 w 57923"/>
                        <a:gd name="connsiteY6" fmla="*/ 8715 h 67602"/>
                        <a:gd name="connsiteX7" fmla="*/ 53198 w 57923"/>
                        <a:gd name="connsiteY7" fmla="*/ 16453 h 67602"/>
                        <a:gd name="connsiteX8" fmla="*/ 4643 w 57923"/>
                        <a:gd name="connsiteY8" fmla="*/ 44471 h 67602"/>
                        <a:gd name="connsiteX9" fmla="*/ 4643 w 57923"/>
                        <a:gd name="connsiteY9" fmla="*/ 36733 h 67602"/>
                        <a:gd name="connsiteX10" fmla="*/ 4643 w 57923"/>
                        <a:gd name="connsiteY10" fmla="*/ 51150 h 67602"/>
                        <a:gd name="connsiteX11" fmla="*/ 53198 w 57923"/>
                        <a:gd name="connsiteY11" fmla="*/ 23131 h 67602"/>
                        <a:gd name="connsiteX12" fmla="*/ 53198 w 57923"/>
                        <a:gd name="connsiteY12" fmla="*/ 30869 h 67602"/>
                        <a:gd name="connsiteX13" fmla="*/ 4643 w 57923"/>
                        <a:gd name="connsiteY13" fmla="*/ 58888 h 67602"/>
                        <a:gd name="connsiteX14" fmla="*/ 4643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643" y="36733"/>
                          </a:moveTo>
                          <a:lnTo>
                            <a:pt x="53198" y="8715"/>
                          </a:lnTo>
                          <a:lnTo>
                            <a:pt x="53198" y="16453"/>
                          </a:lnTo>
                          <a:lnTo>
                            <a:pt x="4643" y="44471"/>
                          </a:lnTo>
                          <a:lnTo>
                            <a:pt x="4643" y="36733"/>
                          </a:lnTo>
                          <a:close/>
                          <a:moveTo>
                            <a:pt x="4643" y="51150"/>
                          </a:moveTo>
                          <a:lnTo>
                            <a:pt x="53198" y="23131"/>
                          </a:lnTo>
                          <a:lnTo>
                            <a:pt x="53198" y="30869"/>
                          </a:lnTo>
                          <a:lnTo>
                            <a:pt x="4643" y="58888"/>
                          </a:lnTo>
                          <a:lnTo>
                            <a:pt x="4643"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24" name="Graphic 2335">
                    <a:extLst>
                      <a:ext uri="{FF2B5EF4-FFF2-40B4-BE49-F238E27FC236}">
                        <a16:creationId xmlns:a16="http://schemas.microsoft.com/office/drawing/2014/main" id="{DF28FE03-9B3A-B641-E1FA-0932CF7B4354}"/>
                      </a:ext>
                    </a:extLst>
                  </p:cNvPr>
                  <p:cNvGrpSpPr/>
                  <p:nvPr/>
                </p:nvGrpSpPr>
                <p:grpSpPr>
                  <a:xfrm>
                    <a:off x="6128098" y="1414686"/>
                    <a:ext cx="83015" cy="124209"/>
                    <a:chOff x="6128098" y="1414686"/>
                    <a:chExt cx="83015" cy="124209"/>
                  </a:xfrm>
                </p:grpSpPr>
                <p:sp>
                  <p:nvSpPr>
                    <p:cNvPr id="1437" name="Freeform 1436">
                      <a:extLst>
                        <a:ext uri="{FF2B5EF4-FFF2-40B4-BE49-F238E27FC236}">
                          <a16:creationId xmlns:a16="http://schemas.microsoft.com/office/drawing/2014/main" id="{6CDC6E9E-9AA8-A837-61F0-C85A9F9E51BB}"/>
                        </a:ext>
                      </a:extLst>
                    </p:cNvPr>
                    <p:cNvSpPr/>
                    <p:nvPr/>
                  </p:nvSpPr>
                  <p:spPr>
                    <a:xfrm>
                      <a:off x="6128098" y="1414686"/>
                      <a:ext cx="83015" cy="124209"/>
                    </a:xfrm>
                    <a:custGeom>
                      <a:avLst/>
                      <a:gdLst>
                        <a:gd name="connsiteX0" fmla="*/ 83016 w 83015"/>
                        <a:gd name="connsiteY0" fmla="*/ 0 h 124209"/>
                        <a:gd name="connsiteX1" fmla="*/ 83016 w 83015"/>
                        <a:gd name="connsiteY1" fmla="*/ 76236 h 124209"/>
                        <a:gd name="connsiteX2" fmla="*/ 0 w 83015"/>
                        <a:gd name="connsiteY2" fmla="*/ 124210 h 124209"/>
                        <a:gd name="connsiteX3" fmla="*/ 0 w 83015"/>
                        <a:gd name="connsiteY3" fmla="*/ 47973 h 124209"/>
                      </a:gdLst>
                      <a:ahLst/>
                      <a:cxnLst>
                        <a:cxn ang="0">
                          <a:pos x="connsiteX0" y="connsiteY0"/>
                        </a:cxn>
                        <a:cxn ang="0">
                          <a:pos x="connsiteX1" y="connsiteY1"/>
                        </a:cxn>
                        <a:cxn ang="0">
                          <a:pos x="connsiteX2" y="connsiteY2"/>
                        </a:cxn>
                        <a:cxn ang="0">
                          <a:pos x="connsiteX3" y="connsiteY3"/>
                        </a:cxn>
                      </a:cxnLst>
                      <a:rect l="l" t="t" r="r" b="b"/>
                      <a:pathLst>
                        <a:path w="83015" h="124209">
                          <a:moveTo>
                            <a:pt x="83016" y="0"/>
                          </a:moveTo>
                          <a:lnTo>
                            <a:pt x="83016" y="76236"/>
                          </a:lnTo>
                          <a:lnTo>
                            <a:pt x="0" y="124210"/>
                          </a:lnTo>
                          <a:lnTo>
                            <a:pt x="0" y="47973"/>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8" name="Freeform 1437">
                      <a:extLst>
                        <a:ext uri="{FF2B5EF4-FFF2-40B4-BE49-F238E27FC236}">
                          <a16:creationId xmlns:a16="http://schemas.microsoft.com/office/drawing/2014/main" id="{D9B5B3A7-20C9-7B09-3754-9B895A5C09C9}"/>
                        </a:ext>
                      </a:extLst>
                    </p:cNvPr>
                    <p:cNvSpPr/>
                    <p:nvPr/>
                  </p:nvSpPr>
                  <p:spPr>
                    <a:xfrm>
                      <a:off x="6144473" y="1441809"/>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643 w 57923"/>
                        <a:gd name="connsiteY5" fmla="*/ 36652 h 67602"/>
                        <a:gd name="connsiteX6" fmla="*/ 53198 w 57923"/>
                        <a:gd name="connsiteY6" fmla="*/ 8634 h 67602"/>
                        <a:gd name="connsiteX7" fmla="*/ 53198 w 57923"/>
                        <a:gd name="connsiteY7" fmla="*/ 16371 h 67602"/>
                        <a:gd name="connsiteX8" fmla="*/ 4643 w 57923"/>
                        <a:gd name="connsiteY8" fmla="*/ 44390 h 67602"/>
                        <a:gd name="connsiteX9" fmla="*/ 4643 w 57923"/>
                        <a:gd name="connsiteY9" fmla="*/ 36652 h 67602"/>
                        <a:gd name="connsiteX10" fmla="*/ 4643 w 57923"/>
                        <a:gd name="connsiteY10" fmla="*/ 51150 h 67602"/>
                        <a:gd name="connsiteX11" fmla="*/ 53198 w 57923"/>
                        <a:gd name="connsiteY11" fmla="*/ 23131 h 67602"/>
                        <a:gd name="connsiteX12" fmla="*/ 53198 w 57923"/>
                        <a:gd name="connsiteY12" fmla="*/ 30869 h 67602"/>
                        <a:gd name="connsiteX13" fmla="*/ 4643 w 57923"/>
                        <a:gd name="connsiteY13" fmla="*/ 58888 h 67602"/>
                        <a:gd name="connsiteX14" fmla="*/ 4643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643" y="36652"/>
                          </a:moveTo>
                          <a:lnTo>
                            <a:pt x="53198" y="8634"/>
                          </a:lnTo>
                          <a:lnTo>
                            <a:pt x="53198" y="16371"/>
                          </a:lnTo>
                          <a:lnTo>
                            <a:pt x="4643" y="44390"/>
                          </a:lnTo>
                          <a:lnTo>
                            <a:pt x="4643" y="36652"/>
                          </a:lnTo>
                          <a:close/>
                          <a:moveTo>
                            <a:pt x="4643" y="51150"/>
                          </a:moveTo>
                          <a:lnTo>
                            <a:pt x="53198" y="23131"/>
                          </a:lnTo>
                          <a:lnTo>
                            <a:pt x="53198" y="30869"/>
                          </a:lnTo>
                          <a:lnTo>
                            <a:pt x="4643" y="58888"/>
                          </a:lnTo>
                          <a:lnTo>
                            <a:pt x="4643"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25" name="Graphic 2335">
                    <a:extLst>
                      <a:ext uri="{FF2B5EF4-FFF2-40B4-BE49-F238E27FC236}">
                        <a16:creationId xmlns:a16="http://schemas.microsoft.com/office/drawing/2014/main" id="{79E279FA-82BD-EECE-029C-D4C5FB1D7F08}"/>
                      </a:ext>
                    </a:extLst>
                  </p:cNvPr>
                  <p:cNvGrpSpPr/>
                  <p:nvPr/>
                </p:nvGrpSpPr>
                <p:grpSpPr>
                  <a:xfrm>
                    <a:off x="5837746" y="1320694"/>
                    <a:ext cx="269740" cy="183993"/>
                    <a:chOff x="5837746" y="1320694"/>
                    <a:chExt cx="269740" cy="183993"/>
                  </a:xfrm>
                </p:grpSpPr>
                <p:grpSp>
                  <p:nvGrpSpPr>
                    <p:cNvPr id="1426" name="Graphic 2335">
                      <a:extLst>
                        <a:ext uri="{FF2B5EF4-FFF2-40B4-BE49-F238E27FC236}">
                          <a16:creationId xmlns:a16="http://schemas.microsoft.com/office/drawing/2014/main" id="{D8E9C704-E86A-9F4B-8FDF-227E72B435EA}"/>
                        </a:ext>
                      </a:extLst>
                    </p:cNvPr>
                    <p:cNvGrpSpPr/>
                    <p:nvPr/>
                  </p:nvGrpSpPr>
                  <p:grpSpPr>
                    <a:xfrm>
                      <a:off x="6024389" y="1380477"/>
                      <a:ext cx="83097" cy="124209"/>
                      <a:chOff x="6024389" y="1380477"/>
                      <a:chExt cx="83097" cy="124209"/>
                    </a:xfrm>
                  </p:grpSpPr>
                  <p:sp>
                    <p:nvSpPr>
                      <p:cNvPr id="1435" name="Freeform 1434">
                        <a:extLst>
                          <a:ext uri="{FF2B5EF4-FFF2-40B4-BE49-F238E27FC236}">
                            <a16:creationId xmlns:a16="http://schemas.microsoft.com/office/drawing/2014/main" id="{E1E50BC8-1FD6-6292-79F6-56CCEBC2AE51}"/>
                          </a:ext>
                        </a:extLst>
                      </p:cNvPr>
                      <p:cNvSpPr/>
                      <p:nvPr/>
                    </p:nvSpPr>
                    <p:spPr>
                      <a:xfrm>
                        <a:off x="6024389" y="1380477"/>
                        <a:ext cx="83097" cy="124209"/>
                      </a:xfrm>
                      <a:custGeom>
                        <a:avLst/>
                        <a:gdLst>
                          <a:gd name="connsiteX0" fmla="*/ 0 w 83097"/>
                          <a:gd name="connsiteY0" fmla="*/ 47973 h 124209"/>
                          <a:gd name="connsiteX1" fmla="*/ 83097 w 83097"/>
                          <a:gd name="connsiteY1" fmla="*/ 0 h 124209"/>
                          <a:gd name="connsiteX2" fmla="*/ 83097 w 83097"/>
                          <a:gd name="connsiteY2" fmla="*/ 76236 h 124209"/>
                          <a:gd name="connsiteX3" fmla="*/ 0 w 83097"/>
                          <a:gd name="connsiteY3" fmla="*/ 124210 h 124209"/>
                        </a:gdLst>
                        <a:ahLst/>
                        <a:cxnLst>
                          <a:cxn ang="0">
                            <a:pos x="connsiteX0" y="connsiteY0"/>
                          </a:cxn>
                          <a:cxn ang="0">
                            <a:pos x="connsiteX1" y="connsiteY1"/>
                          </a:cxn>
                          <a:cxn ang="0">
                            <a:pos x="connsiteX2" y="connsiteY2"/>
                          </a:cxn>
                          <a:cxn ang="0">
                            <a:pos x="connsiteX3" y="connsiteY3"/>
                          </a:cxn>
                        </a:cxnLst>
                        <a:rect l="l" t="t" r="r" b="b"/>
                        <a:pathLst>
                          <a:path w="83097" h="124209">
                            <a:moveTo>
                              <a:pt x="0" y="47973"/>
                            </a:moveTo>
                            <a:lnTo>
                              <a:pt x="83097" y="0"/>
                            </a:lnTo>
                            <a:lnTo>
                              <a:pt x="83097" y="76236"/>
                            </a:lnTo>
                            <a:lnTo>
                              <a:pt x="0" y="124210"/>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6" name="Freeform 1435">
                        <a:extLst>
                          <a:ext uri="{FF2B5EF4-FFF2-40B4-BE49-F238E27FC236}">
                            <a16:creationId xmlns:a16="http://schemas.microsoft.com/office/drawing/2014/main" id="{0DAD69A2-94E8-0333-1415-155DDF85676D}"/>
                          </a:ext>
                        </a:extLst>
                      </p:cNvPr>
                      <p:cNvSpPr/>
                      <p:nvPr/>
                    </p:nvSpPr>
                    <p:spPr>
                      <a:xfrm>
                        <a:off x="6033188" y="1411835"/>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725 w 57923"/>
                          <a:gd name="connsiteY5" fmla="*/ 36652 h 67602"/>
                          <a:gd name="connsiteX6" fmla="*/ 53280 w 57923"/>
                          <a:gd name="connsiteY6" fmla="*/ 8634 h 67602"/>
                          <a:gd name="connsiteX7" fmla="*/ 53280 w 57923"/>
                          <a:gd name="connsiteY7" fmla="*/ 16371 h 67602"/>
                          <a:gd name="connsiteX8" fmla="*/ 4725 w 57923"/>
                          <a:gd name="connsiteY8" fmla="*/ 44390 h 67602"/>
                          <a:gd name="connsiteX9" fmla="*/ 4725 w 57923"/>
                          <a:gd name="connsiteY9" fmla="*/ 36652 h 67602"/>
                          <a:gd name="connsiteX10" fmla="*/ 4725 w 57923"/>
                          <a:gd name="connsiteY10" fmla="*/ 51150 h 67602"/>
                          <a:gd name="connsiteX11" fmla="*/ 53280 w 57923"/>
                          <a:gd name="connsiteY11" fmla="*/ 23131 h 67602"/>
                          <a:gd name="connsiteX12" fmla="*/ 53280 w 57923"/>
                          <a:gd name="connsiteY12" fmla="*/ 30869 h 67602"/>
                          <a:gd name="connsiteX13" fmla="*/ 4725 w 57923"/>
                          <a:gd name="connsiteY13" fmla="*/ 58888 h 67602"/>
                          <a:gd name="connsiteX14" fmla="*/ 4725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725" y="36652"/>
                            </a:moveTo>
                            <a:lnTo>
                              <a:pt x="53280" y="8634"/>
                            </a:lnTo>
                            <a:lnTo>
                              <a:pt x="53280" y="16371"/>
                            </a:lnTo>
                            <a:lnTo>
                              <a:pt x="4725" y="44390"/>
                            </a:lnTo>
                            <a:lnTo>
                              <a:pt x="4725" y="36652"/>
                            </a:lnTo>
                            <a:close/>
                            <a:moveTo>
                              <a:pt x="4725" y="51150"/>
                            </a:moveTo>
                            <a:lnTo>
                              <a:pt x="53280" y="23131"/>
                            </a:lnTo>
                            <a:lnTo>
                              <a:pt x="53280" y="30869"/>
                            </a:lnTo>
                            <a:lnTo>
                              <a:pt x="4725" y="58888"/>
                            </a:lnTo>
                            <a:lnTo>
                              <a:pt x="4725"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27" name="Graphic 2335">
                      <a:extLst>
                        <a:ext uri="{FF2B5EF4-FFF2-40B4-BE49-F238E27FC236}">
                          <a16:creationId xmlns:a16="http://schemas.microsoft.com/office/drawing/2014/main" id="{7332BB85-B794-CB12-84A4-DFFB1562785A}"/>
                        </a:ext>
                      </a:extLst>
                    </p:cNvPr>
                    <p:cNvGrpSpPr/>
                    <p:nvPr/>
                  </p:nvGrpSpPr>
                  <p:grpSpPr>
                    <a:xfrm>
                      <a:off x="5837746" y="1320694"/>
                      <a:ext cx="186642" cy="183993"/>
                      <a:chOff x="5837746" y="1320694"/>
                      <a:chExt cx="186642" cy="183993"/>
                    </a:xfrm>
                  </p:grpSpPr>
                  <p:sp>
                    <p:nvSpPr>
                      <p:cNvPr id="1429" name="Freeform 1428">
                        <a:extLst>
                          <a:ext uri="{FF2B5EF4-FFF2-40B4-BE49-F238E27FC236}">
                            <a16:creationId xmlns:a16="http://schemas.microsoft.com/office/drawing/2014/main" id="{E7FD1E78-69EF-B6DC-FEAC-B9ECE80236D6}"/>
                          </a:ext>
                        </a:extLst>
                      </p:cNvPr>
                      <p:cNvSpPr/>
                      <p:nvPr/>
                    </p:nvSpPr>
                    <p:spPr>
                      <a:xfrm>
                        <a:off x="5837746" y="1320694"/>
                        <a:ext cx="186642" cy="183993"/>
                      </a:xfrm>
                      <a:custGeom>
                        <a:avLst/>
                        <a:gdLst>
                          <a:gd name="connsiteX0" fmla="*/ 186643 w 186642"/>
                          <a:gd name="connsiteY0" fmla="*/ 107757 h 183993"/>
                          <a:gd name="connsiteX1" fmla="*/ 186643 w 186642"/>
                          <a:gd name="connsiteY1" fmla="*/ 183993 h 183993"/>
                          <a:gd name="connsiteX2" fmla="*/ 0 w 186642"/>
                          <a:gd name="connsiteY2" fmla="*/ 76236 h 183993"/>
                          <a:gd name="connsiteX3" fmla="*/ 0 w 186642"/>
                          <a:gd name="connsiteY3" fmla="*/ 0 h 183993"/>
                        </a:gdLst>
                        <a:ahLst/>
                        <a:cxnLst>
                          <a:cxn ang="0">
                            <a:pos x="connsiteX0" y="connsiteY0"/>
                          </a:cxn>
                          <a:cxn ang="0">
                            <a:pos x="connsiteX1" y="connsiteY1"/>
                          </a:cxn>
                          <a:cxn ang="0">
                            <a:pos x="connsiteX2" y="connsiteY2"/>
                          </a:cxn>
                          <a:cxn ang="0">
                            <a:pos x="connsiteX3" y="connsiteY3"/>
                          </a:cxn>
                        </a:cxnLst>
                        <a:rect l="l" t="t" r="r" b="b"/>
                        <a:pathLst>
                          <a:path w="186642" h="183993">
                            <a:moveTo>
                              <a:pt x="186643" y="107757"/>
                            </a:moveTo>
                            <a:lnTo>
                              <a:pt x="186643" y="183993"/>
                            </a:lnTo>
                            <a:lnTo>
                              <a:pt x="0" y="76236"/>
                            </a:lnTo>
                            <a:lnTo>
                              <a:pt x="0" y="0"/>
                            </a:lnTo>
                            <a:close/>
                          </a:path>
                        </a:pathLst>
                      </a:custGeom>
                      <a:solidFill>
                        <a:srgbClr val="9098A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30" name="Graphic 2335">
                        <a:extLst>
                          <a:ext uri="{FF2B5EF4-FFF2-40B4-BE49-F238E27FC236}">
                            <a16:creationId xmlns:a16="http://schemas.microsoft.com/office/drawing/2014/main" id="{484E15D9-E6A0-625E-08AE-718559F9019D}"/>
                          </a:ext>
                        </a:extLst>
                      </p:cNvPr>
                      <p:cNvGrpSpPr/>
                      <p:nvPr/>
                    </p:nvGrpSpPr>
                    <p:grpSpPr>
                      <a:xfrm>
                        <a:off x="5846952" y="1350931"/>
                        <a:ext cx="58493" cy="59557"/>
                        <a:chOff x="5846952" y="1350931"/>
                        <a:chExt cx="58493" cy="59557"/>
                      </a:xfrm>
                    </p:grpSpPr>
                    <p:sp>
                      <p:nvSpPr>
                        <p:cNvPr id="1431" name="Freeform 1430">
                          <a:extLst>
                            <a:ext uri="{FF2B5EF4-FFF2-40B4-BE49-F238E27FC236}">
                              <a16:creationId xmlns:a16="http://schemas.microsoft.com/office/drawing/2014/main" id="{7ED51805-2BF0-F133-BBF8-D8E541375592}"/>
                            </a:ext>
                          </a:extLst>
                        </p:cNvPr>
                        <p:cNvSpPr/>
                        <p:nvPr/>
                      </p:nvSpPr>
                      <p:spPr>
                        <a:xfrm>
                          <a:off x="5881576" y="1373436"/>
                          <a:ext cx="23870" cy="37052"/>
                        </a:xfrm>
                        <a:custGeom>
                          <a:avLst/>
                          <a:gdLst>
                            <a:gd name="connsiteX0" fmla="*/ 0 w 23870"/>
                            <a:gd name="connsiteY0" fmla="*/ 2725 h 37052"/>
                            <a:gd name="connsiteX1" fmla="*/ 3911 w 23870"/>
                            <a:gd name="connsiteY1" fmla="*/ 526 h 37052"/>
                            <a:gd name="connsiteX2" fmla="*/ 19960 w 23870"/>
                            <a:gd name="connsiteY2" fmla="*/ 9811 h 37052"/>
                            <a:gd name="connsiteX3" fmla="*/ 23870 w 23870"/>
                            <a:gd name="connsiteY3" fmla="*/ 16490 h 37052"/>
                            <a:gd name="connsiteX4" fmla="*/ 23870 w 23870"/>
                            <a:gd name="connsiteY4" fmla="*/ 34327 h 37052"/>
                            <a:gd name="connsiteX5" fmla="*/ 19960 w 23870"/>
                            <a:gd name="connsiteY5" fmla="*/ 36526 h 37052"/>
                            <a:gd name="connsiteX6" fmla="*/ 3911 w 23870"/>
                            <a:gd name="connsiteY6" fmla="*/ 27241 h 37052"/>
                            <a:gd name="connsiteX7" fmla="*/ 0 w 23870"/>
                            <a:gd name="connsiteY7" fmla="*/ 20562 h 37052"/>
                            <a:gd name="connsiteX8" fmla="*/ 0 w 23870"/>
                            <a:gd name="connsiteY8" fmla="*/ 2725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0" h="37052">
                              <a:moveTo>
                                <a:pt x="0" y="2725"/>
                              </a:moveTo>
                              <a:cubicBezTo>
                                <a:pt x="0" y="282"/>
                                <a:pt x="1711" y="-696"/>
                                <a:pt x="3911" y="526"/>
                              </a:cubicBezTo>
                              <a:lnTo>
                                <a:pt x="19960" y="9811"/>
                              </a:lnTo>
                              <a:cubicBezTo>
                                <a:pt x="22078" y="11033"/>
                                <a:pt x="23870" y="14047"/>
                                <a:pt x="23870" y="16490"/>
                              </a:cubicBezTo>
                              <a:lnTo>
                                <a:pt x="23870" y="34327"/>
                              </a:lnTo>
                              <a:cubicBezTo>
                                <a:pt x="23870" y="36771"/>
                                <a:pt x="22159" y="37748"/>
                                <a:pt x="19960" y="36526"/>
                              </a:cubicBezTo>
                              <a:lnTo>
                                <a:pt x="3911" y="27241"/>
                              </a:lnTo>
                              <a:cubicBezTo>
                                <a:pt x="1792" y="26020"/>
                                <a:pt x="0" y="23006"/>
                                <a:pt x="0" y="20562"/>
                              </a:cubicBezTo>
                              <a:lnTo>
                                <a:pt x="0" y="2725"/>
                              </a:ln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2" name="Freeform 1431">
                          <a:extLst>
                            <a:ext uri="{FF2B5EF4-FFF2-40B4-BE49-F238E27FC236}">
                              <a16:creationId xmlns:a16="http://schemas.microsoft.com/office/drawing/2014/main" id="{5383EE80-EAF2-AF02-9E7E-8C601DDEB43D}"/>
                            </a:ext>
                          </a:extLst>
                        </p:cNvPr>
                        <p:cNvSpPr/>
                        <p:nvPr/>
                      </p:nvSpPr>
                      <p:spPr>
                        <a:xfrm>
                          <a:off x="5846952" y="1350931"/>
                          <a:ext cx="5947" cy="29364"/>
                        </a:xfrm>
                        <a:custGeom>
                          <a:avLst/>
                          <a:gdLst>
                            <a:gd name="connsiteX0" fmla="*/ 0 w 5947"/>
                            <a:gd name="connsiteY0" fmla="*/ 714 h 29364"/>
                            <a:gd name="connsiteX1" fmla="*/ 978 w 5947"/>
                            <a:gd name="connsiteY1" fmla="*/ 144 h 29364"/>
                            <a:gd name="connsiteX2" fmla="*/ 4970 w 5947"/>
                            <a:gd name="connsiteY2" fmla="*/ 2424 h 29364"/>
                            <a:gd name="connsiteX3" fmla="*/ 5947 w 5947"/>
                            <a:gd name="connsiteY3" fmla="*/ 4135 h 29364"/>
                            <a:gd name="connsiteX4" fmla="*/ 5947 w 5947"/>
                            <a:gd name="connsiteY4" fmla="*/ 28651 h 29364"/>
                            <a:gd name="connsiteX5" fmla="*/ 4970 w 5947"/>
                            <a:gd name="connsiteY5" fmla="*/ 29221 h 29364"/>
                            <a:gd name="connsiteX6" fmla="*/ 978 w 5947"/>
                            <a:gd name="connsiteY6" fmla="*/ 26940 h 29364"/>
                            <a:gd name="connsiteX7" fmla="*/ 0 w 5947"/>
                            <a:gd name="connsiteY7" fmla="*/ 25230 h 29364"/>
                            <a:gd name="connsiteX8" fmla="*/ 0 w 5947"/>
                            <a:gd name="connsiteY8" fmla="*/ 714 h 2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7" h="29364">
                              <a:moveTo>
                                <a:pt x="0" y="714"/>
                              </a:moveTo>
                              <a:cubicBezTo>
                                <a:pt x="0" y="62"/>
                                <a:pt x="407" y="-182"/>
                                <a:pt x="978" y="144"/>
                              </a:cubicBezTo>
                              <a:lnTo>
                                <a:pt x="4970" y="2424"/>
                              </a:lnTo>
                              <a:cubicBezTo>
                                <a:pt x="5540" y="2750"/>
                                <a:pt x="5947" y="3483"/>
                                <a:pt x="5947" y="4135"/>
                              </a:cubicBezTo>
                              <a:lnTo>
                                <a:pt x="5947" y="28651"/>
                              </a:lnTo>
                              <a:cubicBezTo>
                                <a:pt x="5947" y="29302"/>
                                <a:pt x="5540" y="29547"/>
                                <a:pt x="4970" y="29221"/>
                              </a:cubicBezTo>
                              <a:lnTo>
                                <a:pt x="978" y="26940"/>
                              </a:lnTo>
                              <a:cubicBezTo>
                                <a:pt x="407" y="26615"/>
                                <a:pt x="0" y="25881"/>
                                <a:pt x="0" y="25230"/>
                              </a:cubicBezTo>
                              <a:lnTo>
                                <a:pt x="0" y="714"/>
                              </a:ln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3" name="Freeform 1432">
                          <a:extLst>
                            <a:ext uri="{FF2B5EF4-FFF2-40B4-BE49-F238E27FC236}">
                              <a16:creationId xmlns:a16="http://schemas.microsoft.com/office/drawing/2014/main" id="{8AC9CFA1-96A9-65EA-5923-4D365C3C2995}"/>
                            </a:ext>
                          </a:extLst>
                        </p:cNvPr>
                        <p:cNvSpPr/>
                        <p:nvPr/>
                      </p:nvSpPr>
                      <p:spPr>
                        <a:xfrm>
                          <a:off x="5857543" y="1357085"/>
                          <a:ext cx="6354" cy="29599"/>
                        </a:xfrm>
                        <a:custGeom>
                          <a:avLst/>
                          <a:gdLst>
                            <a:gd name="connsiteX0" fmla="*/ 0 w 6354"/>
                            <a:gd name="connsiteY0" fmla="*/ 750 h 29599"/>
                            <a:gd name="connsiteX1" fmla="*/ 1059 w 6354"/>
                            <a:gd name="connsiteY1" fmla="*/ 180 h 29599"/>
                            <a:gd name="connsiteX2" fmla="*/ 5295 w 6354"/>
                            <a:gd name="connsiteY2" fmla="*/ 2623 h 29599"/>
                            <a:gd name="connsiteX3" fmla="*/ 6354 w 6354"/>
                            <a:gd name="connsiteY3" fmla="*/ 4496 h 29599"/>
                            <a:gd name="connsiteX4" fmla="*/ 6354 w 6354"/>
                            <a:gd name="connsiteY4" fmla="*/ 28850 h 29599"/>
                            <a:gd name="connsiteX5" fmla="*/ 5295 w 6354"/>
                            <a:gd name="connsiteY5" fmla="*/ 29420 h 29599"/>
                            <a:gd name="connsiteX6" fmla="*/ 1059 w 6354"/>
                            <a:gd name="connsiteY6" fmla="*/ 26976 h 29599"/>
                            <a:gd name="connsiteX7" fmla="*/ 0 w 6354"/>
                            <a:gd name="connsiteY7" fmla="*/ 25103 h 29599"/>
                            <a:gd name="connsiteX8" fmla="*/ 0 w 6354"/>
                            <a:gd name="connsiteY8" fmla="*/ 750 h 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4" h="29599">
                              <a:moveTo>
                                <a:pt x="0" y="750"/>
                              </a:moveTo>
                              <a:cubicBezTo>
                                <a:pt x="0" y="98"/>
                                <a:pt x="489" y="-228"/>
                                <a:pt x="1059" y="180"/>
                              </a:cubicBezTo>
                              <a:lnTo>
                                <a:pt x="5295" y="2623"/>
                              </a:lnTo>
                              <a:cubicBezTo>
                                <a:pt x="5866" y="2949"/>
                                <a:pt x="6354" y="3763"/>
                                <a:pt x="6354" y="4496"/>
                              </a:cubicBezTo>
                              <a:lnTo>
                                <a:pt x="6354" y="28850"/>
                              </a:lnTo>
                              <a:cubicBezTo>
                                <a:pt x="6354" y="29501"/>
                                <a:pt x="5866" y="29827"/>
                                <a:pt x="5295" y="29420"/>
                              </a:cubicBezTo>
                              <a:lnTo>
                                <a:pt x="1059" y="26976"/>
                              </a:lnTo>
                              <a:cubicBezTo>
                                <a:pt x="489" y="26651"/>
                                <a:pt x="0" y="25836"/>
                                <a:pt x="0" y="25103"/>
                              </a:cubicBezTo>
                              <a:lnTo>
                                <a:pt x="0" y="750"/>
                              </a:ln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4" name="Freeform 1433">
                          <a:extLst>
                            <a:ext uri="{FF2B5EF4-FFF2-40B4-BE49-F238E27FC236}">
                              <a16:creationId xmlns:a16="http://schemas.microsoft.com/office/drawing/2014/main" id="{115163C6-A996-7014-8196-7C4F30B48523}"/>
                            </a:ext>
                          </a:extLst>
                        </p:cNvPr>
                        <p:cNvSpPr/>
                        <p:nvPr/>
                      </p:nvSpPr>
                      <p:spPr>
                        <a:xfrm>
                          <a:off x="5868460" y="1363392"/>
                          <a:ext cx="5946" cy="29364"/>
                        </a:xfrm>
                        <a:custGeom>
                          <a:avLst/>
                          <a:gdLst>
                            <a:gd name="connsiteX0" fmla="*/ 0 w 5946"/>
                            <a:gd name="connsiteY0" fmla="*/ 714 h 29364"/>
                            <a:gd name="connsiteX1" fmla="*/ 978 w 5946"/>
                            <a:gd name="connsiteY1" fmla="*/ 144 h 29364"/>
                            <a:gd name="connsiteX2" fmla="*/ 4969 w 5946"/>
                            <a:gd name="connsiteY2" fmla="*/ 2424 h 29364"/>
                            <a:gd name="connsiteX3" fmla="*/ 5947 w 5946"/>
                            <a:gd name="connsiteY3" fmla="*/ 4135 h 29364"/>
                            <a:gd name="connsiteX4" fmla="*/ 5947 w 5946"/>
                            <a:gd name="connsiteY4" fmla="*/ 28651 h 29364"/>
                            <a:gd name="connsiteX5" fmla="*/ 4969 w 5946"/>
                            <a:gd name="connsiteY5" fmla="*/ 29221 h 29364"/>
                            <a:gd name="connsiteX6" fmla="*/ 978 w 5946"/>
                            <a:gd name="connsiteY6" fmla="*/ 26940 h 29364"/>
                            <a:gd name="connsiteX7" fmla="*/ 0 w 5946"/>
                            <a:gd name="connsiteY7" fmla="*/ 25230 h 29364"/>
                            <a:gd name="connsiteX8" fmla="*/ 0 w 5946"/>
                            <a:gd name="connsiteY8" fmla="*/ 714 h 2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6" h="29364">
                              <a:moveTo>
                                <a:pt x="0" y="714"/>
                              </a:moveTo>
                              <a:cubicBezTo>
                                <a:pt x="0" y="62"/>
                                <a:pt x="407" y="-182"/>
                                <a:pt x="978" y="144"/>
                              </a:cubicBezTo>
                              <a:lnTo>
                                <a:pt x="4969" y="2424"/>
                              </a:lnTo>
                              <a:cubicBezTo>
                                <a:pt x="5540" y="2750"/>
                                <a:pt x="5947" y="3483"/>
                                <a:pt x="5947" y="4135"/>
                              </a:cubicBezTo>
                              <a:lnTo>
                                <a:pt x="5947" y="28651"/>
                              </a:lnTo>
                              <a:cubicBezTo>
                                <a:pt x="5947" y="29302"/>
                                <a:pt x="5540" y="29547"/>
                                <a:pt x="4969" y="29221"/>
                              </a:cubicBezTo>
                              <a:lnTo>
                                <a:pt x="978" y="26940"/>
                              </a:lnTo>
                              <a:cubicBezTo>
                                <a:pt x="407" y="26615"/>
                                <a:pt x="0" y="25882"/>
                                <a:pt x="0" y="25230"/>
                              </a:cubicBezTo>
                              <a:lnTo>
                                <a:pt x="0" y="714"/>
                              </a:ln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1428" name="Freeform 1427">
                      <a:extLst>
                        <a:ext uri="{FF2B5EF4-FFF2-40B4-BE49-F238E27FC236}">
                          <a16:creationId xmlns:a16="http://schemas.microsoft.com/office/drawing/2014/main" id="{357B229F-6D27-E857-CC53-846E6BDBD5C3}"/>
                        </a:ext>
                      </a:extLst>
                    </p:cNvPr>
                    <p:cNvSpPr/>
                    <p:nvPr/>
                  </p:nvSpPr>
                  <p:spPr>
                    <a:xfrm>
                      <a:off x="5924265" y="1391119"/>
                      <a:ext cx="91406" cy="87078"/>
                    </a:xfrm>
                    <a:custGeom>
                      <a:avLst/>
                      <a:gdLst>
                        <a:gd name="connsiteX0" fmla="*/ 91407 w 91406"/>
                        <a:gd name="connsiteY0" fmla="*/ 53296 h 87078"/>
                        <a:gd name="connsiteX1" fmla="*/ 90592 w 91406"/>
                        <a:gd name="connsiteY1" fmla="*/ 51830 h 87078"/>
                        <a:gd name="connsiteX2" fmla="*/ 896 w 91406"/>
                        <a:gd name="connsiteY2" fmla="*/ 110 h 87078"/>
                        <a:gd name="connsiteX3" fmla="*/ 81 w 91406"/>
                        <a:gd name="connsiteY3" fmla="*/ 599 h 87078"/>
                        <a:gd name="connsiteX4" fmla="*/ 81 w 91406"/>
                        <a:gd name="connsiteY4" fmla="*/ 4508 h 87078"/>
                        <a:gd name="connsiteX5" fmla="*/ 896 w 91406"/>
                        <a:gd name="connsiteY5" fmla="*/ 5974 h 87078"/>
                        <a:gd name="connsiteX6" fmla="*/ 87985 w 91406"/>
                        <a:gd name="connsiteY6" fmla="*/ 56228 h 87078"/>
                        <a:gd name="connsiteX7" fmla="*/ 87985 w 91406"/>
                        <a:gd name="connsiteY7" fmla="*/ 64536 h 87078"/>
                        <a:gd name="connsiteX8" fmla="*/ 978 w 91406"/>
                        <a:gd name="connsiteY8" fmla="*/ 14282 h 87078"/>
                        <a:gd name="connsiteX9" fmla="*/ 0 w 91406"/>
                        <a:gd name="connsiteY9" fmla="*/ 14852 h 87078"/>
                        <a:gd name="connsiteX10" fmla="*/ 0 w 91406"/>
                        <a:gd name="connsiteY10" fmla="*/ 19169 h 87078"/>
                        <a:gd name="connsiteX11" fmla="*/ 978 w 91406"/>
                        <a:gd name="connsiteY11" fmla="*/ 20798 h 87078"/>
                        <a:gd name="connsiteX12" fmla="*/ 87985 w 91406"/>
                        <a:gd name="connsiteY12" fmla="*/ 71052 h 87078"/>
                        <a:gd name="connsiteX13" fmla="*/ 87985 w 91406"/>
                        <a:gd name="connsiteY13" fmla="*/ 79034 h 87078"/>
                        <a:gd name="connsiteX14" fmla="*/ 978 w 91406"/>
                        <a:gd name="connsiteY14" fmla="*/ 28780 h 87078"/>
                        <a:gd name="connsiteX15" fmla="*/ 0 w 91406"/>
                        <a:gd name="connsiteY15" fmla="*/ 29350 h 87078"/>
                        <a:gd name="connsiteX16" fmla="*/ 0 w 91406"/>
                        <a:gd name="connsiteY16" fmla="*/ 33667 h 87078"/>
                        <a:gd name="connsiteX17" fmla="*/ 978 w 91406"/>
                        <a:gd name="connsiteY17" fmla="*/ 35296 h 87078"/>
                        <a:gd name="connsiteX18" fmla="*/ 90429 w 91406"/>
                        <a:gd name="connsiteY18" fmla="*/ 86935 h 87078"/>
                        <a:gd name="connsiteX19" fmla="*/ 91407 w 91406"/>
                        <a:gd name="connsiteY19" fmla="*/ 86364 h 87078"/>
                        <a:gd name="connsiteX20" fmla="*/ 91407 w 91406"/>
                        <a:gd name="connsiteY20" fmla="*/ 71866 h 87078"/>
                        <a:gd name="connsiteX21" fmla="*/ 91407 w 91406"/>
                        <a:gd name="connsiteY21" fmla="*/ 53296 h 87078"/>
                        <a:gd name="connsiteX22" fmla="*/ 91407 w 91406"/>
                        <a:gd name="connsiteY22" fmla="*/ 53296 h 87078"/>
                        <a:gd name="connsiteX23" fmla="*/ 91407 w 91406"/>
                        <a:gd name="connsiteY23" fmla="*/ 53296 h 8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06" h="87078">
                          <a:moveTo>
                            <a:pt x="91407" y="53296"/>
                          </a:moveTo>
                          <a:cubicBezTo>
                            <a:pt x="91407" y="52726"/>
                            <a:pt x="90999" y="52074"/>
                            <a:pt x="90592" y="51830"/>
                          </a:cubicBezTo>
                          <a:lnTo>
                            <a:pt x="896" y="110"/>
                          </a:lnTo>
                          <a:cubicBezTo>
                            <a:pt x="407" y="-134"/>
                            <a:pt x="81" y="29"/>
                            <a:pt x="81" y="599"/>
                          </a:cubicBezTo>
                          <a:lnTo>
                            <a:pt x="81" y="4508"/>
                          </a:lnTo>
                          <a:cubicBezTo>
                            <a:pt x="81" y="5078"/>
                            <a:pt x="489" y="5730"/>
                            <a:pt x="896" y="5974"/>
                          </a:cubicBezTo>
                          <a:lnTo>
                            <a:pt x="87985" y="56228"/>
                          </a:lnTo>
                          <a:lnTo>
                            <a:pt x="87985" y="64536"/>
                          </a:lnTo>
                          <a:lnTo>
                            <a:pt x="978" y="14282"/>
                          </a:lnTo>
                          <a:cubicBezTo>
                            <a:pt x="489" y="13956"/>
                            <a:pt x="0" y="14201"/>
                            <a:pt x="0" y="14852"/>
                          </a:cubicBezTo>
                          <a:lnTo>
                            <a:pt x="0" y="19169"/>
                          </a:lnTo>
                          <a:cubicBezTo>
                            <a:pt x="0" y="19739"/>
                            <a:pt x="407" y="20472"/>
                            <a:pt x="978" y="20798"/>
                          </a:cubicBezTo>
                          <a:lnTo>
                            <a:pt x="87985" y="71052"/>
                          </a:lnTo>
                          <a:lnTo>
                            <a:pt x="87985" y="79034"/>
                          </a:lnTo>
                          <a:lnTo>
                            <a:pt x="978" y="28780"/>
                          </a:lnTo>
                          <a:cubicBezTo>
                            <a:pt x="489" y="28454"/>
                            <a:pt x="0" y="28699"/>
                            <a:pt x="0" y="29350"/>
                          </a:cubicBezTo>
                          <a:lnTo>
                            <a:pt x="0" y="33667"/>
                          </a:lnTo>
                          <a:cubicBezTo>
                            <a:pt x="0" y="34237"/>
                            <a:pt x="407" y="34970"/>
                            <a:pt x="978" y="35296"/>
                          </a:cubicBezTo>
                          <a:lnTo>
                            <a:pt x="90429" y="86935"/>
                          </a:lnTo>
                          <a:cubicBezTo>
                            <a:pt x="90918" y="87260"/>
                            <a:pt x="91407" y="87016"/>
                            <a:pt x="91407" y="86364"/>
                          </a:cubicBezTo>
                          <a:lnTo>
                            <a:pt x="91407" y="71866"/>
                          </a:lnTo>
                          <a:lnTo>
                            <a:pt x="91407" y="53296"/>
                          </a:lnTo>
                          <a:lnTo>
                            <a:pt x="91407" y="53296"/>
                          </a:lnTo>
                          <a:lnTo>
                            <a:pt x="91407" y="53296"/>
                          </a:ln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398" name="Graphic 2335">
                  <a:extLst>
                    <a:ext uri="{FF2B5EF4-FFF2-40B4-BE49-F238E27FC236}">
                      <a16:creationId xmlns:a16="http://schemas.microsoft.com/office/drawing/2014/main" id="{6EC836A6-148B-EB30-491E-EE58E71A4EF8}"/>
                    </a:ext>
                  </a:extLst>
                </p:cNvPr>
                <p:cNvGrpSpPr/>
                <p:nvPr/>
              </p:nvGrpSpPr>
              <p:grpSpPr>
                <a:xfrm>
                  <a:off x="5801492" y="865883"/>
                  <a:ext cx="222895" cy="791357"/>
                  <a:chOff x="5801492" y="865883"/>
                  <a:chExt cx="222895" cy="791357"/>
                </a:xfrm>
              </p:grpSpPr>
              <p:sp>
                <p:nvSpPr>
                  <p:cNvPr id="1409" name="Freeform 1408">
                    <a:extLst>
                      <a:ext uri="{FF2B5EF4-FFF2-40B4-BE49-F238E27FC236}">
                        <a16:creationId xmlns:a16="http://schemas.microsoft.com/office/drawing/2014/main" id="{12358A11-F42E-338D-3212-811D71A92877}"/>
                      </a:ext>
                    </a:extLst>
                  </p:cNvPr>
                  <p:cNvSpPr/>
                  <p:nvPr/>
                </p:nvSpPr>
                <p:spPr>
                  <a:xfrm>
                    <a:off x="5818631" y="884291"/>
                    <a:ext cx="195929" cy="745909"/>
                  </a:xfrm>
                  <a:custGeom>
                    <a:avLst/>
                    <a:gdLst>
                      <a:gd name="connsiteX0" fmla="*/ 81 w 195929"/>
                      <a:gd name="connsiteY0" fmla="*/ 0 h 745909"/>
                      <a:gd name="connsiteX1" fmla="*/ 0 w 195929"/>
                      <a:gd name="connsiteY1" fmla="*/ 633347 h 745909"/>
                      <a:gd name="connsiteX2" fmla="*/ 195034 w 195929"/>
                      <a:gd name="connsiteY2" fmla="*/ 745909 h 745909"/>
                      <a:gd name="connsiteX3" fmla="*/ 195930 w 195929"/>
                      <a:gd name="connsiteY3" fmla="*/ 112970 h 745909"/>
                    </a:gdLst>
                    <a:ahLst/>
                    <a:cxnLst>
                      <a:cxn ang="0">
                        <a:pos x="connsiteX0" y="connsiteY0"/>
                      </a:cxn>
                      <a:cxn ang="0">
                        <a:pos x="connsiteX1" y="connsiteY1"/>
                      </a:cxn>
                      <a:cxn ang="0">
                        <a:pos x="connsiteX2" y="connsiteY2"/>
                      </a:cxn>
                      <a:cxn ang="0">
                        <a:pos x="connsiteX3" y="connsiteY3"/>
                      </a:cxn>
                    </a:cxnLst>
                    <a:rect l="l" t="t" r="r" b="b"/>
                    <a:pathLst>
                      <a:path w="195929" h="745909">
                        <a:moveTo>
                          <a:pt x="81" y="0"/>
                        </a:moveTo>
                        <a:lnTo>
                          <a:pt x="0" y="633347"/>
                        </a:lnTo>
                        <a:lnTo>
                          <a:pt x="195034" y="745909"/>
                        </a:lnTo>
                        <a:lnTo>
                          <a:pt x="195930" y="112970"/>
                        </a:lnTo>
                        <a:close/>
                      </a:path>
                    </a:pathLst>
                  </a:custGeom>
                  <a:gradFill>
                    <a:gsLst>
                      <a:gs pos="99000">
                        <a:srgbClr val="52D978">
                          <a:alpha val="43000"/>
                        </a:srgbClr>
                      </a:gs>
                      <a:gs pos="0">
                        <a:srgbClr val="00C197">
                          <a:alpha val="29000"/>
                        </a:srgbClr>
                      </a:gs>
                    </a:gsLst>
                    <a:path path="circle">
                      <a:fillToRect l="50000" t="50000" r="50000" b="50000"/>
                    </a:path>
                  </a:gra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10" name="Freeform 1409">
                    <a:extLst>
                      <a:ext uri="{FF2B5EF4-FFF2-40B4-BE49-F238E27FC236}">
                        <a16:creationId xmlns:a16="http://schemas.microsoft.com/office/drawing/2014/main" id="{9BE07FF1-B117-982F-386D-686D2340B406}"/>
                      </a:ext>
                    </a:extLst>
                  </p:cNvPr>
                  <p:cNvSpPr/>
                  <p:nvPr/>
                </p:nvSpPr>
                <p:spPr>
                  <a:xfrm>
                    <a:off x="5816565" y="1105343"/>
                    <a:ext cx="204647" cy="215432"/>
                  </a:xfrm>
                  <a:custGeom>
                    <a:avLst/>
                    <a:gdLst>
                      <a:gd name="connsiteX0" fmla="*/ 0 w 204647"/>
                      <a:gd name="connsiteY0" fmla="*/ 160617 h 215432"/>
                      <a:gd name="connsiteX1" fmla="*/ 0 w 204647"/>
                      <a:gd name="connsiteY1" fmla="*/ 215432 h 215432"/>
                      <a:gd name="connsiteX2" fmla="*/ 204566 w 204647"/>
                      <a:gd name="connsiteY2" fmla="*/ 54815 h 215432"/>
                      <a:gd name="connsiteX3" fmla="*/ 204647 w 204647"/>
                      <a:gd name="connsiteY3" fmla="*/ 0 h 215432"/>
                    </a:gdLst>
                    <a:ahLst/>
                    <a:cxnLst>
                      <a:cxn ang="0">
                        <a:pos x="connsiteX0" y="connsiteY0"/>
                      </a:cxn>
                      <a:cxn ang="0">
                        <a:pos x="connsiteX1" y="connsiteY1"/>
                      </a:cxn>
                      <a:cxn ang="0">
                        <a:pos x="connsiteX2" y="connsiteY2"/>
                      </a:cxn>
                      <a:cxn ang="0">
                        <a:pos x="connsiteX3" y="connsiteY3"/>
                      </a:cxn>
                    </a:cxnLst>
                    <a:rect l="l" t="t" r="r" b="b"/>
                    <a:pathLst>
                      <a:path w="204647" h="215432">
                        <a:moveTo>
                          <a:pt x="0" y="160617"/>
                        </a:moveTo>
                        <a:lnTo>
                          <a:pt x="0" y="215432"/>
                        </a:lnTo>
                        <a:lnTo>
                          <a:pt x="204566" y="54815"/>
                        </a:lnTo>
                        <a:lnTo>
                          <a:pt x="204647" y="0"/>
                        </a:lnTo>
                        <a:close/>
                      </a:path>
                    </a:pathLst>
                  </a:custGeom>
                  <a:solidFill>
                    <a:srgbClr val="FFFFFF">
                      <a:alpha val="19000"/>
                    </a:srgbClr>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11" name="Freeform 1410">
                    <a:extLst>
                      <a:ext uri="{FF2B5EF4-FFF2-40B4-BE49-F238E27FC236}">
                        <a16:creationId xmlns:a16="http://schemas.microsoft.com/office/drawing/2014/main" id="{F089E58E-83C4-1FD0-B900-3E487BC9C8F2}"/>
                      </a:ext>
                    </a:extLst>
                  </p:cNvPr>
                  <p:cNvSpPr/>
                  <p:nvPr/>
                </p:nvSpPr>
                <p:spPr>
                  <a:xfrm>
                    <a:off x="5801492" y="865883"/>
                    <a:ext cx="222895" cy="791357"/>
                  </a:xfrm>
                  <a:custGeom>
                    <a:avLst/>
                    <a:gdLst>
                      <a:gd name="connsiteX0" fmla="*/ 81 w 222895"/>
                      <a:gd name="connsiteY0" fmla="*/ 0 h 791357"/>
                      <a:gd name="connsiteX1" fmla="*/ 0 w 222895"/>
                      <a:gd name="connsiteY1" fmla="*/ 662831 h 791357"/>
                      <a:gd name="connsiteX2" fmla="*/ 222814 w 222895"/>
                      <a:gd name="connsiteY2" fmla="*/ 791358 h 791357"/>
                      <a:gd name="connsiteX3" fmla="*/ 222896 w 222895"/>
                      <a:gd name="connsiteY3" fmla="*/ 128526 h 791357"/>
                      <a:gd name="connsiteX4" fmla="*/ 81 w 222895"/>
                      <a:gd name="connsiteY4" fmla="*/ 0 h 791357"/>
                      <a:gd name="connsiteX5" fmla="*/ 23055 w 222895"/>
                      <a:gd name="connsiteY5" fmla="*/ 649555 h 791357"/>
                      <a:gd name="connsiteX6" fmla="*/ 23137 w 222895"/>
                      <a:gd name="connsiteY6" fmla="*/ 39910 h 791357"/>
                      <a:gd name="connsiteX7" fmla="*/ 199841 w 222895"/>
                      <a:gd name="connsiteY7" fmla="*/ 141884 h 791357"/>
                      <a:gd name="connsiteX8" fmla="*/ 199841 w 222895"/>
                      <a:gd name="connsiteY8" fmla="*/ 373769 h 791357"/>
                      <a:gd name="connsiteX9" fmla="*/ 181755 w 222895"/>
                      <a:gd name="connsiteY9" fmla="*/ 363344 h 791357"/>
                      <a:gd name="connsiteX10" fmla="*/ 181755 w 222895"/>
                      <a:gd name="connsiteY10" fmla="*/ 447399 h 791357"/>
                      <a:gd name="connsiteX11" fmla="*/ 199841 w 222895"/>
                      <a:gd name="connsiteY11" fmla="*/ 457824 h 791357"/>
                      <a:gd name="connsiteX12" fmla="*/ 199759 w 222895"/>
                      <a:gd name="connsiteY12" fmla="*/ 751611 h 791357"/>
                      <a:gd name="connsiteX13" fmla="*/ 23055 w 222895"/>
                      <a:gd name="connsiteY13" fmla="*/ 649555 h 7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2895" h="791357">
                        <a:moveTo>
                          <a:pt x="81" y="0"/>
                        </a:moveTo>
                        <a:lnTo>
                          <a:pt x="0" y="662831"/>
                        </a:lnTo>
                        <a:lnTo>
                          <a:pt x="222814" y="791358"/>
                        </a:lnTo>
                        <a:lnTo>
                          <a:pt x="222896" y="128526"/>
                        </a:lnTo>
                        <a:lnTo>
                          <a:pt x="81" y="0"/>
                        </a:lnTo>
                        <a:close/>
                        <a:moveTo>
                          <a:pt x="23055" y="649555"/>
                        </a:moveTo>
                        <a:lnTo>
                          <a:pt x="23137" y="39910"/>
                        </a:lnTo>
                        <a:lnTo>
                          <a:pt x="199841" y="141884"/>
                        </a:lnTo>
                        <a:lnTo>
                          <a:pt x="199841" y="373769"/>
                        </a:lnTo>
                        <a:lnTo>
                          <a:pt x="181755" y="363344"/>
                        </a:lnTo>
                        <a:lnTo>
                          <a:pt x="181755" y="447399"/>
                        </a:lnTo>
                        <a:lnTo>
                          <a:pt x="199841" y="457824"/>
                        </a:lnTo>
                        <a:lnTo>
                          <a:pt x="199759" y="751611"/>
                        </a:lnTo>
                        <a:lnTo>
                          <a:pt x="23055" y="649555"/>
                        </a:lnTo>
                        <a:close/>
                      </a:path>
                    </a:pathLst>
                  </a:custGeom>
                  <a:gradFill>
                    <a:gsLst>
                      <a:gs pos="92000">
                        <a:schemeClr val="tx1">
                          <a:lumMod val="75000"/>
                          <a:lumOff val="25000"/>
                        </a:schemeClr>
                      </a:gs>
                      <a:gs pos="3000">
                        <a:srgbClr val="999B9C"/>
                      </a:gs>
                    </a:gsLst>
                    <a:lin ang="2700000" scaled="1"/>
                  </a:gra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12" name="Freeform 1411">
                    <a:extLst>
                      <a:ext uri="{FF2B5EF4-FFF2-40B4-BE49-F238E27FC236}">
                        <a16:creationId xmlns:a16="http://schemas.microsoft.com/office/drawing/2014/main" id="{ACAB5D89-0596-87F6-F67C-02AD1AC21709}"/>
                      </a:ext>
                    </a:extLst>
                  </p:cNvPr>
                  <p:cNvSpPr/>
                  <p:nvPr/>
                </p:nvSpPr>
                <p:spPr>
                  <a:xfrm>
                    <a:off x="5992128" y="1250241"/>
                    <a:ext cx="15560" cy="58969"/>
                  </a:xfrm>
                  <a:custGeom>
                    <a:avLst/>
                    <a:gdLst>
                      <a:gd name="connsiteX0" fmla="*/ 0 w 15560"/>
                      <a:gd name="connsiteY0" fmla="*/ 0 h 58969"/>
                      <a:gd name="connsiteX1" fmla="*/ 0 w 15560"/>
                      <a:gd name="connsiteY1" fmla="*/ 50091 h 58969"/>
                      <a:gd name="connsiteX2" fmla="*/ 15479 w 15560"/>
                      <a:gd name="connsiteY2" fmla="*/ 58969 h 58969"/>
                      <a:gd name="connsiteX3" fmla="*/ 15560 w 15560"/>
                      <a:gd name="connsiteY3" fmla="*/ 8959 h 58969"/>
                    </a:gdLst>
                    <a:ahLst/>
                    <a:cxnLst>
                      <a:cxn ang="0">
                        <a:pos x="connsiteX0" y="connsiteY0"/>
                      </a:cxn>
                      <a:cxn ang="0">
                        <a:pos x="connsiteX1" y="connsiteY1"/>
                      </a:cxn>
                      <a:cxn ang="0">
                        <a:pos x="connsiteX2" y="connsiteY2"/>
                      </a:cxn>
                      <a:cxn ang="0">
                        <a:pos x="connsiteX3" y="connsiteY3"/>
                      </a:cxn>
                    </a:cxnLst>
                    <a:rect l="l" t="t" r="r" b="b"/>
                    <a:pathLst>
                      <a:path w="15560" h="58969">
                        <a:moveTo>
                          <a:pt x="0" y="0"/>
                        </a:moveTo>
                        <a:lnTo>
                          <a:pt x="0" y="50091"/>
                        </a:lnTo>
                        <a:lnTo>
                          <a:pt x="15479" y="58969"/>
                        </a:lnTo>
                        <a:lnTo>
                          <a:pt x="15560" y="8959"/>
                        </a:lnTo>
                        <a:close/>
                      </a:path>
                    </a:pathLst>
                  </a:custGeom>
                  <a:no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99" name="Graphic 2335">
                  <a:extLst>
                    <a:ext uri="{FF2B5EF4-FFF2-40B4-BE49-F238E27FC236}">
                      <a16:creationId xmlns:a16="http://schemas.microsoft.com/office/drawing/2014/main" id="{EBF11062-3958-1CFA-98AF-F15C15BB095E}"/>
                    </a:ext>
                  </a:extLst>
                </p:cNvPr>
                <p:cNvGrpSpPr/>
                <p:nvPr/>
              </p:nvGrpSpPr>
              <p:grpSpPr>
                <a:xfrm>
                  <a:off x="5801575" y="704370"/>
                  <a:ext cx="445710" cy="290039"/>
                  <a:chOff x="5801575" y="704370"/>
                  <a:chExt cx="445710" cy="290039"/>
                </a:xfrm>
              </p:grpSpPr>
              <p:grpSp>
                <p:nvGrpSpPr>
                  <p:cNvPr id="1400" name="Graphic 2335">
                    <a:extLst>
                      <a:ext uri="{FF2B5EF4-FFF2-40B4-BE49-F238E27FC236}">
                        <a16:creationId xmlns:a16="http://schemas.microsoft.com/office/drawing/2014/main" id="{8B7E7E41-D87A-120B-F604-67D2DD1B4943}"/>
                      </a:ext>
                    </a:extLst>
                  </p:cNvPr>
                  <p:cNvGrpSpPr/>
                  <p:nvPr/>
                </p:nvGrpSpPr>
                <p:grpSpPr>
                  <a:xfrm>
                    <a:off x="5801575" y="704370"/>
                    <a:ext cx="445710" cy="290039"/>
                    <a:chOff x="5801575" y="704370"/>
                    <a:chExt cx="445710" cy="290039"/>
                  </a:xfrm>
                </p:grpSpPr>
                <p:sp>
                  <p:nvSpPr>
                    <p:cNvPr id="1403" name="Freeform 1402">
                      <a:extLst>
                        <a:ext uri="{FF2B5EF4-FFF2-40B4-BE49-F238E27FC236}">
                          <a16:creationId xmlns:a16="http://schemas.microsoft.com/office/drawing/2014/main" id="{CD39244B-6CFF-4604-F0BC-F7C20CE9C57E}"/>
                        </a:ext>
                      </a:extLst>
                    </p:cNvPr>
                    <p:cNvSpPr/>
                    <p:nvPr/>
                  </p:nvSpPr>
                  <p:spPr>
                    <a:xfrm>
                      <a:off x="5801656" y="704370"/>
                      <a:ext cx="445547" cy="257134"/>
                    </a:xfrm>
                    <a:custGeom>
                      <a:avLst/>
                      <a:gdLst>
                        <a:gd name="connsiteX0" fmla="*/ 222814 w 445547"/>
                        <a:gd name="connsiteY0" fmla="*/ 257134 h 257134"/>
                        <a:gd name="connsiteX1" fmla="*/ 0 w 445547"/>
                        <a:gd name="connsiteY1" fmla="*/ 128526 h 257134"/>
                        <a:gd name="connsiteX2" fmla="*/ 222733 w 445547"/>
                        <a:gd name="connsiteY2" fmla="*/ 0 h 257134"/>
                        <a:gd name="connsiteX3" fmla="*/ 445547 w 445547"/>
                        <a:gd name="connsiteY3" fmla="*/ 128608 h 257134"/>
                      </a:gdLst>
                      <a:ahLst/>
                      <a:cxnLst>
                        <a:cxn ang="0">
                          <a:pos x="connsiteX0" y="connsiteY0"/>
                        </a:cxn>
                        <a:cxn ang="0">
                          <a:pos x="connsiteX1" y="connsiteY1"/>
                        </a:cxn>
                        <a:cxn ang="0">
                          <a:pos x="connsiteX2" y="connsiteY2"/>
                        </a:cxn>
                        <a:cxn ang="0">
                          <a:pos x="connsiteX3" y="connsiteY3"/>
                        </a:cxn>
                      </a:cxnLst>
                      <a:rect l="l" t="t" r="r" b="b"/>
                      <a:pathLst>
                        <a:path w="445547" h="257134">
                          <a:moveTo>
                            <a:pt x="222814" y="257134"/>
                          </a:moveTo>
                          <a:lnTo>
                            <a:pt x="0" y="128526"/>
                          </a:lnTo>
                          <a:lnTo>
                            <a:pt x="222733" y="0"/>
                          </a:lnTo>
                          <a:lnTo>
                            <a:pt x="445547" y="128608"/>
                          </a:lnTo>
                          <a:close/>
                        </a:path>
                      </a:pathLst>
                    </a:custGeom>
                    <a:gradFill flip="none" rotWithShape="1">
                      <a:gsLst>
                        <a:gs pos="99000">
                          <a:srgbClr val="9BA0A7"/>
                        </a:gs>
                        <a:gs pos="0">
                          <a:srgbClr val="D1D3D6"/>
                        </a:gs>
                      </a:gsLst>
                      <a:lin ang="2700000" scaled="1"/>
                      <a:tileRect/>
                    </a:gra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04" name="Freeform 1403">
                      <a:extLst>
                        <a:ext uri="{FF2B5EF4-FFF2-40B4-BE49-F238E27FC236}">
                          <a16:creationId xmlns:a16="http://schemas.microsoft.com/office/drawing/2014/main" id="{BECD9FC2-F5B8-677A-0F2B-6D507CC535C6}"/>
                        </a:ext>
                      </a:extLst>
                    </p:cNvPr>
                    <p:cNvSpPr/>
                    <p:nvPr/>
                  </p:nvSpPr>
                  <p:spPr>
                    <a:xfrm>
                      <a:off x="5801575" y="832896"/>
                      <a:ext cx="222896" cy="161513"/>
                    </a:xfrm>
                    <a:custGeom>
                      <a:avLst/>
                      <a:gdLst>
                        <a:gd name="connsiteX0" fmla="*/ 0 w 222896"/>
                        <a:gd name="connsiteY0" fmla="*/ 32905 h 161513"/>
                        <a:gd name="connsiteX1" fmla="*/ 222814 w 222896"/>
                        <a:gd name="connsiteY1" fmla="*/ 161513 h 161513"/>
                        <a:gd name="connsiteX2" fmla="*/ 222896 w 222896"/>
                        <a:gd name="connsiteY2" fmla="*/ 128608 h 161513"/>
                        <a:gd name="connsiteX3" fmla="*/ 82 w 222896"/>
                        <a:gd name="connsiteY3" fmla="*/ 0 h 161513"/>
                      </a:gdLst>
                      <a:ahLst/>
                      <a:cxnLst>
                        <a:cxn ang="0">
                          <a:pos x="connsiteX0" y="connsiteY0"/>
                        </a:cxn>
                        <a:cxn ang="0">
                          <a:pos x="connsiteX1" y="connsiteY1"/>
                        </a:cxn>
                        <a:cxn ang="0">
                          <a:pos x="connsiteX2" y="connsiteY2"/>
                        </a:cxn>
                        <a:cxn ang="0">
                          <a:pos x="connsiteX3" y="connsiteY3"/>
                        </a:cxn>
                      </a:cxnLst>
                      <a:rect l="l" t="t" r="r" b="b"/>
                      <a:pathLst>
                        <a:path w="222896" h="161513">
                          <a:moveTo>
                            <a:pt x="0" y="32905"/>
                          </a:moveTo>
                          <a:lnTo>
                            <a:pt x="222814" y="161513"/>
                          </a:lnTo>
                          <a:lnTo>
                            <a:pt x="222896" y="128608"/>
                          </a:lnTo>
                          <a:lnTo>
                            <a:pt x="82" y="0"/>
                          </a:lnTo>
                          <a:close/>
                        </a:path>
                      </a:pathLst>
                    </a:custGeom>
                    <a:solidFill>
                      <a:srgbClr val="82868E"/>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08" name="Freeform 1407">
                      <a:extLst>
                        <a:ext uri="{FF2B5EF4-FFF2-40B4-BE49-F238E27FC236}">
                          <a16:creationId xmlns:a16="http://schemas.microsoft.com/office/drawing/2014/main" id="{E7DD3170-1CC6-D0C6-CCA4-218DE3C5254B}"/>
                        </a:ext>
                      </a:extLst>
                    </p:cNvPr>
                    <p:cNvSpPr/>
                    <p:nvPr/>
                  </p:nvSpPr>
                  <p:spPr>
                    <a:xfrm>
                      <a:off x="6024389" y="832896"/>
                      <a:ext cx="222896" cy="161513"/>
                    </a:xfrm>
                    <a:custGeom>
                      <a:avLst/>
                      <a:gdLst>
                        <a:gd name="connsiteX0" fmla="*/ 222896 w 222896"/>
                        <a:gd name="connsiteY0" fmla="*/ 32905 h 161513"/>
                        <a:gd name="connsiteX1" fmla="*/ 0 w 222896"/>
                        <a:gd name="connsiteY1" fmla="*/ 161513 h 161513"/>
                        <a:gd name="connsiteX2" fmla="*/ 0 w 222896"/>
                        <a:gd name="connsiteY2" fmla="*/ 128608 h 161513"/>
                        <a:gd name="connsiteX3" fmla="*/ 222814 w 222896"/>
                        <a:gd name="connsiteY3" fmla="*/ 0 h 161513"/>
                      </a:gdLst>
                      <a:ahLst/>
                      <a:cxnLst>
                        <a:cxn ang="0">
                          <a:pos x="connsiteX0" y="connsiteY0"/>
                        </a:cxn>
                        <a:cxn ang="0">
                          <a:pos x="connsiteX1" y="connsiteY1"/>
                        </a:cxn>
                        <a:cxn ang="0">
                          <a:pos x="connsiteX2" y="connsiteY2"/>
                        </a:cxn>
                        <a:cxn ang="0">
                          <a:pos x="connsiteX3" y="connsiteY3"/>
                        </a:cxn>
                      </a:cxnLst>
                      <a:rect l="l" t="t" r="r" b="b"/>
                      <a:pathLst>
                        <a:path w="222896" h="161513">
                          <a:moveTo>
                            <a:pt x="222896" y="32905"/>
                          </a:moveTo>
                          <a:lnTo>
                            <a:pt x="0" y="161513"/>
                          </a:lnTo>
                          <a:lnTo>
                            <a:pt x="0" y="128608"/>
                          </a:lnTo>
                          <a:lnTo>
                            <a:pt x="222814" y="0"/>
                          </a:lnTo>
                          <a:close/>
                        </a:path>
                      </a:pathLst>
                    </a:custGeom>
                    <a:solidFill>
                      <a:srgbClr val="65686F"/>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401" name="Freeform 1400">
                    <a:extLst>
                      <a:ext uri="{FF2B5EF4-FFF2-40B4-BE49-F238E27FC236}">
                        <a16:creationId xmlns:a16="http://schemas.microsoft.com/office/drawing/2014/main" id="{ACF5871B-EE1C-482B-4926-530B17DA9816}"/>
                      </a:ext>
                    </a:extLst>
                  </p:cNvPr>
                  <p:cNvSpPr/>
                  <p:nvPr/>
                </p:nvSpPr>
                <p:spPr>
                  <a:xfrm>
                    <a:off x="5806463" y="848763"/>
                    <a:ext cx="13849" cy="17867"/>
                  </a:xfrm>
                  <a:custGeom>
                    <a:avLst/>
                    <a:gdLst>
                      <a:gd name="connsiteX0" fmla="*/ 13850 w 13849"/>
                      <a:gd name="connsiteY0" fmla="*/ 12966 h 17867"/>
                      <a:gd name="connsiteX1" fmla="*/ 6925 w 13849"/>
                      <a:gd name="connsiteY1" fmla="*/ 16875 h 17867"/>
                      <a:gd name="connsiteX2" fmla="*/ 0 w 13849"/>
                      <a:gd name="connsiteY2" fmla="*/ 4902 h 17867"/>
                      <a:gd name="connsiteX3" fmla="*/ 6925 w 13849"/>
                      <a:gd name="connsiteY3" fmla="*/ 993 h 17867"/>
                      <a:gd name="connsiteX4" fmla="*/ 13850 w 13849"/>
                      <a:gd name="connsiteY4" fmla="*/ 12966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9" h="17867">
                        <a:moveTo>
                          <a:pt x="13850" y="12966"/>
                        </a:moveTo>
                        <a:cubicBezTo>
                          <a:pt x="13850" y="17364"/>
                          <a:pt x="10754" y="19156"/>
                          <a:pt x="6925" y="16875"/>
                        </a:cubicBezTo>
                        <a:cubicBezTo>
                          <a:pt x="3096" y="14676"/>
                          <a:pt x="0" y="9301"/>
                          <a:pt x="0" y="4902"/>
                        </a:cubicBezTo>
                        <a:cubicBezTo>
                          <a:pt x="0" y="504"/>
                          <a:pt x="3096" y="-1288"/>
                          <a:pt x="6925" y="993"/>
                        </a:cubicBezTo>
                        <a:cubicBezTo>
                          <a:pt x="10754" y="3192"/>
                          <a:pt x="13850" y="8567"/>
                          <a:pt x="13850" y="12966"/>
                        </a:cubicBez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02" name="Freeform 1401">
                    <a:extLst>
                      <a:ext uri="{FF2B5EF4-FFF2-40B4-BE49-F238E27FC236}">
                        <a16:creationId xmlns:a16="http://schemas.microsoft.com/office/drawing/2014/main" id="{50BACD02-888B-8DF0-A605-8863681D4591}"/>
                      </a:ext>
                    </a:extLst>
                  </p:cNvPr>
                  <p:cNvSpPr/>
                  <p:nvPr/>
                </p:nvSpPr>
                <p:spPr>
                  <a:xfrm>
                    <a:off x="5829844" y="861388"/>
                    <a:ext cx="13849" cy="17868"/>
                  </a:xfrm>
                  <a:custGeom>
                    <a:avLst/>
                    <a:gdLst>
                      <a:gd name="connsiteX0" fmla="*/ 13850 w 13849"/>
                      <a:gd name="connsiteY0" fmla="*/ 12966 h 17868"/>
                      <a:gd name="connsiteX1" fmla="*/ 6925 w 13849"/>
                      <a:gd name="connsiteY1" fmla="*/ 16875 h 17868"/>
                      <a:gd name="connsiteX2" fmla="*/ 0 w 13849"/>
                      <a:gd name="connsiteY2" fmla="*/ 4902 h 17868"/>
                      <a:gd name="connsiteX3" fmla="*/ 6925 w 13849"/>
                      <a:gd name="connsiteY3" fmla="*/ 993 h 17868"/>
                      <a:gd name="connsiteX4" fmla="*/ 13850 w 13849"/>
                      <a:gd name="connsiteY4" fmla="*/ 12966 h 1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9" h="17868">
                        <a:moveTo>
                          <a:pt x="13850" y="12966"/>
                        </a:moveTo>
                        <a:cubicBezTo>
                          <a:pt x="13850" y="17364"/>
                          <a:pt x="10754" y="19156"/>
                          <a:pt x="6925" y="16875"/>
                        </a:cubicBezTo>
                        <a:cubicBezTo>
                          <a:pt x="3096" y="14676"/>
                          <a:pt x="0" y="9301"/>
                          <a:pt x="0" y="4902"/>
                        </a:cubicBezTo>
                        <a:cubicBezTo>
                          <a:pt x="0" y="504"/>
                          <a:pt x="3096" y="-1288"/>
                          <a:pt x="6925" y="993"/>
                        </a:cubicBezTo>
                        <a:cubicBezTo>
                          <a:pt x="10754" y="3192"/>
                          <a:pt x="13850" y="8567"/>
                          <a:pt x="13850" y="12966"/>
                        </a:cubicBez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390" name="Group 1389">
                <a:extLst>
                  <a:ext uri="{FF2B5EF4-FFF2-40B4-BE49-F238E27FC236}">
                    <a16:creationId xmlns:a16="http://schemas.microsoft.com/office/drawing/2014/main" id="{09943D26-4630-E755-3D96-8FAFD64A870A}"/>
                  </a:ext>
                </a:extLst>
              </p:cNvPr>
              <p:cNvGrpSpPr/>
              <p:nvPr/>
            </p:nvGrpSpPr>
            <p:grpSpPr>
              <a:xfrm>
                <a:off x="8156808" y="1418175"/>
                <a:ext cx="815578" cy="2895594"/>
                <a:chOff x="7380389" y="1418175"/>
                <a:chExt cx="815578" cy="2895594"/>
              </a:xfrm>
            </p:grpSpPr>
            <p:sp>
              <p:nvSpPr>
                <p:cNvPr id="1391" name="Freeform 1390">
                  <a:extLst>
                    <a:ext uri="{FF2B5EF4-FFF2-40B4-BE49-F238E27FC236}">
                      <a16:creationId xmlns:a16="http://schemas.microsoft.com/office/drawing/2014/main" id="{890CE46C-783C-9A5C-10EC-C668B0987819}"/>
                    </a:ext>
                  </a:extLst>
                </p:cNvPr>
                <p:cNvSpPr/>
                <p:nvPr/>
              </p:nvSpPr>
              <p:spPr>
                <a:xfrm>
                  <a:off x="7440005" y="1504901"/>
                  <a:ext cx="717209" cy="2728999"/>
                </a:xfrm>
                <a:custGeom>
                  <a:avLst/>
                  <a:gdLst>
                    <a:gd name="connsiteX0" fmla="*/ 195930 w 196011"/>
                    <a:gd name="connsiteY0" fmla="*/ 0 h 745827"/>
                    <a:gd name="connsiteX1" fmla="*/ 196012 w 196011"/>
                    <a:gd name="connsiteY1" fmla="*/ 633347 h 745827"/>
                    <a:gd name="connsiteX2" fmla="*/ 978 w 196011"/>
                    <a:gd name="connsiteY2" fmla="*/ 745828 h 745827"/>
                    <a:gd name="connsiteX3" fmla="*/ 0 w 196011"/>
                    <a:gd name="connsiteY3" fmla="*/ 112888 h 745827"/>
                  </a:gdLst>
                  <a:ahLst/>
                  <a:cxnLst>
                    <a:cxn ang="0">
                      <a:pos x="connsiteX0" y="connsiteY0"/>
                    </a:cxn>
                    <a:cxn ang="0">
                      <a:pos x="connsiteX1" y="connsiteY1"/>
                    </a:cxn>
                    <a:cxn ang="0">
                      <a:pos x="connsiteX2" y="connsiteY2"/>
                    </a:cxn>
                    <a:cxn ang="0">
                      <a:pos x="connsiteX3" y="connsiteY3"/>
                    </a:cxn>
                  </a:cxnLst>
                  <a:rect l="l" t="t" r="r" b="b"/>
                  <a:pathLst>
                    <a:path w="196011" h="745827">
                      <a:moveTo>
                        <a:pt x="195930" y="0"/>
                      </a:moveTo>
                      <a:lnTo>
                        <a:pt x="196012" y="633347"/>
                      </a:lnTo>
                      <a:lnTo>
                        <a:pt x="978" y="745828"/>
                      </a:lnTo>
                      <a:lnTo>
                        <a:pt x="0" y="112888"/>
                      </a:lnTo>
                      <a:close/>
                    </a:path>
                  </a:pathLst>
                </a:custGeom>
                <a:gradFill>
                  <a:gsLst>
                    <a:gs pos="99000">
                      <a:srgbClr val="52D978">
                        <a:alpha val="43000"/>
                      </a:srgbClr>
                    </a:gs>
                    <a:gs pos="0">
                      <a:srgbClr val="00C197">
                        <a:alpha val="29000"/>
                      </a:srgbClr>
                    </a:gs>
                  </a:gsLst>
                  <a:path path="circle">
                    <a:fillToRect l="50000" t="50000" r="50000" b="50000"/>
                  </a:path>
                </a:gra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392" name="Group 1391">
                  <a:extLst>
                    <a:ext uri="{FF2B5EF4-FFF2-40B4-BE49-F238E27FC236}">
                      <a16:creationId xmlns:a16="http://schemas.microsoft.com/office/drawing/2014/main" id="{68D80C10-D137-1055-80BA-46CCAE1E32CF}"/>
                    </a:ext>
                  </a:extLst>
                </p:cNvPr>
                <p:cNvGrpSpPr/>
                <p:nvPr/>
              </p:nvGrpSpPr>
              <p:grpSpPr>
                <a:xfrm>
                  <a:off x="7393503" y="2001706"/>
                  <a:ext cx="760133" cy="1693069"/>
                  <a:chOff x="7393503" y="2001706"/>
                  <a:chExt cx="760133" cy="1693069"/>
                </a:xfrm>
              </p:grpSpPr>
              <p:sp>
                <p:nvSpPr>
                  <p:cNvPr id="1394" name="Freeform 1393">
                    <a:extLst>
                      <a:ext uri="{FF2B5EF4-FFF2-40B4-BE49-F238E27FC236}">
                        <a16:creationId xmlns:a16="http://schemas.microsoft.com/office/drawing/2014/main" id="{30FF430E-626D-C882-87B9-91F6D5448972}"/>
                      </a:ext>
                    </a:extLst>
                  </p:cNvPr>
                  <p:cNvSpPr/>
                  <p:nvPr/>
                </p:nvSpPr>
                <p:spPr>
                  <a:xfrm>
                    <a:off x="7393503" y="2001706"/>
                    <a:ext cx="760133" cy="979004"/>
                  </a:xfrm>
                  <a:custGeom>
                    <a:avLst/>
                    <a:gdLst>
                      <a:gd name="connsiteX0" fmla="*/ 0 w 207742"/>
                      <a:gd name="connsiteY0" fmla="*/ 267560 h 267559"/>
                      <a:gd name="connsiteX1" fmla="*/ 207743 w 207742"/>
                      <a:gd name="connsiteY1" fmla="*/ 55467 h 267559"/>
                      <a:gd name="connsiteX2" fmla="*/ 207743 w 207742"/>
                      <a:gd name="connsiteY2" fmla="*/ 0 h 267559"/>
                      <a:gd name="connsiteX3" fmla="*/ 0 w 207742"/>
                      <a:gd name="connsiteY3" fmla="*/ 212093 h 267559"/>
                    </a:gdLst>
                    <a:ahLst/>
                    <a:cxnLst>
                      <a:cxn ang="0">
                        <a:pos x="connsiteX0" y="connsiteY0"/>
                      </a:cxn>
                      <a:cxn ang="0">
                        <a:pos x="connsiteX1" y="connsiteY1"/>
                      </a:cxn>
                      <a:cxn ang="0">
                        <a:pos x="connsiteX2" y="connsiteY2"/>
                      </a:cxn>
                      <a:cxn ang="0">
                        <a:pos x="connsiteX3" y="connsiteY3"/>
                      </a:cxn>
                    </a:cxnLst>
                    <a:rect l="l" t="t" r="r" b="b"/>
                    <a:pathLst>
                      <a:path w="207742" h="267559">
                        <a:moveTo>
                          <a:pt x="0" y="267560"/>
                        </a:moveTo>
                        <a:lnTo>
                          <a:pt x="207743" y="55467"/>
                        </a:lnTo>
                        <a:lnTo>
                          <a:pt x="207743" y="0"/>
                        </a:lnTo>
                        <a:lnTo>
                          <a:pt x="0" y="212093"/>
                        </a:lnTo>
                        <a:close/>
                      </a:path>
                    </a:pathLst>
                  </a:custGeom>
                  <a:solidFill>
                    <a:srgbClr val="FFFFFF">
                      <a:alpha val="16922"/>
                    </a:srgbClr>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95" name="Freeform 1394">
                    <a:extLst>
                      <a:ext uri="{FF2B5EF4-FFF2-40B4-BE49-F238E27FC236}">
                        <a16:creationId xmlns:a16="http://schemas.microsoft.com/office/drawing/2014/main" id="{99FB4256-6415-5588-393A-A00A468AE0FE}"/>
                      </a:ext>
                    </a:extLst>
                  </p:cNvPr>
                  <p:cNvSpPr/>
                  <p:nvPr/>
                </p:nvSpPr>
                <p:spPr>
                  <a:xfrm>
                    <a:off x="7393503" y="2718153"/>
                    <a:ext cx="760133" cy="976622"/>
                  </a:xfrm>
                  <a:custGeom>
                    <a:avLst/>
                    <a:gdLst>
                      <a:gd name="connsiteX0" fmla="*/ 0 w 207742"/>
                      <a:gd name="connsiteY0" fmla="*/ 266908 h 266908"/>
                      <a:gd name="connsiteX1" fmla="*/ 207743 w 207742"/>
                      <a:gd name="connsiteY1" fmla="*/ 55222 h 266908"/>
                      <a:gd name="connsiteX2" fmla="*/ 207743 w 207742"/>
                      <a:gd name="connsiteY2" fmla="*/ 0 h 266908"/>
                      <a:gd name="connsiteX3" fmla="*/ 0 w 207742"/>
                      <a:gd name="connsiteY3" fmla="*/ 211604 h 266908"/>
                    </a:gdLst>
                    <a:ahLst/>
                    <a:cxnLst>
                      <a:cxn ang="0">
                        <a:pos x="connsiteX0" y="connsiteY0"/>
                      </a:cxn>
                      <a:cxn ang="0">
                        <a:pos x="connsiteX1" y="connsiteY1"/>
                      </a:cxn>
                      <a:cxn ang="0">
                        <a:pos x="connsiteX2" y="connsiteY2"/>
                      </a:cxn>
                      <a:cxn ang="0">
                        <a:pos x="connsiteX3" y="connsiteY3"/>
                      </a:cxn>
                    </a:cxnLst>
                    <a:rect l="l" t="t" r="r" b="b"/>
                    <a:pathLst>
                      <a:path w="207742" h="266908">
                        <a:moveTo>
                          <a:pt x="0" y="266908"/>
                        </a:moveTo>
                        <a:lnTo>
                          <a:pt x="207743" y="55222"/>
                        </a:lnTo>
                        <a:lnTo>
                          <a:pt x="207743" y="0"/>
                        </a:lnTo>
                        <a:lnTo>
                          <a:pt x="0" y="211604"/>
                        </a:lnTo>
                        <a:close/>
                      </a:path>
                    </a:pathLst>
                  </a:custGeom>
                  <a:solidFill>
                    <a:srgbClr val="FFFFFF">
                      <a:alpha val="16922"/>
                    </a:srgbClr>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93" name="Freeform 1392">
                  <a:extLst>
                    <a:ext uri="{FF2B5EF4-FFF2-40B4-BE49-F238E27FC236}">
                      <a16:creationId xmlns:a16="http://schemas.microsoft.com/office/drawing/2014/main" id="{3CEEED2E-BE2E-388B-D701-D884044A03BE}"/>
                    </a:ext>
                  </a:extLst>
                </p:cNvPr>
                <p:cNvSpPr/>
                <p:nvPr/>
              </p:nvSpPr>
              <p:spPr>
                <a:xfrm>
                  <a:off x="7380389" y="1418175"/>
                  <a:ext cx="815578" cy="2895594"/>
                </a:xfrm>
                <a:custGeom>
                  <a:avLst/>
                  <a:gdLst>
                    <a:gd name="connsiteX0" fmla="*/ 222896 w 222895"/>
                    <a:gd name="connsiteY0" fmla="*/ 662831 h 791357"/>
                    <a:gd name="connsiteX1" fmla="*/ 82 w 222895"/>
                    <a:gd name="connsiteY1" fmla="*/ 791358 h 791357"/>
                    <a:gd name="connsiteX2" fmla="*/ 0 w 222895"/>
                    <a:gd name="connsiteY2" fmla="*/ 128526 h 791357"/>
                    <a:gd name="connsiteX3" fmla="*/ 222814 w 222895"/>
                    <a:gd name="connsiteY3" fmla="*/ 0 h 791357"/>
                    <a:gd name="connsiteX4" fmla="*/ 222896 w 222895"/>
                    <a:gd name="connsiteY4" fmla="*/ 662831 h 791357"/>
                    <a:gd name="connsiteX5" fmla="*/ 23055 w 222895"/>
                    <a:gd name="connsiteY5" fmla="*/ 751448 h 791357"/>
                    <a:gd name="connsiteX6" fmla="*/ 199759 w 222895"/>
                    <a:gd name="connsiteY6" fmla="*/ 649474 h 791357"/>
                    <a:gd name="connsiteX7" fmla="*/ 199678 w 222895"/>
                    <a:gd name="connsiteY7" fmla="*/ 39829 h 791357"/>
                    <a:gd name="connsiteX8" fmla="*/ 22974 w 222895"/>
                    <a:gd name="connsiteY8" fmla="*/ 141803 h 791357"/>
                    <a:gd name="connsiteX9" fmla="*/ 23055 w 222895"/>
                    <a:gd name="connsiteY9" fmla="*/ 751448 h 7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95" h="791357">
                      <a:moveTo>
                        <a:pt x="222896" y="662831"/>
                      </a:moveTo>
                      <a:lnTo>
                        <a:pt x="82" y="791358"/>
                      </a:lnTo>
                      <a:lnTo>
                        <a:pt x="0" y="128526"/>
                      </a:lnTo>
                      <a:lnTo>
                        <a:pt x="222814" y="0"/>
                      </a:lnTo>
                      <a:lnTo>
                        <a:pt x="222896" y="662831"/>
                      </a:lnTo>
                      <a:close/>
                      <a:moveTo>
                        <a:pt x="23055" y="751448"/>
                      </a:moveTo>
                      <a:lnTo>
                        <a:pt x="199759" y="649474"/>
                      </a:lnTo>
                      <a:lnTo>
                        <a:pt x="199678" y="39829"/>
                      </a:lnTo>
                      <a:lnTo>
                        <a:pt x="22974" y="141803"/>
                      </a:lnTo>
                      <a:lnTo>
                        <a:pt x="23055" y="751448"/>
                      </a:lnTo>
                      <a:close/>
                    </a:path>
                  </a:pathLst>
                </a:custGeom>
                <a:solidFill>
                  <a:schemeClr val="tx1">
                    <a:lumMod val="65000"/>
                    <a:lumOff val="35000"/>
                  </a:schemeClr>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2164" name="Group 2163">
              <a:extLst>
                <a:ext uri="{FF2B5EF4-FFF2-40B4-BE49-F238E27FC236}">
                  <a16:creationId xmlns:a16="http://schemas.microsoft.com/office/drawing/2014/main" id="{409CB9B0-4AB9-8E37-8F3F-52BDC9C87232}"/>
                </a:ext>
              </a:extLst>
            </p:cNvPr>
            <p:cNvGrpSpPr/>
            <p:nvPr/>
          </p:nvGrpSpPr>
          <p:grpSpPr>
            <a:xfrm>
              <a:off x="4747996" y="1803575"/>
              <a:ext cx="908829" cy="1841653"/>
              <a:chOff x="7252397" y="827196"/>
              <a:chExt cx="1808523" cy="3664793"/>
            </a:xfrm>
          </p:grpSpPr>
          <p:grpSp>
            <p:nvGrpSpPr>
              <p:cNvPr id="2165" name="Graphic 2335">
                <a:extLst>
                  <a:ext uri="{FF2B5EF4-FFF2-40B4-BE49-F238E27FC236}">
                    <a16:creationId xmlns:a16="http://schemas.microsoft.com/office/drawing/2014/main" id="{F8BBA2CD-5D65-82AD-0EA3-F9E0DFBF85A0}"/>
                  </a:ext>
                </a:extLst>
              </p:cNvPr>
              <p:cNvGrpSpPr/>
              <p:nvPr/>
            </p:nvGrpSpPr>
            <p:grpSpPr>
              <a:xfrm>
                <a:off x="7252397" y="827196"/>
                <a:ext cx="1808523" cy="3664793"/>
                <a:chOff x="5777298" y="704370"/>
                <a:chExt cx="494264" cy="1001577"/>
              </a:xfrm>
            </p:grpSpPr>
            <p:grpSp>
              <p:nvGrpSpPr>
                <p:cNvPr id="2172" name="Graphic 2335">
                  <a:extLst>
                    <a:ext uri="{FF2B5EF4-FFF2-40B4-BE49-F238E27FC236}">
                      <a16:creationId xmlns:a16="http://schemas.microsoft.com/office/drawing/2014/main" id="{ADC8D82A-620A-A9F9-77B8-B79464A6D237}"/>
                    </a:ext>
                  </a:extLst>
                </p:cNvPr>
                <p:cNvGrpSpPr/>
                <p:nvPr/>
              </p:nvGrpSpPr>
              <p:grpSpPr>
                <a:xfrm>
                  <a:off x="5777298" y="1384224"/>
                  <a:ext cx="494264" cy="321723"/>
                  <a:chOff x="5777298" y="1384224"/>
                  <a:chExt cx="494264" cy="321723"/>
                </a:xfrm>
              </p:grpSpPr>
              <p:sp>
                <p:nvSpPr>
                  <p:cNvPr id="2282" name="Freeform 2281">
                    <a:extLst>
                      <a:ext uri="{FF2B5EF4-FFF2-40B4-BE49-F238E27FC236}">
                        <a16:creationId xmlns:a16="http://schemas.microsoft.com/office/drawing/2014/main" id="{4201BD4C-0E33-E11A-640F-703FFFF6615C}"/>
                      </a:ext>
                    </a:extLst>
                  </p:cNvPr>
                  <p:cNvSpPr/>
                  <p:nvPr/>
                </p:nvSpPr>
                <p:spPr>
                  <a:xfrm>
                    <a:off x="5777379" y="1384224"/>
                    <a:ext cx="494183" cy="285234"/>
                  </a:xfrm>
                  <a:custGeom>
                    <a:avLst/>
                    <a:gdLst>
                      <a:gd name="connsiteX0" fmla="*/ 247092 w 494183"/>
                      <a:gd name="connsiteY0" fmla="*/ 285234 h 285234"/>
                      <a:gd name="connsiteX1" fmla="*/ 0 w 494183"/>
                      <a:gd name="connsiteY1" fmla="*/ 142536 h 285234"/>
                      <a:gd name="connsiteX2" fmla="*/ 247010 w 494183"/>
                      <a:gd name="connsiteY2" fmla="*/ 0 h 285234"/>
                      <a:gd name="connsiteX3" fmla="*/ 494183 w 494183"/>
                      <a:gd name="connsiteY3" fmla="*/ 142617 h 285234"/>
                    </a:gdLst>
                    <a:ahLst/>
                    <a:cxnLst>
                      <a:cxn ang="0">
                        <a:pos x="connsiteX0" y="connsiteY0"/>
                      </a:cxn>
                      <a:cxn ang="0">
                        <a:pos x="connsiteX1" y="connsiteY1"/>
                      </a:cxn>
                      <a:cxn ang="0">
                        <a:pos x="connsiteX2" y="connsiteY2"/>
                      </a:cxn>
                      <a:cxn ang="0">
                        <a:pos x="connsiteX3" y="connsiteY3"/>
                      </a:cxn>
                    </a:cxnLst>
                    <a:rect l="l" t="t" r="r" b="b"/>
                    <a:pathLst>
                      <a:path w="494183" h="285234">
                        <a:moveTo>
                          <a:pt x="247092" y="285234"/>
                        </a:moveTo>
                        <a:lnTo>
                          <a:pt x="0" y="142536"/>
                        </a:lnTo>
                        <a:lnTo>
                          <a:pt x="247010" y="0"/>
                        </a:lnTo>
                        <a:lnTo>
                          <a:pt x="494183" y="142617"/>
                        </a:lnTo>
                        <a:close/>
                      </a:path>
                    </a:pathLst>
                  </a:custGeom>
                  <a:solidFill>
                    <a:srgbClr val="9CA0A6"/>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83" name="Freeform 2282">
                    <a:extLst>
                      <a:ext uri="{FF2B5EF4-FFF2-40B4-BE49-F238E27FC236}">
                        <a16:creationId xmlns:a16="http://schemas.microsoft.com/office/drawing/2014/main" id="{230A6F49-AA3D-7AE0-0BEC-119174E00B1B}"/>
                      </a:ext>
                    </a:extLst>
                  </p:cNvPr>
                  <p:cNvSpPr/>
                  <p:nvPr/>
                </p:nvSpPr>
                <p:spPr>
                  <a:xfrm>
                    <a:off x="5777298" y="1526841"/>
                    <a:ext cx="247173" cy="179106"/>
                  </a:xfrm>
                  <a:custGeom>
                    <a:avLst/>
                    <a:gdLst>
                      <a:gd name="connsiteX0" fmla="*/ 0 w 247173"/>
                      <a:gd name="connsiteY0" fmla="*/ 36489 h 179106"/>
                      <a:gd name="connsiteX1" fmla="*/ 247092 w 247173"/>
                      <a:gd name="connsiteY1" fmla="*/ 179106 h 179106"/>
                      <a:gd name="connsiteX2" fmla="*/ 247173 w 247173"/>
                      <a:gd name="connsiteY2" fmla="*/ 142617 h 179106"/>
                      <a:gd name="connsiteX3" fmla="*/ 0 w 247173"/>
                      <a:gd name="connsiteY3" fmla="*/ 0 h 179106"/>
                    </a:gdLst>
                    <a:ahLst/>
                    <a:cxnLst>
                      <a:cxn ang="0">
                        <a:pos x="connsiteX0" y="connsiteY0"/>
                      </a:cxn>
                      <a:cxn ang="0">
                        <a:pos x="connsiteX1" y="connsiteY1"/>
                      </a:cxn>
                      <a:cxn ang="0">
                        <a:pos x="connsiteX2" y="connsiteY2"/>
                      </a:cxn>
                      <a:cxn ang="0">
                        <a:pos x="connsiteX3" y="connsiteY3"/>
                      </a:cxn>
                    </a:cxnLst>
                    <a:rect l="l" t="t" r="r" b="b"/>
                    <a:pathLst>
                      <a:path w="247173" h="179106">
                        <a:moveTo>
                          <a:pt x="0" y="36489"/>
                        </a:moveTo>
                        <a:lnTo>
                          <a:pt x="247092" y="179106"/>
                        </a:lnTo>
                        <a:lnTo>
                          <a:pt x="247173" y="142617"/>
                        </a:lnTo>
                        <a:lnTo>
                          <a:pt x="0" y="0"/>
                        </a:lnTo>
                        <a:close/>
                      </a:path>
                    </a:pathLst>
                  </a:custGeom>
                  <a:solidFill>
                    <a:srgbClr val="82868E"/>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84" name="Freeform 2283">
                    <a:extLst>
                      <a:ext uri="{FF2B5EF4-FFF2-40B4-BE49-F238E27FC236}">
                        <a16:creationId xmlns:a16="http://schemas.microsoft.com/office/drawing/2014/main" id="{7D1BDEA4-5357-F596-712F-A21225B13272}"/>
                      </a:ext>
                    </a:extLst>
                  </p:cNvPr>
                  <p:cNvSpPr/>
                  <p:nvPr/>
                </p:nvSpPr>
                <p:spPr>
                  <a:xfrm>
                    <a:off x="6024389" y="1526841"/>
                    <a:ext cx="247173" cy="179106"/>
                  </a:xfrm>
                  <a:custGeom>
                    <a:avLst/>
                    <a:gdLst>
                      <a:gd name="connsiteX0" fmla="*/ 247173 w 247173"/>
                      <a:gd name="connsiteY0" fmla="*/ 36489 h 179106"/>
                      <a:gd name="connsiteX1" fmla="*/ 0 w 247173"/>
                      <a:gd name="connsiteY1" fmla="*/ 179106 h 179106"/>
                      <a:gd name="connsiteX2" fmla="*/ 0 w 247173"/>
                      <a:gd name="connsiteY2" fmla="*/ 142617 h 179106"/>
                      <a:gd name="connsiteX3" fmla="*/ 247173 w 247173"/>
                      <a:gd name="connsiteY3" fmla="*/ 0 h 179106"/>
                    </a:gdLst>
                    <a:ahLst/>
                    <a:cxnLst>
                      <a:cxn ang="0">
                        <a:pos x="connsiteX0" y="connsiteY0"/>
                      </a:cxn>
                      <a:cxn ang="0">
                        <a:pos x="connsiteX1" y="connsiteY1"/>
                      </a:cxn>
                      <a:cxn ang="0">
                        <a:pos x="connsiteX2" y="connsiteY2"/>
                      </a:cxn>
                      <a:cxn ang="0">
                        <a:pos x="connsiteX3" y="connsiteY3"/>
                      </a:cxn>
                    </a:cxnLst>
                    <a:rect l="l" t="t" r="r" b="b"/>
                    <a:pathLst>
                      <a:path w="247173" h="179106">
                        <a:moveTo>
                          <a:pt x="247173" y="36489"/>
                        </a:moveTo>
                        <a:lnTo>
                          <a:pt x="0" y="179106"/>
                        </a:lnTo>
                        <a:lnTo>
                          <a:pt x="0" y="142617"/>
                        </a:lnTo>
                        <a:lnTo>
                          <a:pt x="247173" y="0"/>
                        </a:lnTo>
                        <a:close/>
                      </a:path>
                    </a:pathLst>
                  </a:custGeom>
                  <a:solidFill>
                    <a:srgbClr val="65686F"/>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73" name="Graphic 2335">
                  <a:extLst>
                    <a:ext uri="{FF2B5EF4-FFF2-40B4-BE49-F238E27FC236}">
                      <a16:creationId xmlns:a16="http://schemas.microsoft.com/office/drawing/2014/main" id="{40FBA52C-A0C1-57E4-3B8D-4C613D692DF2}"/>
                    </a:ext>
                  </a:extLst>
                </p:cNvPr>
                <p:cNvGrpSpPr/>
                <p:nvPr/>
              </p:nvGrpSpPr>
              <p:grpSpPr>
                <a:xfrm>
                  <a:off x="5811017" y="851276"/>
                  <a:ext cx="400096" cy="791874"/>
                  <a:chOff x="5811017" y="851276"/>
                  <a:chExt cx="400096" cy="791874"/>
                </a:xfrm>
              </p:grpSpPr>
              <p:grpSp>
                <p:nvGrpSpPr>
                  <p:cNvPr id="2186" name="Graphic 2335">
                    <a:extLst>
                      <a:ext uri="{FF2B5EF4-FFF2-40B4-BE49-F238E27FC236}">
                        <a16:creationId xmlns:a16="http://schemas.microsoft.com/office/drawing/2014/main" id="{19496246-B1E2-9F96-2878-0D778971F429}"/>
                      </a:ext>
                    </a:extLst>
                  </p:cNvPr>
                  <p:cNvGrpSpPr/>
                  <p:nvPr/>
                </p:nvGrpSpPr>
                <p:grpSpPr>
                  <a:xfrm>
                    <a:off x="5811017" y="851276"/>
                    <a:ext cx="400096" cy="791874"/>
                    <a:chOff x="5811017" y="851276"/>
                    <a:chExt cx="400096" cy="791874"/>
                  </a:xfrm>
                </p:grpSpPr>
                <p:sp>
                  <p:nvSpPr>
                    <p:cNvPr id="2277" name="Freeform 2276">
                      <a:extLst>
                        <a:ext uri="{FF2B5EF4-FFF2-40B4-BE49-F238E27FC236}">
                          <a16:creationId xmlns:a16="http://schemas.microsoft.com/office/drawing/2014/main" id="{EBD909D6-5573-5309-B821-B751FA10912D}"/>
                        </a:ext>
                      </a:extLst>
                    </p:cNvPr>
                    <p:cNvSpPr/>
                    <p:nvPr/>
                  </p:nvSpPr>
                  <p:spPr>
                    <a:xfrm>
                      <a:off x="5811017" y="851276"/>
                      <a:ext cx="186642" cy="789647"/>
                    </a:xfrm>
                    <a:custGeom>
                      <a:avLst/>
                      <a:gdLst>
                        <a:gd name="connsiteX0" fmla="*/ 0 w 186642"/>
                        <a:gd name="connsiteY0" fmla="*/ 0 h 789647"/>
                        <a:gd name="connsiteX1" fmla="*/ 186643 w 186642"/>
                        <a:gd name="connsiteY1" fmla="*/ 107757 h 789647"/>
                        <a:gd name="connsiteX2" fmla="*/ 186643 w 186642"/>
                        <a:gd name="connsiteY2" fmla="*/ 789647 h 789647"/>
                        <a:gd name="connsiteX3" fmla="*/ 0 w 186642"/>
                        <a:gd name="connsiteY3" fmla="*/ 681809 h 789647"/>
                      </a:gdLst>
                      <a:ahLst/>
                      <a:cxnLst>
                        <a:cxn ang="0">
                          <a:pos x="connsiteX0" y="connsiteY0"/>
                        </a:cxn>
                        <a:cxn ang="0">
                          <a:pos x="connsiteX1" y="connsiteY1"/>
                        </a:cxn>
                        <a:cxn ang="0">
                          <a:pos x="connsiteX2" y="connsiteY2"/>
                        </a:cxn>
                        <a:cxn ang="0">
                          <a:pos x="connsiteX3" y="connsiteY3"/>
                        </a:cxn>
                      </a:cxnLst>
                      <a:rect l="l" t="t" r="r" b="b"/>
                      <a:pathLst>
                        <a:path w="186642" h="789647">
                          <a:moveTo>
                            <a:pt x="0" y="0"/>
                          </a:moveTo>
                          <a:lnTo>
                            <a:pt x="186643" y="107757"/>
                          </a:lnTo>
                          <a:lnTo>
                            <a:pt x="186643" y="789647"/>
                          </a:lnTo>
                          <a:lnTo>
                            <a:pt x="0" y="681809"/>
                          </a:lnTo>
                          <a:close/>
                        </a:path>
                      </a:pathLst>
                    </a:custGeom>
                    <a:solidFill>
                      <a:schemeClr val="tx2">
                        <a:lumMod val="75000"/>
                        <a:alpha val="67000"/>
                      </a:schemeClr>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78" name="Graphic 2335">
                      <a:extLst>
                        <a:ext uri="{FF2B5EF4-FFF2-40B4-BE49-F238E27FC236}">
                          <a16:creationId xmlns:a16="http://schemas.microsoft.com/office/drawing/2014/main" id="{AE8E2835-CA11-46DA-53BB-417957109CD9}"/>
                        </a:ext>
                      </a:extLst>
                    </p:cNvPr>
                    <p:cNvGrpSpPr/>
                    <p:nvPr/>
                  </p:nvGrpSpPr>
                  <p:grpSpPr>
                    <a:xfrm>
                      <a:off x="5837746" y="853503"/>
                      <a:ext cx="373367" cy="789647"/>
                      <a:chOff x="5837746" y="853503"/>
                      <a:chExt cx="373367" cy="789647"/>
                    </a:xfrm>
                    <a:solidFill>
                      <a:srgbClr val="253A64"/>
                    </a:solidFill>
                  </p:grpSpPr>
                  <p:sp>
                    <p:nvSpPr>
                      <p:cNvPr id="2280" name="Freeform 2279">
                        <a:extLst>
                          <a:ext uri="{FF2B5EF4-FFF2-40B4-BE49-F238E27FC236}">
                            <a16:creationId xmlns:a16="http://schemas.microsoft.com/office/drawing/2014/main" id="{C89406C4-FB28-91F5-000A-44E7C6611DDB}"/>
                          </a:ext>
                        </a:extLst>
                      </p:cNvPr>
                      <p:cNvSpPr/>
                      <p:nvPr/>
                    </p:nvSpPr>
                    <p:spPr>
                      <a:xfrm>
                        <a:off x="6024389" y="853503"/>
                        <a:ext cx="186724" cy="789647"/>
                      </a:xfrm>
                      <a:custGeom>
                        <a:avLst/>
                        <a:gdLst>
                          <a:gd name="connsiteX0" fmla="*/ 186724 w 186724"/>
                          <a:gd name="connsiteY0" fmla="*/ 0 h 789647"/>
                          <a:gd name="connsiteX1" fmla="*/ 0 w 186724"/>
                          <a:gd name="connsiteY1" fmla="*/ 107757 h 789647"/>
                          <a:gd name="connsiteX2" fmla="*/ 0 w 186724"/>
                          <a:gd name="connsiteY2" fmla="*/ 789647 h 789647"/>
                          <a:gd name="connsiteX3" fmla="*/ 186724 w 186724"/>
                          <a:gd name="connsiteY3" fmla="*/ 681809 h 789647"/>
                        </a:gdLst>
                        <a:ahLst/>
                        <a:cxnLst>
                          <a:cxn ang="0">
                            <a:pos x="connsiteX0" y="connsiteY0"/>
                          </a:cxn>
                          <a:cxn ang="0">
                            <a:pos x="connsiteX1" y="connsiteY1"/>
                          </a:cxn>
                          <a:cxn ang="0">
                            <a:pos x="connsiteX2" y="connsiteY2"/>
                          </a:cxn>
                          <a:cxn ang="0">
                            <a:pos x="connsiteX3" y="connsiteY3"/>
                          </a:cxn>
                        </a:cxnLst>
                        <a:rect l="l" t="t" r="r" b="b"/>
                        <a:pathLst>
                          <a:path w="186724" h="789647">
                            <a:moveTo>
                              <a:pt x="186724" y="0"/>
                            </a:moveTo>
                            <a:lnTo>
                              <a:pt x="0" y="107757"/>
                            </a:lnTo>
                            <a:lnTo>
                              <a:pt x="0" y="789647"/>
                            </a:lnTo>
                            <a:lnTo>
                              <a:pt x="186724" y="681809"/>
                            </a:lnTo>
                            <a:close/>
                          </a:path>
                        </a:pathLst>
                      </a:custGeom>
                      <a:solidFill>
                        <a:srgbClr val="253A64"/>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81" name="Freeform 2280">
                        <a:extLst>
                          <a:ext uri="{FF2B5EF4-FFF2-40B4-BE49-F238E27FC236}">
                            <a16:creationId xmlns:a16="http://schemas.microsoft.com/office/drawing/2014/main" id="{0BC491FC-8183-93A3-E5CA-C967C7FFF5C5}"/>
                          </a:ext>
                        </a:extLst>
                      </p:cNvPr>
                      <p:cNvSpPr/>
                      <p:nvPr/>
                    </p:nvSpPr>
                    <p:spPr>
                      <a:xfrm>
                        <a:off x="5837746" y="853503"/>
                        <a:ext cx="186642" cy="789647"/>
                      </a:xfrm>
                      <a:custGeom>
                        <a:avLst/>
                        <a:gdLst>
                          <a:gd name="connsiteX0" fmla="*/ 0 w 186642"/>
                          <a:gd name="connsiteY0" fmla="*/ 0 h 789647"/>
                          <a:gd name="connsiteX1" fmla="*/ 186643 w 186642"/>
                          <a:gd name="connsiteY1" fmla="*/ 107757 h 789647"/>
                          <a:gd name="connsiteX2" fmla="*/ 186643 w 186642"/>
                          <a:gd name="connsiteY2" fmla="*/ 789647 h 789647"/>
                          <a:gd name="connsiteX3" fmla="*/ 0 w 186642"/>
                          <a:gd name="connsiteY3" fmla="*/ 681809 h 789647"/>
                        </a:gdLst>
                        <a:ahLst/>
                        <a:cxnLst>
                          <a:cxn ang="0">
                            <a:pos x="connsiteX0" y="connsiteY0"/>
                          </a:cxn>
                          <a:cxn ang="0">
                            <a:pos x="connsiteX1" y="connsiteY1"/>
                          </a:cxn>
                          <a:cxn ang="0">
                            <a:pos x="connsiteX2" y="connsiteY2"/>
                          </a:cxn>
                          <a:cxn ang="0">
                            <a:pos x="connsiteX3" y="connsiteY3"/>
                          </a:cxn>
                        </a:cxnLst>
                        <a:rect l="l" t="t" r="r" b="b"/>
                        <a:pathLst>
                          <a:path w="186642" h="789647">
                            <a:moveTo>
                              <a:pt x="0" y="0"/>
                            </a:moveTo>
                            <a:lnTo>
                              <a:pt x="186643" y="107757"/>
                            </a:lnTo>
                            <a:lnTo>
                              <a:pt x="186643" y="789647"/>
                            </a:lnTo>
                            <a:lnTo>
                              <a:pt x="0" y="681809"/>
                            </a:lnTo>
                            <a:close/>
                          </a:path>
                        </a:pathLst>
                      </a:custGeom>
                      <a:solidFill>
                        <a:srgbClr val="253A64"/>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79" name="Freeform 2278">
                      <a:extLst>
                        <a:ext uri="{FF2B5EF4-FFF2-40B4-BE49-F238E27FC236}">
                          <a16:creationId xmlns:a16="http://schemas.microsoft.com/office/drawing/2014/main" id="{481E73EF-3180-0B19-2F12-E82BFAEFBC4D}"/>
                        </a:ext>
                      </a:extLst>
                    </p:cNvPr>
                    <p:cNvSpPr/>
                    <p:nvPr/>
                  </p:nvSpPr>
                  <p:spPr>
                    <a:xfrm>
                      <a:off x="5837746" y="853503"/>
                      <a:ext cx="186642" cy="789647"/>
                    </a:xfrm>
                    <a:custGeom>
                      <a:avLst/>
                      <a:gdLst>
                        <a:gd name="connsiteX0" fmla="*/ 0 w 186642"/>
                        <a:gd name="connsiteY0" fmla="*/ 0 h 789647"/>
                        <a:gd name="connsiteX1" fmla="*/ 186643 w 186642"/>
                        <a:gd name="connsiteY1" fmla="*/ 107757 h 789647"/>
                        <a:gd name="connsiteX2" fmla="*/ 186643 w 186642"/>
                        <a:gd name="connsiteY2" fmla="*/ 789647 h 789647"/>
                        <a:gd name="connsiteX3" fmla="*/ 0 w 186642"/>
                        <a:gd name="connsiteY3" fmla="*/ 681809 h 789647"/>
                      </a:gdLst>
                      <a:ahLst/>
                      <a:cxnLst>
                        <a:cxn ang="0">
                          <a:pos x="connsiteX0" y="connsiteY0"/>
                        </a:cxn>
                        <a:cxn ang="0">
                          <a:pos x="connsiteX1" y="connsiteY1"/>
                        </a:cxn>
                        <a:cxn ang="0">
                          <a:pos x="connsiteX2" y="connsiteY2"/>
                        </a:cxn>
                        <a:cxn ang="0">
                          <a:pos x="connsiteX3" y="connsiteY3"/>
                        </a:cxn>
                      </a:cxnLst>
                      <a:rect l="l" t="t" r="r" b="b"/>
                      <a:pathLst>
                        <a:path w="186642" h="789647">
                          <a:moveTo>
                            <a:pt x="0" y="0"/>
                          </a:moveTo>
                          <a:lnTo>
                            <a:pt x="186643" y="107757"/>
                          </a:lnTo>
                          <a:lnTo>
                            <a:pt x="186643" y="789647"/>
                          </a:lnTo>
                          <a:lnTo>
                            <a:pt x="0" y="681809"/>
                          </a:lnTo>
                          <a:close/>
                        </a:path>
                      </a:pathLst>
                    </a:custGeom>
                    <a:solidFill>
                      <a:schemeClr val="tx1">
                        <a:lumMod val="65000"/>
                        <a:lumOff val="35000"/>
                      </a:schemeClr>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87" name="Graphic 2335">
                    <a:extLst>
                      <a:ext uri="{FF2B5EF4-FFF2-40B4-BE49-F238E27FC236}">
                        <a16:creationId xmlns:a16="http://schemas.microsoft.com/office/drawing/2014/main" id="{BACC04E2-1310-2D3D-25E8-2F89973BA093}"/>
                      </a:ext>
                    </a:extLst>
                  </p:cNvPr>
                  <p:cNvGrpSpPr/>
                  <p:nvPr/>
                </p:nvGrpSpPr>
                <p:grpSpPr>
                  <a:xfrm>
                    <a:off x="6128098" y="944563"/>
                    <a:ext cx="83015" cy="124128"/>
                    <a:chOff x="6128098" y="944563"/>
                    <a:chExt cx="83015" cy="124128"/>
                  </a:xfrm>
                </p:grpSpPr>
                <p:sp>
                  <p:nvSpPr>
                    <p:cNvPr id="2275" name="Freeform 2274">
                      <a:extLst>
                        <a:ext uri="{FF2B5EF4-FFF2-40B4-BE49-F238E27FC236}">
                          <a16:creationId xmlns:a16="http://schemas.microsoft.com/office/drawing/2014/main" id="{326E2EA6-405A-693C-A0B1-D870320B20D5}"/>
                        </a:ext>
                      </a:extLst>
                    </p:cNvPr>
                    <p:cNvSpPr/>
                    <p:nvPr/>
                  </p:nvSpPr>
                  <p:spPr>
                    <a:xfrm>
                      <a:off x="6128098" y="944563"/>
                      <a:ext cx="83015" cy="124128"/>
                    </a:xfrm>
                    <a:custGeom>
                      <a:avLst/>
                      <a:gdLst>
                        <a:gd name="connsiteX0" fmla="*/ 83016 w 83015"/>
                        <a:gd name="connsiteY0" fmla="*/ 0 h 124128"/>
                        <a:gd name="connsiteX1" fmla="*/ 83016 w 83015"/>
                        <a:gd name="connsiteY1" fmla="*/ 76236 h 124128"/>
                        <a:gd name="connsiteX2" fmla="*/ 0 w 83015"/>
                        <a:gd name="connsiteY2" fmla="*/ 124128 h 124128"/>
                        <a:gd name="connsiteX3" fmla="*/ 0 w 83015"/>
                        <a:gd name="connsiteY3" fmla="*/ 47892 h 124128"/>
                      </a:gdLst>
                      <a:ahLst/>
                      <a:cxnLst>
                        <a:cxn ang="0">
                          <a:pos x="connsiteX0" y="connsiteY0"/>
                        </a:cxn>
                        <a:cxn ang="0">
                          <a:pos x="connsiteX1" y="connsiteY1"/>
                        </a:cxn>
                        <a:cxn ang="0">
                          <a:pos x="connsiteX2" y="connsiteY2"/>
                        </a:cxn>
                        <a:cxn ang="0">
                          <a:pos x="connsiteX3" y="connsiteY3"/>
                        </a:cxn>
                      </a:cxnLst>
                      <a:rect l="l" t="t" r="r" b="b"/>
                      <a:pathLst>
                        <a:path w="83015" h="124128">
                          <a:moveTo>
                            <a:pt x="83016" y="0"/>
                          </a:moveTo>
                          <a:lnTo>
                            <a:pt x="83016" y="76236"/>
                          </a:lnTo>
                          <a:lnTo>
                            <a:pt x="0" y="124128"/>
                          </a:lnTo>
                          <a:lnTo>
                            <a:pt x="0" y="47892"/>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76" name="Freeform 2275">
                      <a:extLst>
                        <a:ext uri="{FF2B5EF4-FFF2-40B4-BE49-F238E27FC236}">
                          <a16:creationId xmlns:a16="http://schemas.microsoft.com/office/drawing/2014/main" id="{D0A65A34-92D9-533A-7FAB-A085E7141553}"/>
                        </a:ext>
                      </a:extLst>
                    </p:cNvPr>
                    <p:cNvSpPr/>
                    <p:nvPr/>
                  </p:nvSpPr>
                  <p:spPr>
                    <a:xfrm>
                      <a:off x="6144473" y="971604"/>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643 w 57923"/>
                        <a:gd name="connsiteY5" fmla="*/ 36733 h 67602"/>
                        <a:gd name="connsiteX6" fmla="*/ 53198 w 57923"/>
                        <a:gd name="connsiteY6" fmla="*/ 8715 h 67602"/>
                        <a:gd name="connsiteX7" fmla="*/ 53198 w 57923"/>
                        <a:gd name="connsiteY7" fmla="*/ 16453 h 67602"/>
                        <a:gd name="connsiteX8" fmla="*/ 4643 w 57923"/>
                        <a:gd name="connsiteY8" fmla="*/ 44471 h 67602"/>
                        <a:gd name="connsiteX9" fmla="*/ 4643 w 57923"/>
                        <a:gd name="connsiteY9" fmla="*/ 36733 h 67602"/>
                        <a:gd name="connsiteX10" fmla="*/ 4643 w 57923"/>
                        <a:gd name="connsiteY10" fmla="*/ 51231 h 67602"/>
                        <a:gd name="connsiteX11" fmla="*/ 53198 w 57923"/>
                        <a:gd name="connsiteY11" fmla="*/ 23213 h 67602"/>
                        <a:gd name="connsiteX12" fmla="*/ 53198 w 57923"/>
                        <a:gd name="connsiteY12" fmla="*/ 30951 h 67602"/>
                        <a:gd name="connsiteX13" fmla="*/ 4643 w 57923"/>
                        <a:gd name="connsiteY13" fmla="*/ 58969 h 67602"/>
                        <a:gd name="connsiteX14" fmla="*/ 4643 w 57923"/>
                        <a:gd name="connsiteY14" fmla="*/ 51231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643" y="36733"/>
                          </a:moveTo>
                          <a:lnTo>
                            <a:pt x="53198" y="8715"/>
                          </a:lnTo>
                          <a:lnTo>
                            <a:pt x="53198" y="16453"/>
                          </a:lnTo>
                          <a:lnTo>
                            <a:pt x="4643" y="44471"/>
                          </a:lnTo>
                          <a:lnTo>
                            <a:pt x="4643" y="36733"/>
                          </a:lnTo>
                          <a:close/>
                          <a:moveTo>
                            <a:pt x="4643" y="51231"/>
                          </a:moveTo>
                          <a:lnTo>
                            <a:pt x="53198" y="23213"/>
                          </a:lnTo>
                          <a:lnTo>
                            <a:pt x="53198" y="30951"/>
                          </a:lnTo>
                          <a:lnTo>
                            <a:pt x="4643" y="58969"/>
                          </a:lnTo>
                          <a:lnTo>
                            <a:pt x="4643" y="51231"/>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88" name="Graphic 2335">
                    <a:extLst>
                      <a:ext uri="{FF2B5EF4-FFF2-40B4-BE49-F238E27FC236}">
                        <a16:creationId xmlns:a16="http://schemas.microsoft.com/office/drawing/2014/main" id="{112AED0D-F2A1-D6FB-79EF-05716A78E8E6}"/>
                      </a:ext>
                    </a:extLst>
                  </p:cNvPr>
                  <p:cNvGrpSpPr/>
                  <p:nvPr/>
                </p:nvGrpSpPr>
                <p:grpSpPr>
                  <a:xfrm>
                    <a:off x="5837746" y="944563"/>
                    <a:ext cx="269740" cy="183993"/>
                    <a:chOff x="5837746" y="944563"/>
                    <a:chExt cx="269740" cy="183993"/>
                  </a:xfrm>
                </p:grpSpPr>
                <p:grpSp>
                  <p:nvGrpSpPr>
                    <p:cNvPr id="2264" name="Graphic 2335">
                      <a:extLst>
                        <a:ext uri="{FF2B5EF4-FFF2-40B4-BE49-F238E27FC236}">
                          <a16:creationId xmlns:a16="http://schemas.microsoft.com/office/drawing/2014/main" id="{769A8405-3D1B-AA69-3BD8-7D513461AEB7}"/>
                        </a:ext>
                      </a:extLst>
                    </p:cNvPr>
                    <p:cNvGrpSpPr/>
                    <p:nvPr/>
                  </p:nvGrpSpPr>
                  <p:grpSpPr>
                    <a:xfrm>
                      <a:off x="6024389" y="1004346"/>
                      <a:ext cx="83097" cy="124209"/>
                      <a:chOff x="6024389" y="1004346"/>
                      <a:chExt cx="83097" cy="124209"/>
                    </a:xfrm>
                  </p:grpSpPr>
                  <p:sp>
                    <p:nvSpPr>
                      <p:cNvPr id="2273" name="Freeform 2272">
                        <a:extLst>
                          <a:ext uri="{FF2B5EF4-FFF2-40B4-BE49-F238E27FC236}">
                            <a16:creationId xmlns:a16="http://schemas.microsoft.com/office/drawing/2014/main" id="{1B95E4FC-B366-0D02-006B-DAAED3F4B9AD}"/>
                          </a:ext>
                        </a:extLst>
                      </p:cNvPr>
                      <p:cNvSpPr/>
                      <p:nvPr/>
                    </p:nvSpPr>
                    <p:spPr>
                      <a:xfrm>
                        <a:off x="6024389" y="1004346"/>
                        <a:ext cx="83097" cy="124209"/>
                      </a:xfrm>
                      <a:custGeom>
                        <a:avLst/>
                        <a:gdLst>
                          <a:gd name="connsiteX0" fmla="*/ 0 w 83097"/>
                          <a:gd name="connsiteY0" fmla="*/ 47973 h 124209"/>
                          <a:gd name="connsiteX1" fmla="*/ 83097 w 83097"/>
                          <a:gd name="connsiteY1" fmla="*/ 0 h 124209"/>
                          <a:gd name="connsiteX2" fmla="*/ 83097 w 83097"/>
                          <a:gd name="connsiteY2" fmla="*/ 76236 h 124209"/>
                          <a:gd name="connsiteX3" fmla="*/ 0 w 83097"/>
                          <a:gd name="connsiteY3" fmla="*/ 124210 h 124209"/>
                        </a:gdLst>
                        <a:ahLst/>
                        <a:cxnLst>
                          <a:cxn ang="0">
                            <a:pos x="connsiteX0" y="connsiteY0"/>
                          </a:cxn>
                          <a:cxn ang="0">
                            <a:pos x="connsiteX1" y="connsiteY1"/>
                          </a:cxn>
                          <a:cxn ang="0">
                            <a:pos x="connsiteX2" y="connsiteY2"/>
                          </a:cxn>
                          <a:cxn ang="0">
                            <a:pos x="connsiteX3" y="connsiteY3"/>
                          </a:cxn>
                        </a:cxnLst>
                        <a:rect l="l" t="t" r="r" b="b"/>
                        <a:pathLst>
                          <a:path w="83097" h="124209">
                            <a:moveTo>
                              <a:pt x="0" y="47973"/>
                            </a:moveTo>
                            <a:lnTo>
                              <a:pt x="83097" y="0"/>
                            </a:lnTo>
                            <a:lnTo>
                              <a:pt x="83097" y="76236"/>
                            </a:lnTo>
                            <a:lnTo>
                              <a:pt x="0" y="124210"/>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74" name="Freeform 2273">
                        <a:extLst>
                          <a:ext uri="{FF2B5EF4-FFF2-40B4-BE49-F238E27FC236}">
                            <a16:creationId xmlns:a16="http://schemas.microsoft.com/office/drawing/2014/main" id="{EAD5D4EF-6E7A-37BF-861A-5B75B4CABF66}"/>
                          </a:ext>
                        </a:extLst>
                      </p:cNvPr>
                      <p:cNvSpPr/>
                      <p:nvPr/>
                    </p:nvSpPr>
                    <p:spPr>
                      <a:xfrm>
                        <a:off x="6033188" y="1035704"/>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725 w 57923"/>
                          <a:gd name="connsiteY5" fmla="*/ 36652 h 67602"/>
                          <a:gd name="connsiteX6" fmla="*/ 53280 w 57923"/>
                          <a:gd name="connsiteY6" fmla="*/ 8634 h 67602"/>
                          <a:gd name="connsiteX7" fmla="*/ 53280 w 57923"/>
                          <a:gd name="connsiteY7" fmla="*/ 16371 h 67602"/>
                          <a:gd name="connsiteX8" fmla="*/ 4725 w 57923"/>
                          <a:gd name="connsiteY8" fmla="*/ 44390 h 67602"/>
                          <a:gd name="connsiteX9" fmla="*/ 4725 w 57923"/>
                          <a:gd name="connsiteY9" fmla="*/ 36652 h 67602"/>
                          <a:gd name="connsiteX10" fmla="*/ 4725 w 57923"/>
                          <a:gd name="connsiteY10" fmla="*/ 51150 h 67602"/>
                          <a:gd name="connsiteX11" fmla="*/ 53280 w 57923"/>
                          <a:gd name="connsiteY11" fmla="*/ 23131 h 67602"/>
                          <a:gd name="connsiteX12" fmla="*/ 53280 w 57923"/>
                          <a:gd name="connsiteY12" fmla="*/ 30869 h 67602"/>
                          <a:gd name="connsiteX13" fmla="*/ 4725 w 57923"/>
                          <a:gd name="connsiteY13" fmla="*/ 58888 h 67602"/>
                          <a:gd name="connsiteX14" fmla="*/ 4725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725" y="36652"/>
                            </a:moveTo>
                            <a:lnTo>
                              <a:pt x="53280" y="8634"/>
                            </a:lnTo>
                            <a:lnTo>
                              <a:pt x="53280" y="16371"/>
                            </a:lnTo>
                            <a:lnTo>
                              <a:pt x="4725" y="44390"/>
                            </a:lnTo>
                            <a:lnTo>
                              <a:pt x="4725" y="36652"/>
                            </a:lnTo>
                            <a:close/>
                            <a:moveTo>
                              <a:pt x="4725" y="51150"/>
                            </a:moveTo>
                            <a:lnTo>
                              <a:pt x="53280" y="23131"/>
                            </a:lnTo>
                            <a:lnTo>
                              <a:pt x="53280" y="30869"/>
                            </a:lnTo>
                            <a:lnTo>
                              <a:pt x="4725" y="58888"/>
                            </a:lnTo>
                            <a:lnTo>
                              <a:pt x="4725"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65" name="Graphic 2335">
                      <a:extLst>
                        <a:ext uri="{FF2B5EF4-FFF2-40B4-BE49-F238E27FC236}">
                          <a16:creationId xmlns:a16="http://schemas.microsoft.com/office/drawing/2014/main" id="{9C42A255-FEAF-EF1A-5AA8-8CE00DF0C27E}"/>
                        </a:ext>
                      </a:extLst>
                    </p:cNvPr>
                    <p:cNvGrpSpPr/>
                    <p:nvPr/>
                  </p:nvGrpSpPr>
                  <p:grpSpPr>
                    <a:xfrm>
                      <a:off x="5837746" y="944563"/>
                      <a:ext cx="186642" cy="183993"/>
                      <a:chOff x="5837746" y="944563"/>
                      <a:chExt cx="186642" cy="183993"/>
                    </a:xfrm>
                  </p:grpSpPr>
                  <p:sp>
                    <p:nvSpPr>
                      <p:cNvPr id="2267" name="Freeform 2266">
                        <a:extLst>
                          <a:ext uri="{FF2B5EF4-FFF2-40B4-BE49-F238E27FC236}">
                            <a16:creationId xmlns:a16="http://schemas.microsoft.com/office/drawing/2014/main" id="{53976E1C-F2C4-903D-3100-E34F707A2046}"/>
                          </a:ext>
                        </a:extLst>
                      </p:cNvPr>
                      <p:cNvSpPr/>
                      <p:nvPr/>
                    </p:nvSpPr>
                    <p:spPr>
                      <a:xfrm>
                        <a:off x="5837746" y="944563"/>
                        <a:ext cx="186642" cy="183993"/>
                      </a:xfrm>
                      <a:custGeom>
                        <a:avLst/>
                        <a:gdLst>
                          <a:gd name="connsiteX0" fmla="*/ 186643 w 186642"/>
                          <a:gd name="connsiteY0" fmla="*/ 107757 h 183993"/>
                          <a:gd name="connsiteX1" fmla="*/ 186643 w 186642"/>
                          <a:gd name="connsiteY1" fmla="*/ 183993 h 183993"/>
                          <a:gd name="connsiteX2" fmla="*/ 0 w 186642"/>
                          <a:gd name="connsiteY2" fmla="*/ 76236 h 183993"/>
                          <a:gd name="connsiteX3" fmla="*/ 0 w 186642"/>
                          <a:gd name="connsiteY3" fmla="*/ 0 h 183993"/>
                        </a:gdLst>
                        <a:ahLst/>
                        <a:cxnLst>
                          <a:cxn ang="0">
                            <a:pos x="connsiteX0" y="connsiteY0"/>
                          </a:cxn>
                          <a:cxn ang="0">
                            <a:pos x="connsiteX1" y="connsiteY1"/>
                          </a:cxn>
                          <a:cxn ang="0">
                            <a:pos x="connsiteX2" y="connsiteY2"/>
                          </a:cxn>
                          <a:cxn ang="0">
                            <a:pos x="connsiteX3" y="connsiteY3"/>
                          </a:cxn>
                        </a:cxnLst>
                        <a:rect l="l" t="t" r="r" b="b"/>
                        <a:pathLst>
                          <a:path w="186642" h="183993">
                            <a:moveTo>
                              <a:pt x="186643" y="107757"/>
                            </a:moveTo>
                            <a:lnTo>
                              <a:pt x="186643" y="183993"/>
                            </a:lnTo>
                            <a:lnTo>
                              <a:pt x="0" y="76236"/>
                            </a:lnTo>
                            <a:lnTo>
                              <a:pt x="0" y="0"/>
                            </a:lnTo>
                            <a:close/>
                          </a:path>
                        </a:pathLst>
                      </a:custGeom>
                      <a:solidFill>
                        <a:srgbClr val="9098A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68" name="Graphic 2335">
                        <a:extLst>
                          <a:ext uri="{FF2B5EF4-FFF2-40B4-BE49-F238E27FC236}">
                            <a16:creationId xmlns:a16="http://schemas.microsoft.com/office/drawing/2014/main" id="{79FB88F0-AB4E-8C2B-299D-C9F1F07EDB48}"/>
                          </a:ext>
                        </a:extLst>
                      </p:cNvPr>
                      <p:cNvGrpSpPr/>
                      <p:nvPr/>
                    </p:nvGrpSpPr>
                    <p:grpSpPr>
                      <a:xfrm>
                        <a:off x="5844443" y="983595"/>
                        <a:ext cx="57942" cy="41594"/>
                        <a:chOff x="5844443" y="983595"/>
                        <a:chExt cx="57942" cy="41594"/>
                      </a:xfrm>
                    </p:grpSpPr>
                    <p:sp>
                      <p:nvSpPr>
                        <p:cNvPr id="2269" name="Freeform 2268">
                          <a:extLst>
                            <a:ext uri="{FF2B5EF4-FFF2-40B4-BE49-F238E27FC236}">
                              <a16:creationId xmlns:a16="http://schemas.microsoft.com/office/drawing/2014/main" id="{40E0A21B-7361-D763-B30C-CC409AEB9A2B}"/>
                            </a:ext>
                          </a:extLst>
                        </p:cNvPr>
                        <p:cNvSpPr/>
                        <p:nvPr/>
                      </p:nvSpPr>
                      <p:spPr>
                        <a:xfrm rot="-1821449">
                          <a:off x="5876645" y="1001532"/>
                          <a:ext cx="8146" cy="14172"/>
                        </a:xfrm>
                        <a:custGeom>
                          <a:avLst/>
                          <a:gdLst>
                            <a:gd name="connsiteX0" fmla="*/ 8147 w 8146"/>
                            <a:gd name="connsiteY0" fmla="*/ 7086 h 14172"/>
                            <a:gd name="connsiteX1" fmla="*/ 4074 w 8146"/>
                            <a:gd name="connsiteY1" fmla="*/ 14172 h 14172"/>
                            <a:gd name="connsiteX2" fmla="*/ 0 w 8146"/>
                            <a:gd name="connsiteY2" fmla="*/ 7086 h 14172"/>
                            <a:gd name="connsiteX3" fmla="*/ 4074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4" y="14172"/>
                              </a:cubicBezTo>
                              <a:cubicBezTo>
                                <a:pt x="1824" y="14172"/>
                                <a:pt x="0" y="11000"/>
                                <a:pt x="0" y="7086"/>
                              </a:cubicBezTo>
                              <a:cubicBezTo>
                                <a:pt x="0" y="3173"/>
                                <a:pt x="1824" y="0"/>
                                <a:pt x="4074"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70" name="Freeform 2269">
                          <a:extLst>
                            <a:ext uri="{FF2B5EF4-FFF2-40B4-BE49-F238E27FC236}">
                              <a16:creationId xmlns:a16="http://schemas.microsoft.com/office/drawing/2014/main" id="{0E9B9C06-3AF7-A286-F2DC-425CBC72E2EC}"/>
                            </a:ext>
                          </a:extLst>
                        </p:cNvPr>
                        <p:cNvSpPr/>
                        <p:nvPr/>
                      </p:nvSpPr>
                      <p:spPr>
                        <a:xfrm rot="-1821449">
                          <a:off x="5891215" y="1009930"/>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71" name="Freeform 2270">
                          <a:extLst>
                            <a:ext uri="{FF2B5EF4-FFF2-40B4-BE49-F238E27FC236}">
                              <a16:creationId xmlns:a16="http://schemas.microsoft.com/office/drawing/2014/main" id="{75631D4A-AA51-95FA-6D82-1F9B4C02C184}"/>
                            </a:ext>
                          </a:extLst>
                        </p:cNvPr>
                        <p:cNvSpPr/>
                        <p:nvPr/>
                      </p:nvSpPr>
                      <p:spPr>
                        <a:xfrm rot="-1821449">
                          <a:off x="5862077" y="993142"/>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72" name="Freeform 2271">
                          <a:extLst>
                            <a:ext uri="{FF2B5EF4-FFF2-40B4-BE49-F238E27FC236}">
                              <a16:creationId xmlns:a16="http://schemas.microsoft.com/office/drawing/2014/main" id="{5E207E3F-5604-6B9E-A23D-C83774C26344}"/>
                            </a:ext>
                          </a:extLst>
                        </p:cNvPr>
                        <p:cNvSpPr/>
                        <p:nvPr/>
                      </p:nvSpPr>
                      <p:spPr>
                        <a:xfrm rot="-1821449">
                          <a:off x="5847466" y="984681"/>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266" name="Freeform 2265">
                      <a:extLst>
                        <a:ext uri="{FF2B5EF4-FFF2-40B4-BE49-F238E27FC236}">
                          <a16:creationId xmlns:a16="http://schemas.microsoft.com/office/drawing/2014/main" id="{42FACD7E-C5A2-B441-F8A4-06B3613799EA}"/>
                        </a:ext>
                      </a:extLst>
                    </p:cNvPr>
                    <p:cNvSpPr/>
                    <p:nvPr/>
                  </p:nvSpPr>
                  <p:spPr>
                    <a:xfrm>
                      <a:off x="5924265" y="1014988"/>
                      <a:ext cx="91406" cy="87078"/>
                    </a:xfrm>
                    <a:custGeom>
                      <a:avLst/>
                      <a:gdLst>
                        <a:gd name="connsiteX0" fmla="*/ 91407 w 91406"/>
                        <a:gd name="connsiteY0" fmla="*/ 53296 h 87078"/>
                        <a:gd name="connsiteX1" fmla="*/ 90592 w 91406"/>
                        <a:gd name="connsiteY1" fmla="*/ 51830 h 87078"/>
                        <a:gd name="connsiteX2" fmla="*/ 896 w 91406"/>
                        <a:gd name="connsiteY2" fmla="*/ 110 h 87078"/>
                        <a:gd name="connsiteX3" fmla="*/ 81 w 91406"/>
                        <a:gd name="connsiteY3" fmla="*/ 599 h 87078"/>
                        <a:gd name="connsiteX4" fmla="*/ 81 w 91406"/>
                        <a:gd name="connsiteY4" fmla="*/ 4508 h 87078"/>
                        <a:gd name="connsiteX5" fmla="*/ 896 w 91406"/>
                        <a:gd name="connsiteY5" fmla="*/ 5974 h 87078"/>
                        <a:gd name="connsiteX6" fmla="*/ 87985 w 91406"/>
                        <a:gd name="connsiteY6" fmla="*/ 56228 h 87078"/>
                        <a:gd name="connsiteX7" fmla="*/ 87985 w 91406"/>
                        <a:gd name="connsiteY7" fmla="*/ 64536 h 87078"/>
                        <a:gd name="connsiteX8" fmla="*/ 978 w 91406"/>
                        <a:gd name="connsiteY8" fmla="*/ 14282 h 87078"/>
                        <a:gd name="connsiteX9" fmla="*/ 0 w 91406"/>
                        <a:gd name="connsiteY9" fmla="*/ 14852 h 87078"/>
                        <a:gd name="connsiteX10" fmla="*/ 0 w 91406"/>
                        <a:gd name="connsiteY10" fmla="*/ 19169 h 87078"/>
                        <a:gd name="connsiteX11" fmla="*/ 978 w 91406"/>
                        <a:gd name="connsiteY11" fmla="*/ 20798 h 87078"/>
                        <a:gd name="connsiteX12" fmla="*/ 87985 w 91406"/>
                        <a:gd name="connsiteY12" fmla="*/ 71052 h 87078"/>
                        <a:gd name="connsiteX13" fmla="*/ 87985 w 91406"/>
                        <a:gd name="connsiteY13" fmla="*/ 79034 h 87078"/>
                        <a:gd name="connsiteX14" fmla="*/ 978 w 91406"/>
                        <a:gd name="connsiteY14" fmla="*/ 28780 h 87078"/>
                        <a:gd name="connsiteX15" fmla="*/ 0 w 91406"/>
                        <a:gd name="connsiteY15" fmla="*/ 29350 h 87078"/>
                        <a:gd name="connsiteX16" fmla="*/ 0 w 91406"/>
                        <a:gd name="connsiteY16" fmla="*/ 33667 h 87078"/>
                        <a:gd name="connsiteX17" fmla="*/ 978 w 91406"/>
                        <a:gd name="connsiteY17" fmla="*/ 35296 h 87078"/>
                        <a:gd name="connsiteX18" fmla="*/ 90429 w 91406"/>
                        <a:gd name="connsiteY18" fmla="*/ 86934 h 87078"/>
                        <a:gd name="connsiteX19" fmla="*/ 91407 w 91406"/>
                        <a:gd name="connsiteY19" fmla="*/ 86364 h 87078"/>
                        <a:gd name="connsiteX20" fmla="*/ 91407 w 91406"/>
                        <a:gd name="connsiteY20" fmla="*/ 71866 h 87078"/>
                        <a:gd name="connsiteX21" fmla="*/ 91407 w 91406"/>
                        <a:gd name="connsiteY21" fmla="*/ 53296 h 87078"/>
                        <a:gd name="connsiteX22" fmla="*/ 91407 w 91406"/>
                        <a:gd name="connsiteY22" fmla="*/ 53296 h 87078"/>
                        <a:gd name="connsiteX23" fmla="*/ 91407 w 91406"/>
                        <a:gd name="connsiteY23" fmla="*/ 53296 h 8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06" h="87078">
                          <a:moveTo>
                            <a:pt x="91407" y="53296"/>
                          </a:moveTo>
                          <a:cubicBezTo>
                            <a:pt x="91407" y="52726"/>
                            <a:pt x="90999" y="52074"/>
                            <a:pt x="90592" y="51830"/>
                          </a:cubicBezTo>
                          <a:lnTo>
                            <a:pt x="896" y="110"/>
                          </a:lnTo>
                          <a:cubicBezTo>
                            <a:pt x="407" y="-134"/>
                            <a:pt x="81" y="29"/>
                            <a:pt x="81" y="599"/>
                          </a:cubicBezTo>
                          <a:lnTo>
                            <a:pt x="81" y="4508"/>
                          </a:lnTo>
                          <a:cubicBezTo>
                            <a:pt x="81" y="5078"/>
                            <a:pt x="489" y="5730"/>
                            <a:pt x="896" y="5974"/>
                          </a:cubicBezTo>
                          <a:lnTo>
                            <a:pt x="87985" y="56228"/>
                          </a:lnTo>
                          <a:lnTo>
                            <a:pt x="87985" y="64536"/>
                          </a:lnTo>
                          <a:lnTo>
                            <a:pt x="978" y="14282"/>
                          </a:lnTo>
                          <a:cubicBezTo>
                            <a:pt x="489" y="13956"/>
                            <a:pt x="0" y="14201"/>
                            <a:pt x="0" y="14852"/>
                          </a:cubicBezTo>
                          <a:lnTo>
                            <a:pt x="0" y="19169"/>
                          </a:lnTo>
                          <a:cubicBezTo>
                            <a:pt x="0" y="19739"/>
                            <a:pt x="407" y="20472"/>
                            <a:pt x="978" y="20798"/>
                          </a:cubicBezTo>
                          <a:lnTo>
                            <a:pt x="87985" y="71052"/>
                          </a:lnTo>
                          <a:lnTo>
                            <a:pt x="87985" y="79034"/>
                          </a:lnTo>
                          <a:lnTo>
                            <a:pt x="978" y="28780"/>
                          </a:lnTo>
                          <a:cubicBezTo>
                            <a:pt x="489" y="28454"/>
                            <a:pt x="0" y="28699"/>
                            <a:pt x="0" y="29350"/>
                          </a:cubicBezTo>
                          <a:lnTo>
                            <a:pt x="0" y="33667"/>
                          </a:lnTo>
                          <a:cubicBezTo>
                            <a:pt x="0" y="34237"/>
                            <a:pt x="407" y="34970"/>
                            <a:pt x="978" y="35296"/>
                          </a:cubicBezTo>
                          <a:lnTo>
                            <a:pt x="90429" y="86934"/>
                          </a:lnTo>
                          <a:cubicBezTo>
                            <a:pt x="90918" y="87260"/>
                            <a:pt x="91407" y="87016"/>
                            <a:pt x="91407" y="86364"/>
                          </a:cubicBezTo>
                          <a:lnTo>
                            <a:pt x="91407" y="71866"/>
                          </a:lnTo>
                          <a:lnTo>
                            <a:pt x="91407" y="53296"/>
                          </a:lnTo>
                          <a:lnTo>
                            <a:pt x="91407" y="53296"/>
                          </a:lnTo>
                          <a:lnTo>
                            <a:pt x="91407" y="53296"/>
                          </a:ln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89" name="Graphic 2335">
                    <a:extLst>
                      <a:ext uri="{FF2B5EF4-FFF2-40B4-BE49-F238E27FC236}">
                        <a16:creationId xmlns:a16="http://schemas.microsoft.com/office/drawing/2014/main" id="{34EDD737-E005-D1CC-A0F5-9EF1F9DB1426}"/>
                      </a:ext>
                    </a:extLst>
                  </p:cNvPr>
                  <p:cNvGrpSpPr/>
                  <p:nvPr/>
                </p:nvGrpSpPr>
                <p:grpSpPr>
                  <a:xfrm>
                    <a:off x="5837746" y="1132628"/>
                    <a:ext cx="269740" cy="183993"/>
                    <a:chOff x="5837746" y="1132628"/>
                    <a:chExt cx="269740" cy="183993"/>
                  </a:xfrm>
                </p:grpSpPr>
                <p:grpSp>
                  <p:nvGrpSpPr>
                    <p:cNvPr id="2253" name="Graphic 2335">
                      <a:extLst>
                        <a:ext uri="{FF2B5EF4-FFF2-40B4-BE49-F238E27FC236}">
                          <a16:creationId xmlns:a16="http://schemas.microsoft.com/office/drawing/2014/main" id="{E1BCB820-AEEF-2997-91BF-4E1CE11658F7}"/>
                        </a:ext>
                      </a:extLst>
                    </p:cNvPr>
                    <p:cNvGrpSpPr/>
                    <p:nvPr/>
                  </p:nvGrpSpPr>
                  <p:grpSpPr>
                    <a:xfrm>
                      <a:off x="6024389" y="1192412"/>
                      <a:ext cx="83097" cy="124209"/>
                      <a:chOff x="6024389" y="1192412"/>
                      <a:chExt cx="83097" cy="124209"/>
                    </a:xfrm>
                  </p:grpSpPr>
                  <p:sp>
                    <p:nvSpPr>
                      <p:cNvPr id="2262" name="Freeform 2261">
                        <a:extLst>
                          <a:ext uri="{FF2B5EF4-FFF2-40B4-BE49-F238E27FC236}">
                            <a16:creationId xmlns:a16="http://schemas.microsoft.com/office/drawing/2014/main" id="{78CCD06D-11D0-5BFF-B01E-5DE563EA9478}"/>
                          </a:ext>
                        </a:extLst>
                      </p:cNvPr>
                      <p:cNvSpPr/>
                      <p:nvPr/>
                    </p:nvSpPr>
                    <p:spPr>
                      <a:xfrm>
                        <a:off x="6024389" y="1192412"/>
                        <a:ext cx="83097" cy="124209"/>
                      </a:xfrm>
                      <a:custGeom>
                        <a:avLst/>
                        <a:gdLst>
                          <a:gd name="connsiteX0" fmla="*/ 0 w 83097"/>
                          <a:gd name="connsiteY0" fmla="*/ 47973 h 124209"/>
                          <a:gd name="connsiteX1" fmla="*/ 83097 w 83097"/>
                          <a:gd name="connsiteY1" fmla="*/ 0 h 124209"/>
                          <a:gd name="connsiteX2" fmla="*/ 83097 w 83097"/>
                          <a:gd name="connsiteY2" fmla="*/ 76236 h 124209"/>
                          <a:gd name="connsiteX3" fmla="*/ 0 w 83097"/>
                          <a:gd name="connsiteY3" fmla="*/ 124210 h 124209"/>
                        </a:gdLst>
                        <a:ahLst/>
                        <a:cxnLst>
                          <a:cxn ang="0">
                            <a:pos x="connsiteX0" y="connsiteY0"/>
                          </a:cxn>
                          <a:cxn ang="0">
                            <a:pos x="connsiteX1" y="connsiteY1"/>
                          </a:cxn>
                          <a:cxn ang="0">
                            <a:pos x="connsiteX2" y="connsiteY2"/>
                          </a:cxn>
                          <a:cxn ang="0">
                            <a:pos x="connsiteX3" y="connsiteY3"/>
                          </a:cxn>
                        </a:cxnLst>
                        <a:rect l="l" t="t" r="r" b="b"/>
                        <a:pathLst>
                          <a:path w="83097" h="124209">
                            <a:moveTo>
                              <a:pt x="0" y="47973"/>
                            </a:moveTo>
                            <a:lnTo>
                              <a:pt x="83097" y="0"/>
                            </a:lnTo>
                            <a:lnTo>
                              <a:pt x="83097" y="76236"/>
                            </a:lnTo>
                            <a:lnTo>
                              <a:pt x="0" y="124210"/>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63" name="Freeform 2262">
                        <a:extLst>
                          <a:ext uri="{FF2B5EF4-FFF2-40B4-BE49-F238E27FC236}">
                            <a16:creationId xmlns:a16="http://schemas.microsoft.com/office/drawing/2014/main" id="{EFB00D6D-2730-1415-94C6-9424981000B3}"/>
                          </a:ext>
                        </a:extLst>
                      </p:cNvPr>
                      <p:cNvSpPr/>
                      <p:nvPr/>
                    </p:nvSpPr>
                    <p:spPr>
                      <a:xfrm>
                        <a:off x="6033188" y="1223770"/>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725 w 57923"/>
                          <a:gd name="connsiteY5" fmla="*/ 36652 h 67602"/>
                          <a:gd name="connsiteX6" fmla="*/ 53280 w 57923"/>
                          <a:gd name="connsiteY6" fmla="*/ 8634 h 67602"/>
                          <a:gd name="connsiteX7" fmla="*/ 53280 w 57923"/>
                          <a:gd name="connsiteY7" fmla="*/ 16371 h 67602"/>
                          <a:gd name="connsiteX8" fmla="*/ 4725 w 57923"/>
                          <a:gd name="connsiteY8" fmla="*/ 44390 h 67602"/>
                          <a:gd name="connsiteX9" fmla="*/ 4725 w 57923"/>
                          <a:gd name="connsiteY9" fmla="*/ 36652 h 67602"/>
                          <a:gd name="connsiteX10" fmla="*/ 4725 w 57923"/>
                          <a:gd name="connsiteY10" fmla="*/ 51150 h 67602"/>
                          <a:gd name="connsiteX11" fmla="*/ 53280 w 57923"/>
                          <a:gd name="connsiteY11" fmla="*/ 23131 h 67602"/>
                          <a:gd name="connsiteX12" fmla="*/ 53280 w 57923"/>
                          <a:gd name="connsiteY12" fmla="*/ 30869 h 67602"/>
                          <a:gd name="connsiteX13" fmla="*/ 4725 w 57923"/>
                          <a:gd name="connsiteY13" fmla="*/ 58888 h 67602"/>
                          <a:gd name="connsiteX14" fmla="*/ 4725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725" y="36652"/>
                            </a:moveTo>
                            <a:lnTo>
                              <a:pt x="53280" y="8634"/>
                            </a:lnTo>
                            <a:lnTo>
                              <a:pt x="53280" y="16371"/>
                            </a:lnTo>
                            <a:lnTo>
                              <a:pt x="4725" y="44390"/>
                            </a:lnTo>
                            <a:lnTo>
                              <a:pt x="4725" y="36652"/>
                            </a:lnTo>
                            <a:close/>
                            <a:moveTo>
                              <a:pt x="4725" y="51150"/>
                            </a:moveTo>
                            <a:lnTo>
                              <a:pt x="53280" y="23131"/>
                            </a:lnTo>
                            <a:lnTo>
                              <a:pt x="53280" y="30869"/>
                            </a:lnTo>
                            <a:lnTo>
                              <a:pt x="4725" y="58888"/>
                            </a:lnTo>
                            <a:lnTo>
                              <a:pt x="4725"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54" name="Graphic 2335">
                      <a:extLst>
                        <a:ext uri="{FF2B5EF4-FFF2-40B4-BE49-F238E27FC236}">
                          <a16:creationId xmlns:a16="http://schemas.microsoft.com/office/drawing/2014/main" id="{04ABC4CF-3D68-09A6-8921-EE45639141E2}"/>
                        </a:ext>
                      </a:extLst>
                    </p:cNvPr>
                    <p:cNvGrpSpPr/>
                    <p:nvPr/>
                  </p:nvGrpSpPr>
                  <p:grpSpPr>
                    <a:xfrm>
                      <a:off x="5837746" y="1132628"/>
                      <a:ext cx="186642" cy="183993"/>
                      <a:chOff x="5837746" y="1132628"/>
                      <a:chExt cx="186642" cy="183993"/>
                    </a:xfrm>
                  </p:grpSpPr>
                  <p:sp>
                    <p:nvSpPr>
                      <p:cNvPr id="2256" name="Freeform 2255">
                        <a:extLst>
                          <a:ext uri="{FF2B5EF4-FFF2-40B4-BE49-F238E27FC236}">
                            <a16:creationId xmlns:a16="http://schemas.microsoft.com/office/drawing/2014/main" id="{EE0E86B5-14BC-0B15-FDB9-91FF69E40235}"/>
                          </a:ext>
                        </a:extLst>
                      </p:cNvPr>
                      <p:cNvSpPr/>
                      <p:nvPr/>
                    </p:nvSpPr>
                    <p:spPr>
                      <a:xfrm>
                        <a:off x="5837746" y="1132628"/>
                        <a:ext cx="186642" cy="183993"/>
                      </a:xfrm>
                      <a:custGeom>
                        <a:avLst/>
                        <a:gdLst>
                          <a:gd name="connsiteX0" fmla="*/ 186643 w 186642"/>
                          <a:gd name="connsiteY0" fmla="*/ 107757 h 183993"/>
                          <a:gd name="connsiteX1" fmla="*/ 186643 w 186642"/>
                          <a:gd name="connsiteY1" fmla="*/ 183993 h 183993"/>
                          <a:gd name="connsiteX2" fmla="*/ 0 w 186642"/>
                          <a:gd name="connsiteY2" fmla="*/ 76236 h 183993"/>
                          <a:gd name="connsiteX3" fmla="*/ 0 w 186642"/>
                          <a:gd name="connsiteY3" fmla="*/ 0 h 183993"/>
                        </a:gdLst>
                        <a:ahLst/>
                        <a:cxnLst>
                          <a:cxn ang="0">
                            <a:pos x="connsiteX0" y="connsiteY0"/>
                          </a:cxn>
                          <a:cxn ang="0">
                            <a:pos x="connsiteX1" y="connsiteY1"/>
                          </a:cxn>
                          <a:cxn ang="0">
                            <a:pos x="connsiteX2" y="connsiteY2"/>
                          </a:cxn>
                          <a:cxn ang="0">
                            <a:pos x="connsiteX3" y="connsiteY3"/>
                          </a:cxn>
                        </a:cxnLst>
                        <a:rect l="l" t="t" r="r" b="b"/>
                        <a:pathLst>
                          <a:path w="186642" h="183993">
                            <a:moveTo>
                              <a:pt x="186643" y="107757"/>
                            </a:moveTo>
                            <a:lnTo>
                              <a:pt x="186643" y="183993"/>
                            </a:lnTo>
                            <a:lnTo>
                              <a:pt x="0" y="76236"/>
                            </a:lnTo>
                            <a:lnTo>
                              <a:pt x="0" y="0"/>
                            </a:lnTo>
                            <a:close/>
                          </a:path>
                        </a:pathLst>
                      </a:custGeom>
                      <a:solidFill>
                        <a:srgbClr val="9098A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57" name="Graphic 2335">
                        <a:extLst>
                          <a:ext uri="{FF2B5EF4-FFF2-40B4-BE49-F238E27FC236}">
                            <a16:creationId xmlns:a16="http://schemas.microsoft.com/office/drawing/2014/main" id="{CBABE601-CA98-F6C0-3274-6B4AF23167EA}"/>
                          </a:ext>
                        </a:extLst>
                      </p:cNvPr>
                      <p:cNvGrpSpPr/>
                      <p:nvPr/>
                    </p:nvGrpSpPr>
                    <p:grpSpPr>
                      <a:xfrm>
                        <a:off x="5846952" y="1162865"/>
                        <a:ext cx="58493" cy="59557"/>
                        <a:chOff x="5846952" y="1162865"/>
                        <a:chExt cx="58493" cy="59557"/>
                      </a:xfrm>
                    </p:grpSpPr>
                    <p:sp>
                      <p:nvSpPr>
                        <p:cNvPr id="2258" name="Freeform 2257">
                          <a:extLst>
                            <a:ext uri="{FF2B5EF4-FFF2-40B4-BE49-F238E27FC236}">
                              <a16:creationId xmlns:a16="http://schemas.microsoft.com/office/drawing/2014/main" id="{D319DB9E-4513-FA0A-0F67-03703C7C9BFA}"/>
                            </a:ext>
                          </a:extLst>
                        </p:cNvPr>
                        <p:cNvSpPr/>
                        <p:nvPr/>
                      </p:nvSpPr>
                      <p:spPr>
                        <a:xfrm>
                          <a:off x="5881576" y="1185370"/>
                          <a:ext cx="23870" cy="37052"/>
                        </a:xfrm>
                        <a:custGeom>
                          <a:avLst/>
                          <a:gdLst>
                            <a:gd name="connsiteX0" fmla="*/ 0 w 23870"/>
                            <a:gd name="connsiteY0" fmla="*/ 2725 h 37052"/>
                            <a:gd name="connsiteX1" fmla="*/ 3911 w 23870"/>
                            <a:gd name="connsiteY1" fmla="*/ 526 h 37052"/>
                            <a:gd name="connsiteX2" fmla="*/ 19960 w 23870"/>
                            <a:gd name="connsiteY2" fmla="*/ 9811 h 37052"/>
                            <a:gd name="connsiteX3" fmla="*/ 23870 w 23870"/>
                            <a:gd name="connsiteY3" fmla="*/ 16490 h 37052"/>
                            <a:gd name="connsiteX4" fmla="*/ 23870 w 23870"/>
                            <a:gd name="connsiteY4" fmla="*/ 34327 h 37052"/>
                            <a:gd name="connsiteX5" fmla="*/ 19960 w 23870"/>
                            <a:gd name="connsiteY5" fmla="*/ 36526 h 37052"/>
                            <a:gd name="connsiteX6" fmla="*/ 3911 w 23870"/>
                            <a:gd name="connsiteY6" fmla="*/ 27241 h 37052"/>
                            <a:gd name="connsiteX7" fmla="*/ 0 w 23870"/>
                            <a:gd name="connsiteY7" fmla="*/ 20562 h 37052"/>
                            <a:gd name="connsiteX8" fmla="*/ 0 w 23870"/>
                            <a:gd name="connsiteY8" fmla="*/ 2725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0" h="37052">
                              <a:moveTo>
                                <a:pt x="0" y="2725"/>
                              </a:moveTo>
                              <a:cubicBezTo>
                                <a:pt x="0" y="282"/>
                                <a:pt x="1711" y="-696"/>
                                <a:pt x="3911" y="526"/>
                              </a:cubicBezTo>
                              <a:lnTo>
                                <a:pt x="19960" y="9811"/>
                              </a:lnTo>
                              <a:cubicBezTo>
                                <a:pt x="22078" y="11033"/>
                                <a:pt x="23870" y="14046"/>
                                <a:pt x="23870" y="16490"/>
                              </a:cubicBezTo>
                              <a:lnTo>
                                <a:pt x="23870" y="34327"/>
                              </a:lnTo>
                              <a:cubicBezTo>
                                <a:pt x="23870" y="36771"/>
                                <a:pt x="22159" y="37748"/>
                                <a:pt x="19960" y="36526"/>
                              </a:cubicBezTo>
                              <a:lnTo>
                                <a:pt x="3911" y="27241"/>
                              </a:lnTo>
                              <a:cubicBezTo>
                                <a:pt x="1792" y="26019"/>
                                <a:pt x="0" y="23006"/>
                                <a:pt x="0" y="20562"/>
                              </a:cubicBezTo>
                              <a:lnTo>
                                <a:pt x="0" y="2725"/>
                              </a:ln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59" name="Freeform 2258">
                          <a:extLst>
                            <a:ext uri="{FF2B5EF4-FFF2-40B4-BE49-F238E27FC236}">
                              <a16:creationId xmlns:a16="http://schemas.microsoft.com/office/drawing/2014/main" id="{846334A7-0D04-BB98-CCF3-7440B95A9B55}"/>
                            </a:ext>
                          </a:extLst>
                        </p:cNvPr>
                        <p:cNvSpPr/>
                        <p:nvPr/>
                      </p:nvSpPr>
                      <p:spPr>
                        <a:xfrm>
                          <a:off x="5846952" y="1162865"/>
                          <a:ext cx="5947" cy="29364"/>
                        </a:xfrm>
                        <a:custGeom>
                          <a:avLst/>
                          <a:gdLst>
                            <a:gd name="connsiteX0" fmla="*/ 0 w 5947"/>
                            <a:gd name="connsiteY0" fmla="*/ 714 h 29364"/>
                            <a:gd name="connsiteX1" fmla="*/ 978 w 5947"/>
                            <a:gd name="connsiteY1" fmla="*/ 144 h 29364"/>
                            <a:gd name="connsiteX2" fmla="*/ 4970 w 5947"/>
                            <a:gd name="connsiteY2" fmla="*/ 2424 h 29364"/>
                            <a:gd name="connsiteX3" fmla="*/ 5947 w 5947"/>
                            <a:gd name="connsiteY3" fmla="*/ 4135 h 29364"/>
                            <a:gd name="connsiteX4" fmla="*/ 5947 w 5947"/>
                            <a:gd name="connsiteY4" fmla="*/ 28651 h 29364"/>
                            <a:gd name="connsiteX5" fmla="*/ 4970 w 5947"/>
                            <a:gd name="connsiteY5" fmla="*/ 29221 h 29364"/>
                            <a:gd name="connsiteX6" fmla="*/ 978 w 5947"/>
                            <a:gd name="connsiteY6" fmla="*/ 26940 h 29364"/>
                            <a:gd name="connsiteX7" fmla="*/ 0 w 5947"/>
                            <a:gd name="connsiteY7" fmla="*/ 25230 h 29364"/>
                            <a:gd name="connsiteX8" fmla="*/ 0 w 5947"/>
                            <a:gd name="connsiteY8" fmla="*/ 714 h 2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7" h="29364">
                              <a:moveTo>
                                <a:pt x="0" y="714"/>
                              </a:moveTo>
                              <a:cubicBezTo>
                                <a:pt x="0" y="62"/>
                                <a:pt x="407" y="-182"/>
                                <a:pt x="978" y="144"/>
                              </a:cubicBezTo>
                              <a:lnTo>
                                <a:pt x="4970" y="2424"/>
                              </a:lnTo>
                              <a:cubicBezTo>
                                <a:pt x="5540" y="2750"/>
                                <a:pt x="5947" y="3483"/>
                                <a:pt x="5947" y="4135"/>
                              </a:cubicBezTo>
                              <a:lnTo>
                                <a:pt x="5947" y="28651"/>
                              </a:lnTo>
                              <a:cubicBezTo>
                                <a:pt x="5947" y="29302"/>
                                <a:pt x="5540" y="29547"/>
                                <a:pt x="4970" y="29221"/>
                              </a:cubicBezTo>
                              <a:lnTo>
                                <a:pt x="978" y="26940"/>
                              </a:lnTo>
                              <a:cubicBezTo>
                                <a:pt x="407" y="26615"/>
                                <a:pt x="0" y="25882"/>
                                <a:pt x="0" y="25230"/>
                              </a:cubicBezTo>
                              <a:lnTo>
                                <a:pt x="0" y="714"/>
                              </a:ln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60" name="Freeform 2259">
                          <a:extLst>
                            <a:ext uri="{FF2B5EF4-FFF2-40B4-BE49-F238E27FC236}">
                              <a16:creationId xmlns:a16="http://schemas.microsoft.com/office/drawing/2014/main" id="{AC82A867-1FF4-0ADB-10C1-AC1CFB4F38B7}"/>
                            </a:ext>
                          </a:extLst>
                        </p:cNvPr>
                        <p:cNvSpPr/>
                        <p:nvPr/>
                      </p:nvSpPr>
                      <p:spPr>
                        <a:xfrm>
                          <a:off x="5857543" y="1169019"/>
                          <a:ext cx="6354" cy="29599"/>
                        </a:xfrm>
                        <a:custGeom>
                          <a:avLst/>
                          <a:gdLst>
                            <a:gd name="connsiteX0" fmla="*/ 0 w 6354"/>
                            <a:gd name="connsiteY0" fmla="*/ 750 h 29599"/>
                            <a:gd name="connsiteX1" fmla="*/ 1059 w 6354"/>
                            <a:gd name="connsiteY1" fmla="*/ 180 h 29599"/>
                            <a:gd name="connsiteX2" fmla="*/ 5295 w 6354"/>
                            <a:gd name="connsiteY2" fmla="*/ 2623 h 29599"/>
                            <a:gd name="connsiteX3" fmla="*/ 6354 w 6354"/>
                            <a:gd name="connsiteY3" fmla="*/ 4496 h 29599"/>
                            <a:gd name="connsiteX4" fmla="*/ 6354 w 6354"/>
                            <a:gd name="connsiteY4" fmla="*/ 28850 h 29599"/>
                            <a:gd name="connsiteX5" fmla="*/ 5295 w 6354"/>
                            <a:gd name="connsiteY5" fmla="*/ 29420 h 29599"/>
                            <a:gd name="connsiteX6" fmla="*/ 1059 w 6354"/>
                            <a:gd name="connsiteY6" fmla="*/ 26976 h 29599"/>
                            <a:gd name="connsiteX7" fmla="*/ 0 w 6354"/>
                            <a:gd name="connsiteY7" fmla="*/ 25103 h 29599"/>
                            <a:gd name="connsiteX8" fmla="*/ 0 w 6354"/>
                            <a:gd name="connsiteY8" fmla="*/ 750 h 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4" h="29599">
                              <a:moveTo>
                                <a:pt x="0" y="750"/>
                              </a:moveTo>
                              <a:cubicBezTo>
                                <a:pt x="0" y="98"/>
                                <a:pt x="489" y="-228"/>
                                <a:pt x="1059" y="180"/>
                              </a:cubicBezTo>
                              <a:lnTo>
                                <a:pt x="5295" y="2623"/>
                              </a:lnTo>
                              <a:cubicBezTo>
                                <a:pt x="5866" y="2949"/>
                                <a:pt x="6354" y="3763"/>
                                <a:pt x="6354" y="4496"/>
                              </a:cubicBezTo>
                              <a:lnTo>
                                <a:pt x="6354" y="28850"/>
                              </a:lnTo>
                              <a:cubicBezTo>
                                <a:pt x="6354" y="29501"/>
                                <a:pt x="5866" y="29827"/>
                                <a:pt x="5295" y="29420"/>
                              </a:cubicBezTo>
                              <a:lnTo>
                                <a:pt x="1059" y="26976"/>
                              </a:lnTo>
                              <a:cubicBezTo>
                                <a:pt x="489" y="26651"/>
                                <a:pt x="0" y="25836"/>
                                <a:pt x="0" y="25103"/>
                              </a:cubicBezTo>
                              <a:lnTo>
                                <a:pt x="0" y="750"/>
                              </a:ln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61" name="Freeform 2260">
                          <a:extLst>
                            <a:ext uri="{FF2B5EF4-FFF2-40B4-BE49-F238E27FC236}">
                              <a16:creationId xmlns:a16="http://schemas.microsoft.com/office/drawing/2014/main" id="{7171F77D-60D3-F7AF-460E-CA90D6D1FB65}"/>
                            </a:ext>
                          </a:extLst>
                        </p:cNvPr>
                        <p:cNvSpPr/>
                        <p:nvPr/>
                      </p:nvSpPr>
                      <p:spPr>
                        <a:xfrm>
                          <a:off x="5868460" y="1175327"/>
                          <a:ext cx="5946" cy="29364"/>
                        </a:xfrm>
                        <a:custGeom>
                          <a:avLst/>
                          <a:gdLst>
                            <a:gd name="connsiteX0" fmla="*/ 0 w 5946"/>
                            <a:gd name="connsiteY0" fmla="*/ 714 h 29364"/>
                            <a:gd name="connsiteX1" fmla="*/ 978 w 5946"/>
                            <a:gd name="connsiteY1" fmla="*/ 144 h 29364"/>
                            <a:gd name="connsiteX2" fmla="*/ 4969 w 5946"/>
                            <a:gd name="connsiteY2" fmla="*/ 2424 h 29364"/>
                            <a:gd name="connsiteX3" fmla="*/ 5947 w 5946"/>
                            <a:gd name="connsiteY3" fmla="*/ 4135 h 29364"/>
                            <a:gd name="connsiteX4" fmla="*/ 5947 w 5946"/>
                            <a:gd name="connsiteY4" fmla="*/ 28651 h 29364"/>
                            <a:gd name="connsiteX5" fmla="*/ 4969 w 5946"/>
                            <a:gd name="connsiteY5" fmla="*/ 29221 h 29364"/>
                            <a:gd name="connsiteX6" fmla="*/ 978 w 5946"/>
                            <a:gd name="connsiteY6" fmla="*/ 26940 h 29364"/>
                            <a:gd name="connsiteX7" fmla="*/ 0 w 5946"/>
                            <a:gd name="connsiteY7" fmla="*/ 25230 h 29364"/>
                            <a:gd name="connsiteX8" fmla="*/ 0 w 5946"/>
                            <a:gd name="connsiteY8" fmla="*/ 714 h 2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6" h="29364">
                              <a:moveTo>
                                <a:pt x="0" y="714"/>
                              </a:moveTo>
                              <a:cubicBezTo>
                                <a:pt x="0" y="62"/>
                                <a:pt x="407" y="-182"/>
                                <a:pt x="978" y="144"/>
                              </a:cubicBezTo>
                              <a:lnTo>
                                <a:pt x="4969" y="2424"/>
                              </a:lnTo>
                              <a:cubicBezTo>
                                <a:pt x="5540" y="2750"/>
                                <a:pt x="5947" y="3483"/>
                                <a:pt x="5947" y="4135"/>
                              </a:cubicBezTo>
                              <a:lnTo>
                                <a:pt x="5947" y="28651"/>
                              </a:lnTo>
                              <a:cubicBezTo>
                                <a:pt x="5947" y="29302"/>
                                <a:pt x="5540" y="29547"/>
                                <a:pt x="4969" y="29221"/>
                              </a:cubicBezTo>
                              <a:lnTo>
                                <a:pt x="978" y="26940"/>
                              </a:lnTo>
                              <a:cubicBezTo>
                                <a:pt x="407" y="26615"/>
                                <a:pt x="0" y="25881"/>
                                <a:pt x="0" y="25230"/>
                              </a:cubicBezTo>
                              <a:lnTo>
                                <a:pt x="0" y="714"/>
                              </a:ln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255" name="Freeform 2254">
                      <a:extLst>
                        <a:ext uri="{FF2B5EF4-FFF2-40B4-BE49-F238E27FC236}">
                          <a16:creationId xmlns:a16="http://schemas.microsoft.com/office/drawing/2014/main" id="{AFDCE625-BED1-AC09-0AC3-88836EDC19E4}"/>
                        </a:ext>
                      </a:extLst>
                    </p:cNvPr>
                    <p:cNvSpPr/>
                    <p:nvPr/>
                  </p:nvSpPr>
                  <p:spPr>
                    <a:xfrm>
                      <a:off x="5924265" y="1203053"/>
                      <a:ext cx="91406" cy="87078"/>
                    </a:xfrm>
                    <a:custGeom>
                      <a:avLst/>
                      <a:gdLst>
                        <a:gd name="connsiteX0" fmla="*/ 91407 w 91406"/>
                        <a:gd name="connsiteY0" fmla="*/ 53296 h 87078"/>
                        <a:gd name="connsiteX1" fmla="*/ 90592 w 91406"/>
                        <a:gd name="connsiteY1" fmla="*/ 51830 h 87078"/>
                        <a:gd name="connsiteX2" fmla="*/ 896 w 91406"/>
                        <a:gd name="connsiteY2" fmla="*/ 110 h 87078"/>
                        <a:gd name="connsiteX3" fmla="*/ 81 w 91406"/>
                        <a:gd name="connsiteY3" fmla="*/ 599 h 87078"/>
                        <a:gd name="connsiteX4" fmla="*/ 81 w 91406"/>
                        <a:gd name="connsiteY4" fmla="*/ 4508 h 87078"/>
                        <a:gd name="connsiteX5" fmla="*/ 896 w 91406"/>
                        <a:gd name="connsiteY5" fmla="*/ 5974 h 87078"/>
                        <a:gd name="connsiteX6" fmla="*/ 87985 w 91406"/>
                        <a:gd name="connsiteY6" fmla="*/ 56228 h 87078"/>
                        <a:gd name="connsiteX7" fmla="*/ 87985 w 91406"/>
                        <a:gd name="connsiteY7" fmla="*/ 64536 h 87078"/>
                        <a:gd name="connsiteX8" fmla="*/ 978 w 91406"/>
                        <a:gd name="connsiteY8" fmla="*/ 14282 h 87078"/>
                        <a:gd name="connsiteX9" fmla="*/ 0 w 91406"/>
                        <a:gd name="connsiteY9" fmla="*/ 14852 h 87078"/>
                        <a:gd name="connsiteX10" fmla="*/ 0 w 91406"/>
                        <a:gd name="connsiteY10" fmla="*/ 19169 h 87078"/>
                        <a:gd name="connsiteX11" fmla="*/ 978 w 91406"/>
                        <a:gd name="connsiteY11" fmla="*/ 20798 h 87078"/>
                        <a:gd name="connsiteX12" fmla="*/ 87985 w 91406"/>
                        <a:gd name="connsiteY12" fmla="*/ 71052 h 87078"/>
                        <a:gd name="connsiteX13" fmla="*/ 87985 w 91406"/>
                        <a:gd name="connsiteY13" fmla="*/ 79034 h 87078"/>
                        <a:gd name="connsiteX14" fmla="*/ 978 w 91406"/>
                        <a:gd name="connsiteY14" fmla="*/ 28780 h 87078"/>
                        <a:gd name="connsiteX15" fmla="*/ 0 w 91406"/>
                        <a:gd name="connsiteY15" fmla="*/ 29350 h 87078"/>
                        <a:gd name="connsiteX16" fmla="*/ 0 w 91406"/>
                        <a:gd name="connsiteY16" fmla="*/ 33667 h 87078"/>
                        <a:gd name="connsiteX17" fmla="*/ 978 w 91406"/>
                        <a:gd name="connsiteY17" fmla="*/ 35296 h 87078"/>
                        <a:gd name="connsiteX18" fmla="*/ 90429 w 91406"/>
                        <a:gd name="connsiteY18" fmla="*/ 86935 h 87078"/>
                        <a:gd name="connsiteX19" fmla="*/ 91407 w 91406"/>
                        <a:gd name="connsiteY19" fmla="*/ 86364 h 87078"/>
                        <a:gd name="connsiteX20" fmla="*/ 91407 w 91406"/>
                        <a:gd name="connsiteY20" fmla="*/ 71866 h 87078"/>
                        <a:gd name="connsiteX21" fmla="*/ 91407 w 91406"/>
                        <a:gd name="connsiteY21" fmla="*/ 53296 h 87078"/>
                        <a:gd name="connsiteX22" fmla="*/ 91407 w 91406"/>
                        <a:gd name="connsiteY22" fmla="*/ 53296 h 87078"/>
                        <a:gd name="connsiteX23" fmla="*/ 91407 w 91406"/>
                        <a:gd name="connsiteY23" fmla="*/ 53296 h 8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06" h="87078">
                          <a:moveTo>
                            <a:pt x="91407" y="53296"/>
                          </a:moveTo>
                          <a:cubicBezTo>
                            <a:pt x="91407" y="52726"/>
                            <a:pt x="90999" y="52074"/>
                            <a:pt x="90592" y="51830"/>
                          </a:cubicBezTo>
                          <a:lnTo>
                            <a:pt x="896" y="110"/>
                          </a:lnTo>
                          <a:cubicBezTo>
                            <a:pt x="407" y="-134"/>
                            <a:pt x="81" y="29"/>
                            <a:pt x="81" y="599"/>
                          </a:cubicBezTo>
                          <a:lnTo>
                            <a:pt x="81" y="4508"/>
                          </a:lnTo>
                          <a:cubicBezTo>
                            <a:pt x="81" y="5078"/>
                            <a:pt x="489" y="5730"/>
                            <a:pt x="896" y="5974"/>
                          </a:cubicBezTo>
                          <a:lnTo>
                            <a:pt x="87985" y="56228"/>
                          </a:lnTo>
                          <a:lnTo>
                            <a:pt x="87985" y="64536"/>
                          </a:lnTo>
                          <a:lnTo>
                            <a:pt x="978" y="14282"/>
                          </a:lnTo>
                          <a:cubicBezTo>
                            <a:pt x="489" y="13956"/>
                            <a:pt x="0" y="14201"/>
                            <a:pt x="0" y="14852"/>
                          </a:cubicBezTo>
                          <a:lnTo>
                            <a:pt x="0" y="19169"/>
                          </a:lnTo>
                          <a:cubicBezTo>
                            <a:pt x="0" y="19739"/>
                            <a:pt x="407" y="20472"/>
                            <a:pt x="978" y="20798"/>
                          </a:cubicBezTo>
                          <a:lnTo>
                            <a:pt x="87985" y="71052"/>
                          </a:lnTo>
                          <a:lnTo>
                            <a:pt x="87985" y="79034"/>
                          </a:lnTo>
                          <a:lnTo>
                            <a:pt x="978" y="28780"/>
                          </a:lnTo>
                          <a:cubicBezTo>
                            <a:pt x="489" y="28454"/>
                            <a:pt x="0" y="28698"/>
                            <a:pt x="0" y="29350"/>
                          </a:cubicBezTo>
                          <a:lnTo>
                            <a:pt x="0" y="33667"/>
                          </a:lnTo>
                          <a:cubicBezTo>
                            <a:pt x="0" y="34237"/>
                            <a:pt x="407" y="34970"/>
                            <a:pt x="978" y="35296"/>
                          </a:cubicBezTo>
                          <a:lnTo>
                            <a:pt x="90429" y="86935"/>
                          </a:lnTo>
                          <a:cubicBezTo>
                            <a:pt x="90918" y="87260"/>
                            <a:pt x="91407" y="87016"/>
                            <a:pt x="91407" y="86364"/>
                          </a:cubicBezTo>
                          <a:lnTo>
                            <a:pt x="91407" y="71866"/>
                          </a:lnTo>
                          <a:lnTo>
                            <a:pt x="91407" y="53296"/>
                          </a:lnTo>
                          <a:lnTo>
                            <a:pt x="91407" y="53296"/>
                          </a:lnTo>
                          <a:lnTo>
                            <a:pt x="91407" y="53296"/>
                          </a:ln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90" name="Graphic 2335">
                    <a:extLst>
                      <a:ext uri="{FF2B5EF4-FFF2-40B4-BE49-F238E27FC236}">
                        <a16:creationId xmlns:a16="http://schemas.microsoft.com/office/drawing/2014/main" id="{3D174446-74E0-994C-271C-7ADB3C54B858}"/>
                      </a:ext>
                    </a:extLst>
                  </p:cNvPr>
                  <p:cNvGrpSpPr/>
                  <p:nvPr/>
                </p:nvGrpSpPr>
                <p:grpSpPr>
                  <a:xfrm>
                    <a:off x="5837746" y="1038555"/>
                    <a:ext cx="269740" cy="183993"/>
                    <a:chOff x="5837746" y="1038555"/>
                    <a:chExt cx="269740" cy="183993"/>
                  </a:xfrm>
                </p:grpSpPr>
                <p:grpSp>
                  <p:nvGrpSpPr>
                    <p:cNvPr id="2242" name="Graphic 2335">
                      <a:extLst>
                        <a:ext uri="{FF2B5EF4-FFF2-40B4-BE49-F238E27FC236}">
                          <a16:creationId xmlns:a16="http://schemas.microsoft.com/office/drawing/2014/main" id="{93025ED3-B3A1-E16B-987E-31B0E93CD4F4}"/>
                        </a:ext>
                      </a:extLst>
                    </p:cNvPr>
                    <p:cNvGrpSpPr/>
                    <p:nvPr/>
                  </p:nvGrpSpPr>
                  <p:grpSpPr>
                    <a:xfrm>
                      <a:off x="6024389" y="1098420"/>
                      <a:ext cx="83097" cy="124128"/>
                      <a:chOff x="6024389" y="1098420"/>
                      <a:chExt cx="83097" cy="124128"/>
                    </a:xfrm>
                  </p:grpSpPr>
                  <p:sp>
                    <p:nvSpPr>
                      <p:cNvPr id="2251" name="Freeform 2250">
                        <a:extLst>
                          <a:ext uri="{FF2B5EF4-FFF2-40B4-BE49-F238E27FC236}">
                            <a16:creationId xmlns:a16="http://schemas.microsoft.com/office/drawing/2014/main" id="{0498B687-9F6C-3009-D676-AB514D93EB7E}"/>
                          </a:ext>
                        </a:extLst>
                      </p:cNvPr>
                      <p:cNvSpPr/>
                      <p:nvPr/>
                    </p:nvSpPr>
                    <p:spPr>
                      <a:xfrm>
                        <a:off x="6024389" y="1098420"/>
                        <a:ext cx="83097" cy="124128"/>
                      </a:xfrm>
                      <a:custGeom>
                        <a:avLst/>
                        <a:gdLst>
                          <a:gd name="connsiteX0" fmla="*/ 0 w 83097"/>
                          <a:gd name="connsiteY0" fmla="*/ 47892 h 124128"/>
                          <a:gd name="connsiteX1" fmla="*/ 83097 w 83097"/>
                          <a:gd name="connsiteY1" fmla="*/ 0 h 124128"/>
                          <a:gd name="connsiteX2" fmla="*/ 83097 w 83097"/>
                          <a:gd name="connsiteY2" fmla="*/ 76236 h 124128"/>
                          <a:gd name="connsiteX3" fmla="*/ 0 w 83097"/>
                          <a:gd name="connsiteY3" fmla="*/ 124128 h 124128"/>
                        </a:gdLst>
                        <a:ahLst/>
                        <a:cxnLst>
                          <a:cxn ang="0">
                            <a:pos x="connsiteX0" y="connsiteY0"/>
                          </a:cxn>
                          <a:cxn ang="0">
                            <a:pos x="connsiteX1" y="connsiteY1"/>
                          </a:cxn>
                          <a:cxn ang="0">
                            <a:pos x="connsiteX2" y="connsiteY2"/>
                          </a:cxn>
                          <a:cxn ang="0">
                            <a:pos x="connsiteX3" y="connsiteY3"/>
                          </a:cxn>
                        </a:cxnLst>
                        <a:rect l="l" t="t" r="r" b="b"/>
                        <a:pathLst>
                          <a:path w="83097" h="124128">
                            <a:moveTo>
                              <a:pt x="0" y="47892"/>
                            </a:moveTo>
                            <a:lnTo>
                              <a:pt x="83097" y="0"/>
                            </a:lnTo>
                            <a:lnTo>
                              <a:pt x="83097" y="76236"/>
                            </a:lnTo>
                            <a:lnTo>
                              <a:pt x="0" y="124128"/>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52" name="Freeform 2251">
                        <a:extLst>
                          <a:ext uri="{FF2B5EF4-FFF2-40B4-BE49-F238E27FC236}">
                            <a16:creationId xmlns:a16="http://schemas.microsoft.com/office/drawing/2014/main" id="{EA446126-677C-97B5-A90D-942EAFA2E78B}"/>
                          </a:ext>
                        </a:extLst>
                      </p:cNvPr>
                      <p:cNvSpPr/>
                      <p:nvPr/>
                    </p:nvSpPr>
                    <p:spPr>
                      <a:xfrm>
                        <a:off x="6033188" y="1129696"/>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725 w 57923"/>
                          <a:gd name="connsiteY5" fmla="*/ 36734 h 67602"/>
                          <a:gd name="connsiteX6" fmla="*/ 53280 w 57923"/>
                          <a:gd name="connsiteY6" fmla="*/ 8715 h 67602"/>
                          <a:gd name="connsiteX7" fmla="*/ 53280 w 57923"/>
                          <a:gd name="connsiteY7" fmla="*/ 16453 h 67602"/>
                          <a:gd name="connsiteX8" fmla="*/ 4725 w 57923"/>
                          <a:gd name="connsiteY8" fmla="*/ 44471 h 67602"/>
                          <a:gd name="connsiteX9" fmla="*/ 4725 w 57923"/>
                          <a:gd name="connsiteY9" fmla="*/ 36734 h 67602"/>
                          <a:gd name="connsiteX10" fmla="*/ 4725 w 57923"/>
                          <a:gd name="connsiteY10" fmla="*/ 51231 h 67602"/>
                          <a:gd name="connsiteX11" fmla="*/ 53280 w 57923"/>
                          <a:gd name="connsiteY11" fmla="*/ 23213 h 67602"/>
                          <a:gd name="connsiteX12" fmla="*/ 53280 w 57923"/>
                          <a:gd name="connsiteY12" fmla="*/ 30951 h 67602"/>
                          <a:gd name="connsiteX13" fmla="*/ 4725 w 57923"/>
                          <a:gd name="connsiteY13" fmla="*/ 58969 h 67602"/>
                          <a:gd name="connsiteX14" fmla="*/ 4725 w 57923"/>
                          <a:gd name="connsiteY14" fmla="*/ 51231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725" y="36734"/>
                            </a:moveTo>
                            <a:lnTo>
                              <a:pt x="53280" y="8715"/>
                            </a:lnTo>
                            <a:lnTo>
                              <a:pt x="53280" y="16453"/>
                            </a:lnTo>
                            <a:lnTo>
                              <a:pt x="4725" y="44471"/>
                            </a:lnTo>
                            <a:lnTo>
                              <a:pt x="4725" y="36734"/>
                            </a:lnTo>
                            <a:close/>
                            <a:moveTo>
                              <a:pt x="4725" y="51231"/>
                            </a:moveTo>
                            <a:lnTo>
                              <a:pt x="53280" y="23213"/>
                            </a:lnTo>
                            <a:lnTo>
                              <a:pt x="53280" y="30951"/>
                            </a:lnTo>
                            <a:lnTo>
                              <a:pt x="4725" y="58969"/>
                            </a:lnTo>
                            <a:lnTo>
                              <a:pt x="4725" y="51231"/>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43" name="Graphic 2335">
                      <a:extLst>
                        <a:ext uri="{FF2B5EF4-FFF2-40B4-BE49-F238E27FC236}">
                          <a16:creationId xmlns:a16="http://schemas.microsoft.com/office/drawing/2014/main" id="{BD009E3E-8AD5-72F7-63FA-0FA15435880A}"/>
                        </a:ext>
                      </a:extLst>
                    </p:cNvPr>
                    <p:cNvGrpSpPr/>
                    <p:nvPr/>
                  </p:nvGrpSpPr>
                  <p:grpSpPr>
                    <a:xfrm>
                      <a:off x="5837746" y="1038555"/>
                      <a:ext cx="186642" cy="183993"/>
                      <a:chOff x="5837746" y="1038555"/>
                      <a:chExt cx="186642" cy="183993"/>
                    </a:xfrm>
                  </p:grpSpPr>
                  <p:sp>
                    <p:nvSpPr>
                      <p:cNvPr id="2245" name="Freeform 2244">
                        <a:extLst>
                          <a:ext uri="{FF2B5EF4-FFF2-40B4-BE49-F238E27FC236}">
                            <a16:creationId xmlns:a16="http://schemas.microsoft.com/office/drawing/2014/main" id="{F074EC20-E13E-C74A-0020-49102BB8F8B8}"/>
                          </a:ext>
                        </a:extLst>
                      </p:cNvPr>
                      <p:cNvSpPr/>
                      <p:nvPr/>
                    </p:nvSpPr>
                    <p:spPr>
                      <a:xfrm>
                        <a:off x="5837746" y="1038555"/>
                        <a:ext cx="186642" cy="183993"/>
                      </a:xfrm>
                      <a:custGeom>
                        <a:avLst/>
                        <a:gdLst>
                          <a:gd name="connsiteX0" fmla="*/ 186643 w 186642"/>
                          <a:gd name="connsiteY0" fmla="*/ 107757 h 183993"/>
                          <a:gd name="connsiteX1" fmla="*/ 186643 w 186642"/>
                          <a:gd name="connsiteY1" fmla="*/ 183993 h 183993"/>
                          <a:gd name="connsiteX2" fmla="*/ 0 w 186642"/>
                          <a:gd name="connsiteY2" fmla="*/ 76236 h 183993"/>
                          <a:gd name="connsiteX3" fmla="*/ 0 w 186642"/>
                          <a:gd name="connsiteY3" fmla="*/ 0 h 183993"/>
                        </a:gdLst>
                        <a:ahLst/>
                        <a:cxnLst>
                          <a:cxn ang="0">
                            <a:pos x="connsiteX0" y="connsiteY0"/>
                          </a:cxn>
                          <a:cxn ang="0">
                            <a:pos x="connsiteX1" y="connsiteY1"/>
                          </a:cxn>
                          <a:cxn ang="0">
                            <a:pos x="connsiteX2" y="connsiteY2"/>
                          </a:cxn>
                          <a:cxn ang="0">
                            <a:pos x="connsiteX3" y="connsiteY3"/>
                          </a:cxn>
                        </a:cxnLst>
                        <a:rect l="l" t="t" r="r" b="b"/>
                        <a:pathLst>
                          <a:path w="186642" h="183993">
                            <a:moveTo>
                              <a:pt x="186643" y="107757"/>
                            </a:moveTo>
                            <a:lnTo>
                              <a:pt x="186643" y="183993"/>
                            </a:lnTo>
                            <a:lnTo>
                              <a:pt x="0" y="76236"/>
                            </a:lnTo>
                            <a:lnTo>
                              <a:pt x="0" y="0"/>
                            </a:lnTo>
                            <a:close/>
                          </a:path>
                        </a:pathLst>
                      </a:custGeom>
                      <a:solidFill>
                        <a:srgbClr val="9098A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46" name="Graphic 2335">
                        <a:extLst>
                          <a:ext uri="{FF2B5EF4-FFF2-40B4-BE49-F238E27FC236}">
                            <a16:creationId xmlns:a16="http://schemas.microsoft.com/office/drawing/2014/main" id="{ED7B7984-5647-6F60-4599-C886F2512BC8}"/>
                          </a:ext>
                        </a:extLst>
                      </p:cNvPr>
                      <p:cNvGrpSpPr/>
                      <p:nvPr/>
                    </p:nvGrpSpPr>
                    <p:grpSpPr>
                      <a:xfrm>
                        <a:off x="5844462" y="1077664"/>
                        <a:ext cx="57941" cy="41594"/>
                        <a:chOff x="5844462" y="1077664"/>
                        <a:chExt cx="57941" cy="41594"/>
                      </a:xfrm>
                    </p:grpSpPr>
                    <p:sp>
                      <p:nvSpPr>
                        <p:cNvPr id="2247" name="Freeform 2246">
                          <a:extLst>
                            <a:ext uri="{FF2B5EF4-FFF2-40B4-BE49-F238E27FC236}">
                              <a16:creationId xmlns:a16="http://schemas.microsoft.com/office/drawing/2014/main" id="{6D22DB94-FA6C-F3FD-FB60-A76E1C7AA38F}"/>
                            </a:ext>
                          </a:extLst>
                        </p:cNvPr>
                        <p:cNvSpPr/>
                        <p:nvPr/>
                      </p:nvSpPr>
                      <p:spPr>
                        <a:xfrm rot="-1821449">
                          <a:off x="5876665" y="1095610"/>
                          <a:ext cx="8146" cy="14172"/>
                        </a:xfrm>
                        <a:custGeom>
                          <a:avLst/>
                          <a:gdLst>
                            <a:gd name="connsiteX0" fmla="*/ 8147 w 8146"/>
                            <a:gd name="connsiteY0" fmla="*/ 7086 h 14172"/>
                            <a:gd name="connsiteX1" fmla="*/ 4074 w 8146"/>
                            <a:gd name="connsiteY1" fmla="*/ 14172 h 14172"/>
                            <a:gd name="connsiteX2" fmla="*/ 0 w 8146"/>
                            <a:gd name="connsiteY2" fmla="*/ 7086 h 14172"/>
                            <a:gd name="connsiteX3" fmla="*/ 4074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4" y="14172"/>
                              </a:cubicBezTo>
                              <a:cubicBezTo>
                                <a:pt x="1824" y="14172"/>
                                <a:pt x="0" y="11000"/>
                                <a:pt x="0" y="7086"/>
                              </a:cubicBezTo>
                              <a:cubicBezTo>
                                <a:pt x="0" y="3173"/>
                                <a:pt x="1824" y="0"/>
                                <a:pt x="4074"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48" name="Freeform 2247">
                          <a:extLst>
                            <a:ext uri="{FF2B5EF4-FFF2-40B4-BE49-F238E27FC236}">
                              <a16:creationId xmlns:a16="http://schemas.microsoft.com/office/drawing/2014/main" id="{2024445A-65EA-563F-A8AA-D128B35FDEEC}"/>
                            </a:ext>
                          </a:extLst>
                        </p:cNvPr>
                        <p:cNvSpPr/>
                        <p:nvPr/>
                      </p:nvSpPr>
                      <p:spPr>
                        <a:xfrm rot="-1821449">
                          <a:off x="5891233" y="1104000"/>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49" name="Freeform 2248">
                          <a:extLst>
                            <a:ext uri="{FF2B5EF4-FFF2-40B4-BE49-F238E27FC236}">
                              <a16:creationId xmlns:a16="http://schemas.microsoft.com/office/drawing/2014/main" id="{0D3DDDCD-FD43-3E85-EA99-D60A6D1E0834}"/>
                            </a:ext>
                          </a:extLst>
                        </p:cNvPr>
                        <p:cNvSpPr/>
                        <p:nvPr/>
                      </p:nvSpPr>
                      <p:spPr>
                        <a:xfrm rot="-1821449">
                          <a:off x="5862054" y="1087141"/>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50" name="Freeform 2249">
                          <a:extLst>
                            <a:ext uri="{FF2B5EF4-FFF2-40B4-BE49-F238E27FC236}">
                              <a16:creationId xmlns:a16="http://schemas.microsoft.com/office/drawing/2014/main" id="{FBEFA7DF-96F0-31AA-48B5-A7F1A42ADE9A}"/>
                            </a:ext>
                          </a:extLst>
                        </p:cNvPr>
                        <p:cNvSpPr/>
                        <p:nvPr/>
                      </p:nvSpPr>
                      <p:spPr>
                        <a:xfrm rot="-1821449">
                          <a:off x="5847486" y="1078751"/>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244" name="Freeform 2243">
                      <a:extLst>
                        <a:ext uri="{FF2B5EF4-FFF2-40B4-BE49-F238E27FC236}">
                          <a16:creationId xmlns:a16="http://schemas.microsoft.com/office/drawing/2014/main" id="{42BF9EE4-4E00-71C6-DD0A-68AF7C7ACEDD}"/>
                        </a:ext>
                      </a:extLst>
                    </p:cNvPr>
                    <p:cNvSpPr/>
                    <p:nvPr/>
                  </p:nvSpPr>
                  <p:spPr>
                    <a:xfrm>
                      <a:off x="5924265" y="1109061"/>
                      <a:ext cx="91406" cy="87078"/>
                    </a:xfrm>
                    <a:custGeom>
                      <a:avLst/>
                      <a:gdLst>
                        <a:gd name="connsiteX0" fmla="*/ 91407 w 91406"/>
                        <a:gd name="connsiteY0" fmla="*/ 53296 h 87078"/>
                        <a:gd name="connsiteX1" fmla="*/ 90592 w 91406"/>
                        <a:gd name="connsiteY1" fmla="*/ 51830 h 87078"/>
                        <a:gd name="connsiteX2" fmla="*/ 896 w 91406"/>
                        <a:gd name="connsiteY2" fmla="*/ 110 h 87078"/>
                        <a:gd name="connsiteX3" fmla="*/ 81 w 91406"/>
                        <a:gd name="connsiteY3" fmla="*/ 599 h 87078"/>
                        <a:gd name="connsiteX4" fmla="*/ 81 w 91406"/>
                        <a:gd name="connsiteY4" fmla="*/ 4508 h 87078"/>
                        <a:gd name="connsiteX5" fmla="*/ 896 w 91406"/>
                        <a:gd name="connsiteY5" fmla="*/ 5974 h 87078"/>
                        <a:gd name="connsiteX6" fmla="*/ 87985 w 91406"/>
                        <a:gd name="connsiteY6" fmla="*/ 56228 h 87078"/>
                        <a:gd name="connsiteX7" fmla="*/ 87985 w 91406"/>
                        <a:gd name="connsiteY7" fmla="*/ 64536 h 87078"/>
                        <a:gd name="connsiteX8" fmla="*/ 978 w 91406"/>
                        <a:gd name="connsiteY8" fmla="*/ 14282 h 87078"/>
                        <a:gd name="connsiteX9" fmla="*/ 0 w 91406"/>
                        <a:gd name="connsiteY9" fmla="*/ 14852 h 87078"/>
                        <a:gd name="connsiteX10" fmla="*/ 0 w 91406"/>
                        <a:gd name="connsiteY10" fmla="*/ 19169 h 87078"/>
                        <a:gd name="connsiteX11" fmla="*/ 978 w 91406"/>
                        <a:gd name="connsiteY11" fmla="*/ 20798 h 87078"/>
                        <a:gd name="connsiteX12" fmla="*/ 87985 w 91406"/>
                        <a:gd name="connsiteY12" fmla="*/ 71052 h 87078"/>
                        <a:gd name="connsiteX13" fmla="*/ 87985 w 91406"/>
                        <a:gd name="connsiteY13" fmla="*/ 79034 h 87078"/>
                        <a:gd name="connsiteX14" fmla="*/ 978 w 91406"/>
                        <a:gd name="connsiteY14" fmla="*/ 28780 h 87078"/>
                        <a:gd name="connsiteX15" fmla="*/ 0 w 91406"/>
                        <a:gd name="connsiteY15" fmla="*/ 29350 h 87078"/>
                        <a:gd name="connsiteX16" fmla="*/ 0 w 91406"/>
                        <a:gd name="connsiteY16" fmla="*/ 33667 h 87078"/>
                        <a:gd name="connsiteX17" fmla="*/ 978 w 91406"/>
                        <a:gd name="connsiteY17" fmla="*/ 35296 h 87078"/>
                        <a:gd name="connsiteX18" fmla="*/ 90429 w 91406"/>
                        <a:gd name="connsiteY18" fmla="*/ 86935 h 87078"/>
                        <a:gd name="connsiteX19" fmla="*/ 91407 w 91406"/>
                        <a:gd name="connsiteY19" fmla="*/ 86364 h 87078"/>
                        <a:gd name="connsiteX20" fmla="*/ 91407 w 91406"/>
                        <a:gd name="connsiteY20" fmla="*/ 71867 h 87078"/>
                        <a:gd name="connsiteX21" fmla="*/ 91407 w 91406"/>
                        <a:gd name="connsiteY21" fmla="*/ 53296 h 87078"/>
                        <a:gd name="connsiteX22" fmla="*/ 91407 w 91406"/>
                        <a:gd name="connsiteY22" fmla="*/ 53296 h 87078"/>
                        <a:gd name="connsiteX23" fmla="*/ 91407 w 91406"/>
                        <a:gd name="connsiteY23" fmla="*/ 53296 h 8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06" h="87078">
                          <a:moveTo>
                            <a:pt x="91407" y="53296"/>
                          </a:moveTo>
                          <a:cubicBezTo>
                            <a:pt x="91407" y="52726"/>
                            <a:pt x="90999" y="52074"/>
                            <a:pt x="90592" y="51830"/>
                          </a:cubicBezTo>
                          <a:lnTo>
                            <a:pt x="896" y="110"/>
                          </a:lnTo>
                          <a:cubicBezTo>
                            <a:pt x="407" y="-134"/>
                            <a:pt x="81" y="29"/>
                            <a:pt x="81" y="599"/>
                          </a:cubicBezTo>
                          <a:lnTo>
                            <a:pt x="81" y="4508"/>
                          </a:lnTo>
                          <a:cubicBezTo>
                            <a:pt x="81" y="5078"/>
                            <a:pt x="489" y="5730"/>
                            <a:pt x="896" y="5974"/>
                          </a:cubicBezTo>
                          <a:lnTo>
                            <a:pt x="87985" y="56228"/>
                          </a:lnTo>
                          <a:lnTo>
                            <a:pt x="87985" y="64536"/>
                          </a:lnTo>
                          <a:lnTo>
                            <a:pt x="978" y="14282"/>
                          </a:lnTo>
                          <a:cubicBezTo>
                            <a:pt x="489" y="13956"/>
                            <a:pt x="0" y="14201"/>
                            <a:pt x="0" y="14852"/>
                          </a:cubicBezTo>
                          <a:lnTo>
                            <a:pt x="0" y="19169"/>
                          </a:lnTo>
                          <a:cubicBezTo>
                            <a:pt x="0" y="19739"/>
                            <a:pt x="407" y="20472"/>
                            <a:pt x="978" y="20798"/>
                          </a:cubicBezTo>
                          <a:lnTo>
                            <a:pt x="87985" y="71052"/>
                          </a:lnTo>
                          <a:lnTo>
                            <a:pt x="87985" y="79034"/>
                          </a:lnTo>
                          <a:lnTo>
                            <a:pt x="978" y="28780"/>
                          </a:lnTo>
                          <a:cubicBezTo>
                            <a:pt x="489" y="28454"/>
                            <a:pt x="0" y="28699"/>
                            <a:pt x="0" y="29350"/>
                          </a:cubicBezTo>
                          <a:lnTo>
                            <a:pt x="0" y="33667"/>
                          </a:lnTo>
                          <a:cubicBezTo>
                            <a:pt x="0" y="34237"/>
                            <a:pt x="407" y="34970"/>
                            <a:pt x="978" y="35296"/>
                          </a:cubicBezTo>
                          <a:lnTo>
                            <a:pt x="90429" y="86935"/>
                          </a:lnTo>
                          <a:cubicBezTo>
                            <a:pt x="90918" y="87260"/>
                            <a:pt x="91407" y="87016"/>
                            <a:pt x="91407" y="86364"/>
                          </a:cubicBezTo>
                          <a:lnTo>
                            <a:pt x="91407" y="71867"/>
                          </a:lnTo>
                          <a:lnTo>
                            <a:pt x="91407" y="53296"/>
                          </a:lnTo>
                          <a:lnTo>
                            <a:pt x="91407" y="53296"/>
                          </a:lnTo>
                          <a:lnTo>
                            <a:pt x="91407" y="53296"/>
                          </a:ln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91" name="Graphic 2335">
                    <a:extLst>
                      <a:ext uri="{FF2B5EF4-FFF2-40B4-BE49-F238E27FC236}">
                        <a16:creationId xmlns:a16="http://schemas.microsoft.com/office/drawing/2014/main" id="{3160CEA8-0E73-E0C5-AD18-7E21609218C2}"/>
                      </a:ext>
                    </a:extLst>
                  </p:cNvPr>
                  <p:cNvGrpSpPr/>
                  <p:nvPr/>
                </p:nvGrpSpPr>
                <p:grpSpPr>
                  <a:xfrm>
                    <a:off x="5837746" y="1226620"/>
                    <a:ext cx="269740" cy="183993"/>
                    <a:chOff x="5837746" y="1226620"/>
                    <a:chExt cx="269740" cy="183993"/>
                  </a:xfrm>
                </p:grpSpPr>
                <p:grpSp>
                  <p:nvGrpSpPr>
                    <p:cNvPr id="2231" name="Graphic 2335">
                      <a:extLst>
                        <a:ext uri="{FF2B5EF4-FFF2-40B4-BE49-F238E27FC236}">
                          <a16:creationId xmlns:a16="http://schemas.microsoft.com/office/drawing/2014/main" id="{D782922F-4EC9-9D11-71E9-50F1E1DC7CC6}"/>
                        </a:ext>
                      </a:extLst>
                    </p:cNvPr>
                    <p:cNvGrpSpPr/>
                    <p:nvPr/>
                  </p:nvGrpSpPr>
                  <p:grpSpPr>
                    <a:xfrm>
                      <a:off x="6024389" y="1286485"/>
                      <a:ext cx="83097" cy="124128"/>
                      <a:chOff x="6024389" y="1286485"/>
                      <a:chExt cx="83097" cy="124128"/>
                    </a:xfrm>
                  </p:grpSpPr>
                  <p:sp>
                    <p:nvSpPr>
                      <p:cNvPr id="2240" name="Freeform 2239">
                        <a:extLst>
                          <a:ext uri="{FF2B5EF4-FFF2-40B4-BE49-F238E27FC236}">
                            <a16:creationId xmlns:a16="http://schemas.microsoft.com/office/drawing/2014/main" id="{D74F0D73-3FF9-2A1F-3919-CFCC38959AAC}"/>
                          </a:ext>
                        </a:extLst>
                      </p:cNvPr>
                      <p:cNvSpPr/>
                      <p:nvPr/>
                    </p:nvSpPr>
                    <p:spPr>
                      <a:xfrm>
                        <a:off x="6024389" y="1286485"/>
                        <a:ext cx="83097" cy="124128"/>
                      </a:xfrm>
                      <a:custGeom>
                        <a:avLst/>
                        <a:gdLst>
                          <a:gd name="connsiteX0" fmla="*/ 0 w 83097"/>
                          <a:gd name="connsiteY0" fmla="*/ 47892 h 124128"/>
                          <a:gd name="connsiteX1" fmla="*/ 83097 w 83097"/>
                          <a:gd name="connsiteY1" fmla="*/ 0 h 124128"/>
                          <a:gd name="connsiteX2" fmla="*/ 83097 w 83097"/>
                          <a:gd name="connsiteY2" fmla="*/ 76236 h 124128"/>
                          <a:gd name="connsiteX3" fmla="*/ 0 w 83097"/>
                          <a:gd name="connsiteY3" fmla="*/ 124128 h 124128"/>
                        </a:gdLst>
                        <a:ahLst/>
                        <a:cxnLst>
                          <a:cxn ang="0">
                            <a:pos x="connsiteX0" y="connsiteY0"/>
                          </a:cxn>
                          <a:cxn ang="0">
                            <a:pos x="connsiteX1" y="connsiteY1"/>
                          </a:cxn>
                          <a:cxn ang="0">
                            <a:pos x="connsiteX2" y="connsiteY2"/>
                          </a:cxn>
                          <a:cxn ang="0">
                            <a:pos x="connsiteX3" y="connsiteY3"/>
                          </a:cxn>
                        </a:cxnLst>
                        <a:rect l="l" t="t" r="r" b="b"/>
                        <a:pathLst>
                          <a:path w="83097" h="124128">
                            <a:moveTo>
                              <a:pt x="0" y="47892"/>
                            </a:moveTo>
                            <a:lnTo>
                              <a:pt x="83097" y="0"/>
                            </a:lnTo>
                            <a:lnTo>
                              <a:pt x="83097" y="76236"/>
                            </a:lnTo>
                            <a:lnTo>
                              <a:pt x="0" y="124128"/>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41" name="Freeform 2240">
                        <a:extLst>
                          <a:ext uri="{FF2B5EF4-FFF2-40B4-BE49-F238E27FC236}">
                            <a16:creationId xmlns:a16="http://schemas.microsoft.com/office/drawing/2014/main" id="{F18F5EDE-3A99-B04F-7391-AEF7CE4F29E5}"/>
                          </a:ext>
                        </a:extLst>
                      </p:cNvPr>
                      <p:cNvSpPr/>
                      <p:nvPr/>
                    </p:nvSpPr>
                    <p:spPr>
                      <a:xfrm>
                        <a:off x="6033188" y="1317762"/>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725 w 57923"/>
                          <a:gd name="connsiteY5" fmla="*/ 36734 h 67602"/>
                          <a:gd name="connsiteX6" fmla="*/ 53280 w 57923"/>
                          <a:gd name="connsiteY6" fmla="*/ 8715 h 67602"/>
                          <a:gd name="connsiteX7" fmla="*/ 53280 w 57923"/>
                          <a:gd name="connsiteY7" fmla="*/ 16453 h 67602"/>
                          <a:gd name="connsiteX8" fmla="*/ 4725 w 57923"/>
                          <a:gd name="connsiteY8" fmla="*/ 44471 h 67602"/>
                          <a:gd name="connsiteX9" fmla="*/ 4725 w 57923"/>
                          <a:gd name="connsiteY9" fmla="*/ 36734 h 67602"/>
                          <a:gd name="connsiteX10" fmla="*/ 4725 w 57923"/>
                          <a:gd name="connsiteY10" fmla="*/ 51150 h 67602"/>
                          <a:gd name="connsiteX11" fmla="*/ 53280 w 57923"/>
                          <a:gd name="connsiteY11" fmla="*/ 23132 h 67602"/>
                          <a:gd name="connsiteX12" fmla="*/ 53280 w 57923"/>
                          <a:gd name="connsiteY12" fmla="*/ 30869 h 67602"/>
                          <a:gd name="connsiteX13" fmla="*/ 4725 w 57923"/>
                          <a:gd name="connsiteY13" fmla="*/ 58888 h 67602"/>
                          <a:gd name="connsiteX14" fmla="*/ 4725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725" y="36734"/>
                            </a:moveTo>
                            <a:lnTo>
                              <a:pt x="53280" y="8715"/>
                            </a:lnTo>
                            <a:lnTo>
                              <a:pt x="53280" y="16453"/>
                            </a:lnTo>
                            <a:lnTo>
                              <a:pt x="4725" y="44471"/>
                            </a:lnTo>
                            <a:lnTo>
                              <a:pt x="4725" y="36734"/>
                            </a:lnTo>
                            <a:close/>
                            <a:moveTo>
                              <a:pt x="4725" y="51150"/>
                            </a:moveTo>
                            <a:lnTo>
                              <a:pt x="53280" y="23132"/>
                            </a:lnTo>
                            <a:lnTo>
                              <a:pt x="53280" y="30869"/>
                            </a:lnTo>
                            <a:lnTo>
                              <a:pt x="4725" y="58888"/>
                            </a:lnTo>
                            <a:lnTo>
                              <a:pt x="4725"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32" name="Graphic 2335">
                      <a:extLst>
                        <a:ext uri="{FF2B5EF4-FFF2-40B4-BE49-F238E27FC236}">
                          <a16:creationId xmlns:a16="http://schemas.microsoft.com/office/drawing/2014/main" id="{14A80802-6428-2430-BE07-33AD6B6990F4}"/>
                        </a:ext>
                      </a:extLst>
                    </p:cNvPr>
                    <p:cNvGrpSpPr/>
                    <p:nvPr/>
                  </p:nvGrpSpPr>
                  <p:grpSpPr>
                    <a:xfrm>
                      <a:off x="5837746" y="1226620"/>
                      <a:ext cx="186642" cy="183993"/>
                      <a:chOff x="5837746" y="1226620"/>
                      <a:chExt cx="186642" cy="183993"/>
                    </a:xfrm>
                  </p:grpSpPr>
                  <p:sp>
                    <p:nvSpPr>
                      <p:cNvPr id="2234" name="Freeform 2233">
                        <a:extLst>
                          <a:ext uri="{FF2B5EF4-FFF2-40B4-BE49-F238E27FC236}">
                            <a16:creationId xmlns:a16="http://schemas.microsoft.com/office/drawing/2014/main" id="{48133A0B-6B71-07E3-73BA-2DCF552A0D78}"/>
                          </a:ext>
                        </a:extLst>
                      </p:cNvPr>
                      <p:cNvSpPr/>
                      <p:nvPr/>
                    </p:nvSpPr>
                    <p:spPr>
                      <a:xfrm>
                        <a:off x="5837746" y="1226620"/>
                        <a:ext cx="186642" cy="183993"/>
                      </a:xfrm>
                      <a:custGeom>
                        <a:avLst/>
                        <a:gdLst>
                          <a:gd name="connsiteX0" fmla="*/ 186643 w 186642"/>
                          <a:gd name="connsiteY0" fmla="*/ 107757 h 183993"/>
                          <a:gd name="connsiteX1" fmla="*/ 186643 w 186642"/>
                          <a:gd name="connsiteY1" fmla="*/ 183993 h 183993"/>
                          <a:gd name="connsiteX2" fmla="*/ 0 w 186642"/>
                          <a:gd name="connsiteY2" fmla="*/ 76236 h 183993"/>
                          <a:gd name="connsiteX3" fmla="*/ 0 w 186642"/>
                          <a:gd name="connsiteY3" fmla="*/ 0 h 183993"/>
                        </a:gdLst>
                        <a:ahLst/>
                        <a:cxnLst>
                          <a:cxn ang="0">
                            <a:pos x="connsiteX0" y="connsiteY0"/>
                          </a:cxn>
                          <a:cxn ang="0">
                            <a:pos x="connsiteX1" y="connsiteY1"/>
                          </a:cxn>
                          <a:cxn ang="0">
                            <a:pos x="connsiteX2" y="connsiteY2"/>
                          </a:cxn>
                          <a:cxn ang="0">
                            <a:pos x="connsiteX3" y="connsiteY3"/>
                          </a:cxn>
                        </a:cxnLst>
                        <a:rect l="l" t="t" r="r" b="b"/>
                        <a:pathLst>
                          <a:path w="186642" h="183993">
                            <a:moveTo>
                              <a:pt x="186643" y="107757"/>
                            </a:moveTo>
                            <a:lnTo>
                              <a:pt x="186643" y="183993"/>
                            </a:lnTo>
                            <a:lnTo>
                              <a:pt x="0" y="76236"/>
                            </a:lnTo>
                            <a:lnTo>
                              <a:pt x="0" y="0"/>
                            </a:lnTo>
                            <a:close/>
                          </a:path>
                        </a:pathLst>
                      </a:custGeom>
                      <a:solidFill>
                        <a:srgbClr val="9098A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35" name="Graphic 2335">
                        <a:extLst>
                          <a:ext uri="{FF2B5EF4-FFF2-40B4-BE49-F238E27FC236}">
                            <a16:creationId xmlns:a16="http://schemas.microsoft.com/office/drawing/2014/main" id="{4632DF14-4BD2-9461-7B30-66A7B08F422F}"/>
                          </a:ext>
                        </a:extLst>
                      </p:cNvPr>
                      <p:cNvGrpSpPr/>
                      <p:nvPr/>
                    </p:nvGrpSpPr>
                    <p:grpSpPr>
                      <a:xfrm>
                        <a:off x="5844459" y="1265733"/>
                        <a:ext cx="57941" cy="41594"/>
                        <a:chOff x="5844459" y="1265733"/>
                        <a:chExt cx="57941" cy="41594"/>
                      </a:xfrm>
                    </p:grpSpPr>
                    <p:sp>
                      <p:nvSpPr>
                        <p:cNvPr id="2236" name="Freeform 2235">
                          <a:extLst>
                            <a:ext uri="{FF2B5EF4-FFF2-40B4-BE49-F238E27FC236}">
                              <a16:creationId xmlns:a16="http://schemas.microsoft.com/office/drawing/2014/main" id="{801BC00F-A64F-382E-CCF6-807E6E8C9F91}"/>
                            </a:ext>
                          </a:extLst>
                        </p:cNvPr>
                        <p:cNvSpPr/>
                        <p:nvPr/>
                      </p:nvSpPr>
                      <p:spPr>
                        <a:xfrm rot="-1821449">
                          <a:off x="5876620" y="1283608"/>
                          <a:ext cx="8146" cy="14172"/>
                        </a:xfrm>
                        <a:custGeom>
                          <a:avLst/>
                          <a:gdLst>
                            <a:gd name="connsiteX0" fmla="*/ 8147 w 8146"/>
                            <a:gd name="connsiteY0" fmla="*/ 7086 h 14172"/>
                            <a:gd name="connsiteX1" fmla="*/ 4074 w 8146"/>
                            <a:gd name="connsiteY1" fmla="*/ 14172 h 14172"/>
                            <a:gd name="connsiteX2" fmla="*/ 0 w 8146"/>
                            <a:gd name="connsiteY2" fmla="*/ 7086 h 14172"/>
                            <a:gd name="connsiteX3" fmla="*/ 4074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4" y="14172"/>
                              </a:cubicBezTo>
                              <a:cubicBezTo>
                                <a:pt x="1824" y="14172"/>
                                <a:pt x="0" y="11000"/>
                                <a:pt x="0" y="7086"/>
                              </a:cubicBezTo>
                              <a:cubicBezTo>
                                <a:pt x="0" y="3173"/>
                                <a:pt x="1824" y="0"/>
                                <a:pt x="4074"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37" name="Freeform 2236">
                          <a:extLst>
                            <a:ext uri="{FF2B5EF4-FFF2-40B4-BE49-F238E27FC236}">
                              <a16:creationId xmlns:a16="http://schemas.microsoft.com/office/drawing/2014/main" id="{634A3148-5C6C-B061-C4AD-6CC86A14CB86}"/>
                            </a:ext>
                          </a:extLst>
                        </p:cNvPr>
                        <p:cNvSpPr/>
                        <p:nvPr/>
                      </p:nvSpPr>
                      <p:spPr>
                        <a:xfrm rot="-1821449">
                          <a:off x="5891230" y="1292068"/>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38" name="Freeform 2237">
                          <a:extLst>
                            <a:ext uri="{FF2B5EF4-FFF2-40B4-BE49-F238E27FC236}">
                              <a16:creationId xmlns:a16="http://schemas.microsoft.com/office/drawing/2014/main" id="{AAFFEDAB-3510-9C46-81E6-4C5E900034C9}"/>
                            </a:ext>
                          </a:extLst>
                        </p:cNvPr>
                        <p:cNvSpPr/>
                        <p:nvPr/>
                      </p:nvSpPr>
                      <p:spPr>
                        <a:xfrm rot="-1821449">
                          <a:off x="5862051" y="1275218"/>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39" name="Freeform 2238">
                          <a:extLst>
                            <a:ext uri="{FF2B5EF4-FFF2-40B4-BE49-F238E27FC236}">
                              <a16:creationId xmlns:a16="http://schemas.microsoft.com/office/drawing/2014/main" id="{EFA6FC78-3115-38CC-E0ED-6FE8A81957A3}"/>
                            </a:ext>
                          </a:extLst>
                        </p:cNvPr>
                        <p:cNvSpPr/>
                        <p:nvPr/>
                      </p:nvSpPr>
                      <p:spPr>
                        <a:xfrm rot="-1821449">
                          <a:off x="5847482" y="1266819"/>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233" name="Freeform 2232">
                      <a:extLst>
                        <a:ext uri="{FF2B5EF4-FFF2-40B4-BE49-F238E27FC236}">
                          <a16:creationId xmlns:a16="http://schemas.microsoft.com/office/drawing/2014/main" id="{C2B9A911-9170-AD67-DA15-AF4134E1967F}"/>
                        </a:ext>
                      </a:extLst>
                    </p:cNvPr>
                    <p:cNvSpPr/>
                    <p:nvPr/>
                  </p:nvSpPr>
                  <p:spPr>
                    <a:xfrm>
                      <a:off x="5924265" y="1297045"/>
                      <a:ext cx="91406" cy="87078"/>
                    </a:xfrm>
                    <a:custGeom>
                      <a:avLst/>
                      <a:gdLst>
                        <a:gd name="connsiteX0" fmla="*/ 91407 w 91406"/>
                        <a:gd name="connsiteY0" fmla="*/ 53296 h 87078"/>
                        <a:gd name="connsiteX1" fmla="*/ 90592 w 91406"/>
                        <a:gd name="connsiteY1" fmla="*/ 51830 h 87078"/>
                        <a:gd name="connsiteX2" fmla="*/ 896 w 91406"/>
                        <a:gd name="connsiteY2" fmla="*/ 110 h 87078"/>
                        <a:gd name="connsiteX3" fmla="*/ 81 w 91406"/>
                        <a:gd name="connsiteY3" fmla="*/ 599 h 87078"/>
                        <a:gd name="connsiteX4" fmla="*/ 81 w 91406"/>
                        <a:gd name="connsiteY4" fmla="*/ 4508 h 87078"/>
                        <a:gd name="connsiteX5" fmla="*/ 896 w 91406"/>
                        <a:gd name="connsiteY5" fmla="*/ 5974 h 87078"/>
                        <a:gd name="connsiteX6" fmla="*/ 87985 w 91406"/>
                        <a:gd name="connsiteY6" fmla="*/ 56228 h 87078"/>
                        <a:gd name="connsiteX7" fmla="*/ 87985 w 91406"/>
                        <a:gd name="connsiteY7" fmla="*/ 64536 h 87078"/>
                        <a:gd name="connsiteX8" fmla="*/ 978 w 91406"/>
                        <a:gd name="connsiteY8" fmla="*/ 14282 h 87078"/>
                        <a:gd name="connsiteX9" fmla="*/ 0 w 91406"/>
                        <a:gd name="connsiteY9" fmla="*/ 14852 h 87078"/>
                        <a:gd name="connsiteX10" fmla="*/ 0 w 91406"/>
                        <a:gd name="connsiteY10" fmla="*/ 19169 h 87078"/>
                        <a:gd name="connsiteX11" fmla="*/ 978 w 91406"/>
                        <a:gd name="connsiteY11" fmla="*/ 20798 h 87078"/>
                        <a:gd name="connsiteX12" fmla="*/ 87985 w 91406"/>
                        <a:gd name="connsiteY12" fmla="*/ 71052 h 87078"/>
                        <a:gd name="connsiteX13" fmla="*/ 87985 w 91406"/>
                        <a:gd name="connsiteY13" fmla="*/ 79034 h 87078"/>
                        <a:gd name="connsiteX14" fmla="*/ 978 w 91406"/>
                        <a:gd name="connsiteY14" fmla="*/ 28780 h 87078"/>
                        <a:gd name="connsiteX15" fmla="*/ 0 w 91406"/>
                        <a:gd name="connsiteY15" fmla="*/ 29350 h 87078"/>
                        <a:gd name="connsiteX16" fmla="*/ 0 w 91406"/>
                        <a:gd name="connsiteY16" fmla="*/ 33667 h 87078"/>
                        <a:gd name="connsiteX17" fmla="*/ 978 w 91406"/>
                        <a:gd name="connsiteY17" fmla="*/ 35296 h 87078"/>
                        <a:gd name="connsiteX18" fmla="*/ 90429 w 91406"/>
                        <a:gd name="connsiteY18" fmla="*/ 86935 h 87078"/>
                        <a:gd name="connsiteX19" fmla="*/ 91407 w 91406"/>
                        <a:gd name="connsiteY19" fmla="*/ 86364 h 87078"/>
                        <a:gd name="connsiteX20" fmla="*/ 91407 w 91406"/>
                        <a:gd name="connsiteY20" fmla="*/ 71867 h 87078"/>
                        <a:gd name="connsiteX21" fmla="*/ 91407 w 91406"/>
                        <a:gd name="connsiteY21" fmla="*/ 53296 h 87078"/>
                        <a:gd name="connsiteX22" fmla="*/ 91407 w 91406"/>
                        <a:gd name="connsiteY22" fmla="*/ 53296 h 87078"/>
                        <a:gd name="connsiteX23" fmla="*/ 91407 w 91406"/>
                        <a:gd name="connsiteY23" fmla="*/ 53296 h 8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06" h="87078">
                          <a:moveTo>
                            <a:pt x="91407" y="53296"/>
                          </a:moveTo>
                          <a:cubicBezTo>
                            <a:pt x="91407" y="52726"/>
                            <a:pt x="90999" y="52074"/>
                            <a:pt x="90592" y="51830"/>
                          </a:cubicBezTo>
                          <a:lnTo>
                            <a:pt x="896" y="110"/>
                          </a:lnTo>
                          <a:cubicBezTo>
                            <a:pt x="407" y="-134"/>
                            <a:pt x="81" y="29"/>
                            <a:pt x="81" y="599"/>
                          </a:cubicBezTo>
                          <a:lnTo>
                            <a:pt x="81" y="4508"/>
                          </a:lnTo>
                          <a:cubicBezTo>
                            <a:pt x="81" y="5078"/>
                            <a:pt x="489" y="5730"/>
                            <a:pt x="896" y="5974"/>
                          </a:cubicBezTo>
                          <a:lnTo>
                            <a:pt x="87985" y="56228"/>
                          </a:lnTo>
                          <a:lnTo>
                            <a:pt x="87985" y="64536"/>
                          </a:lnTo>
                          <a:lnTo>
                            <a:pt x="978" y="14282"/>
                          </a:lnTo>
                          <a:cubicBezTo>
                            <a:pt x="489" y="13956"/>
                            <a:pt x="0" y="14201"/>
                            <a:pt x="0" y="14852"/>
                          </a:cubicBezTo>
                          <a:lnTo>
                            <a:pt x="0" y="19169"/>
                          </a:lnTo>
                          <a:cubicBezTo>
                            <a:pt x="0" y="19739"/>
                            <a:pt x="407" y="20472"/>
                            <a:pt x="978" y="20798"/>
                          </a:cubicBezTo>
                          <a:lnTo>
                            <a:pt x="87985" y="71052"/>
                          </a:lnTo>
                          <a:lnTo>
                            <a:pt x="87985" y="79034"/>
                          </a:lnTo>
                          <a:lnTo>
                            <a:pt x="978" y="28780"/>
                          </a:lnTo>
                          <a:cubicBezTo>
                            <a:pt x="489" y="28454"/>
                            <a:pt x="0" y="28699"/>
                            <a:pt x="0" y="29350"/>
                          </a:cubicBezTo>
                          <a:lnTo>
                            <a:pt x="0" y="33667"/>
                          </a:lnTo>
                          <a:cubicBezTo>
                            <a:pt x="0" y="34237"/>
                            <a:pt x="407" y="34970"/>
                            <a:pt x="978" y="35296"/>
                          </a:cubicBezTo>
                          <a:lnTo>
                            <a:pt x="90429" y="86935"/>
                          </a:lnTo>
                          <a:cubicBezTo>
                            <a:pt x="90918" y="87260"/>
                            <a:pt x="91407" y="87016"/>
                            <a:pt x="91407" y="86364"/>
                          </a:cubicBezTo>
                          <a:lnTo>
                            <a:pt x="91407" y="71867"/>
                          </a:lnTo>
                          <a:lnTo>
                            <a:pt x="91407" y="53296"/>
                          </a:lnTo>
                          <a:lnTo>
                            <a:pt x="91407" y="53296"/>
                          </a:lnTo>
                          <a:lnTo>
                            <a:pt x="91407" y="53296"/>
                          </a:ln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92" name="Graphic 2335">
                    <a:extLst>
                      <a:ext uri="{FF2B5EF4-FFF2-40B4-BE49-F238E27FC236}">
                        <a16:creationId xmlns:a16="http://schemas.microsoft.com/office/drawing/2014/main" id="{2F4AD751-1397-F79A-C468-E9C2E8AA732B}"/>
                      </a:ext>
                    </a:extLst>
                  </p:cNvPr>
                  <p:cNvGrpSpPr/>
                  <p:nvPr/>
                </p:nvGrpSpPr>
                <p:grpSpPr>
                  <a:xfrm>
                    <a:off x="5837746" y="1414686"/>
                    <a:ext cx="269740" cy="183993"/>
                    <a:chOff x="5837746" y="1414686"/>
                    <a:chExt cx="269740" cy="183993"/>
                  </a:xfrm>
                </p:grpSpPr>
                <p:grpSp>
                  <p:nvGrpSpPr>
                    <p:cNvPr id="2220" name="Graphic 2335">
                      <a:extLst>
                        <a:ext uri="{FF2B5EF4-FFF2-40B4-BE49-F238E27FC236}">
                          <a16:creationId xmlns:a16="http://schemas.microsoft.com/office/drawing/2014/main" id="{D1220BC9-AFF9-0AF2-4141-D72AB373C666}"/>
                        </a:ext>
                      </a:extLst>
                    </p:cNvPr>
                    <p:cNvGrpSpPr/>
                    <p:nvPr/>
                  </p:nvGrpSpPr>
                  <p:grpSpPr>
                    <a:xfrm>
                      <a:off x="6024389" y="1474551"/>
                      <a:ext cx="83097" cy="124128"/>
                      <a:chOff x="6024389" y="1474551"/>
                      <a:chExt cx="83097" cy="124128"/>
                    </a:xfrm>
                  </p:grpSpPr>
                  <p:sp>
                    <p:nvSpPr>
                      <p:cNvPr id="2229" name="Freeform 2228">
                        <a:extLst>
                          <a:ext uri="{FF2B5EF4-FFF2-40B4-BE49-F238E27FC236}">
                            <a16:creationId xmlns:a16="http://schemas.microsoft.com/office/drawing/2014/main" id="{54CFF325-5925-3BBB-3E62-8324E986B44D}"/>
                          </a:ext>
                        </a:extLst>
                      </p:cNvPr>
                      <p:cNvSpPr/>
                      <p:nvPr/>
                    </p:nvSpPr>
                    <p:spPr>
                      <a:xfrm>
                        <a:off x="6024389" y="1474551"/>
                        <a:ext cx="83097" cy="124128"/>
                      </a:xfrm>
                      <a:custGeom>
                        <a:avLst/>
                        <a:gdLst>
                          <a:gd name="connsiteX0" fmla="*/ 0 w 83097"/>
                          <a:gd name="connsiteY0" fmla="*/ 47892 h 124128"/>
                          <a:gd name="connsiteX1" fmla="*/ 83097 w 83097"/>
                          <a:gd name="connsiteY1" fmla="*/ 0 h 124128"/>
                          <a:gd name="connsiteX2" fmla="*/ 83097 w 83097"/>
                          <a:gd name="connsiteY2" fmla="*/ 76236 h 124128"/>
                          <a:gd name="connsiteX3" fmla="*/ 0 w 83097"/>
                          <a:gd name="connsiteY3" fmla="*/ 124128 h 124128"/>
                        </a:gdLst>
                        <a:ahLst/>
                        <a:cxnLst>
                          <a:cxn ang="0">
                            <a:pos x="connsiteX0" y="connsiteY0"/>
                          </a:cxn>
                          <a:cxn ang="0">
                            <a:pos x="connsiteX1" y="connsiteY1"/>
                          </a:cxn>
                          <a:cxn ang="0">
                            <a:pos x="connsiteX2" y="connsiteY2"/>
                          </a:cxn>
                          <a:cxn ang="0">
                            <a:pos x="connsiteX3" y="connsiteY3"/>
                          </a:cxn>
                        </a:cxnLst>
                        <a:rect l="l" t="t" r="r" b="b"/>
                        <a:pathLst>
                          <a:path w="83097" h="124128">
                            <a:moveTo>
                              <a:pt x="0" y="47892"/>
                            </a:moveTo>
                            <a:lnTo>
                              <a:pt x="83097" y="0"/>
                            </a:lnTo>
                            <a:lnTo>
                              <a:pt x="83097" y="76236"/>
                            </a:lnTo>
                            <a:lnTo>
                              <a:pt x="0" y="124128"/>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30" name="Freeform 2229">
                        <a:extLst>
                          <a:ext uri="{FF2B5EF4-FFF2-40B4-BE49-F238E27FC236}">
                            <a16:creationId xmlns:a16="http://schemas.microsoft.com/office/drawing/2014/main" id="{60B606AE-1DF4-F64B-6154-D5AC3FAB0F61}"/>
                          </a:ext>
                        </a:extLst>
                      </p:cNvPr>
                      <p:cNvSpPr/>
                      <p:nvPr/>
                    </p:nvSpPr>
                    <p:spPr>
                      <a:xfrm>
                        <a:off x="6033188" y="1505827"/>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725 w 57923"/>
                          <a:gd name="connsiteY5" fmla="*/ 36733 h 67602"/>
                          <a:gd name="connsiteX6" fmla="*/ 53280 w 57923"/>
                          <a:gd name="connsiteY6" fmla="*/ 8715 h 67602"/>
                          <a:gd name="connsiteX7" fmla="*/ 53280 w 57923"/>
                          <a:gd name="connsiteY7" fmla="*/ 16453 h 67602"/>
                          <a:gd name="connsiteX8" fmla="*/ 4725 w 57923"/>
                          <a:gd name="connsiteY8" fmla="*/ 44471 h 67602"/>
                          <a:gd name="connsiteX9" fmla="*/ 4725 w 57923"/>
                          <a:gd name="connsiteY9" fmla="*/ 36733 h 67602"/>
                          <a:gd name="connsiteX10" fmla="*/ 4725 w 57923"/>
                          <a:gd name="connsiteY10" fmla="*/ 51150 h 67602"/>
                          <a:gd name="connsiteX11" fmla="*/ 53280 w 57923"/>
                          <a:gd name="connsiteY11" fmla="*/ 23131 h 67602"/>
                          <a:gd name="connsiteX12" fmla="*/ 53280 w 57923"/>
                          <a:gd name="connsiteY12" fmla="*/ 30869 h 67602"/>
                          <a:gd name="connsiteX13" fmla="*/ 4725 w 57923"/>
                          <a:gd name="connsiteY13" fmla="*/ 58888 h 67602"/>
                          <a:gd name="connsiteX14" fmla="*/ 4725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725" y="36733"/>
                            </a:moveTo>
                            <a:lnTo>
                              <a:pt x="53280" y="8715"/>
                            </a:lnTo>
                            <a:lnTo>
                              <a:pt x="53280" y="16453"/>
                            </a:lnTo>
                            <a:lnTo>
                              <a:pt x="4725" y="44471"/>
                            </a:lnTo>
                            <a:lnTo>
                              <a:pt x="4725" y="36733"/>
                            </a:lnTo>
                            <a:close/>
                            <a:moveTo>
                              <a:pt x="4725" y="51150"/>
                            </a:moveTo>
                            <a:lnTo>
                              <a:pt x="53280" y="23131"/>
                            </a:lnTo>
                            <a:lnTo>
                              <a:pt x="53280" y="30869"/>
                            </a:lnTo>
                            <a:lnTo>
                              <a:pt x="4725" y="58888"/>
                            </a:lnTo>
                            <a:lnTo>
                              <a:pt x="4725"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21" name="Graphic 2335">
                      <a:extLst>
                        <a:ext uri="{FF2B5EF4-FFF2-40B4-BE49-F238E27FC236}">
                          <a16:creationId xmlns:a16="http://schemas.microsoft.com/office/drawing/2014/main" id="{3BA5AC84-0C2E-C3D4-D3BE-4BA1B2AAB460}"/>
                        </a:ext>
                      </a:extLst>
                    </p:cNvPr>
                    <p:cNvGrpSpPr/>
                    <p:nvPr/>
                  </p:nvGrpSpPr>
                  <p:grpSpPr>
                    <a:xfrm>
                      <a:off x="5837746" y="1414686"/>
                      <a:ext cx="186642" cy="183993"/>
                      <a:chOff x="5837746" y="1414686"/>
                      <a:chExt cx="186642" cy="183993"/>
                    </a:xfrm>
                  </p:grpSpPr>
                  <p:sp>
                    <p:nvSpPr>
                      <p:cNvPr id="2223" name="Freeform 2222">
                        <a:extLst>
                          <a:ext uri="{FF2B5EF4-FFF2-40B4-BE49-F238E27FC236}">
                            <a16:creationId xmlns:a16="http://schemas.microsoft.com/office/drawing/2014/main" id="{9A35F922-4A40-D986-92A4-DE1DD4B82390}"/>
                          </a:ext>
                        </a:extLst>
                      </p:cNvPr>
                      <p:cNvSpPr/>
                      <p:nvPr/>
                    </p:nvSpPr>
                    <p:spPr>
                      <a:xfrm>
                        <a:off x="5837746" y="1414686"/>
                        <a:ext cx="186642" cy="183993"/>
                      </a:xfrm>
                      <a:custGeom>
                        <a:avLst/>
                        <a:gdLst>
                          <a:gd name="connsiteX0" fmla="*/ 186643 w 186642"/>
                          <a:gd name="connsiteY0" fmla="*/ 107757 h 183993"/>
                          <a:gd name="connsiteX1" fmla="*/ 186643 w 186642"/>
                          <a:gd name="connsiteY1" fmla="*/ 183993 h 183993"/>
                          <a:gd name="connsiteX2" fmla="*/ 0 w 186642"/>
                          <a:gd name="connsiteY2" fmla="*/ 76236 h 183993"/>
                          <a:gd name="connsiteX3" fmla="*/ 0 w 186642"/>
                          <a:gd name="connsiteY3" fmla="*/ 0 h 183993"/>
                        </a:gdLst>
                        <a:ahLst/>
                        <a:cxnLst>
                          <a:cxn ang="0">
                            <a:pos x="connsiteX0" y="connsiteY0"/>
                          </a:cxn>
                          <a:cxn ang="0">
                            <a:pos x="connsiteX1" y="connsiteY1"/>
                          </a:cxn>
                          <a:cxn ang="0">
                            <a:pos x="connsiteX2" y="connsiteY2"/>
                          </a:cxn>
                          <a:cxn ang="0">
                            <a:pos x="connsiteX3" y="connsiteY3"/>
                          </a:cxn>
                        </a:cxnLst>
                        <a:rect l="l" t="t" r="r" b="b"/>
                        <a:pathLst>
                          <a:path w="186642" h="183993">
                            <a:moveTo>
                              <a:pt x="186643" y="107757"/>
                            </a:moveTo>
                            <a:lnTo>
                              <a:pt x="186643" y="183993"/>
                            </a:lnTo>
                            <a:lnTo>
                              <a:pt x="0" y="76236"/>
                            </a:lnTo>
                            <a:lnTo>
                              <a:pt x="0" y="0"/>
                            </a:lnTo>
                            <a:close/>
                          </a:path>
                        </a:pathLst>
                      </a:custGeom>
                      <a:solidFill>
                        <a:srgbClr val="9098A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24" name="Graphic 2335">
                        <a:extLst>
                          <a:ext uri="{FF2B5EF4-FFF2-40B4-BE49-F238E27FC236}">
                            <a16:creationId xmlns:a16="http://schemas.microsoft.com/office/drawing/2014/main" id="{BD409D3B-587B-ACAF-D3C1-AF7C75F4D689}"/>
                          </a:ext>
                        </a:extLst>
                      </p:cNvPr>
                      <p:cNvGrpSpPr/>
                      <p:nvPr/>
                    </p:nvGrpSpPr>
                    <p:grpSpPr>
                      <a:xfrm>
                        <a:off x="5844455" y="1453809"/>
                        <a:ext cx="57941" cy="41594"/>
                        <a:chOff x="5844455" y="1453809"/>
                        <a:chExt cx="57941" cy="41594"/>
                      </a:xfrm>
                    </p:grpSpPr>
                    <p:sp>
                      <p:nvSpPr>
                        <p:cNvPr id="2225" name="Freeform 2224">
                          <a:extLst>
                            <a:ext uri="{FF2B5EF4-FFF2-40B4-BE49-F238E27FC236}">
                              <a16:creationId xmlns:a16="http://schemas.microsoft.com/office/drawing/2014/main" id="{9ADCAFED-BDEC-1D89-350B-973640A9E983}"/>
                            </a:ext>
                          </a:extLst>
                        </p:cNvPr>
                        <p:cNvSpPr/>
                        <p:nvPr/>
                      </p:nvSpPr>
                      <p:spPr>
                        <a:xfrm rot="-1821449">
                          <a:off x="5876617" y="1471676"/>
                          <a:ext cx="8146" cy="14172"/>
                        </a:xfrm>
                        <a:custGeom>
                          <a:avLst/>
                          <a:gdLst>
                            <a:gd name="connsiteX0" fmla="*/ 8147 w 8146"/>
                            <a:gd name="connsiteY0" fmla="*/ 7086 h 14172"/>
                            <a:gd name="connsiteX1" fmla="*/ 4074 w 8146"/>
                            <a:gd name="connsiteY1" fmla="*/ 14172 h 14172"/>
                            <a:gd name="connsiteX2" fmla="*/ 0 w 8146"/>
                            <a:gd name="connsiteY2" fmla="*/ 7086 h 14172"/>
                            <a:gd name="connsiteX3" fmla="*/ 4074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4" y="14172"/>
                              </a:cubicBezTo>
                              <a:cubicBezTo>
                                <a:pt x="1824" y="14172"/>
                                <a:pt x="0" y="11000"/>
                                <a:pt x="0" y="7086"/>
                              </a:cubicBezTo>
                              <a:cubicBezTo>
                                <a:pt x="0" y="3173"/>
                                <a:pt x="1824" y="0"/>
                                <a:pt x="4074"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26" name="Freeform 2225">
                          <a:extLst>
                            <a:ext uri="{FF2B5EF4-FFF2-40B4-BE49-F238E27FC236}">
                              <a16:creationId xmlns:a16="http://schemas.microsoft.com/office/drawing/2014/main" id="{9A6E0FF2-6221-958A-06B2-A25D5AA992F0}"/>
                            </a:ext>
                          </a:extLst>
                        </p:cNvPr>
                        <p:cNvSpPr/>
                        <p:nvPr/>
                      </p:nvSpPr>
                      <p:spPr>
                        <a:xfrm rot="-1821449">
                          <a:off x="5891226" y="1480145"/>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27" name="Freeform 2226">
                          <a:extLst>
                            <a:ext uri="{FF2B5EF4-FFF2-40B4-BE49-F238E27FC236}">
                              <a16:creationId xmlns:a16="http://schemas.microsoft.com/office/drawing/2014/main" id="{C0069B07-CB23-98FA-E763-51F1484CDC71}"/>
                            </a:ext>
                          </a:extLst>
                        </p:cNvPr>
                        <p:cNvSpPr/>
                        <p:nvPr/>
                      </p:nvSpPr>
                      <p:spPr>
                        <a:xfrm rot="-1821449">
                          <a:off x="5862047" y="1463286"/>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28" name="Freeform 2227">
                          <a:extLst>
                            <a:ext uri="{FF2B5EF4-FFF2-40B4-BE49-F238E27FC236}">
                              <a16:creationId xmlns:a16="http://schemas.microsoft.com/office/drawing/2014/main" id="{9358C2BF-BFE5-3462-8113-E6D2A33D955B}"/>
                            </a:ext>
                          </a:extLst>
                        </p:cNvPr>
                        <p:cNvSpPr/>
                        <p:nvPr/>
                      </p:nvSpPr>
                      <p:spPr>
                        <a:xfrm rot="-1821449">
                          <a:off x="5847479" y="1454896"/>
                          <a:ext cx="8146" cy="14172"/>
                        </a:xfrm>
                        <a:custGeom>
                          <a:avLst/>
                          <a:gdLst>
                            <a:gd name="connsiteX0" fmla="*/ 8147 w 8146"/>
                            <a:gd name="connsiteY0" fmla="*/ 7086 h 14172"/>
                            <a:gd name="connsiteX1" fmla="*/ 4073 w 8146"/>
                            <a:gd name="connsiteY1" fmla="*/ 14172 h 14172"/>
                            <a:gd name="connsiteX2" fmla="*/ 0 w 8146"/>
                            <a:gd name="connsiteY2" fmla="*/ 7086 h 14172"/>
                            <a:gd name="connsiteX3" fmla="*/ 4073 w 8146"/>
                            <a:gd name="connsiteY3" fmla="*/ 0 h 14172"/>
                            <a:gd name="connsiteX4" fmla="*/ 8147 w 8146"/>
                            <a:gd name="connsiteY4" fmla="*/ 7086 h 1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 h="14172">
                              <a:moveTo>
                                <a:pt x="8147" y="7086"/>
                              </a:moveTo>
                              <a:cubicBezTo>
                                <a:pt x="8147" y="11000"/>
                                <a:pt x="6323" y="14172"/>
                                <a:pt x="4073" y="14172"/>
                              </a:cubicBezTo>
                              <a:cubicBezTo>
                                <a:pt x="1824" y="14172"/>
                                <a:pt x="0" y="11000"/>
                                <a:pt x="0" y="7086"/>
                              </a:cubicBezTo>
                              <a:cubicBezTo>
                                <a:pt x="0" y="3173"/>
                                <a:pt x="1824" y="0"/>
                                <a:pt x="4073" y="0"/>
                              </a:cubicBezTo>
                              <a:cubicBezTo>
                                <a:pt x="6323" y="0"/>
                                <a:pt x="8147" y="3173"/>
                                <a:pt x="8147" y="7086"/>
                              </a:cubicBez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222" name="Freeform 2221">
                      <a:extLst>
                        <a:ext uri="{FF2B5EF4-FFF2-40B4-BE49-F238E27FC236}">
                          <a16:creationId xmlns:a16="http://schemas.microsoft.com/office/drawing/2014/main" id="{0C392CD6-DBBE-F1EF-C2E5-BA5957439E27}"/>
                        </a:ext>
                      </a:extLst>
                    </p:cNvPr>
                    <p:cNvSpPr/>
                    <p:nvPr/>
                  </p:nvSpPr>
                  <p:spPr>
                    <a:xfrm>
                      <a:off x="5924265" y="1485111"/>
                      <a:ext cx="91406" cy="87078"/>
                    </a:xfrm>
                    <a:custGeom>
                      <a:avLst/>
                      <a:gdLst>
                        <a:gd name="connsiteX0" fmla="*/ 91407 w 91406"/>
                        <a:gd name="connsiteY0" fmla="*/ 53296 h 87078"/>
                        <a:gd name="connsiteX1" fmla="*/ 90592 w 91406"/>
                        <a:gd name="connsiteY1" fmla="*/ 51830 h 87078"/>
                        <a:gd name="connsiteX2" fmla="*/ 896 w 91406"/>
                        <a:gd name="connsiteY2" fmla="*/ 110 h 87078"/>
                        <a:gd name="connsiteX3" fmla="*/ 81 w 91406"/>
                        <a:gd name="connsiteY3" fmla="*/ 599 h 87078"/>
                        <a:gd name="connsiteX4" fmla="*/ 81 w 91406"/>
                        <a:gd name="connsiteY4" fmla="*/ 4508 h 87078"/>
                        <a:gd name="connsiteX5" fmla="*/ 896 w 91406"/>
                        <a:gd name="connsiteY5" fmla="*/ 5974 h 87078"/>
                        <a:gd name="connsiteX6" fmla="*/ 87985 w 91406"/>
                        <a:gd name="connsiteY6" fmla="*/ 56228 h 87078"/>
                        <a:gd name="connsiteX7" fmla="*/ 87985 w 91406"/>
                        <a:gd name="connsiteY7" fmla="*/ 64536 h 87078"/>
                        <a:gd name="connsiteX8" fmla="*/ 978 w 91406"/>
                        <a:gd name="connsiteY8" fmla="*/ 14282 h 87078"/>
                        <a:gd name="connsiteX9" fmla="*/ 0 w 91406"/>
                        <a:gd name="connsiteY9" fmla="*/ 14852 h 87078"/>
                        <a:gd name="connsiteX10" fmla="*/ 0 w 91406"/>
                        <a:gd name="connsiteY10" fmla="*/ 19169 h 87078"/>
                        <a:gd name="connsiteX11" fmla="*/ 978 w 91406"/>
                        <a:gd name="connsiteY11" fmla="*/ 20798 h 87078"/>
                        <a:gd name="connsiteX12" fmla="*/ 87985 w 91406"/>
                        <a:gd name="connsiteY12" fmla="*/ 71052 h 87078"/>
                        <a:gd name="connsiteX13" fmla="*/ 87985 w 91406"/>
                        <a:gd name="connsiteY13" fmla="*/ 79034 h 87078"/>
                        <a:gd name="connsiteX14" fmla="*/ 978 w 91406"/>
                        <a:gd name="connsiteY14" fmla="*/ 28780 h 87078"/>
                        <a:gd name="connsiteX15" fmla="*/ 0 w 91406"/>
                        <a:gd name="connsiteY15" fmla="*/ 29350 h 87078"/>
                        <a:gd name="connsiteX16" fmla="*/ 0 w 91406"/>
                        <a:gd name="connsiteY16" fmla="*/ 33667 h 87078"/>
                        <a:gd name="connsiteX17" fmla="*/ 978 w 91406"/>
                        <a:gd name="connsiteY17" fmla="*/ 35296 h 87078"/>
                        <a:gd name="connsiteX18" fmla="*/ 90429 w 91406"/>
                        <a:gd name="connsiteY18" fmla="*/ 86934 h 87078"/>
                        <a:gd name="connsiteX19" fmla="*/ 91407 w 91406"/>
                        <a:gd name="connsiteY19" fmla="*/ 86364 h 87078"/>
                        <a:gd name="connsiteX20" fmla="*/ 91407 w 91406"/>
                        <a:gd name="connsiteY20" fmla="*/ 71866 h 87078"/>
                        <a:gd name="connsiteX21" fmla="*/ 91407 w 91406"/>
                        <a:gd name="connsiteY21" fmla="*/ 53296 h 87078"/>
                        <a:gd name="connsiteX22" fmla="*/ 91407 w 91406"/>
                        <a:gd name="connsiteY22" fmla="*/ 53296 h 87078"/>
                        <a:gd name="connsiteX23" fmla="*/ 91407 w 91406"/>
                        <a:gd name="connsiteY23" fmla="*/ 53296 h 8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06" h="87078">
                          <a:moveTo>
                            <a:pt x="91407" y="53296"/>
                          </a:moveTo>
                          <a:cubicBezTo>
                            <a:pt x="91407" y="52726"/>
                            <a:pt x="90999" y="52074"/>
                            <a:pt x="90592" y="51830"/>
                          </a:cubicBezTo>
                          <a:lnTo>
                            <a:pt x="896" y="110"/>
                          </a:lnTo>
                          <a:cubicBezTo>
                            <a:pt x="407" y="-134"/>
                            <a:pt x="81" y="28"/>
                            <a:pt x="81" y="599"/>
                          </a:cubicBezTo>
                          <a:lnTo>
                            <a:pt x="81" y="4508"/>
                          </a:lnTo>
                          <a:cubicBezTo>
                            <a:pt x="81" y="5078"/>
                            <a:pt x="489" y="5730"/>
                            <a:pt x="896" y="5974"/>
                          </a:cubicBezTo>
                          <a:lnTo>
                            <a:pt x="87985" y="56228"/>
                          </a:lnTo>
                          <a:lnTo>
                            <a:pt x="87985" y="64536"/>
                          </a:lnTo>
                          <a:lnTo>
                            <a:pt x="978" y="14282"/>
                          </a:lnTo>
                          <a:cubicBezTo>
                            <a:pt x="489" y="13956"/>
                            <a:pt x="0" y="14201"/>
                            <a:pt x="0" y="14852"/>
                          </a:cubicBezTo>
                          <a:lnTo>
                            <a:pt x="0" y="19169"/>
                          </a:lnTo>
                          <a:cubicBezTo>
                            <a:pt x="0" y="19739"/>
                            <a:pt x="407" y="20472"/>
                            <a:pt x="978" y="20798"/>
                          </a:cubicBezTo>
                          <a:lnTo>
                            <a:pt x="87985" y="71052"/>
                          </a:lnTo>
                          <a:lnTo>
                            <a:pt x="87985" y="79034"/>
                          </a:lnTo>
                          <a:lnTo>
                            <a:pt x="978" y="28780"/>
                          </a:lnTo>
                          <a:cubicBezTo>
                            <a:pt x="489" y="28454"/>
                            <a:pt x="0" y="28698"/>
                            <a:pt x="0" y="29350"/>
                          </a:cubicBezTo>
                          <a:lnTo>
                            <a:pt x="0" y="33667"/>
                          </a:lnTo>
                          <a:cubicBezTo>
                            <a:pt x="0" y="34237"/>
                            <a:pt x="407" y="34970"/>
                            <a:pt x="978" y="35296"/>
                          </a:cubicBezTo>
                          <a:lnTo>
                            <a:pt x="90429" y="86934"/>
                          </a:lnTo>
                          <a:cubicBezTo>
                            <a:pt x="90918" y="87260"/>
                            <a:pt x="91407" y="87016"/>
                            <a:pt x="91407" y="86364"/>
                          </a:cubicBezTo>
                          <a:lnTo>
                            <a:pt x="91407" y="71866"/>
                          </a:lnTo>
                          <a:lnTo>
                            <a:pt x="91407" y="53296"/>
                          </a:lnTo>
                          <a:lnTo>
                            <a:pt x="91407" y="53296"/>
                          </a:lnTo>
                          <a:lnTo>
                            <a:pt x="91407" y="53296"/>
                          </a:ln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93" name="Graphic 2335">
                    <a:extLst>
                      <a:ext uri="{FF2B5EF4-FFF2-40B4-BE49-F238E27FC236}">
                        <a16:creationId xmlns:a16="http://schemas.microsoft.com/office/drawing/2014/main" id="{D5143BAC-A712-CF85-3CB3-E5DC11573476}"/>
                      </a:ext>
                    </a:extLst>
                  </p:cNvPr>
                  <p:cNvGrpSpPr/>
                  <p:nvPr/>
                </p:nvGrpSpPr>
                <p:grpSpPr>
                  <a:xfrm>
                    <a:off x="6128098" y="1038555"/>
                    <a:ext cx="83015" cy="124209"/>
                    <a:chOff x="6128098" y="1038555"/>
                    <a:chExt cx="83015" cy="124209"/>
                  </a:xfrm>
                </p:grpSpPr>
                <p:sp>
                  <p:nvSpPr>
                    <p:cNvPr id="2218" name="Freeform 2217">
                      <a:extLst>
                        <a:ext uri="{FF2B5EF4-FFF2-40B4-BE49-F238E27FC236}">
                          <a16:creationId xmlns:a16="http://schemas.microsoft.com/office/drawing/2014/main" id="{71B83B1B-8167-5914-20F1-552D9F5FFFD6}"/>
                        </a:ext>
                      </a:extLst>
                    </p:cNvPr>
                    <p:cNvSpPr/>
                    <p:nvPr/>
                  </p:nvSpPr>
                  <p:spPr>
                    <a:xfrm>
                      <a:off x="6128098" y="1038555"/>
                      <a:ext cx="83015" cy="124209"/>
                    </a:xfrm>
                    <a:custGeom>
                      <a:avLst/>
                      <a:gdLst>
                        <a:gd name="connsiteX0" fmla="*/ 83016 w 83015"/>
                        <a:gd name="connsiteY0" fmla="*/ 0 h 124209"/>
                        <a:gd name="connsiteX1" fmla="*/ 83016 w 83015"/>
                        <a:gd name="connsiteY1" fmla="*/ 76236 h 124209"/>
                        <a:gd name="connsiteX2" fmla="*/ 0 w 83015"/>
                        <a:gd name="connsiteY2" fmla="*/ 124210 h 124209"/>
                        <a:gd name="connsiteX3" fmla="*/ 0 w 83015"/>
                        <a:gd name="connsiteY3" fmla="*/ 47973 h 124209"/>
                      </a:gdLst>
                      <a:ahLst/>
                      <a:cxnLst>
                        <a:cxn ang="0">
                          <a:pos x="connsiteX0" y="connsiteY0"/>
                        </a:cxn>
                        <a:cxn ang="0">
                          <a:pos x="connsiteX1" y="connsiteY1"/>
                        </a:cxn>
                        <a:cxn ang="0">
                          <a:pos x="connsiteX2" y="connsiteY2"/>
                        </a:cxn>
                        <a:cxn ang="0">
                          <a:pos x="connsiteX3" y="connsiteY3"/>
                        </a:cxn>
                      </a:cxnLst>
                      <a:rect l="l" t="t" r="r" b="b"/>
                      <a:pathLst>
                        <a:path w="83015" h="124209">
                          <a:moveTo>
                            <a:pt x="83016" y="0"/>
                          </a:moveTo>
                          <a:lnTo>
                            <a:pt x="83016" y="76236"/>
                          </a:lnTo>
                          <a:lnTo>
                            <a:pt x="0" y="124210"/>
                          </a:lnTo>
                          <a:lnTo>
                            <a:pt x="0" y="47973"/>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19" name="Freeform 2218">
                      <a:extLst>
                        <a:ext uri="{FF2B5EF4-FFF2-40B4-BE49-F238E27FC236}">
                          <a16:creationId xmlns:a16="http://schemas.microsoft.com/office/drawing/2014/main" id="{C9100046-D0E5-CF4D-6F75-F64D2F20CC18}"/>
                        </a:ext>
                      </a:extLst>
                    </p:cNvPr>
                    <p:cNvSpPr/>
                    <p:nvPr/>
                  </p:nvSpPr>
                  <p:spPr>
                    <a:xfrm>
                      <a:off x="6144473" y="1065677"/>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643 w 57923"/>
                        <a:gd name="connsiteY5" fmla="*/ 36652 h 67602"/>
                        <a:gd name="connsiteX6" fmla="*/ 53198 w 57923"/>
                        <a:gd name="connsiteY6" fmla="*/ 8634 h 67602"/>
                        <a:gd name="connsiteX7" fmla="*/ 53198 w 57923"/>
                        <a:gd name="connsiteY7" fmla="*/ 16371 h 67602"/>
                        <a:gd name="connsiteX8" fmla="*/ 4643 w 57923"/>
                        <a:gd name="connsiteY8" fmla="*/ 44390 h 67602"/>
                        <a:gd name="connsiteX9" fmla="*/ 4643 w 57923"/>
                        <a:gd name="connsiteY9" fmla="*/ 36652 h 67602"/>
                        <a:gd name="connsiteX10" fmla="*/ 4643 w 57923"/>
                        <a:gd name="connsiteY10" fmla="*/ 51150 h 67602"/>
                        <a:gd name="connsiteX11" fmla="*/ 53198 w 57923"/>
                        <a:gd name="connsiteY11" fmla="*/ 23131 h 67602"/>
                        <a:gd name="connsiteX12" fmla="*/ 53198 w 57923"/>
                        <a:gd name="connsiteY12" fmla="*/ 30869 h 67602"/>
                        <a:gd name="connsiteX13" fmla="*/ 4643 w 57923"/>
                        <a:gd name="connsiteY13" fmla="*/ 58888 h 67602"/>
                        <a:gd name="connsiteX14" fmla="*/ 4643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643" y="36652"/>
                          </a:moveTo>
                          <a:lnTo>
                            <a:pt x="53198" y="8634"/>
                          </a:lnTo>
                          <a:lnTo>
                            <a:pt x="53198" y="16371"/>
                          </a:lnTo>
                          <a:lnTo>
                            <a:pt x="4643" y="44390"/>
                          </a:lnTo>
                          <a:lnTo>
                            <a:pt x="4643" y="36652"/>
                          </a:lnTo>
                          <a:close/>
                          <a:moveTo>
                            <a:pt x="4643" y="51150"/>
                          </a:moveTo>
                          <a:lnTo>
                            <a:pt x="53198" y="23131"/>
                          </a:lnTo>
                          <a:lnTo>
                            <a:pt x="53198" y="30869"/>
                          </a:lnTo>
                          <a:lnTo>
                            <a:pt x="4643" y="58888"/>
                          </a:lnTo>
                          <a:lnTo>
                            <a:pt x="4643"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94" name="Graphic 2335">
                    <a:extLst>
                      <a:ext uri="{FF2B5EF4-FFF2-40B4-BE49-F238E27FC236}">
                        <a16:creationId xmlns:a16="http://schemas.microsoft.com/office/drawing/2014/main" id="{8AF4C71E-FA93-0F66-8052-69B92C4252FC}"/>
                      </a:ext>
                    </a:extLst>
                  </p:cNvPr>
                  <p:cNvGrpSpPr/>
                  <p:nvPr/>
                </p:nvGrpSpPr>
                <p:grpSpPr>
                  <a:xfrm>
                    <a:off x="6128098" y="1132628"/>
                    <a:ext cx="83015" cy="124128"/>
                    <a:chOff x="6128098" y="1132628"/>
                    <a:chExt cx="83015" cy="124128"/>
                  </a:xfrm>
                </p:grpSpPr>
                <p:sp>
                  <p:nvSpPr>
                    <p:cNvPr id="2216" name="Freeform 2215">
                      <a:extLst>
                        <a:ext uri="{FF2B5EF4-FFF2-40B4-BE49-F238E27FC236}">
                          <a16:creationId xmlns:a16="http://schemas.microsoft.com/office/drawing/2014/main" id="{DE54BA69-51E7-2B23-FFDA-CD7E123942F0}"/>
                        </a:ext>
                      </a:extLst>
                    </p:cNvPr>
                    <p:cNvSpPr/>
                    <p:nvPr/>
                  </p:nvSpPr>
                  <p:spPr>
                    <a:xfrm>
                      <a:off x="6128098" y="1132628"/>
                      <a:ext cx="83015" cy="124128"/>
                    </a:xfrm>
                    <a:custGeom>
                      <a:avLst/>
                      <a:gdLst>
                        <a:gd name="connsiteX0" fmla="*/ 83016 w 83015"/>
                        <a:gd name="connsiteY0" fmla="*/ 0 h 124128"/>
                        <a:gd name="connsiteX1" fmla="*/ 83016 w 83015"/>
                        <a:gd name="connsiteY1" fmla="*/ 76236 h 124128"/>
                        <a:gd name="connsiteX2" fmla="*/ 0 w 83015"/>
                        <a:gd name="connsiteY2" fmla="*/ 124128 h 124128"/>
                        <a:gd name="connsiteX3" fmla="*/ 0 w 83015"/>
                        <a:gd name="connsiteY3" fmla="*/ 47892 h 124128"/>
                      </a:gdLst>
                      <a:ahLst/>
                      <a:cxnLst>
                        <a:cxn ang="0">
                          <a:pos x="connsiteX0" y="connsiteY0"/>
                        </a:cxn>
                        <a:cxn ang="0">
                          <a:pos x="connsiteX1" y="connsiteY1"/>
                        </a:cxn>
                        <a:cxn ang="0">
                          <a:pos x="connsiteX2" y="connsiteY2"/>
                        </a:cxn>
                        <a:cxn ang="0">
                          <a:pos x="connsiteX3" y="connsiteY3"/>
                        </a:cxn>
                      </a:cxnLst>
                      <a:rect l="l" t="t" r="r" b="b"/>
                      <a:pathLst>
                        <a:path w="83015" h="124128">
                          <a:moveTo>
                            <a:pt x="83016" y="0"/>
                          </a:moveTo>
                          <a:lnTo>
                            <a:pt x="83016" y="76236"/>
                          </a:lnTo>
                          <a:lnTo>
                            <a:pt x="0" y="124128"/>
                          </a:lnTo>
                          <a:lnTo>
                            <a:pt x="0" y="47892"/>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17" name="Freeform 2216">
                      <a:extLst>
                        <a:ext uri="{FF2B5EF4-FFF2-40B4-BE49-F238E27FC236}">
                          <a16:creationId xmlns:a16="http://schemas.microsoft.com/office/drawing/2014/main" id="{506C022E-9EF9-3025-5688-5AA783124460}"/>
                        </a:ext>
                      </a:extLst>
                    </p:cNvPr>
                    <p:cNvSpPr/>
                    <p:nvPr/>
                  </p:nvSpPr>
                  <p:spPr>
                    <a:xfrm>
                      <a:off x="6144473" y="1159669"/>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643 w 57923"/>
                        <a:gd name="connsiteY5" fmla="*/ 36733 h 67602"/>
                        <a:gd name="connsiteX6" fmla="*/ 53198 w 57923"/>
                        <a:gd name="connsiteY6" fmla="*/ 8715 h 67602"/>
                        <a:gd name="connsiteX7" fmla="*/ 53198 w 57923"/>
                        <a:gd name="connsiteY7" fmla="*/ 16453 h 67602"/>
                        <a:gd name="connsiteX8" fmla="*/ 4643 w 57923"/>
                        <a:gd name="connsiteY8" fmla="*/ 44471 h 67602"/>
                        <a:gd name="connsiteX9" fmla="*/ 4643 w 57923"/>
                        <a:gd name="connsiteY9" fmla="*/ 36733 h 67602"/>
                        <a:gd name="connsiteX10" fmla="*/ 4643 w 57923"/>
                        <a:gd name="connsiteY10" fmla="*/ 51231 h 67602"/>
                        <a:gd name="connsiteX11" fmla="*/ 53198 w 57923"/>
                        <a:gd name="connsiteY11" fmla="*/ 23213 h 67602"/>
                        <a:gd name="connsiteX12" fmla="*/ 53198 w 57923"/>
                        <a:gd name="connsiteY12" fmla="*/ 30950 h 67602"/>
                        <a:gd name="connsiteX13" fmla="*/ 4643 w 57923"/>
                        <a:gd name="connsiteY13" fmla="*/ 58969 h 67602"/>
                        <a:gd name="connsiteX14" fmla="*/ 4643 w 57923"/>
                        <a:gd name="connsiteY14" fmla="*/ 51231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643" y="36733"/>
                          </a:moveTo>
                          <a:lnTo>
                            <a:pt x="53198" y="8715"/>
                          </a:lnTo>
                          <a:lnTo>
                            <a:pt x="53198" y="16453"/>
                          </a:lnTo>
                          <a:lnTo>
                            <a:pt x="4643" y="44471"/>
                          </a:lnTo>
                          <a:lnTo>
                            <a:pt x="4643" y="36733"/>
                          </a:lnTo>
                          <a:close/>
                          <a:moveTo>
                            <a:pt x="4643" y="51231"/>
                          </a:moveTo>
                          <a:lnTo>
                            <a:pt x="53198" y="23213"/>
                          </a:lnTo>
                          <a:lnTo>
                            <a:pt x="53198" y="30950"/>
                          </a:lnTo>
                          <a:lnTo>
                            <a:pt x="4643" y="58969"/>
                          </a:lnTo>
                          <a:lnTo>
                            <a:pt x="4643" y="51231"/>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95" name="Graphic 2335">
                    <a:extLst>
                      <a:ext uri="{FF2B5EF4-FFF2-40B4-BE49-F238E27FC236}">
                        <a16:creationId xmlns:a16="http://schemas.microsoft.com/office/drawing/2014/main" id="{F6B4A12C-031E-5530-274D-D78FCFFFB705}"/>
                      </a:ext>
                    </a:extLst>
                  </p:cNvPr>
                  <p:cNvGrpSpPr/>
                  <p:nvPr/>
                </p:nvGrpSpPr>
                <p:grpSpPr>
                  <a:xfrm>
                    <a:off x="6128098" y="1226620"/>
                    <a:ext cx="83015" cy="124209"/>
                    <a:chOff x="6128098" y="1226620"/>
                    <a:chExt cx="83015" cy="124209"/>
                  </a:xfrm>
                </p:grpSpPr>
                <p:sp>
                  <p:nvSpPr>
                    <p:cNvPr id="2214" name="Freeform 2213">
                      <a:extLst>
                        <a:ext uri="{FF2B5EF4-FFF2-40B4-BE49-F238E27FC236}">
                          <a16:creationId xmlns:a16="http://schemas.microsoft.com/office/drawing/2014/main" id="{02B6B614-EBC0-1729-EF58-46E62F21A82C}"/>
                        </a:ext>
                      </a:extLst>
                    </p:cNvPr>
                    <p:cNvSpPr/>
                    <p:nvPr/>
                  </p:nvSpPr>
                  <p:spPr>
                    <a:xfrm>
                      <a:off x="6128098" y="1226620"/>
                      <a:ext cx="83015" cy="124209"/>
                    </a:xfrm>
                    <a:custGeom>
                      <a:avLst/>
                      <a:gdLst>
                        <a:gd name="connsiteX0" fmla="*/ 83016 w 83015"/>
                        <a:gd name="connsiteY0" fmla="*/ 0 h 124209"/>
                        <a:gd name="connsiteX1" fmla="*/ 83016 w 83015"/>
                        <a:gd name="connsiteY1" fmla="*/ 76236 h 124209"/>
                        <a:gd name="connsiteX2" fmla="*/ 0 w 83015"/>
                        <a:gd name="connsiteY2" fmla="*/ 124210 h 124209"/>
                        <a:gd name="connsiteX3" fmla="*/ 0 w 83015"/>
                        <a:gd name="connsiteY3" fmla="*/ 47973 h 124209"/>
                      </a:gdLst>
                      <a:ahLst/>
                      <a:cxnLst>
                        <a:cxn ang="0">
                          <a:pos x="connsiteX0" y="connsiteY0"/>
                        </a:cxn>
                        <a:cxn ang="0">
                          <a:pos x="connsiteX1" y="connsiteY1"/>
                        </a:cxn>
                        <a:cxn ang="0">
                          <a:pos x="connsiteX2" y="connsiteY2"/>
                        </a:cxn>
                        <a:cxn ang="0">
                          <a:pos x="connsiteX3" y="connsiteY3"/>
                        </a:cxn>
                      </a:cxnLst>
                      <a:rect l="l" t="t" r="r" b="b"/>
                      <a:pathLst>
                        <a:path w="83015" h="124209">
                          <a:moveTo>
                            <a:pt x="83016" y="0"/>
                          </a:moveTo>
                          <a:lnTo>
                            <a:pt x="83016" y="76236"/>
                          </a:lnTo>
                          <a:lnTo>
                            <a:pt x="0" y="124210"/>
                          </a:lnTo>
                          <a:lnTo>
                            <a:pt x="0" y="47973"/>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15" name="Freeform 2214">
                      <a:extLst>
                        <a:ext uri="{FF2B5EF4-FFF2-40B4-BE49-F238E27FC236}">
                          <a16:creationId xmlns:a16="http://schemas.microsoft.com/office/drawing/2014/main" id="{99A0A6A3-8F24-82D3-A8B0-13EF5CD28E6D}"/>
                        </a:ext>
                      </a:extLst>
                    </p:cNvPr>
                    <p:cNvSpPr/>
                    <p:nvPr/>
                  </p:nvSpPr>
                  <p:spPr>
                    <a:xfrm>
                      <a:off x="6144473" y="1253743"/>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643 w 57923"/>
                        <a:gd name="connsiteY5" fmla="*/ 36652 h 67602"/>
                        <a:gd name="connsiteX6" fmla="*/ 53198 w 57923"/>
                        <a:gd name="connsiteY6" fmla="*/ 8634 h 67602"/>
                        <a:gd name="connsiteX7" fmla="*/ 53198 w 57923"/>
                        <a:gd name="connsiteY7" fmla="*/ 16371 h 67602"/>
                        <a:gd name="connsiteX8" fmla="*/ 4643 w 57923"/>
                        <a:gd name="connsiteY8" fmla="*/ 44390 h 67602"/>
                        <a:gd name="connsiteX9" fmla="*/ 4643 w 57923"/>
                        <a:gd name="connsiteY9" fmla="*/ 36652 h 67602"/>
                        <a:gd name="connsiteX10" fmla="*/ 4643 w 57923"/>
                        <a:gd name="connsiteY10" fmla="*/ 51150 h 67602"/>
                        <a:gd name="connsiteX11" fmla="*/ 53198 w 57923"/>
                        <a:gd name="connsiteY11" fmla="*/ 23132 h 67602"/>
                        <a:gd name="connsiteX12" fmla="*/ 53198 w 57923"/>
                        <a:gd name="connsiteY12" fmla="*/ 30869 h 67602"/>
                        <a:gd name="connsiteX13" fmla="*/ 4643 w 57923"/>
                        <a:gd name="connsiteY13" fmla="*/ 58888 h 67602"/>
                        <a:gd name="connsiteX14" fmla="*/ 4643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643" y="36652"/>
                          </a:moveTo>
                          <a:lnTo>
                            <a:pt x="53198" y="8634"/>
                          </a:lnTo>
                          <a:lnTo>
                            <a:pt x="53198" y="16371"/>
                          </a:lnTo>
                          <a:lnTo>
                            <a:pt x="4643" y="44390"/>
                          </a:lnTo>
                          <a:lnTo>
                            <a:pt x="4643" y="36652"/>
                          </a:lnTo>
                          <a:close/>
                          <a:moveTo>
                            <a:pt x="4643" y="51150"/>
                          </a:moveTo>
                          <a:lnTo>
                            <a:pt x="53198" y="23132"/>
                          </a:lnTo>
                          <a:lnTo>
                            <a:pt x="53198" y="30869"/>
                          </a:lnTo>
                          <a:lnTo>
                            <a:pt x="4643" y="58888"/>
                          </a:lnTo>
                          <a:lnTo>
                            <a:pt x="4643"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96" name="Graphic 2335">
                    <a:extLst>
                      <a:ext uri="{FF2B5EF4-FFF2-40B4-BE49-F238E27FC236}">
                        <a16:creationId xmlns:a16="http://schemas.microsoft.com/office/drawing/2014/main" id="{CA6561C3-A993-2C0E-0986-C0AC8AB6332C}"/>
                      </a:ext>
                    </a:extLst>
                  </p:cNvPr>
                  <p:cNvGrpSpPr/>
                  <p:nvPr/>
                </p:nvGrpSpPr>
                <p:grpSpPr>
                  <a:xfrm>
                    <a:off x="6128098" y="1320694"/>
                    <a:ext cx="83015" cy="124128"/>
                    <a:chOff x="6128098" y="1320694"/>
                    <a:chExt cx="83015" cy="124128"/>
                  </a:xfrm>
                </p:grpSpPr>
                <p:sp>
                  <p:nvSpPr>
                    <p:cNvPr id="2212" name="Freeform 2211">
                      <a:extLst>
                        <a:ext uri="{FF2B5EF4-FFF2-40B4-BE49-F238E27FC236}">
                          <a16:creationId xmlns:a16="http://schemas.microsoft.com/office/drawing/2014/main" id="{47BD05EE-1B64-6A93-525B-DE07D3DFAF62}"/>
                        </a:ext>
                      </a:extLst>
                    </p:cNvPr>
                    <p:cNvSpPr/>
                    <p:nvPr/>
                  </p:nvSpPr>
                  <p:spPr>
                    <a:xfrm>
                      <a:off x="6128098" y="1320694"/>
                      <a:ext cx="83015" cy="124128"/>
                    </a:xfrm>
                    <a:custGeom>
                      <a:avLst/>
                      <a:gdLst>
                        <a:gd name="connsiteX0" fmla="*/ 83016 w 83015"/>
                        <a:gd name="connsiteY0" fmla="*/ 0 h 124128"/>
                        <a:gd name="connsiteX1" fmla="*/ 83016 w 83015"/>
                        <a:gd name="connsiteY1" fmla="*/ 76236 h 124128"/>
                        <a:gd name="connsiteX2" fmla="*/ 0 w 83015"/>
                        <a:gd name="connsiteY2" fmla="*/ 124128 h 124128"/>
                        <a:gd name="connsiteX3" fmla="*/ 0 w 83015"/>
                        <a:gd name="connsiteY3" fmla="*/ 47892 h 124128"/>
                      </a:gdLst>
                      <a:ahLst/>
                      <a:cxnLst>
                        <a:cxn ang="0">
                          <a:pos x="connsiteX0" y="connsiteY0"/>
                        </a:cxn>
                        <a:cxn ang="0">
                          <a:pos x="connsiteX1" y="connsiteY1"/>
                        </a:cxn>
                        <a:cxn ang="0">
                          <a:pos x="connsiteX2" y="connsiteY2"/>
                        </a:cxn>
                        <a:cxn ang="0">
                          <a:pos x="connsiteX3" y="connsiteY3"/>
                        </a:cxn>
                      </a:cxnLst>
                      <a:rect l="l" t="t" r="r" b="b"/>
                      <a:pathLst>
                        <a:path w="83015" h="124128">
                          <a:moveTo>
                            <a:pt x="83016" y="0"/>
                          </a:moveTo>
                          <a:lnTo>
                            <a:pt x="83016" y="76236"/>
                          </a:lnTo>
                          <a:lnTo>
                            <a:pt x="0" y="124128"/>
                          </a:lnTo>
                          <a:lnTo>
                            <a:pt x="0" y="47892"/>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13" name="Freeform 2212">
                      <a:extLst>
                        <a:ext uri="{FF2B5EF4-FFF2-40B4-BE49-F238E27FC236}">
                          <a16:creationId xmlns:a16="http://schemas.microsoft.com/office/drawing/2014/main" id="{DFEF8F90-93C8-50F6-188F-F7AF4F828488}"/>
                        </a:ext>
                      </a:extLst>
                    </p:cNvPr>
                    <p:cNvSpPr/>
                    <p:nvPr/>
                  </p:nvSpPr>
                  <p:spPr>
                    <a:xfrm>
                      <a:off x="6144473" y="1347735"/>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643 w 57923"/>
                        <a:gd name="connsiteY5" fmla="*/ 36733 h 67602"/>
                        <a:gd name="connsiteX6" fmla="*/ 53198 w 57923"/>
                        <a:gd name="connsiteY6" fmla="*/ 8715 h 67602"/>
                        <a:gd name="connsiteX7" fmla="*/ 53198 w 57923"/>
                        <a:gd name="connsiteY7" fmla="*/ 16453 h 67602"/>
                        <a:gd name="connsiteX8" fmla="*/ 4643 w 57923"/>
                        <a:gd name="connsiteY8" fmla="*/ 44471 h 67602"/>
                        <a:gd name="connsiteX9" fmla="*/ 4643 w 57923"/>
                        <a:gd name="connsiteY9" fmla="*/ 36733 h 67602"/>
                        <a:gd name="connsiteX10" fmla="*/ 4643 w 57923"/>
                        <a:gd name="connsiteY10" fmla="*/ 51150 h 67602"/>
                        <a:gd name="connsiteX11" fmla="*/ 53198 w 57923"/>
                        <a:gd name="connsiteY11" fmla="*/ 23131 h 67602"/>
                        <a:gd name="connsiteX12" fmla="*/ 53198 w 57923"/>
                        <a:gd name="connsiteY12" fmla="*/ 30869 h 67602"/>
                        <a:gd name="connsiteX13" fmla="*/ 4643 w 57923"/>
                        <a:gd name="connsiteY13" fmla="*/ 58888 h 67602"/>
                        <a:gd name="connsiteX14" fmla="*/ 4643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643" y="36733"/>
                          </a:moveTo>
                          <a:lnTo>
                            <a:pt x="53198" y="8715"/>
                          </a:lnTo>
                          <a:lnTo>
                            <a:pt x="53198" y="16453"/>
                          </a:lnTo>
                          <a:lnTo>
                            <a:pt x="4643" y="44471"/>
                          </a:lnTo>
                          <a:lnTo>
                            <a:pt x="4643" y="36733"/>
                          </a:lnTo>
                          <a:close/>
                          <a:moveTo>
                            <a:pt x="4643" y="51150"/>
                          </a:moveTo>
                          <a:lnTo>
                            <a:pt x="53198" y="23131"/>
                          </a:lnTo>
                          <a:lnTo>
                            <a:pt x="53198" y="30869"/>
                          </a:lnTo>
                          <a:lnTo>
                            <a:pt x="4643" y="58888"/>
                          </a:lnTo>
                          <a:lnTo>
                            <a:pt x="4643"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97" name="Graphic 2335">
                    <a:extLst>
                      <a:ext uri="{FF2B5EF4-FFF2-40B4-BE49-F238E27FC236}">
                        <a16:creationId xmlns:a16="http://schemas.microsoft.com/office/drawing/2014/main" id="{9B05D5B9-DBDC-A299-D9FC-40149116609A}"/>
                      </a:ext>
                    </a:extLst>
                  </p:cNvPr>
                  <p:cNvGrpSpPr/>
                  <p:nvPr/>
                </p:nvGrpSpPr>
                <p:grpSpPr>
                  <a:xfrm>
                    <a:off x="6128098" y="1414686"/>
                    <a:ext cx="83015" cy="124209"/>
                    <a:chOff x="6128098" y="1414686"/>
                    <a:chExt cx="83015" cy="124209"/>
                  </a:xfrm>
                </p:grpSpPr>
                <p:sp>
                  <p:nvSpPr>
                    <p:cNvPr id="2210" name="Freeform 2209">
                      <a:extLst>
                        <a:ext uri="{FF2B5EF4-FFF2-40B4-BE49-F238E27FC236}">
                          <a16:creationId xmlns:a16="http://schemas.microsoft.com/office/drawing/2014/main" id="{C0BC2098-F016-6D12-0976-DED2A99103A5}"/>
                        </a:ext>
                      </a:extLst>
                    </p:cNvPr>
                    <p:cNvSpPr/>
                    <p:nvPr/>
                  </p:nvSpPr>
                  <p:spPr>
                    <a:xfrm>
                      <a:off x="6128098" y="1414686"/>
                      <a:ext cx="83015" cy="124209"/>
                    </a:xfrm>
                    <a:custGeom>
                      <a:avLst/>
                      <a:gdLst>
                        <a:gd name="connsiteX0" fmla="*/ 83016 w 83015"/>
                        <a:gd name="connsiteY0" fmla="*/ 0 h 124209"/>
                        <a:gd name="connsiteX1" fmla="*/ 83016 w 83015"/>
                        <a:gd name="connsiteY1" fmla="*/ 76236 h 124209"/>
                        <a:gd name="connsiteX2" fmla="*/ 0 w 83015"/>
                        <a:gd name="connsiteY2" fmla="*/ 124210 h 124209"/>
                        <a:gd name="connsiteX3" fmla="*/ 0 w 83015"/>
                        <a:gd name="connsiteY3" fmla="*/ 47973 h 124209"/>
                      </a:gdLst>
                      <a:ahLst/>
                      <a:cxnLst>
                        <a:cxn ang="0">
                          <a:pos x="connsiteX0" y="connsiteY0"/>
                        </a:cxn>
                        <a:cxn ang="0">
                          <a:pos x="connsiteX1" y="connsiteY1"/>
                        </a:cxn>
                        <a:cxn ang="0">
                          <a:pos x="connsiteX2" y="connsiteY2"/>
                        </a:cxn>
                        <a:cxn ang="0">
                          <a:pos x="connsiteX3" y="connsiteY3"/>
                        </a:cxn>
                      </a:cxnLst>
                      <a:rect l="l" t="t" r="r" b="b"/>
                      <a:pathLst>
                        <a:path w="83015" h="124209">
                          <a:moveTo>
                            <a:pt x="83016" y="0"/>
                          </a:moveTo>
                          <a:lnTo>
                            <a:pt x="83016" y="76236"/>
                          </a:lnTo>
                          <a:lnTo>
                            <a:pt x="0" y="124210"/>
                          </a:lnTo>
                          <a:lnTo>
                            <a:pt x="0" y="47973"/>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11" name="Freeform 2210">
                      <a:extLst>
                        <a:ext uri="{FF2B5EF4-FFF2-40B4-BE49-F238E27FC236}">
                          <a16:creationId xmlns:a16="http://schemas.microsoft.com/office/drawing/2014/main" id="{12C951DF-B4D9-3C44-79D7-42F23C898735}"/>
                        </a:ext>
                      </a:extLst>
                    </p:cNvPr>
                    <p:cNvSpPr/>
                    <p:nvPr/>
                  </p:nvSpPr>
                  <p:spPr>
                    <a:xfrm>
                      <a:off x="6144473" y="1441809"/>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643 w 57923"/>
                        <a:gd name="connsiteY5" fmla="*/ 36652 h 67602"/>
                        <a:gd name="connsiteX6" fmla="*/ 53198 w 57923"/>
                        <a:gd name="connsiteY6" fmla="*/ 8634 h 67602"/>
                        <a:gd name="connsiteX7" fmla="*/ 53198 w 57923"/>
                        <a:gd name="connsiteY7" fmla="*/ 16371 h 67602"/>
                        <a:gd name="connsiteX8" fmla="*/ 4643 w 57923"/>
                        <a:gd name="connsiteY8" fmla="*/ 44390 h 67602"/>
                        <a:gd name="connsiteX9" fmla="*/ 4643 w 57923"/>
                        <a:gd name="connsiteY9" fmla="*/ 36652 h 67602"/>
                        <a:gd name="connsiteX10" fmla="*/ 4643 w 57923"/>
                        <a:gd name="connsiteY10" fmla="*/ 51150 h 67602"/>
                        <a:gd name="connsiteX11" fmla="*/ 53198 w 57923"/>
                        <a:gd name="connsiteY11" fmla="*/ 23131 h 67602"/>
                        <a:gd name="connsiteX12" fmla="*/ 53198 w 57923"/>
                        <a:gd name="connsiteY12" fmla="*/ 30869 h 67602"/>
                        <a:gd name="connsiteX13" fmla="*/ 4643 w 57923"/>
                        <a:gd name="connsiteY13" fmla="*/ 58888 h 67602"/>
                        <a:gd name="connsiteX14" fmla="*/ 4643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643" y="36652"/>
                          </a:moveTo>
                          <a:lnTo>
                            <a:pt x="53198" y="8634"/>
                          </a:lnTo>
                          <a:lnTo>
                            <a:pt x="53198" y="16371"/>
                          </a:lnTo>
                          <a:lnTo>
                            <a:pt x="4643" y="44390"/>
                          </a:lnTo>
                          <a:lnTo>
                            <a:pt x="4643" y="36652"/>
                          </a:lnTo>
                          <a:close/>
                          <a:moveTo>
                            <a:pt x="4643" y="51150"/>
                          </a:moveTo>
                          <a:lnTo>
                            <a:pt x="53198" y="23131"/>
                          </a:lnTo>
                          <a:lnTo>
                            <a:pt x="53198" y="30869"/>
                          </a:lnTo>
                          <a:lnTo>
                            <a:pt x="4643" y="58888"/>
                          </a:lnTo>
                          <a:lnTo>
                            <a:pt x="4643"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98" name="Graphic 2335">
                    <a:extLst>
                      <a:ext uri="{FF2B5EF4-FFF2-40B4-BE49-F238E27FC236}">
                        <a16:creationId xmlns:a16="http://schemas.microsoft.com/office/drawing/2014/main" id="{95D643A2-F3D0-6314-38AC-6F1467F370B0}"/>
                      </a:ext>
                    </a:extLst>
                  </p:cNvPr>
                  <p:cNvGrpSpPr/>
                  <p:nvPr/>
                </p:nvGrpSpPr>
                <p:grpSpPr>
                  <a:xfrm>
                    <a:off x="5837746" y="1320694"/>
                    <a:ext cx="269740" cy="183993"/>
                    <a:chOff x="5837746" y="1320694"/>
                    <a:chExt cx="269740" cy="183993"/>
                  </a:xfrm>
                </p:grpSpPr>
                <p:grpSp>
                  <p:nvGrpSpPr>
                    <p:cNvPr id="2199" name="Graphic 2335">
                      <a:extLst>
                        <a:ext uri="{FF2B5EF4-FFF2-40B4-BE49-F238E27FC236}">
                          <a16:creationId xmlns:a16="http://schemas.microsoft.com/office/drawing/2014/main" id="{5A7A37A9-F43B-E642-5EBF-BB91F0291236}"/>
                        </a:ext>
                      </a:extLst>
                    </p:cNvPr>
                    <p:cNvGrpSpPr/>
                    <p:nvPr/>
                  </p:nvGrpSpPr>
                  <p:grpSpPr>
                    <a:xfrm>
                      <a:off x="6024389" y="1380477"/>
                      <a:ext cx="83097" cy="124209"/>
                      <a:chOff x="6024389" y="1380477"/>
                      <a:chExt cx="83097" cy="124209"/>
                    </a:xfrm>
                  </p:grpSpPr>
                  <p:sp>
                    <p:nvSpPr>
                      <p:cNvPr id="2208" name="Freeform 2207">
                        <a:extLst>
                          <a:ext uri="{FF2B5EF4-FFF2-40B4-BE49-F238E27FC236}">
                            <a16:creationId xmlns:a16="http://schemas.microsoft.com/office/drawing/2014/main" id="{B0AE8155-FD0C-2CF6-47E8-5F25AD438FDC}"/>
                          </a:ext>
                        </a:extLst>
                      </p:cNvPr>
                      <p:cNvSpPr/>
                      <p:nvPr/>
                    </p:nvSpPr>
                    <p:spPr>
                      <a:xfrm>
                        <a:off x="6024389" y="1380477"/>
                        <a:ext cx="83097" cy="124209"/>
                      </a:xfrm>
                      <a:custGeom>
                        <a:avLst/>
                        <a:gdLst>
                          <a:gd name="connsiteX0" fmla="*/ 0 w 83097"/>
                          <a:gd name="connsiteY0" fmla="*/ 47973 h 124209"/>
                          <a:gd name="connsiteX1" fmla="*/ 83097 w 83097"/>
                          <a:gd name="connsiteY1" fmla="*/ 0 h 124209"/>
                          <a:gd name="connsiteX2" fmla="*/ 83097 w 83097"/>
                          <a:gd name="connsiteY2" fmla="*/ 76236 h 124209"/>
                          <a:gd name="connsiteX3" fmla="*/ 0 w 83097"/>
                          <a:gd name="connsiteY3" fmla="*/ 124210 h 124209"/>
                        </a:gdLst>
                        <a:ahLst/>
                        <a:cxnLst>
                          <a:cxn ang="0">
                            <a:pos x="connsiteX0" y="connsiteY0"/>
                          </a:cxn>
                          <a:cxn ang="0">
                            <a:pos x="connsiteX1" y="connsiteY1"/>
                          </a:cxn>
                          <a:cxn ang="0">
                            <a:pos x="connsiteX2" y="connsiteY2"/>
                          </a:cxn>
                          <a:cxn ang="0">
                            <a:pos x="connsiteX3" y="connsiteY3"/>
                          </a:cxn>
                        </a:cxnLst>
                        <a:rect l="l" t="t" r="r" b="b"/>
                        <a:pathLst>
                          <a:path w="83097" h="124209">
                            <a:moveTo>
                              <a:pt x="0" y="47973"/>
                            </a:moveTo>
                            <a:lnTo>
                              <a:pt x="83097" y="0"/>
                            </a:lnTo>
                            <a:lnTo>
                              <a:pt x="83097" y="76236"/>
                            </a:lnTo>
                            <a:lnTo>
                              <a:pt x="0" y="124210"/>
                            </a:lnTo>
                            <a:close/>
                          </a:path>
                        </a:pathLst>
                      </a:custGeom>
                      <a:solidFill>
                        <a:srgbClr val="4F5359"/>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09" name="Freeform 2208">
                        <a:extLst>
                          <a:ext uri="{FF2B5EF4-FFF2-40B4-BE49-F238E27FC236}">
                            <a16:creationId xmlns:a16="http://schemas.microsoft.com/office/drawing/2014/main" id="{86DD5E18-29D3-4C42-2D6A-144E942FBF27}"/>
                          </a:ext>
                        </a:extLst>
                      </p:cNvPr>
                      <p:cNvSpPr/>
                      <p:nvPr/>
                    </p:nvSpPr>
                    <p:spPr>
                      <a:xfrm>
                        <a:off x="6033188" y="1411835"/>
                        <a:ext cx="57923" cy="67602"/>
                      </a:xfrm>
                      <a:custGeom>
                        <a:avLst/>
                        <a:gdLst>
                          <a:gd name="connsiteX0" fmla="*/ 0 w 57923"/>
                          <a:gd name="connsiteY0" fmla="*/ 67603 h 67602"/>
                          <a:gd name="connsiteX1" fmla="*/ 57923 w 57923"/>
                          <a:gd name="connsiteY1" fmla="*/ 34290 h 67602"/>
                          <a:gd name="connsiteX2" fmla="*/ 57923 w 57923"/>
                          <a:gd name="connsiteY2" fmla="*/ 0 h 67602"/>
                          <a:gd name="connsiteX3" fmla="*/ 0 w 57923"/>
                          <a:gd name="connsiteY3" fmla="*/ 33313 h 67602"/>
                          <a:gd name="connsiteX4" fmla="*/ 0 w 57923"/>
                          <a:gd name="connsiteY4" fmla="*/ 67603 h 67602"/>
                          <a:gd name="connsiteX5" fmla="*/ 4725 w 57923"/>
                          <a:gd name="connsiteY5" fmla="*/ 36652 h 67602"/>
                          <a:gd name="connsiteX6" fmla="*/ 53280 w 57923"/>
                          <a:gd name="connsiteY6" fmla="*/ 8634 h 67602"/>
                          <a:gd name="connsiteX7" fmla="*/ 53280 w 57923"/>
                          <a:gd name="connsiteY7" fmla="*/ 16371 h 67602"/>
                          <a:gd name="connsiteX8" fmla="*/ 4725 w 57923"/>
                          <a:gd name="connsiteY8" fmla="*/ 44390 h 67602"/>
                          <a:gd name="connsiteX9" fmla="*/ 4725 w 57923"/>
                          <a:gd name="connsiteY9" fmla="*/ 36652 h 67602"/>
                          <a:gd name="connsiteX10" fmla="*/ 4725 w 57923"/>
                          <a:gd name="connsiteY10" fmla="*/ 51150 h 67602"/>
                          <a:gd name="connsiteX11" fmla="*/ 53280 w 57923"/>
                          <a:gd name="connsiteY11" fmla="*/ 23131 h 67602"/>
                          <a:gd name="connsiteX12" fmla="*/ 53280 w 57923"/>
                          <a:gd name="connsiteY12" fmla="*/ 30869 h 67602"/>
                          <a:gd name="connsiteX13" fmla="*/ 4725 w 57923"/>
                          <a:gd name="connsiteY13" fmla="*/ 58888 h 67602"/>
                          <a:gd name="connsiteX14" fmla="*/ 4725 w 57923"/>
                          <a:gd name="connsiteY14" fmla="*/ 51150 h 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23" h="67602">
                            <a:moveTo>
                              <a:pt x="0" y="67603"/>
                            </a:moveTo>
                            <a:lnTo>
                              <a:pt x="57923" y="34290"/>
                            </a:lnTo>
                            <a:lnTo>
                              <a:pt x="57923" y="0"/>
                            </a:lnTo>
                            <a:lnTo>
                              <a:pt x="0" y="33313"/>
                            </a:lnTo>
                            <a:lnTo>
                              <a:pt x="0" y="67603"/>
                            </a:lnTo>
                            <a:close/>
                            <a:moveTo>
                              <a:pt x="4725" y="36652"/>
                            </a:moveTo>
                            <a:lnTo>
                              <a:pt x="53280" y="8634"/>
                            </a:lnTo>
                            <a:lnTo>
                              <a:pt x="53280" y="16371"/>
                            </a:lnTo>
                            <a:lnTo>
                              <a:pt x="4725" y="44390"/>
                            </a:lnTo>
                            <a:lnTo>
                              <a:pt x="4725" y="36652"/>
                            </a:lnTo>
                            <a:close/>
                            <a:moveTo>
                              <a:pt x="4725" y="51150"/>
                            </a:moveTo>
                            <a:lnTo>
                              <a:pt x="53280" y="23131"/>
                            </a:lnTo>
                            <a:lnTo>
                              <a:pt x="53280" y="30869"/>
                            </a:lnTo>
                            <a:lnTo>
                              <a:pt x="4725" y="58888"/>
                            </a:lnTo>
                            <a:lnTo>
                              <a:pt x="4725" y="51150"/>
                            </a:lnTo>
                            <a:close/>
                          </a:path>
                        </a:pathLst>
                      </a:custGeom>
                      <a:solidFill>
                        <a:srgbClr val="66708C"/>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00" name="Graphic 2335">
                      <a:extLst>
                        <a:ext uri="{FF2B5EF4-FFF2-40B4-BE49-F238E27FC236}">
                          <a16:creationId xmlns:a16="http://schemas.microsoft.com/office/drawing/2014/main" id="{3362BC33-390B-AEF3-FB6C-610057E31805}"/>
                        </a:ext>
                      </a:extLst>
                    </p:cNvPr>
                    <p:cNvGrpSpPr/>
                    <p:nvPr/>
                  </p:nvGrpSpPr>
                  <p:grpSpPr>
                    <a:xfrm>
                      <a:off x="5837746" y="1320694"/>
                      <a:ext cx="186642" cy="183993"/>
                      <a:chOff x="5837746" y="1320694"/>
                      <a:chExt cx="186642" cy="183993"/>
                    </a:xfrm>
                  </p:grpSpPr>
                  <p:sp>
                    <p:nvSpPr>
                      <p:cNvPr id="2202" name="Freeform 2201">
                        <a:extLst>
                          <a:ext uri="{FF2B5EF4-FFF2-40B4-BE49-F238E27FC236}">
                            <a16:creationId xmlns:a16="http://schemas.microsoft.com/office/drawing/2014/main" id="{08D7B964-6C61-694C-448D-18D86D89BA8B}"/>
                          </a:ext>
                        </a:extLst>
                      </p:cNvPr>
                      <p:cNvSpPr/>
                      <p:nvPr/>
                    </p:nvSpPr>
                    <p:spPr>
                      <a:xfrm>
                        <a:off x="5837746" y="1320694"/>
                        <a:ext cx="186642" cy="183993"/>
                      </a:xfrm>
                      <a:custGeom>
                        <a:avLst/>
                        <a:gdLst>
                          <a:gd name="connsiteX0" fmla="*/ 186643 w 186642"/>
                          <a:gd name="connsiteY0" fmla="*/ 107757 h 183993"/>
                          <a:gd name="connsiteX1" fmla="*/ 186643 w 186642"/>
                          <a:gd name="connsiteY1" fmla="*/ 183993 h 183993"/>
                          <a:gd name="connsiteX2" fmla="*/ 0 w 186642"/>
                          <a:gd name="connsiteY2" fmla="*/ 76236 h 183993"/>
                          <a:gd name="connsiteX3" fmla="*/ 0 w 186642"/>
                          <a:gd name="connsiteY3" fmla="*/ 0 h 183993"/>
                        </a:gdLst>
                        <a:ahLst/>
                        <a:cxnLst>
                          <a:cxn ang="0">
                            <a:pos x="connsiteX0" y="connsiteY0"/>
                          </a:cxn>
                          <a:cxn ang="0">
                            <a:pos x="connsiteX1" y="connsiteY1"/>
                          </a:cxn>
                          <a:cxn ang="0">
                            <a:pos x="connsiteX2" y="connsiteY2"/>
                          </a:cxn>
                          <a:cxn ang="0">
                            <a:pos x="connsiteX3" y="connsiteY3"/>
                          </a:cxn>
                        </a:cxnLst>
                        <a:rect l="l" t="t" r="r" b="b"/>
                        <a:pathLst>
                          <a:path w="186642" h="183993">
                            <a:moveTo>
                              <a:pt x="186643" y="107757"/>
                            </a:moveTo>
                            <a:lnTo>
                              <a:pt x="186643" y="183993"/>
                            </a:lnTo>
                            <a:lnTo>
                              <a:pt x="0" y="76236"/>
                            </a:lnTo>
                            <a:lnTo>
                              <a:pt x="0" y="0"/>
                            </a:lnTo>
                            <a:close/>
                          </a:path>
                        </a:pathLst>
                      </a:custGeom>
                      <a:solidFill>
                        <a:srgbClr val="9098A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03" name="Graphic 2335">
                        <a:extLst>
                          <a:ext uri="{FF2B5EF4-FFF2-40B4-BE49-F238E27FC236}">
                            <a16:creationId xmlns:a16="http://schemas.microsoft.com/office/drawing/2014/main" id="{7D2E741B-1895-9DE4-E7E4-C3D519338004}"/>
                          </a:ext>
                        </a:extLst>
                      </p:cNvPr>
                      <p:cNvGrpSpPr/>
                      <p:nvPr/>
                    </p:nvGrpSpPr>
                    <p:grpSpPr>
                      <a:xfrm>
                        <a:off x="5846952" y="1350931"/>
                        <a:ext cx="58493" cy="59557"/>
                        <a:chOff x="5846952" y="1350931"/>
                        <a:chExt cx="58493" cy="59557"/>
                      </a:xfrm>
                    </p:grpSpPr>
                    <p:sp>
                      <p:nvSpPr>
                        <p:cNvPr id="2204" name="Freeform 2203">
                          <a:extLst>
                            <a:ext uri="{FF2B5EF4-FFF2-40B4-BE49-F238E27FC236}">
                              <a16:creationId xmlns:a16="http://schemas.microsoft.com/office/drawing/2014/main" id="{C3CE1A68-292C-3792-BFA6-3835D72F66E0}"/>
                            </a:ext>
                          </a:extLst>
                        </p:cNvPr>
                        <p:cNvSpPr/>
                        <p:nvPr/>
                      </p:nvSpPr>
                      <p:spPr>
                        <a:xfrm>
                          <a:off x="5881576" y="1373436"/>
                          <a:ext cx="23870" cy="37052"/>
                        </a:xfrm>
                        <a:custGeom>
                          <a:avLst/>
                          <a:gdLst>
                            <a:gd name="connsiteX0" fmla="*/ 0 w 23870"/>
                            <a:gd name="connsiteY0" fmla="*/ 2725 h 37052"/>
                            <a:gd name="connsiteX1" fmla="*/ 3911 w 23870"/>
                            <a:gd name="connsiteY1" fmla="*/ 526 h 37052"/>
                            <a:gd name="connsiteX2" fmla="*/ 19960 w 23870"/>
                            <a:gd name="connsiteY2" fmla="*/ 9811 h 37052"/>
                            <a:gd name="connsiteX3" fmla="*/ 23870 w 23870"/>
                            <a:gd name="connsiteY3" fmla="*/ 16490 h 37052"/>
                            <a:gd name="connsiteX4" fmla="*/ 23870 w 23870"/>
                            <a:gd name="connsiteY4" fmla="*/ 34327 h 37052"/>
                            <a:gd name="connsiteX5" fmla="*/ 19960 w 23870"/>
                            <a:gd name="connsiteY5" fmla="*/ 36526 h 37052"/>
                            <a:gd name="connsiteX6" fmla="*/ 3911 w 23870"/>
                            <a:gd name="connsiteY6" fmla="*/ 27241 h 37052"/>
                            <a:gd name="connsiteX7" fmla="*/ 0 w 23870"/>
                            <a:gd name="connsiteY7" fmla="*/ 20562 h 37052"/>
                            <a:gd name="connsiteX8" fmla="*/ 0 w 23870"/>
                            <a:gd name="connsiteY8" fmla="*/ 2725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0" h="37052">
                              <a:moveTo>
                                <a:pt x="0" y="2725"/>
                              </a:moveTo>
                              <a:cubicBezTo>
                                <a:pt x="0" y="282"/>
                                <a:pt x="1711" y="-696"/>
                                <a:pt x="3911" y="526"/>
                              </a:cubicBezTo>
                              <a:lnTo>
                                <a:pt x="19960" y="9811"/>
                              </a:lnTo>
                              <a:cubicBezTo>
                                <a:pt x="22078" y="11033"/>
                                <a:pt x="23870" y="14047"/>
                                <a:pt x="23870" y="16490"/>
                              </a:cubicBezTo>
                              <a:lnTo>
                                <a:pt x="23870" y="34327"/>
                              </a:lnTo>
                              <a:cubicBezTo>
                                <a:pt x="23870" y="36771"/>
                                <a:pt x="22159" y="37748"/>
                                <a:pt x="19960" y="36526"/>
                              </a:cubicBezTo>
                              <a:lnTo>
                                <a:pt x="3911" y="27241"/>
                              </a:lnTo>
                              <a:cubicBezTo>
                                <a:pt x="1792" y="26020"/>
                                <a:pt x="0" y="23006"/>
                                <a:pt x="0" y="20562"/>
                              </a:cubicBezTo>
                              <a:lnTo>
                                <a:pt x="0" y="2725"/>
                              </a:ln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05" name="Freeform 2204">
                          <a:extLst>
                            <a:ext uri="{FF2B5EF4-FFF2-40B4-BE49-F238E27FC236}">
                              <a16:creationId xmlns:a16="http://schemas.microsoft.com/office/drawing/2014/main" id="{88622AEF-06C1-6456-C5B9-E426BB9B850A}"/>
                            </a:ext>
                          </a:extLst>
                        </p:cNvPr>
                        <p:cNvSpPr/>
                        <p:nvPr/>
                      </p:nvSpPr>
                      <p:spPr>
                        <a:xfrm>
                          <a:off x="5846952" y="1350931"/>
                          <a:ext cx="5947" cy="29364"/>
                        </a:xfrm>
                        <a:custGeom>
                          <a:avLst/>
                          <a:gdLst>
                            <a:gd name="connsiteX0" fmla="*/ 0 w 5947"/>
                            <a:gd name="connsiteY0" fmla="*/ 714 h 29364"/>
                            <a:gd name="connsiteX1" fmla="*/ 978 w 5947"/>
                            <a:gd name="connsiteY1" fmla="*/ 144 h 29364"/>
                            <a:gd name="connsiteX2" fmla="*/ 4970 w 5947"/>
                            <a:gd name="connsiteY2" fmla="*/ 2424 h 29364"/>
                            <a:gd name="connsiteX3" fmla="*/ 5947 w 5947"/>
                            <a:gd name="connsiteY3" fmla="*/ 4135 h 29364"/>
                            <a:gd name="connsiteX4" fmla="*/ 5947 w 5947"/>
                            <a:gd name="connsiteY4" fmla="*/ 28651 h 29364"/>
                            <a:gd name="connsiteX5" fmla="*/ 4970 w 5947"/>
                            <a:gd name="connsiteY5" fmla="*/ 29221 h 29364"/>
                            <a:gd name="connsiteX6" fmla="*/ 978 w 5947"/>
                            <a:gd name="connsiteY6" fmla="*/ 26940 h 29364"/>
                            <a:gd name="connsiteX7" fmla="*/ 0 w 5947"/>
                            <a:gd name="connsiteY7" fmla="*/ 25230 h 29364"/>
                            <a:gd name="connsiteX8" fmla="*/ 0 w 5947"/>
                            <a:gd name="connsiteY8" fmla="*/ 714 h 2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7" h="29364">
                              <a:moveTo>
                                <a:pt x="0" y="714"/>
                              </a:moveTo>
                              <a:cubicBezTo>
                                <a:pt x="0" y="62"/>
                                <a:pt x="407" y="-182"/>
                                <a:pt x="978" y="144"/>
                              </a:cubicBezTo>
                              <a:lnTo>
                                <a:pt x="4970" y="2424"/>
                              </a:lnTo>
                              <a:cubicBezTo>
                                <a:pt x="5540" y="2750"/>
                                <a:pt x="5947" y="3483"/>
                                <a:pt x="5947" y="4135"/>
                              </a:cubicBezTo>
                              <a:lnTo>
                                <a:pt x="5947" y="28651"/>
                              </a:lnTo>
                              <a:cubicBezTo>
                                <a:pt x="5947" y="29302"/>
                                <a:pt x="5540" y="29547"/>
                                <a:pt x="4970" y="29221"/>
                              </a:cubicBezTo>
                              <a:lnTo>
                                <a:pt x="978" y="26940"/>
                              </a:lnTo>
                              <a:cubicBezTo>
                                <a:pt x="407" y="26615"/>
                                <a:pt x="0" y="25881"/>
                                <a:pt x="0" y="25230"/>
                              </a:cubicBezTo>
                              <a:lnTo>
                                <a:pt x="0" y="714"/>
                              </a:ln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06" name="Freeform 2205">
                          <a:extLst>
                            <a:ext uri="{FF2B5EF4-FFF2-40B4-BE49-F238E27FC236}">
                              <a16:creationId xmlns:a16="http://schemas.microsoft.com/office/drawing/2014/main" id="{49B5CAA1-36CE-D45B-2823-0748AF48B142}"/>
                            </a:ext>
                          </a:extLst>
                        </p:cNvPr>
                        <p:cNvSpPr/>
                        <p:nvPr/>
                      </p:nvSpPr>
                      <p:spPr>
                        <a:xfrm>
                          <a:off x="5857543" y="1357085"/>
                          <a:ext cx="6354" cy="29599"/>
                        </a:xfrm>
                        <a:custGeom>
                          <a:avLst/>
                          <a:gdLst>
                            <a:gd name="connsiteX0" fmla="*/ 0 w 6354"/>
                            <a:gd name="connsiteY0" fmla="*/ 750 h 29599"/>
                            <a:gd name="connsiteX1" fmla="*/ 1059 w 6354"/>
                            <a:gd name="connsiteY1" fmla="*/ 180 h 29599"/>
                            <a:gd name="connsiteX2" fmla="*/ 5295 w 6354"/>
                            <a:gd name="connsiteY2" fmla="*/ 2623 h 29599"/>
                            <a:gd name="connsiteX3" fmla="*/ 6354 w 6354"/>
                            <a:gd name="connsiteY3" fmla="*/ 4496 h 29599"/>
                            <a:gd name="connsiteX4" fmla="*/ 6354 w 6354"/>
                            <a:gd name="connsiteY4" fmla="*/ 28850 h 29599"/>
                            <a:gd name="connsiteX5" fmla="*/ 5295 w 6354"/>
                            <a:gd name="connsiteY5" fmla="*/ 29420 h 29599"/>
                            <a:gd name="connsiteX6" fmla="*/ 1059 w 6354"/>
                            <a:gd name="connsiteY6" fmla="*/ 26976 h 29599"/>
                            <a:gd name="connsiteX7" fmla="*/ 0 w 6354"/>
                            <a:gd name="connsiteY7" fmla="*/ 25103 h 29599"/>
                            <a:gd name="connsiteX8" fmla="*/ 0 w 6354"/>
                            <a:gd name="connsiteY8" fmla="*/ 750 h 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4" h="29599">
                              <a:moveTo>
                                <a:pt x="0" y="750"/>
                              </a:moveTo>
                              <a:cubicBezTo>
                                <a:pt x="0" y="98"/>
                                <a:pt x="489" y="-228"/>
                                <a:pt x="1059" y="180"/>
                              </a:cubicBezTo>
                              <a:lnTo>
                                <a:pt x="5295" y="2623"/>
                              </a:lnTo>
                              <a:cubicBezTo>
                                <a:pt x="5866" y="2949"/>
                                <a:pt x="6354" y="3763"/>
                                <a:pt x="6354" y="4496"/>
                              </a:cubicBezTo>
                              <a:lnTo>
                                <a:pt x="6354" y="28850"/>
                              </a:lnTo>
                              <a:cubicBezTo>
                                <a:pt x="6354" y="29501"/>
                                <a:pt x="5866" y="29827"/>
                                <a:pt x="5295" y="29420"/>
                              </a:cubicBezTo>
                              <a:lnTo>
                                <a:pt x="1059" y="26976"/>
                              </a:lnTo>
                              <a:cubicBezTo>
                                <a:pt x="489" y="26651"/>
                                <a:pt x="0" y="25836"/>
                                <a:pt x="0" y="25103"/>
                              </a:cubicBezTo>
                              <a:lnTo>
                                <a:pt x="0" y="750"/>
                              </a:ln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07" name="Freeform 2206">
                          <a:extLst>
                            <a:ext uri="{FF2B5EF4-FFF2-40B4-BE49-F238E27FC236}">
                              <a16:creationId xmlns:a16="http://schemas.microsoft.com/office/drawing/2014/main" id="{E07D4FFA-61B2-889E-B81F-A0B64436166E}"/>
                            </a:ext>
                          </a:extLst>
                        </p:cNvPr>
                        <p:cNvSpPr/>
                        <p:nvPr/>
                      </p:nvSpPr>
                      <p:spPr>
                        <a:xfrm>
                          <a:off x="5868460" y="1363392"/>
                          <a:ext cx="5946" cy="29364"/>
                        </a:xfrm>
                        <a:custGeom>
                          <a:avLst/>
                          <a:gdLst>
                            <a:gd name="connsiteX0" fmla="*/ 0 w 5946"/>
                            <a:gd name="connsiteY0" fmla="*/ 714 h 29364"/>
                            <a:gd name="connsiteX1" fmla="*/ 978 w 5946"/>
                            <a:gd name="connsiteY1" fmla="*/ 144 h 29364"/>
                            <a:gd name="connsiteX2" fmla="*/ 4969 w 5946"/>
                            <a:gd name="connsiteY2" fmla="*/ 2424 h 29364"/>
                            <a:gd name="connsiteX3" fmla="*/ 5947 w 5946"/>
                            <a:gd name="connsiteY3" fmla="*/ 4135 h 29364"/>
                            <a:gd name="connsiteX4" fmla="*/ 5947 w 5946"/>
                            <a:gd name="connsiteY4" fmla="*/ 28651 h 29364"/>
                            <a:gd name="connsiteX5" fmla="*/ 4969 w 5946"/>
                            <a:gd name="connsiteY5" fmla="*/ 29221 h 29364"/>
                            <a:gd name="connsiteX6" fmla="*/ 978 w 5946"/>
                            <a:gd name="connsiteY6" fmla="*/ 26940 h 29364"/>
                            <a:gd name="connsiteX7" fmla="*/ 0 w 5946"/>
                            <a:gd name="connsiteY7" fmla="*/ 25230 h 29364"/>
                            <a:gd name="connsiteX8" fmla="*/ 0 w 5946"/>
                            <a:gd name="connsiteY8" fmla="*/ 714 h 2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6" h="29364">
                              <a:moveTo>
                                <a:pt x="0" y="714"/>
                              </a:moveTo>
                              <a:cubicBezTo>
                                <a:pt x="0" y="62"/>
                                <a:pt x="407" y="-182"/>
                                <a:pt x="978" y="144"/>
                              </a:cubicBezTo>
                              <a:lnTo>
                                <a:pt x="4969" y="2424"/>
                              </a:lnTo>
                              <a:cubicBezTo>
                                <a:pt x="5540" y="2750"/>
                                <a:pt x="5947" y="3483"/>
                                <a:pt x="5947" y="4135"/>
                              </a:cubicBezTo>
                              <a:lnTo>
                                <a:pt x="5947" y="28651"/>
                              </a:lnTo>
                              <a:cubicBezTo>
                                <a:pt x="5947" y="29302"/>
                                <a:pt x="5540" y="29547"/>
                                <a:pt x="4969" y="29221"/>
                              </a:cubicBezTo>
                              <a:lnTo>
                                <a:pt x="978" y="26940"/>
                              </a:lnTo>
                              <a:cubicBezTo>
                                <a:pt x="407" y="26615"/>
                                <a:pt x="0" y="25882"/>
                                <a:pt x="0" y="25230"/>
                              </a:cubicBezTo>
                              <a:lnTo>
                                <a:pt x="0" y="714"/>
                              </a:ln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201" name="Freeform 2200">
                      <a:extLst>
                        <a:ext uri="{FF2B5EF4-FFF2-40B4-BE49-F238E27FC236}">
                          <a16:creationId xmlns:a16="http://schemas.microsoft.com/office/drawing/2014/main" id="{E3966426-579D-1242-0FD4-23A870DE9A6F}"/>
                        </a:ext>
                      </a:extLst>
                    </p:cNvPr>
                    <p:cNvSpPr/>
                    <p:nvPr/>
                  </p:nvSpPr>
                  <p:spPr>
                    <a:xfrm>
                      <a:off x="5924265" y="1391119"/>
                      <a:ext cx="91406" cy="87078"/>
                    </a:xfrm>
                    <a:custGeom>
                      <a:avLst/>
                      <a:gdLst>
                        <a:gd name="connsiteX0" fmla="*/ 91407 w 91406"/>
                        <a:gd name="connsiteY0" fmla="*/ 53296 h 87078"/>
                        <a:gd name="connsiteX1" fmla="*/ 90592 w 91406"/>
                        <a:gd name="connsiteY1" fmla="*/ 51830 h 87078"/>
                        <a:gd name="connsiteX2" fmla="*/ 896 w 91406"/>
                        <a:gd name="connsiteY2" fmla="*/ 110 h 87078"/>
                        <a:gd name="connsiteX3" fmla="*/ 81 w 91406"/>
                        <a:gd name="connsiteY3" fmla="*/ 599 h 87078"/>
                        <a:gd name="connsiteX4" fmla="*/ 81 w 91406"/>
                        <a:gd name="connsiteY4" fmla="*/ 4508 h 87078"/>
                        <a:gd name="connsiteX5" fmla="*/ 896 w 91406"/>
                        <a:gd name="connsiteY5" fmla="*/ 5974 h 87078"/>
                        <a:gd name="connsiteX6" fmla="*/ 87985 w 91406"/>
                        <a:gd name="connsiteY6" fmla="*/ 56228 h 87078"/>
                        <a:gd name="connsiteX7" fmla="*/ 87985 w 91406"/>
                        <a:gd name="connsiteY7" fmla="*/ 64536 h 87078"/>
                        <a:gd name="connsiteX8" fmla="*/ 978 w 91406"/>
                        <a:gd name="connsiteY8" fmla="*/ 14282 h 87078"/>
                        <a:gd name="connsiteX9" fmla="*/ 0 w 91406"/>
                        <a:gd name="connsiteY9" fmla="*/ 14852 h 87078"/>
                        <a:gd name="connsiteX10" fmla="*/ 0 w 91406"/>
                        <a:gd name="connsiteY10" fmla="*/ 19169 h 87078"/>
                        <a:gd name="connsiteX11" fmla="*/ 978 w 91406"/>
                        <a:gd name="connsiteY11" fmla="*/ 20798 h 87078"/>
                        <a:gd name="connsiteX12" fmla="*/ 87985 w 91406"/>
                        <a:gd name="connsiteY12" fmla="*/ 71052 h 87078"/>
                        <a:gd name="connsiteX13" fmla="*/ 87985 w 91406"/>
                        <a:gd name="connsiteY13" fmla="*/ 79034 h 87078"/>
                        <a:gd name="connsiteX14" fmla="*/ 978 w 91406"/>
                        <a:gd name="connsiteY14" fmla="*/ 28780 h 87078"/>
                        <a:gd name="connsiteX15" fmla="*/ 0 w 91406"/>
                        <a:gd name="connsiteY15" fmla="*/ 29350 h 87078"/>
                        <a:gd name="connsiteX16" fmla="*/ 0 w 91406"/>
                        <a:gd name="connsiteY16" fmla="*/ 33667 h 87078"/>
                        <a:gd name="connsiteX17" fmla="*/ 978 w 91406"/>
                        <a:gd name="connsiteY17" fmla="*/ 35296 h 87078"/>
                        <a:gd name="connsiteX18" fmla="*/ 90429 w 91406"/>
                        <a:gd name="connsiteY18" fmla="*/ 86935 h 87078"/>
                        <a:gd name="connsiteX19" fmla="*/ 91407 w 91406"/>
                        <a:gd name="connsiteY19" fmla="*/ 86364 h 87078"/>
                        <a:gd name="connsiteX20" fmla="*/ 91407 w 91406"/>
                        <a:gd name="connsiteY20" fmla="*/ 71866 h 87078"/>
                        <a:gd name="connsiteX21" fmla="*/ 91407 w 91406"/>
                        <a:gd name="connsiteY21" fmla="*/ 53296 h 87078"/>
                        <a:gd name="connsiteX22" fmla="*/ 91407 w 91406"/>
                        <a:gd name="connsiteY22" fmla="*/ 53296 h 87078"/>
                        <a:gd name="connsiteX23" fmla="*/ 91407 w 91406"/>
                        <a:gd name="connsiteY23" fmla="*/ 53296 h 8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06" h="87078">
                          <a:moveTo>
                            <a:pt x="91407" y="53296"/>
                          </a:moveTo>
                          <a:cubicBezTo>
                            <a:pt x="91407" y="52726"/>
                            <a:pt x="90999" y="52074"/>
                            <a:pt x="90592" y="51830"/>
                          </a:cubicBezTo>
                          <a:lnTo>
                            <a:pt x="896" y="110"/>
                          </a:lnTo>
                          <a:cubicBezTo>
                            <a:pt x="407" y="-134"/>
                            <a:pt x="81" y="29"/>
                            <a:pt x="81" y="599"/>
                          </a:cubicBezTo>
                          <a:lnTo>
                            <a:pt x="81" y="4508"/>
                          </a:lnTo>
                          <a:cubicBezTo>
                            <a:pt x="81" y="5078"/>
                            <a:pt x="489" y="5730"/>
                            <a:pt x="896" y="5974"/>
                          </a:cubicBezTo>
                          <a:lnTo>
                            <a:pt x="87985" y="56228"/>
                          </a:lnTo>
                          <a:lnTo>
                            <a:pt x="87985" y="64536"/>
                          </a:lnTo>
                          <a:lnTo>
                            <a:pt x="978" y="14282"/>
                          </a:lnTo>
                          <a:cubicBezTo>
                            <a:pt x="489" y="13956"/>
                            <a:pt x="0" y="14201"/>
                            <a:pt x="0" y="14852"/>
                          </a:cubicBezTo>
                          <a:lnTo>
                            <a:pt x="0" y="19169"/>
                          </a:lnTo>
                          <a:cubicBezTo>
                            <a:pt x="0" y="19739"/>
                            <a:pt x="407" y="20472"/>
                            <a:pt x="978" y="20798"/>
                          </a:cubicBezTo>
                          <a:lnTo>
                            <a:pt x="87985" y="71052"/>
                          </a:lnTo>
                          <a:lnTo>
                            <a:pt x="87985" y="79034"/>
                          </a:lnTo>
                          <a:lnTo>
                            <a:pt x="978" y="28780"/>
                          </a:lnTo>
                          <a:cubicBezTo>
                            <a:pt x="489" y="28454"/>
                            <a:pt x="0" y="28699"/>
                            <a:pt x="0" y="29350"/>
                          </a:cubicBezTo>
                          <a:lnTo>
                            <a:pt x="0" y="33667"/>
                          </a:lnTo>
                          <a:cubicBezTo>
                            <a:pt x="0" y="34237"/>
                            <a:pt x="407" y="34970"/>
                            <a:pt x="978" y="35296"/>
                          </a:cubicBezTo>
                          <a:lnTo>
                            <a:pt x="90429" y="86935"/>
                          </a:lnTo>
                          <a:cubicBezTo>
                            <a:pt x="90918" y="87260"/>
                            <a:pt x="91407" y="87016"/>
                            <a:pt x="91407" y="86364"/>
                          </a:cubicBezTo>
                          <a:lnTo>
                            <a:pt x="91407" y="71866"/>
                          </a:lnTo>
                          <a:lnTo>
                            <a:pt x="91407" y="53296"/>
                          </a:lnTo>
                          <a:lnTo>
                            <a:pt x="91407" y="53296"/>
                          </a:lnTo>
                          <a:lnTo>
                            <a:pt x="91407" y="53296"/>
                          </a:lnTo>
                          <a:close/>
                        </a:path>
                      </a:pathLst>
                    </a:custGeom>
                    <a:solidFill>
                      <a:srgbClr val="515E63"/>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2174" name="Graphic 2335">
                  <a:extLst>
                    <a:ext uri="{FF2B5EF4-FFF2-40B4-BE49-F238E27FC236}">
                      <a16:creationId xmlns:a16="http://schemas.microsoft.com/office/drawing/2014/main" id="{0ED7DB6F-DAC8-1211-D955-0D34ABC2EC03}"/>
                    </a:ext>
                  </a:extLst>
                </p:cNvPr>
                <p:cNvGrpSpPr/>
                <p:nvPr/>
              </p:nvGrpSpPr>
              <p:grpSpPr>
                <a:xfrm>
                  <a:off x="5801492" y="865883"/>
                  <a:ext cx="222895" cy="791357"/>
                  <a:chOff x="5801492" y="865883"/>
                  <a:chExt cx="222895" cy="791357"/>
                </a:xfrm>
              </p:grpSpPr>
              <p:sp>
                <p:nvSpPr>
                  <p:cNvPr id="2182" name="Freeform 2181">
                    <a:extLst>
                      <a:ext uri="{FF2B5EF4-FFF2-40B4-BE49-F238E27FC236}">
                        <a16:creationId xmlns:a16="http://schemas.microsoft.com/office/drawing/2014/main" id="{D3C23CA7-3B57-DD1A-EE3A-0D9D45922690}"/>
                      </a:ext>
                    </a:extLst>
                  </p:cNvPr>
                  <p:cNvSpPr/>
                  <p:nvPr/>
                </p:nvSpPr>
                <p:spPr>
                  <a:xfrm>
                    <a:off x="5818631" y="884291"/>
                    <a:ext cx="195929" cy="745909"/>
                  </a:xfrm>
                  <a:custGeom>
                    <a:avLst/>
                    <a:gdLst>
                      <a:gd name="connsiteX0" fmla="*/ 81 w 195929"/>
                      <a:gd name="connsiteY0" fmla="*/ 0 h 745909"/>
                      <a:gd name="connsiteX1" fmla="*/ 0 w 195929"/>
                      <a:gd name="connsiteY1" fmla="*/ 633347 h 745909"/>
                      <a:gd name="connsiteX2" fmla="*/ 195034 w 195929"/>
                      <a:gd name="connsiteY2" fmla="*/ 745909 h 745909"/>
                      <a:gd name="connsiteX3" fmla="*/ 195930 w 195929"/>
                      <a:gd name="connsiteY3" fmla="*/ 112970 h 745909"/>
                    </a:gdLst>
                    <a:ahLst/>
                    <a:cxnLst>
                      <a:cxn ang="0">
                        <a:pos x="connsiteX0" y="connsiteY0"/>
                      </a:cxn>
                      <a:cxn ang="0">
                        <a:pos x="connsiteX1" y="connsiteY1"/>
                      </a:cxn>
                      <a:cxn ang="0">
                        <a:pos x="connsiteX2" y="connsiteY2"/>
                      </a:cxn>
                      <a:cxn ang="0">
                        <a:pos x="connsiteX3" y="connsiteY3"/>
                      </a:cxn>
                    </a:cxnLst>
                    <a:rect l="l" t="t" r="r" b="b"/>
                    <a:pathLst>
                      <a:path w="195929" h="745909">
                        <a:moveTo>
                          <a:pt x="81" y="0"/>
                        </a:moveTo>
                        <a:lnTo>
                          <a:pt x="0" y="633347"/>
                        </a:lnTo>
                        <a:lnTo>
                          <a:pt x="195034" y="745909"/>
                        </a:lnTo>
                        <a:lnTo>
                          <a:pt x="195930" y="112970"/>
                        </a:lnTo>
                        <a:close/>
                      </a:path>
                    </a:pathLst>
                  </a:custGeom>
                  <a:gradFill>
                    <a:gsLst>
                      <a:gs pos="99000">
                        <a:srgbClr val="52D978">
                          <a:alpha val="43000"/>
                        </a:srgbClr>
                      </a:gs>
                      <a:gs pos="0">
                        <a:srgbClr val="00C197">
                          <a:alpha val="29000"/>
                        </a:srgbClr>
                      </a:gs>
                    </a:gsLst>
                    <a:path path="circle">
                      <a:fillToRect l="50000" t="50000" r="50000" b="50000"/>
                    </a:path>
                  </a:gra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83" name="Freeform 2182">
                    <a:extLst>
                      <a:ext uri="{FF2B5EF4-FFF2-40B4-BE49-F238E27FC236}">
                        <a16:creationId xmlns:a16="http://schemas.microsoft.com/office/drawing/2014/main" id="{C01C2066-5B5B-9F5A-B557-989CFD3D913D}"/>
                      </a:ext>
                    </a:extLst>
                  </p:cNvPr>
                  <p:cNvSpPr/>
                  <p:nvPr/>
                </p:nvSpPr>
                <p:spPr>
                  <a:xfrm>
                    <a:off x="5816565" y="1105343"/>
                    <a:ext cx="204647" cy="215432"/>
                  </a:xfrm>
                  <a:custGeom>
                    <a:avLst/>
                    <a:gdLst>
                      <a:gd name="connsiteX0" fmla="*/ 0 w 204647"/>
                      <a:gd name="connsiteY0" fmla="*/ 160617 h 215432"/>
                      <a:gd name="connsiteX1" fmla="*/ 0 w 204647"/>
                      <a:gd name="connsiteY1" fmla="*/ 215432 h 215432"/>
                      <a:gd name="connsiteX2" fmla="*/ 204566 w 204647"/>
                      <a:gd name="connsiteY2" fmla="*/ 54815 h 215432"/>
                      <a:gd name="connsiteX3" fmla="*/ 204647 w 204647"/>
                      <a:gd name="connsiteY3" fmla="*/ 0 h 215432"/>
                    </a:gdLst>
                    <a:ahLst/>
                    <a:cxnLst>
                      <a:cxn ang="0">
                        <a:pos x="connsiteX0" y="connsiteY0"/>
                      </a:cxn>
                      <a:cxn ang="0">
                        <a:pos x="connsiteX1" y="connsiteY1"/>
                      </a:cxn>
                      <a:cxn ang="0">
                        <a:pos x="connsiteX2" y="connsiteY2"/>
                      </a:cxn>
                      <a:cxn ang="0">
                        <a:pos x="connsiteX3" y="connsiteY3"/>
                      </a:cxn>
                    </a:cxnLst>
                    <a:rect l="l" t="t" r="r" b="b"/>
                    <a:pathLst>
                      <a:path w="204647" h="215432">
                        <a:moveTo>
                          <a:pt x="0" y="160617"/>
                        </a:moveTo>
                        <a:lnTo>
                          <a:pt x="0" y="215432"/>
                        </a:lnTo>
                        <a:lnTo>
                          <a:pt x="204566" y="54815"/>
                        </a:lnTo>
                        <a:lnTo>
                          <a:pt x="204647" y="0"/>
                        </a:lnTo>
                        <a:close/>
                      </a:path>
                    </a:pathLst>
                  </a:custGeom>
                  <a:solidFill>
                    <a:srgbClr val="FFFFFF">
                      <a:alpha val="19000"/>
                    </a:srgbClr>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84" name="Freeform 2183">
                    <a:extLst>
                      <a:ext uri="{FF2B5EF4-FFF2-40B4-BE49-F238E27FC236}">
                        <a16:creationId xmlns:a16="http://schemas.microsoft.com/office/drawing/2014/main" id="{55343732-F03E-ADE7-E511-E5E4AF600949}"/>
                      </a:ext>
                    </a:extLst>
                  </p:cNvPr>
                  <p:cNvSpPr/>
                  <p:nvPr/>
                </p:nvSpPr>
                <p:spPr>
                  <a:xfrm>
                    <a:off x="5801492" y="865883"/>
                    <a:ext cx="222895" cy="791357"/>
                  </a:xfrm>
                  <a:custGeom>
                    <a:avLst/>
                    <a:gdLst>
                      <a:gd name="connsiteX0" fmla="*/ 81 w 222895"/>
                      <a:gd name="connsiteY0" fmla="*/ 0 h 791357"/>
                      <a:gd name="connsiteX1" fmla="*/ 0 w 222895"/>
                      <a:gd name="connsiteY1" fmla="*/ 662831 h 791357"/>
                      <a:gd name="connsiteX2" fmla="*/ 222814 w 222895"/>
                      <a:gd name="connsiteY2" fmla="*/ 791358 h 791357"/>
                      <a:gd name="connsiteX3" fmla="*/ 222896 w 222895"/>
                      <a:gd name="connsiteY3" fmla="*/ 128526 h 791357"/>
                      <a:gd name="connsiteX4" fmla="*/ 81 w 222895"/>
                      <a:gd name="connsiteY4" fmla="*/ 0 h 791357"/>
                      <a:gd name="connsiteX5" fmla="*/ 23055 w 222895"/>
                      <a:gd name="connsiteY5" fmla="*/ 649555 h 791357"/>
                      <a:gd name="connsiteX6" fmla="*/ 23137 w 222895"/>
                      <a:gd name="connsiteY6" fmla="*/ 39910 h 791357"/>
                      <a:gd name="connsiteX7" fmla="*/ 199841 w 222895"/>
                      <a:gd name="connsiteY7" fmla="*/ 141884 h 791357"/>
                      <a:gd name="connsiteX8" fmla="*/ 199841 w 222895"/>
                      <a:gd name="connsiteY8" fmla="*/ 373769 h 791357"/>
                      <a:gd name="connsiteX9" fmla="*/ 181755 w 222895"/>
                      <a:gd name="connsiteY9" fmla="*/ 363344 h 791357"/>
                      <a:gd name="connsiteX10" fmla="*/ 181755 w 222895"/>
                      <a:gd name="connsiteY10" fmla="*/ 447399 h 791357"/>
                      <a:gd name="connsiteX11" fmla="*/ 199841 w 222895"/>
                      <a:gd name="connsiteY11" fmla="*/ 457824 h 791357"/>
                      <a:gd name="connsiteX12" fmla="*/ 199759 w 222895"/>
                      <a:gd name="connsiteY12" fmla="*/ 751611 h 791357"/>
                      <a:gd name="connsiteX13" fmla="*/ 23055 w 222895"/>
                      <a:gd name="connsiteY13" fmla="*/ 649555 h 7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2895" h="791357">
                        <a:moveTo>
                          <a:pt x="81" y="0"/>
                        </a:moveTo>
                        <a:lnTo>
                          <a:pt x="0" y="662831"/>
                        </a:lnTo>
                        <a:lnTo>
                          <a:pt x="222814" y="791358"/>
                        </a:lnTo>
                        <a:lnTo>
                          <a:pt x="222896" y="128526"/>
                        </a:lnTo>
                        <a:lnTo>
                          <a:pt x="81" y="0"/>
                        </a:lnTo>
                        <a:close/>
                        <a:moveTo>
                          <a:pt x="23055" y="649555"/>
                        </a:moveTo>
                        <a:lnTo>
                          <a:pt x="23137" y="39910"/>
                        </a:lnTo>
                        <a:lnTo>
                          <a:pt x="199841" y="141884"/>
                        </a:lnTo>
                        <a:lnTo>
                          <a:pt x="199841" y="373769"/>
                        </a:lnTo>
                        <a:lnTo>
                          <a:pt x="181755" y="363344"/>
                        </a:lnTo>
                        <a:lnTo>
                          <a:pt x="181755" y="447399"/>
                        </a:lnTo>
                        <a:lnTo>
                          <a:pt x="199841" y="457824"/>
                        </a:lnTo>
                        <a:lnTo>
                          <a:pt x="199759" y="751611"/>
                        </a:lnTo>
                        <a:lnTo>
                          <a:pt x="23055" y="649555"/>
                        </a:lnTo>
                        <a:close/>
                      </a:path>
                    </a:pathLst>
                  </a:custGeom>
                  <a:gradFill>
                    <a:gsLst>
                      <a:gs pos="92000">
                        <a:schemeClr val="tx1">
                          <a:lumMod val="75000"/>
                          <a:lumOff val="25000"/>
                        </a:schemeClr>
                      </a:gs>
                      <a:gs pos="3000">
                        <a:srgbClr val="999B9C"/>
                      </a:gs>
                    </a:gsLst>
                    <a:lin ang="2700000" scaled="1"/>
                  </a:gra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85" name="Freeform 2184">
                    <a:extLst>
                      <a:ext uri="{FF2B5EF4-FFF2-40B4-BE49-F238E27FC236}">
                        <a16:creationId xmlns:a16="http://schemas.microsoft.com/office/drawing/2014/main" id="{1352C1F8-E682-5139-7E53-CBE5A92A05C3}"/>
                      </a:ext>
                    </a:extLst>
                  </p:cNvPr>
                  <p:cNvSpPr/>
                  <p:nvPr/>
                </p:nvSpPr>
                <p:spPr>
                  <a:xfrm>
                    <a:off x="5992128" y="1250241"/>
                    <a:ext cx="15560" cy="58969"/>
                  </a:xfrm>
                  <a:custGeom>
                    <a:avLst/>
                    <a:gdLst>
                      <a:gd name="connsiteX0" fmla="*/ 0 w 15560"/>
                      <a:gd name="connsiteY0" fmla="*/ 0 h 58969"/>
                      <a:gd name="connsiteX1" fmla="*/ 0 w 15560"/>
                      <a:gd name="connsiteY1" fmla="*/ 50091 h 58969"/>
                      <a:gd name="connsiteX2" fmla="*/ 15479 w 15560"/>
                      <a:gd name="connsiteY2" fmla="*/ 58969 h 58969"/>
                      <a:gd name="connsiteX3" fmla="*/ 15560 w 15560"/>
                      <a:gd name="connsiteY3" fmla="*/ 8959 h 58969"/>
                    </a:gdLst>
                    <a:ahLst/>
                    <a:cxnLst>
                      <a:cxn ang="0">
                        <a:pos x="connsiteX0" y="connsiteY0"/>
                      </a:cxn>
                      <a:cxn ang="0">
                        <a:pos x="connsiteX1" y="connsiteY1"/>
                      </a:cxn>
                      <a:cxn ang="0">
                        <a:pos x="connsiteX2" y="connsiteY2"/>
                      </a:cxn>
                      <a:cxn ang="0">
                        <a:pos x="connsiteX3" y="connsiteY3"/>
                      </a:cxn>
                    </a:cxnLst>
                    <a:rect l="l" t="t" r="r" b="b"/>
                    <a:pathLst>
                      <a:path w="15560" h="58969">
                        <a:moveTo>
                          <a:pt x="0" y="0"/>
                        </a:moveTo>
                        <a:lnTo>
                          <a:pt x="0" y="50091"/>
                        </a:lnTo>
                        <a:lnTo>
                          <a:pt x="15479" y="58969"/>
                        </a:lnTo>
                        <a:lnTo>
                          <a:pt x="15560" y="8959"/>
                        </a:lnTo>
                        <a:close/>
                      </a:path>
                    </a:pathLst>
                  </a:custGeom>
                  <a:no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75" name="Graphic 2335">
                  <a:extLst>
                    <a:ext uri="{FF2B5EF4-FFF2-40B4-BE49-F238E27FC236}">
                      <a16:creationId xmlns:a16="http://schemas.microsoft.com/office/drawing/2014/main" id="{CB3A1352-754F-A69B-AF17-D51FA895E22D}"/>
                    </a:ext>
                  </a:extLst>
                </p:cNvPr>
                <p:cNvGrpSpPr/>
                <p:nvPr/>
              </p:nvGrpSpPr>
              <p:grpSpPr>
                <a:xfrm>
                  <a:off x="5801575" y="704370"/>
                  <a:ext cx="445710" cy="290039"/>
                  <a:chOff x="5801575" y="704370"/>
                  <a:chExt cx="445710" cy="290039"/>
                </a:xfrm>
              </p:grpSpPr>
              <p:grpSp>
                <p:nvGrpSpPr>
                  <p:cNvPr id="2176" name="Graphic 2335">
                    <a:extLst>
                      <a:ext uri="{FF2B5EF4-FFF2-40B4-BE49-F238E27FC236}">
                        <a16:creationId xmlns:a16="http://schemas.microsoft.com/office/drawing/2014/main" id="{7BD141E5-29E4-1043-2539-5E13488C14E6}"/>
                      </a:ext>
                    </a:extLst>
                  </p:cNvPr>
                  <p:cNvGrpSpPr/>
                  <p:nvPr/>
                </p:nvGrpSpPr>
                <p:grpSpPr>
                  <a:xfrm>
                    <a:off x="5801575" y="704370"/>
                    <a:ext cx="445710" cy="290039"/>
                    <a:chOff x="5801575" y="704370"/>
                    <a:chExt cx="445710" cy="290039"/>
                  </a:xfrm>
                </p:grpSpPr>
                <p:sp>
                  <p:nvSpPr>
                    <p:cNvPr id="2179" name="Freeform 2178">
                      <a:extLst>
                        <a:ext uri="{FF2B5EF4-FFF2-40B4-BE49-F238E27FC236}">
                          <a16:creationId xmlns:a16="http://schemas.microsoft.com/office/drawing/2014/main" id="{AB8D0C37-2A17-D8B4-1BEB-8EC003826268}"/>
                        </a:ext>
                      </a:extLst>
                    </p:cNvPr>
                    <p:cNvSpPr/>
                    <p:nvPr/>
                  </p:nvSpPr>
                  <p:spPr>
                    <a:xfrm>
                      <a:off x="5801656" y="704370"/>
                      <a:ext cx="445547" cy="257134"/>
                    </a:xfrm>
                    <a:custGeom>
                      <a:avLst/>
                      <a:gdLst>
                        <a:gd name="connsiteX0" fmla="*/ 222814 w 445547"/>
                        <a:gd name="connsiteY0" fmla="*/ 257134 h 257134"/>
                        <a:gd name="connsiteX1" fmla="*/ 0 w 445547"/>
                        <a:gd name="connsiteY1" fmla="*/ 128526 h 257134"/>
                        <a:gd name="connsiteX2" fmla="*/ 222733 w 445547"/>
                        <a:gd name="connsiteY2" fmla="*/ 0 h 257134"/>
                        <a:gd name="connsiteX3" fmla="*/ 445547 w 445547"/>
                        <a:gd name="connsiteY3" fmla="*/ 128608 h 257134"/>
                      </a:gdLst>
                      <a:ahLst/>
                      <a:cxnLst>
                        <a:cxn ang="0">
                          <a:pos x="connsiteX0" y="connsiteY0"/>
                        </a:cxn>
                        <a:cxn ang="0">
                          <a:pos x="connsiteX1" y="connsiteY1"/>
                        </a:cxn>
                        <a:cxn ang="0">
                          <a:pos x="connsiteX2" y="connsiteY2"/>
                        </a:cxn>
                        <a:cxn ang="0">
                          <a:pos x="connsiteX3" y="connsiteY3"/>
                        </a:cxn>
                      </a:cxnLst>
                      <a:rect l="l" t="t" r="r" b="b"/>
                      <a:pathLst>
                        <a:path w="445547" h="257134">
                          <a:moveTo>
                            <a:pt x="222814" y="257134"/>
                          </a:moveTo>
                          <a:lnTo>
                            <a:pt x="0" y="128526"/>
                          </a:lnTo>
                          <a:lnTo>
                            <a:pt x="222733" y="0"/>
                          </a:lnTo>
                          <a:lnTo>
                            <a:pt x="445547" y="128608"/>
                          </a:lnTo>
                          <a:close/>
                        </a:path>
                      </a:pathLst>
                    </a:custGeom>
                    <a:gradFill flip="none" rotWithShape="1">
                      <a:gsLst>
                        <a:gs pos="99000">
                          <a:srgbClr val="9BA0A7"/>
                        </a:gs>
                        <a:gs pos="0">
                          <a:srgbClr val="D1D3D6"/>
                        </a:gs>
                      </a:gsLst>
                      <a:lin ang="2700000" scaled="1"/>
                      <a:tileRect/>
                    </a:gra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80" name="Freeform 2179">
                      <a:extLst>
                        <a:ext uri="{FF2B5EF4-FFF2-40B4-BE49-F238E27FC236}">
                          <a16:creationId xmlns:a16="http://schemas.microsoft.com/office/drawing/2014/main" id="{575B7B37-A684-1F3A-0C3C-2DDE1ABDF208}"/>
                        </a:ext>
                      </a:extLst>
                    </p:cNvPr>
                    <p:cNvSpPr/>
                    <p:nvPr/>
                  </p:nvSpPr>
                  <p:spPr>
                    <a:xfrm>
                      <a:off x="5801575" y="832896"/>
                      <a:ext cx="222896" cy="161513"/>
                    </a:xfrm>
                    <a:custGeom>
                      <a:avLst/>
                      <a:gdLst>
                        <a:gd name="connsiteX0" fmla="*/ 0 w 222896"/>
                        <a:gd name="connsiteY0" fmla="*/ 32905 h 161513"/>
                        <a:gd name="connsiteX1" fmla="*/ 222814 w 222896"/>
                        <a:gd name="connsiteY1" fmla="*/ 161513 h 161513"/>
                        <a:gd name="connsiteX2" fmla="*/ 222896 w 222896"/>
                        <a:gd name="connsiteY2" fmla="*/ 128608 h 161513"/>
                        <a:gd name="connsiteX3" fmla="*/ 82 w 222896"/>
                        <a:gd name="connsiteY3" fmla="*/ 0 h 161513"/>
                      </a:gdLst>
                      <a:ahLst/>
                      <a:cxnLst>
                        <a:cxn ang="0">
                          <a:pos x="connsiteX0" y="connsiteY0"/>
                        </a:cxn>
                        <a:cxn ang="0">
                          <a:pos x="connsiteX1" y="connsiteY1"/>
                        </a:cxn>
                        <a:cxn ang="0">
                          <a:pos x="connsiteX2" y="connsiteY2"/>
                        </a:cxn>
                        <a:cxn ang="0">
                          <a:pos x="connsiteX3" y="connsiteY3"/>
                        </a:cxn>
                      </a:cxnLst>
                      <a:rect l="l" t="t" r="r" b="b"/>
                      <a:pathLst>
                        <a:path w="222896" h="161513">
                          <a:moveTo>
                            <a:pt x="0" y="32905"/>
                          </a:moveTo>
                          <a:lnTo>
                            <a:pt x="222814" y="161513"/>
                          </a:lnTo>
                          <a:lnTo>
                            <a:pt x="222896" y="128608"/>
                          </a:lnTo>
                          <a:lnTo>
                            <a:pt x="82" y="0"/>
                          </a:lnTo>
                          <a:close/>
                        </a:path>
                      </a:pathLst>
                    </a:custGeom>
                    <a:solidFill>
                      <a:srgbClr val="82868E"/>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81" name="Freeform 2180">
                      <a:extLst>
                        <a:ext uri="{FF2B5EF4-FFF2-40B4-BE49-F238E27FC236}">
                          <a16:creationId xmlns:a16="http://schemas.microsoft.com/office/drawing/2014/main" id="{D83CE59C-9680-60E2-19A3-124ABD04C6E1}"/>
                        </a:ext>
                      </a:extLst>
                    </p:cNvPr>
                    <p:cNvSpPr/>
                    <p:nvPr/>
                  </p:nvSpPr>
                  <p:spPr>
                    <a:xfrm>
                      <a:off x="6024389" y="832896"/>
                      <a:ext cx="222896" cy="161513"/>
                    </a:xfrm>
                    <a:custGeom>
                      <a:avLst/>
                      <a:gdLst>
                        <a:gd name="connsiteX0" fmla="*/ 222896 w 222896"/>
                        <a:gd name="connsiteY0" fmla="*/ 32905 h 161513"/>
                        <a:gd name="connsiteX1" fmla="*/ 0 w 222896"/>
                        <a:gd name="connsiteY1" fmla="*/ 161513 h 161513"/>
                        <a:gd name="connsiteX2" fmla="*/ 0 w 222896"/>
                        <a:gd name="connsiteY2" fmla="*/ 128608 h 161513"/>
                        <a:gd name="connsiteX3" fmla="*/ 222814 w 222896"/>
                        <a:gd name="connsiteY3" fmla="*/ 0 h 161513"/>
                      </a:gdLst>
                      <a:ahLst/>
                      <a:cxnLst>
                        <a:cxn ang="0">
                          <a:pos x="connsiteX0" y="connsiteY0"/>
                        </a:cxn>
                        <a:cxn ang="0">
                          <a:pos x="connsiteX1" y="connsiteY1"/>
                        </a:cxn>
                        <a:cxn ang="0">
                          <a:pos x="connsiteX2" y="connsiteY2"/>
                        </a:cxn>
                        <a:cxn ang="0">
                          <a:pos x="connsiteX3" y="connsiteY3"/>
                        </a:cxn>
                      </a:cxnLst>
                      <a:rect l="l" t="t" r="r" b="b"/>
                      <a:pathLst>
                        <a:path w="222896" h="161513">
                          <a:moveTo>
                            <a:pt x="222896" y="32905"/>
                          </a:moveTo>
                          <a:lnTo>
                            <a:pt x="0" y="161513"/>
                          </a:lnTo>
                          <a:lnTo>
                            <a:pt x="0" y="128608"/>
                          </a:lnTo>
                          <a:lnTo>
                            <a:pt x="222814" y="0"/>
                          </a:lnTo>
                          <a:close/>
                        </a:path>
                      </a:pathLst>
                    </a:custGeom>
                    <a:solidFill>
                      <a:srgbClr val="65686F"/>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77" name="Freeform 2176">
                    <a:extLst>
                      <a:ext uri="{FF2B5EF4-FFF2-40B4-BE49-F238E27FC236}">
                        <a16:creationId xmlns:a16="http://schemas.microsoft.com/office/drawing/2014/main" id="{46600FA3-1B3A-A063-63A8-0FA98F29C054}"/>
                      </a:ext>
                    </a:extLst>
                  </p:cNvPr>
                  <p:cNvSpPr/>
                  <p:nvPr/>
                </p:nvSpPr>
                <p:spPr>
                  <a:xfrm>
                    <a:off x="5806463" y="848763"/>
                    <a:ext cx="13849" cy="17867"/>
                  </a:xfrm>
                  <a:custGeom>
                    <a:avLst/>
                    <a:gdLst>
                      <a:gd name="connsiteX0" fmla="*/ 13850 w 13849"/>
                      <a:gd name="connsiteY0" fmla="*/ 12966 h 17867"/>
                      <a:gd name="connsiteX1" fmla="*/ 6925 w 13849"/>
                      <a:gd name="connsiteY1" fmla="*/ 16875 h 17867"/>
                      <a:gd name="connsiteX2" fmla="*/ 0 w 13849"/>
                      <a:gd name="connsiteY2" fmla="*/ 4902 h 17867"/>
                      <a:gd name="connsiteX3" fmla="*/ 6925 w 13849"/>
                      <a:gd name="connsiteY3" fmla="*/ 993 h 17867"/>
                      <a:gd name="connsiteX4" fmla="*/ 13850 w 13849"/>
                      <a:gd name="connsiteY4" fmla="*/ 12966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9" h="17867">
                        <a:moveTo>
                          <a:pt x="13850" y="12966"/>
                        </a:moveTo>
                        <a:cubicBezTo>
                          <a:pt x="13850" y="17364"/>
                          <a:pt x="10754" y="19156"/>
                          <a:pt x="6925" y="16875"/>
                        </a:cubicBezTo>
                        <a:cubicBezTo>
                          <a:pt x="3096" y="14676"/>
                          <a:pt x="0" y="9301"/>
                          <a:pt x="0" y="4902"/>
                        </a:cubicBezTo>
                        <a:cubicBezTo>
                          <a:pt x="0" y="504"/>
                          <a:pt x="3096" y="-1288"/>
                          <a:pt x="6925" y="993"/>
                        </a:cubicBezTo>
                        <a:cubicBezTo>
                          <a:pt x="10754" y="3192"/>
                          <a:pt x="13850" y="8567"/>
                          <a:pt x="13850" y="12966"/>
                        </a:cubicBez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78" name="Freeform 2177">
                    <a:extLst>
                      <a:ext uri="{FF2B5EF4-FFF2-40B4-BE49-F238E27FC236}">
                        <a16:creationId xmlns:a16="http://schemas.microsoft.com/office/drawing/2014/main" id="{301F4397-5FA4-09FB-28CE-C50528F1A463}"/>
                      </a:ext>
                    </a:extLst>
                  </p:cNvPr>
                  <p:cNvSpPr/>
                  <p:nvPr/>
                </p:nvSpPr>
                <p:spPr>
                  <a:xfrm>
                    <a:off x="5829844" y="861388"/>
                    <a:ext cx="13849" cy="17868"/>
                  </a:xfrm>
                  <a:custGeom>
                    <a:avLst/>
                    <a:gdLst>
                      <a:gd name="connsiteX0" fmla="*/ 13850 w 13849"/>
                      <a:gd name="connsiteY0" fmla="*/ 12966 h 17868"/>
                      <a:gd name="connsiteX1" fmla="*/ 6925 w 13849"/>
                      <a:gd name="connsiteY1" fmla="*/ 16875 h 17868"/>
                      <a:gd name="connsiteX2" fmla="*/ 0 w 13849"/>
                      <a:gd name="connsiteY2" fmla="*/ 4902 h 17868"/>
                      <a:gd name="connsiteX3" fmla="*/ 6925 w 13849"/>
                      <a:gd name="connsiteY3" fmla="*/ 993 h 17868"/>
                      <a:gd name="connsiteX4" fmla="*/ 13850 w 13849"/>
                      <a:gd name="connsiteY4" fmla="*/ 12966 h 1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9" h="17868">
                        <a:moveTo>
                          <a:pt x="13850" y="12966"/>
                        </a:moveTo>
                        <a:cubicBezTo>
                          <a:pt x="13850" y="17364"/>
                          <a:pt x="10754" y="19156"/>
                          <a:pt x="6925" y="16875"/>
                        </a:cubicBezTo>
                        <a:cubicBezTo>
                          <a:pt x="3096" y="14676"/>
                          <a:pt x="0" y="9301"/>
                          <a:pt x="0" y="4902"/>
                        </a:cubicBezTo>
                        <a:cubicBezTo>
                          <a:pt x="0" y="504"/>
                          <a:pt x="3096" y="-1288"/>
                          <a:pt x="6925" y="993"/>
                        </a:cubicBezTo>
                        <a:cubicBezTo>
                          <a:pt x="10754" y="3192"/>
                          <a:pt x="13850" y="8567"/>
                          <a:pt x="13850" y="12966"/>
                        </a:cubicBezTo>
                        <a:close/>
                      </a:path>
                    </a:pathLst>
                  </a:custGeom>
                  <a:solidFill>
                    <a:srgbClr val="D9E021"/>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2166" name="Group 2165">
                <a:extLst>
                  <a:ext uri="{FF2B5EF4-FFF2-40B4-BE49-F238E27FC236}">
                    <a16:creationId xmlns:a16="http://schemas.microsoft.com/office/drawing/2014/main" id="{3873861C-D6C8-CA40-7AE5-A3FB6FFD7D37}"/>
                  </a:ext>
                </a:extLst>
              </p:cNvPr>
              <p:cNvGrpSpPr/>
              <p:nvPr/>
            </p:nvGrpSpPr>
            <p:grpSpPr>
              <a:xfrm>
                <a:off x="8156808" y="1418175"/>
                <a:ext cx="815578" cy="2895594"/>
                <a:chOff x="7380389" y="1418175"/>
                <a:chExt cx="815578" cy="2895594"/>
              </a:xfrm>
            </p:grpSpPr>
            <p:sp>
              <p:nvSpPr>
                <p:cNvPr id="2167" name="Freeform 2166">
                  <a:extLst>
                    <a:ext uri="{FF2B5EF4-FFF2-40B4-BE49-F238E27FC236}">
                      <a16:creationId xmlns:a16="http://schemas.microsoft.com/office/drawing/2014/main" id="{109082F6-FEA9-22BC-3096-F8B02CA621A9}"/>
                    </a:ext>
                  </a:extLst>
                </p:cNvPr>
                <p:cNvSpPr/>
                <p:nvPr/>
              </p:nvSpPr>
              <p:spPr>
                <a:xfrm>
                  <a:off x="7440005" y="1504901"/>
                  <a:ext cx="717209" cy="2728999"/>
                </a:xfrm>
                <a:custGeom>
                  <a:avLst/>
                  <a:gdLst>
                    <a:gd name="connsiteX0" fmla="*/ 195930 w 196011"/>
                    <a:gd name="connsiteY0" fmla="*/ 0 h 745827"/>
                    <a:gd name="connsiteX1" fmla="*/ 196012 w 196011"/>
                    <a:gd name="connsiteY1" fmla="*/ 633347 h 745827"/>
                    <a:gd name="connsiteX2" fmla="*/ 978 w 196011"/>
                    <a:gd name="connsiteY2" fmla="*/ 745828 h 745827"/>
                    <a:gd name="connsiteX3" fmla="*/ 0 w 196011"/>
                    <a:gd name="connsiteY3" fmla="*/ 112888 h 745827"/>
                  </a:gdLst>
                  <a:ahLst/>
                  <a:cxnLst>
                    <a:cxn ang="0">
                      <a:pos x="connsiteX0" y="connsiteY0"/>
                    </a:cxn>
                    <a:cxn ang="0">
                      <a:pos x="connsiteX1" y="connsiteY1"/>
                    </a:cxn>
                    <a:cxn ang="0">
                      <a:pos x="connsiteX2" y="connsiteY2"/>
                    </a:cxn>
                    <a:cxn ang="0">
                      <a:pos x="connsiteX3" y="connsiteY3"/>
                    </a:cxn>
                  </a:cxnLst>
                  <a:rect l="l" t="t" r="r" b="b"/>
                  <a:pathLst>
                    <a:path w="196011" h="745827">
                      <a:moveTo>
                        <a:pt x="195930" y="0"/>
                      </a:moveTo>
                      <a:lnTo>
                        <a:pt x="196012" y="633347"/>
                      </a:lnTo>
                      <a:lnTo>
                        <a:pt x="978" y="745828"/>
                      </a:lnTo>
                      <a:lnTo>
                        <a:pt x="0" y="112888"/>
                      </a:lnTo>
                      <a:close/>
                    </a:path>
                  </a:pathLst>
                </a:custGeom>
                <a:gradFill>
                  <a:gsLst>
                    <a:gs pos="99000">
                      <a:srgbClr val="52D978">
                        <a:alpha val="43000"/>
                      </a:srgbClr>
                    </a:gs>
                    <a:gs pos="0">
                      <a:srgbClr val="00C197">
                        <a:alpha val="29000"/>
                      </a:srgbClr>
                    </a:gs>
                  </a:gsLst>
                  <a:path path="circle">
                    <a:fillToRect l="50000" t="50000" r="50000" b="50000"/>
                  </a:path>
                </a:gra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168" name="Group 2167">
                  <a:extLst>
                    <a:ext uri="{FF2B5EF4-FFF2-40B4-BE49-F238E27FC236}">
                      <a16:creationId xmlns:a16="http://schemas.microsoft.com/office/drawing/2014/main" id="{8044F250-A600-1446-9716-B5F49CA0794D}"/>
                    </a:ext>
                  </a:extLst>
                </p:cNvPr>
                <p:cNvGrpSpPr/>
                <p:nvPr/>
              </p:nvGrpSpPr>
              <p:grpSpPr>
                <a:xfrm>
                  <a:off x="7393503" y="2001706"/>
                  <a:ext cx="760133" cy="1693069"/>
                  <a:chOff x="7393503" y="2001706"/>
                  <a:chExt cx="760133" cy="1693069"/>
                </a:xfrm>
              </p:grpSpPr>
              <p:sp>
                <p:nvSpPr>
                  <p:cNvPr id="2170" name="Freeform 2169">
                    <a:extLst>
                      <a:ext uri="{FF2B5EF4-FFF2-40B4-BE49-F238E27FC236}">
                        <a16:creationId xmlns:a16="http://schemas.microsoft.com/office/drawing/2014/main" id="{92F720DE-F5FA-D740-E13F-B66B4A015613}"/>
                      </a:ext>
                    </a:extLst>
                  </p:cNvPr>
                  <p:cNvSpPr/>
                  <p:nvPr/>
                </p:nvSpPr>
                <p:spPr>
                  <a:xfrm>
                    <a:off x="7393503" y="2001706"/>
                    <a:ext cx="760133" cy="979004"/>
                  </a:xfrm>
                  <a:custGeom>
                    <a:avLst/>
                    <a:gdLst>
                      <a:gd name="connsiteX0" fmla="*/ 0 w 207742"/>
                      <a:gd name="connsiteY0" fmla="*/ 267560 h 267559"/>
                      <a:gd name="connsiteX1" fmla="*/ 207743 w 207742"/>
                      <a:gd name="connsiteY1" fmla="*/ 55467 h 267559"/>
                      <a:gd name="connsiteX2" fmla="*/ 207743 w 207742"/>
                      <a:gd name="connsiteY2" fmla="*/ 0 h 267559"/>
                      <a:gd name="connsiteX3" fmla="*/ 0 w 207742"/>
                      <a:gd name="connsiteY3" fmla="*/ 212093 h 267559"/>
                    </a:gdLst>
                    <a:ahLst/>
                    <a:cxnLst>
                      <a:cxn ang="0">
                        <a:pos x="connsiteX0" y="connsiteY0"/>
                      </a:cxn>
                      <a:cxn ang="0">
                        <a:pos x="connsiteX1" y="connsiteY1"/>
                      </a:cxn>
                      <a:cxn ang="0">
                        <a:pos x="connsiteX2" y="connsiteY2"/>
                      </a:cxn>
                      <a:cxn ang="0">
                        <a:pos x="connsiteX3" y="connsiteY3"/>
                      </a:cxn>
                    </a:cxnLst>
                    <a:rect l="l" t="t" r="r" b="b"/>
                    <a:pathLst>
                      <a:path w="207742" h="267559">
                        <a:moveTo>
                          <a:pt x="0" y="267560"/>
                        </a:moveTo>
                        <a:lnTo>
                          <a:pt x="207743" y="55467"/>
                        </a:lnTo>
                        <a:lnTo>
                          <a:pt x="207743" y="0"/>
                        </a:lnTo>
                        <a:lnTo>
                          <a:pt x="0" y="212093"/>
                        </a:lnTo>
                        <a:close/>
                      </a:path>
                    </a:pathLst>
                  </a:custGeom>
                  <a:solidFill>
                    <a:srgbClr val="FFFFFF">
                      <a:alpha val="16922"/>
                    </a:srgbClr>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71" name="Freeform 2170">
                    <a:extLst>
                      <a:ext uri="{FF2B5EF4-FFF2-40B4-BE49-F238E27FC236}">
                        <a16:creationId xmlns:a16="http://schemas.microsoft.com/office/drawing/2014/main" id="{68BBA8D6-1144-2A7D-EAE9-521340DC7B09}"/>
                      </a:ext>
                    </a:extLst>
                  </p:cNvPr>
                  <p:cNvSpPr/>
                  <p:nvPr/>
                </p:nvSpPr>
                <p:spPr>
                  <a:xfrm>
                    <a:off x="7393503" y="2718153"/>
                    <a:ext cx="760133" cy="976622"/>
                  </a:xfrm>
                  <a:custGeom>
                    <a:avLst/>
                    <a:gdLst>
                      <a:gd name="connsiteX0" fmla="*/ 0 w 207742"/>
                      <a:gd name="connsiteY0" fmla="*/ 266908 h 266908"/>
                      <a:gd name="connsiteX1" fmla="*/ 207743 w 207742"/>
                      <a:gd name="connsiteY1" fmla="*/ 55222 h 266908"/>
                      <a:gd name="connsiteX2" fmla="*/ 207743 w 207742"/>
                      <a:gd name="connsiteY2" fmla="*/ 0 h 266908"/>
                      <a:gd name="connsiteX3" fmla="*/ 0 w 207742"/>
                      <a:gd name="connsiteY3" fmla="*/ 211604 h 266908"/>
                    </a:gdLst>
                    <a:ahLst/>
                    <a:cxnLst>
                      <a:cxn ang="0">
                        <a:pos x="connsiteX0" y="connsiteY0"/>
                      </a:cxn>
                      <a:cxn ang="0">
                        <a:pos x="connsiteX1" y="connsiteY1"/>
                      </a:cxn>
                      <a:cxn ang="0">
                        <a:pos x="connsiteX2" y="connsiteY2"/>
                      </a:cxn>
                      <a:cxn ang="0">
                        <a:pos x="connsiteX3" y="connsiteY3"/>
                      </a:cxn>
                    </a:cxnLst>
                    <a:rect l="l" t="t" r="r" b="b"/>
                    <a:pathLst>
                      <a:path w="207742" h="266908">
                        <a:moveTo>
                          <a:pt x="0" y="266908"/>
                        </a:moveTo>
                        <a:lnTo>
                          <a:pt x="207743" y="55222"/>
                        </a:lnTo>
                        <a:lnTo>
                          <a:pt x="207743" y="0"/>
                        </a:lnTo>
                        <a:lnTo>
                          <a:pt x="0" y="211604"/>
                        </a:lnTo>
                        <a:close/>
                      </a:path>
                    </a:pathLst>
                  </a:custGeom>
                  <a:solidFill>
                    <a:srgbClr val="FFFFFF">
                      <a:alpha val="16922"/>
                    </a:srgbClr>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69" name="Freeform 2168">
                  <a:extLst>
                    <a:ext uri="{FF2B5EF4-FFF2-40B4-BE49-F238E27FC236}">
                      <a16:creationId xmlns:a16="http://schemas.microsoft.com/office/drawing/2014/main" id="{9AF67D69-E599-BD61-C4A4-762C3BEE024E}"/>
                    </a:ext>
                  </a:extLst>
                </p:cNvPr>
                <p:cNvSpPr/>
                <p:nvPr/>
              </p:nvSpPr>
              <p:spPr>
                <a:xfrm>
                  <a:off x="7380389" y="1418175"/>
                  <a:ext cx="815578" cy="2895594"/>
                </a:xfrm>
                <a:custGeom>
                  <a:avLst/>
                  <a:gdLst>
                    <a:gd name="connsiteX0" fmla="*/ 222896 w 222895"/>
                    <a:gd name="connsiteY0" fmla="*/ 662831 h 791357"/>
                    <a:gd name="connsiteX1" fmla="*/ 82 w 222895"/>
                    <a:gd name="connsiteY1" fmla="*/ 791358 h 791357"/>
                    <a:gd name="connsiteX2" fmla="*/ 0 w 222895"/>
                    <a:gd name="connsiteY2" fmla="*/ 128526 h 791357"/>
                    <a:gd name="connsiteX3" fmla="*/ 222814 w 222895"/>
                    <a:gd name="connsiteY3" fmla="*/ 0 h 791357"/>
                    <a:gd name="connsiteX4" fmla="*/ 222896 w 222895"/>
                    <a:gd name="connsiteY4" fmla="*/ 662831 h 791357"/>
                    <a:gd name="connsiteX5" fmla="*/ 23055 w 222895"/>
                    <a:gd name="connsiteY5" fmla="*/ 751448 h 791357"/>
                    <a:gd name="connsiteX6" fmla="*/ 199759 w 222895"/>
                    <a:gd name="connsiteY6" fmla="*/ 649474 h 791357"/>
                    <a:gd name="connsiteX7" fmla="*/ 199678 w 222895"/>
                    <a:gd name="connsiteY7" fmla="*/ 39829 h 791357"/>
                    <a:gd name="connsiteX8" fmla="*/ 22974 w 222895"/>
                    <a:gd name="connsiteY8" fmla="*/ 141803 h 791357"/>
                    <a:gd name="connsiteX9" fmla="*/ 23055 w 222895"/>
                    <a:gd name="connsiteY9" fmla="*/ 751448 h 7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95" h="791357">
                      <a:moveTo>
                        <a:pt x="222896" y="662831"/>
                      </a:moveTo>
                      <a:lnTo>
                        <a:pt x="82" y="791358"/>
                      </a:lnTo>
                      <a:lnTo>
                        <a:pt x="0" y="128526"/>
                      </a:lnTo>
                      <a:lnTo>
                        <a:pt x="222814" y="0"/>
                      </a:lnTo>
                      <a:lnTo>
                        <a:pt x="222896" y="662831"/>
                      </a:lnTo>
                      <a:close/>
                      <a:moveTo>
                        <a:pt x="23055" y="751448"/>
                      </a:moveTo>
                      <a:lnTo>
                        <a:pt x="199759" y="649474"/>
                      </a:lnTo>
                      <a:lnTo>
                        <a:pt x="199678" y="39829"/>
                      </a:lnTo>
                      <a:lnTo>
                        <a:pt x="22974" y="141803"/>
                      </a:lnTo>
                      <a:lnTo>
                        <a:pt x="23055" y="751448"/>
                      </a:lnTo>
                      <a:close/>
                    </a:path>
                  </a:pathLst>
                </a:custGeom>
                <a:solidFill>
                  <a:schemeClr val="tx1">
                    <a:lumMod val="65000"/>
                    <a:lumOff val="35000"/>
                  </a:schemeClr>
                </a:solid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2157" name="Group 2156">
            <a:extLst>
              <a:ext uri="{FF2B5EF4-FFF2-40B4-BE49-F238E27FC236}">
                <a16:creationId xmlns:a16="http://schemas.microsoft.com/office/drawing/2014/main" id="{D5BC2ECD-A79A-41CC-F886-489057C3805A}"/>
              </a:ext>
            </a:extLst>
          </p:cNvPr>
          <p:cNvGrpSpPr/>
          <p:nvPr/>
        </p:nvGrpSpPr>
        <p:grpSpPr>
          <a:xfrm>
            <a:off x="6759682" y="3691681"/>
            <a:ext cx="1302457" cy="1347680"/>
            <a:chOff x="6422898" y="4912922"/>
            <a:chExt cx="1856516" cy="1920977"/>
          </a:xfrm>
        </p:grpSpPr>
        <p:grpSp>
          <p:nvGrpSpPr>
            <p:cNvPr id="1550" name="Graphic 433">
              <a:extLst>
                <a:ext uri="{FF2B5EF4-FFF2-40B4-BE49-F238E27FC236}">
                  <a16:creationId xmlns:a16="http://schemas.microsoft.com/office/drawing/2014/main" id="{068CAB4D-3A29-941F-F745-30B54B496E36}"/>
                </a:ext>
              </a:extLst>
            </p:cNvPr>
            <p:cNvGrpSpPr/>
            <p:nvPr/>
          </p:nvGrpSpPr>
          <p:grpSpPr>
            <a:xfrm flipH="1">
              <a:off x="6422898" y="4912922"/>
              <a:ext cx="1856516" cy="1920977"/>
              <a:chOff x="7712909" y="3169791"/>
              <a:chExt cx="363243" cy="375856"/>
            </a:xfrm>
            <a:effectLst>
              <a:outerShdw blurRad="63500" sx="102000" sy="102000" algn="ctr" rotWithShape="0">
                <a:prstClr val="black">
                  <a:alpha val="40000"/>
                </a:prstClr>
              </a:outerShdw>
            </a:effectLst>
          </p:grpSpPr>
          <p:grpSp>
            <p:nvGrpSpPr>
              <p:cNvPr id="1552" name="Graphic 433">
                <a:extLst>
                  <a:ext uri="{FF2B5EF4-FFF2-40B4-BE49-F238E27FC236}">
                    <a16:creationId xmlns:a16="http://schemas.microsoft.com/office/drawing/2014/main" id="{EA761E7F-71EF-C2F0-FCED-9BB4091743A0}"/>
                  </a:ext>
                </a:extLst>
              </p:cNvPr>
              <p:cNvGrpSpPr/>
              <p:nvPr/>
            </p:nvGrpSpPr>
            <p:grpSpPr>
              <a:xfrm>
                <a:off x="7712909" y="3335393"/>
                <a:ext cx="355884" cy="210254"/>
                <a:chOff x="7712909" y="3335393"/>
                <a:chExt cx="355884" cy="210254"/>
              </a:xfrm>
            </p:grpSpPr>
            <p:sp>
              <p:nvSpPr>
                <p:cNvPr id="1170" name="Freeform 2984">
                  <a:extLst>
                    <a:ext uri="{FF2B5EF4-FFF2-40B4-BE49-F238E27FC236}">
                      <a16:creationId xmlns:a16="http://schemas.microsoft.com/office/drawing/2014/main" id="{CE54C3F4-13A0-F9B6-8DF5-0E2A8EAAF046}"/>
                    </a:ext>
                  </a:extLst>
                </p:cNvPr>
                <p:cNvSpPr/>
                <p:nvPr/>
              </p:nvSpPr>
              <p:spPr>
                <a:xfrm>
                  <a:off x="7712909" y="3340337"/>
                  <a:ext cx="355829" cy="205310"/>
                </a:xfrm>
                <a:custGeom>
                  <a:avLst/>
                  <a:gdLst>
                    <a:gd name="connsiteX0" fmla="*/ 213750 w 355829"/>
                    <a:gd name="connsiteY0" fmla="*/ 203889 h 205310"/>
                    <a:gd name="connsiteX1" fmla="*/ 2472 w 355829"/>
                    <a:gd name="connsiteY1" fmla="*/ 82222 h 205310"/>
                    <a:gd name="connsiteX2" fmla="*/ 3515 w 355829"/>
                    <a:gd name="connsiteY2" fmla="*/ 73928 h 205310"/>
                    <a:gd name="connsiteX3" fmla="*/ 127690 w 355829"/>
                    <a:gd name="connsiteY3" fmla="*/ 2026 h 205310"/>
                    <a:gd name="connsiteX4" fmla="*/ 142079 w 355829"/>
                    <a:gd name="connsiteY4" fmla="*/ 1422 h 205310"/>
                    <a:gd name="connsiteX5" fmla="*/ 353358 w 355829"/>
                    <a:gd name="connsiteY5" fmla="*/ 123089 h 205310"/>
                    <a:gd name="connsiteX6" fmla="*/ 352315 w 355829"/>
                    <a:gd name="connsiteY6" fmla="*/ 131383 h 205310"/>
                    <a:gd name="connsiteX7" fmla="*/ 228140 w 355829"/>
                    <a:gd name="connsiteY7" fmla="*/ 203285 h 205310"/>
                    <a:gd name="connsiteX8" fmla="*/ 213750 w 355829"/>
                    <a:gd name="connsiteY8" fmla="*/ 203889 h 20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829" h="205310">
                      <a:moveTo>
                        <a:pt x="213750" y="203889"/>
                      </a:moveTo>
                      <a:lnTo>
                        <a:pt x="2472" y="82222"/>
                      </a:lnTo>
                      <a:cubicBezTo>
                        <a:pt x="-1208" y="80080"/>
                        <a:pt x="-713" y="76345"/>
                        <a:pt x="3515" y="73928"/>
                      </a:cubicBezTo>
                      <a:lnTo>
                        <a:pt x="127690" y="2026"/>
                      </a:lnTo>
                      <a:cubicBezTo>
                        <a:pt x="131919" y="-446"/>
                        <a:pt x="138400" y="-666"/>
                        <a:pt x="142079" y="1422"/>
                      </a:cubicBezTo>
                      <a:lnTo>
                        <a:pt x="353358" y="123089"/>
                      </a:lnTo>
                      <a:cubicBezTo>
                        <a:pt x="357038" y="125231"/>
                        <a:pt x="356543" y="128966"/>
                        <a:pt x="352315" y="131383"/>
                      </a:cubicBezTo>
                      <a:lnTo>
                        <a:pt x="228140" y="203285"/>
                      </a:lnTo>
                      <a:cubicBezTo>
                        <a:pt x="223911" y="205757"/>
                        <a:pt x="217430" y="205976"/>
                        <a:pt x="213750" y="203889"/>
                      </a:cubicBezTo>
                      <a:close/>
                    </a:path>
                  </a:pathLst>
                </a:custGeom>
                <a:solidFill>
                  <a:srgbClr val="80868A"/>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1" name="Freeform 2985">
                  <a:extLst>
                    <a:ext uri="{FF2B5EF4-FFF2-40B4-BE49-F238E27FC236}">
                      <a16:creationId xmlns:a16="http://schemas.microsoft.com/office/drawing/2014/main" id="{70AEDF71-18FF-D329-C2AA-888B979F7623}"/>
                    </a:ext>
                  </a:extLst>
                </p:cNvPr>
                <p:cNvSpPr/>
                <p:nvPr/>
              </p:nvSpPr>
              <p:spPr>
                <a:xfrm>
                  <a:off x="7934184" y="3461613"/>
                  <a:ext cx="134609" cy="83656"/>
                </a:xfrm>
                <a:custGeom>
                  <a:avLst/>
                  <a:gdLst>
                    <a:gd name="connsiteX0" fmla="*/ 134609 w 134609"/>
                    <a:gd name="connsiteY0" fmla="*/ 0 h 83656"/>
                    <a:gd name="connsiteX1" fmla="*/ 134609 w 134609"/>
                    <a:gd name="connsiteY1" fmla="*/ 5053 h 83656"/>
                    <a:gd name="connsiteX2" fmla="*/ 0 w 134609"/>
                    <a:gd name="connsiteY2" fmla="*/ 83656 h 83656"/>
                    <a:gd name="connsiteX3" fmla="*/ 0 w 134609"/>
                    <a:gd name="connsiteY3" fmla="*/ 79097 h 83656"/>
                    <a:gd name="connsiteX4" fmla="*/ 134609 w 134609"/>
                    <a:gd name="connsiteY4" fmla="*/ 0 h 83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09" h="83656">
                      <a:moveTo>
                        <a:pt x="134609" y="0"/>
                      </a:moveTo>
                      <a:lnTo>
                        <a:pt x="134609" y="5053"/>
                      </a:lnTo>
                      <a:lnTo>
                        <a:pt x="0" y="83656"/>
                      </a:lnTo>
                      <a:lnTo>
                        <a:pt x="0" y="79097"/>
                      </a:lnTo>
                      <a:lnTo>
                        <a:pt x="134609" y="0"/>
                      </a:lnTo>
                      <a:close/>
                    </a:path>
                  </a:pathLst>
                </a:custGeom>
                <a:solidFill>
                  <a:srgbClr val="80868A"/>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2" name="Freeform 2986">
                  <a:extLst>
                    <a:ext uri="{FF2B5EF4-FFF2-40B4-BE49-F238E27FC236}">
                      <a16:creationId xmlns:a16="http://schemas.microsoft.com/office/drawing/2014/main" id="{B699EE64-C5A0-9E23-17A8-21B19031E36C}"/>
                    </a:ext>
                  </a:extLst>
                </p:cNvPr>
                <p:cNvSpPr/>
                <p:nvPr/>
              </p:nvSpPr>
              <p:spPr>
                <a:xfrm>
                  <a:off x="7712909" y="3414265"/>
                  <a:ext cx="221274" cy="131005"/>
                </a:xfrm>
                <a:custGeom>
                  <a:avLst/>
                  <a:gdLst>
                    <a:gd name="connsiteX0" fmla="*/ 0 w 221274"/>
                    <a:gd name="connsiteY0" fmla="*/ 0 h 131005"/>
                    <a:gd name="connsiteX1" fmla="*/ 0 w 221274"/>
                    <a:gd name="connsiteY1" fmla="*/ 5053 h 131005"/>
                    <a:gd name="connsiteX2" fmla="*/ 221274 w 221274"/>
                    <a:gd name="connsiteY2" fmla="*/ 131005 h 131005"/>
                    <a:gd name="connsiteX3" fmla="*/ 221274 w 221274"/>
                    <a:gd name="connsiteY3" fmla="*/ 126446 h 131005"/>
                    <a:gd name="connsiteX4" fmla="*/ 0 w 221274"/>
                    <a:gd name="connsiteY4" fmla="*/ 0 h 131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274" h="131005">
                      <a:moveTo>
                        <a:pt x="0" y="0"/>
                      </a:moveTo>
                      <a:lnTo>
                        <a:pt x="0" y="5053"/>
                      </a:lnTo>
                      <a:lnTo>
                        <a:pt x="221274" y="131005"/>
                      </a:lnTo>
                      <a:lnTo>
                        <a:pt x="221274" y="126446"/>
                      </a:lnTo>
                      <a:lnTo>
                        <a:pt x="0" y="0"/>
                      </a:lnTo>
                      <a:close/>
                    </a:path>
                  </a:pathLst>
                </a:custGeom>
                <a:solidFill>
                  <a:srgbClr val="80868A"/>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2" name="Freeform 2987">
                  <a:extLst>
                    <a:ext uri="{FF2B5EF4-FFF2-40B4-BE49-F238E27FC236}">
                      <a16:creationId xmlns:a16="http://schemas.microsoft.com/office/drawing/2014/main" id="{251C8A7D-C1F7-1A6A-2BBF-0784B8F7D408}"/>
                    </a:ext>
                  </a:extLst>
                </p:cNvPr>
                <p:cNvSpPr/>
                <p:nvPr/>
              </p:nvSpPr>
              <p:spPr>
                <a:xfrm>
                  <a:off x="7712909" y="3335393"/>
                  <a:ext cx="355829" cy="205310"/>
                </a:xfrm>
                <a:custGeom>
                  <a:avLst/>
                  <a:gdLst>
                    <a:gd name="connsiteX0" fmla="*/ 213750 w 355829"/>
                    <a:gd name="connsiteY0" fmla="*/ 203889 h 205310"/>
                    <a:gd name="connsiteX1" fmla="*/ 2472 w 355829"/>
                    <a:gd name="connsiteY1" fmla="*/ 82222 h 205310"/>
                    <a:gd name="connsiteX2" fmla="*/ 3515 w 355829"/>
                    <a:gd name="connsiteY2" fmla="*/ 73928 h 205310"/>
                    <a:gd name="connsiteX3" fmla="*/ 127690 w 355829"/>
                    <a:gd name="connsiteY3" fmla="*/ 2026 h 205310"/>
                    <a:gd name="connsiteX4" fmla="*/ 142079 w 355829"/>
                    <a:gd name="connsiteY4" fmla="*/ 1421 h 205310"/>
                    <a:gd name="connsiteX5" fmla="*/ 353358 w 355829"/>
                    <a:gd name="connsiteY5" fmla="*/ 123089 h 205310"/>
                    <a:gd name="connsiteX6" fmla="*/ 352315 w 355829"/>
                    <a:gd name="connsiteY6" fmla="*/ 131383 h 205310"/>
                    <a:gd name="connsiteX7" fmla="*/ 228140 w 355829"/>
                    <a:gd name="connsiteY7" fmla="*/ 203285 h 205310"/>
                    <a:gd name="connsiteX8" fmla="*/ 213750 w 355829"/>
                    <a:gd name="connsiteY8" fmla="*/ 203889 h 20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829" h="205310">
                      <a:moveTo>
                        <a:pt x="213750" y="203889"/>
                      </a:moveTo>
                      <a:lnTo>
                        <a:pt x="2472" y="82222"/>
                      </a:lnTo>
                      <a:cubicBezTo>
                        <a:pt x="-1208" y="80080"/>
                        <a:pt x="-713" y="76344"/>
                        <a:pt x="3515" y="73928"/>
                      </a:cubicBezTo>
                      <a:lnTo>
                        <a:pt x="127690" y="2026"/>
                      </a:lnTo>
                      <a:cubicBezTo>
                        <a:pt x="131919" y="-446"/>
                        <a:pt x="138400" y="-666"/>
                        <a:pt x="142079" y="1421"/>
                      </a:cubicBezTo>
                      <a:lnTo>
                        <a:pt x="353358" y="123089"/>
                      </a:lnTo>
                      <a:cubicBezTo>
                        <a:pt x="357038" y="125231"/>
                        <a:pt x="356543" y="128966"/>
                        <a:pt x="352315" y="131383"/>
                      </a:cubicBezTo>
                      <a:lnTo>
                        <a:pt x="228140" y="203285"/>
                      </a:lnTo>
                      <a:cubicBezTo>
                        <a:pt x="223911" y="205757"/>
                        <a:pt x="217430" y="205976"/>
                        <a:pt x="213750" y="203889"/>
                      </a:cubicBezTo>
                      <a:close/>
                    </a:path>
                  </a:pathLst>
                </a:custGeom>
                <a:solidFill>
                  <a:srgbClr val="DBDDDF"/>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53" name="Freeform 2923">
                <a:extLst>
                  <a:ext uri="{FF2B5EF4-FFF2-40B4-BE49-F238E27FC236}">
                    <a16:creationId xmlns:a16="http://schemas.microsoft.com/office/drawing/2014/main" id="{40509B8E-236D-8F1D-ED2D-934A8AFB6DDC}"/>
                  </a:ext>
                </a:extLst>
              </p:cNvPr>
              <p:cNvSpPr/>
              <p:nvPr/>
            </p:nvSpPr>
            <p:spPr>
              <a:xfrm>
                <a:off x="7845981" y="3169791"/>
                <a:ext cx="230171" cy="291203"/>
              </a:xfrm>
              <a:custGeom>
                <a:avLst/>
                <a:gdLst>
                  <a:gd name="connsiteX0" fmla="*/ 222373 w 230171"/>
                  <a:gd name="connsiteY0" fmla="*/ 290284 h 291203"/>
                  <a:gd name="connsiteX1" fmla="*/ 7799 w 230171"/>
                  <a:gd name="connsiteY1" fmla="*/ 166804 h 291203"/>
                  <a:gd name="connsiteX2" fmla="*/ 0 w 230171"/>
                  <a:gd name="connsiteY2" fmla="*/ 151864 h 291203"/>
                  <a:gd name="connsiteX3" fmla="*/ 0 w 230171"/>
                  <a:gd name="connsiteY3" fmla="*/ 6852 h 291203"/>
                  <a:gd name="connsiteX4" fmla="*/ 7799 w 230171"/>
                  <a:gd name="connsiteY4" fmla="*/ 919 h 291203"/>
                  <a:gd name="connsiteX5" fmla="*/ 222373 w 230171"/>
                  <a:gd name="connsiteY5" fmla="*/ 124399 h 291203"/>
                  <a:gd name="connsiteX6" fmla="*/ 230171 w 230171"/>
                  <a:gd name="connsiteY6" fmla="*/ 139340 h 291203"/>
                  <a:gd name="connsiteX7" fmla="*/ 230171 w 230171"/>
                  <a:gd name="connsiteY7" fmla="*/ 284352 h 291203"/>
                  <a:gd name="connsiteX8" fmla="*/ 222373 w 230171"/>
                  <a:gd name="connsiteY8" fmla="*/ 290284 h 29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171" h="291203">
                    <a:moveTo>
                      <a:pt x="222373" y="290284"/>
                    </a:moveTo>
                    <a:lnTo>
                      <a:pt x="7799" y="166804"/>
                    </a:lnTo>
                    <a:cubicBezTo>
                      <a:pt x="3515" y="164333"/>
                      <a:pt x="0" y="157631"/>
                      <a:pt x="0" y="151864"/>
                    </a:cubicBezTo>
                    <a:lnTo>
                      <a:pt x="0" y="6852"/>
                    </a:lnTo>
                    <a:cubicBezTo>
                      <a:pt x="0" y="1139"/>
                      <a:pt x="3515" y="-1553"/>
                      <a:pt x="7799" y="919"/>
                    </a:cubicBezTo>
                    <a:lnTo>
                      <a:pt x="222373" y="124399"/>
                    </a:lnTo>
                    <a:cubicBezTo>
                      <a:pt x="226656" y="126871"/>
                      <a:pt x="230171" y="133573"/>
                      <a:pt x="230171" y="139340"/>
                    </a:cubicBezTo>
                    <a:lnTo>
                      <a:pt x="230171" y="284352"/>
                    </a:lnTo>
                    <a:cubicBezTo>
                      <a:pt x="230171" y="290065"/>
                      <a:pt x="226656" y="292756"/>
                      <a:pt x="222373" y="290284"/>
                    </a:cubicBezTo>
                    <a:close/>
                  </a:path>
                </a:pathLst>
              </a:custGeom>
              <a:solidFill>
                <a:srgbClr val="80868A"/>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54" name="Freeform 2924">
                <a:extLst>
                  <a:ext uri="{FF2B5EF4-FFF2-40B4-BE49-F238E27FC236}">
                    <a16:creationId xmlns:a16="http://schemas.microsoft.com/office/drawing/2014/main" id="{4E27CEFB-2C71-1D26-4E38-5FEF9960D057}"/>
                  </a:ext>
                </a:extLst>
              </p:cNvPr>
              <p:cNvSpPr/>
              <p:nvPr/>
            </p:nvSpPr>
            <p:spPr>
              <a:xfrm>
                <a:off x="8069233" y="3299299"/>
                <a:ext cx="4942" cy="163687"/>
              </a:xfrm>
              <a:custGeom>
                <a:avLst/>
                <a:gdLst>
                  <a:gd name="connsiteX0" fmla="*/ 0 w 4942"/>
                  <a:gd name="connsiteY0" fmla="*/ 163688 h 163687"/>
                  <a:gd name="connsiteX1" fmla="*/ 4943 w 4942"/>
                  <a:gd name="connsiteY1" fmla="*/ 160667 h 163687"/>
                  <a:gd name="connsiteX2" fmla="*/ 3954 w 4942"/>
                  <a:gd name="connsiteY2" fmla="*/ 0 h 163687"/>
                  <a:gd name="connsiteX3" fmla="*/ 1043 w 4942"/>
                  <a:gd name="connsiteY3" fmla="*/ 2032 h 163687"/>
                  <a:gd name="connsiteX4" fmla="*/ 0 w 4942"/>
                  <a:gd name="connsiteY4" fmla="*/ 163688 h 16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2" h="163687">
                    <a:moveTo>
                      <a:pt x="0" y="163688"/>
                    </a:moveTo>
                    <a:lnTo>
                      <a:pt x="4943" y="160667"/>
                    </a:lnTo>
                    <a:lnTo>
                      <a:pt x="3954" y="0"/>
                    </a:lnTo>
                    <a:lnTo>
                      <a:pt x="1043" y="2032"/>
                    </a:lnTo>
                    <a:lnTo>
                      <a:pt x="0" y="163688"/>
                    </a:lnTo>
                    <a:close/>
                  </a:path>
                </a:pathLst>
              </a:custGeom>
              <a:solidFill>
                <a:srgbClr val="80868A"/>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55" name="Freeform 2925">
                <a:extLst>
                  <a:ext uri="{FF2B5EF4-FFF2-40B4-BE49-F238E27FC236}">
                    <a16:creationId xmlns:a16="http://schemas.microsoft.com/office/drawing/2014/main" id="{9293A4DB-BF59-8E87-E0CF-D2B9DF3B9BC4}"/>
                  </a:ext>
                </a:extLst>
              </p:cNvPr>
              <p:cNvSpPr/>
              <p:nvPr/>
            </p:nvSpPr>
            <p:spPr>
              <a:xfrm>
                <a:off x="7845981" y="3169941"/>
                <a:ext cx="227205" cy="131389"/>
              </a:xfrm>
              <a:custGeom>
                <a:avLst/>
                <a:gdLst>
                  <a:gd name="connsiteX0" fmla="*/ 3844 w 227205"/>
                  <a:gd name="connsiteY0" fmla="*/ 0 h 131389"/>
                  <a:gd name="connsiteX1" fmla="*/ 0 w 227205"/>
                  <a:gd name="connsiteY1" fmla="*/ 2307 h 131389"/>
                  <a:gd name="connsiteX2" fmla="*/ 224295 w 227205"/>
                  <a:gd name="connsiteY2" fmla="*/ 131390 h 131389"/>
                  <a:gd name="connsiteX3" fmla="*/ 227206 w 227205"/>
                  <a:gd name="connsiteY3" fmla="*/ 129358 h 131389"/>
                  <a:gd name="connsiteX4" fmla="*/ 3844 w 227205"/>
                  <a:gd name="connsiteY4" fmla="*/ 0 h 13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05" h="131389">
                    <a:moveTo>
                      <a:pt x="3844" y="0"/>
                    </a:moveTo>
                    <a:lnTo>
                      <a:pt x="0" y="2307"/>
                    </a:lnTo>
                    <a:lnTo>
                      <a:pt x="224295" y="131390"/>
                    </a:lnTo>
                    <a:lnTo>
                      <a:pt x="227206" y="129358"/>
                    </a:lnTo>
                    <a:lnTo>
                      <a:pt x="3844" y="0"/>
                    </a:lnTo>
                    <a:close/>
                  </a:path>
                </a:pathLst>
              </a:custGeom>
              <a:solidFill>
                <a:srgbClr val="80868A"/>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56" name="Freeform 2926">
                <a:extLst>
                  <a:ext uri="{FF2B5EF4-FFF2-40B4-BE49-F238E27FC236}">
                    <a16:creationId xmlns:a16="http://schemas.microsoft.com/office/drawing/2014/main" id="{46F669FD-E323-3784-00AE-D55CAE5024DA}"/>
                  </a:ext>
                </a:extLst>
              </p:cNvPr>
              <p:cNvSpPr/>
              <p:nvPr/>
            </p:nvSpPr>
            <p:spPr>
              <a:xfrm>
                <a:off x="7843015" y="3171768"/>
                <a:ext cx="230171" cy="291203"/>
              </a:xfrm>
              <a:custGeom>
                <a:avLst/>
                <a:gdLst>
                  <a:gd name="connsiteX0" fmla="*/ 222373 w 230171"/>
                  <a:gd name="connsiteY0" fmla="*/ 290284 h 291203"/>
                  <a:gd name="connsiteX1" fmla="*/ 7799 w 230171"/>
                  <a:gd name="connsiteY1" fmla="*/ 166804 h 291203"/>
                  <a:gd name="connsiteX2" fmla="*/ 0 w 230171"/>
                  <a:gd name="connsiteY2" fmla="*/ 151864 h 291203"/>
                  <a:gd name="connsiteX3" fmla="*/ 0 w 230171"/>
                  <a:gd name="connsiteY3" fmla="*/ 6852 h 291203"/>
                  <a:gd name="connsiteX4" fmla="*/ 7799 w 230171"/>
                  <a:gd name="connsiteY4" fmla="*/ 919 h 291203"/>
                  <a:gd name="connsiteX5" fmla="*/ 222373 w 230171"/>
                  <a:gd name="connsiteY5" fmla="*/ 124399 h 291203"/>
                  <a:gd name="connsiteX6" fmla="*/ 230171 w 230171"/>
                  <a:gd name="connsiteY6" fmla="*/ 139340 h 291203"/>
                  <a:gd name="connsiteX7" fmla="*/ 230171 w 230171"/>
                  <a:gd name="connsiteY7" fmla="*/ 284352 h 291203"/>
                  <a:gd name="connsiteX8" fmla="*/ 222373 w 230171"/>
                  <a:gd name="connsiteY8" fmla="*/ 290284 h 29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171" h="291203">
                    <a:moveTo>
                      <a:pt x="222373" y="290284"/>
                    </a:moveTo>
                    <a:lnTo>
                      <a:pt x="7799" y="166804"/>
                    </a:lnTo>
                    <a:cubicBezTo>
                      <a:pt x="3515" y="164332"/>
                      <a:pt x="0" y="157631"/>
                      <a:pt x="0" y="151864"/>
                    </a:cubicBezTo>
                    <a:lnTo>
                      <a:pt x="0" y="6852"/>
                    </a:lnTo>
                    <a:cubicBezTo>
                      <a:pt x="0" y="1139"/>
                      <a:pt x="3515" y="-1552"/>
                      <a:pt x="7799" y="919"/>
                    </a:cubicBezTo>
                    <a:lnTo>
                      <a:pt x="222373" y="124399"/>
                    </a:lnTo>
                    <a:cubicBezTo>
                      <a:pt x="226656" y="126871"/>
                      <a:pt x="230171" y="133572"/>
                      <a:pt x="230171" y="139340"/>
                    </a:cubicBezTo>
                    <a:lnTo>
                      <a:pt x="230171" y="284352"/>
                    </a:lnTo>
                    <a:cubicBezTo>
                      <a:pt x="230171" y="290065"/>
                      <a:pt x="226656" y="292756"/>
                      <a:pt x="222373" y="290284"/>
                    </a:cubicBezTo>
                    <a:close/>
                  </a:path>
                </a:pathLst>
              </a:custGeom>
              <a:solidFill>
                <a:srgbClr val="CCCACB"/>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57" name="Freeform 2927">
                <a:extLst>
                  <a:ext uri="{FF2B5EF4-FFF2-40B4-BE49-F238E27FC236}">
                    <a16:creationId xmlns:a16="http://schemas.microsoft.com/office/drawing/2014/main" id="{7B78275C-8C93-8A70-25E3-8E93250C2EB1}"/>
                  </a:ext>
                </a:extLst>
              </p:cNvPr>
              <p:cNvSpPr/>
              <p:nvPr/>
            </p:nvSpPr>
            <p:spPr>
              <a:xfrm>
                <a:off x="7846970" y="3179678"/>
                <a:ext cx="222262" cy="277361"/>
              </a:xfrm>
              <a:custGeom>
                <a:avLst/>
                <a:gdLst>
                  <a:gd name="connsiteX0" fmla="*/ 214464 w 222262"/>
                  <a:gd name="connsiteY0" fmla="*/ 276442 h 277361"/>
                  <a:gd name="connsiteX1" fmla="*/ 7798 w 222262"/>
                  <a:gd name="connsiteY1" fmla="*/ 156917 h 277361"/>
                  <a:gd name="connsiteX2" fmla="*/ 0 w 222262"/>
                  <a:gd name="connsiteY2" fmla="*/ 141976 h 277361"/>
                  <a:gd name="connsiteX3" fmla="*/ 0 w 222262"/>
                  <a:gd name="connsiteY3" fmla="*/ 6852 h 277361"/>
                  <a:gd name="connsiteX4" fmla="*/ 7798 w 222262"/>
                  <a:gd name="connsiteY4" fmla="*/ 919 h 277361"/>
                  <a:gd name="connsiteX5" fmla="*/ 214464 w 222262"/>
                  <a:gd name="connsiteY5" fmla="*/ 120444 h 277361"/>
                  <a:gd name="connsiteX6" fmla="*/ 222263 w 222262"/>
                  <a:gd name="connsiteY6" fmla="*/ 135385 h 277361"/>
                  <a:gd name="connsiteX7" fmla="*/ 222263 w 222262"/>
                  <a:gd name="connsiteY7" fmla="*/ 270510 h 277361"/>
                  <a:gd name="connsiteX8" fmla="*/ 214464 w 222262"/>
                  <a:gd name="connsiteY8" fmla="*/ 276442 h 2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62" h="277361">
                    <a:moveTo>
                      <a:pt x="214464" y="276442"/>
                    </a:moveTo>
                    <a:lnTo>
                      <a:pt x="7798" y="156917"/>
                    </a:lnTo>
                    <a:cubicBezTo>
                      <a:pt x="3514" y="154445"/>
                      <a:pt x="0" y="147744"/>
                      <a:pt x="0" y="141976"/>
                    </a:cubicBezTo>
                    <a:lnTo>
                      <a:pt x="0" y="6852"/>
                    </a:lnTo>
                    <a:cubicBezTo>
                      <a:pt x="0" y="1139"/>
                      <a:pt x="3514" y="-1552"/>
                      <a:pt x="7798" y="919"/>
                    </a:cubicBezTo>
                    <a:lnTo>
                      <a:pt x="214464" y="120444"/>
                    </a:lnTo>
                    <a:cubicBezTo>
                      <a:pt x="218748" y="122916"/>
                      <a:pt x="222263" y="129617"/>
                      <a:pt x="222263" y="135385"/>
                    </a:cubicBezTo>
                    <a:lnTo>
                      <a:pt x="222263" y="270510"/>
                    </a:lnTo>
                    <a:cubicBezTo>
                      <a:pt x="222263" y="276222"/>
                      <a:pt x="218748" y="278914"/>
                      <a:pt x="214464" y="276442"/>
                    </a:cubicBezTo>
                    <a:close/>
                  </a:path>
                </a:pathLst>
              </a:custGeom>
              <a:solidFill>
                <a:srgbClr val="3F3F3F"/>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58" name="Freeform 2928">
                <a:extLst>
                  <a:ext uri="{FF2B5EF4-FFF2-40B4-BE49-F238E27FC236}">
                    <a16:creationId xmlns:a16="http://schemas.microsoft.com/office/drawing/2014/main" id="{E01E5247-5C07-4AAF-7589-1F56E7C86271}"/>
                  </a:ext>
                </a:extLst>
              </p:cNvPr>
              <p:cNvSpPr/>
              <p:nvPr/>
            </p:nvSpPr>
            <p:spPr>
              <a:xfrm>
                <a:off x="7846970" y="3179678"/>
                <a:ext cx="222262" cy="277361"/>
              </a:xfrm>
              <a:custGeom>
                <a:avLst/>
                <a:gdLst>
                  <a:gd name="connsiteX0" fmla="*/ 214464 w 222262"/>
                  <a:gd name="connsiteY0" fmla="*/ 276442 h 277361"/>
                  <a:gd name="connsiteX1" fmla="*/ 7798 w 222262"/>
                  <a:gd name="connsiteY1" fmla="*/ 156917 h 277361"/>
                  <a:gd name="connsiteX2" fmla="*/ 0 w 222262"/>
                  <a:gd name="connsiteY2" fmla="*/ 141976 h 277361"/>
                  <a:gd name="connsiteX3" fmla="*/ 0 w 222262"/>
                  <a:gd name="connsiteY3" fmla="*/ 6852 h 277361"/>
                  <a:gd name="connsiteX4" fmla="*/ 7798 w 222262"/>
                  <a:gd name="connsiteY4" fmla="*/ 919 h 277361"/>
                  <a:gd name="connsiteX5" fmla="*/ 214464 w 222262"/>
                  <a:gd name="connsiteY5" fmla="*/ 120444 h 277361"/>
                  <a:gd name="connsiteX6" fmla="*/ 222263 w 222262"/>
                  <a:gd name="connsiteY6" fmla="*/ 135385 h 277361"/>
                  <a:gd name="connsiteX7" fmla="*/ 222263 w 222262"/>
                  <a:gd name="connsiteY7" fmla="*/ 270510 h 277361"/>
                  <a:gd name="connsiteX8" fmla="*/ 214464 w 222262"/>
                  <a:gd name="connsiteY8" fmla="*/ 276442 h 2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62" h="277361">
                    <a:moveTo>
                      <a:pt x="214464" y="276442"/>
                    </a:moveTo>
                    <a:lnTo>
                      <a:pt x="7798" y="156917"/>
                    </a:lnTo>
                    <a:cubicBezTo>
                      <a:pt x="3514" y="154445"/>
                      <a:pt x="0" y="147744"/>
                      <a:pt x="0" y="141976"/>
                    </a:cubicBezTo>
                    <a:lnTo>
                      <a:pt x="0" y="6852"/>
                    </a:lnTo>
                    <a:cubicBezTo>
                      <a:pt x="0" y="1139"/>
                      <a:pt x="3514" y="-1552"/>
                      <a:pt x="7798" y="919"/>
                    </a:cubicBezTo>
                    <a:lnTo>
                      <a:pt x="214464" y="120444"/>
                    </a:lnTo>
                    <a:cubicBezTo>
                      <a:pt x="218748" y="122916"/>
                      <a:pt x="222263" y="129617"/>
                      <a:pt x="222263" y="135385"/>
                    </a:cubicBezTo>
                    <a:lnTo>
                      <a:pt x="222263" y="270510"/>
                    </a:lnTo>
                    <a:cubicBezTo>
                      <a:pt x="222263" y="276222"/>
                      <a:pt x="218748" y="278914"/>
                      <a:pt x="214464" y="276442"/>
                    </a:cubicBezTo>
                    <a:close/>
                  </a:path>
                </a:pathLst>
              </a:custGeom>
              <a:gradFill>
                <a:gsLst>
                  <a:gs pos="0">
                    <a:srgbClr val="9ACEC3"/>
                  </a:gs>
                  <a:gs pos="39000">
                    <a:srgbClr val="DBECEB"/>
                  </a:gs>
                  <a:gs pos="67000">
                    <a:srgbClr val="DBEDE9"/>
                  </a:gs>
                </a:gsLst>
                <a:lin ang="7200108" scaled="1"/>
              </a:gra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59" name="Graphic 433">
                <a:extLst>
                  <a:ext uri="{FF2B5EF4-FFF2-40B4-BE49-F238E27FC236}">
                    <a16:creationId xmlns:a16="http://schemas.microsoft.com/office/drawing/2014/main" id="{CE93AA8A-8ECF-9B8E-A602-EAEBA33C7A14}"/>
                  </a:ext>
                </a:extLst>
              </p:cNvPr>
              <p:cNvGrpSpPr/>
              <p:nvPr/>
            </p:nvGrpSpPr>
            <p:grpSpPr>
              <a:xfrm>
                <a:off x="7761537" y="3346854"/>
                <a:ext cx="285868" cy="165085"/>
                <a:chOff x="7761537" y="3346854"/>
                <a:chExt cx="285868" cy="165085"/>
              </a:xfrm>
            </p:grpSpPr>
            <p:sp>
              <p:nvSpPr>
                <p:cNvPr id="1561" name="Freeform 2931">
                  <a:extLst>
                    <a:ext uri="{FF2B5EF4-FFF2-40B4-BE49-F238E27FC236}">
                      <a16:creationId xmlns:a16="http://schemas.microsoft.com/office/drawing/2014/main" id="{BC690DF9-4E9F-7A60-6B77-00F006475454}"/>
                    </a:ext>
                  </a:extLst>
                </p:cNvPr>
                <p:cNvSpPr/>
                <p:nvPr/>
              </p:nvSpPr>
              <p:spPr>
                <a:xfrm>
                  <a:off x="7761537" y="3346854"/>
                  <a:ext cx="285868" cy="165085"/>
                </a:xfrm>
                <a:custGeom>
                  <a:avLst/>
                  <a:gdLst>
                    <a:gd name="connsiteX0" fmla="*/ 193022 w 285868"/>
                    <a:gd name="connsiteY0" fmla="*/ 163426 h 165085"/>
                    <a:gd name="connsiteX1" fmla="*/ 2887 w 285868"/>
                    <a:gd name="connsiteY1" fmla="*/ 53623 h 165085"/>
                    <a:gd name="connsiteX2" fmla="*/ 4095 w 285868"/>
                    <a:gd name="connsiteY2" fmla="*/ 43900 h 165085"/>
                    <a:gd name="connsiteX3" fmla="*/ 75986 w 285868"/>
                    <a:gd name="connsiteY3" fmla="*/ 2374 h 165085"/>
                    <a:gd name="connsiteX4" fmla="*/ 92847 w 285868"/>
                    <a:gd name="connsiteY4" fmla="*/ 1660 h 165085"/>
                    <a:gd name="connsiteX5" fmla="*/ 282981 w 285868"/>
                    <a:gd name="connsiteY5" fmla="*/ 111463 h 165085"/>
                    <a:gd name="connsiteX6" fmla="*/ 281773 w 285868"/>
                    <a:gd name="connsiteY6" fmla="*/ 121185 h 165085"/>
                    <a:gd name="connsiteX7" fmla="*/ 209882 w 285868"/>
                    <a:gd name="connsiteY7" fmla="*/ 162712 h 165085"/>
                    <a:gd name="connsiteX8" fmla="*/ 193022 w 285868"/>
                    <a:gd name="connsiteY8" fmla="*/ 163426 h 16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868" h="165085">
                      <a:moveTo>
                        <a:pt x="193022" y="163426"/>
                      </a:moveTo>
                      <a:lnTo>
                        <a:pt x="2887" y="53623"/>
                      </a:lnTo>
                      <a:cubicBezTo>
                        <a:pt x="-1397" y="51151"/>
                        <a:pt x="-848" y="46757"/>
                        <a:pt x="4095" y="43900"/>
                      </a:cubicBezTo>
                      <a:lnTo>
                        <a:pt x="75986" y="2374"/>
                      </a:lnTo>
                      <a:cubicBezTo>
                        <a:pt x="80929" y="-482"/>
                        <a:pt x="88508" y="-812"/>
                        <a:pt x="92847" y="1660"/>
                      </a:cubicBezTo>
                      <a:lnTo>
                        <a:pt x="282981" y="111463"/>
                      </a:lnTo>
                      <a:cubicBezTo>
                        <a:pt x="287265" y="113935"/>
                        <a:pt x="286715" y="118329"/>
                        <a:pt x="281773" y="121185"/>
                      </a:cubicBezTo>
                      <a:lnTo>
                        <a:pt x="209882" y="162712"/>
                      </a:lnTo>
                      <a:cubicBezTo>
                        <a:pt x="204939" y="165568"/>
                        <a:pt x="197361" y="165897"/>
                        <a:pt x="193022" y="163426"/>
                      </a:cubicBezTo>
                      <a:close/>
                    </a:path>
                  </a:pathLst>
                </a:custGeom>
                <a:solidFill>
                  <a:srgbClr val="CCCDCF"/>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2" name="Freeform 2932">
                  <a:extLst>
                    <a:ext uri="{FF2B5EF4-FFF2-40B4-BE49-F238E27FC236}">
                      <a16:creationId xmlns:a16="http://schemas.microsoft.com/office/drawing/2014/main" id="{DF10EC0F-45D4-EAF3-7BCE-216054F7DDD1}"/>
                    </a:ext>
                  </a:extLst>
                </p:cNvPr>
                <p:cNvSpPr/>
                <p:nvPr/>
              </p:nvSpPr>
              <p:spPr>
                <a:xfrm>
                  <a:off x="7835905" y="3350318"/>
                  <a:ext cx="39758" cy="22978"/>
                </a:xfrm>
                <a:custGeom>
                  <a:avLst/>
                  <a:gdLst>
                    <a:gd name="connsiteX0" fmla="*/ 24740 w 39758"/>
                    <a:gd name="connsiteY0" fmla="*/ 22365 h 22978"/>
                    <a:gd name="connsiteX1" fmla="*/ 1069 w 39758"/>
                    <a:gd name="connsiteY1" fmla="*/ 8688 h 22978"/>
                    <a:gd name="connsiteX2" fmla="*/ 1508 w 39758"/>
                    <a:gd name="connsiteY2" fmla="*/ 5063 h 22978"/>
                    <a:gd name="connsiteX3" fmla="*/ 8758 w 39758"/>
                    <a:gd name="connsiteY3" fmla="*/ 888 h 22978"/>
                    <a:gd name="connsiteX4" fmla="*/ 15019 w 39758"/>
                    <a:gd name="connsiteY4" fmla="*/ 613 h 22978"/>
                    <a:gd name="connsiteX5" fmla="*/ 38690 w 39758"/>
                    <a:gd name="connsiteY5" fmla="*/ 14291 h 22978"/>
                    <a:gd name="connsiteX6" fmla="*/ 38250 w 39758"/>
                    <a:gd name="connsiteY6" fmla="*/ 17916 h 22978"/>
                    <a:gd name="connsiteX7" fmla="*/ 31001 w 39758"/>
                    <a:gd name="connsiteY7" fmla="*/ 22091 h 22978"/>
                    <a:gd name="connsiteX8" fmla="*/ 24740 w 39758"/>
                    <a:gd name="connsiteY8" fmla="*/ 22365 h 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58" h="22978">
                      <a:moveTo>
                        <a:pt x="24740" y="22365"/>
                      </a:moveTo>
                      <a:lnTo>
                        <a:pt x="1069" y="8688"/>
                      </a:lnTo>
                      <a:cubicBezTo>
                        <a:pt x="-524" y="7754"/>
                        <a:pt x="-304" y="6161"/>
                        <a:pt x="1508" y="5063"/>
                      </a:cubicBezTo>
                      <a:lnTo>
                        <a:pt x="8758" y="888"/>
                      </a:lnTo>
                      <a:cubicBezTo>
                        <a:pt x="10625" y="-156"/>
                        <a:pt x="13426" y="-320"/>
                        <a:pt x="15019" y="613"/>
                      </a:cubicBezTo>
                      <a:lnTo>
                        <a:pt x="38690" y="14291"/>
                      </a:lnTo>
                      <a:cubicBezTo>
                        <a:pt x="40282" y="15225"/>
                        <a:pt x="40063" y="16817"/>
                        <a:pt x="38250" y="17916"/>
                      </a:cubicBezTo>
                      <a:lnTo>
                        <a:pt x="31001" y="22091"/>
                      </a:lnTo>
                      <a:cubicBezTo>
                        <a:pt x="29133" y="23134"/>
                        <a:pt x="26332" y="23299"/>
                        <a:pt x="24740" y="2236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3" name="Freeform 2933">
                  <a:extLst>
                    <a:ext uri="{FF2B5EF4-FFF2-40B4-BE49-F238E27FC236}">
                      <a16:creationId xmlns:a16="http://schemas.microsoft.com/office/drawing/2014/main" id="{8D509B32-3231-1D63-4FC3-55169AFFB525}"/>
                    </a:ext>
                  </a:extLst>
                </p:cNvPr>
                <p:cNvSpPr/>
                <p:nvPr/>
              </p:nvSpPr>
              <p:spPr>
                <a:xfrm>
                  <a:off x="7984904" y="3455672"/>
                  <a:ext cx="39758" cy="22978"/>
                </a:xfrm>
                <a:custGeom>
                  <a:avLst/>
                  <a:gdLst>
                    <a:gd name="connsiteX0" fmla="*/ 24740 w 39758"/>
                    <a:gd name="connsiteY0" fmla="*/ 22365 h 22978"/>
                    <a:gd name="connsiteX1" fmla="*/ 1069 w 39758"/>
                    <a:gd name="connsiteY1" fmla="*/ 8688 h 22978"/>
                    <a:gd name="connsiteX2" fmla="*/ 1508 w 39758"/>
                    <a:gd name="connsiteY2" fmla="*/ 5062 h 22978"/>
                    <a:gd name="connsiteX3" fmla="*/ 8758 w 39758"/>
                    <a:gd name="connsiteY3" fmla="*/ 888 h 22978"/>
                    <a:gd name="connsiteX4" fmla="*/ 15019 w 39758"/>
                    <a:gd name="connsiteY4" fmla="*/ 613 h 22978"/>
                    <a:gd name="connsiteX5" fmla="*/ 38690 w 39758"/>
                    <a:gd name="connsiteY5" fmla="*/ 14290 h 22978"/>
                    <a:gd name="connsiteX6" fmla="*/ 38250 w 39758"/>
                    <a:gd name="connsiteY6" fmla="*/ 17916 h 22978"/>
                    <a:gd name="connsiteX7" fmla="*/ 31001 w 39758"/>
                    <a:gd name="connsiteY7" fmla="*/ 22091 h 22978"/>
                    <a:gd name="connsiteX8" fmla="*/ 24740 w 39758"/>
                    <a:gd name="connsiteY8" fmla="*/ 22365 h 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58" h="22978">
                      <a:moveTo>
                        <a:pt x="24740" y="22365"/>
                      </a:moveTo>
                      <a:lnTo>
                        <a:pt x="1069" y="8688"/>
                      </a:lnTo>
                      <a:cubicBezTo>
                        <a:pt x="-524" y="7754"/>
                        <a:pt x="-304" y="6161"/>
                        <a:pt x="1508" y="5062"/>
                      </a:cubicBezTo>
                      <a:lnTo>
                        <a:pt x="8758" y="888"/>
                      </a:lnTo>
                      <a:cubicBezTo>
                        <a:pt x="10625" y="-156"/>
                        <a:pt x="13426" y="-321"/>
                        <a:pt x="15019" y="613"/>
                      </a:cubicBezTo>
                      <a:lnTo>
                        <a:pt x="38690" y="14290"/>
                      </a:lnTo>
                      <a:cubicBezTo>
                        <a:pt x="40282" y="15224"/>
                        <a:pt x="40063" y="16817"/>
                        <a:pt x="38250" y="17916"/>
                      </a:cubicBezTo>
                      <a:lnTo>
                        <a:pt x="31001" y="22091"/>
                      </a:lnTo>
                      <a:cubicBezTo>
                        <a:pt x="29133" y="23134"/>
                        <a:pt x="26332" y="23299"/>
                        <a:pt x="24740" y="2236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4" name="Freeform 2934">
                  <a:extLst>
                    <a:ext uri="{FF2B5EF4-FFF2-40B4-BE49-F238E27FC236}">
                      <a16:creationId xmlns:a16="http://schemas.microsoft.com/office/drawing/2014/main" id="{0B516191-5168-1EE5-8782-F3A8ED28241C}"/>
                    </a:ext>
                  </a:extLst>
                </p:cNvPr>
                <p:cNvSpPr/>
                <p:nvPr/>
              </p:nvSpPr>
              <p:spPr>
                <a:xfrm>
                  <a:off x="7950030" y="3475831"/>
                  <a:ext cx="39758" cy="22978"/>
                </a:xfrm>
                <a:custGeom>
                  <a:avLst/>
                  <a:gdLst>
                    <a:gd name="connsiteX0" fmla="*/ 24740 w 39758"/>
                    <a:gd name="connsiteY0" fmla="*/ 22365 h 22978"/>
                    <a:gd name="connsiteX1" fmla="*/ 1069 w 39758"/>
                    <a:gd name="connsiteY1" fmla="*/ 8688 h 22978"/>
                    <a:gd name="connsiteX2" fmla="*/ 1508 w 39758"/>
                    <a:gd name="connsiteY2" fmla="*/ 5063 h 22978"/>
                    <a:gd name="connsiteX3" fmla="*/ 8758 w 39758"/>
                    <a:gd name="connsiteY3" fmla="*/ 888 h 22978"/>
                    <a:gd name="connsiteX4" fmla="*/ 15019 w 39758"/>
                    <a:gd name="connsiteY4" fmla="*/ 613 h 22978"/>
                    <a:gd name="connsiteX5" fmla="*/ 38690 w 39758"/>
                    <a:gd name="connsiteY5" fmla="*/ 14291 h 22978"/>
                    <a:gd name="connsiteX6" fmla="*/ 38250 w 39758"/>
                    <a:gd name="connsiteY6" fmla="*/ 17916 h 22978"/>
                    <a:gd name="connsiteX7" fmla="*/ 31001 w 39758"/>
                    <a:gd name="connsiteY7" fmla="*/ 22090 h 22978"/>
                    <a:gd name="connsiteX8" fmla="*/ 24740 w 39758"/>
                    <a:gd name="connsiteY8" fmla="*/ 22365 h 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58" h="22978">
                      <a:moveTo>
                        <a:pt x="24740" y="22365"/>
                      </a:moveTo>
                      <a:lnTo>
                        <a:pt x="1069" y="8688"/>
                      </a:lnTo>
                      <a:cubicBezTo>
                        <a:pt x="-524" y="7754"/>
                        <a:pt x="-304" y="6161"/>
                        <a:pt x="1508" y="5063"/>
                      </a:cubicBezTo>
                      <a:lnTo>
                        <a:pt x="8758" y="888"/>
                      </a:lnTo>
                      <a:cubicBezTo>
                        <a:pt x="10625" y="-156"/>
                        <a:pt x="13426" y="-321"/>
                        <a:pt x="15019" y="613"/>
                      </a:cubicBezTo>
                      <a:lnTo>
                        <a:pt x="38690" y="14291"/>
                      </a:lnTo>
                      <a:cubicBezTo>
                        <a:pt x="40282" y="15224"/>
                        <a:pt x="40063" y="16817"/>
                        <a:pt x="38250" y="17916"/>
                      </a:cubicBezTo>
                      <a:lnTo>
                        <a:pt x="31001" y="22090"/>
                      </a:lnTo>
                      <a:cubicBezTo>
                        <a:pt x="29133" y="23134"/>
                        <a:pt x="26332" y="23299"/>
                        <a:pt x="24740" y="2236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5" name="Freeform 2935">
                  <a:extLst>
                    <a:ext uri="{FF2B5EF4-FFF2-40B4-BE49-F238E27FC236}">
                      <a16:creationId xmlns:a16="http://schemas.microsoft.com/office/drawing/2014/main" id="{4312CEB6-6E8D-010C-BA76-675410AAB208}"/>
                    </a:ext>
                  </a:extLst>
                </p:cNvPr>
                <p:cNvSpPr/>
                <p:nvPr/>
              </p:nvSpPr>
              <p:spPr>
                <a:xfrm>
                  <a:off x="7867310" y="3368565"/>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5"/>
                      </a:cubicBezTo>
                      <a:lnTo>
                        <a:pt x="10360" y="603"/>
                      </a:lnTo>
                      <a:cubicBezTo>
                        <a:pt x="11623" y="-112"/>
                        <a:pt x="13600" y="-222"/>
                        <a:pt x="14699" y="438"/>
                      </a:cubicBezTo>
                      <a:lnTo>
                        <a:pt x="24749" y="6205"/>
                      </a:lnTo>
                      <a:cubicBezTo>
                        <a:pt x="25848"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6" name="Freeform 2936">
                  <a:extLst>
                    <a:ext uri="{FF2B5EF4-FFF2-40B4-BE49-F238E27FC236}">
                      <a16:creationId xmlns:a16="http://schemas.microsoft.com/office/drawing/2014/main" id="{1897E42C-3B08-F78A-EC63-F2D1E8172360}"/>
                    </a:ext>
                  </a:extLst>
                </p:cNvPr>
                <p:cNvSpPr/>
                <p:nvPr/>
              </p:nvSpPr>
              <p:spPr>
                <a:xfrm>
                  <a:off x="7883896" y="3378123"/>
                  <a:ext cx="25498" cy="14662"/>
                </a:xfrm>
                <a:custGeom>
                  <a:avLst/>
                  <a:gdLst>
                    <a:gd name="connsiteX0" fmla="*/ 10799 w 25498"/>
                    <a:gd name="connsiteY0" fmla="*/ 14225 h 14662"/>
                    <a:gd name="connsiteX1" fmla="*/ 749 w 25498"/>
                    <a:gd name="connsiteY1" fmla="*/ 8457 h 14662"/>
                    <a:gd name="connsiteX2" fmla="*/ 1078 w 25498"/>
                    <a:gd name="connsiteY2" fmla="*/ 5986 h 14662"/>
                    <a:gd name="connsiteX3" fmla="*/ 10360 w 25498"/>
                    <a:gd name="connsiteY3" fmla="*/ 602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699"/>
                        <a:pt x="1078" y="5986"/>
                      </a:cubicBezTo>
                      <a:lnTo>
                        <a:pt x="10360" y="602"/>
                      </a:lnTo>
                      <a:cubicBezTo>
                        <a:pt x="11623" y="-112"/>
                        <a:pt x="13600" y="-221"/>
                        <a:pt x="14699" y="438"/>
                      </a:cubicBezTo>
                      <a:lnTo>
                        <a:pt x="24749" y="6205"/>
                      </a:lnTo>
                      <a:cubicBezTo>
                        <a:pt x="25848"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7" name="Freeform 2937">
                  <a:extLst>
                    <a:ext uri="{FF2B5EF4-FFF2-40B4-BE49-F238E27FC236}">
                      <a16:creationId xmlns:a16="http://schemas.microsoft.com/office/drawing/2014/main" id="{BD20B000-8D5E-3CBC-1837-6AA976090372}"/>
                    </a:ext>
                  </a:extLst>
                </p:cNvPr>
                <p:cNvSpPr/>
                <p:nvPr/>
              </p:nvSpPr>
              <p:spPr>
                <a:xfrm>
                  <a:off x="7900427" y="3387681"/>
                  <a:ext cx="25498" cy="14662"/>
                </a:xfrm>
                <a:custGeom>
                  <a:avLst/>
                  <a:gdLst>
                    <a:gd name="connsiteX0" fmla="*/ 10799 w 25498"/>
                    <a:gd name="connsiteY0" fmla="*/ 14225 h 14662"/>
                    <a:gd name="connsiteX1" fmla="*/ 749 w 25498"/>
                    <a:gd name="connsiteY1" fmla="*/ 8457 h 14662"/>
                    <a:gd name="connsiteX2" fmla="*/ 1078 w 25498"/>
                    <a:gd name="connsiteY2" fmla="*/ 5986 h 14662"/>
                    <a:gd name="connsiteX3" fmla="*/ 10360 w 25498"/>
                    <a:gd name="connsiteY3" fmla="*/ 602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6"/>
                      </a:cubicBezTo>
                      <a:lnTo>
                        <a:pt x="10360" y="602"/>
                      </a:lnTo>
                      <a:cubicBezTo>
                        <a:pt x="11623" y="-112"/>
                        <a:pt x="13600" y="-221"/>
                        <a:pt x="14699" y="438"/>
                      </a:cubicBezTo>
                      <a:lnTo>
                        <a:pt x="24749" y="6205"/>
                      </a:lnTo>
                      <a:cubicBezTo>
                        <a:pt x="25848"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8" name="Freeform 2938">
                  <a:extLst>
                    <a:ext uri="{FF2B5EF4-FFF2-40B4-BE49-F238E27FC236}">
                      <a16:creationId xmlns:a16="http://schemas.microsoft.com/office/drawing/2014/main" id="{16926E78-4F4C-50AD-EC56-BECB819707AD}"/>
                    </a:ext>
                  </a:extLst>
                </p:cNvPr>
                <p:cNvSpPr/>
                <p:nvPr/>
              </p:nvSpPr>
              <p:spPr>
                <a:xfrm>
                  <a:off x="7917013" y="3397238"/>
                  <a:ext cx="25498" cy="14662"/>
                </a:xfrm>
                <a:custGeom>
                  <a:avLst/>
                  <a:gdLst>
                    <a:gd name="connsiteX0" fmla="*/ 10800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800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800" y="14225"/>
                      </a:moveTo>
                      <a:lnTo>
                        <a:pt x="749" y="8457"/>
                      </a:lnTo>
                      <a:cubicBezTo>
                        <a:pt x="-349" y="7798"/>
                        <a:pt x="-240" y="6700"/>
                        <a:pt x="1078" y="5985"/>
                      </a:cubicBezTo>
                      <a:lnTo>
                        <a:pt x="10360" y="603"/>
                      </a:lnTo>
                      <a:cubicBezTo>
                        <a:pt x="11623" y="-112"/>
                        <a:pt x="13600" y="-221"/>
                        <a:pt x="14699" y="438"/>
                      </a:cubicBezTo>
                      <a:lnTo>
                        <a:pt x="24749" y="6205"/>
                      </a:lnTo>
                      <a:cubicBezTo>
                        <a:pt x="25848" y="6864"/>
                        <a:pt x="25738" y="7963"/>
                        <a:pt x="24420" y="8677"/>
                      </a:cubicBezTo>
                      <a:lnTo>
                        <a:pt x="15138" y="14060"/>
                      </a:lnTo>
                      <a:cubicBezTo>
                        <a:pt x="13875" y="14774"/>
                        <a:pt x="11898" y="14884"/>
                        <a:pt x="10800"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9" name="Freeform 2939">
                  <a:extLst>
                    <a:ext uri="{FF2B5EF4-FFF2-40B4-BE49-F238E27FC236}">
                      <a16:creationId xmlns:a16="http://schemas.microsoft.com/office/drawing/2014/main" id="{8412BAB2-5CA6-70BC-CAF0-BD10D5396DB5}"/>
                    </a:ext>
                  </a:extLst>
                </p:cNvPr>
                <p:cNvSpPr/>
                <p:nvPr/>
              </p:nvSpPr>
              <p:spPr>
                <a:xfrm>
                  <a:off x="7933599" y="3406851"/>
                  <a:ext cx="25498" cy="14662"/>
                </a:xfrm>
                <a:custGeom>
                  <a:avLst/>
                  <a:gdLst>
                    <a:gd name="connsiteX0" fmla="*/ 10800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800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800" y="14225"/>
                      </a:moveTo>
                      <a:lnTo>
                        <a:pt x="749" y="8457"/>
                      </a:lnTo>
                      <a:cubicBezTo>
                        <a:pt x="-349" y="7798"/>
                        <a:pt x="-240" y="6700"/>
                        <a:pt x="1078" y="5985"/>
                      </a:cubicBezTo>
                      <a:lnTo>
                        <a:pt x="10360" y="603"/>
                      </a:lnTo>
                      <a:cubicBezTo>
                        <a:pt x="11623" y="-112"/>
                        <a:pt x="13600" y="-221"/>
                        <a:pt x="14699" y="438"/>
                      </a:cubicBezTo>
                      <a:lnTo>
                        <a:pt x="24749" y="6205"/>
                      </a:lnTo>
                      <a:cubicBezTo>
                        <a:pt x="25848" y="6864"/>
                        <a:pt x="25738" y="7963"/>
                        <a:pt x="24420" y="8677"/>
                      </a:cubicBezTo>
                      <a:lnTo>
                        <a:pt x="15138" y="14060"/>
                      </a:lnTo>
                      <a:cubicBezTo>
                        <a:pt x="13875" y="14774"/>
                        <a:pt x="11898" y="14884"/>
                        <a:pt x="10800"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0" name="Freeform 2940">
                  <a:extLst>
                    <a:ext uri="{FF2B5EF4-FFF2-40B4-BE49-F238E27FC236}">
                      <a16:creationId xmlns:a16="http://schemas.microsoft.com/office/drawing/2014/main" id="{72160D24-AA09-424F-89B2-D35A0FD71A59}"/>
                    </a:ext>
                  </a:extLst>
                </p:cNvPr>
                <p:cNvSpPr/>
                <p:nvPr/>
              </p:nvSpPr>
              <p:spPr>
                <a:xfrm>
                  <a:off x="7950185" y="3416409"/>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49" y="7798"/>
                        <a:pt x="-240" y="6700"/>
                        <a:pt x="1078" y="5985"/>
                      </a:cubicBezTo>
                      <a:lnTo>
                        <a:pt x="10360" y="603"/>
                      </a:lnTo>
                      <a:cubicBezTo>
                        <a:pt x="11623" y="-112"/>
                        <a:pt x="13600" y="-221"/>
                        <a:pt x="14699" y="438"/>
                      </a:cubicBezTo>
                      <a:lnTo>
                        <a:pt x="24749" y="6205"/>
                      </a:lnTo>
                      <a:cubicBezTo>
                        <a:pt x="25848"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1" name="Freeform 2941">
                  <a:extLst>
                    <a:ext uri="{FF2B5EF4-FFF2-40B4-BE49-F238E27FC236}">
                      <a16:creationId xmlns:a16="http://schemas.microsoft.com/office/drawing/2014/main" id="{CA1A43F7-D9D0-1229-7D4B-B709960268A6}"/>
                    </a:ext>
                  </a:extLst>
                </p:cNvPr>
                <p:cNvSpPr/>
                <p:nvPr/>
              </p:nvSpPr>
              <p:spPr>
                <a:xfrm>
                  <a:off x="7966716" y="3425966"/>
                  <a:ext cx="25497" cy="14662"/>
                </a:xfrm>
                <a:custGeom>
                  <a:avLst/>
                  <a:gdLst>
                    <a:gd name="connsiteX0" fmla="*/ 10799 w 25497"/>
                    <a:gd name="connsiteY0" fmla="*/ 14225 h 14662"/>
                    <a:gd name="connsiteX1" fmla="*/ 749 w 25497"/>
                    <a:gd name="connsiteY1" fmla="*/ 8457 h 14662"/>
                    <a:gd name="connsiteX2" fmla="*/ 1079 w 25497"/>
                    <a:gd name="connsiteY2" fmla="*/ 5985 h 14662"/>
                    <a:gd name="connsiteX3" fmla="*/ 10360 w 25497"/>
                    <a:gd name="connsiteY3" fmla="*/ 603 h 14662"/>
                    <a:gd name="connsiteX4" fmla="*/ 14699 w 25497"/>
                    <a:gd name="connsiteY4" fmla="*/ 438 h 14662"/>
                    <a:gd name="connsiteX5" fmla="*/ 24749 w 25497"/>
                    <a:gd name="connsiteY5" fmla="*/ 6205 h 14662"/>
                    <a:gd name="connsiteX6" fmla="*/ 24420 w 25497"/>
                    <a:gd name="connsiteY6" fmla="*/ 8677 h 14662"/>
                    <a:gd name="connsiteX7" fmla="*/ 15138 w 25497"/>
                    <a:gd name="connsiteY7" fmla="*/ 14060 h 14662"/>
                    <a:gd name="connsiteX8" fmla="*/ 10799 w 25497"/>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7" h="14662">
                      <a:moveTo>
                        <a:pt x="10799" y="14225"/>
                      </a:moveTo>
                      <a:lnTo>
                        <a:pt x="749" y="8457"/>
                      </a:lnTo>
                      <a:cubicBezTo>
                        <a:pt x="-349" y="7798"/>
                        <a:pt x="-240" y="6700"/>
                        <a:pt x="1079" y="5985"/>
                      </a:cubicBezTo>
                      <a:lnTo>
                        <a:pt x="10360" y="603"/>
                      </a:lnTo>
                      <a:cubicBezTo>
                        <a:pt x="11623" y="-112"/>
                        <a:pt x="13600" y="-221"/>
                        <a:pt x="14699" y="438"/>
                      </a:cubicBezTo>
                      <a:lnTo>
                        <a:pt x="24749" y="6205"/>
                      </a:lnTo>
                      <a:cubicBezTo>
                        <a:pt x="25847" y="6865"/>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2" name="Freeform 2942">
                  <a:extLst>
                    <a:ext uri="{FF2B5EF4-FFF2-40B4-BE49-F238E27FC236}">
                      <a16:creationId xmlns:a16="http://schemas.microsoft.com/office/drawing/2014/main" id="{2419818B-C863-B602-ACC8-92DAE891ABF0}"/>
                    </a:ext>
                  </a:extLst>
                </p:cNvPr>
                <p:cNvSpPr/>
                <p:nvPr/>
              </p:nvSpPr>
              <p:spPr>
                <a:xfrm>
                  <a:off x="7983302" y="3435524"/>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5"/>
                      </a:cubicBezTo>
                      <a:lnTo>
                        <a:pt x="10360" y="603"/>
                      </a:lnTo>
                      <a:cubicBezTo>
                        <a:pt x="11623" y="-112"/>
                        <a:pt x="13600" y="-222"/>
                        <a:pt x="14699" y="438"/>
                      </a:cubicBezTo>
                      <a:lnTo>
                        <a:pt x="24749" y="6205"/>
                      </a:lnTo>
                      <a:cubicBezTo>
                        <a:pt x="25848"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3" name="Freeform 2943">
                  <a:extLst>
                    <a:ext uri="{FF2B5EF4-FFF2-40B4-BE49-F238E27FC236}">
                      <a16:creationId xmlns:a16="http://schemas.microsoft.com/office/drawing/2014/main" id="{8A8C0E01-4893-B2DC-7DD5-7FB1ABA99A87}"/>
                    </a:ext>
                  </a:extLst>
                </p:cNvPr>
                <p:cNvSpPr/>
                <p:nvPr/>
              </p:nvSpPr>
              <p:spPr>
                <a:xfrm>
                  <a:off x="7999888" y="3445136"/>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5"/>
                      </a:cubicBezTo>
                      <a:lnTo>
                        <a:pt x="10360" y="603"/>
                      </a:lnTo>
                      <a:cubicBezTo>
                        <a:pt x="11623" y="-112"/>
                        <a:pt x="13600" y="-222"/>
                        <a:pt x="14699" y="438"/>
                      </a:cubicBezTo>
                      <a:lnTo>
                        <a:pt x="24749" y="6205"/>
                      </a:lnTo>
                      <a:cubicBezTo>
                        <a:pt x="25848"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4" name="Freeform 2944">
                  <a:extLst>
                    <a:ext uri="{FF2B5EF4-FFF2-40B4-BE49-F238E27FC236}">
                      <a16:creationId xmlns:a16="http://schemas.microsoft.com/office/drawing/2014/main" id="{4994D774-B990-D213-D834-7F9CDDBBD446}"/>
                    </a:ext>
                  </a:extLst>
                </p:cNvPr>
                <p:cNvSpPr/>
                <p:nvPr/>
              </p:nvSpPr>
              <p:spPr>
                <a:xfrm>
                  <a:off x="8016474" y="3454694"/>
                  <a:ext cx="25498" cy="14662"/>
                </a:xfrm>
                <a:custGeom>
                  <a:avLst/>
                  <a:gdLst>
                    <a:gd name="connsiteX0" fmla="*/ 10799 w 25498"/>
                    <a:gd name="connsiteY0" fmla="*/ 14225 h 14662"/>
                    <a:gd name="connsiteX1" fmla="*/ 749 w 25498"/>
                    <a:gd name="connsiteY1" fmla="*/ 8457 h 14662"/>
                    <a:gd name="connsiteX2" fmla="*/ 1078 w 25498"/>
                    <a:gd name="connsiteY2" fmla="*/ 5986 h 14662"/>
                    <a:gd name="connsiteX3" fmla="*/ 10360 w 25498"/>
                    <a:gd name="connsiteY3" fmla="*/ 602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699"/>
                        <a:pt x="1078" y="5986"/>
                      </a:cubicBezTo>
                      <a:lnTo>
                        <a:pt x="10360" y="602"/>
                      </a:lnTo>
                      <a:cubicBezTo>
                        <a:pt x="11623" y="-112"/>
                        <a:pt x="13600" y="-221"/>
                        <a:pt x="14699" y="438"/>
                      </a:cubicBezTo>
                      <a:lnTo>
                        <a:pt x="24749" y="6205"/>
                      </a:lnTo>
                      <a:cubicBezTo>
                        <a:pt x="25848"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5" name="Freeform 2945">
                  <a:extLst>
                    <a:ext uri="{FF2B5EF4-FFF2-40B4-BE49-F238E27FC236}">
                      <a16:creationId xmlns:a16="http://schemas.microsoft.com/office/drawing/2014/main" id="{765A1C04-FBF2-A7E2-61D5-E4AA9149E454}"/>
                    </a:ext>
                  </a:extLst>
                </p:cNvPr>
                <p:cNvSpPr/>
                <p:nvPr/>
              </p:nvSpPr>
              <p:spPr>
                <a:xfrm>
                  <a:off x="7802404" y="3369653"/>
                  <a:ext cx="39758" cy="22978"/>
                </a:xfrm>
                <a:custGeom>
                  <a:avLst/>
                  <a:gdLst>
                    <a:gd name="connsiteX0" fmla="*/ 24740 w 39758"/>
                    <a:gd name="connsiteY0" fmla="*/ 22365 h 22978"/>
                    <a:gd name="connsiteX1" fmla="*/ 1069 w 39758"/>
                    <a:gd name="connsiteY1" fmla="*/ 8688 h 22978"/>
                    <a:gd name="connsiteX2" fmla="*/ 1508 w 39758"/>
                    <a:gd name="connsiteY2" fmla="*/ 5063 h 22978"/>
                    <a:gd name="connsiteX3" fmla="*/ 8758 w 39758"/>
                    <a:gd name="connsiteY3" fmla="*/ 888 h 22978"/>
                    <a:gd name="connsiteX4" fmla="*/ 15019 w 39758"/>
                    <a:gd name="connsiteY4" fmla="*/ 613 h 22978"/>
                    <a:gd name="connsiteX5" fmla="*/ 38690 w 39758"/>
                    <a:gd name="connsiteY5" fmla="*/ 14291 h 22978"/>
                    <a:gd name="connsiteX6" fmla="*/ 38250 w 39758"/>
                    <a:gd name="connsiteY6" fmla="*/ 17916 h 22978"/>
                    <a:gd name="connsiteX7" fmla="*/ 31001 w 39758"/>
                    <a:gd name="connsiteY7" fmla="*/ 22090 h 22978"/>
                    <a:gd name="connsiteX8" fmla="*/ 24740 w 39758"/>
                    <a:gd name="connsiteY8" fmla="*/ 22365 h 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58" h="22978">
                      <a:moveTo>
                        <a:pt x="24740" y="22365"/>
                      </a:moveTo>
                      <a:lnTo>
                        <a:pt x="1069" y="8688"/>
                      </a:lnTo>
                      <a:cubicBezTo>
                        <a:pt x="-524" y="7754"/>
                        <a:pt x="-304" y="6161"/>
                        <a:pt x="1508" y="5063"/>
                      </a:cubicBezTo>
                      <a:lnTo>
                        <a:pt x="8758" y="888"/>
                      </a:lnTo>
                      <a:cubicBezTo>
                        <a:pt x="10625" y="-156"/>
                        <a:pt x="13426" y="-320"/>
                        <a:pt x="15019" y="613"/>
                      </a:cubicBezTo>
                      <a:lnTo>
                        <a:pt x="38690" y="14291"/>
                      </a:lnTo>
                      <a:cubicBezTo>
                        <a:pt x="40282" y="15224"/>
                        <a:pt x="40063" y="16817"/>
                        <a:pt x="38250" y="17916"/>
                      </a:cubicBezTo>
                      <a:lnTo>
                        <a:pt x="31001" y="22090"/>
                      </a:lnTo>
                      <a:cubicBezTo>
                        <a:pt x="29133" y="23134"/>
                        <a:pt x="26332" y="23299"/>
                        <a:pt x="24740" y="2236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6" name="Freeform 2946">
                  <a:extLst>
                    <a:ext uri="{FF2B5EF4-FFF2-40B4-BE49-F238E27FC236}">
                      <a16:creationId xmlns:a16="http://schemas.microsoft.com/office/drawing/2014/main" id="{7B72B21A-5844-EF4D-79B6-04B953C14EEA}"/>
                    </a:ext>
                  </a:extLst>
                </p:cNvPr>
                <p:cNvSpPr/>
                <p:nvPr/>
              </p:nvSpPr>
              <p:spPr>
                <a:xfrm>
                  <a:off x="7833864" y="3387900"/>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5"/>
                      </a:cubicBezTo>
                      <a:lnTo>
                        <a:pt x="10360" y="603"/>
                      </a:lnTo>
                      <a:cubicBezTo>
                        <a:pt x="11623" y="-112"/>
                        <a:pt x="13600" y="-221"/>
                        <a:pt x="14699" y="438"/>
                      </a:cubicBezTo>
                      <a:lnTo>
                        <a:pt x="24749" y="6205"/>
                      </a:lnTo>
                      <a:cubicBezTo>
                        <a:pt x="25848" y="6865"/>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7" name="Freeform 2947">
                  <a:extLst>
                    <a:ext uri="{FF2B5EF4-FFF2-40B4-BE49-F238E27FC236}">
                      <a16:creationId xmlns:a16="http://schemas.microsoft.com/office/drawing/2014/main" id="{D410D5AD-6B14-EB17-D4B3-7D709D1399D8}"/>
                    </a:ext>
                  </a:extLst>
                </p:cNvPr>
                <p:cNvSpPr/>
                <p:nvPr/>
              </p:nvSpPr>
              <p:spPr>
                <a:xfrm>
                  <a:off x="7850395" y="3397458"/>
                  <a:ext cx="25498" cy="14662"/>
                </a:xfrm>
                <a:custGeom>
                  <a:avLst/>
                  <a:gdLst>
                    <a:gd name="connsiteX0" fmla="*/ 10800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800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800" y="14225"/>
                      </a:moveTo>
                      <a:lnTo>
                        <a:pt x="749" y="8457"/>
                      </a:lnTo>
                      <a:cubicBezTo>
                        <a:pt x="-349" y="7798"/>
                        <a:pt x="-240" y="6700"/>
                        <a:pt x="1078" y="5985"/>
                      </a:cubicBezTo>
                      <a:lnTo>
                        <a:pt x="10360" y="603"/>
                      </a:lnTo>
                      <a:cubicBezTo>
                        <a:pt x="11623" y="-112"/>
                        <a:pt x="13600" y="-221"/>
                        <a:pt x="14699" y="438"/>
                      </a:cubicBezTo>
                      <a:lnTo>
                        <a:pt x="24749" y="6205"/>
                      </a:lnTo>
                      <a:cubicBezTo>
                        <a:pt x="25848" y="6865"/>
                        <a:pt x="25738" y="7963"/>
                        <a:pt x="24420" y="8677"/>
                      </a:cubicBezTo>
                      <a:lnTo>
                        <a:pt x="15138" y="14060"/>
                      </a:lnTo>
                      <a:cubicBezTo>
                        <a:pt x="13875" y="14774"/>
                        <a:pt x="11898" y="14884"/>
                        <a:pt x="10800"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8" name="Freeform 2948">
                  <a:extLst>
                    <a:ext uri="{FF2B5EF4-FFF2-40B4-BE49-F238E27FC236}">
                      <a16:creationId xmlns:a16="http://schemas.microsoft.com/office/drawing/2014/main" id="{99FAB3B7-16E7-7D79-6D56-451E3D9CE9C2}"/>
                    </a:ext>
                  </a:extLst>
                </p:cNvPr>
                <p:cNvSpPr/>
                <p:nvPr/>
              </p:nvSpPr>
              <p:spPr>
                <a:xfrm>
                  <a:off x="7866981" y="3407016"/>
                  <a:ext cx="25498" cy="14662"/>
                </a:xfrm>
                <a:custGeom>
                  <a:avLst/>
                  <a:gdLst>
                    <a:gd name="connsiteX0" fmla="*/ 10800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800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800" y="14225"/>
                      </a:moveTo>
                      <a:lnTo>
                        <a:pt x="749" y="8457"/>
                      </a:lnTo>
                      <a:cubicBezTo>
                        <a:pt x="-349" y="7798"/>
                        <a:pt x="-240" y="6700"/>
                        <a:pt x="1078" y="5985"/>
                      </a:cubicBezTo>
                      <a:lnTo>
                        <a:pt x="10360" y="603"/>
                      </a:lnTo>
                      <a:cubicBezTo>
                        <a:pt x="11623" y="-112"/>
                        <a:pt x="13600" y="-222"/>
                        <a:pt x="14699" y="438"/>
                      </a:cubicBezTo>
                      <a:lnTo>
                        <a:pt x="24749" y="6205"/>
                      </a:lnTo>
                      <a:cubicBezTo>
                        <a:pt x="25848" y="6864"/>
                        <a:pt x="25738" y="7963"/>
                        <a:pt x="24420" y="8677"/>
                      </a:cubicBezTo>
                      <a:lnTo>
                        <a:pt x="15138" y="14060"/>
                      </a:lnTo>
                      <a:cubicBezTo>
                        <a:pt x="13875" y="14774"/>
                        <a:pt x="11898" y="14884"/>
                        <a:pt x="10800"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9" name="Freeform 2949">
                  <a:extLst>
                    <a:ext uri="{FF2B5EF4-FFF2-40B4-BE49-F238E27FC236}">
                      <a16:creationId xmlns:a16="http://schemas.microsoft.com/office/drawing/2014/main" id="{69066572-82FB-76C4-9F20-A9E0AED33E5C}"/>
                    </a:ext>
                  </a:extLst>
                </p:cNvPr>
                <p:cNvSpPr/>
                <p:nvPr/>
              </p:nvSpPr>
              <p:spPr>
                <a:xfrm>
                  <a:off x="7883567" y="3416573"/>
                  <a:ext cx="25498" cy="14662"/>
                </a:xfrm>
                <a:custGeom>
                  <a:avLst/>
                  <a:gdLst>
                    <a:gd name="connsiteX0" fmla="*/ 10800 w 25498"/>
                    <a:gd name="connsiteY0" fmla="*/ 14225 h 14662"/>
                    <a:gd name="connsiteX1" fmla="*/ 749 w 25498"/>
                    <a:gd name="connsiteY1" fmla="*/ 8457 h 14662"/>
                    <a:gd name="connsiteX2" fmla="*/ 1078 w 25498"/>
                    <a:gd name="connsiteY2" fmla="*/ 5986 h 14662"/>
                    <a:gd name="connsiteX3" fmla="*/ 10360 w 25498"/>
                    <a:gd name="connsiteY3" fmla="*/ 602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800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800" y="14225"/>
                      </a:moveTo>
                      <a:lnTo>
                        <a:pt x="749" y="8457"/>
                      </a:lnTo>
                      <a:cubicBezTo>
                        <a:pt x="-349" y="7798"/>
                        <a:pt x="-240" y="6699"/>
                        <a:pt x="1078" y="5986"/>
                      </a:cubicBezTo>
                      <a:lnTo>
                        <a:pt x="10360" y="602"/>
                      </a:lnTo>
                      <a:cubicBezTo>
                        <a:pt x="11623" y="-112"/>
                        <a:pt x="13600" y="-221"/>
                        <a:pt x="14699" y="438"/>
                      </a:cubicBezTo>
                      <a:lnTo>
                        <a:pt x="24749" y="6205"/>
                      </a:lnTo>
                      <a:cubicBezTo>
                        <a:pt x="25848" y="6864"/>
                        <a:pt x="25738" y="7963"/>
                        <a:pt x="24420" y="8677"/>
                      </a:cubicBezTo>
                      <a:lnTo>
                        <a:pt x="15138" y="14060"/>
                      </a:lnTo>
                      <a:cubicBezTo>
                        <a:pt x="13875" y="14774"/>
                        <a:pt x="11898" y="14884"/>
                        <a:pt x="10800"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0" name="Freeform 2950">
                  <a:extLst>
                    <a:ext uri="{FF2B5EF4-FFF2-40B4-BE49-F238E27FC236}">
                      <a16:creationId xmlns:a16="http://schemas.microsoft.com/office/drawing/2014/main" id="{BCE2CB6B-A65D-50BB-B174-3D88993BD768}"/>
                    </a:ext>
                  </a:extLst>
                </p:cNvPr>
                <p:cNvSpPr/>
                <p:nvPr/>
              </p:nvSpPr>
              <p:spPr>
                <a:xfrm>
                  <a:off x="7900153" y="3426131"/>
                  <a:ext cx="25497" cy="14662"/>
                </a:xfrm>
                <a:custGeom>
                  <a:avLst/>
                  <a:gdLst>
                    <a:gd name="connsiteX0" fmla="*/ 10799 w 25497"/>
                    <a:gd name="connsiteY0" fmla="*/ 14225 h 14662"/>
                    <a:gd name="connsiteX1" fmla="*/ 749 w 25497"/>
                    <a:gd name="connsiteY1" fmla="*/ 8457 h 14662"/>
                    <a:gd name="connsiteX2" fmla="*/ 1079 w 25497"/>
                    <a:gd name="connsiteY2" fmla="*/ 5986 h 14662"/>
                    <a:gd name="connsiteX3" fmla="*/ 10360 w 25497"/>
                    <a:gd name="connsiteY3" fmla="*/ 602 h 14662"/>
                    <a:gd name="connsiteX4" fmla="*/ 14699 w 25497"/>
                    <a:gd name="connsiteY4" fmla="*/ 438 h 14662"/>
                    <a:gd name="connsiteX5" fmla="*/ 24749 w 25497"/>
                    <a:gd name="connsiteY5" fmla="*/ 6205 h 14662"/>
                    <a:gd name="connsiteX6" fmla="*/ 24420 w 25497"/>
                    <a:gd name="connsiteY6" fmla="*/ 8677 h 14662"/>
                    <a:gd name="connsiteX7" fmla="*/ 15138 w 25497"/>
                    <a:gd name="connsiteY7" fmla="*/ 14060 h 14662"/>
                    <a:gd name="connsiteX8" fmla="*/ 10799 w 25497"/>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7" h="14662">
                      <a:moveTo>
                        <a:pt x="10799" y="14225"/>
                      </a:moveTo>
                      <a:lnTo>
                        <a:pt x="749" y="8457"/>
                      </a:lnTo>
                      <a:cubicBezTo>
                        <a:pt x="-349" y="7798"/>
                        <a:pt x="-240" y="6700"/>
                        <a:pt x="1079" y="5986"/>
                      </a:cubicBezTo>
                      <a:lnTo>
                        <a:pt x="10360" y="602"/>
                      </a:lnTo>
                      <a:cubicBezTo>
                        <a:pt x="11623" y="-112"/>
                        <a:pt x="13600" y="-221"/>
                        <a:pt x="14699" y="438"/>
                      </a:cubicBezTo>
                      <a:lnTo>
                        <a:pt x="24749" y="6205"/>
                      </a:lnTo>
                      <a:cubicBezTo>
                        <a:pt x="25847"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1" name="Freeform 2951">
                  <a:extLst>
                    <a:ext uri="{FF2B5EF4-FFF2-40B4-BE49-F238E27FC236}">
                      <a16:creationId xmlns:a16="http://schemas.microsoft.com/office/drawing/2014/main" id="{D7595E69-1C86-04E6-1E71-7DA4429DDE99}"/>
                    </a:ext>
                  </a:extLst>
                </p:cNvPr>
                <p:cNvSpPr/>
                <p:nvPr/>
              </p:nvSpPr>
              <p:spPr>
                <a:xfrm>
                  <a:off x="7916684" y="3435743"/>
                  <a:ext cx="25497" cy="14662"/>
                </a:xfrm>
                <a:custGeom>
                  <a:avLst/>
                  <a:gdLst>
                    <a:gd name="connsiteX0" fmla="*/ 10799 w 25497"/>
                    <a:gd name="connsiteY0" fmla="*/ 14225 h 14662"/>
                    <a:gd name="connsiteX1" fmla="*/ 749 w 25497"/>
                    <a:gd name="connsiteY1" fmla="*/ 8457 h 14662"/>
                    <a:gd name="connsiteX2" fmla="*/ 1078 w 25497"/>
                    <a:gd name="connsiteY2" fmla="*/ 5986 h 14662"/>
                    <a:gd name="connsiteX3" fmla="*/ 10360 w 25497"/>
                    <a:gd name="connsiteY3" fmla="*/ 602 h 14662"/>
                    <a:gd name="connsiteX4" fmla="*/ 14699 w 25497"/>
                    <a:gd name="connsiteY4" fmla="*/ 438 h 14662"/>
                    <a:gd name="connsiteX5" fmla="*/ 24749 w 25497"/>
                    <a:gd name="connsiteY5" fmla="*/ 6205 h 14662"/>
                    <a:gd name="connsiteX6" fmla="*/ 24419 w 25497"/>
                    <a:gd name="connsiteY6" fmla="*/ 8677 h 14662"/>
                    <a:gd name="connsiteX7" fmla="*/ 15138 w 25497"/>
                    <a:gd name="connsiteY7" fmla="*/ 14060 h 14662"/>
                    <a:gd name="connsiteX8" fmla="*/ 10799 w 25497"/>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7" h="14662">
                      <a:moveTo>
                        <a:pt x="10799" y="14225"/>
                      </a:moveTo>
                      <a:lnTo>
                        <a:pt x="749" y="8457"/>
                      </a:lnTo>
                      <a:cubicBezTo>
                        <a:pt x="-349" y="7798"/>
                        <a:pt x="-240" y="6700"/>
                        <a:pt x="1078" y="5986"/>
                      </a:cubicBezTo>
                      <a:lnTo>
                        <a:pt x="10360" y="602"/>
                      </a:lnTo>
                      <a:cubicBezTo>
                        <a:pt x="11623" y="-112"/>
                        <a:pt x="13600" y="-221"/>
                        <a:pt x="14699" y="438"/>
                      </a:cubicBezTo>
                      <a:lnTo>
                        <a:pt x="24749" y="6205"/>
                      </a:lnTo>
                      <a:cubicBezTo>
                        <a:pt x="25847" y="6864"/>
                        <a:pt x="25738" y="7963"/>
                        <a:pt x="24419"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2" name="Freeform 2952">
                  <a:extLst>
                    <a:ext uri="{FF2B5EF4-FFF2-40B4-BE49-F238E27FC236}">
                      <a16:creationId xmlns:a16="http://schemas.microsoft.com/office/drawing/2014/main" id="{2D452D77-C39C-EF58-9092-F08CF23EAE6A}"/>
                    </a:ext>
                  </a:extLst>
                </p:cNvPr>
                <p:cNvSpPr/>
                <p:nvPr/>
              </p:nvSpPr>
              <p:spPr>
                <a:xfrm>
                  <a:off x="7933270" y="3445301"/>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5"/>
                      </a:cubicBezTo>
                      <a:lnTo>
                        <a:pt x="10360" y="603"/>
                      </a:lnTo>
                      <a:cubicBezTo>
                        <a:pt x="11623" y="-112"/>
                        <a:pt x="13600" y="-221"/>
                        <a:pt x="14699" y="438"/>
                      </a:cubicBezTo>
                      <a:lnTo>
                        <a:pt x="24749" y="6205"/>
                      </a:lnTo>
                      <a:cubicBezTo>
                        <a:pt x="25848"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3" name="Freeform 2953">
                  <a:extLst>
                    <a:ext uri="{FF2B5EF4-FFF2-40B4-BE49-F238E27FC236}">
                      <a16:creationId xmlns:a16="http://schemas.microsoft.com/office/drawing/2014/main" id="{19EABD9B-DD09-4816-1636-43467A12C4C8}"/>
                    </a:ext>
                  </a:extLst>
                </p:cNvPr>
                <p:cNvSpPr/>
                <p:nvPr/>
              </p:nvSpPr>
              <p:spPr>
                <a:xfrm>
                  <a:off x="7949856" y="3454859"/>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5"/>
                      </a:cubicBezTo>
                      <a:lnTo>
                        <a:pt x="10360" y="603"/>
                      </a:lnTo>
                      <a:cubicBezTo>
                        <a:pt x="11623" y="-112"/>
                        <a:pt x="13600" y="-221"/>
                        <a:pt x="14699" y="438"/>
                      </a:cubicBezTo>
                      <a:lnTo>
                        <a:pt x="24749" y="6205"/>
                      </a:lnTo>
                      <a:cubicBezTo>
                        <a:pt x="25848"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4" name="Freeform 2954">
                  <a:extLst>
                    <a:ext uri="{FF2B5EF4-FFF2-40B4-BE49-F238E27FC236}">
                      <a16:creationId xmlns:a16="http://schemas.microsoft.com/office/drawing/2014/main" id="{3E611C7B-1933-7CB6-1938-63B306D70929}"/>
                    </a:ext>
                  </a:extLst>
                </p:cNvPr>
                <p:cNvSpPr/>
                <p:nvPr/>
              </p:nvSpPr>
              <p:spPr>
                <a:xfrm>
                  <a:off x="7784280" y="3380090"/>
                  <a:ext cx="39758" cy="22978"/>
                </a:xfrm>
                <a:custGeom>
                  <a:avLst/>
                  <a:gdLst>
                    <a:gd name="connsiteX0" fmla="*/ 24740 w 39758"/>
                    <a:gd name="connsiteY0" fmla="*/ 22365 h 22978"/>
                    <a:gd name="connsiteX1" fmla="*/ 1069 w 39758"/>
                    <a:gd name="connsiteY1" fmla="*/ 8688 h 22978"/>
                    <a:gd name="connsiteX2" fmla="*/ 1509 w 39758"/>
                    <a:gd name="connsiteY2" fmla="*/ 5063 h 22978"/>
                    <a:gd name="connsiteX3" fmla="*/ 8758 w 39758"/>
                    <a:gd name="connsiteY3" fmla="*/ 888 h 22978"/>
                    <a:gd name="connsiteX4" fmla="*/ 15019 w 39758"/>
                    <a:gd name="connsiteY4" fmla="*/ 613 h 22978"/>
                    <a:gd name="connsiteX5" fmla="*/ 38690 w 39758"/>
                    <a:gd name="connsiteY5" fmla="*/ 14291 h 22978"/>
                    <a:gd name="connsiteX6" fmla="*/ 38250 w 39758"/>
                    <a:gd name="connsiteY6" fmla="*/ 17916 h 22978"/>
                    <a:gd name="connsiteX7" fmla="*/ 31001 w 39758"/>
                    <a:gd name="connsiteY7" fmla="*/ 22091 h 22978"/>
                    <a:gd name="connsiteX8" fmla="*/ 24740 w 39758"/>
                    <a:gd name="connsiteY8" fmla="*/ 22365 h 2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58" h="22978">
                      <a:moveTo>
                        <a:pt x="24740" y="22365"/>
                      </a:moveTo>
                      <a:lnTo>
                        <a:pt x="1069" y="8688"/>
                      </a:lnTo>
                      <a:cubicBezTo>
                        <a:pt x="-523" y="7754"/>
                        <a:pt x="-304" y="6161"/>
                        <a:pt x="1509" y="5063"/>
                      </a:cubicBezTo>
                      <a:lnTo>
                        <a:pt x="8758" y="888"/>
                      </a:lnTo>
                      <a:cubicBezTo>
                        <a:pt x="10625" y="-156"/>
                        <a:pt x="13426" y="-321"/>
                        <a:pt x="15019" y="613"/>
                      </a:cubicBezTo>
                      <a:lnTo>
                        <a:pt x="38690" y="14291"/>
                      </a:lnTo>
                      <a:cubicBezTo>
                        <a:pt x="40282" y="15224"/>
                        <a:pt x="40063" y="16817"/>
                        <a:pt x="38250" y="17916"/>
                      </a:cubicBezTo>
                      <a:lnTo>
                        <a:pt x="31001" y="22091"/>
                      </a:lnTo>
                      <a:cubicBezTo>
                        <a:pt x="29133" y="23134"/>
                        <a:pt x="26333" y="23299"/>
                        <a:pt x="24740" y="2236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5" name="Freeform 2955">
                  <a:extLst>
                    <a:ext uri="{FF2B5EF4-FFF2-40B4-BE49-F238E27FC236}">
                      <a16:creationId xmlns:a16="http://schemas.microsoft.com/office/drawing/2014/main" id="{300C78AC-18B4-F55F-1E2B-765300C8D890}"/>
                    </a:ext>
                  </a:extLst>
                </p:cNvPr>
                <p:cNvSpPr/>
                <p:nvPr/>
              </p:nvSpPr>
              <p:spPr>
                <a:xfrm>
                  <a:off x="7833873" y="3428120"/>
                  <a:ext cx="72821" cy="41993"/>
                </a:xfrm>
                <a:custGeom>
                  <a:avLst/>
                  <a:gdLst>
                    <a:gd name="connsiteX0" fmla="*/ 57802 w 72821"/>
                    <a:gd name="connsiteY0" fmla="*/ 41403 h 41993"/>
                    <a:gd name="connsiteX1" fmla="*/ 1069 w 72821"/>
                    <a:gd name="connsiteY1" fmla="*/ 8665 h 41993"/>
                    <a:gd name="connsiteX2" fmla="*/ 1508 w 72821"/>
                    <a:gd name="connsiteY2" fmla="*/ 5095 h 41993"/>
                    <a:gd name="connsiteX3" fmla="*/ 8813 w 72821"/>
                    <a:gd name="connsiteY3" fmla="*/ 866 h 41993"/>
                    <a:gd name="connsiteX4" fmla="*/ 15019 w 72821"/>
                    <a:gd name="connsiteY4" fmla="*/ 591 h 41993"/>
                    <a:gd name="connsiteX5" fmla="*/ 71752 w 72821"/>
                    <a:gd name="connsiteY5" fmla="*/ 33328 h 41993"/>
                    <a:gd name="connsiteX6" fmla="*/ 71313 w 72821"/>
                    <a:gd name="connsiteY6" fmla="*/ 36899 h 41993"/>
                    <a:gd name="connsiteX7" fmla="*/ 64008 w 72821"/>
                    <a:gd name="connsiteY7" fmla="*/ 41128 h 41993"/>
                    <a:gd name="connsiteX8" fmla="*/ 57802 w 72821"/>
                    <a:gd name="connsiteY8" fmla="*/ 41403 h 4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21" h="41993">
                      <a:moveTo>
                        <a:pt x="57802" y="41403"/>
                      </a:moveTo>
                      <a:lnTo>
                        <a:pt x="1069" y="8665"/>
                      </a:lnTo>
                      <a:cubicBezTo>
                        <a:pt x="-524" y="7732"/>
                        <a:pt x="-304" y="6138"/>
                        <a:pt x="1508" y="5095"/>
                      </a:cubicBezTo>
                      <a:lnTo>
                        <a:pt x="8813" y="866"/>
                      </a:lnTo>
                      <a:cubicBezTo>
                        <a:pt x="10625" y="-178"/>
                        <a:pt x="13426" y="-288"/>
                        <a:pt x="15019" y="591"/>
                      </a:cubicBezTo>
                      <a:lnTo>
                        <a:pt x="71752" y="33328"/>
                      </a:lnTo>
                      <a:cubicBezTo>
                        <a:pt x="73345" y="34262"/>
                        <a:pt x="73125" y="35855"/>
                        <a:pt x="71313" y="36899"/>
                      </a:cubicBezTo>
                      <a:lnTo>
                        <a:pt x="64008" y="41128"/>
                      </a:lnTo>
                      <a:cubicBezTo>
                        <a:pt x="62196" y="42172"/>
                        <a:pt x="59395" y="42282"/>
                        <a:pt x="57802" y="41403"/>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6" name="Freeform 2956">
                  <a:extLst>
                    <a:ext uri="{FF2B5EF4-FFF2-40B4-BE49-F238E27FC236}">
                      <a16:creationId xmlns:a16="http://schemas.microsoft.com/office/drawing/2014/main" id="{FD4066D5-3837-40F9-A4B4-C41870121BF7}"/>
                    </a:ext>
                  </a:extLst>
                </p:cNvPr>
                <p:cNvSpPr/>
                <p:nvPr/>
              </p:nvSpPr>
              <p:spPr>
                <a:xfrm>
                  <a:off x="7815740" y="3398337"/>
                  <a:ext cx="25497" cy="14662"/>
                </a:xfrm>
                <a:custGeom>
                  <a:avLst/>
                  <a:gdLst>
                    <a:gd name="connsiteX0" fmla="*/ 10799 w 25497"/>
                    <a:gd name="connsiteY0" fmla="*/ 14225 h 14662"/>
                    <a:gd name="connsiteX1" fmla="*/ 749 w 25497"/>
                    <a:gd name="connsiteY1" fmla="*/ 8457 h 14662"/>
                    <a:gd name="connsiteX2" fmla="*/ 1078 w 25497"/>
                    <a:gd name="connsiteY2" fmla="*/ 5986 h 14662"/>
                    <a:gd name="connsiteX3" fmla="*/ 10360 w 25497"/>
                    <a:gd name="connsiteY3" fmla="*/ 602 h 14662"/>
                    <a:gd name="connsiteX4" fmla="*/ 14699 w 25497"/>
                    <a:gd name="connsiteY4" fmla="*/ 438 h 14662"/>
                    <a:gd name="connsiteX5" fmla="*/ 24749 w 25497"/>
                    <a:gd name="connsiteY5" fmla="*/ 6205 h 14662"/>
                    <a:gd name="connsiteX6" fmla="*/ 24419 w 25497"/>
                    <a:gd name="connsiteY6" fmla="*/ 8677 h 14662"/>
                    <a:gd name="connsiteX7" fmla="*/ 15138 w 25497"/>
                    <a:gd name="connsiteY7" fmla="*/ 14060 h 14662"/>
                    <a:gd name="connsiteX8" fmla="*/ 10799 w 25497"/>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7" h="14662">
                      <a:moveTo>
                        <a:pt x="10799" y="14225"/>
                      </a:moveTo>
                      <a:lnTo>
                        <a:pt x="749" y="8457"/>
                      </a:lnTo>
                      <a:cubicBezTo>
                        <a:pt x="-349" y="7798"/>
                        <a:pt x="-240" y="6700"/>
                        <a:pt x="1078" y="5986"/>
                      </a:cubicBezTo>
                      <a:lnTo>
                        <a:pt x="10360" y="602"/>
                      </a:lnTo>
                      <a:cubicBezTo>
                        <a:pt x="11623" y="-112"/>
                        <a:pt x="13600" y="-221"/>
                        <a:pt x="14699" y="438"/>
                      </a:cubicBezTo>
                      <a:lnTo>
                        <a:pt x="24749" y="6205"/>
                      </a:lnTo>
                      <a:cubicBezTo>
                        <a:pt x="25847" y="6864"/>
                        <a:pt x="25738" y="7963"/>
                        <a:pt x="24419"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7" name="Freeform 2957">
                  <a:extLst>
                    <a:ext uri="{FF2B5EF4-FFF2-40B4-BE49-F238E27FC236}">
                      <a16:creationId xmlns:a16="http://schemas.microsoft.com/office/drawing/2014/main" id="{378EEB3C-515F-BBF9-26DA-4F092EC36EEE}"/>
                    </a:ext>
                  </a:extLst>
                </p:cNvPr>
                <p:cNvSpPr/>
                <p:nvPr/>
              </p:nvSpPr>
              <p:spPr>
                <a:xfrm>
                  <a:off x="7832271" y="3407895"/>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5"/>
                      </a:cubicBezTo>
                      <a:lnTo>
                        <a:pt x="10360" y="603"/>
                      </a:lnTo>
                      <a:cubicBezTo>
                        <a:pt x="11623" y="-112"/>
                        <a:pt x="13600" y="-221"/>
                        <a:pt x="14699" y="438"/>
                      </a:cubicBezTo>
                      <a:lnTo>
                        <a:pt x="24749" y="6205"/>
                      </a:lnTo>
                      <a:cubicBezTo>
                        <a:pt x="25848"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8" name="Freeform 2958">
                  <a:extLst>
                    <a:ext uri="{FF2B5EF4-FFF2-40B4-BE49-F238E27FC236}">
                      <a16:creationId xmlns:a16="http://schemas.microsoft.com/office/drawing/2014/main" id="{F81DE883-6970-15F3-AFC9-35E6793AA106}"/>
                    </a:ext>
                  </a:extLst>
                </p:cNvPr>
                <p:cNvSpPr/>
                <p:nvPr/>
              </p:nvSpPr>
              <p:spPr>
                <a:xfrm>
                  <a:off x="7848857" y="3417507"/>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5"/>
                      </a:cubicBezTo>
                      <a:lnTo>
                        <a:pt x="10360" y="603"/>
                      </a:lnTo>
                      <a:cubicBezTo>
                        <a:pt x="11623" y="-112"/>
                        <a:pt x="13600" y="-221"/>
                        <a:pt x="14699" y="438"/>
                      </a:cubicBezTo>
                      <a:lnTo>
                        <a:pt x="24749" y="6205"/>
                      </a:lnTo>
                      <a:cubicBezTo>
                        <a:pt x="25848"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9" name="Freeform 2959">
                  <a:extLst>
                    <a:ext uri="{FF2B5EF4-FFF2-40B4-BE49-F238E27FC236}">
                      <a16:creationId xmlns:a16="http://schemas.microsoft.com/office/drawing/2014/main" id="{6F94F058-82BF-F508-E202-0BAC3FC12DC0}"/>
                    </a:ext>
                  </a:extLst>
                </p:cNvPr>
                <p:cNvSpPr/>
                <p:nvPr/>
              </p:nvSpPr>
              <p:spPr>
                <a:xfrm>
                  <a:off x="7865443" y="3427065"/>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5"/>
                      </a:cubicBezTo>
                      <a:lnTo>
                        <a:pt x="10360" y="603"/>
                      </a:lnTo>
                      <a:cubicBezTo>
                        <a:pt x="11623" y="-112"/>
                        <a:pt x="13600" y="-221"/>
                        <a:pt x="14699" y="438"/>
                      </a:cubicBezTo>
                      <a:lnTo>
                        <a:pt x="24749" y="6205"/>
                      </a:lnTo>
                      <a:cubicBezTo>
                        <a:pt x="25848"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0" name="Freeform 2960">
                  <a:extLst>
                    <a:ext uri="{FF2B5EF4-FFF2-40B4-BE49-F238E27FC236}">
                      <a16:creationId xmlns:a16="http://schemas.microsoft.com/office/drawing/2014/main" id="{938BE292-B3CB-7D8B-7F76-ABE3D014CCEA}"/>
                    </a:ext>
                  </a:extLst>
                </p:cNvPr>
                <p:cNvSpPr/>
                <p:nvPr/>
              </p:nvSpPr>
              <p:spPr>
                <a:xfrm>
                  <a:off x="7882029" y="3436622"/>
                  <a:ext cx="25498" cy="14662"/>
                </a:xfrm>
                <a:custGeom>
                  <a:avLst/>
                  <a:gdLst>
                    <a:gd name="connsiteX0" fmla="*/ 10800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800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800" y="14225"/>
                      </a:moveTo>
                      <a:lnTo>
                        <a:pt x="749" y="8457"/>
                      </a:lnTo>
                      <a:cubicBezTo>
                        <a:pt x="-349" y="7798"/>
                        <a:pt x="-240" y="6700"/>
                        <a:pt x="1078" y="5985"/>
                      </a:cubicBezTo>
                      <a:lnTo>
                        <a:pt x="10360" y="603"/>
                      </a:lnTo>
                      <a:cubicBezTo>
                        <a:pt x="11623" y="-112"/>
                        <a:pt x="13600" y="-221"/>
                        <a:pt x="14699" y="438"/>
                      </a:cubicBezTo>
                      <a:lnTo>
                        <a:pt x="24749" y="6205"/>
                      </a:lnTo>
                      <a:cubicBezTo>
                        <a:pt x="25848" y="6865"/>
                        <a:pt x="25738" y="7963"/>
                        <a:pt x="24420" y="8677"/>
                      </a:cubicBezTo>
                      <a:lnTo>
                        <a:pt x="15138" y="14060"/>
                      </a:lnTo>
                      <a:cubicBezTo>
                        <a:pt x="13875" y="14774"/>
                        <a:pt x="11898" y="14884"/>
                        <a:pt x="10800"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1" name="Freeform 2961">
                  <a:extLst>
                    <a:ext uri="{FF2B5EF4-FFF2-40B4-BE49-F238E27FC236}">
                      <a16:creationId xmlns:a16="http://schemas.microsoft.com/office/drawing/2014/main" id="{263DD998-9E3E-4382-0284-634F06C32383}"/>
                    </a:ext>
                  </a:extLst>
                </p:cNvPr>
                <p:cNvSpPr/>
                <p:nvPr/>
              </p:nvSpPr>
              <p:spPr>
                <a:xfrm>
                  <a:off x="7898560" y="3446180"/>
                  <a:ext cx="25498" cy="14662"/>
                </a:xfrm>
                <a:custGeom>
                  <a:avLst/>
                  <a:gdLst>
                    <a:gd name="connsiteX0" fmla="*/ 10800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800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800" y="14225"/>
                      </a:moveTo>
                      <a:lnTo>
                        <a:pt x="749" y="8457"/>
                      </a:lnTo>
                      <a:cubicBezTo>
                        <a:pt x="-349" y="7798"/>
                        <a:pt x="-240" y="6700"/>
                        <a:pt x="1078" y="5985"/>
                      </a:cubicBezTo>
                      <a:lnTo>
                        <a:pt x="10360" y="603"/>
                      </a:lnTo>
                      <a:cubicBezTo>
                        <a:pt x="11623" y="-112"/>
                        <a:pt x="13600" y="-221"/>
                        <a:pt x="14699" y="438"/>
                      </a:cubicBezTo>
                      <a:lnTo>
                        <a:pt x="24749" y="6205"/>
                      </a:lnTo>
                      <a:cubicBezTo>
                        <a:pt x="25848" y="6865"/>
                        <a:pt x="25738" y="7963"/>
                        <a:pt x="24420" y="8677"/>
                      </a:cubicBezTo>
                      <a:lnTo>
                        <a:pt x="15138" y="14060"/>
                      </a:lnTo>
                      <a:cubicBezTo>
                        <a:pt x="13875" y="14774"/>
                        <a:pt x="11898" y="14884"/>
                        <a:pt x="10800"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2" name="Freeform 2962">
                  <a:extLst>
                    <a:ext uri="{FF2B5EF4-FFF2-40B4-BE49-F238E27FC236}">
                      <a16:creationId xmlns:a16="http://schemas.microsoft.com/office/drawing/2014/main" id="{69FEA22F-9ED2-385C-0F7F-201064B547DA}"/>
                    </a:ext>
                  </a:extLst>
                </p:cNvPr>
                <p:cNvSpPr/>
                <p:nvPr/>
              </p:nvSpPr>
              <p:spPr>
                <a:xfrm>
                  <a:off x="7915146" y="3455738"/>
                  <a:ext cx="25498" cy="14662"/>
                </a:xfrm>
                <a:custGeom>
                  <a:avLst/>
                  <a:gdLst>
                    <a:gd name="connsiteX0" fmla="*/ 10800 w 25498"/>
                    <a:gd name="connsiteY0" fmla="*/ 14225 h 14662"/>
                    <a:gd name="connsiteX1" fmla="*/ 749 w 25498"/>
                    <a:gd name="connsiteY1" fmla="*/ 8457 h 14662"/>
                    <a:gd name="connsiteX2" fmla="*/ 1078 w 25498"/>
                    <a:gd name="connsiteY2" fmla="*/ 5985 h 14662"/>
                    <a:gd name="connsiteX3" fmla="*/ 10360 w 25498"/>
                    <a:gd name="connsiteY3" fmla="*/ 602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800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800" y="14225"/>
                      </a:moveTo>
                      <a:lnTo>
                        <a:pt x="749" y="8457"/>
                      </a:lnTo>
                      <a:cubicBezTo>
                        <a:pt x="-349" y="7798"/>
                        <a:pt x="-240" y="6699"/>
                        <a:pt x="1078" y="5985"/>
                      </a:cubicBezTo>
                      <a:lnTo>
                        <a:pt x="10360" y="602"/>
                      </a:lnTo>
                      <a:cubicBezTo>
                        <a:pt x="11623" y="-112"/>
                        <a:pt x="13600" y="-221"/>
                        <a:pt x="14699" y="438"/>
                      </a:cubicBezTo>
                      <a:lnTo>
                        <a:pt x="24749" y="6205"/>
                      </a:lnTo>
                      <a:cubicBezTo>
                        <a:pt x="25848" y="6864"/>
                        <a:pt x="25738" y="7963"/>
                        <a:pt x="24420" y="8677"/>
                      </a:cubicBezTo>
                      <a:lnTo>
                        <a:pt x="15138" y="14060"/>
                      </a:lnTo>
                      <a:cubicBezTo>
                        <a:pt x="13875" y="14774"/>
                        <a:pt x="11898" y="14884"/>
                        <a:pt x="10800"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3" name="Freeform 2963">
                  <a:extLst>
                    <a:ext uri="{FF2B5EF4-FFF2-40B4-BE49-F238E27FC236}">
                      <a16:creationId xmlns:a16="http://schemas.microsoft.com/office/drawing/2014/main" id="{64D80BA8-5837-1408-2FA4-E3A5D7FFAFF7}"/>
                    </a:ext>
                  </a:extLst>
                </p:cNvPr>
                <p:cNvSpPr/>
                <p:nvPr/>
              </p:nvSpPr>
              <p:spPr>
                <a:xfrm>
                  <a:off x="7931732" y="3465350"/>
                  <a:ext cx="25497" cy="14662"/>
                </a:xfrm>
                <a:custGeom>
                  <a:avLst/>
                  <a:gdLst>
                    <a:gd name="connsiteX0" fmla="*/ 10799 w 25497"/>
                    <a:gd name="connsiteY0" fmla="*/ 14225 h 14662"/>
                    <a:gd name="connsiteX1" fmla="*/ 749 w 25497"/>
                    <a:gd name="connsiteY1" fmla="*/ 8457 h 14662"/>
                    <a:gd name="connsiteX2" fmla="*/ 1079 w 25497"/>
                    <a:gd name="connsiteY2" fmla="*/ 5985 h 14662"/>
                    <a:gd name="connsiteX3" fmla="*/ 10360 w 25497"/>
                    <a:gd name="connsiteY3" fmla="*/ 602 h 14662"/>
                    <a:gd name="connsiteX4" fmla="*/ 14699 w 25497"/>
                    <a:gd name="connsiteY4" fmla="*/ 438 h 14662"/>
                    <a:gd name="connsiteX5" fmla="*/ 24749 w 25497"/>
                    <a:gd name="connsiteY5" fmla="*/ 6205 h 14662"/>
                    <a:gd name="connsiteX6" fmla="*/ 24420 w 25497"/>
                    <a:gd name="connsiteY6" fmla="*/ 8677 h 14662"/>
                    <a:gd name="connsiteX7" fmla="*/ 15138 w 25497"/>
                    <a:gd name="connsiteY7" fmla="*/ 14060 h 14662"/>
                    <a:gd name="connsiteX8" fmla="*/ 10799 w 25497"/>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7" h="14662">
                      <a:moveTo>
                        <a:pt x="10799" y="14225"/>
                      </a:moveTo>
                      <a:lnTo>
                        <a:pt x="749" y="8457"/>
                      </a:lnTo>
                      <a:cubicBezTo>
                        <a:pt x="-349" y="7798"/>
                        <a:pt x="-240" y="6699"/>
                        <a:pt x="1079" y="5985"/>
                      </a:cubicBezTo>
                      <a:lnTo>
                        <a:pt x="10360" y="602"/>
                      </a:lnTo>
                      <a:cubicBezTo>
                        <a:pt x="11623" y="-112"/>
                        <a:pt x="13600" y="-221"/>
                        <a:pt x="14699" y="438"/>
                      </a:cubicBezTo>
                      <a:lnTo>
                        <a:pt x="24749" y="6205"/>
                      </a:lnTo>
                      <a:cubicBezTo>
                        <a:pt x="25847"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4" name="Freeform 2964">
                  <a:extLst>
                    <a:ext uri="{FF2B5EF4-FFF2-40B4-BE49-F238E27FC236}">
                      <a16:creationId xmlns:a16="http://schemas.microsoft.com/office/drawing/2014/main" id="{A30044DC-EFE3-58F9-93E3-B6B071911422}"/>
                    </a:ext>
                  </a:extLst>
                </p:cNvPr>
                <p:cNvSpPr/>
                <p:nvPr/>
              </p:nvSpPr>
              <p:spPr>
                <a:xfrm>
                  <a:off x="7966442" y="3464416"/>
                  <a:ext cx="25498" cy="14662"/>
                </a:xfrm>
                <a:custGeom>
                  <a:avLst/>
                  <a:gdLst>
                    <a:gd name="connsiteX0" fmla="*/ 10800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800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800" y="14225"/>
                      </a:moveTo>
                      <a:lnTo>
                        <a:pt x="749" y="8457"/>
                      </a:lnTo>
                      <a:cubicBezTo>
                        <a:pt x="-349" y="7798"/>
                        <a:pt x="-240" y="6700"/>
                        <a:pt x="1078" y="5985"/>
                      </a:cubicBezTo>
                      <a:lnTo>
                        <a:pt x="10360" y="603"/>
                      </a:lnTo>
                      <a:cubicBezTo>
                        <a:pt x="11623" y="-112"/>
                        <a:pt x="13600" y="-221"/>
                        <a:pt x="14699" y="438"/>
                      </a:cubicBezTo>
                      <a:lnTo>
                        <a:pt x="24749" y="6205"/>
                      </a:lnTo>
                      <a:cubicBezTo>
                        <a:pt x="25848" y="6865"/>
                        <a:pt x="25738" y="7963"/>
                        <a:pt x="24420" y="8677"/>
                      </a:cubicBezTo>
                      <a:lnTo>
                        <a:pt x="15138" y="14060"/>
                      </a:lnTo>
                      <a:cubicBezTo>
                        <a:pt x="13875" y="14774"/>
                        <a:pt x="11898" y="14884"/>
                        <a:pt x="10800"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5" name="Freeform 2965">
                  <a:extLst>
                    <a:ext uri="{FF2B5EF4-FFF2-40B4-BE49-F238E27FC236}">
                      <a16:creationId xmlns:a16="http://schemas.microsoft.com/office/drawing/2014/main" id="{F9FC4B79-CA49-7A16-9E93-485A7520D5BD}"/>
                    </a:ext>
                  </a:extLst>
                </p:cNvPr>
                <p:cNvSpPr/>
                <p:nvPr/>
              </p:nvSpPr>
              <p:spPr>
                <a:xfrm>
                  <a:off x="7982973" y="3474029"/>
                  <a:ext cx="25498" cy="14662"/>
                </a:xfrm>
                <a:custGeom>
                  <a:avLst/>
                  <a:gdLst>
                    <a:gd name="connsiteX0" fmla="*/ 10800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800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800" y="14225"/>
                      </a:moveTo>
                      <a:lnTo>
                        <a:pt x="749" y="8457"/>
                      </a:lnTo>
                      <a:cubicBezTo>
                        <a:pt x="-349" y="7798"/>
                        <a:pt x="-240" y="6700"/>
                        <a:pt x="1078" y="5985"/>
                      </a:cubicBezTo>
                      <a:lnTo>
                        <a:pt x="10360" y="603"/>
                      </a:lnTo>
                      <a:cubicBezTo>
                        <a:pt x="11623" y="-112"/>
                        <a:pt x="13600" y="-221"/>
                        <a:pt x="14699" y="438"/>
                      </a:cubicBezTo>
                      <a:lnTo>
                        <a:pt x="24749" y="6205"/>
                      </a:lnTo>
                      <a:cubicBezTo>
                        <a:pt x="25848" y="6865"/>
                        <a:pt x="25738" y="7963"/>
                        <a:pt x="24420" y="8677"/>
                      </a:cubicBezTo>
                      <a:lnTo>
                        <a:pt x="15138" y="14060"/>
                      </a:lnTo>
                      <a:cubicBezTo>
                        <a:pt x="13875" y="14774"/>
                        <a:pt x="11898" y="14884"/>
                        <a:pt x="10800"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6" name="Freeform 2966">
                  <a:extLst>
                    <a:ext uri="{FF2B5EF4-FFF2-40B4-BE49-F238E27FC236}">
                      <a16:creationId xmlns:a16="http://schemas.microsoft.com/office/drawing/2014/main" id="{9C131605-AB25-89BD-47EA-CB1EE28D4E77}"/>
                    </a:ext>
                  </a:extLst>
                </p:cNvPr>
                <p:cNvSpPr/>
                <p:nvPr/>
              </p:nvSpPr>
              <p:spPr>
                <a:xfrm>
                  <a:off x="7818541" y="3359722"/>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5"/>
                      </a:cubicBezTo>
                      <a:lnTo>
                        <a:pt x="10360" y="603"/>
                      </a:lnTo>
                      <a:cubicBezTo>
                        <a:pt x="11623" y="-112"/>
                        <a:pt x="13600" y="-221"/>
                        <a:pt x="14699" y="438"/>
                      </a:cubicBezTo>
                      <a:lnTo>
                        <a:pt x="24749" y="6205"/>
                      </a:lnTo>
                      <a:cubicBezTo>
                        <a:pt x="25848" y="6865"/>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7" name="Freeform 2967">
                  <a:extLst>
                    <a:ext uri="{FF2B5EF4-FFF2-40B4-BE49-F238E27FC236}">
                      <a16:creationId xmlns:a16="http://schemas.microsoft.com/office/drawing/2014/main" id="{11952706-9DAA-EF54-2EBD-D21933F88155}"/>
                    </a:ext>
                  </a:extLst>
                </p:cNvPr>
                <p:cNvSpPr/>
                <p:nvPr/>
              </p:nvSpPr>
              <p:spPr>
                <a:xfrm>
                  <a:off x="7835127" y="3369279"/>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5"/>
                      </a:cubicBezTo>
                      <a:lnTo>
                        <a:pt x="10360" y="603"/>
                      </a:lnTo>
                      <a:cubicBezTo>
                        <a:pt x="11623" y="-112"/>
                        <a:pt x="13600" y="-221"/>
                        <a:pt x="14699" y="438"/>
                      </a:cubicBezTo>
                      <a:lnTo>
                        <a:pt x="24749" y="6205"/>
                      </a:lnTo>
                      <a:cubicBezTo>
                        <a:pt x="25848" y="6865"/>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8" name="Freeform 2968">
                  <a:extLst>
                    <a:ext uri="{FF2B5EF4-FFF2-40B4-BE49-F238E27FC236}">
                      <a16:creationId xmlns:a16="http://schemas.microsoft.com/office/drawing/2014/main" id="{5662701E-EBEB-891D-596E-8E80358825C3}"/>
                    </a:ext>
                  </a:extLst>
                </p:cNvPr>
                <p:cNvSpPr/>
                <p:nvPr/>
              </p:nvSpPr>
              <p:spPr>
                <a:xfrm>
                  <a:off x="7851713" y="3378892"/>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5"/>
                      </a:cubicBezTo>
                      <a:lnTo>
                        <a:pt x="10360" y="603"/>
                      </a:lnTo>
                      <a:cubicBezTo>
                        <a:pt x="11623" y="-112"/>
                        <a:pt x="13600" y="-221"/>
                        <a:pt x="14699" y="438"/>
                      </a:cubicBezTo>
                      <a:lnTo>
                        <a:pt x="24749" y="6205"/>
                      </a:lnTo>
                      <a:cubicBezTo>
                        <a:pt x="25848" y="6865"/>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9" name="Freeform 2969">
                  <a:extLst>
                    <a:ext uri="{FF2B5EF4-FFF2-40B4-BE49-F238E27FC236}">
                      <a16:creationId xmlns:a16="http://schemas.microsoft.com/office/drawing/2014/main" id="{884AC078-C092-E0DE-EFA5-AD2EB7389E61}"/>
                    </a:ext>
                  </a:extLst>
                </p:cNvPr>
                <p:cNvSpPr/>
                <p:nvPr/>
              </p:nvSpPr>
              <p:spPr>
                <a:xfrm>
                  <a:off x="7868244" y="3388450"/>
                  <a:ext cx="25498" cy="14662"/>
                </a:xfrm>
                <a:custGeom>
                  <a:avLst/>
                  <a:gdLst>
                    <a:gd name="connsiteX0" fmla="*/ 10800 w 25498"/>
                    <a:gd name="connsiteY0" fmla="*/ 14225 h 14662"/>
                    <a:gd name="connsiteX1" fmla="*/ 749 w 25498"/>
                    <a:gd name="connsiteY1" fmla="*/ 8457 h 14662"/>
                    <a:gd name="connsiteX2" fmla="*/ 1078 w 25498"/>
                    <a:gd name="connsiteY2" fmla="*/ 5985 h 14662"/>
                    <a:gd name="connsiteX3" fmla="*/ 10360 w 25498"/>
                    <a:gd name="connsiteY3" fmla="*/ 602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800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800" y="14225"/>
                      </a:moveTo>
                      <a:lnTo>
                        <a:pt x="749" y="8457"/>
                      </a:lnTo>
                      <a:cubicBezTo>
                        <a:pt x="-349" y="7798"/>
                        <a:pt x="-240" y="6699"/>
                        <a:pt x="1078" y="5985"/>
                      </a:cubicBezTo>
                      <a:lnTo>
                        <a:pt x="10360" y="602"/>
                      </a:lnTo>
                      <a:cubicBezTo>
                        <a:pt x="11623" y="-112"/>
                        <a:pt x="13600" y="-221"/>
                        <a:pt x="14699" y="438"/>
                      </a:cubicBezTo>
                      <a:lnTo>
                        <a:pt x="24749" y="6205"/>
                      </a:lnTo>
                      <a:cubicBezTo>
                        <a:pt x="25848" y="6864"/>
                        <a:pt x="25738" y="7963"/>
                        <a:pt x="24420" y="8677"/>
                      </a:cubicBezTo>
                      <a:lnTo>
                        <a:pt x="15138" y="14060"/>
                      </a:lnTo>
                      <a:cubicBezTo>
                        <a:pt x="13875" y="14774"/>
                        <a:pt x="11898" y="14884"/>
                        <a:pt x="10800"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5" name="Freeform 2970">
                  <a:extLst>
                    <a:ext uri="{FF2B5EF4-FFF2-40B4-BE49-F238E27FC236}">
                      <a16:creationId xmlns:a16="http://schemas.microsoft.com/office/drawing/2014/main" id="{6629F995-06D6-B75D-F774-B58D160BDB5C}"/>
                    </a:ext>
                  </a:extLst>
                </p:cNvPr>
                <p:cNvSpPr/>
                <p:nvPr/>
              </p:nvSpPr>
              <p:spPr>
                <a:xfrm>
                  <a:off x="7766971" y="3389493"/>
                  <a:ext cx="25497" cy="14662"/>
                </a:xfrm>
                <a:custGeom>
                  <a:avLst/>
                  <a:gdLst>
                    <a:gd name="connsiteX0" fmla="*/ 10799 w 25497"/>
                    <a:gd name="connsiteY0" fmla="*/ 14225 h 14662"/>
                    <a:gd name="connsiteX1" fmla="*/ 749 w 25497"/>
                    <a:gd name="connsiteY1" fmla="*/ 8457 h 14662"/>
                    <a:gd name="connsiteX2" fmla="*/ 1079 w 25497"/>
                    <a:gd name="connsiteY2" fmla="*/ 5985 h 14662"/>
                    <a:gd name="connsiteX3" fmla="*/ 10360 w 25497"/>
                    <a:gd name="connsiteY3" fmla="*/ 602 h 14662"/>
                    <a:gd name="connsiteX4" fmla="*/ 14699 w 25497"/>
                    <a:gd name="connsiteY4" fmla="*/ 438 h 14662"/>
                    <a:gd name="connsiteX5" fmla="*/ 24749 w 25497"/>
                    <a:gd name="connsiteY5" fmla="*/ 6205 h 14662"/>
                    <a:gd name="connsiteX6" fmla="*/ 24420 w 25497"/>
                    <a:gd name="connsiteY6" fmla="*/ 8677 h 14662"/>
                    <a:gd name="connsiteX7" fmla="*/ 15138 w 25497"/>
                    <a:gd name="connsiteY7" fmla="*/ 14060 h 14662"/>
                    <a:gd name="connsiteX8" fmla="*/ 10799 w 25497"/>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7" h="14662">
                      <a:moveTo>
                        <a:pt x="10799" y="14225"/>
                      </a:moveTo>
                      <a:lnTo>
                        <a:pt x="749" y="8457"/>
                      </a:lnTo>
                      <a:cubicBezTo>
                        <a:pt x="-349" y="7798"/>
                        <a:pt x="-240" y="6699"/>
                        <a:pt x="1079" y="5985"/>
                      </a:cubicBezTo>
                      <a:lnTo>
                        <a:pt x="10360" y="602"/>
                      </a:lnTo>
                      <a:cubicBezTo>
                        <a:pt x="11623" y="-112"/>
                        <a:pt x="13600" y="-221"/>
                        <a:pt x="14699" y="438"/>
                      </a:cubicBezTo>
                      <a:lnTo>
                        <a:pt x="24749" y="6205"/>
                      </a:lnTo>
                      <a:cubicBezTo>
                        <a:pt x="25847"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6" name="Freeform 2971">
                  <a:extLst>
                    <a:ext uri="{FF2B5EF4-FFF2-40B4-BE49-F238E27FC236}">
                      <a16:creationId xmlns:a16="http://schemas.microsoft.com/office/drawing/2014/main" id="{54A21240-A2A3-02BF-B5F8-615DBCB100E1}"/>
                    </a:ext>
                  </a:extLst>
                </p:cNvPr>
                <p:cNvSpPr/>
                <p:nvPr/>
              </p:nvSpPr>
              <p:spPr>
                <a:xfrm>
                  <a:off x="7783557" y="3399106"/>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2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699"/>
                        <a:pt x="1078" y="5985"/>
                      </a:cubicBezTo>
                      <a:lnTo>
                        <a:pt x="10360" y="602"/>
                      </a:lnTo>
                      <a:cubicBezTo>
                        <a:pt x="11623" y="-112"/>
                        <a:pt x="13600" y="-221"/>
                        <a:pt x="14699" y="438"/>
                      </a:cubicBezTo>
                      <a:lnTo>
                        <a:pt x="24749" y="6205"/>
                      </a:lnTo>
                      <a:cubicBezTo>
                        <a:pt x="25848"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8" name="Freeform 2972">
                  <a:extLst>
                    <a:ext uri="{FF2B5EF4-FFF2-40B4-BE49-F238E27FC236}">
                      <a16:creationId xmlns:a16="http://schemas.microsoft.com/office/drawing/2014/main" id="{CAE4250F-910C-1C50-89B6-001AFEFE4AD4}"/>
                    </a:ext>
                  </a:extLst>
                </p:cNvPr>
                <p:cNvSpPr/>
                <p:nvPr/>
              </p:nvSpPr>
              <p:spPr>
                <a:xfrm>
                  <a:off x="7800143" y="3408664"/>
                  <a:ext cx="25498" cy="14662"/>
                </a:xfrm>
                <a:custGeom>
                  <a:avLst/>
                  <a:gdLst>
                    <a:gd name="connsiteX0" fmla="*/ 10799 w 25498"/>
                    <a:gd name="connsiteY0" fmla="*/ 14225 h 14662"/>
                    <a:gd name="connsiteX1" fmla="*/ 749 w 25498"/>
                    <a:gd name="connsiteY1" fmla="*/ 8457 h 14662"/>
                    <a:gd name="connsiteX2" fmla="*/ 1078 w 25498"/>
                    <a:gd name="connsiteY2" fmla="*/ 5986 h 14662"/>
                    <a:gd name="connsiteX3" fmla="*/ 10360 w 25498"/>
                    <a:gd name="connsiteY3" fmla="*/ 602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6"/>
                      </a:cubicBezTo>
                      <a:lnTo>
                        <a:pt x="10360" y="602"/>
                      </a:lnTo>
                      <a:cubicBezTo>
                        <a:pt x="11623" y="-112"/>
                        <a:pt x="13600" y="-221"/>
                        <a:pt x="14699" y="438"/>
                      </a:cubicBezTo>
                      <a:lnTo>
                        <a:pt x="24749" y="6205"/>
                      </a:lnTo>
                      <a:cubicBezTo>
                        <a:pt x="25848"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9" name="Freeform 2973">
                  <a:extLst>
                    <a:ext uri="{FF2B5EF4-FFF2-40B4-BE49-F238E27FC236}">
                      <a16:creationId xmlns:a16="http://schemas.microsoft.com/office/drawing/2014/main" id="{74875FA4-5EA1-D5D6-61C1-CED221864400}"/>
                    </a:ext>
                  </a:extLst>
                </p:cNvPr>
                <p:cNvSpPr/>
                <p:nvPr/>
              </p:nvSpPr>
              <p:spPr>
                <a:xfrm>
                  <a:off x="7816729" y="3418276"/>
                  <a:ext cx="25498" cy="14662"/>
                </a:xfrm>
                <a:custGeom>
                  <a:avLst/>
                  <a:gdLst>
                    <a:gd name="connsiteX0" fmla="*/ 10799 w 25498"/>
                    <a:gd name="connsiteY0" fmla="*/ 14225 h 14662"/>
                    <a:gd name="connsiteX1" fmla="*/ 749 w 25498"/>
                    <a:gd name="connsiteY1" fmla="*/ 8457 h 14662"/>
                    <a:gd name="connsiteX2" fmla="*/ 1078 w 25498"/>
                    <a:gd name="connsiteY2" fmla="*/ 5986 h 14662"/>
                    <a:gd name="connsiteX3" fmla="*/ 10360 w 25498"/>
                    <a:gd name="connsiteY3" fmla="*/ 602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6"/>
                      </a:cubicBezTo>
                      <a:lnTo>
                        <a:pt x="10360" y="602"/>
                      </a:lnTo>
                      <a:cubicBezTo>
                        <a:pt x="11623" y="-112"/>
                        <a:pt x="13600" y="-221"/>
                        <a:pt x="14699" y="438"/>
                      </a:cubicBezTo>
                      <a:lnTo>
                        <a:pt x="24749" y="6205"/>
                      </a:lnTo>
                      <a:cubicBezTo>
                        <a:pt x="25848"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0" name="Freeform 2974">
                  <a:extLst>
                    <a:ext uri="{FF2B5EF4-FFF2-40B4-BE49-F238E27FC236}">
                      <a16:creationId xmlns:a16="http://schemas.microsoft.com/office/drawing/2014/main" id="{D857C96E-1018-C300-966F-F47741CF3626}"/>
                    </a:ext>
                  </a:extLst>
                </p:cNvPr>
                <p:cNvSpPr/>
                <p:nvPr/>
              </p:nvSpPr>
              <p:spPr>
                <a:xfrm>
                  <a:off x="7898340" y="3465405"/>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5"/>
                      </a:cubicBezTo>
                      <a:lnTo>
                        <a:pt x="10360" y="603"/>
                      </a:lnTo>
                      <a:cubicBezTo>
                        <a:pt x="11623" y="-112"/>
                        <a:pt x="13600" y="-221"/>
                        <a:pt x="14699" y="438"/>
                      </a:cubicBezTo>
                      <a:lnTo>
                        <a:pt x="24749" y="6205"/>
                      </a:lnTo>
                      <a:cubicBezTo>
                        <a:pt x="25848" y="6865"/>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1" name="Freeform 2975">
                  <a:extLst>
                    <a:ext uri="{FF2B5EF4-FFF2-40B4-BE49-F238E27FC236}">
                      <a16:creationId xmlns:a16="http://schemas.microsoft.com/office/drawing/2014/main" id="{B6518671-8476-0D33-7D89-95EFE8BDC69B}"/>
                    </a:ext>
                  </a:extLst>
                </p:cNvPr>
                <p:cNvSpPr/>
                <p:nvPr/>
              </p:nvSpPr>
              <p:spPr>
                <a:xfrm>
                  <a:off x="7914681" y="3478247"/>
                  <a:ext cx="19947" cy="11553"/>
                </a:xfrm>
                <a:custGeom>
                  <a:avLst/>
                  <a:gdLst>
                    <a:gd name="connsiteX0" fmla="*/ 11594 w 19947"/>
                    <a:gd name="connsiteY0" fmla="*/ 11215 h 11553"/>
                    <a:gd name="connsiteX1" fmla="*/ 555 w 19947"/>
                    <a:gd name="connsiteY1" fmla="*/ 4843 h 11553"/>
                    <a:gd name="connsiteX2" fmla="*/ 775 w 19947"/>
                    <a:gd name="connsiteY2" fmla="*/ 2976 h 11553"/>
                    <a:gd name="connsiteX3" fmla="*/ 5113 w 19947"/>
                    <a:gd name="connsiteY3" fmla="*/ 449 h 11553"/>
                    <a:gd name="connsiteX4" fmla="*/ 8354 w 19947"/>
                    <a:gd name="connsiteY4" fmla="*/ 339 h 11553"/>
                    <a:gd name="connsiteX5" fmla="*/ 19393 w 19947"/>
                    <a:gd name="connsiteY5" fmla="*/ 6711 h 11553"/>
                    <a:gd name="connsiteX6" fmla="*/ 19173 w 19947"/>
                    <a:gd name="connsiteY6" fmla="*/ 8578 h 11553"/>
                    <a:gd name="connsiteX7" fmla="*/ 14834 w 19947"/>
                    <a:gd name="connsiteY7" fmla="*/ 11105 h 11553"/>
                    <a:gd name="connsiteX8" fmla="*/ 11594 w 19947"/>
                    <a:gd name="connsiteY8" fmla="*/ 11215 h 1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47" h="11553">
                      <a:moveTo>
                        <a:pt x="11594" y="11215"/>
                      </a:moveTo>
                      <a:lnTo>
                        <a:pt x="555" y="4843"/>
                      </a:lnTo>
                      <a:cubicBezTo>
                        <a:pt x="-269" y="4349"/>
                        <a:pt x="-159" y="3525"/>
                        <a:pt x="775" y="2976"/>
                      </a:cubicBezTo>
                      <a:lnTo>
                        <a:pt x="5113" y="449"/>
                      </a:lnTo>
                      <a:cubicBezTo>
                        <a:pt x="6047" y="-100"/>
                        <a:pt x="7530" y="-155"/>
                        <a:pt x="8354" y="339"/>
                      </a:cubicBezTo>
                      <a:lnTo>
                        <a:pt x="19393" y="6711"/>
                      </a:lnTo>
                      <a:cubicBezTo>
                        <a:pt x="20216" y="7205"/>
                        <a:pt x="20107" y="8029"/>
                        <a:pt x="19173" y="8578"/>
                      </a:cubicBezTo>
                      <a:lnTo>
                        <a:pt x="14834" y="11105"/>
                      </a:lnTo>
                      <a:cubicBezTo>
                        <a:pt x="13901" y="11654"/>
                        <a:pt x="12418" y="11709"/>
                        <a:pt x="11594" y="1121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2" name="Freeform 2976">
                  <a:extLst>
                    <a:ext uri="{FF2B5EF4-FFF2-40B4-BE49-F238E27FC236}">
                      <a16:creationId xmlns:a16="http://schemas.microsoft.com/office/drawing/2014/main" id="{3877098B-4C59-7696-3647-8E32F4299CC8}"/>
                    </a:ext>
                  </a:extLst>
                </p:cNvPr>
                <p:cNvSpPr/>
                <p:nvPr/>
              </p:nvSpPr>
              <p:spPr>
                <a:xfrm>
                  <a:off x="7931567" y="3484575"/>
                  <a:ext cx="25498" cy="14662"/>
                </a:xfrm>
                <a:custGeom>
                  <a:avLst/>
                  <a:gdLst>
                    <a:gd name="connsiteX0" fmla="*/ 10800 w 25498"/>
                    <a:gd name="connsiteY0" fmla="*/ 14225 h 14662"/>
                    <a:gd name="connsiteX1" fmla="*/ 749 w 25498"/>
                    <a:gd name="connsiteY1" fmla="*/ 8457 h 14662"/>
                    <a:gd name="connsiteX2" fmla="*/ 1078 w 25498"/>
                    <a:gd name="connsiteY2" fmla="*/ 5985 h 14662"/>
                    <a:gd name="connsiteX3" fmla="*/ 10360 w 25498"/>
                    <a:gd name="connsiteY3" fmla="*/ 602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800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800" y="14225"/>
                      </a:moveTo>
                      <a:lnTo>
                        <a:pt x="749" y="8457"/>
                      </a:lnTo>
                      <a:cubicBezTo>
                        <a:pt x="-349" y="7798"/>
                        <a:pt x="-240" y="6699"/>
                        <a:pt x="1078" y="5985"/>
                      </a:cubicBezTo>
                      <a:lnTo>
                        <a:pt x="10360" y="602"/>
                      </a:lnTo>
                      <a:cubicBezTo>
                        <a:pt x="11623" y="-112"/>
                        <a:pt x="13600" y="-221"/>
                        <a:pt x="14699" y="438"/>
                      </a:cubicBezTo>
                      <a:lnTo>
                        <a:pt x="24749" y="6205"/>
                      </a:lnTo>
                      <a:cubicBezTo>
                        <a:pt x="25848" y="6864"/>
                        <a:pt x="25738" y="7963"/>
                        <a:pt x="24420" y="8677"/>
                      </a:cubicBezTo>
                      <a:lnTo>
                        <a:pt x="15138" y="14060"/>
                      </a:lnTo>
                      <a:cubicBezTo>
                        <a:pt x="13875" y="14774"/>
                        <a:pt x="11898" y="14884"/>
                        <a:pt x="10800"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3" name="Freeform 2977">
                  <a:extLst>
                    <a:ext uri="{FF2B5EF4-FFF2-40B4-BE49-F238E27FC236}">
                      <a16:creationId xmlns:a16="http://schemas.microsoft.com/office/drawing/2014/main" id="{38E49674-8E3E-5C13-8C50-8DD29DB20442}"/>
                    </a:ext>
                  </a:extLst>
                </p:cNvPr>
                <p:cNvSpPr/>
                <p:nvPr/>
              </p:nvSpPr>
              <p:spPr>
                <a:xfrm>
                  <a:off x="7947853" y="3497418"/>
                  <a:ext cx="19947" cy="11553"/>
                </a:xfrm>
                <a:custGeom>
                  <a:avLst/>
                  <a:gdLst>
                    <a:gd name="connsiteX0" fmla="*/ 11594 w 19947"/>
                    <a:gd name="connsiteY0" fmla="*/ 11215 h 11553"/>
                    <a:gd name="connsiteX1" fmla="*/ 555 w 19947"/>
                    <a:gd name="connsiteY1" fmla="*/ 4843 h 11553"/>
                    <a:gd name="connsiteX2" fmla="*/ 774 w 19947"/>
                    <a:gd name="connsiteY2" fmla="*/ 2975 h 11553"/>
                    <a:gd name="connsiteX3" fmla="*/ 5113 w 19947"/>
                    <a:gd name="connsiteY3" fmla="*/ 449 h 11553"/>
                    <a:gd name="connsiteX4" fmla="*/ 8353 w 19947"/>
                    <a:gd name="connsiteY4" fmla="*/ 339 h 11553"/>
                    <a:gd name="connsiteX5" fmla="*/ 19392 w 19947"/>
                    <a:gd name="connsiteY5" fmla="*/ 6711 h 11553"/>
                    <a:gd name="connsiteX6" fmla="*/ 19173 w 19947"/>
                    <a:gd name="connsiteY6" fmla="*/ 8578 h 11553"/>
                    <a:gd name="connsiteX7" fmla="*/ 14834 w 19947"/>
                    <a:gd name="connsiteY7" fmla="*/ 11105 h 11553"/>
                    <a:gd name="connsiteX8" fmla="*/ 11594 w 19947"/>
                    <a:gd name="connsiteY8" fmla="*/ 11215 h 1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47" h="11553">
                      <a:moveTo>
                        <a:pt x="11594" y="11215"/>
                      </a:moveTo>
                      <a:lnTo>
                        <a:pt x="555" y="4843"/>
                      </a:lnTo>
                      <a:cubicBezTo>
                        <a:pt x="-269" y="4349"/>
                        <a:pt x="-159" y="3525"/>
                        <a:pt x="774" y="2975"/>
                      </a:cubicBezTo>
                      <a:lnTo>
                        <a:pt x="5113" y="449"/>
                      </a:lnTo>
                      <a:cubicBezTo>
                        <a:pt x="6047" y="-101"/>
                        <a:pt x="7530" y="-156"/>
                        <a:pt x="8353" y="339"/>
                      </a:cubicBezTo>
                      <a:lnTo>
                        <a:pt x="19392" y="6711"/>
                      </a:lnTo>
                      <a:cubicBezTo>
                        <a:pt x="20216" y="7205"/>
                        <a:pt x="20106" y="8029"/>
                        <a:pt x="19173" y="8578"/>
                      </a:cubicBezTo>
                      <a:lnTo>
                        <a:pt x="14834" y="11105"/>
                      </a:lnTo>
                      <a:cubicBezTo>
                        <a:pt x="13900" y="11654"/>
                        <a:pt x="12418" y="11709"/>
                        <a:pt x="11594" y="1121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4" name="Freeform 2978">
                  <a:extLst>
                    <a:ext uri="{FF2B5EF4-FFF2-40B4-BE49-F238E27FC236}">
                      <a16:creationId xmlns:a16="http://schemas.microsoft.com/office/drawing/2014/main" id="{C28C71AB-3D06-7C61-3D87-709ABAA9A4F3}"/>
                    </a:ext>
                  </a:extLst>
                </p:cNvPr>
                <p:cNvSpPr/>
                <p:nvPr/>
              </p:nvSpPr>
              <p:spPr>
                <a:xfrm>
                  <a:off x="7884830" y="3398007"/>
                  <a:ext cx="25498" cy="14662"/>
                </a:xfrm>
                <a:custGeom>
                  <a:avLst/>
                  <a:gdLst>
                    <a:gd name="connsiteX0" fmla="*/ 10800 w 25498"/>
                    <a:gd name="connsiteY0" fmla="*/ 14225 h 14662"/>
                    <a:gd name="connsiteX1" fmla="*/ 749 w 25498"/>
                    <a:gd name="connsiteY1" fmla="*/ 8457 h 14662"/>
                    <a:gd name="connsiteX2" fmla="*/ 1078 w 25498"/>
                    <a:gd name="connsiteY2" fmla="*/ 5986 h 14662"/>
                    <a:gd name="connsiteX3" fmla="*/ 10360 w 25498"/>
                    <a:gd name="connsiteY3" fmla="*/ 602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800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800" y="14225"/>
                      </a:moveTo>
                      <a:lnTo>
                        <a:pt x="749" y="8457"/>
                      </a:lnTo>
                      <a:cubicBezTo>
                        <a:pt x="-349" y="7798"/>
                        <a:pt x="-240" y="6700"/>
                        <a:pt x="1078" y="5986"/>
                      </a:cubicBezTo>
                      <a:lnTo>
                        <a:pt x="10360" y="602"/>
                      </a:lnTo>
                      <a:cubicBezTo>
                        <a:pt x="11623" y="-112"/>
                        <a:pt x="13600" y="-221"/>
                        <a:pt x="14699" y="438"/>
                      </a:cubicBezTo>
                      <a:lnTo>
                        <a:pt x="24749" y="6205"/>
                      </a:lnTo>
                      <a:cubicBezTo>
                        <a:pt x="25848" y="6864"/>
                        <a:pt x="25738" y="7963"/>
                        <a:pt x="24420" y="8677"/>
                      </a:cubicBezTo>
                      <a:lnTo>
                        <a:pt x="15138" y="14060"/>
                      </a:lnTo>
                      <a:cubicBezTo>
                        <a:pt x="13875" y="14774"/>
                        <a:pt x="11898" y="14884"/>
                        <a:pt x="10800"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5" name="Freeform 2979">
                  <a:extLst>
                    <a:ext uri="{FF2B5EF4-FFF2-40B4-BE49-F238E27FC236}">
                      <a16:creationId xmlns:a16="http://schemas.microsoft.com/office/drawing/2014/main" id="{D4B02DE9-F7C4-E1D7-F528-2B377269B7D4}"/>
                    </a:ext>
                  </a:extLst>
                </p:cNvPr>
                <p:cNvSpPr/>
                <p:nvPr/>
              </p:nvSpPr>
              <p:spPr>
                <a:xfrm>
                  <a:off x="7901416" y="3407565"/>
                  <a:ext cx="25498" cy="14662"/>
                </a:xfrm>
                <a:custGeom>
                  <a:avLst/>
                  <a:gdLst>
                    <a:gd name="connsiteX0" fmla="*/ 10800 w 25498"/>
                    <a:gd name="connsiteY0" fmla="*/ 14225 h 14662"/>
                    <a:gd name="connsiteX1" fmla="*/ 749 w 25498"/>
                    <a:gd name="connsiteY1" fmla="*/ 8457 h 14662"/>
                    <a:gd name="connsiteX2" fmla="*/ 1078 w 25498"/>
                    <a:gd name="connsiteY2" fmla="*/ 5986 h 14662"/>
                    <a:gd name="connsiteX3" fmla="*/ 10360 w 25498"/>
                    <a:gd name="connsiteY3" fmla="*/ 602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800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800" y="14225"/>
                      </a:moveTo>
                      <a:lnTo>
                        <a:pt x="749" y="8457"/>
                      </a:lnTo>
                      <a:cubicBezTo>
                        <a:pt x="-349" y="7798"/>
                        <a:pt x="-240" y="6700"/>
                        <a:pt x="1078" y="5986"/>
                      </a:cubicBezTo>
                      <a:lnTo>
                        <a:pt x="10360" y="602"/>
                      </a:lnTo>
                      <a:cubicBezTo>
                        <a:pt x="11623" y="-112"/>
                        <a:pt x="13600" y="-221"/>
                        <a:pt x="14699" y="438"/>
                      </a:cubicBezTo>
                      <a:lnTo>
                        <a:pt x="24749" y="6205"/>
                      </a:lnTo>
                      <a:cubicBezTo>
                        <a:pt x="25848" y="6864"/>
                        <a:pt x="25738" y="7963"/>
                        <a:pt x="24420" y="8677"/>
                      </a:cubicBezTo>
                      <a:lnTo>
                        <a:pt x="15138" y="14060"/>
                      </a:lnTo>
                      <a:cubicBezTo>
                        <a:pt x="13875" y="14774"/>
                        <a:pt x="11898" y="14884"/>
                        <a:pt x="10800"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6" name="Freeform 2980">
                  <a:extLst>
                    <a:ext uri="{FF2B5EF4-FFF2-40B4-BE49-F238E27FC236}">
                      <a16:creationId xmlns:a16="http://schemas.microsoft.com/office/drawing/2014/main" id="{EC465AB1-0833-B553-4D7B-4EDB299E0277}"/>
                    </a:ext>
                  </a:extLst>
                </p:cNvPr>
                <p:cNvSpPr/>
                <p:nvPr/>
              </p:nvSpPr>
              <p:spPr>
                <a:xfrm>
                  <a:off x="7918002" y="3417123"/>
                  <a:ext cx="25497" cy="14662"/>
                </a:xfrm>
                <a:custGeom>
                  <a:avLst/>
                  <a:gdLst>
                    <a:gd name="connsiteX0" fmla="*/ 10799 w 25497"/>
                    <a:gd name="connsiteY0" fmla="*/ 14225 h 14662"/>
                    <a:gd name="connsiteX1" fmla="*/ 749 w 25497"/>
                    <a:gd name="connsiteY1" fmla="*/ 8457 h 14662"/>
                    <a:gd name="connsiteX2" fmla="*/ 1079 w 25497"/>
                    <a:gd name="connsiteY2" fmla="*/ 5985 h 14662"/>
                    <a:gd name="connsiteX3" fmla="*/ 10360 w 25497"/>
                    <a:gd name="connsiteY3" fmla="*/ 603 h 14662"/>
                    <a:gd name="connsiteX4" fmla="*/ 14699 w 25497"/>
                    <a:gd name="connsiteY4" fmla="*/ 438 h 14662"/>
                    <a:gd name="connsiteX5" fmla="*/ 24749 w 25497"/>
                    <a:gd name="connsiteY5" fmla="*/ 6205 h 14662"/>
                    <a:gd name="connsiteX6" fmla="*/ 24420 w 25497"/>
                    <a:gd name="connsiteY6" fmla="*/ 8677 h 14662"/>
                    <a:gd name="connsiteX7" fmla="*/ 15138 w 25497"/>
                    <a:gd name="connsiteY7" fmla="*/ 14060 h 14662"/>
                    <a:gd name="connsiteX8" fmla="*/ 10799 w 25497"/>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7" h="14662">
                      <a:moveTo>
                        <a:pt x="10799" y="14225"/>
                      </a:moveTo>
                      <a:lnTo>
                        <a:pt x="749" y="8457"/>
                      </a:lnTo>
                      <a:cubicBezTo>
                        <a:pt x="-349" y="7798"/>
                        <a:pt x="-240" y="6700"/>
                        <a:pt x="1079" y="5985"/>
                      </a:cubicBezTo>
                      <a:lnTo>
                        <a:pt x="10360" y="603"/>
                      </a:lnTo>
                      <a:cubicBezTo>
                        <a:pt x="11623" y="-112"/>
                        <a:pt x="13600" y="-221"/>
                        <a:pt x="14699" y="438"/>
                      </a:cubicBezTo>
                      <a:lnTo>
                        <a:pt x="24749" y="6205"/>
                      </a:lnTo>
                      <a:cubicBezTo>
                        <a:pt x="25847" y="6864"/>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7" name="Freeform 2981">
                  <a:extLst>
                    <a:ext uri="{FF2B5EF4-FFF2-40B4-BE49-F238E27FC236}">
                      <a16:creationId xmlns:a16="http://schemas.microsoft.com/office/drawing/2014/main" id="{2F13E0B1-57DE-65A8-6473-FDBEBA8AA01C}"/>
                    </a:ext>
                  </a:extLst>
                </p:cNvPr>
                <p:cNvSpPr/>
                <p:nvPr/>
              </p:nvSpPr>
              <p:spPr>
                <a:xfrm>
                  <a:off x="7934533" y="3426735"/>
                  <a:ext cx="25497" cy="14662"/>
                </a:xfrm>
                <a:custGeom>
                  <a:avLst/>
                  <a:gdLst>
                    <a:gd name="connsiteX0" fmla="*/ 10799 w 25497"/>
                    <a:gd name="connsiteY0" fmla="*/ 14225 h 14662"/>
                    <a:gd name="connsiteX1" fmla="*/ 749 w 25497"/>
                    <a:gd name="connsiteY1" fmla="*/ 8457 h 14662"/>
                    <a:gd name="connsiteX2" fmla="*/ 1078 w 25497"/>
                    <a:gd name="connsiteY2" fmla="*/ 5985 h 14662"/>
                    <a:gd name="connsiteX3" fmla="*/ 10360 w 25497"/>
                    <a:gd name="connsiteY3" fmla="*/ 603 h 14662"/>
                    <a:gd name="connsiteX4" fmla="*/ 14699 w 25497"/>
                    <a:gd name="connsiteY4" fmla="*/ 438 h 14662"/>
                    <a:gd name="connsiteX5" fmla="*/ 24749 w 25497"/>
                    <a:gd name="connsiteY5" fmla="*/ 6205 h 14662"/>
                    <a:gd name="connsiteX6" fmla="*/ 24419 w 25497"/>
                    <a:gd name="connsiteY6" fmla="*/ 8677 h 14662"/>
                    <a:gd name="connsiteX7" fmla="*/ 15138 w 25497"/>
                    <a:gd name="connsiteY7" fmla="*/ 14060 h 14662"/>
                    <a:gd name="connsiteX8" fmla="*/ 10799 w 25497"/>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7" h="14662">
                      <a:moveTo>
                        <a:pt x="10799" y="14225"/>
                      </a:moveTo>
                      <a:lnTo>
                        <a:pt x="749" y="8457"/>
                      </a:lnTo>
                      <a:cubicBezTo>
                        <a:pt x="-349" y="7798"/>
                        <a:pt x="-240" y="6700"/>
                        <a:pt x="1078" y="5985"/>
                      </a:cubicBezTo>
                      <a:lnTo>
                        <a:pt x="10360" y="603"/>
                      </a:lnTo>
                      <a:cubicBezTo>
                        <a:pt x="11623" y="-112"/>
                        <a:pt x="13600" y="-221"/>
                        <a:pt x="14699" y="438"/>
                      </a:cubicBezTo>
                      <a:lnTo>
                        <a:pt x="24749" y="6205"/>
                      </a:lnTo>
                      <a:cubicBezTo>
                        <a:pt x="25847" y="6864"/>
                        <a:pt x="25738" y="7963"/>
                        <a:pt x="24419"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8" name="Freeform 2982">
                  <a:extLst>
                    <a:ext uri="{FF2B5EF4-FFF2-40B4-BE49-F238E27FC236}">
                      <a16:creationId xmlns:a16="http://schemas.microsoft.com/office/drawing/2014/main" id="{34035A3A-B3A4-9575-4A7E-84DFFD84A72F}"/>
                    </a:ext>
                  </a:extLst>
                </p:cNvPr>
                <p:cNvSpPr/>
                <p:nvPr/>
              </p:nvSpPr>
              <p:spPr>
                <a:xfrm>
                  <a:off x="7951119" y="3436293"/>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5"/>
                      </a:cubicBezTo>
                      <a:lnTo>
                        <a:pt x="10360" y="603"/>
                      </a:lnTo>
                      <a:cubicBezTo>
                        <a:pt x="11623" y="-112"/>
                        <a:pt x="13600" y="-221"/>
                        <a:pt x="14699" y="438"/>
                      </a:cubicBezTo>
                      <a:lnTo>
                        <a:pt x="24749" y="6205"/>
                      </a:lnTo>
                      <a:cubicBezTo>
                        <a:pt x="25848" y="6865"/>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9" name="Freeform 2983">
                  <a:extLst>
                    <a:ext uri="{FF2B5EF4-FFF2-40B4-BE49-F238E27FC236}">
                      <a16:creationId xmlns:a16="http://schemas.microsoft.com/office/drawing/2014/main" id="{3DF51929-2860-4C64-CCBC-AB02F3E2E5E5}"/>
                    </a:ext>
                  </a:extLst>
                </p:cNvPr>
                <p:cNvSpPr/>
                <p:nvPr/>
              </p:nvSpPr>
              <p:spPr>
                <a:xfrm>
                  <a:off x="7967705" y="3445850"/>
                  <a:ext cx="25498" cy="14662"/>
                </a:xfrm>
                <a:custGeom>
                  <a:avLst/>
                  <a:gdLst>
                    <a:gd name="connsiteX0" fmla="*/ 10799 w 25498"/>
                    <a:gd name="connsiteY0" fmla="*/ 14225 h 14662"/>
                    <a:gd name="connsiteX1" fmla="*/ 749 w 25498"/>
                    <a:gd name="connsiteY1" fmla="*/ 8457 h 14662"/>
                    <a:gd name="connsiteX2" fmla="*/ 1078 w 25498"/>
                    <a:gd name="connsiteY2" fmla="*/ 5985 h 14662"/>
                    <a:gd name="connsiteX3" fmla="*/ 10360 w 25498"/>
                    <a:gd name="connsiteY3" fmla="*/ 603 h 14662"/>
                    <a:gd name="connsiteX4" fmla="*/ 14699 w 25498"/>
                    <a:gd name="connsiteY4" fmla="*/ 438 h 14662"/>
                    <a:gd name="connsiteX5" fmla="*/ 24749 w 25498"/>
                    <a:gd name="connsiteY5" fmla="*/ 6205 h 14662"/>
                    <a:gd name="connsiteX6" fmla="*/ 24420 w 25498"/>
                    <a:gd name="connsiteY6" fmla="*/ 8677 h 14662"/>
                    <a:gd name="connsiteX7" fmla="*/ 15138 w 25498"/>
                    <a:gd name="connsiteY7" fmla="*/ 14060 h 14662"/>
                    <a:gd name="connsiteX8" fmla="*/ 10799 w 25498"/>
                    <a:gd name="connsiteY8" fmla="*/ 14225 h 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8" h="14662">
                      <a:moveTo>
                        <a:pt x="10799" y="14225"/>
                      </a:moveTo>
                      <a:lnTo>
                        <a:pt x="749" y="8457"/>
                      </a:lnTo>
                      <a:cubicBezTo>
                        <a:pt x="-350" y="7798"/>
                        <a:pt x="-240" y="6700"/>
                        <a:pt x="1078" y="5985"/>
                      </a:cubicBezTo>
                      <a:lnTo>
                        <a:pt x="10360" y="603"/>
                      </a:lnTo>
                      <a:cubicBezTo>
                        <a:pt x="11623" y="-112"/>
                        <a:pt x="13600" y="-221"/>
                        <a:pt x="14699" y="438"/>
                      </a:cubicBezTo>
                      <a:lnTo>
                        <a:pt x="24749" y="6205"/>
                      </a:lnTo>
                      <a:cubicBezTo>
                        <a:pt x="25848" y="6865"/>
                        <a:pt x="25738" y="7963"/>
                        <a:pt x="24420" y="8677"/>
                      </a:cubicBezTo>
                      <a:lnTo>
                        <a:pt x="15138" y="14060"/>
                      </a:lnTo>
                      <a:cubicBezTo>
                        <a:pt x="13875" y="14774"/>
                        <a:pt x="11898" y="14884"/>
                        <a:pt x="10799" y="14225"/>
                      </a:cubicBezTo>
                      <a:close/>
                    </a:path>
                  </a:pathLst>
                </a:custGeom>
                <a:solidFill>
                  <a:srgbClr val="4F4E50"/>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60" name="Freeform 2930">
                <a:extLst>
                  <a:ext uri="{FF2B5EF4-FFF2-40B4-BE49-F238E27FC236}">
                    <a16:creationId xmlns:a16="http://schemas.microsoft.com/office/drawing/2014/main" id="{911751AA-9EA6-9C61-FEA9-1E04706F4BB6}"/>
                  </a:ext>
                </a:extLst>
              </p:cNvPr>
              <p:cNvSpPr/>
              <p:nvPr/>
            </p:nvSpPr>
            <p:spPr>
              <a:xfrm>
                <a:off x="7796867" y="3441810"/>
                <a:ext cx="86091" cy="49713"/>
              </a:xfrm>
              <a:custGeom>
                <a:avLst/>
                <a:gdLst>
                  <a:gd name="connsiteX0" fmla="*/ 49938 w 86091"/>
                  <a:gd name="connsiteY0" fmla="*/ 48861 h 49713"/>
                  <a:gd name="connsiteX1" fmla="*/ 1443 w 86091"/>
                  <a:gd name="connsiteY1" fmla="*/ 20847 h 49713"/>
                  <a:gd name="connsiteX2" fmla="*/ 2048 w 86091"/>
                  <a:gd name="connsiteY2" fmla="*/ 16013 h 49713"/>
                  <a:gd name="connsiteX3" fmla="*/ 27750 w 86091"/>
                  <a:gd name="connsiteY3" fmla="*/ 1183 h 49713"/>
                  <a:gd name="connsiteX4" fmla="*/ 36153 w 86091"/>
                  <a:gd name="connsiteY4" fmla="*/ 853 h 49713"/>
                  <a:gd name="connsiteX5" fmla="*/ 84648 w 86091"/>
                  <a:gd name="connsiteY5" fmla="*/ 28867 h 49713"/>
                  <a:gd name="connsiteX6" fmla="*/ 84044 w 86091"/>
                  <a:gd name="connsiteY6" fmla="*/ 33700 h 49713"/>
                  <a:gd name="connsiteX7" fmla="*/ 58341 w 86091"/>
                  <a:gd name="connsiteY7" fmla="*/ 48531 h 49713"/>
                  <a:gd name="connsiteX8" fmla="*/ 49938 w 86091"/>
                  <a:gd name="connsiteY8" fmla="*/ 48861 h 4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91" h="49713">
                    <a:moveTo>
                      <a:pt x="49938" y="48861"/>
                    </a:moveTo>
                    <a:lnTo>
                      <a:pt x="1443" y="20847"/>
                    </a:lnTo>
                    <a:cubicBezTo>
                      <a:pt x="-698" y="19639"/>
                      <a:pt x="-424" y="17442"/>
                      <a:pt x="2048" y="16013"/>
                    </a:cubicBezTo>
                    <a:lnTo>
                      <a:pt x="27750" y="1183"/>
                    </a:lnTo>
                    <a:cubicBezTo>
                      <a:pt x="30222" y="-246"/>
                      <a:pt x="34011" y="-410"/>
                      <a:pt x="36153" y="853"/>
                    </a:cubicBezTo>
                    <a:lnTo>
                      <a:pt x="84648" y="28867"/>
                    </a:lnTo>
                    <a:cubicBezTo>
                      <a:pt x="86790" y="30075"/>
                      <a:pt x="86516" y="32272"/>
                      <a:pt x="84044" y="33700"/>
                    </a:cubicBezTo>
                    <a:lnTo>
                      <a:pt x="58341" y="48531"/>
                    </a:lnTo>
                    <a:cubicBezTo>
                      <a:pt x="55870" y="49959"/>
                      <a:pt x="52080" y="50124"/>
                      <a:pt x="49938" y="48861"/>
                    </a:cubicBezTo>
                    <a:close/>
                  </a:path>
                </a:pathLst>
              </a:custGeom>
              <a:solidFill>
                <a:srgbClr val="B2B3B5"/>
              </a:solidFill>
              <a:ln w="549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55" name="Group 2154">
              <a:extLst>
                <a:ext uri="{FF2B5EF4-FFF2-40B4-BE49-F238E27FC236}">
                  <a16:creationId xmlns:a16="http://schemas.microsoft.com/office/drawing/2014/main" id="{7546535A-5D5D-1999-D008-DBFBF1B9D082}"/>
                </a:ext>
              </a:extLst>
            </p:cNvPr>
            <p:cNvGrpSpPr/>
            <p:nvPr/>
          </p:nvGrpSpPr>
          <p:grpSpPr>
            <a:xfrm>
              <a:off x="7265667" y="4931282"/>
              <a:ext cx="338013" cy="1007347"/>
              <a:chOff x="6061221" y="5883965"/>
              <a:chExt cx="316335" cy="942742"/>
            </a:xfrm>
          </p:grpSpPr>
          <p:sp>
            <p:nvSpPr>
              <p:cNvPr id="2139" name="Freeform 2138">
                <a:extLst>
                  <a:ext uri="{FF2B5EF4-FFF2-40B4-BE49-F238E27FC236}">
                    <a16:creationId xmlns:a16="http://schemas.microsoft.com/office/drawing/2014/main" id="{A165C325-5F07-B193-321A-4241223C4602}"/>
                  </a:ext>
                </a:extLst>
              </p:cNvPr>
              <p:cNvSpPr/>
              <p:nvPr/>
            </p:nvSpPr>
            <p:spPr>
              <a:xfrm flipH="1">
                <a:off x="6061221" y="5883965"/>
                <a:ext cx="316335" cy="942742"/>
              </a:xfrm>
              <a:custGeom>
                <a:avLst/>
                <a:gdLst>
                  <a:gd name="connsiteX0" fmla="*/ 195391 w 195391"/>
                  <a:gd name="connsiteY0" fmla="*/ 112544 h 582304"/>
                  <a:gd name="connsiteX1" fmla="*/ 0 w 195391"/>
                  <a:gd name="connsiteY1" fmla="*/ 0 h 582304"/>
                  <a:gd name="connsiteX2" fmla="*/ 0 w 195391"/>
                  <a:gd name="connsiteY2" fmla="*/ 469760 h 582304"/>
                  <a:gd name="connsiteX3" fmla="*/ 195391 w 195391"/>
                  <a:gd name="connsiteY3" fmla="*/ 582305 h 582304"/>
                  <a:gd name="connsiteX4" fmla="*/ 195391 w 195391"/>
                  <a:gd name="connsiteY4" fmla="*/ 112544 h 58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91" h="582304">
                    <a:moveTo>
                      <a:pt x="195391" y="112544"/>
                    </a:moveTo>
                    <a:lnTo>
                      <a:pt x="0" y="0"/>
                    </a:lnTo>
                    <a:lnTo>
                      <a:pt x="0" y="469760"/>
                    </a:lnTo>
                    <a:lnTo>
                      <a:pt x="195391" y="582305"/>
                    </a:lnTo>
                    <a:lnTo>
                      <a:pt x="195391" y="112544"/>
                    </a:lnTo>
                    <a:close/>
                  </a:path>
                </a:pathLst>
              </a:custGeom>
              <a:solidFill>
                <a:srgbClr val="173029"/>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40" name="Freeform 2139">
                <a:extLst>
                  <a:ext uri="{FF2B5EF4-FFF2-40B4-BE49-F238E27FC236}">
                    <a16:creationId xmlns:a16="http://schemas.microsoft.com/office/drawing/2014/main" id="{49AF102B-860C-8AEB-0759-DDF491F48E79}"/>
                  </a:ext>
                </a:extLst>
              </p:cNvPr>
              <p:cNvSpPr/>
              <p:nvPr/>
            </p:nvSpPr>
            <p:spPr>
              <a:xfrm flipH="1">
                <a:off x="6091288" y="6048164"/>
                <a:ext cx="260702" cy="234400"/>
              </a:xfrm>
              <a:custGeom>
                <a:avLst/>
                <a:gdLst>
                  <a:gd name="connsiteX0" fmla="*/ 161029 w 161028"/>
                  <a:gd name="connsiteY0" fmla="*/ 92741 h 144782"/>
                  <a:gd name="connsiteX1" fmla="*/ 0 w 161028"/>
                  <a:gd name="connsiteY1" fmla="*/ 0 h 144782"/>
                  <a:gd name="connsiteX2" fmla="*/ 0 w 161028"/>
                  <a:gd name="connsiteY2" fmla="*/ 52042 h 144782"/>
                  <a:gd name="connsiteX3" fmla="*/ 161029 w 161028"/>
                  <a:gd name="connsiteY3" fmla="*/ 144783 h 144782"/>
                  <a:gd name="connsiteX4" fmla="*/ 161029 w 161028"/>
                  <a:gd name="connsiteY4" fmla="*/ 92741 h 14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8" h="144782">
                    <a:moveTo>
                      <a:pt x="161029" y="92741"/>
                    </a:moveTo>
                    <a:lnTo>
                      <a:pt x="0" y="0"/>
                    </a:lnTo>
                    <a:lnTo>
                      <a:pt x="0" y="52042"/>
                    </a:lnTo>
                    <a:lnTo>
                      <a:pt x="161029" y="144783"/>
                    </a:lnTo>
                    <a:lnTo>
                      <a:pt x="161029" y="92741"/>
                    </a:lnTo>
                    <a:close/>
                  </a:path>
                </a:pathLst>
              </a:custGeom>
              <a:solidFill>
                <a:srgbClr val="FFFFFF"/>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41" name="Freeform 2140">
                <a:extLst>
                  <a:ext uri="{FF2B5EF4-FFF2-40B4-BE49-F238E27FC236}">
                    <a16:creationId xmlns:a16="http://schemas.microsoft.com/office/drawing/2014/main" id="{BCB72A43-FD51-0843-9B4C-352FF9E407E4}"/>
                  </a:ext>
                </a:extLst>
              </p:cNvPr>
              <p:cNvSpPr/>
              <p:nvPr/>
            </p:nvSpPr>
            <p:spPr>
              <a:xfrm flipH="1">
                <a:off x="6091288" y="6181543"/>
                <a:ext cx="260702" cy="170044"/>
              </a:xfrm>
              <a:custGeom>
                <a:avLst/>
                <a:gdLst>
                  <a:gd name="connsiteX0" fmla="*/ 161029 w 161028"/>
                  <a:gd name="connsiteY0" fmla="*/ 92741 h 105031"/>
                  <a:gd name="connsiteX1" fmla="*/ 0 w 161028"/>
                  <a:gd name="connsiteY1" fmla="*/ 0 h 105031"/>
                  <a:gd name="connsiteX2" fmla="*/ 0 w 161028"/>
                  <a:gd name="connsiteY2" fmla="*/ 12290 h 105031"/>
                  <a:gd name="connsiteX3" fmla="*/ 161029 w 161028"/>
                  <a:gd name="connsiteY3" fmla="*/ 105031 h 105031"/>
                  <a:gd name="connsiteX4" fmla="*/ 161029 w 161028"/>
                  <a:gd name="connsiteY4" fmla="*/ 92741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8" h="105031">
                    <a:moveTo>
                      <a:pt x="161029" y="92741"/>
                    </a:moveTo>
                    <a:lnTo>
                      <a:pt x="0" y="0"/>
                    </a:lnTo>
                    <a:lnTo>
                      <a:pt x="0" y="12290"/>
                    </a:lnTo>
                    <a:lnTo>
                      <a:pt x="161029" y="105031"/>
                    </a:lnTo>
                    <a:lnTo>
                      <a:pt x="161029" y="92741"/>
                    </a:lnTo>
                    <a:close/>
                  </a:path>
                </a:pathLst>
              </a:custGeom>
              <a:solidFill>
                <a:srgbClr val="FFFFFF"/>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42" name="Freeform 2141">
                <a:extLst>
                  <a:ext uri="{FF2B5EF4-FFF2-40B4-BE49-F238E27FC236}">
                    <a16:creationId xmlns:a16="http://schemas.microsoft.com/office/drawing/2014/main" id="{FF3861BF-128C-5CBF-68AC-60BFA9495E61}"/>
                  </a:ext>
                </a:extLst>
              </p:cNvPr>
              <p:cNvSpPr/>
              <p:nvPr/>
            </p:nvSpPr>
            <p:spPr>
              <a:xfrm flipH="1">
                <a:off x="6091288" y="6231553"/>
                <a:ext cx="260702" cy="170044"/>
              </a:xfrm>
              <a:custGeom>
                <a:avLst/>
                <a:gdLst>
                  <a:gd name="connsiteX0" fmla="*/ 161029 w 161028"/>
                  <a:gd name="connsiteY0" fmla="*/ 92741 h 105031"/>
                  <a:gd name="connsiteX1" fmla="*/ 0 w 161028"/>
                  <a:gd name="connsiteY1" fmla="*/ 0 h 105031"/>
                  <a:gd name="connsiteX2" fmla="*/ 0 w 161028"/>
                  <a:gd name="connsiteY2" fmla="*/ 12290 h 105031"/>
                  <a:gd name="connsiteX3" fmla="*/ 161029 w 161028"/>
                  <a:gd name="connsiteY3" fmla="*/ 105031 h 105031"/>
                  <a:gd name="connsiteX4" fmla="*/ 161029 w 161028"/>
                  <a:gd name="connsiteY4" fmla="*/ 92741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8" h="105031">
                    <a:moveTo>
                      <a:pt x="161029" y="92741"/>
                    </a:moveTo>
                    <a:lnTo>
                      <a:pt x="0" y="0"/>
                    </a:lnTo>
                    <a:lnTo>
                      <a:pt x="0" y="12290"/>
                    </a:lnTo>
                    <a:lnTo>
                      <a:pt x="161029" y="105031"/>
                    </a:lnTo>
                    <a:lnTo>
                      <a:pt x="161029" y="92741"/>
                    </a:lnTo>
                    <a:close/>
                  </a:path>
                </a:pathLst>
              </a:custGeom>
              <a:solidFill>
                <a:srgbClr val="FFFFFF"/>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43" name="Freeform 2142">
                <a:extLst>
                  <a:ext uri="{FF2B5EF4-FFF2-40B4-BE49-F238E27FC236}">
                    <a16:creationId xmlns:a16="http://schemas.microsoft.com/office/drawing/2014/main" id="{A20A3C1B-34CF-0C5D-2E33-093938189F2F}"/>
                  </a:ext>
                </a:extLst>
              </p:cNvPr>
              <p:cNvSpPr/>
              <p:nvPr/>
            </p:nvSpPr>
            <p:spPr>
              <a:xfrm flipH="1">
                <a:off x="6091288" y="6281562"/>
                <a:ext cx="260702" cy="170044"/>
              </a:xfrm>
              <a:custGeom>
                <a:avLst/>
                <a:gdLst>
                  <a:gd name="connsiteX0" fmla="*/ 161029 w 161028"/>
                  <a:gd name="connsiteY0" fmla="*/ 92741 h 105031"/>
                  <a:gd name="connsiteX1" fmla="*/ 0 w 161028"/>
                  <a:gd name="connsiteY1" fmla="*/ 0 h 105031"/>
                  <a:gd name="connsiteX2" fmla="*/ 0 w 161028"/>
                  <a:gd name="connsiteY2" fmla="*/ 12290 h 105031"/>
                  <a:gd name="connsiteX3" fmla="*/ 161029 w 161028"/>
                  <a:gd name="connsiteY3" fmla="*/ 105031 h 105031"/>
                  <a:gd name="connsiteX4" fmla="*/ 161029 w 161028"/>
                  <a:gd name="connsiteY4" fmla="*/ 92741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8" h="105031">
                    <a:moveTo>
                      <a:pt x="161029" y="92741"/>
                    </a:moveTo>
                    <a:lnTo>
                      <a:pt x="0" y="0"/>
                    </a:lnTo>
                    <a:lnTo>
                      <a:pt x="0" y="12290"/>
                    </a:lnTo>
                    <a:lnTo>
                      <a:pt x="161029" y="105031"/>
                    </a:lnTo>
                    <a:lnTo>
                      <a:pt x="161029" y="92741"/>
                    </a:lnTo>
                    <a:close/>
                  </a:path>
                </a:pathLst>
              </a:custGeom>
              <a:solidFill>
                <a:srgbClr val="FFFFFF"/>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44" name="Freeform 2143">
                <a:extLst>
                  <a:ext uri="{FF2B5EF4-FFF2-40B4-BE49-F238E27FC236}">
                    <a16:creationId xmlns:a16="http://schemas.microsoft.com/office/drawing/2014/main" id="{BCA555E7-5595-ED56-985A-F78D34C3DA05}"/>
                  </a:ext>
                </a:extLst>
              </p:cNvPr>
              <p:cNvSpPr/>
              <p:nvPr/>
            </p:nvSpPr>
            <p:spPr>
              <a:xfrm flipH="1">
                <a:off x="6091288" y="6331572"/>
                <a:ext cx="260702" cy="170044"/>
              </a:xfrm>
              <a:custGeom>
                <a:avLst/>
                <a:gdLst>
                  <a:gd name="connsiteX0" fmla="*/ 161029 w 161028"/>
                  <a:gd name="connsiteY0" fmla="*/ 92741 h 105031"/>
                  <a:gd name="connsiteX1" fmla="*/ 0 w 161028"/>
                  <a:gd name="connsiteY1" fmla="*/ 0 h 105031"/>
                  <a:gd name="connsiteX2" fmla="*/ 0 w 161028"/>
                  <a:gd name="connsiteY2" fmla="*/ 12290 h 105031"/>
                  <a:gd name="connsiteX3" fmla="*/ 161029 w 161028"/>
                  <a:gd name="connsiteY3" fmla="*/ 105031 h 105031"/>
                  <a:gd name="connsiteX4" fmla="*/ 161029 w 161028"/>
                  <a:gd name="connsiteY4" fmla="*/ 92741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8" h="105031">
                    <a:moveTo>
                      <a:pt x="161029" y="92741"/>
                    </a:moveTo>
                    <a:lnTo>
                      <a:pt x="0" y="0"/>
                    </a:lnTo>
                    <a:lnTo>
                      <a:pt x="0" y="12290"/>
                    </a:lnTo>
                    <a:lnTo>
                      <a:pt x="161029" y="105031"/>
                    </a:lnTo>
                    <a:lnTo>
                      <a:pt x="161029" y="92741"/>
                    </a:lnTo>
                    <a:close/>
                  </a:path>
                </a:pathLst>
              </a:custGeom>
              <a:solidFill>
                <a:srgbClr val="FFFFFF"/>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45" name="Freeform 2144">
                <a:extLst>
                  <a:ext uri="{FF2B5EF4-FFF2-40B4-BE49-F238E27FC236}">
                    <a16:creationId xmlns:a16="http://schemas.microsoft.com/office/drawing/2014/main" id="{BCCE67AB-2239-D4DC-CF55-D2F91A2D506D}"/>
                  </a:ext>
                </a:extLst>
              </p:cNvPr>
              <p:cNvSpPr/>
              <p:nvPr/>
            </p:nvSpPr>
            <p:spPr>
              <a:xfrm flipH="1">
                <a:off x="6091288" y="6381581"/>
                <a:ext cx="260702" cy="170044"/>
              </a:xfrm>
              <a:custGeom>
                <a:avLst/>
                <a:gdLst>
                  <a:gd name="connsiteX0" fmla="*/ 161029 w 161028"/>
                  <a:gd name="connsiteY0" fmla="*/ 92741 h 105031"/>
                  <a:gd name="connsiteX1" fmla="*/ 0 w 161028"/>
                  <a:gd name="connsiteY1" fmla="*/ 0 h 105031"/>
                  <a:gd name="connsiteX2" fmla="*/ 0 w 161028"/>
                  <a:gd name="connsiteY2" fmla="*/ 12290 h 105031"/>
                  <a:gd name="connsiteX3" fmla="*/ 161029 w 161028"/>
                  <a:gd name="connsiteY3" fmla="*/ 105031 h 105031"/>
                  <a:gd name="connsiteX4" fmla="*/ 161029 w 161028"/>
                  <a:gd name="connsiteY4" fmla="*/ 92741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8" h="105031">
                    <a:moveTo>
                      <a:pt x="161029" y="92741"/>
                    </a:moveTo>
                    <a:lnTo>
                      <a:pt x="0" y="0"/>
                    </a:lnTo>
                    <a:lnTo>
                      <a:pt x="0" y="12290"/>
                    </a:lnTo>
                    <a:lnTo>
                      <a:pt x="161029" y="105031"/>
                    </a:lnTo>
                    <a:lnTo>
                      <a:pt x="161029" y="92741"/>
                    </a:lnTo>
                    <a:close/>
                  </a:path>
                </a:pathLst>
              </a:custGeom>
              <a:solidFill>
                <a:srgbClr val="FFFFFF"/>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46" name="Freeform 2145">
                <a:extLst>
                  <a:ext uri="{FF2B5EF4-FFF2-40B4-BE49-F238E27FC236}">
                    <a16:creationId xmlns:a16="http://schemas.microsoft.com/office/drawing/2014/main" id="{FE2BA8FD-F0A7-32D2-93B2-AE7DDED103B0}"/>
                  </a:ext>
                </a:extLst>
              </p:cNvPr>
              <p:cNvSpPr/>
              <p:nvPr/>
            </p:nvSpPr>
            <p:spPr>
              <a:xfrm flipH="1">
                <a:off x="6091288" y="6431592"/>
                <a:ext cx="260702" cy="170044"/>
              </a:xfrm>
              <a:custGeom>
                <a:avLst/>
                <a:gdLst>
                  <a:gd name="connsiteX0" fmla="*/ 161029 w 161028"/>
                  <a:gd name="connsiteY0" fmla="*/ 92741 h 105031"/>
                  <a:gd name="connsiteX1" fmla="*/ 0 w 161028"/>
                  <a:gd name="connsiteY1" fmla="*/ 0 h 105031"/>
                  <a:gd name="connsiteX2" fmla="*/ 0 w 161028"/>
                  <a:gd name="connsiteY2" fmla="*/ 12290 h 105031"/>
                  <a:gd name="connsiteX3" fmla="*/ 161029 w 161028"/>
                  <a:gd name="connsiteY3" fmla="*/ 105031 h 105031"/>
                  <a:gd name="connsiteX4" fmla="*/ 161029 w 161028"/>
                  <a:gd name="connsiteY4" fmla="*/ 92741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8" h="105031">
                    <a:moveTo>
                      <a:pt x="161029" y="92741"/>
                    </a:moveTo>
                    <a:lnTo>
                      <a:pt x="0" y="0"/>
                    </a:lnTo>
                    <a:lnTo>
                      <a:pt x="0" y="12290"/>
                    </a:lnTo>
                    <a:lnTo>
                      <a:pt x="161029" y="105031"/>
                    </a:lnTo>
                    <a:lnTo>
                      <a:pt x="161029" y="92741"/>
                    </a:lnTo>
                    <a:close/>
                  </a:path>
                </a:pathLst>
              </a:custGeom>
              <a:solidFill>
                <a:srgbClr val="FFFFFF"/>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47" name="Freeform 2146">
                <a:extLst>
                  <a:ext uri="{FF2B5EF4-FFF2-40B4-BE49-F238E27FC236}">
                    <a16:creationId xmlns:a16="http://schemas.microsoft.com/office/drawing/2014/main" id="{95DB0A40-78DD-EC86-8147-D9B59566E284}"/>
                  </a:ext>
                </a:extLst>
              </p:cNvPr>
              <p:cNvSpPr/>
              <p:nvPr/>
            </p:nvSpPr>
            <p:spPr>
              <a:xfrm flipH="1">
                <a:off x="6091288" y="6481601"/>
                <a:ext cx="260702" cy="170044"/>
              </a:xfrm>
              <a:custGeom>
                <a:avLst/>
                <a:gdLst>
                  <a:gd name="connsiteX0" fmla="*/ 161029 w 161028"/>
                  <a:gd name="connsiteY0" fmla="*/ 92741 h 105031"/>
                  <a:gd name="connsiteX1" fmla="*/ 0 w 161028"/>
                  <a:gd name="connsiteY1" fmla="*/ 0 h 105031"/>
                  <a:gd name="connsiteX2" fmla="*/ 0 w 161028"/>
                  <a:gd name="connsiteY2" fmla="*/ 12290 h 105031"/>
                  <a:gd name="connsiteX3" fmla="*/ 161029 w 161028"/>
                  <a:gd name="connsiteY3" fmla="*/ 105031 h 105031"/>
                  <a:gd name="connsiteX4" fmla="*/ 161029 w 161028"/>
                  <a:gd name="connsiteY4" fmla="*/ 92741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8" h="105031">
                    <a:moveTo>
                      <a:pt x="161029" y="92741"/>
                    </a:moveTo>
                    <a:lnTo>
                      <a:pt x="0" y="0"/>
                    </a:lnTo>
                    <a:lnTo>
                      <a:pt x="0" y="12290"/>
                    </a:lnTo>
                    <a:lnTo>
                      <a:pt x="161029" y="105031"/>
                    </a:lnTo>
                    <a:lnTo>
                      <a:pt x="161029" y="92741"/>
                    </a:lnTo>
                    <a:close/>
                  </a:path>
                </a:pathLst>
              </a:custGeom>
              <a:solidFill>
                <a:srgbClr val="FFFFFF"/>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48" name="Freeform 2147">
                <a:extLst>
                  <a:ext uri="{FF2B5EF4-FFF2-40B4-BE49-F238E27FC236}">
                    <a16:creationId xmlns:a16="http://schemas.microsoft.com/office/drawing/2014/main" id="{21D481C6-5267-E2BC-FBD2-8EE4530A1E99}"/>
                  </a:ext>
                </a:extLst>
              </p:cNvPr>
              <p:cNvSpPr/>
              <p:nvPr/>
            </p:nvSpPr>
            <p:spPr>
              <a:xfrm flipH="1">
                <a:off x="6091288" y="6531611"/>
                <a:ext cx="260702" cy="170044"/>
              </a:xfrm>
              <a:custGeom>
                <a:avLst/>
                <a:gdLst>
                  <a:gd name="connsiteX0" fmla="*/ 161029 w 161028"/>
                  <a:gd name="connsiteY0" fmla="*/ 92741 h 105031"/>
                  <a:gd name="connsiteX1" fmla="*/ 0 w 161028"/>
                  <a:gd name="connsiteY1" fmla="*/ 0 h 105031"/>
                  <a:gd name="connsiteX2" fmla="*/ 0 w 161028"/>
                  <a:gd name="connsiteY2" fmla="*/ 12290 h 105031"/>
                  <a:gd name="connsiteX3" fmla="*/ 161029 w 161028"/>
                  <a:gd name="connsiteY3" fmla="*/ 105031 h 105031"/>
                  <a:gd name="connsiteX4" fmla="*/ 161029 w 161028"/>
                  <a:gd name="connsiteY4" fmla="*/ 92741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8" h="105031">
                    <a:moveTo>
                      <a:pt x="161029" y="92741"/>
                    </a:moveTo>
                    <a:lnTo>
                      <a:pt x="0" y="0"/>
                    </a:lnTo>
                    <a:lnTo>
                      <a:pt x="0" y="12290"/>
                    </a:lnTo>
                    <a:lnTo>
                      <a:pt x="161029" y="105031"/>
                    </a:lnTo>
                    <a:lnTo>
                      <a:pt x="161029" y="92741"/>
                    </a:lnTo>
                    <a:close/>
                  </a:path>
                </a:pathLst>
              </a:custGeom>
              <a:solidFill>
                <a:srgbClr val="FFFFFF"/>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15" name="Graphic 2068">
              <a:extLst>
                <a:ext uri="{FF2B5EF4-FFF2-40B4-BE49-F238E27FC236}">
                  <a16:creationId xmlns:a16="http://schemas.microsoft.com/office/drawing/2014/main" id="{8321A7E4-940E-C647-0FFF-DDCE76F38B40}"/>
                </a:ext>
              </a:extLst>
            </p:cNvPr>
            <p:cNvGrpSpPr/>
            <p:nvPr/>
          </p:nvGrpSpPr>
          <p:grpSpPr>
            <a:xfrm flipH="1">
              <a:off x="6616817" y="5415772"/>
              <a:ext cx="527739" cy="674185"/>
              <a:chOff x="4309887" y="5346113"/>
              <a:chExt cx="325969" cy="416424"/>
            </a:xfrm>
          </p:grpSpPr>
          <p:sp>
            <p:nvSpPr>
              <p:cNvPr id="2116" name="Freeform 2115">
                <a:extLst>
                  <a:ext uri="{FF2B5EF4-FFF2-40B4-BE49-F238E27FC236}">
                    <a16:creationId xmlns:a16="http://schemas.microsoft.com/office/drawing/2014/main" id="{6EDBE5E1-F264-C4B9-7DD9-CC05CFE46860}"/>
                  </a:ext>
                </a:extLst>
              </p:cNvPr>
              <p:cNvSpPr/>
              <p:nvPr/>
            </p:nvSpPr>
            <p:spPr>
              <a:xfrm>
                <a:off x="4309887" y="5346113"/>
                <a:ext cx="325969" cy="416424"/>
              </a:xfrm>
              <a:custGeom>
                <a:avLst/>
                <a:gdLst>
                  <a:gd name="connsiteX0" fmla="*/ 235201 w 325969"/>
                  <a:gd name="connsiteY0" fmla="*/ 416425 h 416424"/>
                  <a:gd name="connsiteX1" fmla="*/ 161870 w 325969"/>
                  <a:gd name="connsiteY1" fmla="*/ 393996 h 416424"/>
                  <a:gd name="connsiteX2" fmla="*/ 0 w 325969"/>
                  <a:gd name="connsiteY2" fmla="*/ 115626 h 416424"/>
                  <a:gd name="connsiteX3" fmla="*/ 47779 w 325969"/>
                  <a:gd name="connsiteY3" fmla="*/ 11033 h 416424"/>
                  <a:gd name="connsiteX4" fmla="*/ 164100 w 325969"/>
                  <a:gd name="connsiteY4" fmla="*/ 22411 h 416424"/>
                  <a:gd name="connsiteX5" fmla="*/ 325969 w 325969"/>
                  <a:gd name="connsiteY5" fmla="*/ 300781 h 416424"/>
                  <a:gd name="connsiteX6" fmla="*/ 278154 w 325969"/>
                  <a:gd name="connsiteY6" fmla="*/ 405375 h 416424"/>
                  <a:gd name="connsiteX7" fmla="*/ 235164 w 325969"/>
                  <a:gd name="connsiteY7" fmla="*/ 416388 h 416424"/>
                  <a:gd name="connsiteX8" fmla="*/ 90841 w 325969"/>
                  <a:gd name="connsiteY8" fmla="*/ 4577 h 416424"/>
                  <a:gd name="connsiteX9" fmla="*/ 50082 w 325969"/>
                  <a:gd name="connsiteY9" fmla="*/ 15008 h 416424"/>
                  <a:gd name="connsiteX10" fmla="*/ 4533 w 325969"/>
                  <a:gd name="connsiteY10" fmla="*/ 115699 h 416424"/>
                  <a:gd name="connsiteX11" fmla="*/ 164136 w 325969"/>
                  <a:gd name="connsiteY11" fmla="*/ 390167 h 416424"/>
                  <a:gd name="connsiteX12" fmla="*/ 275961 w 325969"/>
                  <a:gd name="connsiteY12" fmla="*/ 401545 h 416424"/>
                  <a:gd name="connsiteX13" fmla="*/ 321509 w 325969"/>
                  <a:gd name="connsiteY13" fmla="*/ 300854 h 416424"/>
                  <a:gd name="connsiteX14" fmla="*/ 161906 w 325969"/>
                  <a:gd name="connsiteY14" fmla="*/ 26386 h 416424"/>
                  <a:gd name="connsiteX15" fmla="*/ 90841 w 325969"/>
                  <a:gd name="connsiteY15" fmla="*/ 4577 h 41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5969" h="416424">
                    <a:moveTo>
                      <a:pt x="235201" y="416425"/>
                    </a:moveTo>
                    <a:cubicBezTo>
                      <a:pt x="212682" y="416425"/>
                      <a:pt x="187715" y="408912"/>
                      <a:pt x="161870" y="393996"/>
                    </a:cubicBezTo>
                    <a:cubicBezTo>
                      <a:pt x="72600" y="342575"/>
                      <a:pt x="0" y="217704"/>
                      <a:pt x="0" y="115626"/>
                    </a:cubicBezTo>
                    <a:cubicBezTo>
                      <a:pt x="0" y="65919"/>
                      <a:pt x="16962" y="28793"/>
                      <a:pt x="47779" y="11033"/>
                    </a:cubicBezTo>
                    <a:cubicBezTo>
                      <a:pt x="78924" y="-6910"/>
                      <a:pt x="120232" y="-2862"/>
                      <a:pt x="164100" y="22411"/>
                    </a:cubicBezTo>
                    <a:cubicBezTo>
                      <a:pt x="253369" y="73833"/>
                      <a:pt x="325969" y="198703"/>
                      <a:pt x="325969" y="300781"/>
                    </a:cubicBezTo>
                    <a:cubicBezTo>
                      <a:pt x="325969" y="350488"/>
                      <a:pt x="309007" y="387614"/>
                      <a:pt x="278154" y="405375"/>
                    </a:cubicBezTo>
                    <a:cubicBezTo>
                      <a:pt x="265360" y="412741"/>
                      <a:pt x="250847" y="416388"/>
                      <a:pt x="235164" y="416388"/>
                    </a:cubicBezTo>
                    <a:close/>
                    <a:moveTo>
                      <a:pt x="90841" y="4577"/>
                    </a:moveTo>
                    <a:cubicBezTo>
                      <a:pt x="75927" y="4577"/>
                      <a:pt x="62182" y="8042"/>
                      <a:pt x="50082" y="15008"/>
                    </a:cubicBezTo>
                    <a:cubicBezTo>
                      <a:pt x="20727" y="31929"/>
                      <a:pt x="4533" y="67669"/>
                      <a:pt x="4533" y="115699"/>
                    </a:cubicBezTo>
                    <a:cubicBezTo>
                      <a:pt x="4533" y="216354"/>
                      <a:pt x="76146" y="339475"/>
                      <a:pt x="164136" y="390167"/>
                    </a:cubicBezTo>
                    <a:cubicBezTo>
                      <a:pt x="206578" y="414601"/>
                      <a:pt x="246277" y="418649"/>
                      <a:pt x="275961" y="401545"/>
                    </a:cubicBezTo>
                    <a:cubicBezTo>
                      <a:pt x="305315" y="384624"/>
                      <a:pt x="321509" y="348884"/>
                      <a:pt x="321509" y="300854"/>
                    </a:cubicBezTo>
                    <a:cubicBezTo>
                      <a:pt x="321509" y="200199"/>
                      <a:pt x="249896" y="77078"/>
                      <a:pt x="161906" y="26386"/>
                    </a:cubicBezTo>
                    <a:cubicBezTo>
                      <a:pt x="136756" y="11908"/>
                      <a:pt x="112556" y="4577"/>
                      <a:pt x="90841" y="4577"/>
                    </a:cubicBezTo>
                    <a:close/>
                  </a:path>
                </a:pathLst>
              </a:custGeom>
              <a:solidFill>
                <a:srgbClr val="86888A"/>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117" name="Graphic 2068">
                <a:extLst>
                  <a:ext uri="{FF2B5EF4-FFF2-40B4-BE49-F238E27FC236}">
                    <a16:creationId xmlns:a16="http://schemas.microsoft.com/office/drawing/2014/main" id="{FC0C8A9C-2EAD-D5E2-4B45-6F4136A5E8FF}"/>
                  </a:ext>
                </a:extLst>
              </p:cNvPr>
              <p:cNvGrpSpPr/>
              <p:nvPr/>
            </p:nvGrpSpPr>
            <p:grpSpPr>
              <a:xfrm>
                <a:off x="4329737" y="5371061"/>
                <a:ext cx="286306" cy="366555"/>
                <a:chOff x="4329737" y="5371061"/>
                <a:chExt cx="286306" cy="366555"/>
              </a:xfrm>
            </p:grpSpPr>
            <p:sp>
              <p:nvSpPr>
                <p:cNvPr id="2118" name="Freeform 2117">
                  <a:extLst>
                    <a:ext uri="{FF2B5EF4-FFF2-40B4-BE49-F238E27FC236}">
                      <a16:creationId xmlns:a16="http://schemas.microsoft.com/office/drawing/2014/main" id="{07D19DFE-DF02-E07E-6829-38EBF6C90DC8}"/>
                    </a:ext>
                  </a:extLst>
                </p:cNvPr>
                <p:cNvSpPr/>
                <p:nvPr/>
              </p:nvSpPr>
              <p:spPr>
                <a:xfrm>
                  <a:off x="4329737" y="5371061"/>
                  <a:ext cx="143153" cy="347020"/>
                </a:xfrm>
                <a:custGeom>
                  <a:avLst/>
                  <a:gdLst>
                    <a:gd name="connsiteX0" fmla="*/ 143153 w 143153"/>
                    <a:gd name="connsiteY0" fmla="*/ 347020 h 347020"/>
                    <a:gd name="connsiteX1" fmla="*/ 0 w 143153"/>
                    <a:gd name="connsiteY1" fmla="*/ 100853 h 347020"/>
                    <a:gd name="connsiteX2" fmla="*/ 133831 w 143153"/>
                    <a:gd name="connsiteY2" fmla="*/ 14603 h 347020"/>
                    <a:gd name="connsiteX3" fmla="*/ 143153 w 143153"/>
                    <a:gd name="connsiteY3" fmla="*/ 183310 h 347020"/>
                    <a:gd name="connsiteX4" fmla="*/ 143153 w 143153"/>
                    <a:gd name="connsiteY4" fmla="*/ 347020 h 34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53" h="347020">
                      <a:moveTo>
                        <a:pt x="143153" y="347020"/>
                      </a:moveTo>
                      <a:cubicBezTo>
                        <a:pt x="64083" y="301470"/>
                        <a:pt x="0" y="191260"/>
                        <a:pt x="0" y="100853"/>
                      </a:cubicBezTo>
                      <a:cubicBezTo>
                        <a:pt x="0" y="14019"/>
                        <a:pt x="59111" y="-22924"/>
                        <a:pt x="133831" y="14603"/>
                      </a:cubicBezTo>
                      <a:lnTo>
                        <a:pt x="143153" y="183310"/>
                      </a:lnTo>
                      <a:lnTo>
                        <a:pt x="143153" y="347020"/>
                      </a:lnTo>
                      <a:close/>
                    </a:path>
                  </a:pathLst>
                </a:custGeom>
                <a:solidFill>
                  <a:srgbClr val="418777"/>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19" name="Freeform 2118">
                  <a:extLst>
                    <a:ext uri="{FF2B5EF4-FFF2-40B4-BE49-F238E27FC236}">
                      <a16:creationId xmlns:a16="http://schemas.microsoft.com/office/drawing/2014/main" id="{C7A9E81E-CA89-48FC-B8C5-93BE3C600DA4}"/>
                    </a:ext>
                  </a:extLst>
                </p:cNvPr>
                <p:cNvSpPr/>
                <p:nvPr/>
              </p:nvSpPr>
              <p:spPr>
                <a:xfrm>
                  <a:off x="4472890" y="5525706"/>
                  <a:ext cx="143153" cy="134607"/>
                </a:xfrm>
                <a:custGeom>
                  <a:avLst/>
                  <a:gdLst>
                    <a:gd name="connsiteX0" fmla="*/ 116211 w 143153"/>
                    <a:gd name="connsiteY0" fmla="*/ 0 h 134607"/>
                    <a:gd name="connsiteX1" fmla="*/ 143153 w 143153"/>
                    <a:gd name="connsiteY1" fmla="*/ 111085 h 134607"/>
                    <a:gd name="connsiteX2" fmla="*/ 141545 w 143153"/>
                    <a:gd name="connsiteY2" fmla="*/ 134608 h 134607"/>
                    <a:gd name="connsiteX3" fmla="*/ 0 w 143153"/>
                    <a:gd name="connsiteY3" fmla="*/ 28665 h 134607"/>
                    <a:gd name="connsiteX4" fmla="*/ 116211 w 143153"/>
                    <a:gd name="connsiteY4" fmla="*/ 36 h 13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53" h="134607">
                      <a:moveTo>
                        <a:pt x="116211" y="0"/>
                      </a:moveTo>
                      <a:cubicBezTo>
                        <a:pt x="133137" y="36652"/>
                        <a:pt x="143153" y="75418"/>
                        <a:pt x="143153" y="111085"/>
                      </a:cubicBezTo>
                      <a:cubicBezTo>
                        <a:pt x="143153" y="119400"/>
                        <a:pt x="142605" y="127241"/>
                        <a:pt x="141545" y="134608"/>
                      </a:cubicBezTo>
                      <a:lnTo>
                        <a:pt x="0" y="28665"/>
                      </a:lnTo>
                      <a:lnTo>
                        <a:pt x="116211" y="36"/>
                      </a:lnTo>
                      <a:close/>
                    </a:path>
                  </a:pathLst>
                </a:custGeom>
                <a:solidFill>
                  <a:srgbClr val="356D61"/>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20" name="Freeform 2119">
                  <a:extLst>
                    <a:ext uri="{FF2B5EF4-FFF2-40B4-BE49-F238E27FC236}">
                      <a16:creationId xmlns:a16="http://schemas.microsoft.com/office/drawing/2014/main" id="{0145FD4A-4F63-0076-B84F-DC448A6AFD97}"/>
                    </a:ext>
                  </a:extLst>
                </p:cNvPr>
                <p:cNvSpPr/>
                <p:nvPr/>
              </p:nvSpPr>
              <p:spPr>
                <a:xfrm>
                  <a:off x="4472890" y="5554334"/>
                  <a:ext cx="141544" cy="183282"/>
                </a:xfrm>
                <a:custGeom>
                  <a:avLst/>
                  <a:gdLst>
                    <a:gd name="connsiteX0" fmla="*/ 50593 w 141544"/>
                    <a:gd name="connsiteY0" fmla="*/ 182310 h 183282"/>
                    <a:gd name="connsiteX1" fmla="*/ 0 w 141544"/>
                    <a:gd name="connsiteY1" fmla="*/ 0 h 183282"/>
                    <a:gd name="connsiteX2" fmla="*/ 141545 w 141544"/>
                    <a:gd name="connsiteY2" fmla="*/ 105943 h 183282"/>
                    <a:gd name="connsiteX3" fmla="*/ 50593 w 141544"/>
                    <a:gd name="connsiteY3" fmla="*/ 182273 h 183282"/>
                  </a:gdLst>
                  <a:ahLst/>
                  <a:cxnLst>
                    <a:cxn ang="0">
                      <a:pos x="connsiteX0" y="connsiteY0"/>
                    </a:cxn>
                    <a:cxn ang="0">
                      <a:pos x="connsiteX1" y="connsiteY1"/>
                    </a:cxn>
                    <a:cxn ang="0">
                      <a:pos x="connsiteX2" y="connsiteY2"/>
                    </a:cxn>
                    <a:cxn ang="0">
                      <a:pos x="connsiteX3" y="connsiteY3"/>
                    </a:cxn>
                  </a:cxnLst>
                  <a:rect l="l" t="t" r="r" b="b"/>
                  <a:pathLst>
                    <a:path w="141544" h="183282">
                      <a:moveTo>
                        <a:pt x="50593" y="182310"/>
                      </a:moveTo>
                      <a:lnTo>
                        <a:pt x="0" y="0"/>
                      </a:lnTo>
                      <a:lnTo>
                        <a:pt x="141545" y="105943"/>
                      </a:lnTo>
                      <a:cubicBezTo>
                        <a:pt x="133795" y="160756"/>
                        <a:pt x="98262" y="189130"/>
                        <a:pt x="50593" y="182273"/>
                      </a:cubicBezTo>
                      <a:close/>
                    </a:path>
                  </a:pathLst>
                </a:custGeom>
                <a:solidFill>
                  <a:srgbClr val="244B41"/>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21" name="Freeform 2120">
                  <a:extLst>
                    <a:ext uri="{FF2B5EF4-FFF2-40B4-BE49-F238E27FC236}">
                      <a16:creationId xmlns:a16="http://schemas.microsoft.com/office/drawing/2014/main" id="{9E923120-935F-D45F-2C46-1CE49DFF48D7}"/>
                    </a:ext>
                  </a:extLst>
                </p:cNvPr>
                <p:cNvSpPr/>
                <p:nvPr/>
              </p:nvSpPr>
              <p:spPr>
                <a:xfrm>
                  <a:off x="4472890" y="5554334"/>
                  <a:ext cx="50593" cy="182309"/>
                </a:xfrm>
                <a:custGeom>
                  <a:avLst/>
                  <a:gdLst>
                    <a:gd name="connsiteX0" fmla="*/ 50593 w 50593"/>
                    <a:gd name="connsiteY0" fmla="*/ 182310 h 182309"/>
                    <a:gd name="connsiteX1" fmla="*/ 0 w 50593"/>
                    <a:gd name="connsiteY1" fmla="*/ 163710 h 182309"/>
                    <a:gd name="connsiteX2" fmla="*/ 0 w 50593"/>
                    <a:gd name="connsiteY2" fmla="*/ 0 h 182309"/>
                    <a:gd name="connsiteX3" fmla="*/ 50593 w 50593"/>
                    <a:gd name="connsiteY3" fmla="*/ 182310 h 182309"/>
                  </a:gdLst>
                  <a:ahLst/>
                  <a:cxnLst>
                    <a:cxn ang="0">
                      <a:pos x="connsiteX0" y="connsiteY0"/>
                    </a:cxn>
                    <a:cxn ang="0">
                      <a:pos x="connsiteX1" y="connsiteY1"/>
                    </a:cxn>
                    <a:cxn ang="0">
                      <a:pos x="connsiteX2" y="connsiteY2"/>
                    </a:cxn>
                    <a:cxn ang="0">
                      <a:pos x="connsiteX3" y="connsiteY3"/>
                    </a:cxn>
                  </a:cxnLst>
                  <a:rect l="l" t="t" r="r" b="b"/>
                  <a:pathLst>
                    <a:path w="50593" h="182309">
                      <a:moveTo>
                        <a:pt x="50593" y="182310"/>
                      </a:moveTo>
                      <a:cubicBezTo>
                        <a:pt x="34874" y="180049"/>
                        <a:pt x="17803" y="173995"/>
                        <a:pt x="0" y="163710"/>
                      </a:cubicBezTo>
                      <a:lnTo>
                        <a:pt x="0" y="0"/>
                      </a:lnTo>
                      <a:cubicBezTo>
                        <a:pt x="0" y="0"/>
                        <a:pt x="50593" y="182310"/>
                        <a:pt x="50593" y="182310"/>
                      </a:cubicBezTo>
                      <a:close/>
                    </a:path>
                  </a:pathLst>
                </a:custGeom>
                <a:solidFill>
                  <a:srgbClr val="418777"/>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22" name="Freeform 2121">
                  <a:extLst>
                    <a:ext uri="{FF2B5EF4-FFF2-40B4-BE49-F238E27FC236}">
                      <a16:creationId xmlns:a16="http://schemas.microsoft.com/office/drawing/2014/main" id="{DC3CD567-F384-6E7B-10A7-A23951CE4E47}"/>
                    </a:ext>
                  </a:extLst>
                </p:cNvPr>
                <p:cNvSpPr/>
                <p:nvPr/>
              </p:nvSpPr>
              <p:spPr>
                <a:xfrm>
                  <a:off x="4463568" y="5385628"/>
                  <a:ext cx="125533" cy="168706"/>
                </a:xfrm>
                <a:custGeom>
                  <a:avLst/>
                  <a:gdLst>
                    <a:gd name="connsiteX0" fmla="*/ 125533 w 125533"/>
                    <a:gd name="connsiteY0" fmla="*/ 140078 h 168706"/>
                    <a:gd name="connsiteX1" fmla="*/ 9322 w 125533"/>
                    <a:gd name="connsiteY1" fmla="*/ 168707 h 168706"/>
                    <a:gd name="connsiteX2" fmla="*/ 0 w 125533"/>
                    <a:gd name="connsiteY2" fmla="*/ 0 h 168706"/>
                    <a:gd name="connsiteX3" fmla="*/ 9322 w 125533"/>
                    <a:gd name="connsiteY3" fmla="*/ 4996 h 168706"/>
                    <a:gd name="connsiteX4" fmla="*/ 125533 w 125533"/>
                    <a:gd name="connsiteY4" fmla="*/ 140078 h 16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33" h="168706">
                      <a:moveTo>
                        <a:pt x="125533" y="140078"/>
                      </a:moveTo>
                      <a:lnTo>
                        <a:pt x="9322" y="168707"/>
                      </a:lnTo>
                      <a:lnTo>
                        <a:pt x="0" y="0"/>
                      </a:lnTo>
                      <a:cubicBezTo>
                        <a:pt x="3071" y="1532"/>
                        <a:pt x="6178" y="3173"/>
                        <a:pt x="9322" y="4996"/>
                      </a:cubicBezTo>
                      <a:cubicBezTo>
                        <a:pt x="57173" y="32567"/>
                        <a:pt x="99542" y="83843"/>
                        <a:pt x="125533" y="140078"/>
                      </a:cubicBezTo>
                      <a:close/>
                    </a:path>
                  </a:pathLst>
                </a:custGeom>
                <a:solidFill>
                  <a:srgbClr val="9ACEC3"/>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2816" name="Group 2815">
            <a:extLst>
              <a:ext uri="{FF2B5EF4-FFF2-40B4-BE49-F238E27FC236}">
                <a16:creationId xmlns:a16="http://schemas.microsoft.com/office/drawing/2014/main" id="{09A88B2C-8AFB-4AAE-E8C1-9ACE07CBAD03}"/>
              </a:ext>
            </a:extLst>
          </p:cNvPr>
          <p:cNvGrpSpPr/>
          <p:nvPr/>
        </p:nvGrpSpPr>
        <p:grpSpPr>
          <a:xfrm>
            <a:off x="6672033" y="4255829"/>
            <a:ext cx="377189" cy="377189"/>
            <a:chOff x="6641082" y="4268128"/>
            <a:chExt cx="377189" cy="377189"/>
          </a:xfrm>
        </p:grpSpPr>
        <p:sp>
          <p:nvSpPr>
            <p:cNvPr id="1860" name="Rounded Rectangle 1859">
              <a:extLst>
                <a:ext uri="{FF2B5EF4-FFF2-40B4-BE49-F238E27FC236}">
                  <a16:creationId xmlns:a16="http://schemas.microsoft.com/office/drawing/2014/main" id="{563B6512-1E47-2DEE-AF4B-2859970E3893}"/>
                </a:ext>
              </a:extLst>
            </p:cNvPr>
            <p:cNvSpPr/>
            <p:nvPr/>
          </p:nvSpPr>
          <p:spPr>
            <a:xfrm>
              <a:off x="6641082" y="4268128"/>
              <a:ext cx="377189" cy="377189"/>
            </a:xfrm>
            <a:prstGeom prst="roundRect">
              <a:avLst/>
            </a:prstGeom>
            <a:solidFill>
              <a:srgbClr val="980002"/>
            </a:solidFill>
            <a:ln w="6350">
              <a:noFill/>
            </a:ln>
            <a:scene3d>
              <a:camera prst="isometricRightUp"/>
              <a:lightRig rig="threePt" dir="t"/>
            </a:scene3d>
            <a:sp3d extrusionH="317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546" name="x">
              <a:extLst>
                <a:ext uri="{FF2B5EF4-FFF2-40B4-BE49-F238E27FC236}">
                  <a16:creationId xmlns:a16="http://schemas.microsoft.com/office/drawing/2014/main" id="{0D988ABD-8BF3-A1F7-E62A-CB3AA028A686}"/>
                </a:ext>
              </a:extLst>
            </p:cNvPr>
            <p:cNvGrpSpPr/>
            <p:nvPr/>
          </p:nvGrpSpPr>
          <p:grpSpPr>
            <a:xfrm>
              <a:off x="6653672" y="4279229"/>
              <a:ext cx="354170" cy="354170"/>
              <a:chOff x="258485" y="945788"/>
              <a:chExt cx="1407152" cy="1407152"/>
            </a:xfrm>
            <a:solidFill>
              <a:schemeClr val="bg1"/>
            </a:solidFill>
            <a:effectLst>
              <a:outerShdw blurRad="50800" dist="38100" dir="2700000" algn="tl" rotWithShape="0">
                <a:prstClr val="black">
                  <a:alpha val="40000"/>
                </a:prstClr>
              </a:outerShdw>
            </a:effectLst>
            <a:scene3d>
              <a:camera prst="isometricRightUp"/>
              <a:lightRig rig="threePt" dir="t"/>
            </a:scene3d>
          </p:grpSpPr>
          <p:sp>
            <p:nvSpPr>
              <p:cNvPr id="1547" name="Rectangle: Rounded Corners 74">
                <a:extLst>
                  <a:ext uri="{FF2B5EF4-FFF2-40B4-BE49-F238E27FC236}">
                    <a16:creationId xmlns:a16="http://schemas.microsoft.com/office/drawing/2014/main" id="{EC905254-B79F-4070-9BEA-8475BD6CEA7E}"/>
                  </a:ext>
                </a:extLst>
              </p:cNvPr>
              <p:cNvSpPr/>
              <p:nvPr/>
            </p:nvSpPr>
            <p:spPr>
              <a:xfrm rot="18900000">
                <a:off x="887226" y="945788"/>
                <a:ext cx="161365" cy="1407152"/>
              </a:xfrm>
              <a:prstGeom prst="roundRect">
                <a:avLst>
                  <a:gd name="adj" fmla="val 50000"/>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48" name="Rectangle: Rounded Corners 75">
                <a:extLst>
                  <a:ext uri="{FF2B5EF4-FFF2-40B4-BE49-F238E27FC236}">
                    <a16:creationId xmlns:a16="http://schemas.microsoft.com/office/drawing/2014/main" id="{D54532C6-8432-98E1-6AC1-DB0DBFAB1A77}"/>
                  </a:ext>
                </a:extLst>
              </p:cNvPr>
              <p:cNvSpPr/>
              <p:nvPr/>
            </p:nvSpPr>
            <p:spPr>
              <a:xfrm rot="2700000">
                <a:off x="881378" y="945788"/>
                <a:ext cx="161365" cy="1407152"/>
              </a:xfrm>
              <a:prstGeom prst="roundRect">
                <a:avLst>
                  <a:gd name="adj" fmla="val 50000"/>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862" name="Group 1861">
            <a:extLst>
              <a:ext uri="{FF2B5EF4-FFF2-40B4-BE49-F238E27FC236}">
                <a16:creationId xmlns:a16="http://schemas.microsoft.com/office/drawing/2014/main" id="{096A1070-8F2B-0044-E9F8-EC4F81C5C3AF}"/>
              </a:ext>
            </a:extLst>
          </p:cNvPr>
          <p:cNvGrpSpPr/>
          <p:nvPr/>
        </p:nvGrpSpPr>
        <p:grpSpPr>
          <a:xfrm>
            <a:off x="6510122" y="3977807"/>
            <a:ext cx="377189" cy="377189"/>
            <a:chOff x="9562982" y="2348640"/>
            <a:chExt cx="633199" cy="633199"/>
          </a:xfrm>
        </p:grpSpPr>
        <p:sp>
          <p:nvSpPr>
            <p:cNvPr id="1859" name="Rounded Rectangle 1858">
              <a:extLst>
                <a:ext uri="{FF2B5EF4-FFF2-40B4-BE49-F238E27FC236}">
                  <a16:creationId xmlns:a16="http://schemas.microsoft.com/office/drawing/2014/main" id="{E86BB736-A681-D61E-41D4-2C5DDCF62FC1}"/>
                </a:ext>
              </a:extLst>
            </p:cNvPr>
            <p:cNvSpPr/>
            <p:nvPr/>
          </p:nvSpPr>
          <p:spPr>
            <a:xfrm>
              <a:off x="9562982" y="2348640"/>
              <a:ext cx="633199" cy="633199"/>
            </a:xfrm>
            <a:prstGeom prst="roundRect">
              <a:avLst/>
            </a:prstGeom>
            <a:solidFill>
              <a:srgbClr val="00C197"/>
            </a:solidFill>
            <a:ln w="6350">
              <a:noFill/>
            </a:ln>
            <a:scene3d>
              <a:camera prst="isometricRightUp"/>
              <a:lightRig rig="threePt" dir="t"/>
            </a:scene3d>
            <a:sp3d extrusionH="317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42" name="Freeform 5">
              <a:extLst>
                <a:ext uri="{FF2B5EF4-FFF2-40B4-BE49-F238E27FC236}">
                  <a16:creationId xmlns:a16="http://schemas.microsoft.com/office/drawing/2014/main" id="{FBFE9F25-5AA5-7995-5031-1CDB8EBE53A1}"/>
                </a:ext>
              </a:extLst>
            </p:cNvPr>
            <p:cNvSpPr>
              <a:spLocks/>
            </p:cNvSpPr>
            <p:nvPr/>
          </p:nvSpPr>
          <p:spPr bwMode="auto">
            <a:xfrm>
              <a:off x="9716030" y="2551842"/>
              <a:ext cx="327101" cy="253836"/>
            </a:xfrm>
            <a:custGeom>
              <a:avLst/>
              <a:gdLst>
                <a:gd name="T0" fmla="*/ 0 w 1559"/>
                <a:gd name="T1" fmla="*/ 401 h 961"/>
                <a:gd name="T2" fmla="*/ 587 w 1559"/>
                <a:gd name="T3" fmla="*/ 961 h 961"/>
                <a:gd name="T4" fmla="*/ 1559 w 1559"/>
                <a:gd name="T5" fmla="*/ 0 h 961"/>
              </a:gdLst>
              <a:ahLst/>
              <a:cxnLst>
                <a:cxn ang="0">
                  <a:pos x="T0" y="T1"/>
                </a:cxn>
                <a:cxn ang="0">
                  <a:pos x="T2" y="T3"/>
                </a:cxn>
                <a:cxn ang="0">
                  <a:pos x="T4" y="T5"/>
                </a:cxn>
              </a:cxnLst>
              <a:rect l="0" t="0" r="r" b="b"/>
              <a:pathLst>
                <a:path w="1559" h="961">
                  <a:moveTo>
                    <a:pt x="0" y="401"/>
                  </a:moveTo>
                  <a:lnTo>
                    <a:pt x="587" y="961"/>
                  </a:lnTo>
                  <a:lnTo>
                    <a:pt x="1559" y="0"/>
                  </a:lnTo>
                </a:path>
              </a:pathLst>
            </a:custGeom>
            <a:noFill/>
            <a:ln w="50800" cap="rnd">
              <a:solidFill>
                <a:schemeClr val="bg1"/>
              </a:solidFill>
              <a:prstDash val="solid"/>
              <a:round/>
              <a:headEnd/>
              <a:tailEnd/>
            </a:ln>
            <a:effectLst>
              <a:outerShdw blurRad="50800" dist="38100" dir="2700000" algn="tl" rotWithShape="0">
                <a:prstClr val="black">
                  <a:alpha val="40000"/>
                </a:prstClr>
              </a:outerShdw>
            </a:effectLst>
            <a:scene3d>
              <a:camera prst="isometricRightUp"/>
              <a:lightRig rig="threePt" dir="t"/>
            </a:scene3d>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2817" name="Group 2816">
            <a:extLst>
              <a:ext uri="{FF2B5EF4-FFF2-40B4-BE49-F238E27FC236}">
                <a16:creationId xmlns:a16="http://schemas.microsoft.com/office/drawing/2014/main" id="{F0D9540A-B0C8-CE4C-6810-607D48396CC7}"/>
              </a:ext>
            </a:extLst>
          </p:cNvPr>
          <p:cNvGrpSpPr/>
          <p:nvPr/>
        </p:nvGrpSpPr>
        <p:grpSpPr>
          <a:xfrm>
            <a:off x="7080338" y="3432948"/>
            <a:ext cx="794548" cy="741507"/>
            <a:chOff x="7100440" y="3422649"/>
            <a:chExt cx="794548" cy="741507"/>
          </a:xfrm>
        </p:grpSpPr>
        <p:sp>
          <p:nvSpPr>
            <p:cNvPr id="2160" name="Freeform: Shape 401">
              <a:extLst>
                <a:ext uri="{FF2B5EF4-FFF2-40B4-BE49-F238E27FC236}">
                  <a16:creationId xmlns:a16="http://schemas.microsoft.com/office/drawing/2014/main" id="{B3E7F6CA-F66B-E21D-7A6D-0BD9EAF70520}"/>
                </a:ext>
              </a:extLst>
            </p:cNvPr>
            <p:cNvSpPr/>
            <p:nvPr/>
          </p:nvSpPr>
          <p:spPr>
            <a:xfrm>
              <a:off x="7100440" y="3422649"/>
              <a:ext cx="650767" cy="650742"/>
            </a:xfrm>
            <a:custGeom>
              <a:avLst/>
              <a:gdLst>
                <a:gd name="connsiteX0" fmla="*/ 195730 w 391459"/>
                <a:gd name="connsiteY0" fmla="*/ 114296 h 391444"/>
                <a:gd name="connsiteX1" fmla="*/ 114303 w 391459"/>
                <a:gd name="connsiteY1" fmla="*/ 195723 h 391444"/>
                <a:gd name="connsiteX2" fmla="*/ 195730 w 391459"/>
                <a:gd name="connsiteY2" fmla="*/ 277150 h 391444"/>
                <a:gd name="connsiteX3" fmla="*/ 277157 w 391459"/>
                <a:gd name="connsiteY3" fmla="*/ 195723 h 391444"/>
                <a:gd name="connsiteX4" fmla="*/ 195730 w 391459"/>
                <a:gd name="connsiteY4" fmla="*/ 114296 h 391444"/>
                <a:gd name="connsiteX5" fmla="*/ 225383 w 391459"/>
                <a:gd name="connsiteY5" fmla="*/ 0 h 391444"/>
                <a:gd name="connsiteX6" fmla="*/ 267918 w 391459"/>
                <a:gd name="connsiteY6" fmla="*/ 11388 h 391444"/>
                <a:gd name="connsiteX7" fmla="*/ 267857 w 391459"/>
                <a:gd name="connsiteY7" fmla="*/ 57153 h 391444"/>
                <a:gd name="connsiteX8" fmla="*/ 310908 w 391459"/>
                <a:gd name="connsiteY8" fmla="*/ 90181 h 391444"/>
                <a:gd name="connsiteX9" fmla="*/ 355096 w 391459"/>
                <a:gd name="connsiteY9" fmla="*/ 78292 h 391444"/>
                <a:gd name="connsiteX10" fmla="*/ 377114 w 391459"/>
                <a:gd name="connsiteY10" fmla="*/ 116414 h 391444"/>
                <a:gd name="connsiteX11" fmla="*/ 344724 w 391459"/>
                <a:gd name="connsiteY11" fmla="*/ 148729 h 391444"/>
                <a:gd name="connsiteX12" fmla="*/ 351805 w 391459"/>
                <a:gd name="connsiteY12" fmla="*/ 202546 h 391444"/>
                <a:gd name="connsiteX13" fmla="*/ 391459 w 391459"/>
                <a:gd name="connsiteY13" fmla="*/ 225368 h 391444"/>
                <a:gd name="connsiteX14" fmla="*/ 380056 w 391459"/>
                <a:gd name="connsiteY14" fmla="*/ 267903 h 391444"/>
                <a:gd name="connsiteX15" fmla="*/ 334306 w 391459"/>
                <a:gd name="connsiteY15" fmla="*/ 267842 h 391444"/>
                <a:gd name="connsiteX16" fmla="*/ 301264 w 391459"/>
                <a:gd name="connsiteY16" fmla="*/ 310908 h 391444"/>
                <a:gd name="connsiteX17" fmla="*/ 313167 w 391459"/>
                <a:gd name="connsiteY17" fmla="*/ 355081 h 391444"/>
                <a:gd name="connsiteX18" fmla="*/ 275030 w 391459"/>
                <a:gd name="connsiteY18" fmla="*/ 377099 h 391444"/>
                <a:gd name="connsiteX19" fmla="*/ 242715 w 391459"/>
                <a:gd name="connsiteY19" fmla="*/ 344709 h 391444"/>
                <a:gd name="connsiteX20" fmla="*/ 188913 w 391459"/>
                <a:gd name="connsiteY20" fmla="*/ 351790 h 391444"/>
                <a:gd name="connsiteX21" fmla="*/ 166076 w 391459"/>
                <a:gd name="connsiteY21" fmla="*/ 391444 h 391444"/>
                <a:gd name="connsiteX22" fmla="*/ 123541 w 391459"/>
                <a:gd name="connsiteY22" fmla="*/ 380041 h 391444"/>
                <a:gd name="connsiteX23" fmla="*/ 123602 w 391459"/>
                <a:gd name="connsiteY23" fmla="*/ 334291 h 391444"/>
                <a:gd name="connsiteX24" fmla="*/ 80551 w 391459"/>
                <a:gd name="connsiteY24" fmla="*/ 301249 h 391444"/>
                <a:gd name="connsiteX25" fmla="*/ 36363 w 391459"/>
                <a:gd name="connsiteY25" fmla="*/ 313152 h 391444"/>
                <a:gd name="connsiteX26" fmla="*/ 14345 w 391459"/>
                <a:gd name="connsiteY26" fmla="*/ 275015 h 391444"/>
                <a:gd name="connsiteX27" fmla="*/ 46751 w 391459"/>
                <a:gd name="connsiteY27" fmla="*/ 242700 h 391444"/>
                <a:gd name="connsiteX28" fmla="*/ 39654 w 391459"/>
                <a:gd name="connsiteY28" fmla="*/ 188898 h 391444"/>
                <a:gd name="connsiteX29" fmla="*/ 0 w 391459"/>
                <a:gd name="connsiteY29" fmla="*/ 166061 h 391444"/>
                <a:gd name="connsiteX30" fmla="*/ 11403 w 391459"/>
                <a:gd name="connsiteY30" fmla="*/ 123541 h 391444"/>
                <a:gd name="connsiteX31" fmla="*/ 57153 w 391459"/>
                <a:gd name="connsiteY31" fmla="*/ 123587 h 391444"/>
                <a:gd name="connsiteX32" fmla="*/ 90196 w 391459"/>
                <a:gd name="connsiteY32" fmla="*/ 80536 h 391444"/>
                <a:gd name="connsiteX33" fmla="*/ 78307 w 391459"/>
                <a:gd name="connsiteY33" fmla="*/ 36348 h 391444"/>
                <a:gd name="connsiteX34" fmla="*/ 116429 w 391459"/>
                <a:gd name="connsiteY34" fmla="*/ 14345 h 391444"/>
                <a:gd name="connsiteX35" fmla="*/ 148744 w 391459"/>
                <a:gd name="connsiteY35" fmla="*/ 46736 h 391444"/>
                <a:gd name="connsiteX36" fmla="*/ 202561 w 391459"/>
                <a:gd name="connsiteY36" fmla="*/ 39654 h 3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91459" h="391444">
                  <a:moveTo>
                    <a:pt x="195730" y="114296"/>
                  </a:moveTo>
                  <a:cubicBezTo>
                    <a:pt x="150759" y="114296"/>
                    <a:pt x="114303" y="150752"/>
                    <a:pt x="114303" y="195723"/>
                  </a:cubicBezTo>
                  <a:cubicBezTo>
                    <a:pt x="114303" y="240694"/>
                    <a:pt x="150759" y="277150"/>
                    <a:pt x="195730" y="277150"/>
                  </a:cubicBezTo>
                  <a:cubicBezTo>
                    <a:pt x="240701" y="277150"/>
                    <a:pt x="277157" y="240694"/>
                    <a:pt x="277157" y="195723"/>
                  </a:cubicBezTo>
                  <a:cubicBezTo>
                    <a:pt x="277157" y="150752"/>
                    <a:pt x="240701" y="114296"/>
                    <a:pt x="195730" y="114296"/>
                  </a:cubicBezTo>
                  <a:close/>
                  <a:moveTo>
                    <a:pt x="225383" y="0"/>
                  </a:moveTo>
                  <a:lnTo>
                    <a:pt x="267918" y="11388"/>
                  </a:lnTo>
                  <a:lnTo>
                    <a:pt x="267857" y="57153"/>
                  </a:lnTo>
                  <a:cubicBezTo>
                    <a:pt x="267827" y="79126"/>
                    <a:pt x="289693" y="95897"/>
                    <a:pt x="310908" y="90181"/>
                  </a:cubicBezTo>
                  <a:lnTo>
                    <a:pt x="355096" y="78292"/>
                  </a:lnTo>
                  <a:lnTo>
                    <a:pt x="377114" y="116414"/>
                  </a:lnTo>
                  <a:lnTo>
                    <a:pt x="344724" y="148729"/>
                  </a:lnTo>
                  <a:cubicBezTo>
                    <a:pt x="329165" y="164257"/>
                    <a:pt x="332759" y="191582"/>
                    <a:pt x="351805" y="202546"/>
                  </a:cubicBezTo>
                  <a:lnTo>
                    <a:pt x="391459" y="225368"/>
                  </a:lnTo>
                  <a:lnTo>
                    <a:pt x="380056" y="267903"/>
                  </a:lnTo>
                  <a:lnTo>
                    <a:pt x="334306" y="267842"/>
                  </a:lnTo>
                  <a:cubicBezTo>
                    <a:pt x="312333" y="267812"/>
                    <a:pt x="295547" y="289679"/>
                    <a:pt x="301264" y="310908"/>
                  </a:cubicBezTo>
                  <a:lnTo>
                    <a:pt x="313167" y="355081"/>
                  </a:lnTo>
                  <a:lnTo>
                    <a:pt x="275030" y="377099"/>
                  </a:lnTo>
                  <a:lnTo>
                    <a:pt x="242715" y="344709"/>
                  </a:lnTo>
                  <a:cubicBezTo>
                    <a:pt x="227203" y="329150"/>
                    <a:pt x="199862" y="332744"/>
                    <a:pt x="188913" y="351790"/>
                  </a:cubicBezTo>
                  <a:lnTo>
                    <a:pt x="166076" y="391444"/>
                  </a:lnTo>
                  <a:lnTo>
                    <a:pt x="123541" y="380041"/>
                  </a:lnTo>
                  <a:lnTo>
                    <a:pt x="123602" y="334291"/>
                  </a:lnTo>
                  <a:cubicBezTo>
                    <a:pt x="123632" y="312318"/>
                    <a:pt x="101766" y="295532"/>
                    <a:pt x="80551" y="301249"/>
                  </a:cubicBezTo>
                  <a:lnTo>
                    <a:pt x="36363" y="313152"/>
                  </a:lnTo>
                  <a:lnTo>
                    <a:pt x="14345" y="275015"/>
                  </a:lnTo>
                  <a:lnTo>
                    <a:pt x="46751" y="242700"/>
                  </a:lnTo>
                  <a:cubicBezTo>
                    <a:pt x="62294" y="227188"/>
                    <a:pt x="58700" y="199862"/>
                    <a:pt x="39654" y="188898"/>
                  </a:cubicBezTo>
                  <a:lnTo>
                    <a:pt x="0" y="166061"/>
                  </a:lnTo>
                  <a:lnTo>
                    <a:pt x="11403" y="123541"/>
                  </a:lnTo>
                  <a:lnTo>
                    <a:pt x="57153" y="123587"/>
                  </a:lnTo>
                  <a:cubicBezTo>
                    <a:pt x="79141" y="123617"/>
                    <a:pt x="95912" y="101751"/>
                    <a:pt x="90196" y="80536"/>
                  </a:cubicBezTo>
                  <a:lnTo>
                    <a:pt x="78307" y="36348"/>
                  </a:lnTo>
                  <a:lnTo>
                    <a:pt x="116429" y="14345"/>
                  </a:lnTo>
                  <a:lnTo>
                    <a:pt x="148744" y="46736"/>
                  </a:lnTo>
                  <a:cubicBezTo>
                    <a:pt x="164257" y="62294"/>
                    <a:pt x="191597" y="58700"/>
                    <a:pt x="202561" y="39654"/>
                  </a:cubicBezTo>
                  <a:close/>
                </a:path>
              </a:pathLst>
            </a:custGeom>
            <a:solidFill>
              <a:schemeClr val="bg1">
                <a:lumMod val="50000"/>
              </a:schemeClr>
            </a:solidFill>
            <a:ln w="9525" cap="flat">
              <a:noFill/>
              <a:prstDash val="solid"/>
              <a:miter/>
            </a:ln>
            <a:scene3d>
              <a:camera prst="isometricRightUp"/>
              <a:lightRig rig="threePt" dir="t"/>
            </a:scene3d>
            <a:sp3d extrusionH="44450"/>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161" name="Freeform: Shape 402">
              <a:extLst>
                <a:ext uri="{FF2B5EF4-FFF2-40B4-BE49-F238E27FC236}">
                  <a16:creationId xmlns:a16="http://schemas.microsoft.com/office/drawing/2014/main" id="{2FD72DBF-514D-832F-5C45-36EE5BB81483}"/>
                </a:ext>
              </a:extLst>
            </p:cNvPr>
            <p:cNvSpPr/>
            <p:nvPr/>
          </p:nvSpPr>
          <p:spPr>
            <a:xfrm>
              <a:off x="7491495" y="3760663"/>
              <a:ext cx="403493" cy="403493"/>
            </a:xfrm>
            <a:custGeom>
              <a:avLst/>
              <a:gdLst>
                <a:gd name="connsiteX0" fmla="*/ 121358 w 242715"/>
                <a:gd name="connsiteY0" fmla="*/ 76891 h 242715"/>
                <a:gd name="connsiteX1" fmla="*/ 76891 w 242715"/>
                <a:gd name="connsiteY1" fmla="*/ 121358 h 242715"/>
                <a:gd name="connsiteX2" fmla="*/ 121358 w 242715"/>
                <a:gd name="connsiteY2" fmla="*/ 165825 h 242715"/>
                <a:gd name="connsiteX3" fmla="*/ 165825 w 242715"/>
                <a:gd name="connsiteY3" fmla="*/ 121358 h 242715"/>
                <a:gd name="connsiteX4" fmla="*/ 121358 w 242715"/>
                <a:gd name="connsiteY4" fmla="*/ 76891 h 242715"/>
                <a:gd name="connsiteX5" fmla="*/ 139736 w 242715"/>
                <a:gd name="connsiteY5" fmla="*/ 0 h 242715"/>
                <a:gd name="connsiteX6" fmla="*/ 166107 w 242715"/>
                <a:gd name="connsiteY6" fmla="*/ 7066 h 242715"/>
                <a:gd name="connsiteX7" fmla="*/ 166076 w 242715"/>
                <a:gd name="connsiteY7" fmla="*/ 35438 h 242715"/>
                <a:gd name="connsiteX8" fmla="*/ 192765 w 242715"/>
                <a:gd name="connsiteY8" fmla="*/ 55925 h 242715"/>
                <a:gd name="connsiteX9" fmla="*/ 220166 w 242715"/>
                <a:gd name="connsiteY9" fmla="*/ 48540 h 242715"/>
                <a:gd name="connsiteX10" fmla="*/ 233814 w 242715"/>
                <a:gd name="connsiteY10" fmla="*/ 72181 h 242715"/>
                <a:gd name="connsiteX11" fmla="*/ 213737 w 242715"/>
                <a:gd name="connsiteY11" fmla="*/ 92228 h 242715"/>
                <a:gd name="connsiteX12" fmla="*/ 218119 w 242715"/>
                <a:gd name="connsiteY12" fmla="*/ 125588 h 242715"/>
                <a:gd name="connsiteX13" fmla="*/ 242715 w 242715"/>
                <a:gd name="connsiteY13" fmla="*/ 139736 h 242715"/>
                <a:gd name="connsiteX14" fmla="*/ 235649 w 242715"/>
                <a:gd name="connsiteY14" fmla="*/ 166107 h 242715"/>
                <a:gd name="connsiteX15" fmla="*/ 207277 w 242715"/>
                <a:gd name="connsiteY15" fmla="*/ 166076 h 242715"/>
                <a:gd name="connsiteX16" fmla="*/ 186790 w 242715"/>
                <a:gd name="connsiteY16" fmla="*/ 192765 h 242715"/>
                <a:gd name="connsiteX17" fmla="*/ 194160 w 242715"/>
                <a:gd name="connsiteY17" fmla="*/ 220166 h 242715"/>
                <a:gd name="connsiteX18" fmla="*/ 170519 w 242715"/>
                <a:gd name="connsiteY18" fmla="*/ 233814 h 242715"/>
                <a:gd name="connsiteX19" fmla="*/ 150488 w 242715"/>
                <a:gd name="connsiteY19" fmla="*/ 213737 h 242715"/>
                <a:gd name="connsiteX20" fmla="*/ 117127 w 242715"/>
                <a:gd name="connsiteY20" fmla="*/ 218119 h 242715"/>
                <a:gd name="connsiteX21" fmla="*/ 102964 w 242715"/>
                <a:gd name="connsiteY21" fmla="*/ 242715 h 242715"/>
                <a:gd name="connsiteX22" fmla="*/ 76594 w 242715"/>
                <a:gd name="connsiteY22" fmla="*/ 235649 h 242715"/>
                <a:gd name="connsiteX23" fmla="*/ 76639 w 242715"/>
                <a:gd name="connsiteY23" fmla="*/ 207277 h 242715"/>
                <a:gd name="connsiteX24" fmla="*/ 49935 w 242715"/>
                <a:gd name="connsiteY24" fmla="*/ 186790 h 242715"/>
                <a:gd name="connsiteX25" fmla="*/ 22549 w 242715"/>
                <a:gd name="connsiteY25" fmla="*/ 194160 h 242715"/>
                <a:gd name="connsiteX26" fmla="*/ 8886 w 242715"/>
                <a:gd name="connsiteY26" fmla="*/ 170519 h 242715"/>
                <a:gd name="connsiteX27" fmla="*/ 28979 w 242715"/>
                <a:gd name="connsiteY27" fmla="*/ 150488 h 242715"/>
                <a:gd name="connsiteX28" fmla="*/ 24581 w 242715"/>
                <a:gd name="connsiteY28" fmla="*/ 117127 h 242715"/>
                <a:gd name="connsiteX29" fmla="*/ 0 w 242715"/>
                <a:gd name="connsiteY29" fmla="*/ 102964 h 242715"/>
                <a:gd name="connsiteX30" fmla="*/ 7067 w 242715"/>
                <a:gd name="connsiteY30" fmla="*/ 76594 h 242715"/>
                <a:gd name="connsiteX31" fmla="*/ 35438 w 242715"/>
                <a:gd name="connsiteY31" fmla="*/ 76639 h 242715"/>
                <a:gd name="connsiteX32" fmla="*/ 55925 w 242715"/>
                <a:gd name="connsiteY32" fmla="*/ 49935 h 242715"/>
                <a:gd name="connsiteX33" fmla="*/ 48540 w 242715"/>
                <a:gd name="connsiteY33" fmla="*/ 22549 h 242715"/>
                <a:gd name="connsiteX34" fmla="*/ 72181 w 242715"/>
                <a:gd name="connsiteY34" fmla="*/ 8886 h 242715"/>
                <a:gd name="connsiteX35" fmla="*/ 92227 w 242715"/>
                <a:gd name="connsiteY35" fmla="*/ 28979 h 242715"/>
                <a:gd name="connsiteX36" fmla="*/ 125588 w 242715"/>
                <a:gd name="connsiteY36" fmla="*/ 24581 h 24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2715" h="242715">
                  <a:moveTo>
                    <a:pt x="121358" y="76891"/>
                  </a:moveTo>
                  <a:cubicBezTo>
                    <a:pt x="96800" y="76891"/>
                    <a:pt x="76891" y="96800"/>
                    <a:pt x="76891" y="121358"/>
                  </a:cubicBezTo>
                  <a:cubicBezTo>
                    <a:pt x="76891" y="145916"/>
                    <a:pt x="96800" y="165825"/>
                    <a:pt x="121358" y="165825"/>
                  </a:cubicBezTo>
                  <a:cubicBezTo>
                    <a:pt x="145916" y="165825"/>
                    <a:pt x="165825" y="145916"/>
                    <a:pt x="165825" y="121358"/>
                  </a:cubicBezTo>
                  <a:cubicBezTo>
                    <a:pt x="165825" y="96800"/>
                    <a:pt x="145916" y="76891"/>
                    <a:pt x="121358" y="76891"/>
                  </a:cubicBezTo>
                  <a:close/>
                  <a:moveTo>
                    <a:pt x="139736" y="0"/>
                  </a:moveTo>
                  <a:lnTo>
                    <a:pt x="166107" y="7066"/>
                  </a:lnTo>
                  <a:lnTo>
                    <a:pt x="166076" y="35438"/>
                  </a:lnTo>
                  <a:cubicBezTo>
                    <a:pt x="166061" y="49056"/>
                    <a:pt x="179618" y="59458"/>
                    <a:pt x="192765" y="55925"/>
                  </a:cubicBezTo>
                  <a:lnTo>
                    <a:pt x="220166" y="48540"/>
                  </a:lnTo>
                  <a:lnTo>
                    <a:pt x="233814" y="72181"/>
                  </a:lnTo>
                  <a:lnTo>
                    <a:pt x="213737" y="92228"/>
                  </a:lnTo>
                  <a:cubicBezTo>
                    <a:pt x="204092" y="101842"/>
                    <a:pt x="206322" y="118795"/>
                    <a:pt x="218119" y="125588"/>
                  </a:cubicBezTo>
                  <a:lnTo>
                    <a:pt x="242715" y="139736"/>
                  </a:lnTo>
                  <a:lnTo>
                    <a:pt x="235649" y="166107"/>
                  </a:lnTo>
                  <a:lnTo>
                    <a:pt x="207277" y="166076"/>
                  </a:lnTo>
                  <a:cubicBezTo>
                    <a:pt x="193645" y="166061"/>
                    <a:pt x="183242" y="179618"/>
                    <a:pt x="186790" y="192765"/>
                  </a:cubicBezTo>
                  <a:lnTo>
                    <a:pt x="194160" y="220166"/>
                  </a:lnTo>
                  <a:lnTo>
                    <a:pt x="170519" y="233814"/>
                  </a:lnTo>
                  <a:lnTo>
                    <a:pt x="150488" y="213737"/>
                  </a:lnTo>
                  <a:cubicBezTo>
                    <a:pt x="140874" y="204093"/>
                    <a:pt x="123920" y="206322"/>
                    <a:pt x="117127" y="218119"/>
                  </a:cubicBezTo>
                  <a:lnTo>
                    <a:pt x="102964" y="242715"/>
                  </a:lnTo>
                  <a:lnTo>
                    <a:pt x="76594" y="235649"/>
                  </a:lnTo>
                  <a:lnTo>
                    <a:pt x="76639" y="207277"/>
                  </a:lnTo>
                  <a:cubicBezTo>
                    <a:pt x="76654" y="193645"/>
                    <a:pt x="63097" y="183242"/>
                    <a:pt x="49935" y="186790"/>
                  </a:cubicBezTo>
                  <a:lnTo>
                    <a:pt x="22549" y="194160"/>
                  </a:lnTo>
                  <a:lnTo>
                    <a:pt x="8886" y="170519"/>
                  </a:lnTo>
                  <a:lnTo>
                    <a:pt x="28979" y="150488"/>
                  </a:lnTo>
                  <a:cubicBezTo>
                    <a:pt x="38623" y="140874"/>
                    <a:pt x="36394" y="123920"/>
                    <a:pt x="24581" y="117127"/>
                  </a:cubicBezTo>
                  <a:lnTo>
                    <a:pt x="0" y="102964"/>
                  </a:lnTo>
                  <a:lnTo>
                    <a:pt x="7067" y="76594"/>
                  </a:lnTo>
                  <a:lnTo>
                    <a:pt x="35438" y="76639"/>
                  </a:lnTo>
                  <a:cubicBezTo>
                    <a:pt x="49056" y="76654"/>
                    <a:pt x="59458" y="63098"/>
                    <a:pt x="55925" y="49935"/>
                  </a:cubicBezTo>
                  <a:lnTo>
                    <a:pt x="48540" y="22549"/>
                  </a:lnTo>
                  <a:lnTo>
                    <a:pt x="72181" y="8886"/>
                  </a:lnTo>
                  <a:lnTo>
                    <a:pt x="92227" y="28979"/>
                  </a:lnTo>
                  <a:cubicBezTo>
                    <a:pt x="101842" y="38623"/>
                    <a:pt x="118795" y="36394"/>
                    <a:pt x="125588" y="24581"/>
                  </a:cubicBezTo>
                  <a:close/>
                </a:path>
              </a:pathLst>
            </a:custGeom>
            <a:solidFill>
              <a:schemeClr val="bg1">
                <a:lumMod val="50000"/>
              </a:schemeClr>
            </a:solidFill>
            <a:ln w="9525" cap="flat">
              <a:noFill/>
              <a:prstDash val="solid"/>
              <a:miter/>
            </a:ln>
            <a:scene3d>
              <a:camera prst="isometricRightUp"/>
              <a:lightRig rig="threePt" dir="t"/>
            </a:scene3d>
            <a:sp3d extrusionH="44450"/>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2286" name="Group 2285">
            <a:extLst>
              <a:ext uri="{FF2B5EF4-FFF2-40B4-BE49-F238E27FC236}">
                <a16:creationId xmlns:a16="http://schemas.microsoft.com/office/drawing/2014/main" id="{A8B1A0CD-F56F-D9C4-1CB3-C640F520A0D5}"/>
              </a:ext>
            </a:extLst>
          </p:cNvPr>
          <p:cNvGrpSpPr/>
          <p:nvPr/>
        </p:nvGrpSpPr>
        <p:grpSpPr>
          <a:xfrm>
            <a:off x="5353979" y="2900058"/>
            <a:ext cx="695393" cy="892999"/>
            <a:chOff x="4841349" y="4520163"/>
            <a:chExt cx="1109217" cy="1424416"/>
          </a:xfrm>
        </p:grpSpPr>
        <p:grpSp>
          <p:nvGrpSpPr>
            <p:cNvPr id="2156" name="Group 2155">
              <a:extLst>
                <a:ext uri="{FF2B5EF4-FFF2-40B4-BE49-F238E27FC236}">
                  <a16:creationId xmlns:a16="http://schemas.microsoft.com/office/drawing/2014/main" id="{C62C4050-FB60-9DDD-21FE-3A04860E6CDC}"/>
                </a:ext>
              </a:extLst>
            </p:cNvPr>
            <p:cNvGrpSpPr/>
            <p:nvPr/>
          </p:nvGrpSpPr>
          <p:grpSpPr>
            <a:xfrm>
              <a:off x="4841349" y="4520163"/>
              <a:ext cx="1109217" cy="1424416"/>
              <a:chOff x="5298937" y="5828111"/>
              <a:chExt cx="1109217" cy="1424416"/>
            </a:xfrm>
          </p:grpSpPr>
          <p:grpSp>
            <p:nvGrpSpPr>
              <p:cNvPr id="2123" name="Graphic 2068">
                <a:extLst>
                  <a:ext uri="{FF2B5EF4-FFF2-40B4-BE49-F238E27FC236}">
                    <a16:creationId xmlns:a16="http://schemas.microsoft.com/office/drawing/2014/main" id="{9BF05C72-1E18-71E0-5EC4-1D505A14FB10}"/>
                  </a:ext>
                </a:extLst>
              </p:cNvPr>
              <p:cNvGrpSpPr/>
              <p:nvPr/>
            </p:nvGrpSpPr>
            <p:grpSpPr>
              <a:xfrm flipH="1">
                <a:off x="5679133" y="6992855"/>
                <a:ext cx="412271" cy="257959"/>
                <a:chOff x="4267409" y="5779714"/>
                <a:chExt cx="254648" cy="159334"/>
              </a:xfrm>
            </p:grpSpPr>
            <p:sp>
              <p:nvSpPr>
                <p:cNvPr id="2152" name="Freeform 2151">
                  <a:extLst>
                    <a:ext uri="{FF2B5EF4-FFF2-40B4-BE49-F238E27FC236}">
                      <a16:creationId xmlns:a16="http://schemas.microsoft.com/office/drawing/2014/main" id="{4D8B5134-DA8F-09EC-04F5-89FEE14AEFB4}"/>
                    </a:ext>
                  </a:extLst>
                </p:cNvPr>
                <p:cNvSpPr/>
                <p:nvPr/>
              </p:nvSpPr>
              <p:spPr>
                <a:xfrm>
                  <a:off x="4267409" y="5779714"/>
                  <a:ext cx="254648" cy="149450"/>
                </a:xfrm>
                <a:custGeom>
                  <a:avLst/>
                  <a:gdLst>
                    <a:gd name="connsiteX0" fmla="*/ 73514 w 254648"/>
                    <a:gd name="connsiteY0" fmla="*/ 0 h 149450"/>
                    <a:gd name="connsiteX1" fmla="*/ 0 w 254648"/>
                    <a:gd name="connsiteY1" fmla="*/ 43143 h 149450"/>
                    <a:gd name="connsiteX2" fmla="*/ 181135 w 254648"/>
                    <a:gd name="connsiteY2" fmla="*/ 149451 h 149450"/>
                    <a:gd name="connsiteX3" fmla="*/ 254649 w 254648"/>
                    <a:gd name="connsiteY3" fmla="*/ 106308 h 149450"/>
                    <a:gd name="connsiteX4" fmla="*/ 100273 w 254648"/>
                    <a:gd name="connsiteY4" fmla="*/ 15718 h 149450"/>
                    <a:gd name="connsiteX5" fmla="*/ 73514 w 254648"/>
                    <a:gd name="connsiteY5" fmla="*/ 0 h 14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648" h="149450">
                      <a:moveTo>
                        <a:pt x="73514" y="0"/>
                      </a:moveTo>
                      <a:lnTo>
                        <a:pt x="0" y="43143"/>
                      </a:lnTo>
                      <a:lnTo>
                        <a:pt x="181135" y="149451"/>
                      </a:lnTo>
                      <a:lnTo>
                        <a:pt x="254649" y="106308"/>
                      </a:lnTo>
                      <a:lnTo>
                        <a:pt x="100273" y="15718"/>
                      </a:lnTo>
                      <a:lnTo>
                        <a:pt x="73514" y="0"/>
                      </a:lnTo>
                      <a:close/>
                    </a:path>
                  </a:pathLst>
                </a:custGeom>
                <a:solidFill>
                  <a:srgbClr val="939598"/>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53" name="Freeform 2152">
                  <a:extLst>
                    <a:ext uri="{FF2B5EF4-FFF2-40B4-BE49-F238E27FC236}">
                      <a16:creationId xmlns:a16="http://schemas.microsoft.com/office/drawing/2014/main" id="{BB6B1545-17BF-CD83-CE53-2AA33F24FA15}"/>
                    </a:ext>
                  </a:extLst>
                </p:cNvPr>
                <p:cNvSpPr/>
                <p:nvPr/>
              </p:nvSpPr>
              <p:spPr>
                <a:xfrm>
                  <a:off x="4448544" y="5886022"/>
                  <a:ext cx="73513" cy="53026"/>
                </a:xfrm>
                <a:custGeom>
                  <a:avLst/>
                  <a:gdLst>
                    <a:gd name="connsiteX0" fmla="*/ 0 w 73513"/>
                    <a:gd name="connsiteY0" fmla="*/ 43143 h 53026"/>
                    <a:gd name="connsiteX1" fmla="*/ 0 w 73513"/>
                    <a:gd name="connsiteY1" fmla="*/ 53026 h 53026"/>
                    <a:gd name="connsiteX2" fmla="*/ 73514 w 73513"/>
                    <a:gd name="connsiteY2" fmla="*/ 9883 h 53026"/>
                    <a:gd name="connsiteX3" fmla="*/ 73514 w 73513"/>
                    <a:gd name="connsiteY3" fmla="*/ 0 h 53026"/>
                    <a:gd name="connsiteX4" fmla="*/ 0 w 73513"/>
                    <a:gd name="connsiteY4" fmla="*/ 43143 h 53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13" h="53026">
                      <a:moveTo>
                        <a:pt x="0" y="43143"/>
                      </a:moveTo>
                      <a:lnTo>
                        <a:pt x="0" y="53026"/>
                      </a:lnTo>
                      <a:lnTo>
                        <a:pt x="73514" y="9883"/>
                      </a:lnTo>
                      <a:lnTo>
                        <a:pt x="73514" y="0"/>
                      </a:lnTo>
                      <a:lnTo>
                        <a:pt x="0" y="43143"/>
                      </a:lnTo>
                      <a:close/>
                    </a:path>
                  </a:pathLst>
                </a:custGeom>
                <a:solidFill>
                  <a:srgbClr val="6D6E71"/>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54" name="Freeform 2153">
                  <a:extLst>
                    <a:ext uri="{FF2B5EF4-FFF2-40B4-BE49-F238E27FC236}">
                      <a16:creationId xmlns:a16="http://schemas.microsoft.com/office/drawing/2014/main" id="{52DFD6F9-D60B-0E5B-BCC2-6836532C16D5}"/>
                    </a:ext>
                  </a:extLst>
                </p:cNvPr>
                <p:cNvSpPr/>
                <p:nvPr/>
              </p:nvSpPr>
              <p:spPr>
                <a:xfrm>
                  <a:off x="4267409" y="5822858"/>
                  <a:ext cx="181134" cy="116191"/>
                </a:xfrm>
                <a:custGeom>
                  <a:avLst/>
                  <a:gdLst>
                    <a:gd name="connsiteX0" fmla="*/ 181135 w 181134"/>
                    <a:gd name="connsiteY0" fmla="*/ 106308 h 116191"/>
                    <a:gd name="connsiteX1" fmla="*/ 181135 w 181134"/>
                    <a:gd name="connsiteY1" fmla="*/ 116191 h 116191"/>
                    <a:gd name="connsiteX2" fmla="*/ 0 w 181134"/>
                    <a:gd name="connsiteY2" fmla="*/ 9883 h 116191"/>
                    <a:gd name="connsiteX3" fmla="*/ 0 w 181134"/>
                    <a:gd name="connsiteY3" fmla="*/ 0 h 116191"/>
                    <a:gd name="connsiteX4" fmla="*/ 181135 w 181134"/>
                    <a:gd name="connsiteY4" fmla="*/ 106308 h 11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34" h="116191">
                      <a:moveTo>
                        <a:pt x="181135" y="106308"/>
                      </a:moveTo>
                      <a:lnTo>
                        <a:pt x="181135" y="116191"/>
                      </a:lnTo>
                      <a:lnTo>
                        <a:pt x="0" y="9883"/>
                      </a:lnTo>
                      <a:lnTo>
                        <a:pt x="0" y="0"/>
                      </a:lnTo>
                      <a:lnTo>
                        <a:pt x="181135" y="106308"/>
                      </a:lnTo>
                      <a:close/>
                    </a:path>
                  </a:pathLst>
                </a:custGeom>
                <a:solidFill>
                  <a:srgbClr val="888A8C"/>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24" name="Graphic 2068">
                <a:extLst>
                  <a:ext uri="{FF2B5EF4-FFF2-40B4-BE49-F238E27FC236}">
                    <a16:creationId xmlns:a16="http://schemas.microsoft.com/office/drawing/2014/main" id="{67E42300-349B-2EF9-901E-BAEEE4CA655A}"/>
                  </a:ext>
                </a:extLst>
              </p:cNvPr>
              <p:cNvGrpSpPr/>
              <p:nvPr/>
            </p:nvGrpSpPr>
            <p:grpSpPr>
              <a:xfrm flipH="1">
                <a:off x="5794304" y="6898091"/>
                <a:ext cx="134169" cy="250873"/>
                <a:chOff x="4368047" y="5721181"/>
                <a:chExt cx="82872" cy="154957"/>
              </a:xfrm>
            </p:grpSpPr>
            <p:sp>
              <p:nvSpPr>
                <p:cNvPr id="2149" name="Freeform 2148">
                  <a:extLst>
                    <a:ext uri="{FF2B5EF4-FFF2-40B4-BE49-F238E27FC236}">
                      <a16:creationId xmlns:a16="http://schemas.microsoft.com/office/drawing/2014/main" id="{B661580B-FD16-F2F0-C8F5-6A4BA076D261}"/>
                    </a:ext>
                  </a:extLst>
                </p:cNvPr>
                <p:cNvSpPr/>
                <p:nvPr/>
              </p:nvSpPr>
              <p:spPr>
                <a:xfrm>
                  <a:off x="4368047" y="5721181"/>
                  <a:ext cx="82872" cy="48649"/>
                </a:xfrm>
                <a:custGeom>
                  <a:avLst/>
                  <a:gdLst>
                    <a:gd name="connsiteX0" fmla="*/ 23944 w 82872"/>
                    <a:gd name="connsiteY0" fmla="*/ 0 h 48649"/>
                    <a:gd name="connsiteX1" fmla="*/ 0 w 82872"/>
                    <a:gd name="connsiteY1" fmla="*/ 14077 h 48649"/>
                    <a:gd name="connsiteX2" fmla="*/ 58965 w 82872"/>
                    <a:gd name="connsiteY2" fmla="*/ 48650 h 48649"/>
                    <a:gd name="connsiteX3" fmla="*/ 82872 w 82872"/>
                    <a:gd name="connsiteY3" fmla="*/ 34609 h 48649"/>
                    <a:gd name="connsiteX4" fmla="*/ 32644 w 82872"/>
                    <a:gd name="connsiteY4" fmla="*/ 5142 h 48649"/>
                    <a:gd name="connsiteX5" fmla="*/ 23944 w 82872"/>
                    <a:gd name="connsiteY5" fmla="*/ 0 h 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72" h="48649">
                      <a:moveTo>
                        <a:pt x="23944" y="0"/>
                      </a:moveTo>
                      <a:lnTo>
                        <a:pt x="0" y="14077"/>
                      </a:lnTo>
                      <a:lnTo>
                        <a:pt x="58965" y="48650"/>
                      </a:lnTo>
                      <a:lnTo>
                        <a:pt x="82872" y="34609"/>
                      </a:lnTo>
                      <a:lnTo>
                        <a:pt x="32644" y="5142"/>
                      </a:lnTo>
                      <a:lnTo>
                        <a:pt x="23944" y="0"/>
                      </a:lnTo>
                      <a:close/>
                    </a:path>
                  </a:pathLst>
                </a:custGeom>
                <a:solidFill>
                  <a:srgbClr val="FFFFFF"/>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50" name="Freeform 2149">
                  <a:extLst>
                    <a:ext uri="{FF2B5EF4-FFF2-40B4-BE49-F238E27FC236}">
                      <a16:creationId xmlns:a16="http://schemas.microsoft.com/office/drawing/2014/main" id="{C74EC922-08D5-5CF1-8A37-12C7B164A3DD}"/>
                    </a:ext>
                  </a:extLst>
                </p:cNvPr>
                <p:cNvSpPr/>
                <p:nvPr/>
              </p:nvSpPr>
              <p:spPr>
                <a:xfrm>
                  <a:off x="4427012" y="5755791"/>
                  <a:ext cx="23907" cy="120348"/>
                </a:xfrm>
                <a:custGeom>
                  <a:avLst/>
                  <a:gdLst>
                    <a:gd name="connsiteX0" fmla="*/ 0 w 23907"/>
                    <a:gd name="connsiteY0" fmla="*/ 14041 h 120348"/>
                    <a:gd name="connsiteX1" fmla="*/ 0 w 23907"/>
                    <a:gd name="connsiteY1" fmla="*/ 120349 h 120348"/>
                    <a:gd name="connsiteX2" fmla="*/ 23908 w 23907"/>
                    <a:gd name="connsiteY2" fmla="*/ 106308 h 120348"/>
                    <a:gd name="connsiteX3" fmla="*/ 23908 w 23907"/>
                    <a:gd name="connsiteY3" fmla="*/ 0 h 120348"/>
                    <a:gd name="connsiteX4" fmla="*/ 0 w 23907"/>
                    <a:gd name="connsiteY4" fmla="*/ 14041 h 12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7" h="120348">
                      <a:moveTo>
                        <a:pt x="0" y="14041"/>
                      </a:moveTo>
                      <a:lnTo>
                        <a:pt x="0" y="120349"/>
                      </a:lnTo>
                      <a:lnTo>
                        <a:pt x="23908" y="106308"/>
                      </a:lnTo>
                      <a:lnTo>
                        <a:pt x="23908" y="0"/>
                      </a:lnTo>
                      <a:lnTo>
                        <a:pt x="0" y="14041"/>
                      </a:lnTo>
                      <a:close/>
                    </a:path>
                  </a:pathLst>
                </a:custGeom>
                <a:solidFill>
                  <a:srgbClr val="6D6E71"/>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51" name="Freeform 2150">
                  <a:extLst>
                    <a:ext uri="{FF2B5EF4-FFF2-40B4-BE49-F238E27FC236}">
                      <a16:creationId xmlns:a16="http://schemas.microsoft.com/office/drawing/2014/main" id="{0541E946-7DE9-CCA0-EF89-83CC36F07B6A}"/>
                    </a:ext>
                  </a:extLst>
                </p:cNvPr>
                <p:cNvSpPr/>
                <p:nvPr/>
              </p:nvSpPr>
              <p:spPr>
                <a:xfrm>
                  <a:off x="4368047" y="5735258"/>
                  <a:ext cx="58964" cy="140880"/>
                </a:xfrm>
                <a:custGeom>
                  <a:avLst/>
                  <a:gdLst>
                    <a:gd name="connsiteX0" fmla="*/ 58965 w 58964"/>
                    <a:gd name="connsiteY0" fmla="*/ 34573 h 140880"/>
                    <a:gd name="connsiteX1" fmla="*/ 58965 w 58964"/>
                    <a:gd name="connsiteY1" fmla="*/ 140881 h 140880"/>
                    <a:gd name="connsiteX2" fmla="*/ 0 w 58964"/>
                    <a:gd name="connsiteY2" fmla="*/ 106271 h 140880"/>
                    <a:gd name="connsiteX3" fmla="*/ 0 w 58964"/>
                    <a:gd name="connsiteY3" fmla="*/ 0 h 140880"/>
                    <a:gd name="connsiteX4" fmla="*/ 58965 w 58964"/>
                    <a:gd name="connsiteY4" fmla="*/ 34573 h 14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4" h="140880">
                      <a:moveTo>
                        <a:pt x="58965" y="34573"/>
                      </a:moveTo>
                      <a:lnTo>
                        <a:pt x="58965" y="140881"/>
                      </a:lnTo>
                      <a:lnTo>
                        <a:pt x="0" y="106271"/>
                      </a:lnTo>
                      <a:lnTo>
                        <a:pt x="0" y="0"/>
                      </a:lnTo>
                      <a:lnTo>
                        <a:pt x="58965" y="34573"/>
                      </a:lnTo>
                      <a:close/>
                    </a:path>
                  </a:pathLst>
                </a:custGeom>
                <a:solidFill>
                  <a:srgbClr val="808285"/>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34" name="Freeform 2133">
                <a:extLst>
                  <a:ext uri="{FF2B5EF4-FFF2-40B4-BE49-F238E27FC236}">
                    <a16:creationId xmlns:a16="http://schemas.microsoft.com/office/drawing/2014/main" id="{95E3CB2B-CCC6-B0EA-FCCB-2E093A49F43E}"/>
                  </a:ext>
                </a:extLst>
              </p:cNvPr>
              <p:cNvSpPr/>
              <p:nvPr/>
            </p:nvSpPr>
            <p:spPr>
              <a:xfrm flipH="1">
                <a:off x="5383155" y="5847654"/>
                <a:ext cx="1024999" cy="1404873"/>
              </a:xfrm>
              <a:custGeom>
                <a:avLst/>
                <a:gdLst>
                  <a:gd name="connsiteX0" fmla="*/ 0 w 633112"/>
                  <a:gd name="connsiteY0" fmla="*/ 503093 h 867749"/>
                  <a:gd name="connsiteX1" fmla="*/ 0 w 633112"/>
                  <a:gd name="connsiteY1" fmla="*/ 0 h 867749"/>
                  <a:gd name="connsiteX2" fmla="*/ 633112 w 633112"/>
                  <a:gd name="connsiteY2" fmla="*/ 364656 h 867749"/>
                  <a:gd name="connsiteX3" fmla="*/ 633112 w 633112"/>
                  <a:gd name="connsiteY3" fmla="*/ 867749 h 867749"/>
                  <a:gd name="connsiteX4" fmla="*/ 0 w 633112"/>
                  <a:gd name="connsiteY4" fmla="*/ 503093 h 86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112" h="867749">
                    <a:moveTo>
                      <a:pt x="0" y="503093"/>
                    </a:moveTo>
                    <a:lnTo>
                      <a:pt x="0" y="0"/>
                    </a:lnTo>
                    <a:lnTo>
                      <a:pt x="633112" y="364656"/>
                    </a:lnTo>
                    <a:lnTo>
                      <a:pt x="633112" y="867749"/>
                    </a:lnTo>
                    <a:lnTo>
                      <a:pt x="0" y="503093"/>
                    </a:lnTo>
                    <a:close/>
                  </a:path>
                </a:pathLst>
              </a:custGeom>
              <a:solidFill>
                <a:srgbClr val="6D6E71"/>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37" name="Freeform 2136">
                <a:extLst>
                  <a:ext uri="{FF2B5EF4-FFF2-40B4-BE49-F238E27FC236}">
                    <a16:creationId xmlns:a16="http://schemas.microsoft.com/office/drawing/2014/main" id="{98F281B0-4C31-4148-EE3B-278AD4A52058}"/>
                  </a:ext>
                </a:extLst>
              </p:cNvPr>
              <p:cNvSpPr/>
              <p:nvPr/>
            </p:nvSpPr>
            <p:spPr>
              <a:xfrm flipH="1">
                <a:off x="5399372" y="6644501"/>
                <a:ext cx="992566" cy="579981"/>
              </a:xfrm>
              <a:custGeom>
                <a:avLst/>
                <a:gdLst>
                  <a:gd name="connsiteX0" fmla="*/ 0 w 613079"/>
                  <a:gd name="connsiteY0" fmla="*/ 5106 h 358237"/>
                  <a:gd name="connsiteX1" fmla="*/ 8883 w 613079"/>
                  <a:gd name="connsiteY1" fmla="*/ 0 h 358237"/>
                  <a:gd name="connsiteX2" fmla="*/ 613080 w 613079"/>
                  <a:gd name="connsiteY2" fmla="*/ 347990 h 358237"/>
                  <a:gd name="connsiteX3" fmla="*/ 613080 w 613079"/>
                  <a:gd name="connsiteY3" fmla="*/ 358237 h 358237"/>
                  <a:gd name="connsiteX4" fmla="*/ 0 w 613079"/>
                  <a:gd name="connsiteY4" fmla="*/ 5106 h 358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79" h="358237">
                    <a:moveTo>
                      <a:pt x="0" y="5106"/>
                    </a:moveTo>
                    <a:lnTo>
                      <a:pt x="8883" y="0"/>
                    </a:lnTo>
                    <a:lnTo>
                      <a:pt x="613080" y="347990"/>
                    </a:lnTo>
                    <a:lnTo>
                      <a:pt x="613080" y="358237"/>
                    </a:lnTo>
                    <a:lnTo>
                      <a:pt x="0" y="5106"/>
                    </a:lnTo>
                    <a:close/>
                  </a:path>
                </a:pathLst>
              </a:custGeom>
              <a:solidFill>
                <a:srgbClr val="939598"/>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38" name="Freeform 2137">
                <a:extLst>
                  <a:ext uri="{FF2B5EF4-FFF2-40B4-BE49-F238E27FC236}">
                    <a16:creationId xmlns:a16="http://schemas.microsoft.com/office/drawing/2014/main" id="{068CF5A2-C1D3-C327-87F4-B8E8E361DA26}"/>
                  </a:ext>
                </a:extLst>
              </p:cNvPr>
              <p:cNvSpPr/>
              <p:nvPr/>
            </p:nvSpPr>
            <p:spPr>
              <a:xfrm flipH="1">
                <a:off x="5399372" y="5883965"/>
                <a:ext cx="978185" cy="1323926"/>
              </a:xfrm>
              <a:custGeom>
                <a:avLst/>
                <a:gdLst>
                  <a:gd name="connsiteX0" fmla="*/ 604197 w 604196"/>
                  <a:gd name="connsiteY0" fmla="*/ 817750 h 817750"/>
                  <a:gd name="connsiteX1" fmla="*/ 0 w 604196"/>
                  <a:gd name="connsiteY1" fmla="*/ 469760 h 817750"/>
                  <a:gd name="connsiteX2" fmla="*/ 0 w 604196"/>
                  <a:gd name="connsiteY2" fmla="*/ 0 h 817750"/>
                  <a:gd name="connsiteX3" fmla="*/ 604197 w 604196"/>
                  <a:gd name="connsiteY3" fmla="*/ 348026 h 817750"/>
                  <a:gd name="connsiteX4" fmla="*/ 604197 w 604196"/>
                  <a:gd name="connsiteY4" fmla="*/ 817750 h 81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96" h="817750">
                    <a:moveTo>
                      <a:pt x="604197" y="817750"/>
                    </a:moveTo>
                    <a:lnTo>
                      <a:pt x="0" y="469760"/>
                    </a:lnTo>
                    <a:lnTo>
                      <a:pt x="0" y="0"/>
                    </a:lnTo>
                    <a:lnTo>
                      <a:pt x="604197" y="348026"/>
                    </a:lnTo>
                    <a:lnTo>
                      <a:pt x="604197" y="817750"/>
                    </a:lnTo>
                    <a:close/>
                  </a:path>
                </a:pathLst>
              </a:custGeom>
              <a:gradFill>
                <a:gsLst>
                  <a:gs pos="100000">
                    <a:srgbClr val="173029"/>
                  </a:gs>
                  <a:gs pos="11000">
                    <a:srgbClr val="006D55"/>
                  </a:gs>
                </a:gsLst>
                <a:path path="circle">
                  <a:fillToRect l="50000" t="50000" r="50000" b="50000"/>
                </a:path>
              </a:gra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127" name="Graphic 2068">
                <a:extLst>
                  <a:ext uri="{FF2B5EF4-FFF2-40B4-BE49-F238E27FC236}">
                    <a16:creationId xmlns:a16="http://schemas.microsoft.com/office/drawing/2014/main" id="{7E9982F6-7379-5313-A489-8BB6AC7518F8}"/>
                  </a:ext>
                </a:extLst>
              </p:cNvPr>
              <p:cNvGrpSpPr/>
              <p:nvPr/>
            </p:nvGrpSpPr>
            <p:grpSpPr>
              <a:xfrm flipH="1">
                <a:off x="5298937" y="5828111"/>
                <a:ext cx="1109217" cy="1424416"/>
                <a:chOff x="4071762" y="5060286"/>
                <a:chExt cx="685131" cy="879820"/>
              </a:xfrm>
            </p:grpSpPr>
            <p:grpSp>
              <p:nvGrpSpPr>
                <p:cNvPr id="2128" name="Graphic 2068">
                  <a:extLst>
                    <a:ext uri="{FF2B5EF4-FFF2-40B4-BE49-F238E27FC236}">
                      <a16:creationId xmlns:a16="http://schemas.microsoft.com/office/drawing/2014/main" id="{52D6F09E-C0DA-E9C6-175B-82236C3DD125}"/>
                    </a:ext>
                  </a:extLst>
                </p:cNvPr>
                <p:cNvGrpSpPr/>
                <p:nvPr/>
              </p:nvGrpSpPr>
              <p:grpSpPr>
                <a:xfrm>
                  <a:off x="4704874" y="5407072"/>
                  <a:ext cx="52019" cy="533034"/>
                  <a:chOff x="4704874" y="5407072"/>
                  <a:chExt cx="52019" cy="533034"/>
                </a:xfrm>
              </p:grpSpPr>
              <p:sp>
                <p:nvSpPr>
                  <p:cNvPr id="2132" name="Freeform 2131">
                    <a:extLst>
                      <a:ext uri="{FF2B5EF4-FFF2-40B4-BE49-F238E27FC236}">
                        <a16:creationId xmlns:a16="http://schemas.microsoft.com/office/drawing/2014/main" id="{D0D8F697-95E1-D8EE-C7B3-3A976DF42908}"/>
                      </a:ext>
                    </a:extLst>
                  </p:cNvPr>
                  <p:cNvSpPr/>
                  <p:nvPr/>
                </p:nvSpPr>
                <p:spPr>
                  <a:xfrm>
                    <a:off x="4704874" y="5407072"/>
                    <a:ext cx="52019" cy="533034"/>
                  </a:xfrm>
                  <a:custGeom>
                    <a:avLst/>
                    <a:gdLst>
                      <a:gd name="connsiteX0" fmla="*/ 52019 w 52019"/>
                      <a:gd name="connsiteY0" fmla="*/ 0 h 533034"/>
                      <a:gd name="connsiteX1" fmla="*/ 0 w 52019"/>
                      <a:gd name="connsiteY1" fmla="*/ 29941 h 533034"/>
                      <a:gd name="connsiteX2" fmla="*/ 0 w 52019"/>
                      <a:gd name="connsiteY2" fmla="*/ 533035 h 533034"/>
                      <a:gd name="connsiteX3" fmla="*/ 52019 w 52019"/>
                      <a:gd name="connsiteY3" fmla="*/ 471803 h 533034"/>
                      <a:gd name="connsiteX4" fmla="*/ 52019 w 52019"/>
                      <a:gd name="connsiteY4" fmla="*/ 0 h 533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19" h="533034">
                        <a:moveTo>
                          <a:pt x="52019" y="0"/>
                        </a:moveTo>
                        <a:lnTo>
                          <a:pt x="0" y="29941"/>
                        </a:lnTo>
                        <a:lnTo>
                          <a:pt x="0" y="533035"/>
                        </a:lnTo>
                        <a:lnTo>
                          <a:pt x="52019" y="471803"/>
                        </a:lnTo>
                        <a:lnTo>
                          <a:pt x="52019" y="0"/>
                        </a:lnTo>
                        <a:close/>
                      </a:path>
                    </a:pathLst>
                  </a:custGeom>
                  <a:solidFill>
                    <a:srgbClr val="6D6E71"/>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33" name="Freeform 2132">
                    <a:extLst>
                      <a:ext uri="{FF2B5EF4-FFF2-40B4-BE49-F238E27FC236}">
                        <a16:creationId xmlns:a16="http://schemas.microsoft.com/office/drawing/2014/main" id="{53CB1F58-687A-EEC9-5FA1-C53664B10E0F}"/>
                      </a:ext>
                    </a:extLst>
                  </p:cNvPr>
                  <p:cNvSpPr/>
                  <p:nvPr/>
                </p:nvSpPr>
                <p:spPr>
                  <a:xfrm>
                    <a:off x="4704874" y="5424942"/>
                    <a:ext cx="20946" cy="515164"/>
                  </a:xfrm>
                  <a:custGeom>
                    <a:avLst/>
                    <a:gdLst>
                      <a:gd name="connsiteX0" fmla="*/ 20947 w 20946"/>
                      <a:gd name="connsiteY0" fmla="*/ 503093 h 515164"/>
                      <a:gd name="connsiteX1" fmla="*/ 20947 w 20946"/>
                      <a:gd name="connsiteY1" fmla="*/ 0 h 515164"/>
                      <a:gd name="connsiteX2" fmla="*/ 0 w 20946"/>
                      <a:gd name="connsiteY2" fmla="*/ 12071 h 515164"/>
                      <a:gd name="connsiteX3" fmla="*/ 0 w 20946"/>
                      <a:gd name="connsiteY3" fmla="*/ 515165 h 515164"/>
                      <a:gd name="connsiteX4" fmla="*/ 20947 w 20946"/>
                      <a:gd name="connsiteY4" fmla="*/ 503093 h 515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6" h="515164">
                        <a:moveTo>
                          <a:pt x="20947" y="503093"/>
                        </a:moveTo>
                        <a:lnTo>
                          <a:pt x="20947" y="0"/>
                        </a:lnTo>
                        <a:lnTo>
                          <a:pt x="0" y="12071"/>
                        </a:lnTo>
                        <a:lnTo>
                          <a:pt x="0" y="515165"/>
                        </a:lnTo>
                        <a:lnTo>
                          <a:pt x="20947" y="503093"/>
                        </a:lnTo>
                        <a:close/>
                      </a:path>
                    </a:pathLst>
                  </a:custGeom>
                  <a:solidFill>
                    <a:srgbClr val="58595B"/>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29" name="Graphic 2068">
                  <a:extLst>
                    <a:ext uri="{FF2B5EF4-FFF2-40B4-BE49-F238E27FC236}">
                      <a16:creationId xmlns:a16="http://schemas.microsoft.com/office/drawing/2014/main" id="{D0CD4121-6354-1740-8805-A605F194FF8D}"/>
                    </a:ext>
                  </a:extLst>
                </p:cNvPr>
                <p:cNvGrpSpPr/>
                <p:nvPr/>
              </p:nvGrpSpPr>
              <p:grpSpPr>
                <a:xfrm>
                  <a:off x="4071762" y="5060286"/>
                  <a:ext cx="685131" cy="376727"/>
                  <a:chOff x="4071762" y="5060286"/>
                  <a:chExt cx="685131" cy="376727"/>
                </a:xfrm>
              </p:grpSpPr>
              <p:sp>
                <p:nvSpPr>
                  <p:cNvPr id="2130" name="Freeform 2129">
                    <a:extLst>
                      <a:ext uri="{FF2B5EF4-FFF2-40B4-BE49-F238E27FC236}">
                        <a16:creationId xmlns:a16="http://schemas.microsoft.com/office/drawing/2014/main" id="{F8F38355-8E16-F424-2FFB-191F837B7905}"/>
                      </a:ext>
                    </a:extLst>
                  </p:cNvPr>
                  <p:cNvSpPr/>
                  <p:nvPr/>
                </p:nvSpPr>
                <p:spPr>
                  <a:xfrm>
                    <a:off x="4071762" y="5065063"/>
                    <a:ext cx="685131" cy="371949"/>
                  </a:xfrm>
                  <a:custGeom>
                    <a:avLst/>
                    <a:gdLst>
                      <a:gd name="connsiteX0" fmla="*/ 91353 w 685131"/>
                      <a:gd name="connsiteY0" fmla="*/ 0 h 371949"/>
                      <a:gd name="connsiteX1" fmla="*/ 685131 w 685131"/>
                      <a:gd name="connsiteY1" fmla="*/ 342009 h 371949"/>
                      <a:gd name="connsiteX2" fmla="*/ 633112 w 685131"/>
                      <a:gd name="connsiteY2" fmla="*/ 371950 h 371949"/>
                      <a:gd name="connsiteX3" fmla="*/ 0 w 685131"/>
                      <a:gd name="connsiteY3" fmla="*/ 7294 h 371949"/>
                      <a:gd name="connsiteX4" fmla="*/ 91353 w 685131"/>
                      <a:gd name="connsiteY4" fmla="*/ 0 h 37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131" h="371949">
                        <a:moveTo>
                          <a:pt x="91353" y="0"/>
                        </a:moveTo>
                        <a:lnTo>
                          <a:pt x="685131" y="342009"/>
                        </a:lnTo>
                        <a:lnTo>
                          <a:pt x="633112" y="371950"/>
                        </a:lnTo>
                        <a:lnTo>
                          <a:pt x="0" y="7294"/>
                        </a:lnTo>
                        <a:lnTo>
                          <a:pt x="91353" y="0"/>
                        </a:lnTo>
                        <a:close/>
                      </a:path>
                    </a:pathLst>
                  </a:custGeom>
                  <a:solidFill>
                    <a:srgbClr val="808285"/>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31" name="Freeform 2130">
                    <a:extLst>
                      <a:ext uri="{FF2B5EF4-FFF2-40B4-BE49-F238E27FC236}">
                        <a16:creationId xmlns:a16="http://schemas.microsoft.com/office/drawing/2014/main" id="{189EB80B-C7EE-75BF-D59E-7128AA95EBBF}"/>
                      </a:ext>
                    </a:extLst>
                  </p:cNvPr>
                  <p:cNvSpPr/>
                  <p:nvPr/>
                </p:nvSpPr>
                <p:spPr>
                  <a:xfrm>
                    <a:off x="4071762" y="5060286"/>
                    <a:ext cx="654058" cy="376727"/>
                  </a:xfrm>
                  <a:custGeom>
                    <a:avLst/>
                    <a:gdLst>
                      <a:gd name="connsiteX0" fmla="*/ 20947 w 654058"/>
                      <a:gd name="connsiteY0" fmla="*/ 0 h 376727"/>
                      <a:gd name="connsiteX1" fmla="*/ 654059 w 654058"/>
                      <a:gd name="connsiteY1" fmla="*/ 364656 h 376727"/>
                      <a:gd name="connsiteX2" fmla="*/ 633112 w 654058"/>
                      <a:gd name="connsiteY2" fmla="*/ 376727 h 376727"/>
                      <a:gd name="connsiteX3" fmla="*/ 0 w 654058"/>
                      <a:gd name="connsiteY3" fmla="*/ 12071 h 376727"/>
                      <a:gd name="connsiteX4" fmla="*/ 20947 w 654058"/>
                      <a:gd name="connsiteY4" fmla="*/ 0 h 37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58" h="376727">
                        <a:moveTo>
                          <a:pt x="20947" y="0"/>
                        </a:moveTo>
                        <a:lnTo>
                          <a:pt x="654059" y="364656"/>
                        </a:lnTo>
                        <a:lnTo>
                          <a:pt x="633112" y="376727"/>
                        </a:lnTo>
                        <a:lnTo>
                          <a:pt x="0" y="12071"/>
                        </a:lnTo>
                        <a:lnTo>
                          <a:pt x="20947" y="0"/>
                        </a:lnTo>
                        <a:close/>
                      </a:path>
                    </a:pathLst>
                  </a:custGeom>
                  <a:solidFill>
                    <a:srgbClr val="939598"/>
                  </a:solidFill>
                  <a:ln w="36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1867" name="Graphic 314">
              <a:extLst>
                <a:ext uri="{FF2B5EF4-FFF2-40B4-BE49-F238E27FC236}">
                  <a16:creationId xmlns:a16="http://schemas.microsoft.com/office/drawing/2014/main" id="{D3D623EA-82FF-9DFE-AFA9-C153B84EC675}"/>
                </a:ext>
              </a:extLst>
            </p:cNvPr>
            <p:cNvGrpSpPr/>
            <p:nvPr/>
          </p:nvGrpSpPr>
          <p:grpSpPr>
            <a:xfrm>
              <a:off x="4920680" y="4921824"/>
              <a:ext cx="1000030" cy="621094"/>
              <a:chOff x="6179099" y="497605"/>
              <a:chExt cx="1000904" cy="621636"/>
            </a:xfrm>
            <a:solidFill>
              <a:schemeClr val="accent6">
                <a:lumMod val="40000"/>
                <a:lumOff val="60000"/>
              </a:schemeClr>
            </a:solidFill>
            <a:scene3d>
              <a:camera prst="isometricRightUp"/>
              <a:lightRig rig="threePt" dir="t"/>
            </a:scene3d>
          </p:grpSpPr>
          <p:sp>
            <p:nvSpPr>
              <p:cNvPr id="1868" name="Freeform 1867">
                <a:extLst>
                  <a:ext uri="{FF2B5EF4-FFF2-40B4-BE49-F238E27FC236}">
                    <a16:creationId xmlns:a16="http://schemas.microsoft.com/office/drawing/2014/main" id="{1DF5E7B5-17FE-8B6B-0EDE-459EC5BAA016}"/>
                  </a:ext>
                </a:extLst>
              </p:cNvPr>
              <p:cNvSpPr/>
              <p:nvPr/>
            </p:nvSpPr>
            <p:spPr>
              <a:xfrm>
                <a:off x="6190443" y="523062"/>
                <a:ext cx="91786" cy="92825"/>
              </a:xfrm>
              <a:custGeom>
                <a:avLst/>
                <a:gdLst>
                  <a:gd name="connsiteX0" fmla="*/ 91786 w 91786"/>
                  <a:gd name="connsiteY0" fmla="*/ 72044 h 92825"/>
                  <a:gd name="connsiteX1" fmla="*/ 23380 w 91786"/>
                  <a:gd name="connsiteY1" fmla="*/ 46413 h 92825"/>
                  <a:gd name="connsiteX2" fmla="*/ 91786 w 91786"/>
                  <a:gd name="connsiteY2" fmla="*/ 20695 h 92825"/>
                  <a:gd name="connsiteX3" fmla="*/ 91786 w 91786"/>
                  <a:gd name="connsiteY3" fmla="*/ 0 h 92825"/>
                  <a:gd name="connsiteX4" fmla="*/ 0 w 91786"/>
                  <a:gd name="connsiteY4" fmla="*/ 35589 h 92825"/>
                  <a:gd name="connsiteX5" fmla="*/ 0 w 91786"/>
                  <a:gd name="connsiteY5" fmla="*/ 57150 h 92825"/>
                  <a:gd name="connsiteX6" fmla="*/ 91786 w 91786"/>
                  <a:gd name="connsiteY6" fmla="*/ 92825 h 92825"/>
                  <a:gd name="connsiteX7" fmla="*/ 91786 w 91786"/>
                  <a:gd name="connsiteY7" fmla="*/ 72044 h 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786" h="92825">
                    <a:moveTo>
                      <a:pt x="91786" y="72044"/>
                    </a:moveTo>
                    <a:lnTo>
                      <a:pt x="23380" y="46413"/>
                    </a:lnTo>
                    <a:lnTo>
                      <a:pt x="91786" y="20695"/>
                    </a:lnTo>
                    <a:lnTo>
                      <a:pt x="91786" y="0"/>
                    </a:lnTo>
                    <a:lnTo>
                      <a:pt x="0" y="35589"/>
                    </a:lnTo>
                    <a:lnTo>
                      <a:pt x="0" y="57150"/>
                    </a:lnTo>
                    <a:lnTo>
                      <a:pt x="91786" y="92825"/>
                    </a:lnTo>
                    <a:lnTo>
                      <a:pt x="91786" y="72044"/>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69" name="Freeform 1868">
                <a:extLst>
                  <a:ext uri="{FF2B5EF4-FFF2-40B4-BE49-F238E27FC236}">
                    <a16:creationId xmlns:a16="http://schemas.microsoft.com/office/drawing/2014/main" id="{298663A7-53DD-AB4F-0D6B-1551F4C37CE8}"/>
                  </a:ext>
                </a:extLst>
              </p:cNvPr>
              <p:cNvSpPr/>
              <p:nvPr/>
            </p:nvSpPr>
            <p:spPr>
              <a:xfrm>
                <a:off x="6304137" y="497605"/>
                <a:ext cx="116551" cy="143567"/>
              </a:xfrm>
              <a:custGeom>
                <a:avLst/>
                <a:gdLst>
                  <a:gd name="connsiteX0" fmla="*/ 28488 w 116551"/>
                  <a:gd name="connsiteY0" fmla="*/ 135168 h 143567"/>
                  <a:gd name="connsiteX1" fmla="*/ 58362 w 116551"/>
                  <a:gd name="connsiteY1" fmla="*/ 143568 h 143567"/>
                  <a:gd name="connsiteX2" fmla="*/ 88063 w 116551"/>
                  <a:gd name="connsiteY2" fmla="*/ 135168 h 143567"/>
                  <a:gd name="connsiteX3" fmla="*/ 108845 w 116551"/>
                  <a:gd name="connsiteY3" fmla="*/ 110750 h 143567"/>
                  <a:gd name="connsiteX4" fmla="*/ 116551 w 116551"/>
                  <a:gd name="connsiteY4" fmla="*/ 71784 h 143567"/>
                  <a:gd name="connsiteX5" fmla="*/ 108845 w 116551"/>
                  <a:gd name="connsiteY5" fmla="*/ 32818 h 143567"/>
                  <a:gd name="connsiteX6" fmla="*/ 88063 w 116551"/>
                  <a:gd name="connsiteY6" fmla="*/ 8399 h 143567"/>
                  <a:gd name="connsiteX7" fmla="*/ 58362 w 116551"/>
                  <a:gd name="connsiteY7" fmla="*/ 0 h 143567"/>
                  <a:gd name="connsiteX8" fmla="*/ 28488 w 116551"/>
                  <a:gd name="connsiteY8" fmla="*/ 8399 h 143567"/>
                  <a:gd name="connsiteX9" fmla="*/ 7707 w 116551"/>
                  <a:gd name="connsiteY9" fmla="*/ 32818 h 143567"/>
                  <a:gd name="connsiteX10" fmla="*/ 0 w 116551"/>
                  <a:gd name="connsiteY10" fmla="*/ 71784 h 143567"/>
                  <a:gd name="connsiteX11" fmla="*/ 7707 w 116551"/>
                  <a:gd name="connsiteY11" fmla="*/ 110750 h 143567"/>
                  <a:gd name="connsiteX12" fmla="*/ 28488 w 116551"/>
                  <a:gd name="connsiteY12" fmla="*/ 135168 h 143567"/>
                  <a:gd name="connsiteX13" fmla="*/ 30047 w 116551"/>
                  <a:gd name="connsiteY13" fmla="*/ 44161 h 143567"/>
                  <a:gd name="connsiteX14" fmla="*/ 41477 w 116551"/>
                  <a:gd name="connsiteY14" fmla="*/ 27969 h 143567"/>
                  <a:gd name="connsiteX15" fmla="*/ 58276 w 116551"/>
                  <a:gd name="connsiteY15" fmla="*/ 22687 h 143567"/>
                  <a:gd name="connsiteX16" fmla="*/ 74988 w 116551"/>
                  <a:gd name="connsiteY16" fmla="*/ 27969 h 143567"/>
                  <a:gd name="connsiteX17" fmla="*/ 86244 w 116551"/>
                  <a:gd name="connsiteY17" fmla="*/ 44161 h 143567"/>
                  <a:gd name="connsiteX18" fmla="*/ 90314 w 116551"/>
                  <a:gd name="connsiteY18" fmla="*/ 71870 h 143567"/>
                  <a:gd name="connsiteX19" fmla="*/ 86244 w 116551"/>
                  <a:gd name="connsiteY19" fmla="*/ 99580 h 143567"/>
                  <a:gd name="connsiteX20" fmla="*/ 74988 w 116551"/>
                  <a:gd name="connsiteY20" fmla="*/ 115772 h 143567"/>
                  <a:gd name="connsiteX21" fmla="*/ 58276 w 116551"/>
                  <a:gd name="connsiteY21" fmla="*/ 121054 h 143567"/>
                  <a:gd name="connsiteX22" fmla="*/ 41477 w 116551"/>
                  <a:gd name="connsiteY22" fmla="*/ 115772 h 143567"/>
                  <a:gd name="connsiteX23" fmla="*/ 30047 w 116551"/>
                  <a:gd name="connsiteY23" fmla="*/ 99580 h 143567"/>
                  <a:gd name="connsiteX24" fmla="*/ 25891 w 116551"/>
                  <a:gd name="connsiteY24" fmla="*/ 71870 h 143567"/>
                  <a:gd name="connsiteX25" fmla="*/ 30047 w 116551"/>
                  <a:gd name="connsiteY25" fmla="*/ 44161 h 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551" h="143567">
                    <a:moveTo>
                      <a:pt x="28488" y="135168"/>
                    </a:moveTo>
                    <a:cubicBezTo>
                      <a:pt x="37234" y="140710"/>
                      <a:pt x="47192" y="143568"/>
                      <a:pt x="58362" y="143568"/>
                    </a:cubicBezTo>
                    <a:cubicBezTo>
                      <a:pt x="69532" y="143568"/>
                      <a:pt x="79317" y="140797"/>
                      <a:pt x="88063" y="135168"/>
                    </a:cubicBezTo>
                    <a:cubicBezTo>
                      <a:pt x="96809" y="129627"/>
                      <a:pt x="103736" y="121487"/>
                      <a:pt x="108845" y="110750"/>
                    </a:cubicBezTo>
                    <a:cubicBezTo>
                      <a:pt x="113954" y="100099"/>
                      <a:pt x="116551" y="87110"/>
                      <a:pt x="116551" y="71784"/>
                    </a:cubicBezTo>
                    <a:cubicBezTo>
                      <a:pt x="116551" y="56457"/>
                      <a:pt x="114040" y="43555"/>
                      <a:pt x="108845" y="32818"/>
                    </a:cubicBezTo>
                    <a:cubicBezTo>
                      <a:pt x="103736" y="22167"/>
                      <a:pt x="96809" y="14028"/>
                      <a:pt x="88063" y="8399"/>
                    </a:cubicBezTo>
                    <a:cubicBezTo>
                      <a:pt x="79317" y="2857"/>
                      <a:pt x="69446" y="0"/>
                      <a:pt x="58362" y="0"/>
                    </a:cubicBezTo>
                    <a:cubicBezTo>
                      <a:pt x="47279" y="0"/>
                      <a:pt x="37234" y="2771"/>
                      <a:pt x="28488" y="8399"/>
                    </a:cubicBezTo>
                    <a:cubicBezTo>
                      <a:pt x="19743" y="13941"/>
                      <a:pt x="12815" y="22081"/>
                      <a:pt x="7707" y="32818"/>
                    </a:cubicBezTo>
                    <a:cubicBezTo>
                      <a:pt x="2598" y="43469"/>
                      <a:pt x="0" y="56457"/>
                      <a:pt x="0" y="71784"/>
                    </a:cubicBezTo>
                    <a:cubicBezTo>
                      <a:pt x="0" y="87110"/>
                      <a:pt x="2511" y="100012"/>
                      <a:pt x="7707" y="110750"/>
                    </a:cubicBezTo>
                    <a:cubicBezTo>
                      <a:pt x="12815" y="121400"/>
                      <a:pt x="19743" y="129540"/>
                      <a:pt x="28488" y="135168"/>
                    </a:cubicBezTo>
                    <a:close/>
                    <a:moveTo>
                      <a:pt x="30047" y="44161"/>
                    </a:moveTo>
                    <a:cubicBezTo>
                      <a:pt x="32818" y="36888"/>
                      <a:pt x="36628" y="31432"/>
                      <a:pt x="41477" y="27969"/>
                    </a:cubicBezTo>
                    <a:cubicBezTo>
                      <a:pt x="46326" y="24419"/>
                      <a:pt x="51955" y="22687"/>
                      <a:pt x="58276" y="22687"/>
                    </a:cubicBezTo>
                    <a:cubicBezTo>
                      <a:pt x="64597" y="22687"/>
                      <a:pt x="70225" y="24419"/>
                      <a:pt x="74988" y="27969"/>
                    </a:cubicBezTo>
                    <a:cubicBezTo>
                      <a:pt x="79750" y="31519"/>
                      <a:pt x="83560" y="36888"/>
                      <a:pt x="86244" y="44161"/>
                    </a:cubicBezTo>
                    <a:cubicBezTo>
                      <a:pt x="88929" y="51435"/>
                      <a:pt x="90314" y="60700"/>
                      <a:pt x="90314" y="71870"/>
                    </a:cubicBezTo>
                    <a:cubicBezTo>
                      <a:pt x="90314" y="83041"/>
                      <a:pt x="88929" y="92219"/>
                      <a:pt x="86244" y="99580"/>
                    </a:cubicBezTo>
                    <a:cubicBezTo>
                      <a:pt x="83560" y="106940"/>
                      <a:pt x="79750" y="112308"/>
                      <a:pt x="74988" y="115772"/>
                    </a:cubicBezTo>
                    <a:cubicBezTo>
                      <a:pt x="70225" y="119322"/>
                      <a:pt x="64597" y="121054"/>
                      <a:pt x="58276" y="121054"/>
                    </a:cubicBezTo>
                    <a:cubicBezTo>
                      <a:pt x="51955" y="121054"/>
                      <a:pt x="46326" y="119322"/>
                      <a:pt x="41477" y="115772"/>
                    </a:cubicBezTo>
                    <a:cubicBezTo>
                      <a:pt x="36628" y="112222"/>
                      <a:pt x="32818" y="106853"/>
                      <a:pt x="30047" y="99580"/>
                    </a:cubicBezTo>
                    <a:cubicBezTo>
                      <a:pt x="27276" y="92306"/>
                      <a:pt x="25891" y="83041"/>
                      <a:pt x="25891" y="71870"/>
                    </a:cubicBezTo>
                    <a:cubicBezTo>
                      <a:pt x="25891" y="60700"/>
                      <a:pt x="27276" y="51522"/>
                      <a:pt x="30047" y="44161"/>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70" name="Freeform 1869">
                <a:extLst>
                  <a:ext uri="{FF2B5EF4-FFF2-40B4-BE49-F238E27FC236}">
                    <a16:creationId xmlns:a16="http://schemas.microsoft.com/office/drawing/2014/main" id="{14E27C09-FA09-0C26-8956-F7324BD33105}"/>
                  </a:ext>
                </a:extLst>
              </p:cNvPr>
              <p:cNvSpPr/>
              <p:nvPr/>
            </p:nvSpPr>
            <p:spPr>
              <a:xfrm>
                <a:off x="6438179" y="497605"/>
                <a:ext cx="116551" cy="143567"/>
              </a:xfrm>
              <a:custGeom>
                <a:avLst/>
                <a:gdLst>
                  <a:gd name="connsiteX0" fmla="*/ 108845 w 116551"/>
                  <a:gd name="connsiteY0" fmla="*/ 110750 h 143567"/>
                  <a:gd name="connsiteX1" fmla="*/ 116551 w 116551"/>
                  <a:gd name="connsiteY1" fmla="*/ 71784 h 143567"/>
                  <a:gd name="connsiteX2" fmla="*/ 108845 w 116551"/>
                  <a:gd name="connsiteY2" fmla="*/ 32818 h 143567"/>
                  <a:gd name="connsiteX3" fmla="*/ 88063 w 116551"/>
                  <a:gd name="connsiteY3" fmla="*/ 8399 h 143567"/>
                  <a:gd name="connsiteX4" fmla="*/ 58362 w 116551"/>
                  <a:gd name="connsiteY4" fmla="*/ 0 h 143567"/>
                  <a:gd name="connsiteX5" fmla="*/ 28488 w 116551"/>
                  <a:gd name="connsiteY5" fmla="*/ 8399 h 143567"/>
                  <a:gd name="connsiteX6" fmla="*/ 7707 w 116551"/>
                  <a:gd name="connsiteY6" fmla="*/ 32818 h 143567"/>
                  <a:gd name="connsiteX7" fmla="*/ 0 w 116551"/>
                  <a:gd name="connsiteY7" fmla="*/ 71784 h 143567"/>
                  <a:gd name="connsiteX8" fmla="*/ 7707 w 116551"/>
                  <a:gd name="connsiteY8" fmla="*/ 110750 h 143567"/>
                  <a:gd name="connsiteX9" fmla="*/ 28488 w 116551"/>
                  <a:gd name="connsiteY9" fmla="*/ 135168 h 143567"/>
                  <a:gd name="connsiteX10" fmla="*/ 58362 w 116551"/>
                  <a:gd name="connsiteY10" fmla="*/ 143568 h 143567"/>
                  <a:gd name="connsiteX11" fmla="*/ 88063 w 116551"/>
                  <a:gd name="connsiteY11" fmla="*/ 135168 h 143567"/>
                  <a:gd name="connsiteX12" fmla="*/ 108845 w 116551"/>
                  <a:gd name="connsiteY12" fmla="*/ 110750 h 143567"/>
                  <a:gd name="connsiteX13" fmla="*/ 86331 w 116551"/>
                  <a:gd name="connsiteY13" fmla="*/ 99493 h 143567"/>
                  <a:gd name="connsiteX14" fmla="*/ 75074 w 116551"/>
                  <a:gd name="connsiteY14" fmla="*/ 115685 h 143567"/>
                  <a:gd name="connsiteX15" fmla="*/ 58362 w 116551"/>
                  <a:gd name="connsiteY15" fmla="*/ 120967 h 143567"/>
                  <a:gd name="connsiteX16" fmla="*/ 41564 w 116551"/>
                  <a:gd name="connsiteY16" fmla="*/ 115685 h 143567"/>
                  <a:gd name="connsiteX17" fmla="*/ 30134 w 116551"/>
                  <a:gd name="connsiteY17" fmla="*/ 99493 h 143567"/>
                  <a:gd name="connsiteX18" fmla="*/ 25977 w 116551"/>
                  <a:gd name="connsiteY18" fmla="*/ 71784 h 143567"/>
                  <a:gd name="connsiteX19" fmla="*/ 30134 w 116551"/>
                  <a:gd name="connsiteY19" fmla="*/ 44075 h 143567"/>
                  <a:gd name="connsiteX20" fmla="*/ 41564 w 116551"/>
                  <a:gd name="connsiteY20" fmla="*/ 27882 h 143567"/>
                  <a:gd name="connsiteX21" fmla="*/ 58362 w 116551"/>
                  <a:gd name="connsiteY21" fmla="*/ 22600 h 143567"/>
                  <a:gd name="connsiteX22" fmla="*/ 75074 w 116551"/>
                  <a:gd name="connsiteY22" fmla="*/ 27882 h 143567"/>
                  <a:gd name="connsiteX23" fmla="*/ 86331 w 116551"/>
                  <a:gd name="connsiteY23" fmla="*/ 44075 h 143567"/>
                  <a:gd name="connsiteX24" fmla="*/ 90401 w 116551"/>
                  <a:gd name="connsiteY24" fmla="*/ 71784 h 143567"/>
                  <a:gd name="connsiteX25" fmla="*/ 86331 w 116551"/>
                  <a:gd name="connsiteY25" fmla="*/ 99493 h 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551" h="143567">
                    <a:moveTo>
                      <a:pt x="108845" y="110750"/>
                    </a:moveTo>
                    <a:cubicBezTo>
                      <a:pt x="113954" y="100099"/>
                      <a:pt x="116551" y="87110"/>
                      <a:pt x="116551" y="71784"/>
                    </a:cubicBezTo>
                    <a:cubicBezTo>
                      <a:pt x="116551" y="56457"/>
                      <a:pt x="114040" y="43555"/>
                      <a:pt x="108845" y="32818"/>
                    </a:cubicBezTo>
                    <a:cubicBezTo>
                      <a:pt x="103736" y="22167"/>
                      <a:pt x="96809" y="14028"/>
                      <a:pt x="88063" y="8399"/>
                    </a:cubicBezTo>
                    <a:cubicBezTo>
                      <a:pt x="79317" y="2857"/>
                      <a:pt x="69446" y="0"/>
                      <a:pt x="58362" y="0"/>
                    </a:cubicBezTo>
                    <a:cubicBezTo>
                      <a:pt x="47279" y="0"/>
                      <a:pt x="37234" y="2771"/>
                      <a:pt x="28488" y="8399"/>
                    </a:cubicBezTo>
                    <a:cubicBezTo>
                      <a:pt x="19743" y="13941"/>
                      <a:pt x="12815" y="22081"/>
                      <a:pt x="7707" y="32818"/>
                    </a:cubicBezTo>
                    <a:cubicBezTo>
                      <a:pt x="2598" y="43469"/>
                      <a:pt x="0" y="56457"/>
                      <a:pt x="0" y="71784"/>
                    </a:cubicBezTo>
                    <a:cubicBezTo>
                      <a:pt x="0" y="87110"/>
                      <a:pt x="2511" y="100012"/>
                      <a:pt x="7707" y="110750"/>
                    </a:cubicBezTo>
                    <a:cubicBezTo>
                      <a:pt x="12815" y="121400"/>
                      <a:pt x="19743" y="129540"/>
                      <a:pt x="28488" y="135168"/>
                    </a:cubicBezTo>
                    <a:cubicBezTo>
                      <a:pt x="37234" y="140710"/>
                      <a:pt x="47192" y="143568"/>
                      <a:pt x="58362" y="143568"/>
                    </a:cubicBezTo>
                    <a:cubicBezTo>
                      <a:pt x="69532" y="143568"/>
                      <a:pt x="79317" y="140797"/>
                      <a:pt x="88063" y="135168"/>
                    </a:cubicBezTo>
                    <a:cubicBezTo>
                      <a:pt x="96809" y="129627"/>
                      <a:pt x="103736" y="121487"/>
                      <a:pt x="108845" y="110750"/>
                    </a:cubicBezTo>
                    <a:close/>
                    <a:moveTo>
                      <a:pt x="86331" y="99493"/>
                    </a:moveTo>
                    <a:cubicBezTo>
                      <a:pt x="83647" y="106767"/>
                      <a:pt x="79837" y="112222"/>
                      <a:pt x="75074" y="115685"/>
                    </a:cubicBezTo>
                    <a:cubicBezTo>
                      <a:pt x="70312" y="119236"/>
                      <a:pt x="64683" y="120967"/>
                      <a:pt x="58362" y="120967"/>
                    </a:cubicBezTo>
                    <a:cubicBezTo>
                      <a:pt x="52041" y="120967"/>
                      <a:pt x="46413" y="119236"/>
                      <a:pt x="41564" y="115685"/>
                    </a:cubicBezTo>
                    <a:cubicBezTo>
                      <a:pt x="36715" y="112135"/>
                      <a:pt x="32905" y="106767"/>
                      <a:pt x="30134" y="99493"/>
                    </a:cubicBezTo>
                    <a:cubicBezTo>
                      <a:pt x="27363" y="92219"/>
                      <a:pt x="25977" y="82954"/>
                      <a:pt x="25977" y="71784"/>
                    </a:cubicBezTo>
                    <a:cubicBezTo>
                      <a:pt x="25977" y="60614"/>
                      <a:pt x="27363" y="51435"/>
                      <a:pt x="30134" y="44075"/>
                    </a:cubicBezTo>
                    <a:cubicBezTo>
                      <a:pt x="32905" y="36801"/>
                      <a:pt x="36715" y="31346"/>
                      <a:pt x="41564" y="27882"/>
                    </a:cubicBezTo>
                    <a:cubicBezTo>
                      <a:pt x="46413" y="24332"/>
                      <a:pt x="52041" y="22600"/>
                      <a:pt x="58362" y="22600"/>
                    </a:cubicBezTo>
                    <a:cubicBezTo>
                      <a:pt x="64683" y="22600"/>
                      <a:pt x="70312" y="24332"/>
                      <a:pt x="75074" y="27882"/>
                    </a:cubicBezTo>
                    <a:cubicBezTo>
                      <a:pt x="79837" y="31432"/>
                      <a:pt x="83647" y="36801"/>
                      <a:pt x="86331" y="44075"/>
                    </a:cubicBezTo>
                    <a:cubicBezTo>
                      <a:pt x="89015" y="51348"/>
                      <a:pt x="90401" y="60614"/>
                      <a:pt x="90401" y="71784"/>
                    </a:cubicBezTo>
                    <a:cubicBezTo>
                      <a:pt x="90401" y="82954"/>
                      <a:pt x="89015" y="92133"/>
                      <a:pt x="86331" y="9949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71" name="Freeform 1870">
                <a:extLst>
                  <a:ext uri="{FF2B5EF4-FFF2-40B4-BE49-F238E27FC236}">
                    <a16:creationId xmlns:a16="http://schemas.microsoft.com/office/drawing/2014/main" id="{4865C20B-B5D8-7A12-4C94-CE941F8CB886}"/>
                  </a:ext>
                </a:extLst>
              </p:cNvPr>
              <p:cNvSpPr/>
              <p:nvPr/>
            </p:nvSpPr>
            <p:spPr>
              <a:xfrm>
                <a:off x="6572222" y="497605"/>
                <a:ext cx="116551" cy="143567"/>
              </a:xfrm>
              <a:custGeom>
                <a:avLst/>
                <a:gdLst>
                  <a:gd name="connsiteX0" fmla="*/ 28488 w 116551"/>
                  <a:gd name="connsiteY0" fmla="*/ 135168 h 143567"/>
                  <a:gd name="connsiteX1" fmla="*/ 58362 w 116551"/>
                  <a:gd name="connsiteY1" fmla="*/ 143568 h 143567"/>
                  <a:gd name="connsiteX2" fmla="*/ 88063 w 116551"/>
                  <a:gd name="connsiteY2" fmla="*/ 135168 h 143567"/>
                  <a:gd name="connsiteX3" fmla="*/ 108845 w 116551"/>
                  <a:gd name="connsiteY3" fmla="*/ 110750 h 143567"/>
                  <a:gd name="connsiteX4" fmla="*/ 116551 w 116551"/>
                  <a:gd name="connsiteY4" fmla="*/ 71784 h 143567"/>
                  <a:gd name="connsiteX5" fmla="*/ 108845 w 116551"/>
                  <a:gd name="connsiteY5" fmla="*/ 32818 h 143567"/>
                  <a:gd name="connsiteX6" fmla="*/ 88063 w 116551"/>
                  <a:gd name="connsiteY6" fmla="*/ 8399 h 143567"/>
                  <a:gd name="connsiteX7" fmla="*/ 58362 w 116551"/>
                  <a:gd name="connsiteY7" fmla="*/ 0 h 143567"/>
                  <a:gd name="connsiteX8" fmla="*/ 28488 w 116551"/>
                  <a:gd name="connsiteY8" fmla="*/ 8399 h 143567"/>
                  <a:gd name="connsiteX9" fmla="*/ 7707 w 116551"/>
                  <a:gd name="connsiteY9" fmla="*/ 32818 h 143567"/>
                  <a:gd name="connsiteX10" fmla="*/ 0 w 116551"/>
                  <a:gd name="connsiteY10" fmla="*/ 71784 h 143567"/>
                  <a:gd name="connsiteX11" fmla="*/ 7707 w 116551"/>
                  <a:gd name="connsiteY11" fmla="*/ 110750 h 143567"/>
                  <a:gd name="connsiteX12" fmla="*/ 28488 w 116551"/>
                  <a:gd name="connsiteY12" fmla="*/ 135168 h 143567"/>
                  <a:gd name="connsiteX13" fmla="*/ 30047 w 116551"/>
                  <a:gd name="connsiteY13" fmla="*/ 44161 h 143567"/>
                  <a:gd name="connsiteX14" fmla="*/ 41477 w 116551"/>
                  <a:gd name="connsiteY14" fmla="*/ 27969 h 143567"/>
                  <a:gd name="connsiteX15" fmla="*/ 58276 w 116551"/>
                  <a:gd name="connsiteY15" fmla="*/ 22687 h 143567"/>
                  <a:gd name="connsiteX16" fmla="*/ 74988 w 116551"/>
                  <a:gd name="connsiteY16" fmla="*/ 27969 h 143567"/>
                  <a:gd name="connsiteX17" fmla="*/ 86245 w 116551"/>
                  <a:gd name="connsiteY17" fmla="*/ 44161 h 143567"/>
                  <a:gd name="connsiteX18" fmla="*/ 90314 w 116551"/>
                  <a:gd name="connsiteY18" fmla="*/ 71870 h 143567"/>
                  <a:gd name="connsiteX19" fmla="*/ 86245 w 116551"/>
                  <a:gd name="connsiteY19" fmla="*/ 99580 h 143567"/>
                  <a:gd name="connsiteX20" fmla="*/ 74988 w 116551"/>
                  <a:gd name="connsiteY20" fmla="*/ 115772 h 143567"/>
                  <a:gd name="connsiteX21" fmla="*/ 58276 w 116551"/>
                  <a:gd name="connsiteY21" fmla="*/ 121054 h 143567"/>
                  <a:gd name="connsiteX22" fmla="*/ 41477 w 116551"/>
                  <a:gd name="connsiteY22" fmla="*/ 115772 h 143567"/>
                  <a:gd name="connsiteX23" fmla="*/ 30047 w 116551"/>
                  <a:gd name="connsiteY23" fmla="*/ 99580 h 143567"/>
                  <a:gd name="connsiteX24" fmla="*/ 25891 w 116551"/>
                  <a:gd name="connsiteY24" fmla="*/ 71870 h 143567"/>
                  <a:gd name="connsiteX25" fmla="*/ 30047 w 116551"/>
                  <a:gd name="connsiteY25" fmla="*/ 44161 h 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551" h="143567">
                    <a:moveTo>
                      <a:pt x="28488" y="135168"/>
                    </a:moveTo>
                    <a:cubicBezTo>
                      <a:pt x="37234" y="140710"/>
                      <a:pt x="47192" y="143568"/>
                      <a:pt x="58362" y="143568"/>
                    </a:cubicBezTo>
                    <a:cubicBezTo>
                      <a:pt x="69533" y="143568"/>
                      <a:pt x="79317" y="140797"/>
                      <a:pt x="88063" y="135168"/>
                    </a:cubicBezTo>
                    <a:cubicBezTo>
                      <a:pt x="96809" y="129627"/>
                      <a:pt x="103736" y="121487"/>
                      <a:pt x="108845" y="110750"/>
                    </a:cubicBezTo>
                    <a:cubicBezTo>
                      <a:pt x="113954" y="100099"/>
                      <a:pt x="116551" y="87110"/>
                      <a:pt x="116551" y="71784"/>
                    </a:cubicBezTo>
                    <a:cubicBezTo>
                      <a:pt x="116551" y="56457"/>
                      <a:pt x="114040" y="43555"/>
                      <a:pt x="108845" y="32818"/>
                    </a:cubicBezTo>
                    <a:cubicBezTo>
                      <a:pt x="103736" y="22167"/>
                      <a:pt x="96809" y="14028"/>
                      <a:pt x="88063" y="8399"/>
                    </a:cubicBezTo>
                    <a:cubicBezTo>
                      <a:pt x="79317" y="2857"/>
                      <a:pt x="69446" y="0"/>
                      <a:pt x="58362" y="0"/>
                    </a:cubicBezTo>
                    <a:cubicBezTo>
                      <a:pt x="47279" y="0"/>
                      <a:pt x="37234" y="2771"/>
                      <a:pt x="28488" y="8399"/>
                    </a:cubicBezTo>
                    <a:cubicBezTo>
                      <a:pt x="19743" y="13941"/>
                      <a:pt x="12816" y="22081"/>
                      <a:pt x="7707" y="32818"/>
                    </a:cubicBezTo>
                    <a:cubicBezTo>
                      <a:pt x="2598" y="43469"/>
                      <a:pt x="0" y="56457"/>
                      <a:pt x="0" y="71784"/>
                    </a:cubicBezTo>
                    <a:cubicBezTo>
                      <a:pt x="0" y="87110"/>
                      <a:pt x="2511" y="100012"/>
                      <a:pt x="7707" y="110750"/>
                    </a:cubicBezTo>
                    <a:cubicBezTo>
                      <a:pt x="12816" y="121400"/>
                      <a:pt x="19743" y="129540"/>
                      <a:pt x="28488" y="135168"/>
                    </a:cubicBezTo>
                    <a:close/>
                    <a:moveTo>
                      <a:pt x="30047" y="44161"/>
                    </a:moveTo>
                    <a:cubicBezTo>
                      <a:pt x="32818" y="36888"/>
                      <a:pt x="36628" y="31432"/>
                      <a:pt x="41477" y="27969"/>
                    </a:cubicBezTo>
                    <a:cubicBezTo>
                      <a:pt x="46326" y="24419"/>
                      <a:pt x="51955" y="22687"/>
                      <a:pt x="58276" y="22687"/>
                    </a:cubicBezTo>
                    <a:cubicBezTo>
                      <a:pt x="64597" y="22687"/>
                      <a:pt x="70225" y="24419"/>
                      <a:pt x="74988" y="27969"/>
                    </a:cubicBezTo>
                    <a:cubicBezTo>
                      <a:pt x="79750" y="31519"/>
                      <a:pt x="83560" y="36888"/>
                      <a:pt x="86245" y="44161"/>
                    </a:cubicBezTo>
                    <a:cubicBezTo>
                      <a:pt x="88929" y="51435"/>
                      <a:pt x="90314" y="60700"/>
                      <a:pt x="90314" y="71870"/>
                    </a:cubicBezTo>
                    <a:cubicBezTo>
                      <a:pt x="90314" y="83041"/>
                      <a:pt x="88929" y="92219"/>
                      <a:pt x="86245" y="99580"/>
                    </a:cubicBezTo>
                    <a:cubicBezTo>
                      <a:pt x="83560" y="106940"/>
                      <a:pt x="79750" y="112308"/>
                      <a:pt x="74988" y="115772"/>
                    </a:cubicBezTo>
                    <a:cubicBezTo>
                      <a:pt x="70225" y="119322"/>
                      <a:pt x="64597" y="121054"/>
                      <a:pt x="58276" y="121054"/>
                    </a:cubicBezTo>
                    <a:cubicBezTo>
                      <a:pt x="51955" y="121054"/>
                      <a:pt x="46326" y="119322"/>
                      <a:pt x="41477" y="115772"/>
                    </a:cubicBezTo>
                    <a:cubicBezTo>
                      <a:pt x="36628" y="112222"/>
                      <a:pt x="32818" y="106853"/>
                      <a:pt x="30047" y="99580"/>
                    </a:cubicBezTo>
                    <a:cubicBezTo>
                      <a:pt x="27276" y="92306"/>
                      <a:pt x="25891" y="83041"/>
                      <a:pt x="25891" y="71870"/>
                    </a:cubicBezTo>
                    <a:cubicBezTo>
                      <a:pt x="25891" y="60700"/>
                      <a:pt x="27276" y="51522"/>
                      <a:pt x="30047" y="44161"/>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72" name="Freeform 1871">
                <a:extLst>
                  <a:ext uri="{FF2B5EF4-FFF2-40B4-BE49-F238E27FC236}">
                    <a16:creationId xmlns:a16="http://schemas.microsoft.com/office/drawing/2014/main" id="{55ADDC36-365F-83D2-5319-921C73186432}"/>
                  </a:ext>
                </a:extLst>
              </p:cNvPr>
              <p:cNvSpPr/>
              <p:nvPr/>
            </p:nvSpPr>
            <p:spPr>
              <a:xfrm>
                <a:off x="6698905" y="499769"/>
                <a:ext cx="55504" cy="139411"/>
              </a:xfrm>
              <a:custGeom>
                <a:avLst/>
                <a:gdLst>
                  <a:gd name="connsiteX0" fmla="*/ 29874 w 55504"/>
                  <a:gd name="connsiteY0" fmla="*/ 139411 h 139411"/>
                  <a:gd name="connsiteX1" fmla="*/ 55505 w 55504"/>
                  <a:gd name="connsiteY1" fmla="*/ 139411 h 139411"/>
                  <a:gd name="connsiteX2" fmla="*/ 55505 w 55504"/>
                  <a:gd name="connsiteY2" fmla="*/ 0 h 139411"/>
                  <a:gd name="connsiteX3" fmla="*/ 0 w 55504"/>
                  <a:gd name="connsiteY3" fmla="*/ 0 h 139411"/>
                  <a:gd name="connsiteX4" fmla="*/ 0 w 55504"/>
                  <a:gd name="connsiteY4" fmla="*/ 21907 h 139411"/>
                  <a:gd name="connsiteX5" fmla="*/ 29874 w 55504"/>
                  <a:gd name="connsiteY5" fmla="*/ 21907 h 139411"/>
                  <a:gd name="connsiteX6" fmla="*/ 29874 w 55504"/>
                  <a:gd name="connsiteY6" fmla="*/ 139411 h 13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04" h="139411">
                    <a:moveTo>
                      <a:pt x="29874" y="139411"/>
                    </a:moveTo>
                    <a:lnTo>
                      <a:pt x="55505" y="139411"/>
                    </a:lnTo>
                    <a:lnTo>
                      <a:pt x="55505" y="0"/>
                    </a:lnTo>
                    <a:lnTo>
                      <a:pt x="0" y="0"/>
                    </a:lnTo>
                    <a:lnTo>
                      <a:pt x="0" y="21907"/>
                    </a:lnTo>
                    <a:lnTo>
                      <a:pt x="29874" y="21907"/>
                    </a:lnTo>
                    <a:lnTo>
                      <a:pt x="29874" y="13941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73" name="Freeform 1872">
                <a:extLst>
                  <a:ext uri="{FF2B5EF4-FFF2-40B4-BE49-F238E27FC236}">
                    <a16:creationId xmlns:a16="http://schemas.microsoft.com/office/drawing/2014/main" id="{E12D3B13-0131-B9EC-B9AE-7BC641886028}"/>
                  </a:ext>
                </a:extLst>
              </p:cNvPr>
              <p:cNvSpPr/>
              <p:nvPr/>
            </p:nvSpPr>
            <p:spPr>
              <a:xfrm>
                <a:off x="6782118" y="497605"/>
                <a:ext cx="116551" cy="143567"/>
              </a:xfrm>
              <a:custGeom>
                <a:avLst/>
                <a:gdLst>
                  <a:gd name="connsiteX0" fmla="*/ 108845 w 116551"/>
                  <a:gd name="connsiteY0" fmla="*/ 110750 h 143567"/>
                  <a:gd name="connsiteX1" fmla="*/ 116551 w 116551"/>
                  <a:gd name="connsiteY1" fmla="*/ 71784 h 143567"/>
                  <a:gd name="connsiteX2" fmla="*/ 108845 w 116551"/>
                  <a:gd name="connsiteY2" fmla="*/ 32818 h 143567"/>
                  <a:gd name="connsiteX3" fmla="*/ 88063 w 116551"/>
                  <a:gd name="connsiteY3" fmla="*/ 8399 h 143567"/>
                  <a:gd name="connsiteX4" fmla="*/ 58362 w 116551"/>
                  <a:gd name="connsiteY4" fmla="*/ 0 h 143567"/>
                  <a:gd name="connsiteX5" fmla="*/ 28488 w 116551"/>
                  <a:gd name="connsiteY5" fmla="*/ 8399 h 143567"/>
                  <a:gd name="connsiteX6" fmla="*/ 7707 w 116551"/>
                  <a:gd name="connsiteY6" fmla="*/ 32818 h 143567"/>
                  <a:gd name="connsiteX7" fmla="*/ 0 w 116551"/>
                  <a:gd name="connsiteY7" fmla="*/ 71784 h 143567"/>
                  <a:gd name="connsiteX8" fmla="*/ 7707 w 116551"/>
                  <a:gd name="connsiteY8" fmla="*/ 110750 h 143567"/>
                  <a:gd name="connsiteX9" fmla="*/ 28488 w 116551"/>
                  <a:gd name="connsiteY9" fmla="*/ 135168 h 143567"/>
                  <a:gd name="connsiteX10" fmla="*/ 58362 w 116551"/>
                  <a:gd name="connsiteY10" fmla="*/ 143568 h 143567"/>
                  <a:gd name="connsiteX11" fmla="*/ 88063 w 116551"/>
                  <a:gd name="connsiteY11" fmla="*/ 135168 h 143567"/>
                  <a:gd name="connsiteX12" fmla="*/ 108845 w 116551"/>
                  <a:gd name="connsiteY12" fmla="*/ 110750 h 143567"/>
                  <a:gd name="connsiteX13" fmla="*/ 86331 w 116551"/>
                  <a:gd name="connsiteY13" fmla="*/ 99493 h 143567"/>
                  <a:gd name="connsiteX14" fmla="*/ 75074 w 116551"/>
                  <a:gd name="connsiteY14" fmla="*/ 115685 h 143567"/>
                  <a:gd name="connsiteX15" fmla="*/ 58362 w 116551"/>
                  <a:gd name="connsiteY15" fmla="*/ 120967 h 143567"/>
                  <a:gd name="connsiteX16" fmla="*/ 41564 w 116551"/>
                  <a:gd name="connsiteY16" fmla="*/ 115685 h 143567"/>
                  <a:gd name="connsiteX17" fmla="*/ 30134 w 116551"/>
                  <a:gd name="connsiteY17" fmla="*/ 99493 h 143567"/>
                  <a:gd name="connsiteX18" fmla="*/ 25977 w 116551"/>
                  <a:gd name="connsiteY18" fmla="*/ 71784 h 143567"/>
                  <a:gd name="connsiteX19" fmla="*/ 30134 w 116551"/>
                  <a:gd name="connsiteY19" fmla="*/ 44075 h 143567"/>
                  <a:gd name="connsiteX20" fmla="*/ 41564 w 116551"/>
                  <a:gd name="connsiteY20" fmla="*/ 27882 h 143567"/>
                  <a:gd name="connsiteX21" fmla="*/ 58362 w 116551"/>
                  <a:gd name="connsiteY21" fmla="*/ 22600 h 143567"/>
                  <a:gd name="connsiteX22" fmla="*/ 75074 w 116551"/>
                  <a:gd name="connsiteY22" fmla="*/ 27882 h 143567"/>
                  <a:gd name="connsiteX23" fmla="*/ 86331 w 116551"/>
                  <a:gd name="connsiteY23" fmla="*/ 44075 h 143567"/>
                  <a:gd name="connsiteX24" fmla="*/ 90401 w 116551"/>
                  <a:gd name="connsiteY24" fmla="*/ 71784 h 143567"/>
                  <a:gd name="connsiteX25" fmla="*/ 86331 w 116551"/>
                  <a:gd name="connsiteY25" fmla="*/ 99493 h 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551" h="143567">
                    <a:moveTo>
                      <a:pt x="108845" y="110750"/>
                    </a:moveTo>
                    <a:cubicBezTo>
                      <a:pt x="113954" y="100099"/>
                      <a:pt x="116551" y="87110"/>
                      <a:pt x="116551" y="71784"/>
                    </a:cubicBezTo>
                    <a:cubicBezTo>
                      <a:pt x="116551" y="56457"/>
                      <a:pt x="114040" y="43555"/>
                      <a:pt x="108845" y="32818"/>
                    </a:cubicBezTo>
                    <a:cubicBezTo>
                      <a:pt x="103736" y="22167"/>
                      <a:pt x="96809" y="14028"/>
                      <a:pt x="88063" y="8399"/>
                    </a:cubicBezTo>
                    <a:cubicBezTo>
                      <a:pt x="79317" y="2857"/>
                      <a:pt x="69446" y="0"/>
                      <a:pt x="58362" y="0"/>
                    </a:cubicBezTo>
                    <a:cubicBezTo>
                      <a:pt x="47279" y="0"/>
                      <a:pt x="37234" y="2771"/>
                      <a:pt x="28488" y="8399"/>
                    </a:cubicBezTo>
                    <a:cubicBezTo>
                      <a:pt x="19743" y="13941"/>
                      <a:pt x="12816" y="22081"/>
                      <a:pt x="7707" y="32818"/>
                    </a:cubicBezTo>
                    <a:cubicBezTo>
                      <a:pt x="2598" y="43469"/>
                      <a:pt x="0" y="56457"/>
                      <a:pt x="0" y="71784"/>
                    </a:cubicBezTo>
                    <a:cubicBezTo>
                      <a:pt x="0" y="87110"/>
                      <a:pt x="2511" y="100012"/>
                      <a:pt x="7707" y="110750"/>
                    </a:cubicBezTo>
                    <a:cubicBezTo>
                      <a:pt x="12816" y="121400"/>
                      <a:pt x="19743" y="129540"/>
                      <a:pt x="28488" y="135168"/>
                    </a:cubicBezTo>
                    <a:cubicBezTo>
                      <a:pt x="37234" y="140710"/>
                      <a:pt x="47192" y="143568"/>
                      <a:pt x="58362" y="143568"/>
                    </a:cubicBezTo>
                    <a:cubicBezTo>
                      <a:pt x="69532" y="143568"/>
                      <a:pt x="79317" y="140797"/>
                      <a:pt x="88063" y="135168"/>
                    </a:cubicBezTo>
                    <a:cubicBezTo>
                      <a:pt x="96809" y="129627"/>
                      <a:pt x="103736" y="121487"/>
                      <a:pt x="108845" y="110750"/>
                    </a:cubicBezTo>
                    <a:close/>
                    <a:moveTo>
                      <a:pt x="86331" y="99493"/>
                    </a:moveTo>
                    <a:cubicBezTo>
                      <a:pt x="83647" y="106767"/>
                      <a:pt x="79837" y="112222"/>
                      <a:pt x="75074" y="115685"/>
                    </a:cubicBezTo>
                    <a:cubicBezTo>
                      <a:pt x="70312" y="119236"/>
                      <a:pt x="64683" y="120967"/>
                      <a:pt x="58362" y="120967"/>
                    </a:cubicBezTo>
                    <a:cubicBezTo>
                      <a:pt x="52041" y="120967"/>
                      <a:pt x="46413" y="119236"/>
                      <a:pt x="41564" y="115685"/>
                    </a:cubicBezTo>
                    <a:cubicBezTo>
                      <a:pt x="36714" y="112135"/>
                      <a:pt x="32904" y="106767"/>
                      <a:pt x="30134" y="99493"/>
                    </a:cubicBezTo>
                    <a:cubicBezTo>
                      <a:pt x="27363" y="92219"/>
                      <a:pt x="25977" y="82954"/>
                      <a:pt x="25977" y="71784"/>
                    </a:cubicBezTo>
                    <a:cubicBezTo>
                      <a:pt x="25977" y="60614"/>
                      <a:pt x="27363" y="51435"/>
                      <a:pt x="30134" y="44075"/>
                    </a:cubicBezTo>
                    <a:cubicBezTo>
                      <a:pt x="32904" y="36801"/>
                      <a:pt x="36714" y="31346"/>
                      <a:pt x="41564" y="27882"/>
                    </a:cubicBezTo>
                    <a:cubicBezTo>
                      <a:pt x="46413" y="24332"/>
                      <a:pt x="52041" y="22600"/>
                      <a:pt x="58362" y="22600"/>
                    </a:cubicBezTo>
                    <a:cubicBezTo>
                      <a:pt x="64683" y="22600"/>
                      <a:pt x="70312" y="24332"/>
                      <a:pt x="75074" y="27882"/>
                    </a:cubicBezTo>
                    <a:cubicBezTo>
                      <a:pt x="79837" y="31432"/>
                      <a:pt x="83647" y="36801"/>
                      <a:pt x="86331" y="44075"/>
                    </a:cubicBezTo>
                    <a:cubicBezTo>
                      <a:pt x="89015" y="51348"/>
                      <a:pt x="90401" y="60614"/>
                      <a:pt x="90401" y="71784"/>
                    </a:cubicBezTo>
                    <a:cubicBezTo>
                      <a:pt x="90401" y="82954"/>
                      <a:pt x="89015" y="92133"/>
                      <a:pt x="86331" y="9949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74" name="Freeform 1873">
                <a:extLst>
                  <a:ext uri="{FF2B5EF4-FFF2-40B4-BE49-F238E27FC236}">
                    <a16:creationId xmlns:a16="http://schemas.microsoft.com/office/drawing/2014/main" id="{7983C865-24C1-B093-6A3F-1D8FA43245EB}"/>
                  </a:ext>
                </a:extLst>
              </p:cNvPr>
              <p:cNvSpPr/>
              <p:nvPr/>
            </p:nvSpPr>
            <p:spPr>
              <a:xfrm>
                <a:off x="6916161" y="497605"/>
                <a:ext cx="116551" cy="143567"/>
              </a:xfrm>
              <a:custGeom>
                <a:avLst/>
                <a:gdLst>
                  <a:gd name="connsiteX0" fmla="*/ 28488 w 116551"/>
                  <a:gd name="connsiteY0" fmla="*/ 135168 h 143567"/>
                  <a:gd name="connsiteX1" fmla="*/ 58362 w 116551"/>
                  <a:gd name="connsiteY1" fmla="*/ 143568 h 143567"/>
                  <a:gd name="connsiteX2" fmla="*/ 88063 w 116551"/>
                  <a:gd name="connsiteY2" fmla="*/ 135168 h 143567"/>
                  <a:gd name="connsiteX3" fmla="*/ 108845 w 116551"/>
                  <a:gd name="connsiteY3" fmla="*/ 110750 h 143567"/>
                  <a:gd name="connsiteX4" fmla="*/ 116551 w 116551"/>
                  <a:gd name="connsiteY4" fmla="*/ 71784 h 143567"/>
                  <a:gd name="connsiteX5" fmla="*/ 108845 w 116551"/>
                  <a:gd name="connsiteY5" fmla="*/ 32818 h 143567"/>
                  <a:gd name="connsiteX6" fmla="*/ 88063 w 116551"/>
                  <a:gd name="connsiteY6" fmla="*/ 8399 h 143567"/>
                  <a:gd name="connsiteX7" fmla="*/ 58362 w 116551"/>
                  <a:gd name="connsiteY7" fmla="*/ 0 h 143567"/>
                  <a:gd name="connsiteX8" fmla="*/ 28488 w 116551"/>
                  <a:gd name="connsiteY8" fmla="*/ 8399 h 143567"/>
                  <a:gd name="connsiteX9" fmla="*/ 7706 w 116551"/>
                  <a:gd name="connsiteY9" fmla="*/ 32818 h 143567"/>
                  <a:gd name="connsiteX10" fmla="*/ 0 w 116551"/>
                  <a:gd name="connsiteY10" fmla="*/ 71784 h 143567"/>
                  <a:gd name="connsiteX11" fmla="*/ 7706 w 116551"/>
                  <a:gd name="connsiteY11" fmla="*/ 110750 h 143567"/>
                  <a:gd name="connsiteX12" fmla="*/ 28488 w 116551"/>
                  <a:gd name="connsiteY12" fmla="*/ 135168 h 143567"/>
                  <a:gd name="connsiteX13" fmla="*/ 30047 w 116551"/>
                  <a:gd name="connsiteY13" fmla="*/ 44161 h 143567"/>
                  <a:gd name="connsiteX14" fmla="*/ 41477 w 116551"/>
                  <a:gd name="connsiteY14" fmla="*/ 27969 h 143567"/>
                  <a:gd name="connsiteX15" fmla="*/ 58276 w 116551"/>
                  <a:gd name="connsiteY15" fmla="*/ 22687 h 143567"/>
                  <a:gd name="connsiteX16" fmla="*/ 74988 w 116551"/>
                  <a:gd name="connsiteY16" fmla="*/ 27969 h 143567"/>
                  <a:gd name="connsiteX17" fmla="*/ 86244 w 116551"/>
                  <a:gd name="connsiteY17" fmla="*/ 44161 h 143567"/>
                  <a:gd name="connsiteX18" fmla="*/ 90314 w 116551"/>
                  <a:gd name="connsiteY18" fmla="*/ 71870 h 143567"/>
                  <a:gd name="connsiteX19" fmla="*/ 86244 w 116551"/>
                  <a:gd name="connsiteY19" fmla="*/ 99580 h 143567"/>
                  <a:gd name="connsiteX20" fmla="*/ 74988 w 116551"/>
                  <a:gd name="connsiteY20" fmla="*/ 115772 h 143567"/>
                  <a:gd name="connsiteX21" fmla="*/ 58276 w 116551"/>
                  <a:gd name="connsiteY21" fmla="*/ 121054 h 143567"/>
                  <a:gd name="connsiteX22" fmla="*/ 41477 w 116551"/>
                  <a:gd name="connsiteY22" fmla="*/ 115772 h 143567"/>
                  <a:gd name="connsiteX23" fmla="*/ 30047 w 116551"/>
                  <a:gd name="connsiteY23" fmla="*/ 99580 h 143567"/>
                  <a:gd name="connsiteX24" fmla="*/ 25891 w 116551"/>
                  <a:gd name="connsiteY24" fmla="*/ 71870 h 143567"/>
                  <a:gd name="connsiteX25" fmla="*/ 30047 w 116551"/>
                  <a:gd name="connsiteY25" fmla="*/ 44161 h 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551" h="143567">
                    <a:moveTo>
                      <a:pt x="28488" y="135168"/>
                    </a:moveTo>
                    <a:cubicBezTo>
                      <a:pt x="37234" y="140710"/>
                      <a:pt x="47192" y="143568"/>
                      <a:pt x="58362" y="143568"/>
                    </a:cubicBezTo>
                    <a:cubicBezTo>
                      <a:pt x="69532" y="143568"/>
                      <a:pt x="79317" y="140797"/>
                      <a:pt x="88063" y="135168"/>
                    </a:cubicBezTo>
                    <a:cubicBezTo>
                      <a:pt x="96809" y="129627"/>
                      <a:pt x="103736" y="121487"/>
                      <a:pt x="108845" y="110750"/>
                    </a:cubicBezTo>
                    <a:cubicBezTo>
                      <a:pt x="113954" y="100099"/>
                      <a:pt x="116551" y="87110"/>
                      <a:pt x="116551" y="71784"/>
                    </a:cubicBezTo>
                    <a:cubicBezTo>
                      <a:pt x="116551" y="56457"/>
                      <a:pt x="114040" y="43555"/>
                      <a:pt x="108845" y="32818"/>
                    </a:cubicBezTo>
                    <a:cubicBezTo>
                      <a:pt x="103736" y="22167"/>
                      <a:pt x="96809" y="14028"/>
                      <a:pt x="88063" y="8399"/>
                    </a:cubicBezTo>
                    <a:cubicBezTo>
                      <a:pt x="79317" y="2857"/>
                      <a:pt x="69446" y="0"/>
                      <a:pt x="58362" y="0"/>
                    </a:cubicBezTo>
                    <a:cubicBezTo>
                      <a:pt x="47279" y="0"/>
                      <a:pt x="37234" y="2771"/>
                      <a:pt x="28488" y="8399"/>
                    </a:cubicBezTo>
                    <a:cubicBezTo>
                      <a:pt x="19743" y="13941"/>
                      <a:pt x="12815" y="22081"/>
                      <a:pt x="7706" y="32818"/>
                    </a:cubicBezTo>
                    <a:cubicBezTo>
                      <a:pt x="2598" y="43469"/>
                      <a:pt x="0" y="56457"/>
                      <a:pt x="0" y="71784"/>
                    </a:cubicBezTo>
                    <a:cubicBezTo>
                      <a:pt x="0" y="87110"/>
                      <a:pt x="2511" y="100012"/>
                      <a:pt x="7706" y="110750"/>
                    </a:cubicBezTo>
                    <a:cubicBezTo>
                      <a:pt x="12815" y="121400"/>
                      <a:pt x="19743" y="129540"/>
                      <a:pt x="28488" y="135168"/>
                    </a:cubicBezTo>
                    <a:close/>
                    <a:moveTo>
                      <a:pt x="30047" y="44161"/>
                    </a:moveTo>
                    <a:cubicBezTo>
                      <a:pt x="32818" y="36888"/>
                      <a:pt x="36628" y="31432"/>
                      <a:pt x="41477" y="27969"/>
                    </a:cubicBezTo>
                    <a:cubicBezTo>
                      <a:pt x="46326" y="24419"/>
                      <a:pt x="51955" y="22687"/>
                      <a:pt x="58276" y="22687"/>
                    </a:cubicBezTo>
                    <a:cubicBezTo>
                      <a:pt x="64597" y="22687"/>
                      <a:pt x="70225" y="24419"/>
                      <a:pt x="74988" y="27969"/>
                    </a:cubicBezTo>
                    <a:cubicBezTo>
                      <a:pt x="79750" y="31519"/>
                      <a:pt x="83560" y="36888"/>
                      <a:pt x="86244" y="44161"/>
                    </a:cubicBezTo>
                    <a:cubicBezTo>
                      <a:pt x="88929" y="51435"/>
                      <a:pt x="90314" y="60700"/>
                      <a:pt x="90314" y="71870"/>
                    </a:cubicBezTo>
                    <a:cubicBezTo>
                      <a:pt x="90314" y="83041"/>
                      <a:pt x="88929" y="92219"/>
                      <a:pt x="86244" y="99580"/>
                    </a:cubicBezTo>
                    <a:cubicBezTo>
                      <a:pt x="83560" y="106940"/>
                      <a:pt x="79750" y="112308"/>
                      <a:pt x="74988" y="115772"/>
                    </a:cubicBezTo>
                    <a:cubicBezTo>
                      <a:pt x="70225" y="119322"/>
                      <a:pt x="64597" y="121054"/>
                      <a:pt x="58276" y="121054"/>
                    </a:cubicBezTo>
                    <a:cubicBezTo>
                      <a:pt x="51955" y="121054"/>
                      <a:pt x="46326" y="119322"/>
                      <a:pt x="41477" y="115772"/>
                    </a:cubicBezTo>
                    <a:cubicBezTo>
                      <a:pt x="36628" y="112222"/>
                      <a:pt x="32818" y="106853"/>
                      <a:pt x="30047" y="99580"/>
                    </a:cubicBezTo>
                    <a:cubicBezTo>
                      <a:pt x="27276" y="92306"/>
                      <a:pt x="25891" y="83041"/>
                      <a:pt x="25891" y="71870"/>
                    </a:cubicBezTo>
                    <a:cubicBezTo>
                      <a:pt x="25891" y="60700"/>
                      <a:pt x="27276" y="51522"/>
                      <a:pt x="30047" y="44161"/>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75" name="Freeform 1874">
                <a:extLst>
                  <a:ext uri="{FF2B5EF4-FFF2-40B4-BE49-F238E27FC236}">
                    <a16:creationId xmlns:a16="http://schemas.microsoft.com/office/drawing/2014/main" id="{42AEDC1A-3BEA-CE2E-FE63-93175DF5988D}"/>
                  </a:ext>
                </a:extLst>
              </p:cNvPr>
              <p:cNvSpPr/>
              <p:nvPr/>
            </p:nvSpPr>
            <p:spPr>
              <a:xfrm>
                <a:off x="7042844" y="499769"/>
                <a:ext cx="55504" cy="139411"/>
              </a:xfrm>
              <a:custGeom>
                <a:avLst/>
                <a:gdLst>
                  <a:gd name="connsiteX0" fmla="*/ 29874 w 55504"/>
                  <a:gd name="connsiteY0" fmla="*/ 139411 h 139411"/>
                  <a:gd name="connsiteX1" fmla="*/ 55505 w 55504"/>
                  <a:gd name="connsiteY1" fmla="*/ 139411 h 139411"/>
                  <a:gd name="connsiteX2" fmla="*/ 55505 w 55504"/>
                  <a:gd name="connsiteY2" fmla="*/ 0 h 139411"/>
                  <a:gd name="connsiteX3" fmla="*/ 0 w 55504"/>
                  <a:gd name="connsiteY3" fmla="*/ 0 h 139411"/>
                  <a:gd name="connsiteX4" fmla="*/ 0 w 55504"/>
                  <a:gd name="connsiteY4" fmla="*/ 21907 h 139411"/>
                  <a:gd name="connsiteX5" fmla="*/ 29874 w 55504"/>
                  <a:gd name="connsiteY5" fmla="*/ 21907 h 139411"/>
                  <a:gd name="connsiteX6" fmla="*/ 29874 w 55504"/>
                  <a:gd name="connsiteY6" fmla="*/ 139411 h 13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04" h="139411">
                    <a:moveTo>
                      <a:pt x="29874" y="139411"/>
                    </a:moveTo>
                    <a:lnTo>
                      <a:pt x="55505" y="139411"/>
                    </a:lnTo>
                    <a:lnTo>
                      <a:pt x="55505" y="0"/>
                    </a:lnTo>
                    <a:lnTo>
                      <a:pt x="0" y="0"/>
                    </a:lnTo>
                    <a:lnTo>
                      <a:pt x="0" y="21907"/>
                    </a:lnTo>
                    <a:lnTo>
                      <a:pt x="29874" y="21907"/>
                    </a:lnTo>
                    <a:lnTo>
                      <a:pt x="29874" y="13941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76" name="Freeform 1875">
                <a:extLst>
                  <a:ext uri="{FF2B5EF4-FFF2-40B4-BE49-F238E27FC236}">
                    <a16:creationId xmlns:a16="http://schemas.microsoft.com/office/drawing/2014/main" id="{AF185A30-A102-5996-A0E7-C739BA53226C}"/>
                  </a:ext>
                </a:extLst>
              </p:cNvPr>
              <p:cNvSpPr/>
              <p:nvPr/>
            </p:nvSpPr>
            <p:spPr>
              <a:xfrm>
                <a:off x="6179099" y="738760"/>
                <a:ext cx="55504" cy="139411"/>
              </a:xfrm>
              <a:custGeom>
                <a:avLst/>
                <a:gdLst>
                  <a:gd name="connsiteX0" fmla="*/ 29874 w 55504"/>
                  <a:gd name="connsiteY0" fmla="*/ 139411 h 139411"/>
                  <a:gd name="connsiteX1" fmla="*/ 55505 w 55504"/>
                  <a:gd name="connsiteY1" fmla="*/ 139411 h 139411"/>
                  <a:gd name="connsiteX2" fmla="*/ 55505 w 55504"/>
                  <a:gd name="connsiteY2" fmla="*/ 0 h 139411"/>
                  <a:gd name="connsiteX3" fmla="*/ 0 w 55504"/>
                  <a:gd name="connsiteY3" fmla="*/ 0 h 139411"/>
                  <a:gd name="connsiteX4" fmla="*/ 0 w 55504"/>
                  <a:gd name="connsiteY4" fmla="*/ 21908 h 139411"/>
                  <a:gd name="connsiteX5" fmla="*/ 29874 w 55504"/>
                  <a:gd name="connsiteY5" fmla="*/ 21908 h 139411"/>
                  <a:gd name="connsiteX6" fmla="*/ 29874 w 55504"/>
                  <a:gd name="connsiteY6" fmla="*/ 139411 h 13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04" h="139411">
                    <a:moveTo>
                      <a:pt x="29874" y="139411"/>
                    </a:moveTo>
                    <a:lnTo>
                      <a:pt x="55505" y="139411"/>
                    </a:lnTo>
                    <a:lnTo>
                      <a:pt x="55505" y="0"/>
                    </a:lnTo>
                    <a:lnTo>
                      <a:pt x="0" y="0"/>
                    </a:lnTo>
                    <a:lnTo>
                      <a:pt x="0" y="21908"/>
                    </a:lnTo>
                    <a:lnTo>
                      <a:pt x="29874" y="21908"/>
                    </a:lnTo>
                    <a:lnTo>
                      <a:pt x="29874" y="13941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77" name="Freeform 1876">
                <a:extLst>
                  <a:ext uri="{FF2B5EF4-FFF2-40B4-BE49-F238E27FC236}">
                    <a16:creationId xmlns:a16="http://schemas.microsoft.com/office/drawing/2014/main" id="{BD82F532-EB11-FC93-64D3-A9880E6A231E}"/>
                  </a:ext>
                </a:extLst>
              </p:cNvPr>
              <p:cNvSpPr/>
              <p:nvPr/>
            </p:nvSpPr>
            <p:spPr>
              <a:xfrm>
                <a:off x="6262313" y="736682"/>
                <a:ext cx="116551" cy="143567"/>
              </a:xfrm>
              <a:custGeom>
                <a:avLst/>
                <a:gdLst>
                  <a:gd name="connsiteX0" fmla="*/ 0 w 116551"/>
                  <a:gd name="connsiteY0" fmla="*/ 71784 h 143567"/>
                  <a:gd name="connsiteX1" fmla="*/ 7707 w 116551"/>
                  <a:gd name="connsiteY1" fmla="*/ 110750 h 143567"/>
                  <a:gd name="connsiteX2" fmla="*/ 28488 w 116551"/>
                  <a:gd name="connsiteY2" fmla="*/ 135168 h 143567"/>
                  <a:gd name="connsiteX3" fmla="*/ 58362 w 116551"/>
                  <a:gd name="connsiteY3" fmla="*/ 143568 h 143567"/>
                  <a:gd name="connsiteX4" fmla="*/ 88063 w 116551"/>
                  <a:gd name="connsiteY4" fmla="*/ 135168 h 143567"/>
                  <a:gd name="connsiteX5" fmla="*/ 108845 w 116551"/>
                  <a:gd name="connsiteY5" fmla="*/ 110750 h 143567"/>
                  <a:gd name="connsiteX6" fmla="*/ 116551 w 116551"/>
                  <a:gd name="connsiteY6" fmla="*/ 71784 h 143567"/>
                  <a:gd name="connsiteX7" fmla="*/ 108845 w 116551"/>
                  <a:gd name="connsiteY7" fmla="*/ 32818 h 143567"/>
                  <a:gd name="connsiteX8" fmla="*/ 88063 w 116551"/>
                  <a:gd name="connsiteY8" fmla="*/ 8399 h 143567"/>
                  <a:gd name="connsiteX9" fmla="*/ 58362 w 116551"/>
                  <a:gd name="connsiteY9" fmla="*/ 0 h 143567"/>
                  <a:gd name="connsiteX10" fmla="*/ 28488 w 116551"/>
                  <a:gd name="connsiteY10" fmla="*/ 8399 h 143567"/>
                  <a:gd name="connsiteX11" fmla="*/ 7707 w 116551"/>
                  <a:gd name="connsiteY11" fmla="*/ 32818 h 143567"/>
                  <a:gd name="connsiteX12" fmla="*/ 0 w 116551"/>
                  <a:gd name="connsiteY12" fmla="*/ 71784 h 143567"/>
                  <a:gd name="connsiteX13" fmla="*/ 30047 w 116551"/>
                  <a:gd name="connsiteY13" fmla="*/ 44075 h 143567"/>
                  <a:gd name="connsiteX14" fmla="*/ 41477 w 116551"/>
                  <a:gd name="connsiteY14" fmla="*/ 27882 h 143567"/>
                  <a:gd name="connsiteX15" fmla="*/ 58276 w 116551"/>
                  <a:gd name="connsiteY15" fmla="*/ 22600 h 143567"/>
                  <a:gd name="connsiteX16" fmla="*/ 74988 w 116551"/>
                  <a:gd name="connsiteY16" fmla="*/ 27882 h 143567"/>
                  <a:gd name="connsiteX17" fmla="*/ 86245 w 116551"/>
                  <a:gd name="connsiteY17" fmla="*/ 44075 h 143567"/>
                  <a:gd name="connsiteX18" fmla="*/ 90314 w 116551"/>
                  <a:gd name="connsiteY18" fmla="*/ 71784 h 143567"/>
                  <a:gd name="connsiteX19" fmla="*/ 86245 w 116551"/>
                  <a:gd name="connsiteY19" fmla="*/ 99493 h 143567"/>
                  <a:gd name="connsiteX20" fmla="*/ 74988 w 116551"/>
                  <a:gd name="connsiteY20" fmla="*/ 115685 h 143567"/>
                  <a:gd name="connsiteX21" fmla="*/ 58276 w 116551"/>
                  <a:gd name="connsiteY21" fmla="*/ 120967 h 143567"/>
                  <a:gd name="connsiteX22" fmla="*/ 41477 w 116551"/>
                  <a:gd name="connsiteY22" fmla="*/ 115685 h 143567"/>
                  <a:gd name="connsiteX23" fmla="*/ 30047 w 116551"/>
                  <a:gd name="connsiteY23" fmla="*/ 99493 h 143567"/>
                  <a:gd name="connsiteX24" fmla="*/ 25891 w 116551"/>
                  <a:gd name="connsiteY24" fmla="*/ 71784 h 143567"/>
                  <a:gd name="connsiteX25" fmla="*/ 30047 w 116551"/>
                  <a:gd name="connsiteY25" fmla="*/ 44075 h 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551" h="143567">
                    <a:moveTo>
                      <a:pt x="0" y="71784"/>
                    </a:moveTo>
                    <a:cubicBezTo>
                      <a:pt x="0" y="87024"/>
                      <a:pt x="2511" y="100012"/>
                      <a:pt x="7707" y="110750"/>
                    </a:cubicBezTo>
                    <a:cubicBezTo>
                      <a:pt x="12815" y="121400"/>
                      <a:pt x="19743" y="129540"/>
                      <a:pt x="28488" y="135168"/>
                    </a:cubicBezTo>
                    <a:cubicBezTo>
                      <a:pt x="37234" y="140710"/>
                      <a:pt x="47192" y="143568"/>
                      <a:pt x="58362" y="143568"/>
                    </a:cubicBezTo>
                    <a:cubicBezTo>
                      <a:pt x="69532" y="143568"/>
                      <a:pt x="79317" y="140797"/>
                      <a:pt x="88063" y="135168"/>
                    </a:cubicBezTo>
                    <a:cubicBezTo>
                      <a:pt x="96809" y="129627"/>
                      <a:pt x="103736" y="121487"/>
                      <a:pt x="108845" y="110750"/>
                    </a:cubicBezTo>
                    <a:cubicBezTo>
                      <a:pt x="113954" y="100099"/>
                      <a:pt x="116551" y="87110"/>
                      <a:pt x="116551" y="71784"/>
                    </a:cubicBezTo>
                    <a:cubicBezTo>
                      <a:pt x="116551" y="56457"/>
                      <a:pt x="114040" y="43555"/>
                      <a:pt x="108845" y="32818"/>
                    </a:cubicBezTo>
                    <a:cubicBezTo>
                      <a:pt x="103736" y="22167"/>
                      <a:pt x="96809" y="14028"/>
                      <a:pt x="88063" y="8399"/>
                    </a:cubicBezTo>
                    <a:cubicBezTo>
                      <a:pt x="79317" y="2857"/>
                      <a:pt x="69446" y="0"/>
                      <a:pt x="58362" y="0"/>
                    </a:cubicBezTo>
                    <a:cubicBezTo>
                      <a:pt x="47279" y="0"/>
                      <a:pt x="37234" y="2771"/>
                      <a:pt x="28488" y="8399"/>
                    </a:cubicBezTo>
                    <a:cubicBezTo>
                      <a:pt x="19743" y="13941"/>
                      <a:pt x="12815" y="22081"/>
                      <a:pt x="7707" y="32818"/>
                    </a:cubicBezTo>
                    <a:cubicBezTo>
                      <a:pt x="2598" y="43469"/>
                      <a:pt x="0" y="56457"/>
                      <a:pt x="0" y="71784"/>
                    </a:cubicBezTo>
                    <a:close/>
                    <a:moveTo>
                      <a:pt x="30047" y="44075"/>
                    </a:moveTo>
                    <a:cubicBezTo>
                      <a:pt x="32818" y="36801"/>
                      <a:pt x="36628" y="31346"/>
                      <a:pt x="41477" y="27882"/>
                    </a:cubicBezTo>
                    <a:cubicBezTo>
                      <a:pt x="46326" y="24332"/>
                      <a:pt x="51955" y="22600"/>
                      <a:pt x="58276" y="22600"/>
                    </a:cubicBezTo>
                    <a:cubicBezTo>
                      <a:pt x="64597" y="22600"/>
                      <a:pt x="70225" y="24332"/>
                      <a:pt x="74988" y="27882"/>
                    </a:cubicBezTo>
                    <a:cubicBezTo>
                      <a:pt x="79750" y="31432"/>
                      <a:pt x="83560" y="36801"/>
                      <a:pt x="86245" y="44075"/>
                    </a:cubicBezTo>
                    <a:cubicBezTo>
                      <a:pt x="88929" y="51348"/>
                      <a:pt x="90314" y="60614"/>
                      <a:pt x="90314" y="71784"/>
                    </a:cubicBezTo>
                    <a:cubicBezTo>
                      <a:pt x="90314" y="82954"/>
                      <a:pt x="88929" y="92133"/>
                      <a:pt x="86245" y="99493"/>
                    </a:cubicBezTo>
                    <a:cubicBezTo>
                      <a:pt x="83560" y="106853"/>
                      <a:pt x="79750" y="112222"/>
                      <a:pt x="74988" y="115685"/>
                    </a:cubicBezTo>
                    <a:cubicBezTo>
                      <a:pt x="70225" y="119236"/>
                      <a:pt x="64597" y="120967"/>
                      <a:pt x="58276" y="120967"/>
                    </a:cubicBezTo>
                    <a:cubicBezTo>
                      <a:pt x="51955" y="120967"/>
                      <a:pt x="46326" y="119236"/>
                      <a:pt x="41477" y="115685"/>
                    </a:cubicBezTo>
                    <a:cubicBezTo>
                      <a:pt x="36628" y="112135"/>
                      <a:pt x="32818" y="106767"/>
                      <a:pt x="30047" y="99493"/>
                    </a:cubicBezTo>
                    <a:cubicBezTo>
                      <a:pt x="27276" y="92219"/>
                      <a:pt x="25891" y="82954"/>
                      <a:pt x="25891" y="71784"/>
                    </a:cubicBezTo>
                    <a:cubicBezTo>
                      <a:pt x="25891" y="60614"/>
                      <a:pt x="27276" y="51435"/>
                      <a:pt x="30047" y="4407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78" name="Freeform 1877">
                <a:extLst>
                  <a:ext uri="{FF2B5EF4-FFF2-40B4-BE49-F238E27FC236}">
                    <a16:creationId xmlns:a16="http://schemas.microsoft.com/office/drawing/2014/main" id="{95F3CAF2-1FA7-F7D2-C1BD-61E57BE103B8}"/>
                  </a:ext>
                </a:extLst>
              </p:cNvPr>
              <p:cNvSpPr/>
              <p:nvPr/>
            </p:nvSpPr>
            <p:spPr>
              <a:xfrm>
                <a:off x="6396356" y="736682"/>
                <a:ext cx="116551" cy="143567"/>
              </a:xfrm>
              <a:custGeom>
                <a:avLst/>
                <a:gdLst>
                  <a:gd name="connsiteX0" fmla="*/ 88063 w 116551"/>
                  <a:gd name="connsiteY0" fmla="*/ 8399 h 143567"/>
                  <a:gd name="connsiteX1" fmla="*/ 58362 w 116551"/>
                  <a:gd name="connsiteY1" fmla="*/ 0 h 143567"/>
                  <a:gd name="connsiteX2" fmla="*/ 28488 w 116551"/>
                  <a:gd name="connsiteY2" fmla="*/ 8399 h 143567"/>
                  <a:gd name="connsiteX3" fmla="*/ 7707 w 116551"/>
                  <a:gd name="connsiteY3" fmla="*/ 32818 h 143567"/>
                  <a:gd name="connsiteX4" fmla="*/ 0 w 116551"/>
                  <a:gd name="connsiteY4" fmla="*/ 71784 h 143567"/>
                  <a:gd name="connsiteX5" fmla="*/ 7707 w 116551"/>
                  <a:gd name="connsiteY5" fmla="*/ 110750 h 143567"/>
                  <a:gd name="connsiteX6" fmla="*/ 28488 w 116551"/>
                  <a:gd name="connsiteY6" fmla="*/ 135168 h 143567"/>
                  <a:gd name="connsiteX7" fmla="*/ 58362 w 116551"/>
                  <a:gd name="connsiteY7" fmla="*/ 143568 h 143567"/>
                  <a:gd name="connsiteX8" fmla="*/ 88063 w 116551"/>
                  <a:gd name="connsiteY8" fmla="*/ 135168 h 143567"/>
                  <a:gd name="connsiteX9" fmla="*/ 108845 w 116551"/>
                  <a:gd name="connsiteY9" fmla="*/ 110750 h 143567"/>
                  <a:gd name="connsiteX10" fmla="*/ 116551 w 116551"/>
                  <a:gd name="connsiteY10" fmla="*/ 71784 h 143567"/>
                  <a:gd name="connsiteX11" fmla="*/ 108845 w 116551"/>
                  <a:gd name="connsiteY11" fmla="*/ 32818 h 143567"/>
                  <a:gd name="connsiteX12" fmla="*/ 88063 w 116551"/>
                  <a:gd name="connsiteY12" fmla="*/ 8399 h 143567"/>
                  <a:gd name="connsiteX13" fmla="*/ 86331 w 116551"/>
                  <a:gd name="connsiteY13" fmla="*/ 99406 h 143567"/>
                  <a:gd name="connsiteX14" fmla="*/ 75074 w 116551"/>
                  <a:gd name="connsiteY14" fmla="*/ 115599 h 143567"/>
                  <a:gd name="connsiteX15" fmla="*/ 58362 w 116551"/>
                  <a:gd name="connsiteY15" fmla="*/ 120881 h 143567"/>
                  <a:gd name="connsiteX16" fmla="*/ 41564 w 116551"/>
                  <a:gd name="connsiteY16" fmla="*/ 115599 h 143567"/>
                  <a:gd name="connsiteX17" fmla="*/ 30134 w 116551"/>
                  <a:gd name="connsiteY17" fmla="*/ 99406 h 143567"/>
                  <a:gd name="connsiteX18" fmla="*/ 25977 w 116551"/>
                  <a:gd name="connsiteY18" fmla="*/ 71697 h 143567"/>
                  <a:gd name="connsiteX19" fmla="*/ 30134 w 116551"/>
                  <a:gd name="connsiteY19" fmla="*/ 43988 h 143567"/>
                  <a:gd name="connsiteX20" fmla="*/ 41564 w 116551"/>
                  <a:gd name="connsiteY20" fmla="*/ 27796 h 143567"/>
                  <a:gd name="connsiteX21" fmla="*/ 58362 w 116551"/>
                  <a:gd name="connsiteY21" fmla="*/ 22514 h 143567"/>
                  <a:gd name="connsiteX22" fmla="*/ 75074 w 116551"/>
                  <a:gd name="connsiteY22" fmla="*/ 27796 h 143567"/>
                  <a:gd name="connsiteX23" fmla="*/ 86331 w 116551"/>
                  <a:gd name="connsiteY23" fmla="*/ 43988 h 143567"/>
                  <a:gd name="connsiteX24" fmla="*/ 90401 w 116551"/>
                  <a:gd name="connsiteY24" fmla="*/ 71697 h 143567"/>
                  <a:gd name="connsiteX25" fmla="*/ 86331 w 116551"/>
                  <a:gd name="connsiteY25" fmla="*/ 99406 h 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551" h="143567">
                    <a:moveTo>
                      <a:pt x="88063" y="8399"/>
                    </a:moveTo>
                    <a:cubicBezTo>
                      <a:pt x="79317" y="2857"/>
                      <a:pt x="69446" y="0"/>
                      <a:pt x="58362" y="0"/>
                    </a:cubicBezTo>
                    <a:cubicBezTo>
                      <a:pt x="47279" y="0"/>
                      <a:pt x="37234" y="2771"/>
                      <a:pt x="28488" y="8399"/>
                    </a:cubicBezTo>
                    <a:cubicBezTo>
                      <a:pt x="19743" y="13941"/>
                      <a:pt x="12816" y="22081"/>
                      <a:pt x="7707" y="32818"/>
                    </a:cubicBezTo>
                    <a:cubicBezTo>
                      <a:pt x="2598" y="43469"/>
                      <a:pt x="0" y="56457"/>
                      <a:pt x="0" y="71784"/>
                    </a:cubicBezTo>
                    <a:cubicBezTo>
                      <a:pt x="0" y="87110"/>
                      <a:pt x="2511" y="100012"/>
                      <a:pt x="7707" y="110750"/>
                    </a:cubicBezTo>
                    <a:cubicBezTo>
                      <a:pt x="12816" y="121400"/>
                      <a:pt x="19743" y="129540"/>
                      <a:pt x="28488" y="135168"/>
                    </a:cubicBezTo>
                    <a:cubicBezTo>
                      <a:pt x="37234" y="140710"/>
                      <a:pt x="47192" y="143568"/>
                      <a:pt x="58362" y="143568"/>
                    </a:cubicBezTo>
                    <a:cubicBezTo>
                      <a:pt x="69532" y="143568"/>
                      <a:pt x="79317" y="140797"/>
                      <a:pt x="88063" y="135168"/>
                    </a:cubicBezTo>
                    <a:cubicBezTo>
                      <a:pt x="96809" y="129627"/>
                      <a:pt x="103736" y="121487"/>
                      <a:pt x="108845" y="110750"/>
                    </a:cubicBezTo>
                    <a:cubicBezTo>
                      <a:pt x="113954" y="100099"/>
                      <a:pt x="116551" y="87110"/>
                      <a:pt x="116551" y="71784"/>
                    </a:cubicBezTo>
                    <a:cubicBezTo>
                      <a:pt x="116551" y="56457"/>
                      <a:pt x="114040" y="43555"/>
                      <a:pt x="108845" y="32818"/>
                    </a:cubicBezTo>
                    <a:cubicBezTo>
                      <a:pt x="103736" y="22167"/>
                      <a:pt x="96809" y="14028"/>
                      <a:pt x="88063" y="8399"/>
                    </a:cubicBezTo>
                    <a:close/>
                    <a:moveTo>
                      <a:pt x="86331" y="99406"/>
                    </a:moveTo>
                    <a:cubicBezTo>
                      <a:pt x="83647" y="106680"/>
                      <a:pt x="79837" y="112135"/>
                      <a:pt x="75074" y="115599"/>
                    </a:cubicBezTo>
                    <a:cubicBezTo>
                      <a:pt x="70312" y="119149"/>
                      <a:pt x="64683" y="120881"/>
                      <a:pt x="58362" y="120881"/>
                    </a:cubicBezTo>
                    <a:cubicBezTo>
                      <a:pt x="52041" y="120881"/>
                      <a:pt x="46413" y="119149"/>
                      <a:pt x="41564" y="115599"/>
                    </a:cubicBezTo>
                    <a:cubicBezTo>
                      <a:pt x="36715" y="112049"/>
                      <a:pt x="32905" y="106680"/>
                      <a:pt x="30134" y="99406"/>
                    </a:cubicBezTo>
                    <a:cubicBezTo>
                      <a:pt x="27363" y="92133"/>
                      <a:pt x="25977" y="82868"/>
                      <a:pt x="25977" y="71697"/>
                    </a:cubicBezTo>
                    <a:cubicBezTo>
                      <a:pt x="25977" y="60527"/>
                      <a:pt x="27363" y="51348"/>
                      <a:pt x="30134" y="43988"/>
                    </a:cubicBezTo>
                    <a:cubicBezTo>
                      <a:pt x="32905" y="36715"/>
                      <a:pt x="36715" y="31259"/>
                      <a:pt x="41564" y="27796"/>
                    </a:cubicBezTo>
                    <a:cubicBezTo>
                      <a:pt x="46413" y="24245"/>
                      <a:pt x="52041" y="22514"/>
                      <a:pt x="58362" y="22514"/>
                    </a:cubicBezTo>
                    <a:cubicBezTo>
                      <a:pt x="64683" y="22514"/>
                      <a:pt x="70312" y="24245"/>
                      <a:pt x="75074" y="27796"/>
                    </a:cubicBezTo>
                    <a:cubicBezTo>
                      <a:pt x="79837" y="31346"/>
                      <a:pt x="83647" y="36715"/>
                      <a:pt x="86331" y="43988"/>
                    </a:cubicBezTo>
                    <a:cubicBezTo>
                      <a:pt x="89015" y="51262"/>
                      <a:pt x="90401" y="60527"/>
                      <a:pt x="90401" y="71697"/>
                    </a:cubicBezTo>
                    <a:cubicBezTo>
                      <a:pt x="90401" y="82868"/>
                      <a:pt x="89015" y="92046"/>
                      <a:pt x="86331" y="9940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79" name="Freeform 1878">
                <a:extLst>
                  <a:ext uri="{FF2B5EF4-FFF2-40B4-BE49-F238E27FC236}">
                    <a16:creationId xmlns:a16="http://schemas.microsoft.com/office/drawing/2014/main" id="{5C7C9175-69AD-B7F6-AFC4-971F7AA076F4}"/>
                  </a:ext>
                </a:extLst>
              </p:cNvPr>
              <p:cNvSpPr/>
              <p:nvPr/>
            </p:nvSpPr>
            <p:spPr>
              <a:xfrm>
                <a:off x="6530312" y="736682"/>
                <a:ext cx="116551" cy="143567"/>
              </a:xfrm>
              <a:custGeom>
                <a:avLst/>
                <a:gdLst>
                  <a:gd name="connsiteX0" fmla="*/ 88063 w 116551"/>
                  <a:gd name="connsiteY0" fmla="*/ 8399 h 143567"/>
                  <a:gd name="connsiteX1" fmla="*/ 58362 w 116551"/>
                  <a:gd name="connsiteY1" fmla="*/ 0 h 143567"/>
                  <a:gd name="connsiteX2" fmla="*/ 28488 w 116551"/>
                  <a:gd name="connsiteY2" fmla="*/ 8399 h 143567"/>
                  <a:gd name="connsiteX3" fmla="*/ 7707 w 116551"/>
                  <a:gd name="connsiteY3" fmla="*/ 32818 h 143567"/>
                  <a:gd name="connsiteX4" fmla="*/ 0 w 116551"/>
                  <a:gd name="connsiteY4" fmla="*/ 71784 h 143567"/>
                  <a:gd name="connsiteX5" fmla="*/ 7707 w 116551"/>
                  <a:gd name="connsiteY5" fmla="*/ 110750 h 143567"/>
                  <a:gd name="connsiteX6" fmla="*/ 28488 w 116551"/>
                  <a:gd name="connsiteY6" fmla="*/ 135168 h 143567"/>
                  <a:gd name="connsiteX7" fmla="*/ 58362 w 116551"/>
                  <a:gd name="connsiteY7" fmla="*/ 143568 h 143567"/>
                  <a:gd name="connsiteX8" fmla="*/ 88063 w 116551"/>
                  <a:gd name="connsiteY8" fmla="*/ 135168 h 143567"/>
                  <a:gd name="connsiteX9" fmla="*/ 108845 w 116551"/>
                  <a:gd name="connsiteY9" fmla="*/ 110750 h 143567"/>
                  <a:gd name="connsiteX10" fmla="*/ 116551 w 116551"/>
                  <a:gd name="connsiteY10" fmla="*/ 71784 h 143567"/>
                  <a:gd name="connsiteX11" fmla="*/ 108845 w 116551"/>
                  <a:gd name="connsiteY11" fmla="*/ 32818 h 143567"/>
                  <a:gd name="connsiteX12" fmla="*/ 88063 w 116551"/>
                  <a:gd name="connsiteY12" fmla="*/ 8399 h 143567"/>
                  <a:gd name="connsiteX13" fmla="*/ 86331 w 116551"/>
                  <a:gd name="connsiteY13" fmla="*/ 99406 h 143567"/>
                  <a:gd name="connsiteX14" fmla="*/ 75074 w 116551"/>
                  <a:gd name="connsiteY14" fmla="*/ 115599 h 143567"/>
                  <a:gd name="connsiteX15" fmla="*/ 58362 w 116551"/>
                  <a:gd name="connsiteY15" fmla="*/ 120881 h 143567"/>
                  <a:gd name="connsiteX16" fmla="*/ 41564 w 116551"/>
                  <a:gd name="connsiteY16" fmla="*/ 115599 h 143567"/>
                  <a:gd name="connsiteX17" fmla="*/ 30134 w 116551"/>
                  <a:gd name="connsiteY17" fmla="*/ 99406 h 143567"/>
                  <a:gd name="connsiteX18" fmla="*/ 25977 w 116551"/>
                  <a:gd name="connsiteY18" fmla="*/ 71697 h 143567"/>
                  <a:gd name="connsiteX19" fmla="*/ 30134 w 116551"/>
                  <a:gd name="connsiteY19" fmla="*/ 43988 h 143567"/>
                  <a:gd name="connsiteX20" fmla="*/ 41564 w 116551"/>
                  <a:gd name="connsiteY20" fmla="*/ 27796 h 143567"/>
                  <a:gd name="connsiteX21" fmla="*/ 58362 w 116551"/>
                  <a:gd name="connsiteY21" fmla="*/ 22514 h 143567"/>
                  <a:gd name="connsiteX22" fmla="*/ 75074 w 116551"/>
                  <a:gd name="connsiteY22" fmla="*/ 27796 h 143567"/>
                  <a:gd name="connsiteX23" fmla="*/ 86331 w 116551"/>
                  <a:gd name="connsiteY23" fmla="*/ 43988 h 143567"/>
                  <a:gd name="connsiteX24" fmla="*/ 90401 w 116551"/>
                  <a:gd name="connsiteY24" fmla="*/ 71697 h 143567"/>
                  <a:gd name="connsiteX25" fmla="*/ 86331 w 116551"/>
                  <a:gd name="connsiteY25" fmla="*/ 99406 h 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551" h="143567">
                    <a:moveTo>
                      <a:pt x="88063" y="8399"/>
                    </a:moveTo>
                    <a:cubicBezTo>
                      <a:pt x="79317" y="2857"/>
                      <a:pt x="69446" y="0"/>
                      <a:pt x="58362" y="0"/>
                    </a:cubicBezTo>
                    <a:cubicBezTo>
                      <a:pt x="47279" y="0"/>
                      <a:pt x="37234" y="2771"/>
                      <a:pt x="28488" y="8399"/>
                    </a:cubicBezTo>
                    <a:cubicBezTo>
                      <a:pt x="19743" y="13941"/>
                      <a:pt x="12815" y="22081"/>
                      <a:pt x="7707" y="32818"/>
                    </a:cubicBezTo>
                    <a:cubicBezTo>
                      <a:pt x="2598" y="43469"/>
                      <a:pt x="0" y="56457"/>
                      <a:pt x="0" y="71784"/>
                    </a:cubicBezTo>
                    <a:cubicBezTo>
                      <a:pt x="0" y="87110"/>
                      <a:pt x="2511" y="100012"/>
                      <a:pt x="7707" y="110750"/>
                    </a:cubicBezTo>
                    <a:cubicBezTo>
                      <a:pt x="12815" y="121400"/>
                      <a:pt x="19743" y="129540"/>
                      <a:pt x="28488" y="135168"/>
                    </a:cubicBezTo>
                    <a:cubicBezTo>
                      <a:pt x="37234" y="140710"/>
                      <a:pt x="47192" y="143568"/>
                      <a:pt x="58362" y="143568"/>
                    </a:cubicBezTo>
                    <a:cubicBezTo>
                      <a:pt x="69532" y="143568"/>
                      <a:pt x="79317" y="140797"/>
                      <a:pt x="88063" y="135168"/>
                    </a:cubicBezTo>
                    <a:cubicBezTo>
                      <a:pt x="96809" y="129627"/>
                      <a:pt x="103736" y="121487"/>
                      <a:pt x="108845" y="110750"/>
                    </a:cubicBezTo>
                    <a:cubicBezTo>
                      <a:pt x="113954" y="100099"/>
                      <a:pt x="116551" y="87110"/>
                      <a:pt x="116551" y="71784"/>
                    </a:cubicBezTo>
                    <a:cubicBezTo>
                      <a:pt x="116551" y="56457"/>
                      <a:pt x="114040" y="43555"/>
                      <a:pt x="108845" y="32818"/>
                    </a:cubicBezTo>
                    <a:cubicBezTo>
                      <a:pt x="103736" y="22167"/>
                      <a:pt x="96809" y="14028"/>
                      <a:pt x="88063" y="8399"/>
                    </a:cubicBezTo>
                    <a:close/>
                    <a:moveTo>
                      <a:pt x="86331" y="99406"/>
                    </a:moveTo>
                    <a:cubicBezTo>
                      <a:pt x="83647" y="106680"/>
                      <a:pt x="79837" y="112135"/>
                      <a:pt x="75074" y="115599"/>
                    </a:cubicBezTo>
                    <a:cubicBezTo>
                      <a:pt x="70312" y="119149"/>
                      <a:pt x="64683" y="120881"/>
                      <a:pt x="58362" y="120881"/>
                    </a:cubicBezTo>
                    <a:cubicBezTo>
                      <a:pt x="52041" y="120881"/>
                      <a:pt x="46413" y="119149"/>
                      <a:pt x="41564" y="115599"/>
                    </a:cubicBezTo>
                    <a:cubicBezTo>
                      <a:pt x="36715" y="112049"/>
                      <a:pt x="32905" y="106680"/>
                      <a:pt x="30134" y="99406"/>
                    </a:cubicBezTo>
                    <a:cubicBezTo>
                      <a:pt x="27363" y="92133"/>
                      <a:pt x="25977" y="82868"/>
                      <a:pt x="25977" y="71697"/>
                    </a:cubicBezTo>
                    <a:cubicBezTo>
                      <a:pt x="25977" y="60527"/>
                      <a:pt x="27363" y="51348"/>
                      <a:pt x="30134" y="43988"/>
                    </a:cubicBezTo>
                    <a:cubicBezTo>
                      <a:pt x="32905" y="36715"/>
                      <a:pt x="36715" y="31259"/>
                      <a:pt x="41564" y="27796"/>
                    </a:cubicBezTo>
                    <a:cubicBezTo>
                      <a:pt x="46413" y="24245"/>
                      <a:pt x="52041" y="22514"/>
                      <a:pt x="58362" y="22514"/>
                    </a:cubicBezTo>
                    <a:cubicBezTo>
                      <a:pt x="64683" y="22514"/>
                      <a:pt x="70312" y="24245"/>
                      <a:pt x="75074" y="27796"/>
                    </a:cubicBezTo>
                    <a:cubicBezTo>
                      <a:pt x="79837" y="31346"/>
                      <a:pt x="83647" y="36715"/>
                      <a:pt x="86331" y="43988"/>
                    </a:cubicBezTo>
                    <a:cubicBezTo>
                      <a:pt x="89015" y="51262"/>
                      <a:pt x="90401" y="60527"/>
                      <a:pt x="90401" y="71697"/>
                    </a:cubicBezTo>
                    <a:cubicBezTo>
                      <a:pt x="90401" y="82868"/>
                      <a:pt x="89015" y="92046"/>
                      <a:pt x="86331" y="9940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80" name="Freeform 1879">
                <a:extLst>
                  <a:ext uri="{FF2B5EF4-FFF2-40B4-BE49-F238E27FC236}">
                    <a16:creationId xmlns:a16="http://schemas.microsoft.com/office/drawing/2014/main" id="{0D1FA43D-6E70-4493-CBD2-FDB98E4E6435}"/>
                  </a:ext>
                </a:extLst>
              </p:cNvPr>
              <p:cNvSpPr/>
              <p:nvPr/>
            </p:nvSpPr>
            <p:spPr>
              <a:xfrm>
                <a:off x="6657081" y="738760"/>
                <a:ext cx="55504" cy="139411"/>
              </a:xfrm>
              <a:custGeom>
                <a:avLst/>
                <a:gdLst>
                  <a:gd name="connsiteX0" fmla="*/ 29874 w 55504"/>
                  <a:gd name="connsiteY0" fmla="*/ 139411 h 139411"/>
                  <a:gd name="connsiteX1" fmla="*/ 55505 w 55504"/>
                  <a:gd name="connsiteY1" fmla="*/ 139411 h 139411"/>
                  <a:gd name="connsiteX2" fmla="*/ 55505 w 55504"/>
                  <a:gd name="connsiteY2" fmla="*/ 0 h 139411"/>
                  <a:gd name="connsiteX3" fmla="*/ 0 w 55504"/>
                  <a:gd name="connsiteY3" fmla="*/ 0 h 139411"/>
                  <a:gd name="connsiteX4" fmla="*/ 0 w 55504"/>
                  <a:gd name="connsiteY4" fmla="*/ 21908 h 139411"/>
                  <a:gd name="connsiteX5" fmla="*/ 29874 w 55504"/>
                  <a:gd name="connsiteY5" fmla="*/ 21908 h 139411"/>
                  <a:gd name="connsiteX6" fmla="*/ 29874 w 55504"/>
                  <a:gd name="connsiteY6" fmla="*/ 139411 h 13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04" h="139411">
                    <a:moveTo>
                      <a:pt x="29874" y="139411"/>
                    </a:moveTo>
                    <a:lnTo>
                      <a:pt x="55505" y="139411"/>
                    </a:lnTo>
                    <a:lnTo>
                      <a:pt x="55505" y="0"/>
                    </a:lnTo>
                    <a:lnTo>
                      <a:pt x="0" y="0"/>
                    </a:lnTo>
                    <a:lnTo>
                      <a:pt x="0" y="21908"/>
                    </a:lnTo>
                    <a:lnTo>
                      <a:pt x="29874" y="21908"/>
                    </a:lnTo>
                    <a:lnTo>
                      <a:pt x="29874" y="13941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81" name="Freeform 1880">
                <a:extLst>
                  <a:ext uri="{FF2B5EF4-FFF2-40B4-BE49-F238E27FC236}">
                    <a16:creationId xmlns:a16="http://schemas.microsoft.com/office/drawing/2014/main" id="{32D4B313-ED6C-6FEF-137D-3176730E90E0}"/>
                  </a:ext>
                </a:extLst>
              </p:cNvPr>
              <p:cNvSpPr/>
              <p:nvPr/>
            </p:nvSpPr>
            <p:spPr>
              <a:xfrm>
                <a:off x="6740295" y="736682"/>
                <a:ext cx="116551" cy="143567"/>
              </a:xfrm>
              <a:custGeom>
                <a:avLst/>
                <a:gdLst>
                  <a:gd name="connsiteX0" fmla="*/ 88063 w 116551"/>
                  <a:gd name="connsiteY0" fmla="*/ 8399 h 143567"/>
                  <a:gd name="connsiteX1" fmla="*/ 58362 w 116551"/>
                  <a:gd name="connsiteY1" fmla="*/ 0 h 143567"/>
                  <a:gd name="connsiteX2" fmla="*/ 28488 w 116551"/>
                  <a:gd name="connsiteY2" fmla="*/ 8399 h 143567"/>
                  <a:gd name="connsiteX3" fmla="*/ 7706 w 116551"/>
                  <a:gd name="connsiteY3" fmla="*/ 32818 h 143567"/>
                  <a:gd name="connsiteX4" fmla="*/ 0 w 116551"/>
                  <a:gd name="connsiteY4" fmla="*/ 71784 h 143567"/>
                  <a:gd name="connsiteX5" fmla="*/ 7706 w 116551"/>
                  <a:gd name="connsiteY5" fmla="*/ 110750 h 143567"/>
                  <a:gd name="connsiteX6" fmla="*/ 28488 w 116551"/>
                  <a:gd name="connsiteY6" fmla="*/ 135168 h 143567"/>
                  <a:gd name="connsiteX7" fmla="*/ 58362 w 116551"/>
                  <a:gd name="connsiteY7" fmla="*/ 143568 h 143567"/>
                  <a:gd name="connsiteX8" fmla="*/ 88063 w 116551"/>
                  <a:gd name="connsiteY8" fmla="*/ 135168 h 143567"/>
                  <a:gd name="connsiteX9" fmla="*/ 108845 w 116551"/>
                  <a:gd name="connsiteY9" fmla="*/ 110750 h 143567"/>
                  <a:gd name="connsiteX10" fmla="*/ 116551 w 116551"/>
                  <a:gd name="connsiteY10" fmla="*/ 71784 h 143567"/>
                  <a:gd name="connsiteX11" fmla="*/ 108845 w 116551"/>
                  <a:gd name="connsiteY11" fmla="*/ 32818 h 143567"/>
                  <a:gd name="connsiteX12" fmla="*/ 88063 w 116551"/>
                  <a:gd name="connsiteY12" fmla="*/ 8399 h 143567"/>
                  <a:gd name="connsiteX13" fmla="*/ 86331 w 116551"/>
                  <a:gd name="connsiteY13" fmla="*/ 99406 h 143567"/>
                  <a:gd name="connsiteX14" fmla="*/ 75074 w 116551"/>
                  <a:gd name="connsiteY14" fmla="*/ 115599 h 143567"/>
                  <a:gd name="connsiteX15" fmla="*/ 58362 w 116551"/>
                  <a:gd name="connsiteY15" fmla="*/ 120881 h 143567"/>
                  <a:gd name="connsiteX16" fmla="*/ 41564 w 116551"/>
                  <a:gd name="connsiteY16" fmla="*/ 115599 h 143567"/>
                  <a:gd name="connsiteX17" fmla="*/ 30133 w 116551"/>
                  <a:gd name="connsiteY17" fmla="*/ 99406 h 143567"/>
                  <a:gd name="connsiteX18" fmla="*/ 25977 w 116551"/>
                  <a:gd name="connsiteY18" fmla="*/ 71697 h 143567"/>
                  <a:gd name="connsiteX19" fmla="*/ 30133 w 116551"/>
                  <a:gd name="connsiteY19" fmla="*/ 43988 h 143567"/>
                  <a:gd name="connsiteX20" fmla="*/ 41564 w 116551"/>
                  <a:gd name="connsiteY20" fmla="*/ 27796 h 143567"/>
                  <a:gd name="connsiteX21" fmla="*/ 58362 w 116551"/>
                  <a:gd name="connsiteY21" fmla="*/ 22514 h 143567"/>
                  <a:gd name="connsiteX22" fmla="*/ 75074 w 116551"/>
                  <a:gd name="connsiteY22" fmla="*/ 27796 h 143567"/>
                  <a:gd name="connsiteX23" fmla="*/ 86331 w 116551"/>
                  <a:gd name="connsiteY23" fmla="*/ 43988 h 143567"/>
                  <a:gd name="connsiteX24" fmla="*/ 90401 w 116551"/>
                  <a:gd name="connsiteY24" fmla="*/ 71697 h 143567"/>
                  <a:gd name="connsiteX25" fmla="*/ 86331 w 116551"/>
                  <a:gd name="connsiteY25" fmla="*/ 99406 h 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551" h="143567">
                    <a:moveTo>
                      <a:pt x="88063" y="8399"/>
                    </a:moveTo>
                    <a:cubicBezTo>
                      <a:pt x="79317" y="2857"/>
                      <a:pt x="69446" y="0"/>
                      <a:pt x="58362" y="0"/>
                    </a:cubicBezTo>
                    <a:cubicBezTo>
                      <a:pt x="47279" y="0"/>
                      <a:pt x="37234" y="2771"/>
                      <a:pt x="28488" y="8399"/>
                    </a:cubicBezTo>
                    <a:cubicBezTo>
                      <a:pt x="19743" y="13941"/>
                      <a:pt x="12815" y="22081"/>
                      <a:pt x="7706" y="32818"/>
                    </a:cubicBezTo>
                    <a:cubicBezTo>
                      <a:pt x="2598" y="43469"/>
                      <a:pt x="0" y="56457"/>
                      <a:pt x="0" y="71784"/>
                    </a:cubicBezTo>
                    <a:cubicBezTo>
                      <a:pt x="0" y="87110"/>
                      <a:pt x="2511" y="100012"/>
                      <a:pt x="7706" y="110750"/>
                    </a:cubicBezTo>
                    <a:cubicBezTo>
                      <a:pt x="12815" y="121400"/>
                      <a:pt x="19743" y="129540"/>
                      <a:pt x="28488" y="135168"/>
                    </a:cubicBezTo>
                    <a:cubicBezTo>
                      <a:pt x="37234" y="140710"/>
                      <a:pt x="47192" y="143568"/>
                      <a:pt x="58362" y="143568"/>
                    </a:cubicBezTo>
                    <a:cubicBezTo>
                      <a:pt x="69532" y="143568"/>
                      <a:pt x="79317" y="140797"/>
                      <a:pt x="88063" y="135168"/>
                    </a:cubicBezTo>
                    <a:cubicBezTo>
                      <a:pt x="96809" y="129627"/>
                      <a:pt x="103736" y="121487"/>
                      <a:pt x="108845" y="110750"/>
                    </a:cubicBezTo>
                    <a:cubicBezTo>
                      <a:pt x="113953" y="100099"/>
                      <a:pt x="116551" y="87110"/>
                      <a:pt x="116551" y="71784"/>
                    </a:cubicBezTo>
                    <a:cubicBezTo>
                      <a:pt x="116551" y="56457"/>
                      <a:pt x="114040" y="43555"/>
                      <a:pt x="108845" y="32818"/>
                    </a:cubicBezTo>
                    <a:cubicBezTo>
                      <a:pt x="103736" y="22167"/>
                      <a:pt x="96809" y="14028"/>
                      <a:pt x="88063" y="8399"/>
                    </a:cubicBezTo>
                    <a:close/>
                    <a:moveTo>
                      <a:pt x="86331" y="99406"/>
                    </a:moveTo>
                    <a:cubicBezTo>
                      <a:pt x="83647" y="106680"/>
                      <a:pt x="79837" y="112135"/>
                      <a:pt x="75074" y="115599"/>
                    </a:cubicBezTo>
                    <a:cubicBezTo>
                      <a:pt x="70312" y="119149"/>
                      <a:pt x="64683" y="120881"/>
                      <a:pt x="58362" y="120881"/>
                    </a:cubicBezTo>
                    <a:cubicBezTo>
                      <a:pt x="52041" y="120881"/>
                      <a:pt x="46413" y="119149"/>
                      <a:pt x="41564" y="115599"/>
                    </a:cubicBezTo>
                    <a:cubicBezTo>
                      <a:pt x="36714" y="112049"/>
                      <a:pt x="32904" y="106680"/>
                      <a:pt x="30133" y="99406"/>
                    </a:cubicBezTo>
                    <a:cubicBezTo>
                      <a:pt x="27362" y="92133"/>
                      <a:pt x="25977" y="82868"/>
                      <a:pt x="25977" y="71697"/>
                    </a:cubicBezTo>
                    <a:cubicBezTo>
                      <a:pt x="25977" y="60527"/>
                      <a:pt x="27362" y="51348"/>
                      <a:pt x="30133" y="43988"/>
                    </a:cubicBezTo>
                    <a:cubicBezTo>
                      <a:pt x="32904" y="36715"/>
                      <a:pt x="36714" y="31259"/>
                      <a:pt x="41564" y="27796"/>
                    </a:cubicBezTo>
                    <a:cubicBezTo>
                      <a:pt x="46413" y="24245"/>
                      <a:pt x="52041" y="22514"/>
                      <a:pt x="58362" y="22514"/>
                    </a:cubicBezTo>
                    <a:cubicBezTo>
                      <a:pt x="64683" y="22514"/>
                      <a:pt x="70312" y="24245"/>
                      <a:pt x="75074" y="27796"/>
                    </a:cubicBezTo>
                    <a:cubicBezTo>
                      <a:pt x="79837" y="31346"/>
                      <a:pt x="83647" y="36715"/>
                      <a:pt x="86331" y="43988"/>
                    </a:cubicBezTo>
                    <a:cubicBezTo>
                      <a:pt x="89015" y="51262"/>
                      <a:pt x="90401" y="60527"/>
                      <a:pt x="90401" y="71697"/>
                    </a:cubicBezTo>
                    <a:cubicBezTo>
                      <a:pt x="90401" y="82868"/>
                      <a:pt x="89015" y="92046"/>
                      <a:pt x="86331" y="9940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82" name="Freeform 1881">
                <a:extLst>
                  <a:ext uri="{FF2B5EF4-FFF2-40B4-BE49-F238E27FC236}">
                    <a16:creationId xmlns:a16="http://schemas.microsoft.com/office/drawing/2014/main" id="{485BFF85-7F6C-37C5-8E49-FA32D4942DD3}"/>
                  </a:ext>
                </a:extLst>
              </p:cNvPr>
              <p:cNvSpPr/>
              <p:nvPr/>
            </p:nvSpPr>
            <p:spPr>
              <a:xfrm>
                <a:off x="6874251" y="736682"/>
                <a:ext cx="116551" cy="143567"/>
              </a:xfrm>
              <a:custGeom>
                <a:avLst/>
                <a:gdLst>
                  <a:gd name="connsiteX0" fmla="*/ 88063 w 116551"/>
                  <a:gd name="connsiteY0" fmla="*/ 8399 h 143567"/>
                  <a:gd name="connsiteX1" fmla="*/ 58362 w 116551"/>
                  <a:gd name="connsiteY1" fmla="*/ 0 h 143567"/>
                  <a:gd name="connsiteX2" fmla="*/ 28488 w 116551"/>
                  <a:gd name="connsiteY2" fmla="*/ 8399 h 143567"/>
                  <a:gd name="connsiteX3" fmla="*/ 7706 w 116551"/>
                  <a:gd name="connsiteY3" fmla="*/ 32818 h 143567"/>
                  <a:gd name="connsiteX4" fmla="*/ 0 w 116551"/>
                  <a:gd name="connsiteY4" fmla="*/ 71784 h 143567"/>
                  <a:gd name="connsiteX5" fmla="*/ 7706 w 116551"/>
                  <a:gd name="connsiteY5" fmla="*/ 110750 h 143567"/>
                  <a:gd name="connsiteX6" fmla="*/ 28488 w 116551"/>
                  <a:gd name="connsiteY6" fmla="*/ 135168 h 143567"/>
                  <a:gd name="connsiteX7" fmla="*/ 58362 w 116551"/>
                  <a:gd name="connsiteY7" fmla="*/ 143568 h 143567"/>
                  <a:gd name="connsiteX8" fmla="*/ 88063 w 116551"/>
                  <a:gd name="connsiteY8" fmla="*/ 135168 h 143567"/>
                  <a:gd name="connsiteX9" fmla="*/ 108845 w 116551"/>
                  <a:gd name="connsiteY9" fmla="*/ 110750 h 143567"/>
                  <a:gd name="connsiteX10" fmla="*/ 116551 w 116551"/>
                  <a:gd name="connsiteY10" fmla="*/ 71784 h 143567"/>
                  <a:gd name="connsiteX11" fmla="*/ 108845 w 116551"/>
                  <a:gd name="connsiteY11" fmla="*/ 32818 h 143567"/>
                  <a:gd name="connsiteX12" fmla="*/ 88063 w 116551"/>
                  <a:gd name="connsiteY12" fmla="*/ 8399 h 143567"/>
                  <a:gd name="connsiteX13" fmla="*/ 86331 w 116551"/>
                  <a:gd name="connsiteY13" fmla="*/ 99406 h 143567"/>
                  <a:gd name="connsiteX14" fmla="*/ 75074 w 116551"/>
                  <a:gd name="connsiteY14" fmla="*/ 115599 h 143567"/>
                  <a:gd name="connsiteX15" fmla="*/ 58362 w 116551"/>
                  <a:gd name="connsiteY15" fmla="*/ 120881 h 143567"/>
                  <a:gd name="connsiteX16" fmla="*/ 41564 w 116551"/>
                  <a:gd name="connsiteY16" fmla="*/ 115599 h 143567"/>
                  <a:gd name="connsiteX17" fmla="*/ 30133 w 116551"/>
                  <a:gd name="connsiteY17" fmla="*/ 99406 h 143567"/>
                  <a:gd name="connsiteX18" fmla="*/ 25977 w 116551"/>
                  <a:gd name="connsiteY18" fmla="*/ 71697 h 143567"/>
                  <a:gd name="connsiteX19" fmla="*/ 30133 w 116551"/>
                  <a:gd name="connsiteY19" fmla="*/ 43988 h 143567"/>
                  <a:gd name="connsiteX20" fmla="*/ 41564 w 116551"/>
                  <a:gd name="connsiteY20" fmla="*/ 27796 h 143567"/>
                  <a:gd name="connsiteX21" fmla="*/ 58362 w 116551"/>
                  <a:gd name="connsiteY21" fmla="*/ 22514 h 143567"/>
                  <a:gd name="connsiteX22" fmla="*/ 75074 w 116551"/>
                  <a:gd name="connsiteY22" fmla="*/ 27796 h 143567"/>
                  <a:gd name="connsiteX23" fmla="*/ 86331 w 116551"/>
                  <a:gd name="connsiteY23" fmla="*/ 43988 h 143567"/>
                  <a:gd name="connsiteX24" fmla="*/ 90401 w 116551"/>
                  <a:gd name="connsiteY24" fmla="*/ 71697 h 143567"/>
                  <a:gd name="connsiteX25" fmla="*/ 86331 w 116551"/>
                  <a:gd name="connsiteY25" fmla="*/ 99406 h 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551" h="143567">
                    <a:moveTo>
                      <a:pt x="88063" y="8399"/>
                    </a:moveTo>
                    <a:cubicBezTo>
                      <a:pt x="79317" y="2857"/>
                      <a:pt x="69446" y="0"/>
                      <a:pt x="58362" y="0"/>
                    </a:cubicBezTo>
                    <a:cubicBezTo>
                      <a:pt x="47279" y="0"/>
                      <a:pt x="37234" y="2771"/>
                      <a:pt x="28488" y="8399"/>
                    </a:cubicBezTo>
                    <a:cubicBezTo>
                      <a:pt x="19743" y="13941"/>
                      <a:pt x="12815" y="22081"/>
                      <a:pt x="7706" y="32818"/>
                    </a:cubicBezTo>
                    <a:cubicBezTo>
                      <a:pt x="2598" y="43469"/>
                      <a:pt x="0" y="56457"/>
                      <a:pt x="0" y="71784"/>
                    </a:cubicBezTo>
                    <a:cubicBezTo>
                      <a:pt x="0" y="87110"/>
                      <a:pt x="2511" y="100012"/>
                      <a:pt x="7706" y="110750"/>
                    </a:cubicBezTo>
                    <a:cubicBezTo>
                      <a:pt x="12815" y="121400"/>
                      <a:pt x="19743" y="129540"/>
                      <a:pt x="28488" y="135168"/>
                    </a:cubicBezTo>
                    <a:cubicBezTo>
                      <a:pt x="37234" y="140710"/>
                      <a:pt x="47192" y="143568"/>
                      <a:pt x="58362" y="143568"/>
                    </a:cubicBezTo>
                    <a:cubicBezTo>
                      <a:pt x="69532" y="143568"/>
                      <a:pt x="79317" y="140797"/>
                      <a:pt x="88063" y="135168"/>
                    </a:cubicBezTo>
                    <a:cubicBezTo>
                      <a:pt x="96809" y="129627"/>
                      <a:pt x="103736" y="121487"/>
                      <a:pt x="108845" y="110750"/>
                    </a:cubicBezTo>
                    <a:cubicBezTo>
                      <a:pt x="113953" y="100099"/>
                      <a:pt x="116551" y="87110"/>
                      <a:pt x="116551" y="71784"/>
                    </a:cubicBezTo>
                    <a:cubicBezTo>
                      <a:pt x="116551" y="56457"/>
                      <a:pt x="114040" y="43555"/>
                      <a:pt x="108845" y="32818"/>
                    </a:cubicBezTo>
                    <a:cubicBezTo>
                      <a:pt x="103736" y="22167"/>
                      <a:pt x="96809" y="14028"/>
                      <a:pt x="88063" y="8399"/>
                    </a:cubicBezTo>
                    <a:close/>
                    <a:moveTo>
                      <a:pt x="86331" y="99406"/>
                    </a:moveTo>
                    <a:cubicBezTo>
                      <a:pt x="83647" y="106680"/>
                      <a:pt x="79837" y="112135"/>
                      <a:pt x="75074" y="115599"/>
                    </a:cubicBezTo>
                    <a:cubicBezTo>
                      <a:pt x="70312" y="119149"/>
                      <a:pt x="64683" y="120881"/>
                      <a:pt x="58362" y="120881"/>
                    </a:cubicBezTo>
                    <a:cubicBezTo>
                      <a:pt x="52041" y="120881"/>
                      <a:pt x="46413" y="119149"/>
                      <a:pt x="41564" y="115599"/>
                    </a:cubicBezTo>
                    <a:cubicBezTo>
                      <a:pt x="36714" y="112049"/>
                      <a:pt x="32904" y="106680"/>
                      <a:pt x="30133" y="99406"/>
                    </a:cubicBezTo>
                    <a:cubicBezTo>
                      <a:pt x="27362" y="92133"/>
                      <a:pt x="25977" y="82868"/>
                      <a:pt x="25977" y="71697"/>
                    </a:cubicBezTo>
                    <a:cubicBezTo>
                      <a:pt x="25977" y="60527"/>
                      <a:pt x="27362" y="51348"/>
                      <a:pt x="30133" y="43988"/>
                    </a:cubicBezTo>
                    <a:cubicBezTo>
                      <a:pt x="32904" y="36715"/>
                      <a:pt x="36714" y="31259"/>
                      <a:pt x="41564" y="27796"/>
                    </a:cubicBezTo>
                    <a:cubicBezTo>
                      <a:pt x="46413" y="24245"/>
                      <a:pt x="52041" y="22514"/>
                      <a:pt x="58362" y="22514"/>
                    </a:cubicBezTo>
                    <a:cubicBezTo>
                      <a:pt x="64683" y="22514"/>
                      <a:pt x="70312" y="24245"/>
                      <a:pt x="75074" y="27796"/>
                    </a:cubicBezTo>
                    <a:cubicBezTo>
                      <a:pt x="79837" y="31346"/>
                      <a:pt x="83647" y="36715"/>
                      <a:pt x="86331" y="43988"/>
                    </a:cubicBezTo>
                    <a:cubicBezTo>
                      <a:pt x="89015" y="51262"/>
                      <a:pt x="90401" y="60527"/>
                      <a:pt x="90401" y="71697"/>
                    </a:cubicBezTo>
                    <a:cubicBezTo>
                      <a:pt x="90401" y="82868"/>
                      <a:pt x="89015" y="92046"/>
                      <a:pt x="86331" y="9940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83" name="Freeform 1882">
                <a:extLst>
                  <a:ext uri="{FF2B5EF4-FFF2-40B4-BE49-F238E27FC236}">
                    <a16:creationId xmlns:a16="http://schemas.microsoft.com/office/drawing/2014/main" id="{4FC0F940-F803-395D-BB41-1DDBE95464F2}"/>
                  </a:ext>
                </a:extLst>
              </p:cNvPr>
              <p:cNvSpPr/>
              <p:nvPr/>
            </p:nvSpPr>
            <p:spPr>
              <a:xfrm>
                <a:off x="7008380" y="736596"/>
                <a:ext cx="116551" cy="143567"/>
              </a:xfrm>
              <a:custGeom>
                <a:avLst/>
                <a:gdLst>
                  <a:gd name="connsiteX0" fmla="*/ 108845 w 116551"/>
                  <a:gd name="connsiteY0" fmla="*/ 110750 h 143567"/>
                  <a:gd name="connsiteX1" fmla="*/ 116551 w 116551"/>
                  <a:gd name="connsiteY1" fmla="*/ 71784 h 143567"/>
                  <a:gd name="connsiteX2" fmla="*/ 108845 w 116551"/>
                  <a:gd name="connsiteY2" fmla="*/ 32818 h 143567"/>
                  <a:gd name="connsiteX3" fmla="*/ 88063 w 116551"/>
                  <a:gd name="connsiteY3" fmla="*/ 8399 h 143567"/>
                  <a:gd name="connsiteX4" fmla="*/ 58362 w 116551"/>
                  <a:gd name="connsiteY4" fmla="*/ 0 h 143567"/>
                  <a:gd name="connsiteX5" fmla="*/ 28488 w 116551"/>
                  <a:gd name="connsiteY5" fmla="*/ 8399 h 143567"/>
                  <a:gd name="connsiteX6" fmla="*/ 7706 w 116551"/>
                  <a:gd name="connsiteY6" fmla="*/ 32818 h 143567"/>
                  <a:gd name="connsiteX7" fmla="*/ 0 w 116551"/>
                  <a:gd name="connsiteY7" fmla="*/ 71784 h 143567"/>
                  <a:gd name="connsiteX8" fmla="*/ 7706 w 116551"/>
                  <a:gd name="connsiteY8" fmla="*/ 110750 h 143567"/>
                  <a:gd name="connsiteX9" fmla="*/ 28488 w 116551"/>
                  <a:gd name="connsiteY9" fmla="*/ 135168 h 143567"/>
                  <a:gd name="connsiteX10" fmla="*/ 58362 w 116551"/>
                  <a:gd name="connsiteY10" fmla="*/ 143568 h 143567"/>
                  <a:gd name="connsiteX11" fmla="*/ 88063 w 116551"/>
                  <a:gd name="connsiteY11" fmla="*/ 135168 h 143567"/>
                  <a:gd name="connsiteX12" fmla="*/ 108845 w 116551"/>
                  <a:gd name="connsiteY12" fmla="*/ 110750 h 143567"/>
                  <a:gd name="connsiteX13" fmla="*/ 75074 w 116551"/>
                  <a:gd name="connsiteY13" fmla="*/ 115772 h 143567"/>
                  <a:gd name="connsiteX14" fmla="*/ 58362 w 116551"/>
                  <a:gd name="connsiteY14" fmla="*/ 121054 h 143567"/>
                  <a:gd name="connsiteX15" fmla="*/ 41564 w 116551"/>
                  <a:gd name="connsiteY15" fmla="*/ 115772 h 143567"/>
                  <a:gd name="connsiteX16" fmla="*/ 30134 w 116551"/>
                  <a:gd name="connsiteY16" fmla="*/ 99580 h 143567"/>
                  <a:gd name="connsiteX17" fmla="*/ 25977 w 116551"/>
                  <a:gd name="connsiteY17" fmla="*/ 71870 h 143567"/>
                  <a:gd name="connsiteX18" fmla="*/ 30134 w 116551"/>
                  <a:gd name="connsiteY18" fmla="*/ 44161 h 143567"/>
                  <a:gd name="connsiteX19" fmla="*/ 41564 w 116551"/>
                  <a:gd name="connsiteY19" fmla="*/ 27969 h 143567"/>
                  <a:gd name="connsiteX20" fmla="*/ 58362 w 116551"/>
                  <a:gd name="connsiteY20" fmla="*/ 22687 h 143567"/>
                  <a:gd name="connsiteX21" fmla="*/ 75074 w 116551"/>
                  <a:gd name="connsiteY21" fmla="*/ 27969 h 143567"/>
                  <a:gd name="connsiteX22" fmla="*/ 86331 w 116551"/>
                  <a:gd name="connsiteY22" fmla="*/ 44161 h 143567"/>
                  <a:gd name="connsiteX23" fmla="*/ 90401 w 116551"/>
                  <a:gd name="connsiteY23" fmla="*/ 71870 h 143567"/>
                  <a:gd name="connsiteX24" fmla="*/ 86331 w 116551"/>
                  <a:gd name="connsiteY24" fmla="*/ 99580 h 143567"/>
                  <a:gd name="connsiteX25" fmla="*/ 75074 w 116551"/>
                  <a:gd name="connsiteY25" fmla="*/ 115772 h 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551" h="143567">
                    <a:moveTo>
                      <a:pt x="108845" y="110750"/>
                    </a:moveTo>
                    <a:cubicBezTo>
                      <a:pt x="113954" y="100099"/>
                      <a:pt x="116551" y="87110"/>
                      <a:pt x="116551" y="71784"/>
                    </a:cubicBezTo>
                    <a:cubicBezTo>
                      <a:pt x="116551" y="56457"/>
                      <a:pt x="114040" y="43555"/>
                      <a:pt x="108845" y="32818"/>
                    </a:cubicBezTo>
                    <a:cubicBezTo>
                      <a:pt x="103736" y="22167"/>
                      <a:pt x="96809" y="14028"/>
                      <a:pt x="88063" y="8399"/>
                    </a:cubicBezTo>
                    <a:cubicBezTo>
                      <a:pt x="79317" y="2858"/>
                      <a:pt x="69446" y="0"/>
                      <a:pt x="58362" y="0"/>
                    </a:cubicBezTo>
                    <a:cubicBezTo>
                      <a:pt x="47279" y="0"/>
                      <a:pt x="37234" y="2771"/>
                      <a:pt x="28488" y="8399"/>
                    </a:cubicBezTo>
                    <a:cubicBezTo>
                      <a:pt x="19743" y="13941"/>
                      <a:pt x="12816" y="22081"/>
                      <a:pt x="7706" y="32818"/>
                    </a:cubicBezTo>
                    <a:cubicBezTo>
                      <a:pt x="2598" y="43469"/>
                      <a:pt x="0" y="56457"/>
                      <a:pt x="0" y="71784"/>
                    </a:cubicBezTo>
                    <a:cubicBezTo>
                      <a:pt x="0" y="87110"/>
                      <a:pt x="2511" y="100013"/>
                      <a:pt x="7706" y="110750"/>
                    </a:cubicBezTo>
                    <a:cubicBezTo>
                      <a:pt x="12816" y="121400"/>
                      <a:pt x="19743" y="129540"/>
                      <a:pt x="28488" y="135168"/>
                    </a:cubicBezTo>
                    <a:cubicBezTo>
                      <a:pt x="37234" y="140710"/>
                      <a:pt x="47192" y="143568"/>
                      <a:pt x="58362" y="143568"/>
                    </a:cubicBezTo>
                    <a:cubicBezTo>
                      <a:pt x="69532" y="143568"/>
                      <a:pt x="79317" y="140797"/>
                      <a:pt x="88063" y="135168"/>
                    </a:cubicBezTo>
                    <a:cubicBezTo>
                      <a:pt x="96809" y="129627"/>
                      <a:pt x="103736" y="121487"/>
                      <a:pt x="108845" y="110750"/>
                    </a:cubicBezTo>
                    <a:close/>
                    <a:moveTo>
                      <a:pt x="75074" y="115772"/>
                    </a:moveTo>
                    <a:cubicBezTo>
                      <a:pt x="70312" y="119322"/>
                      <a:pt x="64683" y="121054"/>
                      <a:pt x="58362" y="121054"/>
                    </a:cubicBezTo>
                    <a:cubicBezTo>
                      <a:pt x="52041" y="121054"/>
                      <a:pt x="46413" y="119322"/>
                      <a:pt x="41564" y="115772"/>
                    </a:cubicBezTo>
                    <a:cubicBezTo>
                      <a:pt x="36714" y="112222"/>
                      <a:pt x="32904" y="106853"/>
                      <a:pt x="30134" y="99580"/>
                    </a:cubicBezTo>
                    <a:cubicBezTo>
                      <a:pt x="27363" y="92306"/>
                      <a:pt x="25977" y="83041"/>
                      <a:pt x="25977" y="71870"/>
                    </a:cubicBezTo>
                    <a:cubicBezTo>
                      <a:pt x="25977" y="60700"/>
                      <a:pt x="27363" y="51522"/>
                      <a:pt x="30134" y="44161"/>
                    </a:cubicBezTo>
                    <a:cubicBezTo>
                      <a:pt x="32904" y="36888"/>
                      <a:pt x="36714" y="31433"/>
                      <a:pt x="41564" y="27969"/>
                    </a:cubicBezTo>
                    <a:cubicBezTo>
                      <a:pt x="46413" y="24419"/>
                      <a:pt x="52041" y="22687"/>
                      <a:pt x="58362" y="22687"/>
                    </a:cubicBezTo>
                    <a:cubicBezTo>
                      <a:pt x="64683" y="22687"/>
                      <a:pt x="70312" y="24419"/>
                      <a:pt x="75074" y="27969"/>
                    </a:cubicBezTo>
                    <a:cubicBezTo>
                      <a:pt x="79837" y="31519"/>
                      <a:pt x="83647" y="36888"/>
                      <a:pt x="86331" y="44161"/>
                    </a:cubicBezTo>
                    <a:cubicBezTo>
                      <a:pt x="89015" y="51435"/>
                      <a:pt x="90401" y="60700"/>
                      <a:pt x="90401" y="71870"/>
                    </a:cubicBezTo>
                    <a:cubicBezTo>
                      <a:pt x="90401" y="83041"/>
                      <a:pt x="89015" y="92219"/>
                      <a:pt x="86331" y="99580"/>
                    </a:cubicBezTo>
                    <a:cubicBezTo>
                      <a:pt x="83647" y="106940"/>
                      <a:pt x="79837" y="112308"/>
                      <a:pt x="75074" y="11577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84" name="Freeform 1883">
                <a:extLst>
                  <a:ext uri="{FF2B5EF4-FFF2-40B4-BE49-F238E27FC236}">
                    <a16:creationId xmlns:a16="http://schemas.microsoft.com/office/drawing/2014/main" id="{62761939-2E65-CAC2-DDE3-3E25445CB18D}"/>
                  </a:ext>
                </a:extLst>
              </p:cNvPr>
              <p:cNvSpPr/>
              <p:nvPr/>
            </p:nvSpPr>
            <p:spPr>
              <a:xfrm>
                <a:off x="6186373" y="975673"/>
                <a:ext cx="116551" cy="143567"/>
              </a:xfrm>
              <a:custGeom>
                <a:avLst/>
                <a:gdLst>
                  <a:gd name="connsiteX0" fmla="*/ 88063 w 116551"/>
                  <a:gd name="connsiteY0" fmla="*/ 8399 h 143567"/>
                  <a:gd name="connsiteX1" fmla="*/ 58362 w 116551"/>
                  <a:gd name="connsiteY1" fmla="*/ 0 h 143567"/>
                  <a:gd name="connsiteX2" fmla="*/ 28488 w 116551"/>
                  <a:gd name="connsiteY2" fmla="*/ 8399 h 143567"/>
                  <a:gd name="connsiteX3" fmla="*/ 7707 w 116551"/>
                  <a:gd name="connsiteY3" fmla="*/ 32818 h 143567"/>
                  <a:gd name="connsiteX4" fmla="*/ 0 w 116551"/>
                  <a:gd name="connsiteY4" fmla="*/ 71784 h 143567"/>
                  <a:gd name="connsiteX5" fmla="*/ 7707 w 116551"/>
                  <a:gd name="connsiteY5" fmla="*/ 110750 h 143567"/>
                  <a:gd name="connsiteX6" fmla="*/ 28488 w 116551"/>
                  <a:gd name="connsiteY6" fmla="*/ 135168 h 143567"/>
                  <a:gd name="connsiteX7" fmla="*/ 58362 w 116551"/>
                  <a:gd name="connsiteY7" fmla="*/ 143568 h 143567"/>
                  <a:gd name="connsiteX8" fmla="*/ 88063 w 116551"/>
                  <a:gd name="connsiteY8" fmla="*/ 135168 h 143567"/>
                  <a:gd name="connsiteX9" fmla="*/ 108845 w 116551"/>
                  <a:gd name="connsiteY9" fmla="*/ 110750 h 143567"/>
                  <a:gd name="connsiteX10" fmla="*/ 116551 w 116551"/>
                  <a:gd name="connsiteY10" fmla="*/ 71784 h 143567"/>
                  <a:gd name="connsiteX11" fmla="*/ 108845 w 116551"/>
                  <a:gd name="connsiteY11" fmla="*/ 32818 h 143567"/>
                  <a:gd name="connsiteX12" fmla="*/ 88063 w 116551"/>
                  <a:gd name="connsiteY12" fmla="*/ 8399 h 143567"/>
                  <a:gd name="connsiteX13" fmla="*/ 86331 w 116551"/>
                  <a:gd name="connsiteY13" fmla="*/ 99406 h 143567"/>
                  <a:gd name="connsiteX14" fmla="*/ 75074 w 116551"/>
                  <a:gd name="connsiteY14" fmla="*/ 115599 h 143567"/>
                  <a:gd name="connsiteX15" fmla="*/ 58362 w 116551"/>
                  <a:gd name="connsiteY15" fmla="*/ 120881 h 143567"/>
                  <a:gd name="connsiteX16" fmla="*/ 41564 w 116551"/>
                  <a:gd name="connsiteY16" fmla="*/ 115599 h 143567"/>
                  <a:gd name="connsiteX17" fmla="*/ 30134 w 116551"/>
                  <a:gd name="connsiteY17" fmla="*/ 99406 h 143567"/>
                  <a:gd name="connsiteX18" fmla="*/ 25977 w 116551"/>
                  <a:gd name="connsiteY18" fmla="*/ 71697 h 143567"/>
                  <a:gd name="connsiteX19" fmla="*/ 30134 w 116551"/>
                  <a:gd name="connsiteY19" fmla="*/ 43988 h 143567"/>
                  <a:gd name="connsiteX20" fmla="*/ 41564 w 116551"/>
                  <a:gd name="connsiteY20" fmla="*/ 27796 h 143567"/>
                  <a:gd name="connsiteX21" fmla="*/ 58362 w 116551"/>
                  <a:gd name="connsiteY21" fmla="*/ 22514 h 143567"/>
                  <a:gd name="connsiteX22" fmla="*/ 75074 w 116551"/>
                  <a:gd name="connsiteY22" fmla="*/ 27796 h 143567"/>
                  <a:gd name="connsiteX23" fmla="*/ 86331 w 116551"/>
                  <a:gd name="connsiteY23" fmla="*/ 43988 h 143567"/>
                  <a:gd name="connsiteX24" fmla="*/ 90401 w 116551"/>
                  <a:gd name="connsiteY24" fmla="*/ 71697 h 143567"/>
                  <a:gd name="connsiteX25" fmla="*/ 86331 w 116551"/>
                  <a:gd name="connsiteY25" fmla="*/ 99406 h 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551" h="143567">
                    <a:moveTo>
                      <a:pt x="88063" y="8399"/>
                    </a:moveTo>
                    <a:cubicBezTo>
                      <a:pt x="79317" y="2858"/>
                      <a:pt x="69446" y="0"/>
                      <a:pt x="58362" y="0"/>
                    </a:cubicBezTo>
                    <a:cubicBezTo>
                      <a:pt x="47279" y="0"/>
                      <a:pt x="37234" y="2771"/>
                      <a:pt x="28488" y="8399"/>
                    </a:cubicBezTo>
                    <a:cubicBezTo>
                      <a:pt x="19743" y="13941"/>
                      <a:pt x="12816" y="22081"/>
                      <a:pt x="7707" y="32818"/>
                    </a:cubicBezTo>
                    <a:cubicBezTo>
                      <a:pt x="2598" y="43469"/>
                      <a:pt x="0" y="56457"/>
                      <a:pt x="0" y="71784"/>
                    </a:cubicBezTo>
                    <a:cubicBezTo>
                      <a:pt x="0" y="87110"/>
                      <a:pt x="2511" y="100013"/>
                      <a:pt x="7707" y="110750"/>
                    </a:cubicBezTo>
                    <a:cubicBezTo>
                      <a:pt x="12816" y="121400"/>
                      <a:pt x="19743" y="129540"/>
                      <a:pt x="28488" y="135168"/>
                    </a:cubicBezTo>
                    <a:cubicBezTo>
                      <a:pt x="37234" y="140710"/>
                      <a:pt x="47192" y="143568"/>
                      <a:pt x="58362" y="143568"/>
                    </a:cubicBezTo>
                    <a:cubicBezTo>
                      <a:pt x="69532" y="143568"/>
                      <a:pt x="79317" y="140797"/>
                      <a:pt x="88063" y="135168"/>
                    </a:cubicBezTo>
                    <a:cubicBezTo>
                      <a:pt x="96809" y="129627"/>
                      <a:pt x="103736" y="121487"/>
                      <a:pt x="108845" y="110750"/>
                    </a:cubicBezTo>
                    <a:cubicBezTo>
                      <a:pt x="113954" y="100099"/>
                      <a:pt x="116551" y="87110"/>
                      <a:pt x="116551" y="71784"/>
                    </a:cubicBezTo>
                    <a:cubicBezTo>
                      <a:pt x="116551" y="56457"/>
                      <a:pt x="114040" y="43555"/>
                      <a:pt x="108845" y="32818"/>
                    </a:cubicBezTo>
                    <a:cubicBezTo>
                      <a:pt x="103736" y="22167"/>
                      <a:pt x="96809" y="14028"/>
                      <a:pt x="88063" y="8399"/>
                    </a:cubicBezTo>
                    <a:close/>
                    <a:moveTo>
                      <a:pt x="86331" y="99406"/>
                    </a:moveTo>
                    <a:cubicBezTo>
                      <a:pt x="83647" y="106680"/>
                      <a:pt x="79837" y="112135"/>
                      <a:pt x="75074" y="115599"/>
                    </a:cubicBezTo>
                    <a:cubicBezTo>
                      <a:pt x="70312" y="119149"/>
                      <a:pt x="64683" y="120881"/>
                      <a:pt x="58362" y="120881"/>
                    </a:cubicBezTo>
                    <a:cubicBezTo>
                      <a:pt x="52041" y="120881"/>
                      <a:pt x="46413" y="119149"/>
                      <a:pt x="41564" y="115599"/>
                    </a:cubicBezTo>
                    <a:cubicBezTo>
                      <a:pt x="36715" y="112049"/>
                      <a:pt x="32905" y="106680"/>
                      <a:pt x="30134" y="99406"/>
                    </a:cubicBezTo>
                    <a:cubicBezTo>
                      <a:pt x="27363" y="92133"/>
                      <a:pt x="25977" y="82868"/>
                      <a:pt x="25977" y="71697"/>
                    </a:cubicBezTo>
                    <a:cubicBezTo>
                      <a:pt x="25977" y="60527"/>
                      <a:pt x="27363" y="51348"/>
                      <a:pt x="30134" y="43988"/>
                    </a:cubicBezTo>
                    <a:cubicBezTo>
                      <a:pt x="32905" y="36715"/>
                      <a:pt x="36715" y="31259"/>
                      <a:pt x="41564" y="27796"/>
                    </a:cubicBezTo>
                    <a:cubicBezTo>
                      <a:pt x="46413" y="24245"/>
                      <a:pt x="52041" y="22514"/>
                      <a:pt x="58362" y="22514"/>
                    </a:cubicBezTo>
                    <a:cubicBezTo>
                      <a:pt x="64683" y="22514"/>
                      <a:pt x="70312" y="24245"/>
                      <a:pt x="75074" y="27796"/>
                    </a:cubicBezTo>
                    <a:cubicBezTo>
                      <a:pt x="79837" y="31346"/>
                      <a:pt x="83647" y="36715"/>
                      <a:pt x="86331" y="43988"/>
                    </a:cubicBezTo>
                    <a:cubicBezTo>
                      <a:pt x="89015" y="51262"/>
                      <a:pt x="90401" y="60527"/>
                      <a:pt x="90401" y="71697"/>
                    </a:cubicBezTo>
                    <a:cubicBezTo>
                      <a:pt x="90401" y="82868"/>
                      <a:pt x="89015" y="92046"/>
                      <a:pt x="86331" y="9940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85" name="Freeform 1884">
                <a:extLst>
                  <a:ext uri="{FF2B5EF4-FFF2-40B4-BE49-F238E27FC236}">
                    <a16:creationId xmlns:a16="http://schemas.microsoft.com/office/drawing/2014/main" id="{E84CFC40-CCA1-C280-55CC-075C2C5BB382}"/>
                  </a:ext>
                </a:extLst>
              </p:cNvPr>
              <p:cNvSpPr/>
              <p:nvPr/>
            </p:nvSpPr>
            <p:spPr>
              <a:xfrm>
                <a:off x="6320416" y="975673"/>
                <a:ext cx="116551" cy="143567"/>
              </a:xfrm>
              <a:custGeom>
                <a:avLst/>
                <a:gdLst>
                  <a:gd name="connsiteX0" fmla="*/ 88063 w 116551"/>
                  <a:gd name="connsiteY0" fmla="*/ 8399 h 143567"/>
                  <a:gd name="connsiteX1" fmla="*/ 58362 w 116551"/>
                  <a:gd name="connsiteY1" fmla="*/ 0 h 143567"/>
                  <a:gd name="connsiteX2" fmla="*/ 28488 w 116551"/>
                  <a:gd name="connsiteY2" fmla="*/ 8399 h 143567"/>
                  <a:gd name="connsiteX3" fmla="*/ 7707 w 116551"/>
                  <a:gd name="connsiteY3" fmla="*/ 32818 h 143567"/>
                  <a:gd name="connsiteX4" fmla="*/ 0 w 116551"/>
                  <a:gd name="connsiteY4" fmla="*/ 71784 h 143567"/>
                  <a:gd name="connsiteX5" fmla="*/ 7707 w 116551"/>
                  <a:gd name="connsiteY5" fmla="*/ 110750 h 143567"/>
                  <a:gd name="connsiteX6" fmla="*/ 28488 w 116551"/>
                  <a:gd name="connsiteY6" fmla="*/ 135168 h 143567"/>
                  <a:gd name="connsiteX7" fmla="*/ 58362 w 116551"/>
                  <a:gd name="connsiteY7" fmla="*/ 143568 h 143567"/>
                  <a:gd name="connsiteX8" fmla="*/ 88063 w 116551"/>
                  <a:gd name="connsiteY8" fmla="*/ 135168 h 143567"/>
                  <a:gd name="connsiteX9" fmla="*/ 108845 w 116551"/>
                  <a:gd name="connsiteY9" fmla="*/ 110750 h 143567"/>
                  <a:gd name="connsiteX10" fmla="*/ 116551 w 116551"/>
                  <a:gd name="connsiteY10" fmla="*/ 71784 h 143567"/>
                  <a:gd name="connsiteX11" fmla="*/ 108845 w 116551"/>
                  <a:gd name="connsiteY11" fmla="*/ 32818 h 143567"/>
                  <a:gd name="connsiteX12" fmla="*/ 88063 w 116551"/>
                  <a:gd name="connsiteY12" fmla="*/ 8399 h 143567"/>
                  <a:gd name="connsiteX13" fmla="*/ 86331 w 116551"/>
                  <a:gd name="connsiteY13" fmla="*/ 99406 h 143567"/>
                  <a:gd name="connsiteX14" fmla="*/ 75074 w 116551"/>
                  <a:gd name="connsiteY14" fmla="*/ 115599 h 143567"/>
                  <a:gd name="connsiteX15" fmla="*/ 58362 w 116551"/>
                  <a:gd name="connsiteY15" fmla="*/ 120881 h 143567"/>
                  <a:gd name="connsiteX16" fmla="*/ 41564 w 116551"/>
                  <a:gd name="connsiteY16" fmla="*/ 115599 h 143567"/>
                  <a:gd name="connsiteX17" fmla="*/ 30134 w 116551"/>
                  <a:gd name="connsiteY17" fmla="*/ 99406 h 143567"/>
                  <a:gd name="connsiteX18" fmla="*/ 25977 w 116551"/>
                  <a:gd name="connsiteY18" fmla="*/ 71697 h 143567"/>
                  <a:gd name="connsiteX19" fmla="*/ 30134 w 116551"/>
                  <a:gd name="connsiteY19" fmla="*/ 43988 h 143567"/>
                  <a:gd name="connsiteX20" fmla="*/ 41564 w 116551"/>
                  <a:gd name="connsiteY20" fmla="*/ 27796 h 143567"/>
                  <a:gd name="connsiteX21" fmla="*/ 58362 w 116551"/>
                  <a:gd name="connsiteY21" fmla="*/ 22514 h 143567"/>
                  <a:gd name="connsiteX22" fmla="*/ 75074 w 116551"/>
                  <a:gd name="connsiteY22" fmla="*/ 27796 h 143567"/>
                  <a:gd name="connsiteX23" fmla="*/ 86331 w 116551"/>
                  <a:gd name="connsiteY23" fmla="*/ 43988 h 143567"/>
                  <a:gd name="connsiteX24" fmla="*/ 90401 w 116551"/>
                  <a:gd name="connsiteY24" fmla="*/ 71697 h 143567"/>
                  <a:gd name="connsiteX25" fmla="*/ 86331 w 116551"/>
                  <a:gd name="connsiteY25" fmla="*/ 99406 h 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551" h="143567">
                    <a:moveTo>
                      <a:pt x="88063" y="8399"/>
                    </a:moveTo>
                    <a:cubicBezTo>
                      <a:pt x="79317" y="2858"/>
                      <a:pt x="69446" y="0"/>
                      <a:pt x="58362" y="0"/>
                    </a:cubicBezTo>
                    <a:cubicBezTo>
                      <a:pt x="47279" y="0"/>
                      <a:pt x="37234" y="2771"/>
                      <a:pt x="28488" y="8399"/>
                    </a:cubicBezTo>
                    <a:cubicBezTo>
                      <a:pt x="19743" y="13941"/>
                      <a:pt x="12815" y="22081"/>
                      <a:pt x="7707" y="32818"/>
                    </a:cubicBezTo>
                    <a:cubicBezTo>
                      <a:pt x="2598" y="43469"/>
                      <a:pt x="0" y="56457"/>
                      <a:pt x="0" y="71784"/>
                    </a:cubicBezTo>
                    <a:cubicBezTo>
                      <a:pt x="0" y="87110"/>
                      <a:pt x="2511" y="100013"/>
                      <a:pt x="7707" y="110750"/>
                    </a:cubicBezTo>
                    <a:cubicBezTo>
                      <a:pt x="12815" y="121400"/>
                      <a:pt x="19743" y="129540"/>
                      <a:pt x="28488" y="135168"/>
                    </a:cubicBezTo>
                    <a:cubicBezTo>
                      <a:pt x="37234" y="140710"/>
                      <a:pt x="47192" y="143568"/>
                      <a:pt x="58362" y="143568"/>
                    </a:cubicBezTo>
                    <a:cubicBezTo>
                      <a:pt x="69532" y="143568"/>
                      <a:pt x="79317" y="140797"/>
                      <a:pt x="88063" y="135168"/>
                    </a:cubicBezTo>
                    <a:cubicBezTo>
                      <a:pt x="96809" y="129627"/>
                      <a:pt x="103736" y="121487"/>
                      <a:pt x="108845" y="110750"/>
                    </a:cubicBezTo>
                    <a:cubicBezTo>
                      <a:pt x="113954" y="100099"/>
                      <a:pt x="116551" y="87110"/>
                      <a:pt x="116551" y="71784"/>
                    </a:cubicBezTo>
                    <a:cubicBezTo>
                      <a:pt x="116551" y="56457"/>
                      <a:pt x="114040" y="43555"/>
                      <a:pt x="108845" y="32818"/>
                    </a:cubicBezTo>
                    <a:cubicBezTo>
                      <a:pt x="103736" y="22167"/>
                      <a:pt x="96809" y="14028"/>
                      <a:pt x="88063" y="8399"/>
                    </a:cubicBezTo>
                    <a:close/>
                    <a:moveTo>
                      <a:pt x="86331" y="99406"/>
                    </a:moveTo>
                    <a:cubicBezTo>
                      <a:pt x="83647" y="106680"/>
                      <a:pt x="79837" y="112135"/>
                      <a:pt x="75074" y="115599"/>
                    </a:cubicBezTo>
                    <a:cubicBezTo>
                      <a:pt x="70312" y="119149"/>
                      <a:pt x="64683" y="120881"/>
                      <a:pt x="58362" y="120881"/>
                    </a:cubicBezTo>
                    <a:cubicBezTo>
                      <a:pt x="52041" y="120881"/>
                      <a:pt x="46413" y="119149"/>
                      <a:pt x="41564" y="115599"/>
                    </a:cubicBezTo>
                    <a:cubicBezTo>
                      <a:pt x="36714" y="112049"/>
                      <a:pt x="32904" y="106680"/>
                      <a:pt x="30134" y="99406"/>
                    </a:cubicBezTo>
                    <a:cubicBezTo>
                      <a:pt x="27363" y="92133"/>
                      <a:pt x="25977" y="82868"/>
                      <a:pt x="25977" y="71697"/>
                    </a:cubicBezTo>
                    <a:cubicBezTo>
                      <a:pt x="25977" y="60527"/>
                      <a:pt x="27363" y="51348"/>
                      <a:pt x="30134" y="43988"/>
                    </a:cubicBezTo>
                    <a:cubicBezTo>
                      <a:pt x="32904" y="36715"/>
                      <a:pt x="36714" y="31259"/>
                      <a:pt x="41564" y="27796"/>
                    </a:cubicBezTo>
                    <a:cubicBezTo>
                      <a:pt x="46413" y="24245"/>
                      <a:pt x="52041" y="22514"/>
                      <a:pt x="58362" y="22514"/>
                    </a:cubicBezTo>
                    <a:cubicBezTo>
                      <a:pt x="64683" y="22514"/>
                      <a:pt x="70312" y="24245"/>
                      <a:pt x="75074" y="27796"/>
                    </a:cubicBezTo>
                    <a:cubicBezTo>
                      <a:pt x="79837" y="31346"/>
                      <a:pt x="83647" y="36715"/>
                      <a:pt x="86331" y="43988"/>
                    </a:cubicBezTo>
                    <a:cubicBezTo>
                      <a:pt x="89015" y="51262"/>
                      <a:pt x="90401" y="60527"/>
                      <a:pt x="90401" y="71697"/>
                    </a:cubicBezTo>
                    <a:cubicBezTo>
                      <a:pt x="90401" y="82868"/>
                      <a:pt x="89015" y="92046"/>
                      <a:pt x="86331" y="9940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86" name="Freeform 1885">
                <a:extLst>
                  <a:ext uri="{FF2B5EF4-FFF2-40B4-BE49-F238E27FC236}">
                    <a16:creationId xmlns:a16="http://schemas.microsoft.com/office/drawing/2014/main" id="{5A02ED47-C6A3-20E9-DC42-8DB28D8CA6B4}"/>
                  </a:ext>
                </a:extLst>
              </p:cNvPr>
              <p:cNvSpPr/>
              <p:nvPr/>
            </p:nvSpPr>
            <p:spPr>
              <a:xfrm>
                <a:off x="6447098" y="977751"/>
                <a:ext cx="55591" cy="139411"/>
              </a:xfrm>
              <a:custGeom>
                <a:avLst/>
                <a:gdLst>
                  <a:gd name="connsiteX0" fmla="*/ 0 w 55591"/>
                  <a:gd name="connsiteY0" fmla="*/ 21908 h 139411"/>
                  <a:gd name="connsiteX1" fmla="*/ 29874 w 55591"/>
                  <a:gd name="connsiteY1" fmla="*/ 21908 h 139411"/>
                  <a:gd name="connsiteX2" fmla="*/ 29874 w 55591"/>
                  <a:gd name="connsiteY2" fmla="*/ 139411 h 139411"/>
                  <a:gd name="connsiteX3" fmla="*/ 55591 w 55591"/>
                  <a:gd name="connsiteY3" fmla="*/ 139411 h 139411"/>
                  <a:gd name="connsiteX4" fmla="*/ 55591 w 55591"/>
                  <a:gd name="connsiteY4" fmla="*/ 0 h 139411"/>
                  <a:gd name="connsiteX5" fmla="*/ 0 w 55591"/>
                  <a:gd name="connsiteY5" fmla="*/ 0 h 139411"/>
                  <a:gd name="connsiteX6" fmla="*/ 0 w 55591"/>
                  <a:gd name="connsiteY6" fmla="*/ 21908 h 13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91" h="139411">
                    <a:moveTo>
                      <a:pt x="0" y="21908"/>
                    </a:moveTo>
                    <a:lnTo>
                      <a:pt x="29874" y="21908"/>
                    </a:lnTo>
                    <a:lnTo>
                      <a:pt x="29874" y="139411"/>
                    </a:lnTo>
                    <a:lnTo>
                      <a:pt x="55591" y="139411"/>
                    </a:lnTo>
                    <a:lnTo>
                      <a:pt x="55591" y="0"/>
                    </a:lnTo>
                    <a:lnTo>
                      <a:pt x="0" y="0"/>
                    </a:lnTo>
                    <a:lnTo>
                      <a:pt x="0" y="21908"/>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87" name="Freeform 1886">
                <a:extLst>
                  <a:ext uri="{FF2B5EF4-FFF2-40B4-BE49-F238E27FC236}">
                    <a16:creationId xmlns:a16="http://schemas.microsoft.com/office/drawing/2014/main" id="{600CA3FF-3595-82B6-A4C5-1D23A6A966C2}"/>
                  </a:ext>
                </a:extLst>
              </p:cNvPr>
              <p:cNvSpPr/>
              <p:nvPr/>
            </p:nvSpPr>
            <p:spPr>
              <a:xfrm>
                <a:off x="6530312" y="975673"/>
                <a:ext cx="116551" cy="143567"/>
              </a:xfrm>
              <a:custGeom>
                <a:avLst/>
                <a:gdLst>
                  <a:gd name="connsiteX0" fmla="*/ 88063 w 116551"/>
                  <a:gd name="connsiteY0" fmla="*/ 8399 h 143567"/>
                  <a:gd name="connsiteX1" fmla="*/ 58362 w 116551"/>
                  <a:gd name="connsiteY1" fmla="*/ 0 h 143567"/>
                  <a:gd name="connsiteX2" fmla="*/ 28488 w 116551"/>
                  <a:gd name="connsiteY2" fmla="*/ 8399 h 143567"/>
                  <a:gd name="connsiteX3" fmla="*/ 7707 w 116551"/>
                  <a:gd name="connsiteY3" fmla="*/ 32818 h 143567"/>
                  <a:gd name="connsiteX4" fmla="*/ 0 w 116551"/>
                  <a:gd name="connsiteY4" fmla="*/ 71784 h 143567"/>
                  <a:gd name="connsiteX5" fmla="*/ 7707 w 116551"/>
                  <a:gd name="connsiteY5" fmla="*/ 110750 h 143567"/>
                  <a:gd name="connsiteX6" fmla="*/ 28488 w 116551"/>
                  <a:gd name="connsiteY6" fmla="*/ 135168 h 143567"/>
                  <a:gd name="connsiteX7" fmla="*/ 58362 w 116551"/>
                  <a:gd name="connsiteY7" fmla="*/ 143568 h 143567"/>
                  <a:gd name="connsiteX8" fmla="*/ 88063 w 116551"/>
                  <a:gd name="connsiteY8" fmla="*/ 135168 h 143567"/>
                  <a:gd name="connsiteX9" fmla="*/ 108845 w 116551"/>
                  <a:gd name="connsiteY9" fmla="*/ 110750 h 143567"/>
                  <a:gd name="connsiteX10" fmla="*/ 116551 w 116551"/>
                  <a:gd name="connsiteY10" fmla="*/ 71784 h 143567"/>
                  <a:gd name="connsiteX11" fmla="*/ 108845 w 116551"/>
                  <a:gd name="connsiteY11" fmla="*/ 32818 h 143567"/>
                  <a:gd name="connsiteX12" fmla="*/ 88063 w 116551"/>
                  <a:gd name="connsiteY12" fmla="*/ 8399 h 143567"/>
                  <a:gd name="connsiteX13" fmla="*/ 86331 w 116551"/>
                  <a:gd name="connsiteY13" fmla="*/ 99406 h 143567"/>
                  <a:gd name="connsiteX14" fmla="*/ 75074 w 116551"/>
                  <a:gd name="connsiteY14" fmla="*/ 115599 h 143567"/>
                  <a:gd name="connsiteX15" fmla="*/ 58362 w 116551"/>
                  <a:gd name="connsiteY15" fmla="*/ 120881 h 143567"/>
                  <a:gd name="connsiteX16" fmla="*/ 41564 w 116551"/>
                  <a:gd name="connsiteY16" fmla="*/ 115599 h 143567"/>
                  <a:gd name="connsiteX17" fmla="*/ 30134 w 116551"/>
                  <a:gd name="connsiteY17" fmla="*/ 99406 h 143567"/>
                  <a:gd name="connsiteX18" fmla="*/ 25977 w 116551"/>
                  <a:gd name="connsiteY18" fmla="*/ 71697 h 143567"/>
                  <a:gd name="connsiteX19" fmla="*/ 30134 w 116551"/>
                  <a:gd name="connsiteY19" fmla="*/ 43988 h 143567"/>
                  <a:gd name="connsiteX20" fmla="*/ 41564 w 116551"/>
                  <a:gd name="connsiteY20" fmla="*/ 27796 h 143567"/>
                  <a:gd name="connsiteX21" fmla="*/ 58362 w 116551"/>
                  <a:gd name="connsiteY21" fmla="*/ 22514 h 143567"/>
                  <a:gd name="connsiteX22" fmla="*/ 75074 w 116551"/>
                  <a:gd name="connsiteY22" fmla="*/ 27796 h 143567"/>
                  <a:gd name="connsiteX23" fmla="*/ 86331 w 116551"/>
                  <a:gd name="connsiteY23" fmla="*/ 43988 h 143567"/>
                  <a:gd name="connsiteX24" fmla="*/ 90401 w 116551"/>
                  <a:gd name="connsiteY24" fmla="*/ 71697 h 143567"/>
                  <a:gd name="connsiteX25" fmla="*/ 86331 w 116551"/>
                  <a:gd name="connsiteY25" fmla="*/ 99406 h 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551" h="143567">
                    <a:moveTo>
                      <a:pt x="88063" y="8399"/>
                    </a:moveTo>
                    <a:cubicBezTo>
                      <a:pt x="79317" y="2858"/>
                      <a:pt x="69446" y="0"/>
                      <a:pt x="58362" y="0"/>
                    </a:cubicBezTo>
                    <a:cubicBezTo>
                      <a:pt x="47279" y="0"/>
                      <a:pt x="37234" y="2771"/>
                      <a:pt x="28488" y="8399"/>
                    </a:cubicBezTo>
                    <a:cubicBezTo>
                      <a:pt x="19743" y="13941"/>
                      <a:pt x="12815" y="22081"/>
                      <a:pt x="7707" y="32818"/>
                    </a:cubicBezTo>
                    <a:cubicBezTo>
                      <a:pt x="2598" y="43469"/>
                      <a:pt x="0" y="56457"/>
                      <a:pt x="0" y="71784"/>
                    </a:cubicBezTo>
                    <a:cubicBezTo>
                      <a:pt x="0" y="87110"/>
                      <a:pt x="2511" y="100013"/>
                      <a:pt x="7707" y="110750"/>
                    </a:cubicBezTo>
                    <a:cubicBezTo>
                      <a:pt x="12815" y="121400"/>
                      <a:pt x="19743" y="129540"/>
                      <a:pt x="28488" y="135168"/>
                    </a:cubicBezTo>
                    <a:cubicBezTo>
                      <a:pt x="37234" y="140710"/>
                      <a:pt x="47192" y="143568"/>
                      <a:pt x="58362" y="143568"/>
                    </a:cubicBezTo>
                    <a:cubicBezTo>
                      <a:pt x="69532" y="143568"/>
                      <a:pt x="79317" y="140797"/>
                      <a:pt x="88063" y="135168"/>
                    </a:cubicBezTo>
                    <a:cubicBezTo>
                      <a:pt x="96809" y="129627"/>
                      <a:pt x="103736" y="121487"/>
                      <a:pt x="108845" y="110750"/>
                    </a:cubicBezTo>
                    <a:cubicBezTo>
                      <a:pt x="113954" y="100099"/>
                      <a:pt x="116551" y="87110"/>
                      <a:pt x="116551" y="71784"/>
                    </a:cubicBezTo>
                    <a:cubicBezTo>
                      <a:pt x="116551" y="56457"/>
                      <a:pt x="114040" y="43555"/>
                      <a:pt x="108845" y="32818"/>
                    </a:cubicBezTo>
                    <a:cubicBezTo>
                      <a:pt x="103736" y="22167"/>
                      <a:pt x="96809" y="14028"/>
                      <a:pt x="88063" y="8399"/>
                    </a:cubicBezTo>
                    <a:close/>
                    <a:moveTo>
                      <a:pt x="86331" y="99406"/>
                    </a:moveTo>
                    <a:cubicBezTo>
                      <a:pt x="83647" y="106680"/>
                      <a:pt x="79837" y="112135"/>
                      <a:pt x="75074" y="115599"/>
                    </a:cubicBezTo>
                    <a:cubicBezTo>
                      <a:pt x="70312" y="119149"/>
                      <a:pt x="64683" y="120881"/>
                      <a:pt x="58362" y="120881"/>
                    </a:cubicBezTo>
                    <a:cubicBezTo>
                      <a:pt x="52041" y="120881"/>
                      <a:pt x="46413" y="119149"/>
                      <a:pt x="41564" y="115599"/>
                    </a:cubicBezTo>
                    <a:cubicBezTo>
                      <a:pt x="36715" y="112049"/>
                      <a:pt x="32905" y="106680"/>
                      <a:pt x="30134" y="99406"/>
                    </a:cubicBezTo>
                    <a:cubicBezTo>
                      <a:pt x="27363" y="92133"/>
                      <a:pt x="25977" y="82868"/>
                      <a:pt x="25977" y="71697"/>
                    </a:cubicBezTo>
                    <a:cubicBezTo>
                      <a:pt x="25977" y="60527"/>
                      <a:pt x="27363" y="51348"/>
                      <a:pt x="30134" y="43988"/>
                    </a:cubicBezTo>
                    <a:cubicBezTo>
                      <a:pt x="32905" y="36715"/>
                      <a:pt x="36715" y="31259"/>
                      <a:pt x="41564" y="27796"/>
                    </a:cubicBezTo>
                    <a:cubicBezTo>
                      <a:pt x="46413" y="24245"/>
                      <a:pt x="52041" y="22514"/>
                      <a:pt x="58362" y="22514"/>
                    </a:cubicBezTo>
                    <a:cubicBezTo>
                      <a:pt x="64683" y="22514"/>
                      <a:pt x="70312" y="24245"/>
                      <a:pt x="75074" y="27796"/>
                    </a:cubicBezTo>
                    <a:cubicBezTo>
                      <a:pt x="79837" y="31346"/>
                      <a:pt x="83647" y="36715"/>
                      <a:pt x="86331" y="43988"/>
                    </a:cubicBezTo>
                    <a:cubicBezTo>
                      <a:pt x="89015" y="51262"/>
                      <a:pt x="90401" y="60527"/>
                      <a:pt x="90401" y="71697"/>
                    </a:cubicBezTo>
                    <a:cubicBezTo>
                      <a:pt x="90401" y="82868"/>
                      <a:pt x="89015" y="92046"/>
                      <a:pt x="86331" y="9940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88" name="Freeform 1887">
                <a:extLst>
                  <a:ext uri="{FF2B5EF4-FFF2-40B4-BE49-F238E27FC236}">
                    <a16:creationId xmlns:a16="http://schemas.microsoft.com/office/drawing/2014/main" id="{BB265052-42AD-B5E6-7681-182690F708C9}"/>
                  </a:ext>
                </a:extLst>
              </p:cNvPr>
              <p:cNvSpPr/>
              <p:nvPr/>
            </p:nvSpPr>
            <p:spPr>
              <a:xfrm>
                <a:off x="6664355" y="975673"/>
                <a:ext cx="116551" cy="143567"/>
              </a:xfrm>
              <a:custGeom>
                <a:avLst/>
                <a:gdLst>
                  <a:gd name="connsiteX0" fmla="*/ 88063 w 116551"/>
                  <a:gd name="connsiteY0" fmla="*/ 8399 h 143567"/>
                  <a:gd name="connsiteX1" fmla="*/ 58362 w 116551"/>
                  <a:gd name="connsiteY1" fmla="*/ 0 h 143567"/>
                  <a:gd name="connsiteX2" fmla="*/ 28488 w 116551"/>
                  <a:gd name="connsiteY2" fmla="*/ 8399 h 143567"/>
                  <a:gd name="connsiteX3" fmla="*/ 7707 w 116551"/>
                  <a:gd name="connsiteY3" fmla="*/ 32818 h 143567"/>
                  <a:gd name="connsiteX4" fmla="*/ 0 w 116551"/>
                  <a:gd name="connsiteY4" fmla="*/ 71784 h 143567"/>
                  <a:gd name="connsiteX5" fmla="*/ 7707 w 116551"/>
                  <a:gd name="connsiteY5" fmla="*/ 110750 h 143567"/>
                  <a:gd name="connsiteX6" fmla="*/ 28488 w 116551"/>
                  <a:gd name="connsiteY6" fmla="*/ 135168 h 143567"/>
                  <a:gd name="connsiteX7" fmla="*/ 58362 w 116551"/>
                  <a:gd name="connsiteY7" fmla="*/ 143568 h 143567"/>
                  <a:gd name="connsiteX8" fmla="*/ 88063 w 116551"/>
                  <a:gd name="connsiteY8" fmla="*/ 135168 h 143567"/>
                  <a:gd name="connsiteX9" fmla="*/ 108845 w 116551"/>
                  <a:gd name="connsiteY9" fmla="*/ 110750 h 143567"/>
                  <a:gd name="connsiteX10" fmla="*/ 116552 w 116551"/>
                  <a:gd name="connsiteY10" fmla="*/ 71784 h 143567"/>
                  <a:gd name="connsiteX11" fmla="*/ 108845 w 116551"/>
                  <a:gd name="connsiteY11" fmla="*/ 32818 h 143567"/>
                  <a:gd name="connsiteX12" fmla="*/ 88063 w 116551"/>
                  <a:gd name="connsiteY12" fmla="*/ 8399 h 143567"/>
                  <a:gd name="connsiteX13" fmla="*/ 86331 w 116551"/>
                  <a:gd name="connsiteY13" fmla="*/ 99406 h 143567"/>
                  <a:gd name="connsiteX14" fmla="*/ 75074 w 116551"/>
                  <a:gd name="connsiteY14" fmla="*/ 115599 h 143567"/>
                  <a:gd name="connsiteX15" fmla="*/ 58362 w 116551"/>
                  <a:gd name="connsiteY15" fmla="*/ 120881 h 143567"/>
                  <a:gd name="connsiteX16" fmla="*/ 41564 w 116551"/>
                  <a:gd name="connsiteY16" fmla="*/ 115599 h 143567"/>
                  <a:gd name="connsiteX17" fmla="*/ 30134 w 116551"/>
                  <a:gd name="connsiteY17" fmla="*/ 99406 h 143567"/>
                  <a:gd name="connsiteX18" fmla="*/ 25977 w 116551"/>
                  <a:gd name="connsiteY18" fmla="*/ 71697 h 143567"/>
                  <a:gd name="connsiteX19" fmla="*/ 30134 w 116551"/>
                  <a:gd name="connsiteY19" fmla="*/ 43988 h 143567"/>
                  <a:gd name="connsiteX20" fmla="*/ 41564 w 116551"/>
                  <a:gd name="connsiteY20" fmla="*/ 27796 h 143567"/>
                  <a:gd name="connsiteX21" fmla="*/ 58362 w 116551"/>
                  <a:gd name="connsiteY21" fmla="*/ 22514 h 143567"/>
                  <a:gd name="connsiteX22" fmla="*/ 75074 w 116551"/>
                  <a:gd name="connsiteY22" fmla="*/ 27796 h 143567"/>
                  <a:gd name="connsiteX23" fmla="*/ 86331 w 116551"/>
                  <a:gd name="connsiteY23" fmla="*/ 43988 h 143567"/>
                  <a:gd name="connsiteX24" fmla="*/ 90401 w 116551"/>
                  <a:gd name="connsiteY24" fmla="*/ 71697 h 143567"/>
                  <a:gd name="connsiteX25" fmla="*/ 86331 w 116551"/>
                  <a:gd name="connsiteY25" fmla="*/ 99406 h 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551" h="143567">
                    <a:moveTo>
                      <a:pt x="88063" y="8399"/>
                    </a:moveTo>
                    <a:cubicBezTo>
                      <a:pt x="79317" y="2858"/>
                      <a:pt x="69446" y="0"/>
                      <a:pt x="58362" y="0"/>
                    </a:cubicBezTo>
                    <a:cubicBezTo>
                      <a:pt x="47279" y="0"/>
                      <a:pt x="37234" y="2771"/>
                      <a:pt x="28488" y="8399"/>
                    </a:cubicBezTo>
                    <a:cubicBezTo>
                      <a:pt x="19743" y="13941"/>
                      <a:pt x="12816" y="22081"/>
                      <a:pt x="7707" y="32818"/>
                    </a:cubicBezTo>
                    <a:cubicBezTo>
                      <a:pt x="2598" y="43469"/>
                      <a:pt x="0" y="56457"/>
                      <a:pt x="0" y="71784"/>
                    </a:cubicBezTo>
                    <a:cubicBezTo>
                      <a:pt x="0" y="87110"/>
                      <a:pt x="2511" y="100013"/>
                      <a:pt x="7707" y="110750"/>
                    </a:cubicBezTo>
                    <a:cubicBezTo>
                      <a:pt x="12816" y="121400"/>
                      <a:pt x="19743" y="129540"/>
                      <a:pt x="28488" y="135168"/>
                    </a:cubicBezTo>
                    <a:cubicBezTo>
                      <a:pt x="37234" y="140710"/>
                      <a:pt x="47192" y="143568"/>
                      <a:pt x="58362" y="143568"/>
                    </a:cubicBezTo>
                    <a:cubicBezTo>
                      <a:pt x="69532" y="143568"/>
                      <a:pt x="79317" y="140797"/>
                      <a:pt x="88063" y="135168"/>
                    </a:cubicBezTo>
                    <a:cubicBezTo>
                      <a:pt x="96809" y="129627"/>
                      <a:pt x="103736" y="121487"/>
                      <a:pt x="108845" y="110750"/>
                    </a:cubicBezTo>
                    <a:cubicBezTo>
                      <a:pt x="113954" y="100099"/>
                      <a:pt x="116552" y="87110"/>
                      <a:pt x="116552" y="71784"/>
                    </a:cubicBezTo>
                    <a:cubicBezTo>
                      <a:pt x="116552" y="56457"/>
                      <a:pt x="114040" y="43555"/>
                      <a:pt x="108845" y="32818"/>
                    </a:cubicBezTo>
                    <a:cubicBezTo>
                      <a:pt x="103736" y="22167"/>
                      <a:pt x="96809" y="14028"/>
                      <a:pt x="88063" y="8399"/>
                    </a:cubicBezTo>
                    <a:close/>
                    <a:moveTo>
                      <a:pt x="86331" y="99406"/>
                    </a:moveTo>
                    <a:cubicBezTo>
                      <a:pt x="83647" y="106680"/>
                      <a:pt x="79837" y="112135"/>
                      <a:pt x="75074" y="115599"/>
                    </a:cubicBezTo>
                    <a:cubicBezTo>
                      <a:pt x="70312" y="119149"/>
                      <a:pt x="64683" y="120881"/>
                      <a:pt x="58362" y="120881"/>
                    </a:cubicBezTo>
                    <a:cubicBezTo>
                      <a:pt x="52041" y="120881"/>
                      <a:pt x="46413" y="119149"/>
                      <a:pt x="41564" y="115599"/>
                    </a:cubicBezTo>
                    <a:cubicBezTo>
                      <a:pt x="36715" y="112049"/>
                      <a:pt x="32905" y="106680"/>
                      <a:pt x="30134" y="99406"/>
                    </a:cubicBezTo>
                    <a:cubicBezTo>
                      <a:pt x="27363" y="92133"/>
                      <a:pt x="25977" y="82868"/>
                      <a:pt x="25977" y="71697"/>
                    </a:cubicBezTo>
                    <a:cubicBezTo>
                      <a:pt x="25977" y="60527"/>
                      <a:pt x="27363" y="51348"/>
                      <a:pt x="30134" y="43988"/>
                    </a:cubicBezTo>
                    <a:cubicBezTo>
                      <a:pt x="32905" y="36715"/>
                      <a:pt x="36715" y="31259"/>
                      <a:pt x="41564" y="27796"/>
                    </a:cubicBezTo>
                    <a:cubicBezTo>
                      <a:pt x="46413" y="24245"/>
                      <a:pt x="52041" y="22514"/>
                      <a:pt x="58362" y="22514"/>
                    </a:cubicBezTo>
                    <a:cubicBezTo>
                      <a:pt x="64683" y="22514"/>
                      <a:pt x="70312" y="24245"/>
                      <a:pt x="75074" y="27796"/>
                    </a:cubicBezTo>
                    <a:cubicBezTo>
                      <a:pt x="79837" y="31346"/>
                      <a:pt x="83647" y="36715"/>
                      <a:pt x="86331" y="43988"/>
                    </a:cubicBezTo>
                    <a:cubicBezTo>
                      <a:pt x="89015" y="51262"/>
                      <a:pt x="90401" y="60527"/>
                      <a:pt x="90401" y="71697"/>
                    </a:cubicBezTo>
                    <a:cubicBezTo>
                      <a:pt x="90401" y="82868"/>
                      <a:pt x="89015" y="92046"/>
                      <a:pt x="86331" y="9940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89" name="Freeform 1888">
                <a:extLst>
                  <a:ext uri="{FF2B5EF4-FFF2-40B4-BE49-F238E27FC236}">
                    <a16:creationId xmlns:a16="http://schemas.microsoft.com/office/drawing/2014/main" id="{2D9E9D86-BD3A-6BB8-F467-C11A3CA702A8}"/>
                  </a:ext>
                </a:extLst>
              </p:cNvPr>
              <p:cNvSpPr/>
              <p:nvPr/>
            </p:nvSpPr>
            <p:spPr>
              <a:xfrm>
                <a:off x="6791037" y="977751"/>
                <a:ext cx="55591" cy="139411"/>
              </a:xfrm>
              <a:custGeom>
                <a:avLst/>
                <a:gdLst>
                  <a:gd name="connsiteX0" fmla="*/ 0 w 55591"/>
                  <a:gd name="connsiteY0" fmla="*/ 21908 h 139411"/>
                  <a:gd name="connsiteX1" fmla="*/ 29874 w 55591"/>
                  <a:gd name="connsiteY1" fmla="*/ 21908 h 139411"/>
                  <a:gd name="connsiteX2" fmla="*/ 29874 w 55591"/>
                  <a:gd name="connsiteY2" fmla="*/ 139411 h 139411"/>
                  <a:gd name="connsiteX3" fmla="*/ 55591 w 55591"/>
                  <a:gd name="connsiteY3" fmla="*/ 139411 h 139411"/>
                  <a:gd name="connsiteX4" fmla="*/ 55591 w 55591"/>
                  <a:gd name="connsiteY4" fmla="*/ 0 h 139411"/>
                  <a:gd name="connsiteX5" fmla="*/ 0 w 55591"/>
                  <a:gd name="connsiteY5" fmla="*/ 0 h 139411"/>
                  <a:gd name="connsiteX6" fmla="*/ 0 w 55591"/>
                  <a:gd name="connsiteY6" fmla="*/ 21908 h 13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91" h="139411">
                    <a:moveTo>
                      <a:pt x="0" y="21908"/>
                    </a:moveTo>
                    <a:lnTo>
                      <a:pt x="29874" y="21908"/>
                    </a:lnTo>
                    <a:lnTo>
                      <a:pt x="29874" y="139411"/>
                    </a:lnTo>
                    <a:lnTo>
                      <a:pt x="55591" y="139411"/>
                    </a:lnTo>
                    <a:lnTo>
                      <a:pt x="55591" y="0"/>
                    </a:lnTo>
                    <a:lnTo>
                      <a:pt x="0" y="0"/>
                    </a:lnTo>
                    <a:lnTo>
                      <a:pt x="0" y="21908"/>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90" name="Freeform 1889">
                <a:extLst>
                  <a:ext uri="{FF2B5EF4-FFF2-40B4-BE49-F238E27FC236}">
                    <a16:creationId xmlns:a16="http://schemas.microsoft.com/office/drawing/2014/main" id="{7217A08A-2A44-A3B3-A0C7-2B686E506814}"/>
                  </a:ext>
                </a:extLst>
              </p:cNvPr>
              <p:cNvSpPr/>
              <p:nvPr/>
            </p:nvSpPr>
            <p:spPr>
              <a:xfrm>
                <a:off x="6874251" y="975673"/>
                <a:ext cx="116551" cy="143567"/>
              </a:xfrm>
              <a:custGeom>
                <a:avLst/>
                <a:gdLst>
                  <a:gd name="connsiteX0" fmla="*/ 88063 w 116551"/>
                  <a:gd name="connsiteY0" fmla="*/ 8399 h 143567"/>
                  <a:gd name="connsiteX1" fmla="*/ 58362 w 116551"/>
                  <a:gd name="connsiteY1" fmla="*/ 0 h 143567"/>
                  <a:gd name="connsiteX2" fmla="*/ 28488 w 116551"/>
                  <a:gd name="connsiteY2" fmla="*/ 8399 h 143567"/>
                  <a:gd name="connsiteX3" fmla="*/ 7706 w 116551"/>
                  <a:gd name="connsiteY3" fmla="*/ 32818 h 143567"/>
                  <a:gd name="connsiteX4" fmla="*/ 0 w 116551"/>
                  <a:gd name="connsiteY4" fmla="*/ 71784 h 143567"/>
                  <a:gd name="connsiteX5" fmla="*/ 7706 w 116551"/>
                  <a:gd name="connsiteY5" fmla="*/ 110750 h 143567"/>
                  <a:gd name="connsiteX6" fmla="*/ 28488 w 116551"/>
                  <a:gd name="connsiteY6" fmla="*/ 135168 h 143567"/>
                  <a:gd name="connsiteX7" fmla="*/ 58362 w 116551"/>
                  <a:gd name="connsiteY7" fmla="*/ 143568 h 143567"/>
                  <a:gd name="connsiteX8" fmla="*/ 88063 w 116551"/>
                  <a:gd name="connsiteY8" fmla="*/ 135168 h 143567"/>
                  <a:gd name="connsiteX9" fmla="*/ 108845 w 116551"/>
                  <a:gd name="connsiteY9" fmla="*/ 110750 h 143567"/>
                  <a:gd name="connsiteX10" fmla="*/ 116551 w 116551"/>
                  <a:gd name="connsiteY10" fmla="*/ 71784 h 143567"/>
                  <a:gd name="connsiteX11" fmla="*/ 108845 w 116551"/>
                  <a:gd name="connsiteY11" fmla="*/ 32818 h 143567"/>
                  <a:gd name="connsiteX12" fmla="*/ 88063 w 116551"/>
                  <a:gd name="connsiteY12" fmla="*/ 8399 h 143567"/>
                  <a:gd name="connsiteX13" fmla="*/ 86331 w 116551"/>
                  <a:gd name="connsiteY13" fmla="*/ 99406 h 143567"/>
                  <a:gd name="connsiteX14" fmla="*/ 75074 w 116551"/>
                  <a:gd name="connsiteY14" fmla="*/ 115599 h 143567"/>
                  <a:gd name="connsiteX15" fmla="*/ 58362 w 116551"/>
                  <a:gd name="connsiteY15" fmla="*/ 120881 h 143567"/>
                  <a:gd name="connsiteX16" fmla="*/ 41564 w 116551"/>
                  <a:gd name="connsiteY16" fmla="*/ 115599 h 143567"/>
                  <a:gd name="connsiteX17" fmla="*/ 30133 w 116551"/>
                  <a:gd name="connsiteY17" fmla="*/ 99406 h 143567"/>
                  <a:gd name="connsiteX18" fmla="*/ 25977 w 116551"/>
                  <a:gd name="connsiteY18" fmla="*/ 71697 h 143567"/>
                  <a:gd name="connsiteX19" fmla="*/ 30133 w 116551"/>
                  <a:gd name="connsiteY19" fmla="*/ 43988 h 143567"/>
                  <a:gd name="connsiteX20" fmla="*/ 41564 w 116551"/>
                  <a:gd name="connsiteY20" fmla="*/ 27796 h 143567"/>
                  <a:gd name="connsiteX21" fmla="*/ 58362 w 116551"/>
                  <a:gd name="connsiteY21" fmla="*/ 22514 h 143567"/>
                  <a:gd name="connsiteX22" fmla="*/ 75074 w 116551"/>
                  <a:gd name="connsiteY22" fmla="*/ 27796 h 143567"/>
                  <a:gd name="connsiteX23" fmla="*/ 86331 w 116551"/>
                  <a:gd name="connsiteY23" fmla="*/ 43988 h 143567"/>
                  <a:gd name="connsiteX24" fmla="*/ 90401 w 116551"/>
                  <a:gd name="connsiteY24" fmla="*/ 71697 h 143567"/>
                  <a:gd name="connsiteX25" fmla="*/ 86331 w 116551"/>
                  <a:gd name="connsiteY25" fmla="*/ 99406 h 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551" h="143567">
                    <a:moveTo>
                      <a:pt x="88063" y="8399"/>
                    </a:moveTo>
                    <a:cubicBezTo>
                      <a:pt x="79317" y="2858"/>
                      <a:pt x="69446" y="0"/>
                      <a:pt x="58362" y="0"/>
                    </a:cubicBezTo>
                    <a:cubicBezTo>
                      <a:pt x="47279" y="0"/>
                      <a:pt x="37234" y="2771"/>
                      <a:pt x="28488" y="8399"/>
                    </a:cubicBezTo>
                    <a:cubicBezTo>
                      <a:pt x="19743" y="13941"/>
                      <a:pt x="12815" y="22081"/>
                      <a:pt x="7706" y="32818"/>
                    </a:cubicBezTo>
                    <a:cubicBezTo>
                      <a:pt x="2598" y="43469"/>
                      <a:pt x="0" y="56457"/>
                      <a:pt x="0" y="71784"/>
                    </a:cubicBezTo>
                    <a:cubicBezTo>
                      <a:pt x="0" y="87110"/>
                      <a:pt x="2511" y="100013"/>
                      <a:pt x="7706" y="110750"/>
                    </a:cubicBezTo>
                    <a:cubicBezTo>
                      <a:pt x="12815" y="121400"/>
                      <a:pt x="19743" y="129540"/>
                      <a:pt x="28488" y="135168"/>
                    </a:cubicBezTo>
                    <a:cubicBezTo>
                      <a:pt x="37234" y="140710"/>
                      <a:pt x="47192" y="143568"/>
                      <a:pt x="58362" y="143568"/>
                    </a:cubicBezTo>
                    <a:cubicBezTo>
                      <a:pt x="69532" y="143568"/>
                      <a:pt x="79317" y="140797"/>
                      <a:pt x="88063" y="135168"/>
                    </a:cubicBezTo>
                    <a:cubicBezTo>
                      <a:pt x="96809" y="129627"/>
                      <a:pt x="103736" y="121487"/>
                      <a:pt x="108845" y="110750"/>
                    </a:cubicBezTo>
                    <a:cubicBezTo>
                      <a:pt x="113953" y="100099"/>
                      <a:pt x="116551" y="87110"/>
                      <a:pt x="116551" y="71784"/>
                    </a:cubicBezTo>
                    <a:cubicBezTo>
                      <a:pt x="116551" y="56457"/>
                      <a:pt x="114040" y="43555"/>
                      <a:pt x="108845" y="32818"/>
                    </a:cubicBezTo>
                    <a:cubicBezTo>
                      <a:pt x="103736" y="22167"/>
                      <a:pt x="96809" y="14028"/>
                      <a:pt x="88063" y="8399"/>
                    </a:cubicBezTo>
                    <a:close/>
                    <a:moveTo>
                      <a:pt x="86331" y="99406"/>
                    </a:moveTo>
                    <a:cubicBezTo>
                      <a:pt x="83647" y="106680"/>
                      <a:pt x="79837" y="112135"/>
                      <a:pt x="75074" y="115599"/>
                    </a:cubicBezTo>
                    <a:cubicBezTo>
                      <a:pt x="70312" y="119149"/>
                      <a:pt x="64683" y="120881"/>
                      <a:pt x="58362" y="120881"/>
                    </a:cubicBezTo>
                    <a:cubicBezTo>
                      <a:pt x="52041" y="120881"/>
                      <a:pt x="46413" y="119149"/>
                      <a:pt x="41564" y="115599"/>
                    </a:cubicBezTo>
                    <a:cubicBezTo>
                      <a:pt x="36714" y="112049"/>
                      <a:pt x="32904" y="106680"/>
                      <a:pt x="30133" y="99406"/>
                    </a:cubicBezTo>
                    <a:cubicBezTo>
                      <a:pt x="27362" y="92133"/>
                      <a:pt x="25977" y="82868"/>
                      <a:pt x="25977" y="71697"/>
                    </a:cubicBezTo>
                    <a:cubicBezTo>
                      <a:pt x="25977" y="60527"/>
                      <a:pt x="27362" y="51348"/>
                      <a:pt x="30133" y="43988"/>
                    </a:cubicBezTo>
                    <a:cubicBezTo>
                      <a:pt x="32904" y="36715"/>
                      <a:pt x="36714" y="31259"/>
                      <a:pt x="41564" y="27796"/>
                    </a:cubicBezTo>
                    <a:cubicBezTo>
                      <a:pt x="46413" y="24245"/>
                      <a:pt x="52041" y="22514"/>
                      <a:pt x="58362" y="22514"/>
                    </a:cubicBezTo>
                    <a:cubicBezTo>
                      <a:pt x="64683" y="22514"/>
                      <a:pt x="70312" y="24245"/>
                      <a:pt x="75074" y="27796"/>
                    </a:cubicBezTo>
                    <a:cubicBezTo>
                      <a:pt x="79837" y="31346"/>
                      <a:pt x="83647" y="36715"/>
                      <a:pt x="86331" y="43988"/>
                    </a:cubicBezTo>
                    <a:cubicBezTo>
                      <a:pt x="89015" y="51262"/>
                      <a:pt x="90401" y="60527"/>
                      <a:pt x="90401" y="71697"/>
                    </a:cubicBezTo>
                    <a:cubicBezTo>
                      <a:pt x="90401" y="82868"/>
                      <a:pt x="89015" y="92046"/>
                      <a:pt x="86331" y="9940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91" name="Freeform 1890">
                <a:extLst>
                  <a:ext uri="{FF2B5EF4-FFF2-40B4-BE49-F238E27FC236}">
                    <a16:creationId xmlns:a16="http://schemas.microsoft.com/office/drawing/2014/main" id="{4283B933-E593-6306-50F7-EEF676DBA6F8}"/>
                  </a:ext>
                </a:extLst>
              </p:cNvPr>
              <p:cNvSpPr/>
              <p:nvPr/>
            </p:nvSpPr>
            <p:spPr>
              <a:xfrm>
                <a:off x="7001020" y="977751"/>
                <a:ext cx="55504" cy="139411"/>
              </a:xfrm>
              <a:custGeom>
                <a:avLst/>
                <a:gdLst>
                  <a:gd name="connsiteX0" fmla="*/ 0 w 55504"/>
                  <a:gd name="connsiteY0" fmla="*/ 21908 h 139411"/>
                  <a:gd name="connsiteX1" fmla="*/ 29874 w 55504"/>
                  <a:gd name="connsiteY1" fmla="*/ 21908 h 139411"/>
                  <a:gd name="connsiteX2" fmla="*/ 29874 w 55504"/>
                  <a:gd name="connsiteY2" fmla="*/ 139411 h 139411"/>
                  <a:gd name="connsiteX3" fmla="*/ 55505 w 55504"/>
                  <a:gd name="connsiteY3" fmla="*/ 139411 h 139411"/>
                  <a:gd name="connsiteX4" fmla="*/ 55505 w 55504"/>
                  <a:gd name="connsiteY4" fmla="*/ 0 h 139411"/>
                  <a:gd name="connsiteX5" fmla="*/ 0 w 55504"/>
                  <a:gd name="connsiteY5" fmla="*/ 0 h 139411"/>
                  <a:gd name="connsiteX6" fmla="*/ 0 w 55504"/>
                  <a:gd name="connsiteY6" fmla="*/ 21908 h 13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04" h="139411">
                    <a:moveTo>
                      <a:pt x="0" y="21908"/>
                    </a:moveTo>
                    <a:lnTo>
                      <a:pt x="29874" y="21908"/>
                    </a:lnTo>
                    <a:lnTo>
                      <a:pt x="29874" y="139411"/>
                    </a:lnTo>
                    <a:lnTo>
                      <a:pt x="55505" y="139411"/>
                    </a:lnTo>
                    <a:lnTo>
                      <a:pt x="55505" y="0"/>
                    </a:lnTo>
                    <a:lnTo>
                      <a:pt x="0" y="0"/>
                    </a:lnTo>
                    <a:lnTo>
                      <a:pt x="0" y="21908"/>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sp>
            <p:nvSpPr>
              <p:cNvPr id="1892" name="Freeform 1891">
                <a:extLst>
                  <a:ext uri="{FF2B5EF4-FFF2-40B4-BE49-F238E27FC236}">
                    <a16:creationId xmlns:a16="http://schemas.microsoft.com/office/drawing/2014/main" id="{4B13B167-63A4-D078-C80D-2FC8DB092979}"/>
                  </a:ext>
                </a:extLst>
              </p:cNvPr>
              <p:cNvSpPr/>
              <p:nvPr/>
            </p:nvSpPr>
            <p:spPr>
              <a:xfrm>
                <a:off x="7088217" y="1001044"/>
                <a:ext cx="91786" cy="92825"/>
              </a:xfrm>
              <a:custGeom>
                <a:avLst/>
                <a:gdLst>
                  <a:gd name="connsiteX0" fmla="*/ 0 w 91786"/>
                  <a:gd name="connsiteY0" fmla="*/ 0 h 92825"/>
                  <a:gd name="connsiteX1" fmla="*/ 0 w 91786"/>
                  <a:gd name="connsiteY1" fmla="*/ 20695 h 92825"/>
                  <a:gd name="connsiteX2" fmla="*/ 68753 w 91786"/>
                  <a:gd name="connsiteY2" fmla="*/ 46413 h 92825"/>
                  <a:gd name="connsiteX3" fmla="*/ 0 w 91786"/>
                  <a:gd name="connsiteY3" fmla="*/ 72044 h 92825"/>
                  <a:gd name="connsiteX4" fmla="*/ 0 w 91786"/>
                  <a:gd name="connsiteY4" fmla="*/ 92825 h 92825"/>
                  <a:gd name="connsiteX5" fmla="*/ 91786 w 91786"/>
                  <a:gd name="connsiteY5" fmla="*/ 57150 h 92825"/>
                  <a:gd name="connsiteX6" fmla="*/ 91786 w 91786"/>
                  <a:gd name="connsiteY6" fmla="*/ 35589 h 92825"/>
                  <a:gd name="connsiteX7" fmla="*/ 0 w 91786"/>
                  <a:gd name="connsiteY7" fmla="*/ 0 h 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786" h="92825">
                    <a:moveTo>
                      <a:pt x="0" y="0"/>
                    </a:moveTo>
                    <a:lnTo>
                      <a:pt x="0" y="20695"/>
                    </a:lnTo>
                    <a:lnTo>
                      <a:pt x="68753" y="46413"/>
                    </a:lnTo>
                    <a:lnTo>
                      <a:pt x="0" y="72044"/>
                    </a:lnTo>
                    <a:lnTo>
                      <a:pt x="0" y="92825"/>
                    </a:lnTo>
                    <a:lnTo>
                      <a:pt x="91786" y="57150"/>
                    </a:lnTo>
                    <a:lnTo>
                      <a:pt x="91786" y="35589"/>
                    </a:lnTo>
                    <a:lnTo>
                      <a:pt x="0" y="0"/>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A72E">
                      <a:lumMod val="40000"/>
                      <a:lumOff val="60000"/>
                    </a:srgbClr>
                  </a:solidFill>
                  <a:effectLst/>
                  <a:uLnTx/>
                  <a:uFillTx/>
                  <a:latin typeface="Aptos" panose="02110004020202020204"/>
                  <a:ea typeface="+mn-ea"/>
                  <a:cs typeface="+mn-cs"/>
                </a:endParaRPr>
              </a:p>
            </p:txBody>
          </p:sp>
        </p:grpSp>
      </p:grpSp>
      <p:sp>
        <p:nvSpPr>
          <p:cNvPr id="1517" name="TextBox 1516">
            <a:extLst>
              <a:ext uri="{FF2B5EF4-FFF2-40B4-BE49-F238E27FC236}">
                <a16:creationId xmlns:a16="http://schemas.microsoft.com/office/drawing/2014/main" id="{A5792C84-28A0-394C-F9AB-D7B293C08E6B}"/>
              </a:ext>
            </a:extLst>
          </p:cNvPr>
          <p:cNvSpPr txBox="1"/>
          <p:nvPr/>
        </p:nvSpPr>
        <p:spPr>
          <a:xfrm>
            <a:off x="5009602" y="3520949"/>
            <a:ext cx="2325241" cy="646331"/>
          </a:xfrm>
          <a:prstGeom prst="rect">
            <a:avLst/>
          </a:prstGeom>
          <a:noFill/>
          <a:ln>
            <a:noFill/>
          </a:ln>
          <a:effectLst/>
          <a:scene3d>
            <a:camera prst="isometricTopUp"/>
            <a:lightRig rig="threePt" dir="t"/>
          </a:scene3d>
        </p:spPr>
        <p:txBody>
          <a:bodyPr wrap="square" lIns="91296" tIns="0" rIns="91296" bIns="0" rtlCol="0">
            <a:spAutoFit/>
          </a:bodyPr>
          <a:lstStyle/>
          <a:p>
            <a:pPr marL="0" marR="0" lvl="0" indent="0" algn="ctr" defTabSz="91275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300" normalizeH="0" baseline="0" noProof="0">
                <a:ln>
                  <a:noFill/>
                </a:ln>
                <a:solidFill>
                  <a:prstClr val="white"/>
                </a:solidFill>
                <a:effectLst/>
                <a:uLnTx/>
                <a:uFillTx/>
                <a:latin typeface="Montserrat Medium" pitchFamily="2" charset="77"/>
                <a:ea typeface="ＭＳ Ｐゴシック" charset="-128"/>
                <a:cs typeface="Arial" pitchFamily="34" charset="0"/>
              </a:rPr>
              <a:t>FRONTEND AND BACKEND DEVELOPMENT</a:t>
            </a:r>
          </a:p>
        </p:txBody>
      </p:sp>
      <p:sp>
        <p:nvSpPr>
          <p:cNvPr id="1519" name="TextBox 1518">
            <a:extLst>
              <a:ext uri="{FF2B5EF4-FFF2-40B4-BE49-F238E27FC236}">
                <a16:creationId xmlns:a16="http://schemas.microsoft.com/office/drawing/2014/main" id="{DBD4732B-A02F-1296-EF77-424200D8192D}"/>
              </a:ext>
            </a:extLst>
          </p:cNvPr>
          <p:cNvSpPr txBox="1"/>
          <p:nvPr/>
        </p:nvSpPr>
        <p:spPr>
          <a:xfrm>
            <a:off x="8544775" y="5802577"/>
            <a:ext cx="2146975" cy="430887"/>
          </a:xfrm>
          <a:prstGeom prst="rect">
            <a:avLst/>
          </a:prstGeom>
          <a:noFill/>
          <a:ln>
            <a:noFill/>
          </a:ln>
          <a:effectLst/>
          <a:scene3d>
            <a:camera prst="isometricTopUp"/>
            <a:lightRig rig="threePt" dir="t"/>
          </a:scene3d>
        </p:spPr>
        <p:txBody>
          <a:bodyPr wrap="square" lIns="91296" tIns="0" rIns="91296" bIns="0" rtlCol="0">
            <a:spAutoFit/>
          </a:bodyPr>
          <a:lstStyle/>
          <a:p>
            <a:pPr marL="0" marR="0" lvl="0" indent="0" algn="ctr" defTabSz="91275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300" normalizeH="0" baseline="0" noProof="0">
                <a:ln>
                  <a:noFill/>
                </a:ln>
                <a:solidFill>
                  <a:prstClr val="white"/>
                </a:solidFill>
                <a:effectLst/>
                <a:uLnTx/>
                <a:uFillTx/>
                <a:latin typeface="Montserrat Medium" pitchFamily="2" charset="77"/>
                <a:ea typeface="ＭＳ Ｐゴシック" charset="-128"/>
                <a:cs typeface="Arial" pitchFamily="34" charset="0"/>
              </a:rPr>
              <a:t>PRODUCT LAUNCH</a:t>
            </a:r>
          </a:p>
        </p:txBody>
      </p:sp>
      <p:grpSp>
        <p:nvGrpSpPr>
          <p:cNvPr id="2759" name="Group 2758">
            <a:extLst>
              <a:ext uri="{FF2B5EF4-FFF2-40B4-BE49-F238E27FC236}">
                <a16:creationId xmlns:a16="http://schemas.microsoft.com/office/drawing/2014/main" id="{BBD09280-E8D0-DA75-52D9-09B08BF0D1D3}"/>
              </a:ext>
            </a:extLst>
          </p:cNvPr>
          <p:cNvGrpSpPr/>
          <p:nvPr/>
        </p:nvGrpSpPr>
        <p:grpSpPr>
          <a:xfrm>
            <a:off x="8517084" y="5025110"/>
            <a:ext cx="965122" cy="901835"/>
            <a:chOff x="8791252" y="3957105"/>
            <a:chExt cx="1804757" cy="1686411"/>
          </a:xfrm>
        </p:grpSpPr>
        <p:grpSp>
          <p:nvGrpSpPr>
            <p:cNvPr id="1274" name="Group 1273">
              <a:extLst>
                <a:ext uri="{FF2B5EF4-FFF2-40B4-BE49-F238E27FC236}">
                  <a16:creationId xmlns:a16="http://schemas.microsoft.com/office/drawing/2014/main" id="{D0CAED79-06D9-687A-D90C-4CAC95FD5664}"/>
                </a:ext>
              </a:extLst>
            </p:cNvPr>
            <p:cNvGrpSpPr/>
            <p:nvPr/>
          </p:nvGrpSpPr>
          <p:grpSpPr>
            <a:xfrm>
              <a:off x="9064928" y="4318243"/>
              <a:ext cx="1247471" cy="1325273"/>
              <a:chOff x="7431115" y="2637097"/>
              <a:chExt cx="1000562" cy="1062965"/>
            </a:xfrm>
          </p:grpSpPr>
          <p:sp>
            <p:nvSpPr>
              <p:cNvPr id="1278" name="Freeform: Shape 252">
                <a:extLst>
                  <a:ext uri="{FF2B5EF4-FFF2-40B4-BE49-F238E27FC236}">
                    <a16:creationId xmlns:a16="http://schemas.microsoft.com/office/drawing/2014/main" id="{959F639D-CFD4-6721-0862-1142050DE456}"/>
                  </a:ext>
                </a:extLst>
              </p:cNvPr>
              <p:cNvSpPr/>
              <p:nvPr/>
            </p:nvSpPr>
            <p:spPr>
              <a:xfrm>
                <a:off x="7930053" y="2637097"/>
                <a:ext cx="501622" cy="582650"/>
              </a:xfrm>
              <a:custGeom>
                <a:avLst/>
                <a:gdLst>
                  <a:gd name="connsiteX0" fmla="*/ 0 w 501622"/>
                  <a:gd name="connsiteY0" fmla="*/ 0 h 582650"/>
                  <a:gd name="connsiteX1" fmla="*/ 26539 w 501622"/>
                  <a:gd name="connsiteY1" fmla="*/ 6331 h 582650"/>
                  <a:gd name="connsiteX2" fmla="*/ 488963 w 501622"/>
                  <a:gd name="connsiteY2" fmla="*/ 273273 h 582650"/>
                  <a:gd name="connsiteX3" fmla="*/ 489161 w 501622"/>
                  <a:gd name="connsiteY3" fmla="*/ 308551 h 582650"/>
                  <a:gd name="connsiteX4" fmla="*/ 29752 w 501622"/>
                  <a:gd name="connsiteY4" fmla="*/ 575533 h 582650"/>
                  <a:gd name="connsiteX5" fmla="*/ 0 w 501622"/>
                  <a:gd name="connsiteY5" fmla="*/ 582650 h 582650"/>
                  <a:gd name="connsiteX6" fmla="*/ 0 w 501622"/>
                  <a:gd name="connsiteY6" fmla="*/ 0 h 5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622" h="582650">
                    <a:moveTo>
                      <a:pt x="0" y="0"/>
                    </a:moveTo>
                    <a:lnTo>
                      <a:pt x="26539" y="6331"/>
                    </a:lnTo>
                    <a:lnTo>
                      <a:pt x="488963" y="273273"/>
                    </a:lnTo>
                    <a:cubicBezTo>
                      <a:pt x="505765" y="282975"/>
                      <a:pt x="505852" y="298849"/>
                      <a:pt x="489161" y="308551"/>
                    </a:cubicBezTo>
                    <a:lnTo>
                      <a:pt x="29752" y="575533"/>
                    </a:lnTo>
                    <a:lnTo>
                      <a:pt x="0" y="582650"/>
                    </a:lnTo>
                    <a:lnTo>
                      <a:pt x="0" y="0"/>
                    </a:lnTo>
                    <a:close/>
                  </a:path>
                </a:pathLst>
              </a:custGeom>
              <a:solidFill>
                <a:srgbClr val="224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79" name="Freeform: Shape 253">
                <a:extLst>
                  <a:ext uri="{FF2B5EF4-FFF2-40B4-BE49-F238E27FC236}">
                    <a16:creationId xmlns:a16="http://schemas.microsoft.com/office/drawing/2014/main" id="{58C1AEBE-5A9B-9965-F8D6-62BEF395E8A5}"/>
                  </a:ext>
                </a:extLst>
              </p:cNvPr>
              <p:cNvSpPr/>
              <p:nvPr/>
            </p:nvSpPr>
            <p:spPr>
              <a:xfrm>
                <a:off x="7930053" y="2928116"/>
                <a:ext cx="501624" cy="771946"/>
              </a:xfrm>
              <a:custGeom>
                <a:avLst/>
                <a:gdLst>
                  <a:gd name="connsiteX0" fmla="*/ 501624 w 501624"/>
                  <a:gd name="connsiteY0" fmla="*/ 0 h 771946"/>
                  <a:gd name="connsiteX1" fmla="*/ 501517 w 501624"/>
                  <a:gd name="connsiteY1" fmla="*/ 37781 h 771946"/>
                  <a:gd name="connsiteX2" fmla="*/ 501624 w 501624"/>
                  <a:gd name="connsiteY2" fmla="*/ 37631 h 771946"/>
                  <a:gd name="connsiteX3" fmla="*/ 501517 w 501624"/>
                  <a:gd name="connsiteY3" fmla="*/ 75409 h 771946"/>
                  <a:gd name="connsiteX4" fmla="*/ 501624 w 501624"/>
                  <a:gd name="connsiteY4" fmla="*/ 75259 h 771946"/>
                  <a:gd name="connsiteX5" fmla="*/ 501517 w 501624"/>
                  <a:gd name="connsiteY5" fmla="*/ 113040 h 771946"/>
                  <a:gd name="connsiteX6" fmla="*/ 501624 w 501624"/>
                  <a:gd name="connsiteY6" fmla="*/ 112890 h 771946"/>
                  <a:gd name="connsiteX7" fmla="*/ 501432 w 501624"/>
                  <a:gd name="connsiteY7" fmla="*/ 180892 h 771946"/>
                  <a:gd name="connsiteX8" fmla="*/ 501624 w 501624"/>
                  <a:gd name="connsiteY8" fmla="*/ 180622 h 771946"/>
                  <a:gd name="connsiteX9" fmla="*/ 501517 w 501624"/>
                  <a:gd name="connsiteY9" fmla="*/ 218403 h 771946"/>
                  <a:gd name="connsiteX10" fmla="*/ 501624 w 501624"/>
                  <a:gd name="connsiteY10" fmla="*/ 218253 h 771946"/>
                  <a:gd name="connsiteX11" fmla="*/ 501475 w 501624"/>
                  <a:gd name="connsiteY11" fmla="*/ 271144 h 771946"/>
                  <a:gd name="connsiteX12" fmla="*/ 501624 w 501624"/>
                  <a:gd name="connsiteY12" fmla="*/ 270934 h 771946"/>
                  <a:gd name="connsiteX13" fmla="*/ 501517 w 501624"/>
                  <a:gd name="connsiteY13" fmla="*/ 308715 h 771946"/>
                  <a:gd name="connsiteX14" fmla="*/ 501624 w 501624"/>
                  <a:gd name="connsiteY14" fmla="*/ 308565 h 771946"/>
                  <a:gd name="connsiteX15" fmla="*/ 501443 w 501624"/>
                  <a:gd name="connsiteY15" fmla="*/ 372789 h 771946"/>
                  <a:gd name="connsiteX16" fmla="*/ 501624 w 501624"/>
                  <a:gd name="connsiteY16" fmla="*/ 372534 h 771946"/>
                  <a:gd name="connsiteX17" fmla="*/ 501517 w 501624"/>
                  <a:gd name="connsiteY17" fmla="*/ 410315 h 771946"/>
                  <a:gd name="connsiteX18" fmla="*/ 501624 w 501624"/>
                  <a:gd name="connsiteY18" fmla="*/ 410165 h 771946"/>
                  <a:gd name="connsiteX19" fmla="*/ 501426 w 501624"/>
                  <a:gd name="connsiteY19" fmla="*/ 480371 h 771946"/>
                  <a:gd name="connsiteX20" fmla="*/ 488956 w 501624"/>
                  <a:gd name="connsiteY20" fmla="*/ 497894 h 771946"/>
                  <a:gd name="connsiteX21" fmla="*/ 29554 w 501624"/>
                  <a:gd name="connsiteY21" fmla="*/ 764868 h 771946"/>
                  <a:gd name="connsiteX22" fmla="*/ 0 w 501624"/>
                  <a:gd name="connsiteY22" fmla="*/ 771946 h 771946"/>
                  <a:gd name="connsiteX23" fmla="*/ 0 w 501624"/>
                  <a:gd name="connsiteY23" fmla="*/ 291655 h 771946"/>
                  <a:gd name="connsiteX24" fmla="*/ 29752 w 501624"/>
                  <a:gd name="connsiteY24" fmla="*/ 284537 h 771946"/>
                  <a:gd name="connsiteX25" fmla="*/ 489162 w 501624"/>
                  <a:gd name="connsiteY25" fmla="*/ 17556 h 771946"/>
                  <a:gd name="connsiteX26" fmla="*/ 501624 w 501624"/>
                  <a:gd name="connsiteY26" fmla="*/ 0 h 77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1624" h="771946">
                    <a:moveTo>
                      <a:pt x="501624" y="0"/>
                    </a:moveTo>
                    <a:lnTo>
                      <a:pt x="501517" y="37781"/>
                    </a:lnTo>
                    <a:lnTo>
                      <a:pt x="501624" y="37631"/>
                    </a:lnTo>
                    <a:lnTo>
                      <a:pt x="501517" y="75409"/>
                    </a:lnTo>
                    <a:lnTo>
                      <a:pt x="501624" y="75259"/>
                    </a:lnTo>
                    <a:lnTo>
                      <a:pt x="501517" y="113040"/>
                    </a:lnTo>
                    <a:lnTo>
                      <a:pt x="501624" y="112890"/>
                    </a:lnTo>
                    <a:lnTo>
                      <a:pt x="501432" y="180892"/>
                    </a:lnTo>
                    <a:lnTo>
                      <a:pt x="501624" y="180622"/>
                    </a:lnTo>
                    <a:lnTo>
                      <a:pt x="501517" y="218403"/>
                    </a:lnTo>
                    <a:lnTo>
                      <a:pt x="501624" y="218253"/>
                    </a:lnTo>
                    <a:lnTo>
                      <a:pt x="501475" y="271144"/>
                    </a:lnTo>
                    <a:lnTo>
                      <a:pt x="501624" y="270934"/>
                    </a:lnTo>
                    <a:lnTo>
                      <a:pt x="501517" y="308715"/>
                    </a:lnTo>
                    <a:lnTo>
                      <a:pt x="501624" y="308565"/>
                    </a:lnTo>
                    <a:lnTo>
                      <a:pt x="501443" y="372789"/>
                    </a:lnTo>
                    <a:lnTo>
                      <a:pt x="501624" y="372534"/>
                    </a:lnTo>
                    <a:lnTo>
                      <a:pt x="501517" y="410315"/>
                    </a:lnTo>
                    <a:lnTo>
                      <a:pt x="501624" y="410165"/>
                    </a:lnTo>
                    <a:lnTo>
                      <a:pt x="501426" y="480371"/>
                    </a:lnTo>
                    <a:cubicBezTo>
                      <a:pt x="501410" y="486733"/>
                      <a:pt x="497253" y="493071"/>
                      <a:pt x="488956" y="497894"/>
                    </a:cubicBezTo>
                    <a:lnTo>
                      <a:pt x="29554" y="764868"/>
                    </a:lnTo>
                    <a:lnTo>
                      <a:pt x="0" y="771946"/>
                    </a:lnTo>
                    <a:lnTo>
                      <a:pt x="0" y="291655"/>
                    </a:lnTo>
                    <a:lnTo>
                      <a:pt x="29752" y="284537"/>
                    </a:lnTo>
                    <a:lnTo>
                      <a:pt x="489162" y="17556"/>
                    </a:lnTo>
                    <a:cubicBezTo>
                      <a:pt x="497452" y="12709"/>
                      <a:pt x="501608" y="6370"/>
                      <a:pt x="501624" y="0"/>
                    </a:cubicBezTo>
                    <a:close/>
                  </a:path>
                </a:pathLst>
              </a:custGeom>
              <a:solidFill>
                <a:srgbClr val="44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56" name="Freeform: Shape 254">
                <a:extLst>
                  <a:ext uri="{FF2B5EF4-FFF2-40B4-BE49-F238E27FC236}">
                    <a16:creationId xmlns:a16="http://schemas.microsoft.com/office/drawing/2014/main" id="{5CA2C79A-DCCA-742C-C7D5-D07D8E6E352B}"/>
                  </a:ext>
                </a:extLst>
              </p:cNvPr>
              <p:cNvSpPr/>
              <p:nvPr/>
            </p:nvSpPr>
            <p:spPr>
              <a:xfrm flipH="1">
                <a:off x="7431117" y="2637097"/>
                <a:ext cx="501622" cy="582650"/>
              </a:xfrm>
              <a:custGeom>
                <a:avLst/>
                <a:gdLst>
                  <a:gd name="connsiteX0" fmla="*/ 0 w 501622"/>
                  <a:gd name="connsiteY0" fmla="*/ 0 h 582650"/>
                  <a:gd name="connsiteX1" fmla="*/ 26539 w 501622"/>
                  <a:gd name="connsiteY1" fmla="*/ 6331 h 582650"/>
                  <a:gd name="connsiteX2" fmla="*/ 488963 w 501622"/>
                  <a:gd name="connsiteY2" fmla="*/ 273273 h 582650"/>
                  <a:gd name="connsiteX3" fmla="*/ 489161 w 501622"/>
                  <a:gd name="connsiteY3" fmla="*/ 308551 h 582650"/>
                  <a:gd name="connsiteX4" fmla="*/ 29752 w 501622"/>
                  <a:gd name="connsiteY4" fmla="*/ 575533 h 582650"/>
                  <a:gd name="connsiteX5" fmla="*/ 0 w 501622"/>
                  <a:gd name="connsiteY5" fmla="*/ 582650 h 582650"/>
                  <a:gd name="connsiteX6" fmla="*/ 0 w 501622"/>
                  <a:gd name="connsiteY6" fmla="*/ 0 h 5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622" h="582650">
                    <a:moveTo>
                      <a:pt x="0" y="0"/>
                    </a:moveTo>
                    <a:lnTo>
                      <a:pt x="26539" y="6331"/>
                    </a:lnTo>
                    <a:lnTo>
                      <a:pt x="488963" y="273273"/>
                    </a:lnTo>
                    <a:cubicBezTo>
                      <a:pt x="505765" y="282975"/>
                      <a:pt x="505852" y="298849"/>
                      <a:pt x="489161" y="308551"/>
                    </a:cubicBezTo>
                    <a:lnTo>
                      <a:pt x="29752" y="575533"/>
                    </a:lnTo>
                    <a:lnTo>
                      <a:pt x="0" y="582650"/>
                    </a:lnTo>
                    <a:lnTo>
                      <a:pt x="0" y="0"/>
                    </a:lnTo>
                    <a:close/>
                  </a:path>
                </a:pathLst>
              </a:custGeom>
              <a:solidFill>
                <a:srgbClr val="356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57" name="Freeform: Shape 255">
                <a:extLst>
                  <a:ext uri="{FF2B5EF4-FFF2-40B4-BE49-F238E27FC236}">
                    <a16:creationId xmlns:a16="http://schemas.microsoft.com/office/drawing/2014/main" id="{34C27CEF-62C4-3D6F-93EB-8980CB155D9D}"/>
                  </a:ext>
                </a:extLst>
              </p:cNvPr>
              <p:cNvSpPr/>
              <p:nvPr/>
            </p:nvSpPr>
            <p:spPr>
              <a:xfrm flipH="1">
                <a:off x="7431115" y="2928116"/>
                <a:ext cx="501624" cy="771946"/>
              </a:xfrm>
              <a:custGeom>
                <a:avLst/>
                <a:gdLst>
                  <a:gd name="connsiteX0" fmla="*/ 501624 w 501624"/>
                  <a:gd name="connsiteY0" fmla="*/ 0 h 771946"/>
                  <a:gd name="connsiteX1" fmla="*/ 501517 w 501624"/>
                  <a:gd name="connsiteY1" fmla="*/ 37781 h 771946"/>
                  <a:gd name="connsiteX2" fmla="*/ 501624 w 501624"/>
                  <a:gd name="connsiteY2" fmla="*/ 37631 h 771946"/>
                  <a:gd name="connsiteX3" fmla="*/ 501517 w 501624"/>
                  <a:gd name="connsiteY3" fmla="*/ 75409 h 771946"/>
                  <a:gd name="connsiteX4" fmla="*/ 501624 w 501624"/>
                  <a:gd name="connsiteY4" fmla="*/ 75259 h 771946"/>
                  <a:gd name="connsiteX5" fmla="*/ 501517 w 501624"/>
                  <a:gd name="connsiteY5" fmla="*/ 113040 h 771946"/>
                  <a:gd name="connsiteX6" fmla="*/ 501624 w 501624"/>
                  <a:gd name="connsiteY6" fmla="*/ 112890 h 771946"/>
                  <a:gd name="connsiteX7" fmla="*/ 501432 w 501624"/>
                  <a:gd name="connsiteY7" fmla="*/ 180892 h 771946"/>
                  <a:gd name="connsiteX8" fmla="*/ 501624 w 501624"/>
                  <a:gd name="connsiteY8" fmla="*/ 180622 h 771946"/>
                  <a:gd name="connsiteX9" fmla="*/ 501517 w 501624"/>
                  <a:gd name="connsiteY9" fmla="*/ 218403 h 771946"/>
                  <a:gd name="connsiteX10" fmla="*/ 501624 w 501624"/>
                  <a:gd name="connsiteY10" fmla="*/ 218253 h 771946"/>
                  <a:gd name="connsiteX11" fmla="*/ 501475 w 501624"/>
                  <a:gd name="connsiteY11" fmla="*/ 271144 h 771946"/>
                  <a:gd name="connsiteX12" fmla="*/ 501624 w 501624"/>
                  <a:gd name="connsiteY12" fmla="*/ 270934 h 771946"/>
                  <a:gd name="connsiteX13" fmla="*/ 501517 w 501624"/>
                  <a:gd name="connsiteY13" fmla="*/ 308715 h 771946"/>
                  <a:gd name="connsiteX14" fmla="*/ 501624 w 501624"/>
                  <a:gd name="connsiteY14" fmla="*/ 308565 h 771946"/>
                  <a:gd name="connsiteX15" fmla="*/ 501443 w 501624"/>
                  <a:gd name="connsiteY15" fmla="*/ 372789 h 771946"/>
                  <a:gd name="connsiteX16" fmla="*/ 501624 w 501624"/>
                  <a:gd name="connsiteY16" fmla="*/ 372534 h 771946"/>
                  <a:gd name="connsiteX17" fmla="*/ 501517 w 501624"/>
                  <a:gd name="connsiteY17" fmla="*/ 410315 h 771946"/>
                  <a:gd name="connsiteX18" fmla="*/ 501624 w 501624"/>
                  <a:gd name="connsiteY18" fmla="*/ 410165 h 771946"/>
                  <a:gd name="connsiteX19" fmla="*/ 501426 w 501624"/>
                  <a:gd name="connsiteY19" fmla="*/ 480371 h 771946"/>
                  <a:gd name="connsiteX20" fmla="*/ 488956 w 501624"/>
                  <a:gd name="connsiteY20" fmla="*/ 497894 h 771946"/>
                  <a:gd name="connsiteX21" fmla="*/ 29554 w 501624"/>
                  <a:gd name="connsiteY21" fmla="*/ 764868 h 771946"/>
                  <a:gd name="connsiteX22" fmla="*/ 0 w 501624"/>
                  <a:gd name="connsiteY22" fmla="*/ 771946 h 771946"/>
                  <a:gd name="connsiteX23" fmla="*/ 0 w 501624"/>
                  <a:gd name="connsiteY23" fmla="*/ 291655 h 771946"/>
                  <a:gd name="connsiteX24" fmla="*/ 29752 w 501624"/>
                  <a:gd name="connsiteY24" fmla="*/ 284537 h 771946"/>
                  <a:gd name="connsiteX25" fmla="*/ 489162 w 501624"/>
                  <a:gd name="connsiteY25" fmla="*/ 17556 h 771946"/>
                  <a:gd name="connsiteX26" fmla="*/ 501624 w 501624"/>
                  <a:gd name="connsiteY26" fmla="*/ 0 h 77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1624" h="771946">
                    <a:moveTo>
                      <a:pt x="501624" y="0"/>
                    </a:moveTo>
                    <a:lnTo>
                      <a:pt x="501517" y="37781"/>
                    </a:lnTo>
                    <a:lnTo>
                      <a:pt x="501624" y="37631"/>
                    </a:lnTo>
                    <a:lnTo>
                      <a:pt x="501517" y="75409"/>
                    </a:lnTo>
                    <a:lnTo>
                      <a:pt x="501624" y="75259"/>
                    </a:lnTo>
                    <a:lnTo>
                      <a:pt x="501517" y="113040"/>
                    </a:lnTo>
                    <a:lnTo>
                      <a:pt x="501624" y="112890"/>
                    </a:lnTo>
                    <a:lnTo>
                      <a:pt x="501432" y="180892"/>
                    </a:lnTo>
                    <a:lnTo>
                      <a:pt x="501624" y="180622"/>
                    </a:lnTo>
                    <a:lnTo>
                      <a:pt x="501517" y="218403"/>
                    </a:lnTo>
                    <a:lnTo>
                      <a:pt x="501624" y="218253"/>
                    </a:lnTo>
                    <a:lnTo>
                      <a:pt x="501475" y="271144"/>
                    </a:lnTo>
                    <a:lnTo>
                      <a:pt x="501624" y="270934"/>
                    </a:lnTo>
                    <a:lnTo>
                      <a:pt x="501517" y="308715"/>
                    </a:lnTo>
                    <a:lnTo>
                      <a:pt x="501624" y="308565"/>
                    </a:lnTo>
                    <a:lnTo>
                      <a:pt x="501443" y="372789"/>
                    </a:lnTo>
                    <a:lnTo>
                      <a:pt x="501624" y="372534"/>
                    </a:lnTo>
                    <a:lnTo>
                      <a:pt x="501517" y="410315"/>
                    </a:lnTo>
                    <a:lnTo>
                      <a:pt x="501624" y="410165"/>
                    </a:lnTo>
                    <a:lnTo>
                      <a:pt x="501426" y="480371"/>
                    </a:lnTo>
                    <a:cubicBezTo>
                      <a:pt x="501410" y="486733"/>
                      <a:pt x="497253" y="493071"/>
                      <a:pt x="488956" y="497894"/>
                    </a:cubicBezTo>
                    <a:lnTo>
                      <a:pt x="29554" y="764868"/>
                    </a:lnTo>
                    <a:lnTo>
                      <a:pt x="0" y="771946"/>
                    </a:lnTo>
                    <a:lnTo>
                      <a:pt x="0" y="291655"/>
                    </a:lnTo>
                    <a:lnTo>
                      <a:pt x="29752" y="284537"/>
                    </a:lnTo>
                    <a:lnTo>
                      <a:pt x="489162" y="17556"/>
                    </a:lnTo>
                    <a:cubicBezTo>
                      <a:pt x="497452" y="12709"/>
                      <a:pt x="501608" y="6370"/>
                      <a:pt x="501624" y="0"/>
                    </a:cubicBezTo>
                    <a:close/>
                  </a:path>
                </a:pathLst>
              </a:custGeom>
              <a:solidFill>
                <a:srgbClr val="63B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58" name="Freeform 19">
                <a:extLst>
                  <a:ext uri="{FF2B5EF4-FFF2-40B4-BE49-F238E27FC236}">
                    <a16:creationId xmlns:a16="http://schemas.microsoft.com/office/drawing/2014/main" id="{4516DAF3-14B7-8E60-008E-DA46C3241234}"/>
                  </a:ext>
                </a:extLst>
              </p:cNvPr>
              <p:cNvSpPr/>
              <p:nvPr/>
            </p:nvSpPr>
            <p:spPr>
              <a:xfrm>
                <a:off x="8099282" y="3104581"/>
                <a:ext cx="185299" cy="197437"/>
              </a:xfrm>
              <a:custGeom>
                <a:avLst/>
                <a:gdLst>
                  <a:gd name="connsiteX0" fmla="*/ 218122 w 218122"/>
                  <a:gd name="connsiteY0" fmla="*/ 0 h 232409"/>
                  <a:gd name="connsiteX1" fmla="*/ 218122 w 218122"/>
                  <a:gd name="connsiteY1" fmla="*/ 103822 h 232409"/>
                  <a:gd name="connsiteX2" fmla="*/ 0 w 218122"/>
                  <a:gd name="connsiteY2" fmla="*/ 232410 h 232409"/>
                  <a:gd name="connsiteX3" fmla="*/ 0 w 218122"/>
                  <a:gd name="connsiteY3" fmla="*/ 129540 h 232409"/>
                </a:gdLst>
                <a:ahLst/>
                <a:cxnLst>
                  <a:cxn ang="0">
                    <a:pos x="connsiteX0" y="connsiteY0"/>
                  </a:cxn>
                  <a:cxn ang="0">
                    <a:pos x="connsiteX1" y="connsiteY1"/>
                  </a:cxn>
                  <a:cxn ang="0">
                    <a:pos x="connsiteX2" y="connsiteY2"/>
                  </a:cxn>
                  <a:cxn ang="0">
                    <a:pos x="connsiteX3" y="connsiteY3"/>
                  </a:cxn>
                </a:cxnLst>
                <a:rect l="l" t="t" r="r" b="b"/>
                <a:pathLst>
                  <a:path w="218122" h="232409">
                    <a:moveTo>
                      <a:pt x="218122" y="0"/>
                    </a:moveTo>
                    <a:lnTo>
                      <a:pt x="218122" y="103822"/>
                    </a:lnTo>
                    <a:lnTo>
                      <a:pt x="0" y="232410"/>
                    </a:lnTo>
                    <a:lnTo>
                      <a:pt x="0" y="129540"/>
                    </a:lnTo>
                    <a:close/>
                  </a:path>
                </a:pathLst>
              </a:custGeom>
              <a:solidFill>
                <a:srgbClr val="57291D"/>
              </a:solidFill>
              <a:ln w="9525"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a:ea typeface="+mn-ea"/>
                  <a:cs typeface="+mn-cs"/>
                </a:endParaRPr>
              </a:p>
            </p:txBody>
          </p:sp>
        </p:grpSp>
        <p:sp>
          <p:nvSpPr>
            <p:cNvPr id="2755" name="Rectangle 2754">
              <a:extLst>
                <a:ext uri="{FF2B5EF4-FFF2-40B4-BE49-F238E27FC236}">
                  <a16:creationId xmlns:a16="http://schemas.microsoft.com/office/drawing/2014/main" id="{2EB37AA1-CF53-FB62-249A-E97892E95C48}"/>
                </a:ext>
              </a:extLst>
            </p:cNvPr>
            <p:cNvSpPr/>
            <p:nvPr/>
          </p:nvSpPr>
          <p:spPr>
            <a:xfrm>
              <a:off x="9686989" y="4746791"/>
              <a:ext cx="909020" cy="406978"/>
            </a:xfrm>
            <a:prstGeom prst="rect">
              <a:avLst/>
            </a:prstGeom>
            <a:solidFill>
              <a:srgbClr val="9ACEC3"/>
            </a:solidFill>
            <a:ln w="6350">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56" name="Rectangle 2755">
              <a:extLst>
                <a:ext uri="{FF2B5EF4-FFF2-40B4-BE49-F238E27FC236}">
                  <a16:creationId xmlns:a16="http://schemas.microsoft.com/office/drawing/2014/main" id="{8351FBBE-D6AA-A6A8-0179-D8F49EFF4A89}"/>
                </a:ext>
              </a:extLst>
            </p:cNvPr>
            <p:cNvSpPr/>
            <p:nvPr/>
          </p:nvSpPr>
          <p:spPr>
            <a:xfrm>
              <a:off x="8791252" y="4207044"/>
              <a:ext cx="877580" cy="406978"/>
            </a:xfrm>
            <a:prstGeom prst="rect">
              <a:avLst/>
            </a:prstGeom>
            <a:solidFill>
              <a:srgbClr val="9ACEC3"/>
            </a:solidFill>
            <a:ln w="6350">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57" name="Rectangle 2756">
              <a:extLst>
                <a:ext uri="{FF2B5EF4-FFF2-40B4-BE49-F238E27FC236}">
                  <a16:creationId xmlns:a16="http://schemas.microsoft.com/office/drawing/2014/main" id="{C31554C5-0124-E728-6FF6-9775E305DD3F}"/>
                </a:ext>
              </a:extLst>
            </p:cNvPr>
            <p:cNvSpPr/>
            <p:nvPr/>
          </p:nvSpPr>
          <p:spPr>
            <a:xfrm>
              <a:off x="9025874" y="4511368"/>
              <a:ext cx="411480" cy="877824"/>
            </a:xfrm>
            <a:prstGeom prst="rect">
              <a:avLst/>
            </a:prstGeom>
            <a:solidFill>
              <a:srgbClr val="9ACEC3"/>
            </a:solidFill>
            <a:ln w="6350">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58" name="Rectangle 2757">
              <a:extLst>
                <a:ext uri="{FF2B5EF4-FFF2-40B4-BE49-F238E27FC236}">
                  <a16:creationId xmlns:a16="http://schemas.microsoft.com/office/drawing/2014/main" id="{B1086CB4-88F9-74F4-D0BC-1E9FDA77AEA5}"/>
                </a:ext>
              </a:extLst>
            </p:cNvPr>
            <p:cNvSpPr/>
            <p:nvPr/>
          </p:nvSpPr>
          <p:spPr>
            <a:xfrm>
              <a:off x="9934821" y="3957105"/>
              <a:ext cx="411480" cy="919316"/>
            </a:xfrm>
            <a:prstGeom prst="rect">
              <a:avLst/>
            </a:prstGeom>
            <a:solidFill>
              <a:srgbClr val="9ACEC3"/>
            </a:solidFill>
            <a:ln w="6350">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9" name="Graphic 2">
            <a:extLst>
              <a:ext uri="{FF2B5EF4-FFF2-40B4-BE49-F238E27FC236}">
                <a16:creationId xmlns:a16="http://schemas.microsoft.com/office/drawing/2014/main" id="{748EA532-E32D-334A-BF6D-464E22FB484D}"/>
              </a:ext>
            </a:extLst>
          </p:cNvPr>
          <p:cNvGrpSpPr/>
          <p:nvPr/>
        </p:nvGrpSpPr>
        <p:grpSpPr>
          <a:xfrm>
            <a:off x="8632788" y="3975299"/>
            <a:ext cx="705774" cy="1370852"/>
            <a:chOff x="918443" y="1561686"/>
            <a:chExt cx="655768" cy="1273722"/>
          </a:xfrm>
        </p:grpSpPr>
        <p:sp>
          <p:nvSpPr>
            <p:cNvPr id="50" name="Freeform 49">
              <a:extLst>
                <a:ext uri="{FF2B5EF4-FFF2-40B4-BE49-F238E27FC236}">
                  <a16:creationId xmlns:a16="http://schemas.microsoft.com/office/drawing/2014/main" id="{32D477D1-EB90-4935-9A39-BCC95A622AF7}"/>
                </a:ext>
              </a:extLst>
            </p:cNvPr>
            <p:cNvSpPr/>
            <p:nvPr/>
          </p:nvSpPr>
          <p:spPr>
            <a:xfrm>
              <a:off x="1206805" y="2537529"/>
              <a:ext cx="107502" cy="297879"/>
            </a:xfrm>
            <a:custGeom>
              <a:avLst/>
              <a:gdLst>
                <a:gd name="connsiteX0" fmla="*/ 21555 w 107502"/>
                <a:gd name="connsiteY0" fmla="*/ 0 h 297879"/>
                <a:gd name="connsiteX1" fmla="*/ 54599 w 107502"/>
                <a:gd name="connsiteY1" fmla="*/ 490 h 297879"/>
                <a:gd name="connsiteX2" fmla="*/ 87642 w 107502"/>
                <a:gd name="connsiteY2" fmla="*/ 1003 h 297879"/>
                <a:gd name="connsiteX3" fmla="*/ 87642 w 107502"/>
                <a:gd name="connsiteY3" fmla="*/ 1003 h 297879"/>
                <a:gd name="connsiteX4" fmla="*/ 93426 w 107502"/>
                <a:gd name="connsiteY4" fmla="*/ 101984 h 297879"/>
                <a:gd name="connsiteX5" fmla="*/ 88295 w 107502"/>
                <a:gd name="connsiteY5" fmla="*/ 109845 h 297879"/>
                <a:gd name="connsiteX6" fmla="*/ 68054 w 107502"/>
                <a:gd name="connsiteY6" fmla="*/ 159390 h 297879"/>
                <a:gd name="connsiteX7" fmla="*/ 50075 w 107502"/>
                <a:gd name="connsiteY7" fmla="*/ 297880 h 297879"/>
                <a:gd name="connsiteX8" fmla="*/ 36293 w 107502"/>
                <a:gd name="connsiteY8" fmla="*/ 158900 h 297879"/>
                <a:gd name="connsiteX9" fmla="*/ 17567 w 107502"/>
                <a:gd name="connsiteY9" fmla="*/ 108772 h 297879"/>
                <a:gd name="connsiteX10" fmla="*/ 12693 w 107502"/>
                <a:gd name="connsiteY10" fmla="*/ 100771 h 297879"/>
                <a:gd name="connsiteX11" fmla="*/ 21555 w 107502"/>
                <a:gd name="connsiteY11" fmla="*/ 23 h 297879"/>
                <a:gd name="connsiteX12" fmla="*/ 21555 w 107502"/>
                <a:gd name="connsiteY12" fmla="*/ 23 h 2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502" h="297879">
                  <a:moveTo>
                    <a:pt x="21555" y="0"/>
                  </a:moveTo>
                  <a:lnTo>
                    <a:pt x="54599" y="490"/>
                  </a:lnTo>
                  <a:lnTo>
                    <a:pt x="87642" y="1003"/>
                  </a:lnTo>
                  <a:lnTo>
                    <a:pt x="87642" y="1003"/>
                  </a:lnTo>
                  <a:cubicBezTo>
                    <a:pt x="111848" y="30838"/>
                    <a:pt x="114110" y="70306"/>
                    <a:pt x="93426" y="101984"/>
                  </a:cubicBezTo>
                  <a:lnTo>
                    <a:pt x="88295" y="109845"/>
                  </a:lnTo>
                  <a:cubicBezTo>
                    <a:pt x="78291" y="125170"/>
                    <a:pt x="71435" y="141942"/>
                    <a:pt x="68054" y="159390"/>
                  </a:cubicBezTo>
                  <a:lnTo>
                    <a:pt x="50075" y="297880"/>
                  </a:lnTo>
                  <a:lnTo>
                    <a:pt x="36293" y="158900"/>
                  </a:lnTo>
                  <a:cubicBezTo>
                    <a:pt x="33448" y="141359"/>
                    <a:pt x="27105" y="124401"/>
                    <a:pt x="17567" y="108772"/>
                  </a:cubicBezTo>
                  <a:lnTo>
                    <a:pt x="12693" y="100771"/>
                  </a:lnTo>
                  <a:cubicBezTo>
                    <a:pt x="-7012" y="68487"/>
                    <a:pt x="-3560" y="29112"/>
                    <a:pt x="21555" y="23"/>
                  </a:cubicBezTo>
                  <a:lnTo>
                    <a:pt x="21555" y="23"/>
                  </a:lnTo>
                  <a:close/>
                </a:path>
              </a:pathLst>
            </a:custGeom>
            <a:solidFill>
              <a:srgbClr val="FFFFFF"/>
            </a:solidFill>
            <a:ln w="0" cap="flat">
              <a:noFill/>
              <a:prstDash val="solid"/>
              <a:miter/>
            </a:ln>
            <a:effectLst>
              <a:glow rad="63500">
                <a:srgbClr val="52D978">
                  <a:alpha val="4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51" name="Graphic 2">
              <a:extLst>
                <a:ext uri="{FF2B5EF4-FFF2-40B4-BE49-F238E27FC236}">
                  <a16:creationId xmlns:a16="http://schemas.microsoft.com/office/drawing/2014/main" id="{95413A6E-0A0A-F4B5-B956-5DFAC4EF67C3}"/>
                </a:ext>
              </a:extLst>
            </p:cNvPr>
            <p:cNvGrpSpPr/>
            <p:nvPr/>
          </p:nvGrpSpPr>
          <p:grpSpPr>
            <a:xfrm>
              <a:off x="1366178" y="2218459"/>
              <a:ext cx="208033" cy="292408"/>
              <a:chOff x="1366178" y="2218459"/>
              <a:chExt cx="208033" cy="292408"/>
            </a:xfrm>
          </p:grpSpPr>
          <p:grpSp>
            <p:nvGrpSpPr>
              <p:cNvPr id="1846" name="Graphic 2">
                <a:extLst>
                  <a:ext uri="{FF2B5EF4-FFF2-40B4-BE49-F238E27FC236}">
                    <a16:creationId xmlns:a16="http://schemas.microsoft.com/office/drawing/2014/main" id="{E122DBFF-983B-1FF6-F277-8FDFC9AFD503}"/>
                  </a:ext>
                </a:extLst>
              </p:cNvPr>
              <p:cNvGrpSpPr/>
              <p:nvPr/>
            </p:nvGrpSpPr>
            <p:grpSpPr>
              <a:xfrm>
                <a:off x="1366178" y="2218459"/>
                <a:ext cx="208033" cy="292408"/>
                <a:chOff x="1366178" y="2218459"/>
                <a:chExt cx="208033" cy="292408"/>
              </a:xfrm>
              <a:solidFill>
                <a:srgbClr val="1C0A25"/>
              </a:solidFill>
            </p:grpSpPr>
            <p:sp>
              <p:nvSpPr>
                <p:cNvPr id="1848" name="Freeform 1847">
                  <a:extLst>
                    <a:ext uri="{FF2B5EF4-FFF2-40B4-BE49-F238E27FC236}">
                      <a16:creationId xmlns:a16="http://schemas.microsoft.com/office/drawing/2014/main" id="{96808CF5-5BE6-295A-25B8-4E2AEBC04CB0}"/>
                    </a:ext>
                  </a:extLst>
                </p:cNvPr>
                <p:cNvSpPr/>
                <p:nvPr/>
              </p:nvSpPr>
              <p:spPr>
                <a:xfrm>
                  <a:off x="1369606" y="2273626"/>
                  <a:ext cx="204605" cy="237240"/>
                </a:xfrm>
                <a:custGeom>
                  <a:avLst/>
                  <a:gdLst>
                    <a:gd name="connsiteX0" fmla="*/ 65924 w 204605"/>
                    <a:gd name="connsiteY0" fmla="*/ 8874 h 237240"/>
                    <a:gd name="connsiteX1" fmla="*/ 0 w 204605"/>
                    <a:gd name="connsiteY1" fmla="*/ 237241 h 237240"/>
                    <a:gd name="connsiteX2" fmla="*/ 204606 w 204605"/>
                    <a:gd name="connsiteY2" fmla="*/ 144261 h 237240"/>
                    <a:gd name="connsiteX3" fmla="*/ 65924 w 204605"/>
                    <a:gd name="connsiteY3" fmla="*/ 8874 h 237240"/>
                  </a:gdLst>
                  <a:ahLst/>
                  <a:cxnLst>
                    <a:cxn ang="0">
                      <a:pos x="connsiteX0" y="connsiteY0"/>
                    </a:cxn>
                    <a:cxn ang="0">
                      <a:pos x="connsiteX1" y="connsiteY1"/>
                    </a:cxn>
                    <a:cxn ang="0">
                      <a:pos x="connsiteX2" y="connsiteY2"/>
                    </a:cxn>
                    <a:cxn ang="0">
                      <a:pos x="connsiteX3" y="connsiteY3"/>
                    </a:cxn>
                  </a:cxnLst>
                  <a:rect l="l" t="t" r="r" b="b"/>
                  <a:pathLst>
                    <a:path w="204605" h="237240">
                      <a:moveTo>
                        <a:pt x="65924" y="8874"/>
                      </a:moveTo>
                      <a:lnTo>
                        <a:pt x="0" y="237241"/>
                      </a:lnTo>
                      <a:lnTo>
                        <a:pt x="204606" y="144261"/>
                      </a:lnTo>
                      <a:cubicBezTo>
                        <a:pt x="204606" y="144261"/>
                        <a:pt x="193762" y="-42258"/>
                        <a:pt x="65924"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49" name="Freeform 1848">
                  <a:extLst>
                    <a:ext uri="{FF2B5EF4-FFF2-40B4-BE49-F238E27FC236}">
                      <a16:creationId xmlns:a16="http://schemas.microsoft.com/office/drawing/2014/main" id="{03077A66-E62B-3FD3-549A-8186AE71F3CD}"/>
                    </a:ext>
                  </a:extLst>
                </p:cNvPr>
                <p:cNvSpPr/>
                <p:nvPr/>
              </p:nvSpPr>
              <p:spPr>
                <a:xfrm>
                  <a:off x="1369536" y="2272553"/>
                  <a:ext cx="203323" cy="236984"/>
                </a:xfrm>
                <a:custGeom>
                  <a:avLst/>
                  <a:gdLst>
                    <a:gd name="connsiteX0" fmla="*/ 64642 w 203323"/>
                    <a:gd name="connsiteY0" fmla="*/ 8874 h 236984"/>
                    <a:gd name="connsiteX1" fmla="*/ 0 w 203323"/>
                    <a:gd name="connsiteY1" fmla="*/ 236984 h 236984"/>
                    <a:gd name="connsiteX2" fmla="*/ 203323 w 203323"/>
                    <a:gd name="connsiteY2" fmla="*/ 144261 h 236984"/>
                    <a:gd name="connsiteX3" fmla="*/ 64642 w 203323"/>
                    <a:gd name="connsiteY3" fmla="*/ 8874 h 236984"/>
                  </a:gdLst>
                  <a:ahLst/>
                  <a:cxnLst>
                    <a:cxn ang="0">
                      <a:pos x="connsiteX0" y="connsiteY0"/>
                    </a:cxn>
                    <a:cxn ang="0">
                      <a:pos x="connsiteX1" y="connsiteY1"/>
                    </a:cxn>
                    <a:cxn ang="0">
                      <a:pos x="connsiteX2" y="connsiteY2"/>
                    </a:cxn>
                    <a:cxn ang="0">
                      <a:pos x="connsiteX3" y="connsiteY3"/>
                    </a:cxn>
                  </a:cxnLst>
                  <a:rect l="l" t="t" r="r" b="b"/>
                  <a:pathLst>
                    <a:path w="203323" h="236984">
                      <a:moveTo>
                        <a:pt x="64642" y="8874"/>
                      </a:moveTo>
                      <a:lnTo>
                        <a:pt x="0" y="236984"/>
                      </a:lnTo>
                      <a:lnTo>
                        <a:pt x="203323" y="144261"/>
                      </a:lnTo>
                      <a:cubicBezTo>
                        <a:pt x="203323" y="144261"/>
                        <a:pt x="192479" y="-42258"/>
                        <a:pt x="64642"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50" name="Freeform 1849">
                  <a:extLst>
                    <a:ext uri="{FF2B5EF4-FFF2-40B4-BE49-F238E27FC236}">
                      <a16:creationId xmlns:a16="http://schemas.microsoft.com/office/drawing/2014/main" id="{AC205818-A352-B1DD-C800-8A5D324C7A52}"/>
                    </a:ext>
                  </a:extLst>
                </p:cNvPr>
                <p:cNvSpPr/>
                <p:nvPr/>
              </p:nvSpPr>
              <p:spPr>
                <a:xfrm>
                  <a:off x="1369466" y="2271434"/>
                  <a:ext cx="202017" cy="236750"/>
                </a:xfrm>
                <a:custGeom>
                  <a:avLst/>
                  <a:gdLst>
                    <a:gd name="connsiteX0" fmla="*/ 63336 w 202017"/>
                    <a:gd name="connsiteY0" fmla="*/ 8897 h 236750"/>
                    <a:gd name="connsiteX1" fmla="*/ 0 w 202017"/>
                    <a:gd name="connsiteY1" fmla="*/ 236751 h 236750"/>
                    <a:gd name="connsiteX2" fmla="*/ 202017 w 202017"/>
                    <a:gd name="connsiteY2" fmla="*/ 144261 h 236750"/>
                    <a:gd name="connsiteX3" fmla="*/ 63336 w 202017"/>
                    <a:gd name="connsiteY3" fmla="*/ 8874 h 236750"/>
                  </a:gdLst>
                  <a:ahLst/>
                  <a:cxnLst>
                    <a:cxn ang="0">
                      <a:pos x="connsiteX0" y="connsiteY0"/>
                    </a:cxn>
                    <a:cxn ang="0">
                      <a:pos x="connsiteX1" y="connsiteY1"/>
                    </a:cxn>
                    <a:cxn ang="0">
                      <a:pos x="connsiteX2" y="connsiteY2"/>
                    </a:cxn>
                    <a:cxn ang="0">
                      <a:pos x="connsiteX3" y="connsiteY3"/>
                    </a:cxn>
                  </a:cxnLst>
                  <a:rect l="l" t="t" r="r" b="b"/>
                  <a:pathLst>
                    <a:path w="202017" h="236750">
                      <a:moveTo>
                        <a:pt x="63336" y="8897"/>
                      </a:moveTo>
                      <a:lnTo>
                        <a:pt x="0" y="236751"/>
                      </a:lnTo>
                      <a:lnTo>
                        <a:pt x="202017" y="144261"/>
                      </a:lnTo>
                      <a:cubicBezTo>
                        <a:pt x="202017" y="144261"/>
                        <a:pt x="191174" y="-42258"/>
                        <a:pt x="63336"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51" name="Freeform 1850">
                  <a:extLst>
                    <a:ext uri="{FF2B5EF4-FFF2-40B4-BE49-F238E27FC236}">
                      <a16:creationId xmlns:a16="http://schemas.microsoft.com/office/drawing/2014/main" id="{665A1675-A972-2B80-EDCB-E43B3EA49974}"/>
                    </a:ext>
                  </a:extLst>
                </p:cNvPr>
                <p:cNvSpPr/>
                <p:nvPr/>
              </p:nvSpPr>
              <p:spPr>
                <a:xfrm>
                  <a:off x="1369396" y="2270361"/>
                  <a:ext cx="200734" cy="236494"/>
                </a:xfrm>
                <a:custGeom>
                  <a:avLst/>
                  <a:gdLst>
                    <a:gd name="connsiteX0" fmla="*/ 62053 w 200734"/>
                    <a:gd name="connsiteY0" fmla="*/ 8897 h 236494"/>
                    <a:gd name="connsiteX1" fmla="*/ 0 w 200734"/>
                    <a:gd name="connsiteY1" fmla="*/ 236495 h 236494"/>
                    <a:gd name="connsiteX2" fmla="*/ 200735 w 200734"/>
                    <a:gd name="connsiteY2" fmla="*/ 144261 h 236494"/>
                    <a:gd name="connsiteX3" fmla="*/ 62053 w 200734"/>
                    <a:gd name="connsiteY3" fmla="*/ 8874 h 236494"/>
                  </a:gdLst>
                  <a:ahLst/>
                  <a:cxnLst>
                    <a:cxn ang="0">
                      <a:pos x="connsiteX0" y="connsiteY0"/>
                    </a:cxn>
                    <a:cxn ang="0">
                      <a:pos x="connsiteX1" y="connsiteY1"/>
                    </a:cxn>
                    <a:cxn ang="0">
                      <a:pos x="connsiteX2" y="connsiteY2"/>
                    </a:cxn>
                    <a:cxn ang="0">
                      <a:pos x="connsiteX3" y="connsiteY3"/>
                    </a:cxn>
                  </a:cxnLst>
                  <a:rect l="l" t="t" r="r" b="b"/>
                  <a:pathLst>
                    <a:path w="200734" h="236494">
                      <a:moveTo>
                        <a:pt x="62053" y="8897"/>
                      </a:moveTo>
                      <a:lnTo>
                        <a:pt x="0" y="236495"/>
                      </a:lnTo>
                      <a:lnTo>
                        <a:pt x="200735" y="144261"/>
                      </a:lnTo>
                      <a:cubicBezTo>
                        <a:pt x="200735" y="144261"/>
                        <a:pt x="189891" y="-42258"/>
                        <a:pt x="62053"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52" name="Freeform 1851">
                  <a:extLst>
                    <a:ext uri="{FF2B5EF4-FFF2-40B4-BE49-F238E27FC236}">
                      <a16:creationId xmlns:a16="http://schemas.microsoft.com/office/drawing/2014/main" id="{47ACC108-62EB-A6FA-2D5E-EA835CF34FCF}"/>
                    </a:ext>
                  </a:extLst>
                </p:cNvPr>
                <p:cNvSpPr/>
                <p:nvPr/>
              </p:nvSpPr>
              <p:spPr>
                <a:xfrm>
                  <a:off x="1369326" y="2269311"/>
                  <a:ext cx="199451" cy="236237"/>
                </a:xfrm>
                <a:custGeom>
                  <a:avLst/>
                  <a:gdLst>
                    <a:gd name="connsiteX0" fmla="*/ 60771 w 199451"/>
                    <a:gd name="connsiteY0" fmla="*/ 8874 h 236237"/>
                    <a:gd name="connsiteX1" fmla="*/ 0 w 199451"/>
                    <a:gd name="connsiteY1" fmla="*/ 236238 h 236237"/>
                    <a:gd name="connsiteX2" fmla="*/ 199452 w 199451"/>
                    <a:gd name="connsiteY2" fmla="*/ 144261 h 236237"/>
                    <a:gd name="connsiteX3" fmla="*/ 60771 w 199451"/>
                    <a:gd name="connsiteY3" fmla="*/ 8874 h 236237"/>
                  </a:gdLst>
                  <a:ahLst/>
                  <a:cxnLst>
                    <a:cxn ang="0">
                      <a:pos x="connsiteX0" y="connsiteY0"/>
                    </a:cxn>
                    <a:cxn ang="0">
                      <a:pos x="connsiteX1" y="connsiteY1"/>
                    </a:cxn>
                    <a:cxn ang="0">
                      <a:pos x="connsiteX2" y="connsiteY2"/>
                    </a:cxn>
                    <a:cxn ang="0">
                      <a:pos x="connsiteX3" y="connsiteY3"/>
                    </a:cxn>
                  </a:cxnLst>
                  <a:rect l="l" t="t" r="r" b="b"/>
                  <a:pathLst>
                    <a:path w="199451" h="236237">
                      <a:moveTo>
                        <a:pt x="60771" y="8874"/>
                      </a:moveTo>
                      <a:lnTo>
                        <a:pt x="0" y="236238"/>
                      </a:lnTo>
                      <a:lnTo>
                        <a:pt x="199452" y="144261"/>
                      </a:lnTo>
                      <a:cubicBezTo>
                        <a:pt x="199452" y="144261"/>
                        <a:pt x="188608" y="-42258"/>
                        <a:pt x="60771"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53" name="Freeform 1852">
                  <a:extLst>
                    <a:ext uri="{FF2B5EF4-FFF2-40B4-BE49-F238E27FC236}">
                      <a16:creationId xmlns:a16="http://schemas.microsoft.com/office/drawing/2014/main" id="{79348279-F4A6-C31D-BBF8-BF426ED55487}"/>
                    </a:ext>
                  </a:extLst>
                </p:cNvPr>
                <p:cNvSpPr/>
                <p:nvPr/>
              </p:nvSpPr>
              <p:spPr>
                <a:xfrm>
                  <a:off x="1369256" y="2268215"/>
                  <a:ext cx="198146" cy="235981"/>
                </a:xfrm>
                <a:custGeom>
                  <a:avLst/>
                  <a:gdLst>
                    <a:gd name="connsiteX0" fmla="*/ 59465 w 198146"/>
                    <a:gd name="connsiteY0" fmla="*/ 8874 h 235981"/>
                    <a:gd name="connsiteX1" fmla="*/ 0 w 198146"/>
                    <a:gd name="connsiteY1" fmla="*/ 235981 h 235981"/>
                    <a:gd name="connsiteX2" fmla="*/ 198146 w 198146"/>
                    <a:gd name="connsiteY2" fmla="*/ 144261 h 235981"/>
                    <a:gd name="connsiteX3" fmla="*/ 59465 w 198146"/>
                    <a:gd name="connsiteY3" fmla="*/ 8874 h 235981"/>
                  </a:gdLst>
                  <a:ahLst/>
                  <a:cxnLst>
                    <a:cxn ang="0">
                      <a:pos x="connsiteX0" y="connsiteY0"/>
                    </a:cxn>
                    <a:cxn ang="0">
                      <a:pos x="connsiteX1" y="connsiteY1"/>
                    </a:cxn>
                    <a:cxn ang="0">
                      <a:pos x="connsiteX2" y="connsiteY2"/>
                    </a:cxn>
                    <a:cxn ang="0">
                      <a:pos x="connsiteX3" y="connsiteY3"/>
                    </a:cxn>
                  </a:cxnLst>
                  <a:rect l="l" t="t" r="r" b="b"/>
                  <a:pathLst>
                    <a:path w="198146" h="235981">
                      <a:moveTo>
                        <a:pt x="59465" y="8874"/>
                      </a:moveTo>
                      <a:lnTo>
                        <a:pt x="0" y="235981"/>
                      </a:lnTo>
                      <a:lnTo>
                        <a:pt x="198146" y="144261"/>
                      </a:lnTo>
                      <a:cubicBezTo>
                        <a:pt x="198146" y="144261"/>
                        <a:pt x="187303" y="-42258"/>
                        <a:pt x="59465"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54" name="Freeform 1853">
                  <a:extLst>
                    <a:ext uri="{FF2B5EF4-FFF2-40B4-BE49-F238E27FC236}">
                      <a16:creationId xmlns:a16="http://schemas.microsoft.com/office/drawing/2014/main" id="{321C943E-C5C1-5C7E-1ABB-11E7684AEC69}"/>
                    </a:ext>
                  </a:extLst>
                </p:cNvPr>
                <p:cNvSpPr/>
                <p:nvPr/>
              </p:nvSpPr>
              <p:spPr>
                <a:xfrm>
                  <a:off x="1369186" y="2267142"/>
                  <a:ext cx="196863" cy="235724"/>
                </a:xfrm>
                <a:custGeom>
                  <a:avLst/>
                  <a:gdLst>
                    <a:gd name="connsiteX0" fmla="*/ 58182 w 196863"/>
                    <a:gd name="connsiteY0" fmla="*/ 8874 h 235724"/>
                    <a:gd name="connsiteX1" fmla="*/ 0 w 196863"/>
                    <a:gd name="connsiteY1" fmla="*/ 235725 h 235724"/>
                    <a:gd name="connsiteX2" fmla="*/ 196864 w 196863"/>
                    <a:gd name="connsiteY2" fmla="*/ 144261 h 235724"/>
                    <a:gd name="connsiteX3" fmla="*/ 58182 w 196863"/>
                    <a:gd name="connsiteY3" fmla="*/ 8874 h 235724"/>
                  </a:gdLst>
                  <a:ahLst/>
                  <a:cxnLst>
                    <a:cxn ang="0">
                      <a:pos x="connsiteX0" y="connsiteY0"/>
                    </a:cxn>
                    <a:cxn ang="0">
                      <a:pos x="connsiteX1" y="connsiteY1"/>
                    </a:cxn>
                    <a:cxn ang="0">
                      <a:pos x="connsiteX2" y="connsiteY2"/>
                    </a:cxn>
                    <a:cxn ang="0">
                      <a:pos x="connsiteX3" y="connsiteY3"/>
                    </a:cxn>
                  </a:cxnLst>
                  <a:rect l="l" t="t" r="r" b="b"/>
                  <a:pathLst>
                    <a:path w="196863" h="235724">
                      <a:moveTo>
                        <a:pt x="58182" y="8874"/>
                      </a:moveTo>
                      <a:lnTo>
                        <a:pt x="0" y="235725"/>
                      </a:lnTo>
                      <a:lnTo>
                        <a:pt x="196864" y="144261"/>
                      </a:lnTo>
                      <a:cubicBezTo>
                        <a:pt x="196864" y="144261"/>
                        <a:pt x="186020" y="-42258"/>
                        <a:pt x="58182"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55" name="Freeform 1854">
                  <a:extLst>
                    <a:ext uri="{FF2B5EF4-FFF2-40B4-BE49-F238E27FC236}">
                      <a16:creationId xmlns:a16="http://schemas.microsoft.com/office/drawing/2014/main" id="{B7FB059C-1833-0736-2B85-ABF0C46E3165}"/>
                    </a:ext>
                  </a:extLst>
                </p:cNvPr>
                <p:cNvSpPr/>
                <p:nvPr/>
              </p:nvSpPr>
              <p:spPr>
                <a:xfrm>
                  <a:off x="1369140" y="2266045"/>
                  <a:ext cx="195557" cy="235467"/>
                </a:xfrm>
                <a:custGeom>
                  <a:avLst/>
                  <a:gdLst>
                    <a:gd name="connsiteX0" fmla="*/ 56876 w 195557"/>
                    <a:gd name="connsiteY0" fmla="*/ 8874 h 235467"/>
                    <a:gd name="connsiteX1" fmla="*/ 0 w 195557"/>
                    <a:gd name="connsiteY1" fmla="*/ 235468 h 235467"/>
                    <a:gd name="connsiteX2" fmla="*/ 195558 w 195557"/>
                    <a:gd name="connsiteY2" fmla="*/ 144261 h 235467"/>
                    <a:gd name="connsiteX3" fmla="*/ 56876 w 195557"/>
                    <a:gd name="connsiteY3" fmla="*/ 8874 h 235467"/>
                  </a:gdLst>
                  <a:ahLst/>
                  <a:cxnLst>
                    <a:cxn ang="0">
                      <a:pos x="connsiteX0" y="connsiteY0"/>
                    </a:cxn>
                    <a:cxn ang="0">
                      <a:pos x="connsiteX1" y="connsiteY1"/>
                    </a:cxn>
                    <a:cxn ang="0">
                      <a:pos x="connsiteX2" y="connsiteY2"/>
                    </a:cxn>
                    <a:cxn ang="0">
                      <a:pos x="connsiteX3" y="connsiteY3"/>
                    </a:cxn>
                  </a:cxnLst>
                  <a:rect l="l" t="t" r="r" b="b"/>
                  <a:pathLst>
                    <a:path w="195557" h="235467">
                      <a:moveTo>
                        <a:pt x="56876" y="8874"/>
                      </a:moveTo>
                      <a:lnTo>
                        <a:pt x="0" y="235468"/>
                      </a:lnTo>
                      <a:lnTo>
                        <a:pt x="195558" y="144261"/>
                      </a:lnTo>
                      <a:cubicBezTo>
                        <a:pt x="195558" y="144261"/>
                        <a:pt x="184714" y="-42258"/>
                        <a:pt x="56876"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44" name="Freeform 1343">
                  <a:extLst>
                    <a:ext uri="{FF2B5EF4-FFF2-40B4-BE49-F238E27FC236}">
                      <a16:creationId xmlns:a16="http://schemas.microsoft.com/office/drawing/2014/main" id="{EBA50C05-D000-4C19-C4DF-E3A1ECF99E71}"/>
                    </a:ext>
                  </a:extLst>
                </p:cNvPr>
                <p:cNvSpPr/>
                <p:nvPr/>
              </p:nvSpPr>
              <p:spPr>
                <a:xfrm>
                  <a:off x="1369046" y="2264949"/>
                  <a:ext cx="194275" cy="235234"/>
                </a:xfrm>
                <a:custGeom>
                  <a:avLst/>
                  <a:gdLst>
                    <a:gd name="connsiteX0" fmla="*/ 55594 w 194275"/>
                    <a:gd name="connsiteY0" fmla="*/ 8897 h 235234"/>
                    <a:gd name="connsiteX1" fmla="*/ 0 w 194275"/>
                    <a:gd name="connsiteY1" fmla="*/ 235235 h 235234"/>
                    <a:gd name="connsiteX2" fmla="*/ 194275 w 194275"/>
                    <a:gd name="connsiteY2" fmla="*/ 144261 h 235234"/>
                    <a:gd name="connsiteX3" fmla="*/ 55594 w 194275"/>
                    <a:gd name="connsiteY3" fmla="*/ 8874 h 235234"/>
                  </a:gdLst>
                  <a:ahLst/>
                  <a:cxnLst>
                    <a:cxn ang="0">
                      <a:pos x="connsiteX0" y="connsiteY0"/>
                    </a:cxn>
                    <a:cxn ang="0">
                      <a:pos x="connsiteX1" y="connsiteY1"/>
                    </a:cxn>
                    <a:cxn ang="0">
                      <a:pos x="connsiteX2" y="connsiteY2"/>
                    </a:cxn>
                    <a:cxn ang="0">
                      <a:pos x="connsiteX3" y="connsiteY3"/>
                    </a:cxn>
                  </a:cxnLst>
                  <a:rect l="l" t="t" r="r" b="b"/>
                  <a:pathLst>
                    <a:path w="194275" h="235234">
                      <a:moveTo>
                        <a:pt x="55594" y="8897"/>
                      </a:moveTo>
                      <a:lnTo>
                        <a:pt x="0" y="235235"/>
                      </a:lnTo>
                      <a:lnTo>
                        <a:pt x="194275" y="144261"/>
                      </a:lnTo>
                      <a:cubicBezTo>
                        <a:pt x="194275" y="144261"/>
                        <a:pt x="183431" y="-42258"/>
                        <a:pt x="55594"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45" name="Freeform 1344">
                  <a:extLst>
                    <a:ext uri="{FF2B5EF4-FFF2-40B4-BE49-F238E27FC236}">
                      <a16:creationId xmlns:a16="http://schemas.microsoft.com/office/drawing/2014/main" id="{49A19D6E-D8D5-FFC2-6018-CC428731E2D7}"/>
                    </a:ext>
                  </a:extLst>
                </p:cNvPr>
                <p:cNvSpPr/>
                <p:nvPr/>
              </p:nvSpPr>
              <p:spPr>
                <a:xfrm>
                  <a:off x="1369000" y="2263876"/>
                  <a:ext cx="192969" cy="234978"/>
                </a:xfrm>
                <a:custGeom>
                  <a:avLst/>
                  <a:gdLst>
                    <a:gd name="connsiteX0" fmla="*/ 54288 w 192969"/>
                    <a:gd name="connsiteY0" fmla="*/ 8897 h 234978"/>
                    <a:gd name="connsiteX1" fmla="*/ 0 w 192969"/>
                    <a:gd name="connsiteY1" fmla="*/ 234978 h 234978"/>
                    <a:gd name="connsiteX2" fmla="*/ 192969 w 192969"/>
                    <a:gd name="connsiteY2" fmla="*/ 144261 h 234978"/>
                    <a:gd name="connsiteX3" fmla="*/ 54288 w 192969"/>
                    <a:gd name="connsiteY3" fmla="*/ 8874 h 234978"/>
                  </a:gdLst>
                  <a:ahLst/>
                  <a:cxnLst>
                    <a:cxn ang="0">
                      <a:pos x="connsiteX0" y="connsiteY0"/>
                    </a:cxn>
                    <a:cxn ang="0">
                      <a:pos x="connsiteX1" y="connsiteY1"/>
                    </a:cxn>
                    <a:cxn ang="0">
                      <a:pos x="connsiteX2" y="connsiteY2"/>
                    </a:cxn>
                    <a:cxn ang="0">
                      <a:pos x="connsiteX3" y="connsiteY3"/>
                    </a:cxn>
                  </a:cxnLst>
                  <a:rect l="l" t="t" r="r" b="b"/>
                  <a:pathLst>
                    <a:path w="192969" h="234978">
                      <a:moveTo>
                        <a:pt x="54288" y="8897"/>
                      </a:moveTo>
                      <a:lnTo>
                        <a:pt x="0" y="234978"/>
                      </a:lnTo>
                      <a:lnTo>
                        <a:pt x="192969" y="144261"/>
                      </a:lnTo>
                      <a:cubicBezTo>
                        <a:pt x="192969" y="144261"/>
                        <a:pt x="182126" y="-42258"/>
                        <a:pt x="54288"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46" name="Freeform 1345">
                  <a:extLst>
                    <a:ext uri="{FF2B5EF4-FFF2-40B4-BE49-F238E27FC236}">
                      <a16:creationId xmlns:a16="http://schemas.microsoft.com/office/drawing/2014/main" id="{81CA5730-261A-101C-C8D0-C24F7ABA9C5E}"/>
                    </a:ext>
                  </a:extLst>
                </p:cNvPr>
                <p:cNvSpPr/>
                <p:nvPr/>
              </p:nvSpPr>
              <p:spPr>
                <a:xfrm>
                  <a:off x="1368930" y="2262803"/>
                  <a:ext cx="191686" cy="234721"/>
                </a:xfrm>
                <a:custGeom>
                  <a:avLst/>
                  <a:gdLst>
                    <a:gd name="connsiteX0" fmla="*/ 53005 w 191686"/>
                    <a:gd name="connsiteY0" fmla="*/ 8874 h 234721"/>
                    <a:gd name="connsiteX1" fmla="*/ 0 w 191686"/>
                    <a:gd name="connsiteY1" fmla="*/ 234722 h 234721"/>
                    <a:gd name="connsiteX2" fmla="*/ 191687 w 191686"/>
                    <a:gd name="connsiteY2" fmla="*/ 144261 h 234721"/>
                    <a:gd name="connsiteX3" fmla="*/ 53005 w 191686"/>
                    <a:gd name="connsiteY3" fmla="*/ 8874 h 234721"/>
                  </a:gdLst>
                  <a:ahLst/>
                  <a:cxnLst>
                    <a:cxn ang="0">
                      <a:pos x="connsiteX0" y="connsiteY0"/>
                    </a:cxn>
                    <a:cxn ang="0">
                      <a:pos x="connsiteX1" y="connsiteY1"/>
                    </a:cxn>
                    <a:cxn ang="0">
                      <a:pos x="connsiteX2" y="connsiteY2"/>
                    </a:cxn>
                    <a:cxn ang="0">
                      <a:pos x="connsiteX3" y="connsiteY3"/>
                    </a:cxn>
                  </a:cxnLst>
                  <a:rect l="l" t="t" r="r" b="b"/>
                  <a:pathLst>
                    <a:path w="191686" h="234721">
                      <a:moveTo>
                        <a:pt x="53005" y="8874"/>
                      </a:moveTo>
                      <a:lnTo>
                        <a:pt x="0" y="234722"/>
                      </a:lnTo>
                      <a:lnTo>
                        <a:pt x="191687" y="144261"/>
                      </a:lnTo>
                      <a:cubicBezTo>
                        <a:pt x="191687" y="144261"/>
                        <a:pt x="180843" y="-42258"/>
                        <a:pt x="53005"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47" name="Freeform 1346">
                  <a:extLst>
                    <a:ext uri="{FF2B5EF4-FFF2-40B4-BE49-F238E27FC236}">
                      <a16:creationId xmlns:a16="http://schemas.microsoft.com/office/drawing/2014/main" id="{52E67BEF-4EF8-1B17-F9B7-533883E4208E}"/>
                    </a:ext>
                  </a:extLst>
                </p:cNvPr>
                <p:cNvSpPr/>
                <p:nvPr/>
              </p:nvSpPr>
              <p:spPr>
                <a:xfrm>
                  <a:off x="1368860" y="2261730"/>
                  <a:ext cx="190403" cy="234464"/>
                </a:xfrm>
                <a:custGeom>
                  <a:avLst/>
                  <a:gdLst>
                    <a:gd name="connsiteX0" fmla="*/ 51723 w 190403"/>
                    <a:gd name="connsiteY0" fmla="*/ 8874 h 234464"/>
                    <a:gd name="connsiteX1" fmla="*/ 0 w 190403"/>
                    <a:gd name="connsiteY1" fmla="*/ 234465 h 234464"/>
                    <a:gd name="connsiteX2" fmla="*/ 190404 w 190403"/>
                    <a:gd name="connsiteY2" fmla="*/ 144261 h 234464"/>
                    <a:gd name="connsiteX3" fmla="*/ 51723 w 190403"/>
                    <a:gd name="connsiteY3" fmla="*/ 8874 h 234464"/>
                  </a:gdLst>
                  <a:ahLst/>
                  <a:cxnLst>
                    <a:cxn ang="0">
                      <a:pos x="connsiteX0" y="connsiteY0"/>
                    </a:cxn>
                    <a:cxn ang="0">
                      <a:pos x="connsiteX1" y="connsiteY1"/>
                    </a:cxn>
                    <a:cxn ang="0">
                      <a:pos x="connsiteX2" y="connsiteY2"/>
                    </a:cxn>
                    <a:cxn ang="0">
                      <a:pos x="connsiteX3" y="connsiteY3"/>
                    </a:cxn>
                  </a:cxnLst>
                  <a:rect l="l" t="t" r="r" b="b"/>
                  <a:pathLst>
                    <a:path w="190403" h="234464">
                      <a:moveTo>
                        <a:pt x="51723" y="8874"/>
                      </a:moveTo>
                      <a:lnTo>
                        <a:pt x="0" y="234465"/>
                      </a:lnTo>
                      <a:lnTo>
                        <a:pt x="190404" y="144261"/>
                      </a:lnTo>
                      <a:cubicBezTo>
                        <a:pt x="190404" y="144261"/>
                        <a:pt x="179560" y="-42258"/>
                        <a:pt x="51723"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48" name="Freeform 1347">
                  <a:extLst>
                    <a:ext uri="{FF2B5EF4-FFF2-40B4-BE49-F238E27FC236}">
                      <a16:creationId xmlns:a16="http://schemas.microsoft.com/office/drawing/2014/main" id="{924E4A54-6124-4D99-1024-42CFEB4E010F}"/>
                    </a:ext>
                  </a:extLst>
                </p:cNvPr>
                <p:cNvSpPr/>
                <p:nvPr/>
              </p:nvSpPr>
              <p:spPr>
                <a:xfrm>
                  <a:off x="1368790" y="2260657"/>
                  <a:ext cx="189098" cy="234208"/>
                </a:xfrm>
                <a:custGeom>
                  <a:avLst/>
                  <a:gdLst>
                    <a:gd name="connsiteX0" fmla="*/ 50417 w 189098"/>
                    <a:gd name="connsiteY0" fmla="*/ 8874 h 234208"/>
                    <a:gd name="connsiteX1" fmla="*/ 0 w 189098"/>
                    <a:gd name="connsiteY1" fmla="*/ 234208 h 234208"/>
                    <a:gd name="connsiteX2" fmla="*/ 189098 w 189098"/>
                    <a:gd name="connsiteY2" fmla="*/ 144261 h 234208"/>
                    <a:gd name="connsiteX3" fmla="*/ 50417 w 189098"/>
                    <a:gd name="connsiteY3" fmla="*/ 8874 h 234208"/>
                  </a:gdLst>
                  <a:ahLst/>
                  <a:cxnLst>
                    <a:cxn ang="0">
                      <a:pos x="connsiteX0" y="connsiteY0"/>
                    </a:cxn>
                    <a:cxn ang="0">
                      <a:pos x="connsiteX1" y="connsiteY1"/>
                    </a:cxn>
                    <a:cxn ang="0">
                      <a:pos x="connsiteX2" y="connsiteY2"/>
                    </a:cxn>
                    <a:cxn ang="0">
                      <a:pos x="connsiteX3" y="connsiteY3"/>
                    </a:cxn>
                  </a:cxnLst>
                  <a:rect l="l" t="t" r="r" b="b"/>
                  <a:pathLst>
                    <a:path w="189098" h="234208">
                      <a:moveTo>
                        <a:pt x="50417" y="8874"/>
                      </a:moveTo>
                      <a:lnTo>
                        <a:pt x="0" y="234208"/>
                      </a:lnTo>
                      <a:lnTo>
                        <a:pt x="189098" y="144261"/>
                      </a:lnTo>
                      <a:cubicBezTo>
                        <a:pt x="189098" y="144261"/>
                        <a:pt x="178255" y="-42258"/>
                        <a:pt x="50417"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49" name="Freeform 1348">
                  <a:extLst>
                    <a:ext uri="{FF2B5EF4-FFF2-40B4-BE49-F238E27FC236}">
                      <a16:creationId xmlns:a16="http://schemas.microsoft.com/office/drawing/2014/main" id="{BAF2E538-B28E-8F96-01ED-94AD77A98D5F}"/>
                    </a:ext>
                  </a:extLst>
                </p:cNvPr>
                <p:cNvSpPr/>
                <p:nvPr/>
              </p:nvSpPr>
              <p:spPr>
                <a:xfrm>
                  <a:off x="1368720" y="2259560"/>
                  <a:ext cx="187815" cy="233951"/>
                </a:xfrm>
                <a:custGeom>
                  <a:avLst/>
                  <a:gdLst>
                    <a:gd name="connsiteX0" fmla="*/ 49134 w 187815"/>
                    <a:gd name="connsiteY0" fmla="*/ 8874 h 233951"/>
                    <a:gd name="connsiteX1" fmla="*/ 0 w 187815"/>
                    <a:gd name="connsiteY1" fmla="*/ 233952 h 233951"/>
                    <a:gd name="connsiteX2" fmla="*/ 187815 w 187815"/>
                    <a:gd name="connsiteY2" fmla="*/ 144261 h 233951"/>
                    <a:gd name="connsiteX3" fmla="*/ 49134 w 187815"/>
                    <a:gd name="connsiteY3" fmla="*/ 8874 h 233951"/>
                  </a:gdLst>
                  <a:ahLst/>
                  <a:cxnLst>
                    <a:cxn ang="0">
                      <a:pos x="connsiteX0" y="connsiteY0"/>
                    </a:cxn>
                    <a:cxn ang="0">
                      <a:pos x="connsiteX1" y="connsiteY1"/>
                    </a:cxn>
                    <a:cxn ang="0">
                      <a:pos x="connsiteX2" y="connsiteY2"/>
                    </a:cxn>
                    <a:cxn ang="0">
                      <a:pos x="connsiteX3" y="connsiteY3"/>
                    </a:cxn>
                  </a:cxnLst>
                  <a:rect l="l" t="t" r="r" b="b"/>
                  <a:pathLst>
                    <a:path w="187815" h="233951">
                      <a:moveTo>
                        <a:pt x="49134" y="8874"/>
                      </a:moveTo>
                      <a:lnTo>
                        <a:pt x="0" y="233952"/>
                      </a:lnTo>
                      <a:lnTo>
                        <a:pt x="187815" y="144261"/>
                      </a:lnTo>
                      <a:cubicBezTo>
                        <a:pt x="187815" y="144261"/>
                        <a:pt x="176972" y="-42258"/>
                        <a:pt x="49134"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50" name="Freeform 1349">
                  <a:extLst>
                    <a:ext uri="{FF2B5EF4-FFF2-40B4-BE49-F238E27FC236}">
                      <a16:creationId xmlns:a16="http://schemas.microsoft.com/office/drawing/2014/main" id="{1ED51B6F-3E8D-1CE9-09EC-DD155EC0209C}"/>
                    </a:ext>
                  </a:extLst>
                </p:cNvPr>
                <p:cNvSpPr/>
                <p:nvPr/>
              </p:nvSpPr>
              <p:spPr>
                <a:xfrm>
                  <a:off x="1368673" y="2258464"/>
                  <a:ext cx="186509" cy="233718"/>
                </a:xfrm>
                <a:custGeom>
                  <a:avLst/>
                  <a:gdLst>
                    <a:gd name="connsiteX0" fmla="*/ 47828 w 186509"/>
                    <a:gd name="connsiteY0" fmla="*/ 8897 h 233718"/>
                    <a:gd name="connsiteX1" fmla="*/ 0 w 186509"/>
                    <a:gd name="connsiteY1" fmla="*/ 233719 h 233718"/>
                    <a:gd name="connsiteX2" fmla="*/ 186510 w 186509"/>
                    <a:gd name="connsiteY2" fmla="*/ 144261 h 233718"/>
                    <a:gd name="connsiteX3" fmla="*/ 47828 w 186509"/>
                    <a:gd name="connsiteY3" fmla="*/ 8874 h 233718"/>
                  </a:gdLst>
                  <a:ahLst/>
                  <a:cxnLst>
                    <a:cxn ang="0">
                      <a:pos x="connsiteX0" y="connsiteY0"/>
                    </a:cxn>
                    <a:cxn ang="0">
                      <a:pos x="connsiteX1" y="connsiteY1"/>
                    </a:cxn>
                    <a:cxn ang="0">
                      <a:pos x="connsiteX2" y="connsiteY2"/>
                    </a:cxn>
                    <a:cxn ang="0">
                      <a:pos x="connsiteX3" y="connsiteY3"/>
                    </a:cxn>
                  </a:cxnLst>
                  <a:rect l="l" t="t" r="r" b="b"/>
                  <a:pathLst>
                    <a:path w="186509" h="233718">
                      <a:moveTo>
                        <a:pt x="47828" y="8897"/>
                      </a:moveTo>
                      <a:lnTo>
                        <a:pt x="0" y="233719"/>
                      </a:lnTo>
                      <a:lnTo>
                        <a:pt x="186510" y="144261"/>
                      </a:lnTo>
                      <a:cubicBezTo>
                        <a:pt x="186510" y="144261"/>
                        <a:pt x="175666" y="-42258"/>
                        <a:pt x="47828"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51" name="Freeform 1350">
                  <a:extLst>
                    <a:ext uri="{FF2B5EF4-FFF2-40B4-BE49-F238E27FC236}">
                      <a16:creationId xmlns:a16="http://schemas.microsoft.com/office/drawing/2014/main" id="{0C3A2D37-6D0E-01D3-88A1-EB25938A9713}"/>
                    </a:ext>
                  </a:extLst>
                </p:cNvPr>
                <p:cNvSpPr/>
                <p:nvPr/>
              </p:nvSpPr>
              <p:spPr>
                <a:xfrm>
                  <a:off x="1368580" y="2257391"/>
                  <a:ext cx="185227" cy="233461"/>
                </a:xfrm>
                <a:custGeom>
                  <a:avLst/>
                  <a:gdLst>
                    <a:gd name="connsiteX0" fmla="*/ 46546 w 185227"/>
                    <a:gd name="connsiteY0" fmla="*/ 8897 h 233461"/>
                    <a:gd name="connsiteX1" fmla="*/ 0 w 185227"/>
                    <a:gd name="connsiteY1" fmla="*/ 233462 h 233461"/>
                    <a:gd name="connsiteX2" fmla="*/ 185227 w 185227"/>
                    <a:gd name="connsiteY2" fmla="*/ 144261 h 233461"/>
                    <a:gd name="connsiteX3" fmla="*/ 46546 w 185227"/>
                    <a:gd name="connsiteY3" fmla="*/ 8874 h 233461"/>
                  </a:gdLst>
                  <a:ahLst/>
                  <a:cxnLst>
                    <a:cxn ang="0">
                      <a:pos x="connsiteX0" y="connsiteY0"/>
                    </a:cxn>
                    <a:cxn ang="0">
                      <a:pos x="connsiteX1" y="connsiteY1"/>
                    </a:cxn>
                    <a:cxn ang="0">
                      <a:pos x="connsiteX2" y="connsiteY2"/>
                    </a:cxn>
                    <a:cxn ang="0">
                      <a:pos x="connsiteX3" y="connsiteY3"/>
                    </a:cxn>
                  </a:cxnLst>
                  <a:rect l="l" t="t" r="r" b="b"/>
                  <a:pathLst>
                    <a:path w="185227" h="233461">
                      <a:moveTo>
                        <a:pt x="46546" y="8897"/>
                      </a:moveTo>
                      <a:lnTo>
                        <a:pt x="0" y="233462"/>
                      </a:lnTo>
                      <a:lnTo>
                        <a:pt x="185227" y="144261"/>
                      </a:lnTo>
                      <a:cubicBezTo>
                        <a:pt x="185227" y="144261"/>
                        <a:pt x="174383" y="-42258"/>
                        <a:pt x="46546"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52" name="Freeform 1351">
                  <a:extLst>
                    <a:ext uri="{FF2B5EF4-FFF2-40B4-BE49-F238E27FC236}">
                      <a16:creationId xmlns:a16="http://schemas.microsoft.com/office/drawing/2014/main" id="{EF2FF203-B205-379C-363E-6201E9D16C2A}"/>
                    </a:ext>
                  </a:extLst>
                </p:cNvPr>
                <p:cNvSpPr/>
                <p:nvPr/>
              </p:nvSpPr>
              <p:spPr>
                <a:xfrm>
                  <a:off x="1368533" y="2256318"/>
                  <a:ext cx="183921" cy="233205"/>
                </a:xfrm>
                <a:custGeom>
                  <a:avLst/>
                  <a:gdLst>
                    <a:gd name="connsiteX0" fmla="*/ 45240 w 183921"/>
                    <a:gd name="connsiteY0" fmla="*/ 8874 h 233205"/>
                    <a:gd name="connsiteX1" fmla="*/ 0 w 183921"/>
                    <a:gd name="connsiteY1" fmla="*/ 233205 h 233205"/>
                    <a:gd name="connsiteX2" fmla="*/ 183921 w 183921"/>
                    <a:gd name="connsiteY2" fmla="*/ 144261 h 233205"/>
                    <a:gd name="connsiteX3" fmla="*/ 45240 w 183921"/>
                    <a:gd name="connsiteY3" fmla="*/ 8874 h 233205"/>
                  </a:gdLst>
                  <a:ahLst/>
                  <a:cxnLst>
                    <a:cxn ang="0">
                      <a:pos x="connsiteX0" y="connsiteY0"/>
                    </a:cxn>
                    <a:cxn ang="0">
                      <a:pos x="connsiteX1" y="connsiteY1"/>
                    </a:cxn>
                    <a:cxn ang="0">
                      <a:pos x="connsiteX2" y="connsiteY2"/>
                    </a:cxn>
                    <a:cxn ang="0">
                      <a:pos x="connsiteX3" y="connsiteY3"/>
                    </a:cxn>
                  </a:cxnLst>
                  <a:rect l="l" t="t" r="r" b="b"/>
                  <a:pathLst>
                    <a:path w="183921" h="233205">
                      <a:moveTo>
                        <a:pt x="45240" y="8874"/>
                      </a:moveTo>
                      <a:lnTo>
                        <a:pt x="0" y="233205"/>
                      </a:lnTo>
                      <a:lnTo>
                        <a:pt x="183921" y="144261"/>
                      </a:lnTo>
                      <a:cubicBezTo>
                        <a:pt x="183921" y="144261"/>
                        <a:pt x="173078" y="-42258"/>
                        <a:pt x="45240"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53" name="Freeform 1352">
                  <a:extLst>
                    <a:ext uri="{FF2B5EF4-FFF2-40B4-BE49-F238E27FC236}">
                      <a16:creationId xmlns:a16="http://schemas.microsoft.com/office/drawing/2014/main" id="{3218B50E-1B0A-2065-C844-A85186165D40}"/>
                    </a:ext>
                  </a:extLst>
                </p:cNvPr>
                <p:cNvSpPr/>
                <p:nvPr/>
              </p:nvSpPr>
              <p:spPr>
                <a:xfrm>
                  <a:off x="1368463" y="2255245"/>
                  <a:ext cx="182638" cy="232948"/>
                </a:xfrm>
                <a:custGeom>
                  <a:avLst/>
                  <a:gdLst>
                    <a:gd name="connsiteX0" fmla="*/ 43957 w 182638"/>
                    <a:gd name="connsiteY0" fmla="*/ 8874 h 232948"/>
                    <a:gd name="connsiteX1" fmla="*/ 0 w 182638"/>
                    <a:gd name="connsiteY1" fmla="*/ 232949 h 232948"/>
                    <a:gd name="connsiteX2" fmla="*/ 182639 w 182638"/>
                    <a:gd name="connsiteY2" fmla="*/ 144261 h 232948"/>
                    <a:gd name="connsiteX3" fmla="*/ 43957 w 182638"/>
                    <a:gd name="connsiteY3" fmla="*/ 8874 h 232948"/>
                  </a:gdLst>
                  <a:ahLst/>
                  <a:cxnLst>
                    <a:cxn ang="0">
                      <a:pos x="connsiteX0" y="connsiteY0"/>
                    </a:cxn>
                    <a:cxn ang="0">
                      <a:pos x="connsiteX1" y="connsiteY1"/>
                    </a:cxn>
                    <a:cxn ang="0">
                      <a:pos x="connsiteX2" y="connsiteY2"/>
                    </a:cxn>
                    <a:cxn ang="0">
                      <a:pos x="connsiteX3" y="connsiteY3"/>
                    </a:cxn>
                  </a:cxnLst>
                  <a:rect l="l" t="t" r="r" b="b"/>
                  <a:pathLst>
                    <a:path w="182638" h="232948">
                      <a:moveTo>
                        <a:pt x="43957" y="8874"/>
                      </a:moveTo>
                      <a:lnTo>
                        <a:pt x="0" y="232949"/>
                      </a:lnTo>
                      <a:lnTo>
                        <a:pt x="182639" y="144261"/>
                      </a:lnTo>
                      <a:cubicBezTo>
                        <a:pt x="182639" y="144261"/>
                        <a:pt x="171795" y="-42258"/>
                        <a:pt x="43957"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54" name="Freeform 1353">
                  <a:extLst>
                    <a:ext uri="{FF2B5EF4-FFF2-40B4-BE49-F238E27FC236}">
                      <a16:creationId xmlns:a16="http://schemas.microsoft.com/office/drawing/2014/main" id="{65B812E0-67E8-9D65-33DD-E246557E2B84}"/>
                    </a:ext>
                  </a:extLst>
                </p:cNvPr>
                <p:cNvSpPr/>
                <p:nvPr/>
              </p:nvSpPr>
              <p:spPr>
                <a:xfrm>
                  <a:off x="1368394" y="2254172"/>
                  <a:ext cx="181332" cy="232692"/>
                </a:xfrm>
                <a:custGeom>
                  <a:avLst/>
                  <a:gdLst>
                    <a:gd name="connsiteX0" fmla="*/ 42651 w 181332"/>
                    <a:gd name="connsiteY0" fmla="*/ 8874 h 232692"/>
                    <a:gd name="connsiteX1" fmla="*/ 0 w 181332"/>
                    <a:gd name="connsiteY1" fmla="*/ 232692 h 232692"/>
                    <a:gd name="connsiteX2" fmla="*/ 181333 w 181332"/>
                    <a:gd name="connsiteY2" fmla="*/ 144261 h 232692"/>
                    <a:gd name="connsiteX3" fmla="*/ 42651 w 181332"/>
                    <a:gd name="connsiteY3" fmla="*/ 8874 h 232692"/>
                  </a:gdLst>
                  <a:ahLst/>
                  <a:cxnLst>
                    <a:cxn ang="0">
                      <a:pos x="connsiteX0" y="connsiteY0"/>
                    </a:cxn>
                    <a:cxn ang="0">
                      <a:pos x="connsiteX1" y="connsiteY1"/>
                    </a:cxn>
                    <a:cxn ang="0">
                      <a:pos x="connsiteX2" y="connsiteY2"/>
                    </a:cxn>
                    <a:cxn ang="0">
                      <a:pos x="connsiteX3" y="connsiteY3"/>
                    </a:cxn>
                  </a:cxnLst>
                  <a:rect l="l" t="t" r="r" b="b"/>
                  <a:pathLst>
                    <a:path w="181332" h="232692">
                      <a:moveTo>
                        <a:pt x="42651" y="8874"/>
                      </a:moveTo>
                      <a:lnTo>
                        <a:pt x="0" y="232692"/>
                      </a:lnTo>
                      <a:lnTo>
                        <a:pt x="181333" y="144261"/>
                      </a:lnTo>
                      <a:cubicBezTo>
                        <a:pt x="181333" y="144261"/>
                        <a:pt x="170489" y="-42258"/>
                        <a:pt x="42651"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55" name="Freeform 1354">
                  <a:extLst>
                    <a:ext uri="{FF2B5EF4-FFF2-40B4-BE49-F238E27FC236}">
                      <a16:creationId xmlns:a16="http://schemas.microsoft.com/office/drawing/2014/main" id="{446C353A-4A7C-0F49-22D0-733E9F7D43B3}"/>
                    </a:ext>
                  </a:extLst>
                </p:cNvPr>
                <p:cNvSpPr/>
                <p:nvPr/>
              </p:nvSpPr>
              <p:spPr>
                <a:xfrm>
                  <a:off x="1368324" y="2253076"/>
                  <a:ext cx="180050" cy="232435"/>
                </a:xfrm>
                <a:custGeom>
                  <a:avLst/>
                  <a:gdLst>
                    <a:gd name="connsiteX0" fmla="*/ 41369 w 180050"/>
                    <a:gd name="connsiteY0" fmla="*/ 8874 h 232435"/>
                    <a:gd name="connsiteX1" fmla="*/ 0 w 180050"/>
                    <a:gd name="connsiteY1" fmla="*/ 232436 h 232435"/>
                    <a:gd name="connsiteX2" fmla="*/ 180050 w 180050"/>
                    <a:gd name="connsiteY2" fmla="*/ 144261 h 232435"/>
                    <a:gd name="connsiteX3" fmla="*/ 41369 w 180050"/>
                    <a:gd name="connsiteY3" fmla="*/ 8874 h 232435"/>
                  </a:gdLst>
                  <a:ahLst/>
                  <a:cxnLst>
                    <a:cxn ang="0">
                      <a:pos x="connsiteX0" y="connsiteY0"/>
                    </a:cxn>
                    <a:cxn ang="0">
                      <a:pos x="connsiteX1" y="connsiteY1"/>
                    </a:cxn>
                    <a:cxn ang="0">
                      <a:pos x="connsiteX2" y="connsiteY2"/>
                    </a:cxn>
                    <a:cxn ang="0">
                      <a:pos x="connsiteX3" y="connsiteY3"/>
                    </a:cxn>
                  </a:cxnLst>
                  <a:rect l="l" t="t" r="r" b="b"/>
                  <a:pathLst>
                    <a:path w="180050" h="232435">
                      <a:moveTo>
                        <a:pt x="41369" y="8874"/>
                      </a:moveTo>
                      <a:lnTo>
                        <a:pt x="0" y="232436"/>
                      </a:lnTo>
                      <a:lnTo>
                        <a:pt x="180050" y="144261"/>
                      </a:lnTo>
                      <a:cubicBezTo>
                        <a:pt x="180050" y="144261"/>
                        <a:pt x="169207" y="-42258"/>
                        <a:pt x="41369"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56" name="Freeform 1355">
                  <a:extLst>
                    <a:ext uri="{FF2B5EF4-FFF2-40B4-BE49-F238E27FC236}">
                      <a16:creationId xmlns:a16="http://schemas.microsoft.com/office/drawing/2014/main" id="{50B191AA-ED87-4DBB-11AE-9B7CCC7F270D}"/>
                    </a:ext>
                  </a:extLst>
                </p:cNvPr>
                <p:cNvSpPr/>
                <p:nvPr/>
              </p:nvSpPr>
              <p:spPr>
                <a:xfrm>
                  <a:off x="1368254" y="2251979"/>
                  <a:ext cx="178767" cy="232202"/>
                </a:xfrm>
                <a:custGeom>
                  <a:avLst/>
                  <a:gdLst>
                    <a:gd name="connsiteX0" fmla="*/ 40086 w 178767"/>
                    <a:gd name="connsiteY0" fmla="*/ 8897 h 232202"/>
                    <a:gd name="connsiteX1" fmla="*/ 0 w 178767"/>
                    <a:gd name="connsiteY1" fmla="*/ 232202 h 232202"/>
                    <a:gd name="connsiteX2" fmla="*/ 178768 w 178767"/>
                    <a:gd name="connsiteY2" fmla="*/ 144261 h 232202"/>
                    <a:gd name="connsiteX3" fmla="*/ 40086 w 178767"/>
                    <a:gd name="connsiteY3" fmla="*/ 8874 h 232202"/>
                  </a:gdLst>
                  <a:ahLst/>
                  <a:cxnLst>
                    <a:cxn ang="0">
                      <a:pos x="connsiteX0" y="connsiteY0"/>
                    </a:cxn>
                    <a:cxn ang="0">
                      <a:pos x="connsiteX1" y="connsiteY1"/>
                    </a:cxn>
                    <a:cxn ang="0">
                      <a:pos x="connsiteX2" y="connsiteY2"/>
                    </a:cxn>
                    <a:cxn ang="0">
                      <a:pos x="connsiteX3" y="connsiteY3"/>
                    </a:cxn>
                  </a:cxnLst>
                  <a:rect l="l" t="t" r="r" b="b"/>
                  <a:pathLst>
                    <a:path w="178767" h="232202">
                      <a:moveTo>
                        <a:pt x="40086" y="8897"/>
                      </a:moveTo>
                      <a:lnTo>
                        <a:pt x="0" y="232202"/>
                      </a:lnTo>
                      <a:lnTo>
                        <a:pt x="178768" y="144261"/>
                      </a:lnTo>
                      <a:cubicBezTo>
                        <a:pt x="178768" y="144261"/>
                        <a:pt x="167924" y="-42258"/>
                        <a:pt x="40086"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57" name="Freeform 1356">
                  <a:extLst>
                    <a:ext uri="{FF2B5EF4-FFF2-40B4-BE49-F238E27FC236}">
                      <a16:creationId xmlns:a16="http://schemas.microsoft.com/office/drawing/2014/main" id="{F0CABE85-08B4-62DD-78C3-DC7937FEC8F2}"/>
                    </a:ext>
                  </a:extLst>
                </p:cNvPr>
                <p:cNvSpPr/>
                <p:nvPr/>
              </p:nvSpPr>
              <p:spPr>
                <a:xfrm>
                  <a:off x="1368184" y="2250883"/>
                  <a:ext cx="177461" cy="231945"/>
                </a:xfrm>
                <a:custGeom>
                  <a:avLst/>
                  <a:gdLst>
                    <a:gd name="connsiteX0" fmla="*/ 38780 w 177461"/>
                    <a:gd name="connsiteY0" fmla="*/ 8897 h 231945"/>
                    <a:gd name="connsiteX1" fmla="*/ 0 w 177461"/>
                    <a:gd name="connsiteY1" fmla="*/ 231946 h 231945"/>
                    <a:gd name="connsiteX2" fmla="*/ 177462 w 177461"/>
                    <a:gd name="connsiteY2" fmla="*/ 144261 h 231945"/>
                    <a:gd name="connsiteX3" fmla="*/ 38780 w 177461"/>
                    <a:gd name="connsiteY3" fmla="*/ 8874 h 231945"/>
                  </a:gdLst>
                  <a:ahLst/>
                  <a:cxnLst>
                    <a:cxn ang="0">
                      <a:pos x="connsiteX0" y="connsiteY0"/>
                    </a:cxn>
                    <a:cxn ang="0">
                      <a:pos x="connsiteX1" y="connsiteY1"/>
                    </a:cxn>
                    <a:cxn ang="0">
                      <a:pos x="connsiteX2" y="connsiteY2"/>
                    </a:cxn>
                    <a:cxn ang="0">
                      <a:pos x="connsiteX3" y="connsiteY3"/>
                    </a:cxn>
                  </a:cxnLst>
                  <a:rect l="l" t="t" r="r" b="b"/>
                  <a:pathLst>
                    <a:path w="177461" h="231945">
                      <a:moveTo>
                        <a:pt x="38780" y="8897"/>
                      </a:moveTo>
                      <a:lnTo>
                        <a:pt x="0" y="231946"/>
                      </a:lnTo>
                      <a:lnTo>
                        <a:pt x="177462" y="144261"/>
                      </a:lnTo>
                      <a:cubicBezTo>
                        <a:pt x="177462" y="144261"/>
                        <a:pt x="166618" y="-42258"/>
                        <a:pt x="38780"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58" name="Freeform 1357">
                  <a:extLst>
                    <a:ext uri="{FF2B5EF4-FFF2-40B4-BE49-F238E27FC236}">
                      <a16:creationId xmlns:a16="http://schemas.microsoft.com/office/drawing/2014/main" id="{2C60E160-3DE0-A8CF-F860-311E06ED5B06}"/>
                    </a:ext>
                  </a:extLst>
                </p:cNvPr>
                <p:cNvSpPr/>
                <p:nvPr/>
              </p:nvSpPr>
              <p:spPr>
                <a:xfrm>
                  <a:off x="1368114" y="2249833"/>
                  <a:ext cx="176179" cy="231688"/>
                </a:xfrm>
                <a:custGeom>
                  <a:avLst/>
                  <a:gdLst>
                    <a:gd name="connsiteX0" fmla="*/ 37498 w 176179"/>
                    <a:gd name="connsiteY0" fmla="*/ 8874 h 231688"/>
                    <a:gd name="connsiteX1" fmla="*/ 0 w 176179"/>
                    <a:gd name="connsiteY1" fmla="*/ 231689 h 231688"/>
                    <a:gd name="connsiteX2" fmla="*/ 176179 w 176179"/>
                    <a:gd name="connsiteY2" fmla="*/ 144261 h 231688"/>
                    <a:gd name="connsiteX3" fmla="*/ 37498 w 176179"/>
                    <a:gd name="connsiteY3" fmla="*/ 8874 h 231688"/>
                  </a:gdLst>
                  <a:ahLst/>
                  <a:cxnLst>
                    <a:cxn ang="0">
                      <a:pos x="connsiteX0" y="connsiteY0"/>
                    </a:cxn>
                    <a:cxn ang="0">
                      <a:pos x="connsiteX1" y="connsiteY1"/>
                    </a:cxn>
                    <a:cxn ang="0">
                      <a:pos x="connsiteX2" y="connsiteY2"/>
                    </a:cxn>
                    <a:cxn ang="0">
                      <a:pos x="connsiteX3" y="connsiteY3"/>
                    </a:cxn>
                  </a:cxnLst>
                  <a:rect l="l" t="t" r="r" b="b"/>
                  <a:pathLst>
                    <a:path w="176179" h="231688">
                      <a:moveTo>
                        <a:pt x="37498" y="8874"/>
                      </a:moveTo>
                      <a:lnTo>
                        <a:pt x="0" y="231689"/>
                      </a:lnTo>
                      <a:lnTo>
                        <a:pt x="176179" y="144261"/>
                      </a:lnTo>
                      <a:cubicBezTo>
                        <a:pt x="176179" y="144261"/>
                        <a:pt x="165335" y="-42258"/>
                        <a:pt x="37498"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59" name="Freeform 1358">
                  <a:extLst>
                    <a:ext uri="{FF2B5EF4-FFF2-40B4-BE49-F238E27FC236}">
                      <a16:creationId xmlns:a16="http://schemas.microsoft.com/office/drawing/2014/main" id="{C6F52FC7-CFD3-975F-587D-A63CF750723D}"/>
                    </a:ext>
                  </a:extLst>
                </p:cNvPr>
                <p:cNvSpPr/>
                <p:nvPr/>
              </p:nvSpPr>
              <p:spPr>
                <a:xfrm>
                  <a:off x="1368067" y="2248760"/>
                  <a:ext cx="174873" cy="231432"/>
                </a:xfrm>
                <a:custGeom>
                  <a:avLst/>
                  <a:gdLst>
                    <a:gd name="connsiteX0" fmla="*/ 36192 w 174873"/>
                    <a:gd name="connsiteY0" fmla="*/ 8874 h 231432"/>
                    <a:gd name="connsiteX1" fmla="*/ 0 w 174873"/>
                    <a:gd name="connsiteY1" fmla="*/ 231432 h 231432"/>
                    <a:gd name="connsiteX2" fmla="*/ 174873 w 174873"/>
                    <a:gd name="connsiteY2" fmla="*/ 144261 h 231432"/>
                    <a:gd name="connsiteX3" fmla="*/ 36192 w 174873"/>
                    <a:gd name="connsiteY3" fmla="*/ 8874 h 231432"/>
                  </a:gdLst>
                  <a:ahLst/>
                  <a:cxnLst>
                    <a:cxn ang="0">
                      <a:pos x="connsiteX0" y="connsiteY0"/>
                    </a:cxn>
                    <a:cxn ang="0">
                      <a:pos x="connsiteX1" y="connsiteY1"/>
                    </a:cxn>
                    <a:cxn ang="0">
                      <a:pos x="connsiteX2" y="connsiteY2"/>
                    </a:cxn>
                    <a:cxn ang="0">
                      <a:pos x="connsiteX3" y="connsiteY3"/>
                    </a:cxn>
                  </a:cxnLst>
                  <a:rect l="l" t="t" r="r" b="b"/>
                  <a:pathLst>
                    <a:path w="174873" h="231432">
                      <a:moveTo>
                        <a:pt x="36192" y="8874"/>
                      </a:moveTo>
                      <a:lnTo>
                        <a:pt x="0" y="231432"/>
                      </a:lnTo>
                      <a:lnTo>
                        <a:pt x="174873" y="144261"/>
                      </a:lnTo>
                      <a:cubicBezTo>
                        <a:pt x="174873" y="144261"/>
                        <a:pt x="164030" y="-42258"/>
                        <a:pt x="36192"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60" name="Freeform 1359">
                  <a:extLst>
                    <a:ext uri="{FF2B5EF4-FFF2-40B4-BE49-F238E27FC236}">
                      <a16:creationId xmlns:a16="http://schemas.microsoft.com/office/drawing/2014/main" id="{5D07FC76-30E6-4B83-1DC4-537ABB7E3DD8}"/>
                    </a:ext>
                  </a:extLst>
                </p:cNvPr>
                <p:cNvSpPr/>
                <p:nvPr/>
              </p:nvSpPr>
              <p:spPr>
                <a:xfrm>
                  <a:off x="1367997" y="2247664"/>
                  <a:ext cx="173590" cy="231175"/>
                </a:xfrm>
                <a:custGeom>
                  <a:avLst/>
                  <a:gdLst>
                    <a:gd name="connsiteX0" fmla="*/ 34909 w 173590"/>
                    <a:gd name="connsiteY0" fmla="*/ 8874 h 231175"/>
                    <a:gd name="connsiteX1" fmla="*/ 0 w 173590"/>
                    <a:gd name="connsiteY1" fmla="*/ 231176 h 231175"/>
                    <a:gd name="connsiteX2" fmla="*/ 173591 w 173590"/>
                    <a:gd name="connsiteY2" fmla="*/ 144261 h 231175"/>
                    <a:gd name="connsiteX3" fmla="*/ 34909 w 173590"/>
                    <a:gd name="connsiteY3" fmla="*/ 8874 h 231175"/>
                  </a:gdLst>
                  <a:ahLst/>
                  <a:cxnLst>
                    <a:cxn ang="0">
                      <a:pos x="connsiteX0" y="connsiteY0"/>
                    </a:cxn>
                    <a:cxn ang="0">
                      <a:pos x="connsiteX1" y="connsiteY1"/>
                    </a:cxn>
                    <a:cxn ang="0">
                      <a:pos x="connsiteX2" y="connsiteY2"/>
                    </a:cxn>
                    <a:cxn ang="0">
                      <a:pos x="connsiteX3" y="connsiteY3"/>
                    </a:cxn>
                  </a:cxnLst>
                  <a:rect l="l" t="t" r="r" b="b"/>
                  <a:pathLst>
                    <a:path w="173590" h="231175">
                      <a:moveTo>
                        <a:pt x="34909" y="8874"/>
                      </a:moveTo>
                      <a:lnTo>
                        <a:pt x="0" y="231176"/>
                      </a:lnTo>
                      <a:lnTo>
                        <a:pt x="173591" y="144261"/>
                      </a:lnTo>
                      <a:cubicBezTo>
                        <a:pt x="173591" y="144261"/>
                        <a:pt x="162747" y="-42258"/>
                        <a:pt x="34909"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61" name="Freeform 1360">
                  <a:extLst>
                    <a:ext uri="{FF2B5EF4-FFF2-40B4-BE49-F238E27FC236}">
                      <a16:creationId xmlns:a16="http://schemas.microsoft.com/office/drawing/2014/main" id="{38FFF376-6FF8-94A6-C608-5490B3A9B713}"/>
                    </a:ext>
                  </a:extLst>
                </p:cNvPr>
                <p:cNvSpPr/>
                <p:nvPr/>
              </p:nvSpPr>
              <p:spPr>
                <a:xfrm>
                  <a:off x="1367927" y="2246591"/>
                  <a:ext cx="172284" cy="230919"/>
                </a:xfrm>
                <a:custGeom>
                  <a:avLst/>
                  <a:gdLst>
                    <a:gd name="connsiteX0" fmla="*/ 33603 w 172284"/>
                    <a:gd name="connsiteY0" fmla="*/ 8874 h 230919"/>
                    <a:gd name="connsiteX1" fmla="*/ 0 w 172284"/>
                    <a:gd name="connsiteY1" fmla="*/ 230919 h 230919"/>
                    <a:gd name="connsiteX2" fmla="*/ 172285 w 172284"/>
                    <a:gd name="connsiteY2" fmla="*/ 144261 h 230919"/>
                    <a:gd name="connsiteX3" fmla="*/ 33603 w 172284"/>
                    <a:gd name="connsiteY3" fmla="*/ 8874 h 230919"/>
                  </a:gdLst>
                  <a:ahLst/>
                  <a:cxnLst>
                    <a:cxn ang="0">
                      <a:pos x="connsiteX0" y="connsiteY0"/>
                    </a:cxn>
                    <a:cxn ang="0">
                      <a:pos x="connsiteX1" y="connsiteY1"/>
                    </a:cxn>
                    <a:cxn ang="0">
                      <a:pos x="connsiteX2" y="connsiteY2"/>
                    </a:cxn>
                    <a:cxn ang="0">
                      <a:pos x="connsiteX3" y="connsiteY3"/>
                    </a:cxn>
                  </a:cxnLst>
                  <a:rect l="l" t="t" r="r" b="b"/>
                  <a:pathLst>
                    <a:path w="172284" h="230919">
                      <a:moveTo>
                        <a:pt x="33603" y="8874"/>
                      </a:moveTo>
                      <a:lnTo>
                        <a:pt x="0" y="230919"/>
                      </a:lnTo>
                      <a:lnTo>
                        <a:pt x="172285" y="144261"/>
                      </a:lnTo>
                      <a:cubicBezTo>
                        <a:pt x="172285" y="144261"/>
                        <a:pt x="161441" y="-42258"/>
                        <a:pt x="33603"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62" name="Freeform 1361">
                  <a:extLst>
                    <a:ext uri="{FF2B5EF4-FFF2-40B4-BE49-F238E27FC236}">
                      <a16:creationId xmlns:a16="http://schemas.microsoft.com/office/drawing/2014/main" id="{5F3F8ADC-85B2-1957-9FBF-4BE0A556185A}"/>
                    </a:ext>
                  </a:extLst>
                </p:cNvPr>
                <p:cNvSpPr/>
                <p:nvPr/>
              </p:nvSpPr>
              <p:spPr>
                <a:xfrm>
                  <a:off x="1367857" y="2245495"/>
                  <a:ext cx="171002" cy="230686"/>
                </a:xfrm>
                <a:custGeom>
                  <a:avLst/>
                  <a:gdLst>
                    <a:gd name="connsiteX0" fmla="*/ 32321 w 171002"/>
                    <a:gd name="connsiteY0" fmla="*/ 8897 h 230686"/>
                    <a:gd name="connsiteX1" fmla="*/ 0 w 171002"/>
                    <a:gd name="connsiteY1" fmla="*/ 230686 h 230686"/>
                    <a:gd name="connsiteX2" fmla="*/ 171002 w 171002"/>
                    <a:gd name="connsiteY2" fmla="*/ 144261 h 230686"/>
                    <a:gd name="connsiteX3" fmla="*/ 32321 w 171002"/>
                    <a:gd name="connsiteY3" fmla="*/ 8874 h 230686"/>
                  </a:gdLst>
                  <a:ahLst/>
                  <a:cxnLst>
                    <a:cxn ang="0">
                      <a:pos x="connsiteX0" y="connsiteY0"/>
                    </a:cxn>
                    <a:cxn ang="0">
                      <a:pos x="connsiteX1" y="connsiteY1"/>
                    </a:cxn>
                    <a:cxn ang="0">
                      <a:pos x="connsiteX2" y="connsiteY2"/>
                    </a:cxn>
                    <a:cxn ang="0">
                      <a:pos x="connsiteX3" y="connsiteY3"/>
                    </a:cxn>
                  </a:cxnLst>
                  <a:rect l="l" t="t" r="r" b="b"/>
                  <a:pathLst>
                    <a:path w="171002" h="230686">
                      <a:moveTo>
                        <a:pt x="32321" y="8897"/>
                      </a:moveTo>
                      <a:lnTo>
                        <a:pt x="0" y="230686"/>
                      </a:lnTo>
                      <a:lnTo>
                        <a:pt x="171002" y="144261"/>
                      </a:lnTo>
                      <a:cubicBezTo>
                        <a:pt x="171002" y="144261"/>
                        <a:pt x="160159" y="-42258"/>
                        <a:pt x="32321"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63" name="Freeform 1362">
                  <a:extLst>
                    <a:ext uri="{FF2B5EF4-FFF2-40B4-BE49-F238E27FC236}">
                      <a16:creationId xmlns:a16="http://schemas.microsoft.com/office/drawing/2014/main" id="{0FA0762C-2961-CF94-72D4-7453B57B3917}"/>
                    </a:ext>
                  </a:extLst>
                </p:cNvPr>
                <p:cNvSpPr/>
                <p:nvPr/>
              </p:nvSpPr>
              <p:spPr>
                <a:xfrm>
                  <a:off x="1367787" y="2244398"/>
                  <a:ext cx="169719" cy="230429"/>
                </a:xfrm>
                <a:custGeom>
                  <a:avLst/>
                  <a:gdLst>
                    <a:gd name="connsiteX0" fmla="*/ 31038 w 169719"/>
                    <a:gd name="connsiteY0" fmla="*/ 8897 h 230429"/>
                    <a:gd name="connsiteX1" fmla="*/ 0 w 169719"/>
                    <a:gd name="connsiteY1" fmla="*/ 230429 h 230429"/>
                    <a:gd name="connsiteX2" fmla="*/ 169720 w 169719"/>
                    <a:gd name="connsiteY2" fmla="*/ 144261 h 230429"/>
                    <a:gd name="connsiteX3" fmla="*/ 31038 w 169719"/>
                    <a:gd name="connsiteY3" fmla="*/ 8874 h 230429"/>
                  </a:gdLst>
                  <a:ahLst/>
                  <a:cxnLst>
                    <a:cxn ang="0">
                      <a:pos x="connsiteX0" y="connsiteY0"/>
                    </a:cxn>
                    <a:cxn ang="0">
                      <a:pos x="connsiteX1" y="connsiteY1"/>
                    </a:cxn>
                    <a:cxn ang="0">
                      <a:pos x="connsiteX2" y="connsiteY2"/>
                    </a:cxn>
                    <a:cxn ang="0">
                      <a:pos x="connsiteX3" y="connsiteY3"/>
                    </a:cxn>
                  </a:cxnLst>
                  <a:rect l="l" t="t" r="r" b="b"/>
                  <a:pathLst>
                    <a:path w="169719" h="230429">
                      <a:moveTo>
                        <a:pt x="31038" y="8897"/>
                      </a:moveTo>
                      <a:lnTo>
                        <a:pt x="0" y="230429"/>
                      </a:lnTo>
                      <a:lnTo>
                        <a:pt x="169720" y="144261"/>
                      </a:lnTo>
                      <a:cubicBezTo>
                        <a:pt x="169720" y="144261"/>
                        <a:pt x="158876" y="-42258"/>
                        <a:pt x="31038"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64" name="Freeform 1363">
                  <a:extLst>
                    <a:ext uri="{FF2B5EF4-FFF2-40B4-BE49-F238E27FC236}">
                      <a16:creationId xmlns:a16="http://schemas.microsoft.com/office/drawing/2014/main" id="{19CC6FA3-F136-722A-59AA-DEC41C3012E5}"/>
                    </a:ext>
                  </a:extLst>
                </p:cNvPr>
                <p:cNvSpPr/>
                <p:nvPr/>
              </p:nvSpPr>
              <p:spPr>
                <a:xfrm>
                  <a:off x="1367717" y="2243349"/>
                  <a:ext cx="168413" cy="230172"/>
                </a:xfrm>
                <a:custGeom>
                  <a:avLst/>
                  <a:gdLst>
                    <a:gd name="connsiteX0" fmla="*/ 29732 w 168413"/>
                    <a:gd name="connsiteY0" fmla="*/ 8874 h 230172"/>
                    <a:gd name="connsiteX1" fmla="*/ 0 w 168413"/>
                    <a:gd name="connsiteY1" fmla="*/ 230173 h 230172"/>
                    <a:gd name="connsiteX2" fmla="*/ 168414 w 168413"/>
                    <a:gd name="connsiteY2" fmla="*/ 144261 h 230172"/>
                    <a:gd name="connsiteX3" fmla="*/ 29732 w 168413"/>
                    <a:gd name="connsiteY3" fmla="*/ 8874 h 230172"/>
                  </a:gdLst>
                  <a:ahLst/>
                  <a:cxnLst>
                    <a:cxn ang="0">
                      <a:pos x="connsiteX0" y="connsiteY0"/>
                    </a:cxn>
                    <a:cxn ang="0">
                      <a:pos x="connsiteX1" y="connsiteY1"/>
                    </a:cxn>
                    <a:cxn ang="0">
                      <a:pos x="connsiteX2" y="connsiteY2"/>
                    </a:cxn>
                    <a:cxn ang="0">
                      <a:pos x="connsiteX3" y="connsiteY3"/>
                    </a:cxn>
                  </a:cxnLst>
                  <a:rect l="l" t="t" r="r" b="b"/>
                  <a:pathLst>
                    <a:path w="168413" h="230172">
                      <a:moveTo>
                        <a:pt x="29732" y="8874"/>
                      </a:moveTo>
                      <a:lnTo>
                        <a:pt x="0" y="230173"/>
                      </a:lnTo>
                      <a:lnTo>
                        <a:pt x="168414" y="144261"/>
                      </a:lnTo>
                      <a:cubicBezTo>
                        <a:pt x="168414" y="144261"/>
                        <a:pt x="157570" y="-42258"/>
                        <a:pt x="29732"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65" name="Freeform 1364">
                  <a:extLst>
                    <a:ext uri="{FF2B5EF4-FFF2-40B4-BE49-F238E27FC236}">
                      <a16:creationId xmlns:a16="http://schemas.microsoft.com/office/drawing/2014/main" id="{225D5F8C-D44E-1D89-9A3E-388A3C5D2F58}"/>
                    </a:ext>
                  </a:extLst>
                </p:cNvPr>
                <p:cNvSpPr/>
                <p:nvPr/>
              </p:nvSpPr>
              <p:spPr>
                <a:xfrm>
                  <a:off x="1367647" y="2242276"/>
                  <a:ext cx="167131" cy="229916"/>
                </a:xfrm>
                <a:custGeom>
                  <a:avLst/>
                  <a:gdLst>
                    <a:gd name="connsiteX0" fmla="*/ 28450 w 167131"/>
                    <a:gd name="connsiteY0" fmla="*/ 8874 h 229916"/>
                    <a:gd name="connsiteX1" fmla="*/ 0 w 167131"/>
                    <a:gd name="connsiteY1" fmla="*/ 229916 h 229916"/>
                    <a:gd name="connsiteX2" fmla="*/ 167131 w 167131"/>
                    <a:gd name="connsiteY2" fmla="*/ 144261 h 229916"/>
                    <a:gd name="connsiteX3" fmla="*/ 28450 w 167131"/>
                    <a:gd name="connsiteY3" fmla="*/ 8874 h 229916"/>
                  </a:gdLst>
                  <a:ahLst/>
                  <a:cxnLst>
                    <a:cxn ang="0">
                      <a:pos x="connsiteX0" y="connsiteY0"/>
                    </a:cxn>
                    <a:cxn ang="0">
                      <a:pos x="connsiteX1" y="connsiteY1"/>
                    </a:cxn>
                    <a:cxn ang="0">
                      <a:pos x="connsiteX2" y="connsiteY2"/>
                    </a:cxn>
                    <a:cxn ang="0">
                      <a:pos x="connsiteX3" y="connsiteY3"/>
                    </a:cxn>
                  </a:cxnLst>
                  <a:rect l="l" t="t" r="r" b="b"/>
                  <a:pathLst>
                    <a:path w="167131" h="229916">
                      <a:moveTo>
                        <a:pt x="28450" y="8874"/>
                      </a:moveTo>
                      <a:lnTo>
                        <a:pt x="0" y="229916"/>
                      </a:lnTo>
                      <a:lnTo>
                        <a:pt x="167131" y="144261"/>
                      </a:lnTo>
                      <a:cubicBezTo>
                        <a:pt x="167131" y="144261"/>
                        <a:pt x="156288" y="-42258"/>
                        <a:pt x="28450"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66" name="Freeform 1365">
                  <a:extLst>
                    <a:ext uri="{FF2B5EF4-FFF2-40B4-BE49-F238E27FC236}">
                      <a16:creationId xmlns:a16="http://schemas.microsoft.com/office/drawing/2014/main" id="{11449DAA-C664-BC7F-7803-59456AC5EF0D}"/>
                    </a:ext>
                  </a:extLst>
                </p:cNvPr>
                <p:cNvSpPr/>
                <p:nvPr/>
              </p:nvSpPr>
              <p:spPr>
                <a:xfrm>
                  <a:off x="1367601" y="2241179"/>
                  <a:ext cx="165825" cy="229659"/>
                </a:xfrm>
                <a:custGeom>
                  <a:avLst/>
                  <a:gdLst>
                    <a:gd name="connsiteX0" fmla="*/ 27144 w 165825"/>
                    <a:gd name="connsiteY0" fmla="*/ 8874 h 229659"/>
                    <a:gd name="connsiteX1" fmla="*/ 0 w 165825"/>
                    <a:gd name="connsiteY1" fmla="*/ 229660 h 229659"/>
                    <a:gd name="connsiteX2" fmla="*/ 165825 w 165825"/>
                    <a:gd name="connsiteY2" fmla="*/ 144261 h 229659"/>
                    <a:gd name="connsiteX3" fmla="*/ 27144 w 165825"/>
                    <a:gd name="connsiteY3" fmla="*/ 8874 h 229659"/>
                  </a:gdLst>
                  <a:ahLst/>
                  <a:cxnLst>
                    <a:cxn ang="0">
                      <a:pos x="connsiteX0" y="connsiteY0"/>
                    </a:cxn>
                    <a:cxn ang="0">
                      <a:pos x="connsiteX1" y="connsiteY1"/>
                    </a:cxn>
                    <a:cxn ang="0">
                      <a:pos x="connsiteX2" y="connsiteY2"/>
                    </a:cxn>
                    <a:cxn ang="0">
                      <a:pos x="connsiteX3" y="connsiteY3"/>
                    </a:cxn>
                  </a:cxnLst>
                  <a:rect l="l" t="t" r="r" b="b"/>
                  <a:pathLst>
                    <a:path w="165825" h="229659">
                      <a:moveTo>
                        <a:pt x="27144" y="8874"/>
                      </a:moveTo>
                      <a:lnTo>
                        <a:pt x="0" y="229660"/>
                      </a:lnTo>
                      <a:lnTo>
                        <a:pt x="165825" y="144261"/>
                      </a:lnTo>
                      <a:cubicBezTo>
                        <a:pt x="165825" y="144261"/>
                        <a:pt x="154982" y="-42258"/>
                        <a:pt x="27144"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67" name="Freeform 1366">
                  <a:extLst>
                    <a:ext uri="{FF2B5EF4-FFF2-40B4-BE49-F238E27FC236}">
                      <a16:creationId xmlns:a16="http://schemas.microsoft.com/office/drawing/2014/main" id="{6C568117-1E77-B025-2BBC-C458F2B75AF8}"/>
                    </a:ext>
                  </a:extLst>
                </p:cNvPr>
                <p:cNvSpPr/>
                <p:nvPr/>
              </p:nvSpPr>
              <p:spPr>
                <a:xfrm>
                  <a:off x="1367507" y="2240106"/>
                  <a:ext cx="164542" cy="229403"/>
                </a:xfrm>
                <a:custGeom>
                  <a:avLst/>
                  <a:gdLst>
                    <a:gd name="connsiteX0" fmla="*/ 25861 w 164542"/>
                    <a:gd name="connsiteY0" fmla="*/ 8874 h 229403"/>
                    <a:gd name="connsiteX1" fmla="*/ 0 w 164542"/>
                    <a:gd name="connsiteY1" fmla="*/ 229403 h 229403"/>
                    <a:gd name="connsiteX2" fmla="*/ 164543 w 164542"/>
                    <a:gd name="connsiteY2" fmla="*/ 144261 h 229403"/>
                    <a:gd name="connsiteX3" fmla="*/ 25861 w 164542"/>
                    <a:gd name="connsiteY3" fmla="*/ 8874 h 229403"/>
                  </a:gdLst>
                  <a:ahLst/>
                  <a:cxnLst>
                    <a:cxn ang="0">
                      <a:pos x="connsiteX0" y="connsiteY0"/>
                    </a:cxn>
                    <a:cxn ang="0">
                      <a:pos x="connsiteX1" y="connsiteY1"/>
                    </a:cxn>
                    <a:cxn ang="0">
                      <a:pos x="connsiteX2" y="connsiteY2"/>
                    </a:cxn>
                    <a:cxn ang="0">
                      <a:pos x="connsiteX3" y="connsiteY3"/>
                    </a:cxn>
                  </a:cxnLst>
                  <a:rect l="l" t="t" r="r" b="b"/>
                  <a:pathLst>
                    <a:path w="164542" h="229403">
                      <a:moveTo>
                        <a:pt x="25861" y="8874"/>
                      </a:moveTo>
                      <a:lnTo>
                        <a:pt x="0" y="229403"/>
                      </a:lnTo>
                      <a:lnTo>
                        <a:pt x="164543" y="144261"/>
                      </a:lnTo>
                      <a:cubicBezTo>
                        <a:pt x="164543" y="144261"/>
                        <a:pt x="153699" y="-42258"/>
                        <a:pt x="25861"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68" name="Freeform 1367">
                  <a:extLst>
                    <a:ext uri="{FF2B5EF4-FFF2-40B4-BE49-F238E27FC236}">
                      <a16:creationId xmlns:a16="http://schemas.microsoft.com/office/drawing/2014/main" id="{FC8362BA-91E0-19D2-C30C-915BE1D5CAA1}"/>
                    </a:ext>
                  </a:extLst>
                </p:cNvPr>
                <p:cNvSpPr/>
                <p:nvPr/>
              </p:nvSpPr>
              <p:spPr>
                <a:xfrm>
                  <a:off x="1367461" y="2238987"/>
                  <a:ext cx="163236" cy="229169"/>
                </a:xfrm>
                <a:custGeom>
                  <a:avLst/>
                  <a:gdLst>
                    <a:gd name="connsiteX0" fmla="*/ 24555 w 163236"/>
                    <a:gd name="connsiteY0" fmla="*/ 8897 h 229169"/>
                    <a:gd name="connsiteX1" fmla="*/ 0 w 163236"/>
                    <a:gd name="connsiteY1" fmla="*/ 229170 h 229169"/>
                    <a:gd name="connsiteX2" fmla="*/ 163237 w 163236"/>
                    <a:gd name="connsiteY2" fmla="*/ 144261 h 229169"/>
                    <a:gd name="connsiteX3" fmla="*/ 24555 w 163236"/>
                    <a:gd name="connsiteY3" fmla="*/ 8874 h 229169"/>
                  </a:gdLst>
                  <a:ahLst/>
                  <a:cxnLst>
                    <a:cxn ang="0">
                      <a:pos x="connsiteX0" y="connsiteY0"/>
                    </a:cxn>
                    <a:cxn ang="0">
                      <a:pos x="connsiteX1" y="connsiteY1"/>
                    </a:cxn>
                    <a:cxn ang="0">
                      <a:pos x="connsiteX2" y="connsiteY2"/>
                    </a:cxn>
                    <a:cxn ang="0">
                      <a:pos x="connsiteX3" y="connsiteY3"/>
                    </a:cxn>
                  </a:cxnLst>
                  <a:rect l="l" t="t" r="r" b="b"/>
                  <a:pathLst>
                    <a:path w="163236" h="229169">
                      <a:moveTo>
                        <a:pt x="24555" y="8897"/>
                      </a:moveTo>
                      <a:lnTo>
                        <a:pt x="0" y="229170"/>
                      </a:lnTo>
                      <a:lnTo>
                        <a:pt x="163237" y="144261"/>
                      </a:lnTo>
                      <a:cubicBezTo>
                        <a:pt x="163237" y="144261"/>
                        <a:pt x="152393" y="-42258"/>
                        <a:pt x="24555"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69" name="Freeform 1368">
                  <a:extLst>
                    <a:ext uri="{FF2B5EF4-FFF2-40B4-BE49-F238E27FC236}">
                      <a16:creationId xmlns:a16="http://schemas.microsoft.com/office/drawing/2014/main" id="{DB7F630C-6020-6C96-D5DA-81FF5B64FDA5}"/>
                    </a:ext>
                  </a:extLst>
                </p:cNvPr>
                <p:cNvSpPr/>
                <p:nvPr/>
              </p:nvSpPr>
              <p:spPr>
                <a:xfrm>
                  <a:off x="1367391" y="2237914"/>
                  <a:ext cx="161954" cy="228913"/>
                </a:xfrm>
                <a:custGeom>
                  <a:avLst/>
                  <a:gdLst>
                    <a:gd name="connsiteX0" fmla="*/ 23273 w 161954"/>
                    <a:gd name="connsiteY0" fmla="*/ 8897 h 228913"/>
                    <a:gd name="connsiteX1" fmla="*/ 0 w 161954"/>
                    <a:gd name="connsiteY1" fmla="*/ 228913 h 228913"/>
                    <a:gd name="connsiteX2" fmla="*/ 161954 w 161954"/>
                    <a:gd name="connsiteY2" fmla="*/ 144261 h 228913"/>
                    <a:gd name="connsiteX3" fmla="*/ 23273 w 161954"/>
                    <a:gd name="connsiteY3" fmla="*/ 8874 h 228913"/>
                  </a:gdLst>
                  <a:ahLst/>
                  <a:cxnLst>
                    <a:cxn ang="0">
                      <a:pos x="connsiteX0" y="connsiteY0"/>
                    </a:cxn>
                    <a:cxn ang="0">
                      <a:pos x="connsiteX1" y="connsiteY1"/>
                    </a:cxn>
                    <a:cxn ang="0">
                      <a:pos x="connsiteX2" y="connsiteY2"/>
                    </a:cxn>
                    <a:cxn ang="0">
                      <a:pos x="connsiteX3" y="connsiteY3"/>
                    </a:cxn>
                  </a:cxnLst>
                  <a:rect l="l" t="t" r="r" b="b"/>
                  <a:pathLst>
                    <a:path w="161954" h="228913">
                      <a:moveTo>
                        <a:pt x="23273" y="8897"/>
                      </a:moveTo>
                      <a:lnTo>
                        <a:pt x="0" y="228913"/>
                      </a:lnTo>
                      <a:lnTo>
                        <a:pt x="161954" y="144261"/>
                      </a:lnTo>
                      <a:cubicBezTo>
                        <a:pt x="161954" y="144261"/>
                        <a:pt x="151111" y="-42258"/>
                        <a:pt x="23273"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70" name="Freeform 1369">
                  <a:extLst>
                    <a:ext uri="{FF2B5EF4-FFF2-40B4-BE49-F238E27FC236}">
                      <a16:creationId xmlns:a16="http://schemas.microsoft.com/office/drawing/2014/main" id="{41551D0C-5D1F-C477-A3CD-C5E9607AF366}"/>
                    </a:ext>
                  </a:extLst>
                </p:cNvPr>
                <p:cNvSpPr/>
                <p:nvPr/>
              </p:nvSpPr>
              <p:spPr>
                <a:xfrm>
                  <a:off x="1367321" y="2236864"/>
                  <a:ext cx="160648" cy="228656"/>
                </a:xfrm>
                <a:custGeom>
                  <a:avLst/>
                  <a:gdLst>
                    <a:gd name="connsiteX0" fmla="*/ 21967 w 160648"/>
                    <a:gd name="connsiteY0" fmla="*/ 8874 h 228656"/>
                    <a:gd name="connsiteX1" fmla="*/ 0 w 160648"/>
                    <a:gd name="connsiteY1" fmla="*/ 228657 h 228656"/>
                    <a:gd name="connsiteX2" fmla="*/ 160648 w 160648"/>
                    <a:gd name="connsiteY2" fmla="*/ 144261 h 228656"/>
                    <a:gd name="connsiteX3" fmla="*/ 21967 w 160648"/>
                    <a:gd name="connsiteY3" fmla="*/ 8874 h 228656"/>
                  </a:gdLst>
                  <a:ahLst/>
                  <a:cxnLst>
                    <a:cxn ang="0">
                      <a:pos x="connsiteX0" y="connsiteY0"/>
                    </a:cxn>
                    <a:cxn ang="0">
                      <a:pos x="connsiteX1" y="connsiteY1"/>
                    </a:cxn>
                    <a:cxn ang="0">
                      <a:pos x="connsiteX2" y="connsiteY2"/>
                    </a:cxn>
                    <a:cxn ang="0">
                      <a:pos x="connsiteX3" y="connsiteY3"/>
                    </a:cxn>
                  </a:cxnLst>
                  <a:rect l="l" t="t" r="r" b="b"/>
                  <a:pathLst>
                    <a:path w="160648" h="228656">
                      <a:moveTo>
                        <a:pt x="21967" y="8874"/>
                      </a:moveTo>
                      <a:lnTo>
                        <a:pt x="0" y="228657"/>
                      </a:lnTo>
                      <a:lnTo>
                        <a:pt x="160648" y="144261"/>
                      </a:lnTo>
                      <a:cubicBezTo>
                        <a:pt x="160648" y="144261"/>
                        <a:pt x="149805" y="-42258"/>
                        <a:pt x="21967"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71" name="Freeform 1370">
                  <a:extLst>
                    <a:ext uri="{FF2B5EF4-FFF2-40B4-BE49-F238E27FC236}">
                      <a16:creationId xmlns:a16="http://schemas.microsoft.com/office/drawing/2014/main" id="{4A9403EC-0348-C975-0B51-D8AA2DACD8A9}"/>
                    </a:ext>
                  </a:extLst>
                </p:cNvPr>
                <p:cNvSpPr/>
                <p:nvPr/>
              </p:nvSpPr>
              <p:spPr>
                <a:xfrm>
                  <a:off x="1367251" y="2235767"/>
                  <a:ext cx="159365" cy="228400"/>
                </a:xfrm>
                <a:custGeom>
                  <a:avLst/>
                  <a:gdLst>
                    <a:gd name="connsiteX0" fmla="*/ 20684 w 159365"/>
                    <a:gd name="connsiteY0" fmla="*/ 8874 h 228400"/>
                    <a:gd name="connsiteX1" fmla="*/ 0 w 159365"/>
                    <a:gd name="connsiteY1" fmla="*/ 228400 h 228400"/>
                    <a:gd name="connsiteX2" fmla="*/ 159366 w 159365"/>
                    <a:gd name="connsiteY2" fmla="*/ 144261 h 228400"/>
                    <a:gd name="connsiteX3" fmla="*/ 20684 w 159365"/>
                    <a:gd name="connsiteY3" fmla="*/ 8874 h 228400"/>
                  </a:gdLst>
                  <a:ahLst/>
                  <a:cxnLst>
                    <a:cxn ang="0">
                      <a:pos x="connsiteX0" y="connsiteY0"/>
                    </a:cxn>
                    <a:cxn ang="0">
                      <a:pos x="connsiteX1" y="connsiteY1"/>
                    </a:cxn>
                    <a:cxn ang="0">
                      <a:pos x="connsiteX2" y="connsiteY2"/>
                    </a:cxn>
                    <a:cxn ang="0">
                      <a:pos x="connsiteX3" y="connsiteY3"/>
                    </a:cxn>
                  </a:cxnLst>
                  <a:rect l="l" t="t" r="r" b="b"/>
                  <a:pathLst>
                    <a:path w="159365" h="228400">
                      <a:moveTo>
                        <a:pt x="20684" y="8874"/>
                      </a:moveTo>
                      <a:lnTo>
                        <a:pt x="0" y="228400"/>
                      </a:lnTo>
                      <a:lnTo>
                        <a:pt x="159366" y="144261"/>
                      </a:lnTo>
                      <a:cubicBezTo>
                        <a:pt x="159366" y="144261"/>
                        <a:pt x="148522" y="-42258"/>
                        <a:pt x="20684"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72" name="Freeform 1371">
                  <a:extLst>
                    <a:ext uri="{FF2B5EF4-FFF2-40B4-BE49-F238E27FC236}">
                      <a16:creationId xmlns:a16="http://schemas.microsoft.com/office/drawing/2014/main" id="{50594BDF-7BB7-D6D4-A94D-364CD272D3C8}"/>
                    </a:ext>
                  </a:extLst>
                </p:cNvPr>
                <p:cNvSpPr/>
                <p:nvPr/>
              </p:nvSpPr>
              <p:spPr>
                <a:xfrm>
                  <a:off x="1367181" y="2234694"/>
                  <a:ext cx="158083" cy="228143"/>
                </a:xfrm>
                <a:custGeom>
                  <a:avLst/>
                  <a:gdLst>
                    <a:gd name="connsiteX0" fmla="*/ 19402 w 158083"/>
                    <a:gd name="connsiteY0" fmla="*/ 8874 h 228143"/>
                    <a:gd name="connsiteX1" fmla="*/ 0 w 158083"/>
                    <a:gd name="connsiteY1" fmla="*/ 228144 h 228143"/>
                    <a:gd name="connsiteX2" fmla="*/ 158083 w 158083"/>
                    <a:gd name="connsiteY2" fmla="*/ 144261 h 228143"/>
                    <a:gd name="connsiteX3" fmla="*/ 19402 w 158083"/>
                    <a:gd name="connsiteY3" fmla="*/ 8874 h 228143"/>
                  </a:gdLst>
                  <a:ahLst/>
                  <a:cxnLst>
                    <a:cxn ang="0">
                      <a:pos x="connsiteX0" y="connsiteY0"/>
                    </a:cxn>
                    <a:cxn ang="0">
                      <a:pos x="connsiteX1" y="connsiteY1"/>
                    </a:cxn>
                    <a:cxn ang="0">
                      <a:pos x="connsiteX2" y="connsiteY2"/>
                    </a:cxn>
                    <a:cxn ang="0">
                      <a:pos x="connsiteX3" y="connsiteY3"/>
                    </a:cxn>
                  </a:cxnLst>
                  <a:rect l="l" t="t" r="r" b="b"/>
                  <a:pathLst>
                    <a:path w="158083" h="228143">
                      <a:moveTo>
                        <a:pt x="19402" y="8874"/>
                      </a:moveTo>
                      <a:lnTo>
                        <a:pt x="0" y="228144"/>
                      </a:lnTo>
                      <a:lnTo>
                        <a:pt x="158083" y="144261"/>
                      </a:lnTo>
                      <a:cubicBezTo>
                        <a:pt x="158083" y="144261"/>
                        <a:pt x="147239" y="-42258"/>
                        <a:pt x="19402"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73" name="Freeform 1372">
                  <a:extLst>
                    <a:ext uri="{FF2B5EF4-FFF2-40B4-BE49-F238E27FC236}">
                      <a16:creationId xmlns:a16="http://schemas.microsoft.com/office/drawing/2014/main" id="{1B09C782-246E-4167-FBF3-4BC31FDB48E0}"/>
                    </a:ext>
                  </a:extLst>
                </p:cNvPr>
                <p:cNvSpPr/>
                <p:nvPr/>
              </p:nvSpPr>
              <p:spPr>
                <a:xfrm>
                  <a:off x="1367134" y="2233621"/>
                  <a:ext cx="156777" cy="227886"/>
                </a:xfrm>
                <a:custGeom>
                  <a:avLst/>
                  <a:gdLst>
                    <a:gd name="connsiteX0" fmla="*/ 18096 w 156777"/>
                    <a:gd name="connsiteY0" fmla="*/ 8874 h 227886"/>
                    <a:gd name="connsiteX1" fmla="*/ 0 w 156777"/>
                    <a:gd name="connsiteY1" fmla="*/ 227887 h 227886"/>
                    <a:gd name="connsiteX2" fmla="*/ 156777 w 156777"/>
                    <a:gd name="connsiteY2" fmla="*/ 144261 h 227886"/>
                    <a:gd name="connsiteX3" fmla="*/ 18096 w 156777"/>
                    <a:gd name="connsiteY3" fmla="*/ 8874 h 227886"/>
                  </a:gdLst>
                  <a:ahLst/>
                  <a:cxnLst>
                    <a:cxn ang="0">
                      <a:pos x="connsiteX0" y="connsiteY0"/>
                    </a:cxn>
                    <a:cxn ang="0">
                      <a:pos x="connsiteX1" y="connsiteY1"/>
                    </a:cxn>
                    <a:cxn ang="0">
                      <a:pos x="connsiteX2" y="connsiteY2"/>
                    </a:cxn>
                    <a:cxn ang="0">
                      <a:pos x="connsiteX3" y="connsiteY3"/>
                    </a:cxn>
                  </a:cxnLst>
                  <a:rect l="l" t="t" r="r" b="b"/>
                  <a:pathLst>
                    <a:path w="156777" h="227886">
                      <a:moveTo>
                        <a:pt x="18096" y="8874"/>
                      </a:moveTo>
                      <a:lnTo>
                        <a:pt x="0" y="227887"/>
                      </a:lnTo>
                      <a:lnTo>
                        <a:pt x="156777" y="144261"/>
                      </a:lnTo>
                      <a:cubicBezTo>
                        <a:pt x="156777" y="144261"/>
                        <a:pt x="145934" y="-42258"/>
                        <a:pt x="18096"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74" name="Freeform 1373">
                  <a:extLst>
                    <a:ext uri="{FF2B5EF4-FFF2-40B4-BE49-F238E27FC236}">
                      <a16:creationId xmlns:a16="http://schemas.microsoft.com/office/drawing/2014/main" id="{BA3BEEC2-4F01-703E-3FEC-5B275A7796D6}"/>
                    </a:ext>
                  </a:extLst>
                </p:cNvPr>
                <p:cNvSpPr/>
                <p:nvPr/>
              </p:nvSpPr>
              <p:spPr>
                <a:xfrm>
                  <a:off x="1367041" y="2232502"/>
                  <a:ext cx="155494" cy="227653"/>
                </a:xfrm>
                <a:custGeom>
                  <a:avLst/>
                  <a:gdLst>
                    <a:gd name="connsiteX0" fmla="*/ 16813 w 155494"/>
                    <a:gd name="connsiteY0" fmla="*/ 8897 h 227653"/>
                    <a:gd name="connsiteX1" fmla="*/ 0 w 155494"/>
                    <a:gd name="connsiteY1" fmla="*/ 227654 h 227653"/>
                    <a:gd name="connsiteX2" fmla="*/ 155495 w 155494"/>
                    <a:gd name="connsiteY2" fmla="*/ 144261 h 227653"/>
                    <a:gd name="connsiteX3" fmla="*/ 16813 w 155494"/>
                    <a:gd name="connsiteY3" fmla="*/ 8874 h 227653"/>
                  </a:gdLst>
                  <a:ahLst/>
                  <a:cxnLst>
                    <a:cxn ang="0">
                      <a:pos x="connsiteX0" y="connsiteY0"/>
                    </a:cxn>
                    <a:cxn ang="0">
                      <a:pos x="connsiteX1" y="connsiteY1"/>
                    </a:cxn>
                    <a:cxn ang="0">
                      <a:pos x="connsiteX2" y="connsiteY2"/>
                    </a:cxn>
                    <a:cxn ang="0">
                      <a:pos x="connsiteX3" y="connsiteY3"/>
                    </a:cxn>
                  </a:cxnLst>
                  <a:rect l="l" t="t" r="r" b="b"/>
                  <a:pathLst>
                    <a:path w="155494" h="227653">
                      <a:moveTo>
                        <a:pt x="16813" y="8897"/>
                      </a:moveTo>
                      <a:lnTo>
                        <a:pt x="0" y="227654"/>
                      </a:lnTo>
                      <a:lnTo>
                        <a:pt x="155495" y="144261"/>
                      </a:lnTo>
                      <a:cubicBezTo>
                        <a:pt x="155495" y="144261"/>
                        <a:pt x="144651" y="-42258"/>
                        <a:pt x="16813"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75" name="Freeform 1374">
                  <a:extLst>
                    <a:ext uri="{FF2B5EF4-FFF2-40B4-BE49-F238E27FC236}">
                      <a16:creationId xmlns:a16="http://schemas.microsoft.com/office/drawing/2014/main" id="{BBC25FB7-2920-3A5C-9C5D-B8F099FD98F8}"/>
                    </a:ext>
                  </a:extLst>
                </p:cNvPr>
                <p:cNvSpPr/>
                <p:nvPr/>
              </p:nvSpPr>
              <p:spPr>
                <a:xfrm>
                  <a:off x="1366994" y="2231429"/>
                  <a:ext cx="154188" cy="227396"/>
                </a:xfrm>
                <a:custGeom>
                  <a:avLst/>
                  <a:gdLst>
                    <a:gd name="connsiteX0" fmla="*/ 15508 w 154188"/>
                    <a:gd name="connsiteY0" fmla="*/ 8897 h 227396"/>
                    <a:gd name="connsiteX1" fmla="*/ 0 w 154188"/>
                    <a:gd name="connsiteY1" fmla="*/ 227397 h 227396"/>
                    <a:gd name="connsiteX2" fmla="*/ 154189 w 154188"/>
                    <a:gd name="connsiteY2" fmla="*/ 144261 h 227396"/>
                    <a:gd name="connsiteX3" fmla="*/ 15508 w 154188"/>
                    <a:gd name="connsiteY3" fmla="*/ 8874 h 227396"/>
                  </a:gdLst>
                  <a:ahLst/>
                  <a:cxnLst>
                    <a:cxn ang="0">
                      <a:pos x="connsiteX0" y="connsiteY0"/>
                    </a:cxn>
                    <a:cxn ang="0">
                      <a:pos x="connsiteX1" y="connsiteY1"/>
                    </a:cxn>
                    <a:cxn ang="0">
                      <a:pos x="connsiteX2" y="connsiteY2"/>
                    </a:cxn>
                    <a:cxn ang="0">
                      <a:pos x="connsiteX3" y="connsiteY3"/>
                    </a:cxn>
                  </a:cxnLst>
                  <a:rect l="l" t="t" r="r" b="b"/>
                  <a:pathLst>
                    <a:path w="154188" h="227396">
                      <a:moveTo>
                        <a:pt x="15508" y="8897"/>
                      </a:moveTo>
                      <a:lnTo>
                        <a:pt x="0" y="227397"/>
                      </a:lnTo>
                      <a:lnTo>
                        <a:pt x="154189" y="144261"/>
                      </a:lnTo>
                      <a:cubicBezTo>
                        <a:pt x="154189" y="144261"/>
                        <a:pt x="143345" y="-42258"/>
                        <a:pt x="15508"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76" name="Freeform 1375">
                  <a:extLst>
                    <a:ext uri="{FF2B5EF4-FFF2-40B4-BE49-F238E27FC236}">
                      <a16:creationId xmlns:a16="http://schemas.microsoft.com/office/drawing/2014/main" id="{6484BD5B-4339-C18E-EA5C-F7DB8E61493A}"/>
                    </a:ext>
                  </a:extLst>
                </p:cNvPr>
                <p:cNvSpPr/>
                <p:nvPr/>
              </p:nvSpPr>
              <p:spPr>
                <a:xfrm>
                  <a:off x="1366924" y="2230379"/>
                  <a:ext cx="152906" cy="227140"/>
                </a:xfrm>
                <a:custGeom>
                  <a:avLst/>
                  <a:gdLst>
                    <a:gd name="connsiteX0" fmla="*/ 14225 w 152906"/>
                    <a:gd name="connsiteY0" fmla="*/ 8874 h 227140"/>
                    <a:gd name="connsiteX1" fmla="*/ 0 w 152906"/>
                    <a:gd name="connsiteY1" fmla="*/ 227140 h 227140"/>
                    <a:gd name="connsiteX2" fmla="*/ 152906 w 152906"/>
                    <a:gd name="connsiteY2" fmla="*/ 144261 h 227140"/>
                    <a:gd name="connsiteX3" fmla="*/ 14225 w 152906"/>
                    <a:gd name="connsiteY3" fmla="*/ 8874 h 227140"/>
                  </a:gdLst>
                  <a:ahLst/>
                  <a:cxnLst>
                    <a:cxn ang="0">
                      <a:pos x="connsiteX0" y="connsiteY0"/>
                    </a:cxn>
                    <a:cxn ang="0">
                      <a:pos x="connsiteX1" y="connsiteY1"/>
                    </a:cxn>
                    <a:cxn ang="0">
                      <a:pos x="connsiteX2" y="connsiteY2"/>
                    </a:cxn>
                    <a:cxn ang="0">
                      <a:pos x="connsiteX3" y="connsiteY3"/>
                    </a:cxn>
                  </a:cxnLst>
                  <a:rect l="l" t="t" r="r" b="b"/>
                  <a:pathLst>
                    <a:path w="152906" h="227140">
                      <a:moveTo>
                        <a:pt x="14225" y="8874"/>
                      </a:moveTo>
                      <a:lnTo>
                        <a:pt x="0" y="227140"/>
                      </a:lnTo>
                      <a:lnTo>
                        <a:pt x="152906" y="144261"/>
                      </a:lnTo>
                      <a:cubicBezTo>
                        <a:pt x="152906" y="144261"/>
                        <a:pt x="142063" y="-42258"/>
                        <a:pt x="14225"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77" name="Freeform 1376">
                  <a:extLst>
                    <a:ext uri="{FF2B5EF4-FFF2-40B4-BE49-F238E27FC236}">
                      <a16:creationId xmlns:a16="http://schemas.microsoft.com/office/drawing/2014/main" id="{2013C6A3-B8C7-BCCC-5322-2E4137F7A76C}"/>
                    </a:ext>
                  </a:extLst>
                </p:cNvPr>
                <p:cNvSpPr/>
                <p:nvPr/>
              </p:nvSpPr>
              <p:spPr>
                <a:xfrm>
                  <a:off x="1366854" y="2229283"/>
                  <a:ext cx="151600" cy="226883"/>
                </a:xfrm>
                <a:custGeom>
                  <a:avLst/>
                  <a:gdLst>
                    <a:gd name="connsiteX0" fmla="*/ 12919 w 151600"/>
                    <a:gd name="connsiteY0" fmla="*/ 8874 h 226883"/>
                    <a:gd name="connsiteX1" fmla="*/ 0 w 151600"/>
                    <a:gd name="connsiteY1" fmla="*/ 226884 h 226883"/>
                    <a:gd name="connsiteX2" fmla="*/ 151600 w 151600"/>
                    <a:gd name="connsiteY2" fmla="*/ 144261 h 226883"/>
                    <a:gd name="connsiteX3" fmla="*/ 12919 w 151600"/>
                    <a:gd name="connsiteY3" fmla="*/ 8874 h 226883"/>
                  </a:gdLst>
                  <a:ahLst/>
                  <a:cxnLst>
                    <a:cxn ang="0">
                      <a:pos x="connsiteX0" y="connsiteY0"/>
                    </a:cxn>
                    <a:cxn ang="0">
                      <a:pos x="connsiteX1" y="connsiteY1"/>
                    </a:cxn>
                    <a:cxn ang="0">
                      <a:pos x="connsiteX2" y="connsiteY2"/>
                    </a:cxn>
                    <a:cxn ang="0">
                      <a:pos x="connsiteX3" y="connsiteY3"/>
                    </a:cxn>
                  </a:cxnLst>
                  <a:rect l="l" t="t" r="r" b="b"/>
                  <a:pathLst>
                    <a:path w="151600" h="226883">
                      <a:moveTo>
                        <a:pt x="12919" y="8874"/>
                      </a:moveTo>
                      <a:lnTo>
                        <a:pt x="0" y="226884"/>
                      </a:lnTo>
                      <a:lnTo>
                        <a:pt x="151600" y="144261"/>
                      </a:lnTo>
                      <a:cubicBezTo>
                        <a:pt x="151600" y="144261"/>
                        <a:pt x="140757" y="-42258"/>
                        <a:pt x="12919"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78" name="Freeform 1377">
                  <a:extLst>
                    <a:ext uri="{FF2B5EF4-FFF2-40B4-BE49-F238E27FC236}">
                      <a16:creationId xmlns:a16="http://schemas.microsoft.com/office/drawing/2014/main" id="{AB8FE40A-51F5-4F5F-B289-9771B55977FB}"/>
                    </a:ext>
                  </a:extLst>
                </p:cNvPr>
                <p:cNvSpPr/>
                <p:nvPr/>
              </p:nvSpPr>
              <p:spPr>
                <a:xfrm>
                  <a:off x="1366784" y="2228210"/>
                  <a:ext cx="150317" cy="226627"/>
                </a:xfrm>
                <a:custGeom>
                  <a:avLst/>
                  <a:gdLst>
                    <a:gd name="connsiteX0" fmla="*/ 11636 w 150317"/>
                    <a:gd name="connsiteY0" fmla="*/ 8874 h 226627"/>
                    <a:gd name="connsiteX1" fmla="*/ 0 w 150317"/>
                    <a:gd name="connsiteY1" fmla="*/ 226627 h 226627"/>
                    <a:gd name="connsiteX2" fmla="*/ 150318 w 150317"/>
                    <a:gd name="connsiteY2" fmla="*/ 144261 h 226627"/>
                    <a:gd name="connsiteX3" fmla="*/ 11636 w 150317"/>
                    <a:gd name="connsiteY3" fmla="*/ 8874 h 226627"/>
                  </a:gdLst>
                  <a:ahLst/>
                  <a:cxnLst>
                    <a:cxn ang="0">
                      <a:pos x="connsiteX0" y="connsiteY0"/>
                    </a:cxn>
                    <a:cxn ang="0">
                      <a:pos x="connsiteX1" y="connsiteY1"/>
                    </a:cxn>
                    <a:cxn ang="0">
                      <a:pos x="connsiteX2" y="connsiteY2"/>
                    </a:cxn>
                    <a:cxn ang="0">
                      <a:pos x="connsiteX3" y="connsiteY3"/>
                    </a:cxn>
                  </a:cxnLst>
                  <a:rect l="l" t="t" r="r" b="b"/>
                  <a:pathLst>
                    <a:path w="150317" h="226627">
                      <a:moveTo>
                        <a:pt x="11636" y="8874"/>
                      </a:moveTo>
                      <a:lnTo>
                        <a:pt x="0" y="226627"/>
                      </a:lnTo>
                      <a:lnTo>
                        <a:pt x="150318" y="144261"/>
                      </a:lnTo>
                      <a:cubicBezTo>
                        <a:pt x="150318" y="144261"/>
                        <a:pt x="139474" y="-42258"/>
                        <a:pt x="11636"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79" name="Freeform 1378">
                  <a:extLst>
                    <a:ext uri="{FF2B5EF4-FFF2-40B4-BE49-F238E27FC236}">
                      <a16:creationId xmlns:a16="http://schemas.microsoft.com/office/drawing/2014/main" id="{799A62BA-4DF4-8A57-2C8E-613DA435CF13}"/>
                    </a:ext>
                  </a:extLst>
                </p:cNvPr>
                <p:cNvSpPr/>
                <p:nvPr/>
              </p:nvSpPr>
              <p:spPr>
                <a:xfrm>
                  <a:off x="1366715" y="2227137"/>
                  <a:ext cx="149035" cy="226370"/>
                </a:xfrm>
                <a:custGeom>
                  <a:avLst/>
                  <a:gdLst>
                    <a:gd name="connsiteX0" fmla="*/ 10354 w 149035"/>
                    <a:gd name="connsiteY0" fmla="*/ 8874 h 226370"/>
                    <a:gd name="connsiteX1" fmla="*/ 0 w 149035"/>
                    <a:gd name="connsiteY1" fmla="*/ 226371 h 226370"/>
                    <a:gd name="connsiteX2" fmla="*/ 149035 w 149035"/>
                    <a:gd name="connsiteY2" fmla="*/ 144261 h 226370"/>
                    <a:gd name="connsiteX3" fmla="*/ 10354 w 149035"/>
                    <a:gd name="connsiteY3" fmla="*/ 8874 h 226370"/>
                  </a:gdLst>
                  <a:ahLst/>
                  <a:cxnLst>
                    <a:cxn ang="0">
                      <a:pos x="connsiteX0" y="connsiteY0"/>
                    </a:cxn>
                    <a:cxn ang="0">
                      <a:pos x="connsiteX1" y="connsiteY1"/>
                    </a:cxn>
                    <a:cxn ang="0">
                      <a:pos x="connsiteX2" y="connsiteY2"/>
                    </a:cxn>
                    <a:cxn ang="0">
                      <a:pos x="connsiteX3" y="connsiteY3"/>
                    </a:cxn>
                  </a:cxnLst>
                  <a:rect l="l" t="t" r="r" b="b"/>
                  <a:pathLst>
                    <a:path w="149035" h="226370">
                      <a:moveTo>
                        <a:pt x="10354" y="8874"/>
                      </a:moveTo>
                      <a:lnTo>
                        <a:pt x="0" y="226371"/>
                      </a:lnTo>
                      <a:lnTo>
                        <a:pt x="149035" y="144261"/>
                      </a:lnTo>
                      <a:cubicBezTo>
                        <a:pt x="149035" y="144261"/>
                        <a:pt x="138192" y="-42258"/>
                        <a:pt x="10354"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80" name="Freeform 1379">
                  <a:extLst>
                    <a:ext uri="{FF2B5EF4-FFF2-40B4-BE49-F238E27FC236}">
                      <a16:creationId xmlns:a16="http://schemas.microsoft.com/office/drawing/2014/main" id="{11580180-C79E-D465-6CBE-3EBF48E29CA7}"/>
                    </a:ext>
                  </a:extLst>
                </p:cNvPr>
                <p:cNvSpPr/>
                <p:nvPr/>
              </p:nvSpPr>
              <p:spPr>
                <a:xfrm>
                  <a:off x="1366645" y="2226017"/>
                  <a:ext cx="147729" cy="226137"/>
                </a:xfrm>
                <a:custGeom>
                  <a:avLst/>
                  <a:gdLst>
                    <a:gd name="connsiteX0" fmla="*/ 9048 w 147729"/>
                    <a:gd name="connsiteY0" fmla="*/ 8897 h 226137"/>
                    <a:gd name="connsiteX1" fmla="*/ 0 w 147729"/>
                    <a:gd name="connsiteY1" fmla="*/ 226137 h 226137"/>
                    <a:gd name="connsiteX2" fmla="*/ 147729 w 147729"/>
                    <a:gd name="connsiteY2" fmla="*/ 144261 h 226137"/>
                    <a:gd name="connsiteX3" fmla="*/ 9048 w 147729"/>
                    <a:gd name="connsiteY3" fmla="*/ 8874 h 226137"/>
                  </a:gdLst>
                  <a:ahLst/>
                  <a:cxnLst>
                    <a:cxn ang="0">
                      <a:pos x="connsiteX0" y="connsiteY0"/>
                    </a:cxn>
                    <a:cxn ang="0">
                      <a:pos x="connsiteX1" y="connsiteY1"/>
                    </a:cxn>
                    <a:cxn ang="0">
                      <a:pos x="connsiteX2" y="connsiteY2"/>
                    </a:cxn>
                    <a:cxn ang="0">
                      <a:pos x="connsiteX3" y="connsiteY3"/>
                    </a:cxn>
                  </a:cxnLst>
                  <a:rect l="l" t="t" r="r" b="b"/>
                  <a:pathLst>
                    <a:path w="147729" h="226137">
                      <a:moveTo>
                        <a:pt x="9048" y="8897"/>
                      </a:moveTo>
                      <a:lnTo>
                        <a:pt x="0" y="226137"/>
                      </a:lnTo>
                      <a:lnTo>
                        <a:pt x="147729" y="144261"/>
                      </a:lnTo>
                      <a:cubicBezTo>
                        <a:pt x="147729" y="144261"/>
                        <a:pt x="136886" y="-42258"/>
                        <a:pt x="9048"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81" name="Freeform 1380">
                  <a:extLst>
                    <a:ext uri="{FF2B5EF4-FFF2-40B4-BE49-F238E27FC236}">
                      <a16:creationId xmlns:a16="http://schemas.microsoft.com/office/drawing/2014/main" id="{3870C4A4-AC31-86C1-50C8-DFB0BCBE3467}"/>
                    </a:ext>
                  </a:extLst>
                </p:cNvPr>
                <p:cNvSpPr/>
                <p:nvPr/>
              </p:nvSpPr>
              <p:spPr>
                <a:xfrm>
                  <a:off x="1366575" y="2224944"/>
                  <a:ext cx="146446" cy="225880"/>
                </a:xfrm>
                <a:custGeom>
                  <a:avLst/>
                  <a:gdLst>
                    <a:gd name="connsiteX0" fmla="*/ 7765 w 146446"/>
                    <a:gd name="connsiteY0" fmla="*/ 8897 h 225880"/>
                    <a:gd name="connsiteX1" fmla="*/ 0 w 146446"/>
                    <a:gd name="connsiteY1" fmla="*/ 225881 h 225880"/>
                    <a:gd name="connsiteX2" fmla="*/ 146447 w 146446"/>
                    <a:gd name="connsiteY2" fmla="*/ 144261 h 225880"/>
                    <a:gd name="connsiteX3" fmla="*/ 7765 w 146446"/>
                    <a:gd name="connsiteY3" fmla="*/ 8874 h 225880"/>
                  </a:gdLst>
                  <a:ahLst/>
                  <a:cxnLst>
                    <a:cxn ang="0">
                      <a:pos x="connsiteX0" y="connsiteY0"/>
                    </a:cxn>
                    <a:cxn ang="0">
                      <a:pos x="connsiteX1" y="connsiteY1"/>
                    </a:cxn>
                    <a:cxn ang="0">
                      <a:pos x="connsiteX2" y="connsiteY2"/>
                    </a:cxn>
                    <a:cxn ang="0">
                      <a:pos x="connsiteX3" y="connsiteY3"/>
                    </a:cxn>
                  </a:cxnLst>
                  <a:rect l="l" t="t" r="r" b="b"/>
                  <a:pathLst>
                    <a:path w="146446" h="225880">
                      <a:moveTo>
                        <a:pt x="7765" y="8897"/>
                      </a:moveTo>
                      <a:lnTo>
                        <a:pt x="0" y="225881"/>
                      </a:lnTo>
                      <a:lnTo>
                        <a:pt x="146447" y="144261"/>
                      </a:lnTo>
                      <a:cubicBezTo>
                        <a:pt x="146447" y="144261"/>
                        <a:pt x="135603" y="-42258"/>
                        <a:pt x="7765"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82" name="Freeform 1381">
                  <a:extLst>
                    <a:ext uri="{FF2B5EF4-FFF2-40B4-BE49-F238E27FC236}">
                      <a16:creationId xmlns:a16="http://schemas.microsoft.com/office/drawing/2014/main" id="{516494D9-F2EE-C9A5-EE53-F7678DC854B5}"/>
                    </a:ext>
                  </a:extLst>
                </p:cNvPr>
                <p:cNvSpPr/>
                <p:nvPr/>
              </p:nvSpPr>
              <p:spPr>
                <a:xfrm>
                  <a:off x="1366528" y="2223871"/>
                  <a:ext cx="145140" cy="225624"/>
                </a:xfrm>
                <a:custGeom>
                  <a:avLst/>
                  <a:gdLst>
                    <a:gd name="connsiteX0" fmla="*/ 6459 w 145140"/>
                    <a:gd name="connsiteY0" fmla="*/ 8874 h 225624"/>
                    <a:gd name="connsiteX1" fmla="*/ 0 w 145140"/>
                    <a:gd name="connsiteY1" fmla="*/ 225624 h 225624"/>
                    <a:gd name="connsiteX2" fmla="*/ 145141 w 145140"/>
                    <a:gd name="connsiteY2" fmla="*/ 144261 h 225624"/>
                    <a:gd name="connsiteX3" fmla="*/ 6459 w 145140"/>
                    <a:gd name="connsiteY3" fmla="*/ 8874 h 225624"/>
                  </a:gdLst>
                  <a:ahLst/>
                  <a:cxnLst>
                    <a:cxn ang="0">
                      <a:pos x="connsiteX0" y="connsiteY0"/>
                    </a:cxn>
                    <a:cxn ang="0">
                      <a:pos x="connsiteX1" y="connsiteY1"/>
                    </a:cxn>
                    <a:cxn ang="0">
                      <a:pos x="connsiteX2" y="connsiteY2"/>
                    </a:cxn>
                    <a:cxn ang="0">
                      <a:pos x="connsiteX3" y="connsiteY3"/>
                    </a:cxn>
                  </a:cxnLst>
                  <a:rect l="l" t="t" r="r" b="b"/>
                  <a:pathLst>
                    <a:path w="145140" h="225624">
                      <a:moveTo>
                        <a:pt x="6459" y="8874"/>
                      </a:moveTo>
                      <a:lnTo>
                        <a:pt x="0" y="225624"/>
                      </a:lnTo>
                      <a:lnTo>
                        <a:pt x="145141" y="144261"/>
                      </a:lnTo>
                      <a:cubicBezTo>
                        <a:pt x="145141" y="144261"/>
                        <a:pt x="134297" y="-42258"/>
                        <a:pt x="6459"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83" name="Freeform 1382">
                  <a:extLst>
                    <a:ext uri="{FF2B5EF4-FFF2-40B4-BE49-F238E27FC236}">
                      <a16:creationId xmlns:a16="http://schemas.microsoft.com/office/drawing/2014/main" id="{075EDD58-4EA8-4371-C105-34A7BB0D1F13}"/>
                    </a:ext>
                  </a:extLst>
                </p:cNvPr>
                <p:cNvSpPr/>
                <p:nvPr/>
              </p:nvSpPr>
              <p:spPr>
                <a:xfrm>
                  <a:off x="1366435" y="2222798"/>
                  <a:ext cx="143858" cy="225367"/>
                </a:xfrm>
                <a:custGeom>
                  <a:avLst/>
                  <a:gdLst>
                    <a:gd name="connsiteX0" fmla="*/ 5177 w 143858"/>
                    <a:gd name="connsiteY0" fmla="*/ 8874 h 225367"/>
                    <a:gd name="connsiteX1" fmla="*/ 0 w 143858"/>
                    <a:gd name="connsiteY1" fmla="*/ 225368 h 225367"/>
                    <a:gd name="connsiteX2" fmla="*/ 143858 w 143858"/>
                    <a:gd name="connsiteY2" fmla="*/ 144261 h 225367"/>
                    <a:gd name="connsiteX3" fmla="*/ 5177 w 143858"/>
                    <a:gd name="connsiteY3" fmla="*/ 8874 h 225367"/>
                  </a:gdLst>
                  <a:ahLst/>
                  <a:cxnLst>
                    <a:cxn ang="0">
                      <a:pos x="connsiteX0" y="connsiteY0"/>
                    </a:cxn>
                    <a:cxn ang="0">
                      <a:pos x="connsiteX1" y="connsiteY1"/>
                    </a:cxn>
                    <a:cxn ang="0">
                      <a:pos x="connsiteX2" y="connsiteY2"/>
                    </a:cxn>
                    <a:cxn ang="0">
                      <a:pos x="connsiteX3" y="connsiteY3"/>
                    </a:cxn>
                  </a:cxnLst>
                  <a:rect l="l" t="t" r="r" b="b"/>
                  <a:pathLst>
                    <a:path w="143858" h="225367">
                      <a:moveTo>
                        <a:pt x="5177" y="8874"/>
                      </a:moveTo>
                      <a:lnTo>
                        <a:pt x="0" y="225368"/>
                      </a:lnTo>
                      <a:lnTo>
                        <a:pt x="143858" y="144261"/>
                      </a:lnTo>
                      <a:cubicBezTo>
                        <a:pt x="143858" y="144261"/>
                        <a:pt x="133015" y="-42258"/>
                        <a:pt x="5177"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84" name="Freeform 1383">
                  <a:extLst>
                    <a:ext uri="{FF2B5EF4-FFF2-40B4-BE49-F238E27FC236}">
                      <a16:creationId xmlns:a16="http://schemas.microsoft.com/office/drawing/2014/main" id="{C1ED928F-0325-8A13-C5BA-6309BA3A70D8}"/>
                    </a:ext>
                  </a:extLst>
                </p:cNvPr>
                <p:cNvSpPr/>
                <p:nvPr/>
              </p:nvSpPr>
              <p:spPr>
                <a:xfrm>
                  <a:off x="1366388" y="2221725"/>
                  <a:ext cx="142552" cy="225110"/>
                </a:xfrm>
                <a:custGeom>
                  <a:avLst/>
                  <a:gdLst>
                    <a:gd name="connsiteX0" fmla="*/ 3871 w 142552"/>
                    <a:gd name="connsiteY0" fmla="*/ 8874 h 225110"/>
                    <a:gd name="connsiteX1" fmla="*/ 0 w 142552"/>
                    <a:gd name="connsiteY1" fmla="*/ 225111 h 225110"/>
                    <a:gd name="connsiteX2" fmla="*/ 142552 w 142552"/>
                    <a:gd name="connsiteY2" fmla="*/ 144261 h 225110"/>
                    <a:gd name="connsiteX3" fmla="*/ 3871 w 142552"/>
                    <a:gd name="connsiteY3" fmla="*/ 8874 h 225110"/>
                  </a:gdLst>
                  <a:ahLst/>
                  <a:cxnLst>
                    <a:cxn ang="0">
                      <a:pos x="connsiteX0" y="connsiteY0"/>
                    </a:cxn>
                    <a:cxn ang="0">
                      <a:pos x="connsiteX1" y="connsiteY1"/>
                    </a:cxn>
                    <a:cxn ang="0">
                      <a:pos x="connsiteX2" y="connsiteY2"/>
                    </a:cxn>
                    <a:cxn ang="0">
                      <a:pos x="connsiteX3" y="connsiteY3"/>
                    </a:cxn>
                  </a:cxnLst>
                  <a:rect l="l" t="t" r="r" b="b"/>
                  <a:pathLst>
                    <a:path w="142552" h="225110">
                      <a:moveTo>
                        <a:pt x="3871" y="8874"/>
                      </a:moveTo>
                      <a:lnTo>
                        <a:pt x="0" y="225111"/>
                      </a:lnTo>
                      <a:lnTo>
                        <a:pt x="142552" y="144261"/>
                      </a:lnTo>
                      <a:cubicBezTo>
                        <a:pt x="142552" y="144261"/>
                        <a:pt x="131709" y="-42258"/>
                        <a:pt x="3871"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85" name="Freeform 1384">
                  <a:extLst>
                    <a:ext uri="{FF2B5EF4-FFF2-40B4-BE49-F238E27FC236}">
                      <a16:creationId xmlns:a16="http://schemas.microsoft.com/office/drawing/2014/main" id="{33F9FD02-2846-8C88-C585-548FCE2B6E40}"/>
                    </a:ext>
                  </a:extLst>
                </p:cNvPr>
                <p:cNvSpPr/>
                <p:nvPr/>
              </p:nvSpPr>
              <p:spPr>
                <a:xfrm>
                  <a:off x="1366318" y="2220629"/>
                  <a:ext cx="141269" cy="224854"/>
                </a:xfrm>
                <a:custGeom>
                  <a:avLst/>
                  <a:gdLst>
                    <a:gd name="connsiteX0" fmla="*/ 2588 w 141269"/>
                    <a:gd name="connsiteY0" fmla="*/ 8874 h 224854"/>
                    <a:gd name="connsiteX1" fmla="*/ 0 w 141269"/>
                    <a:gd name="connsiteY1" fmla="*/ 224854 h 224854"/>
                    <a:gd name="connsiteX2" fmla="*/ 141270 w 141269"/>
                    <a:gd name="connsiteY2" fmla="*/ 144261 h 224854"/>
                    <a:gd name="connsiteX3" fmla="*/ 2588 w 141269"/>
                    <a:gd name="connsiteY3" fmla="*/ 8874 h 224854"/>
                  </a:gdLst>
                  <a:ahLst/>
                  <a:cxnLst>
                    <a:cxn ang="0">
                      <a:pos x="connsiteX0" y="connsiteY0"/>
                    </a:cxn>
                    <a:cxn ang="0">
                      <a:pos x="connsiteX1" y="connsiteY1"/>
                    </a:cxn>
                    <a:cxn ang="0">
                      <a:pos x="connsiteX2" y="connsiteY2"/>
                    </a:cxn>
                    <a:cxn ang="0">
                      <a:pos x="connsiteX3" y="connsiteY3"/>
                    </a:cxn>
                  </a:cxnLst>
                  <a:rect l="l" t="t" r="r" b="b"/>
                  <a:pathLst>
                    <a:path w="141269" h="224854">
                      <a:moveTo>
                        <a:pt x="2588" y="8874"/>
                      </a:moveTo>
                      <a:lnTo>
                        <a:pt x="0" y="224854"/>
                      </a:lnTo>
                      <a:lnTo>
                        <a:pt x="141270" y="144261"/>
                      </a:lnTo>
                      <a:cubicBezTo>
                        <a:pt x="141270" y="144261"/>
                        <a:pt x="130426" y="-42258"/>
                        <a:pt x="2588"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86" name="Freeform 1385">
                  <a:extLst>
                    <a:ext uri="{FF2B5EF4-FFF2-40B4-BE49-F238E27FC236}">
                      <a16:creationId xmlns:a16="http://schemas.microsoft.com/office/drawing/2014/main" id="{4240CDA5-82CB-DACA-8AB9-A71F00739290}"/>
                    </a:ext>
                  </a:extLst>
                </p:cNvPr>
                <p:cNvSpPr/>
                <p:nvPr/>
              </p:nvSpPr>
              <p:spPr>
                <a:xfrm>
                  <a:off x="1366271" y="2219532"/>
                  <a:ext cx="139963" cy="224621"/>
                </a:xfrm>
                <a:custGeom>
                  <a:avLst/>
                  <a:gdLst>
                    <a:gd name="connsiteX0" fmla="*/ 1283 w 139963"/>
                    <a:gd name="connsiteY0" fmla="*/ 8897 h 224621"/>
                    <a:gd name="connsiteX1" fmla="*/ 0 w 139963"/>
                    <a:gd name="connsiteY1" fmla="*/ 224621 h 224621"/>
                    <a:gd name="connsiteX2" fmla="*/ 139964 w 139963"/>
                    <a:gd name="connsiteY2" fmla="*/ 144261 h 224621"/>
                    <a:gd name="connsiteX3" fmla="*/ 1283 w 139963"/>
                    <a:gd name="connsiteY3" fmla="*/ 8874 h 224621"/>
                  </a:gdLst>
                  <a:ahLst/>
                  <a:cxnLst>
                    <a:cxn ang="0">
                      <a:pos x="connsiteX0" y="connsiteY0"/>
                    </a:cxn>
                    <a:cxn ang="0">
                      <a:pos x="connsiteX1" y="connsiteY1"/>
                    </a:cxn>
                    <a:cxn ang="0">
                      <a:pos x="connsiteX2" y="connsiteY2"/>
                    </a:cxn>
                    <a:cxn ang="0">
                      <a:pos x="connsiteX3" y="connsiteY3"/>
                    </a:cxn>
                  </a:cxnLst>
                  <a:rect l="l" t="t" r="r" b="b"/>
                  <a:pathLst>
                    <a:path w="139963" h="224621">
                      <a:moveTo>
                        <a:pt x="1283" y="8897"/>
                      </a:moveTo>
                      <a:lnTo>
                        <a:pt x="0" y="224621"/>
                      </a:lnTo>
                      <a:lnTo>
                        <a:pt x="139964" y="144261"/>
                      </a:lnTo>
                      <a:cubicBezTo>
                        <a:pt x="139964" y="144261"/>
                        <a:pt x="129120" y="-42258"/>
                        <a:pt x="1283"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87" name="Freeform 1386">
                  <a:extLst>
                    <a:ext uri="{FF2B5EF4-FFF2-40B4-BE49-F238E27FC236}">
                      <a16:creationId xmlns:a16="http://schemas.microsoft.com/office/drawing/2014/main" id="{DADE6FDF-9576-29F1-C1F1-8607D91279C3}"/>
                    </a:ext>
                  </a:extLst>
                </p:cNvPr>
                <p:cNvSpPr/>
                <p:nvPr/>
              </p:nvSpPr>
              <p:spPr>
                <a:xfrm>
                  <a:off x="1366178" y="2218459"/>
                  <a:ext cx="138681" cy="224364"/>
                </a:xfrm>
                <a:custGeom>
                  <a:avLst/>
                  <a:gdLst>
                    <a:gd name="connsiteX0" fmla="*/ 0 w 138681"/>
                    <a:gd name="connsiteY0" fmla="*/ 8897 h 224364"/>
                    <a:gd name="connsiteX1" fmla="*/ 0 w 138681"/>
                    <a:gd name="connsiteY1" fmla="*/ 224365 h 224364"/>
                    <a:gd name="connsiteX2" fmla="*/ 138681 w 138681"/>
                    <a:gd name="connsiteY2" fmla="*/ 144261 h 224364"/>
                    <a:gd name="connsiteX3" fmla="*/ 0 w 138681"/>
                    <a:gd name="connsiteY3" fmla="*/ 8874 h 224364"/>
                  </a:gdLst>
                  <a:ahLst/>
                  <a:cxnLst>
                    <a:cxn ang="0">
                      <a:pos x="connsiteX0" y="connsiteY0"/>
                    </a:cxn>
                    <a:cxn ang="0">
                      <a:pos x="connsiteX1" y="connsiteY1"/>
                    </a:cxn>
                    <a:cxn ang="0">
                      <a:pos x="connsiteX2" y="connsiteY2"/>
                    </a:cxn>
                    <a:cxn ang="0">
                      <a:pos x="connsiteX3" y="connsiteY3"/>
                    </a:cxn>
                  </a:cxnLst>
                  <a:rect l="l" t="t" r="r" b="b"/>
                  <a:pathLst>
                    <a:path w="138681" h="224364">
                      <a:moveTo>
                        <a:pt x="0" y="8897"/>
                      </a:moveTo>
                      <a:lnTo>
                        <a:pt x="0" y="224365"/>
                      </a:lnTo>
                      <a:lnTo>
                        <a:pt x="138681" y="144261"/>
                      </a:lnTo>
                      <a:cubicBezTo>
                        <a:pt x="138681" y="144261"/>
                        <a:pt x="127838" y="-42258"/>
                        <a:pt x="0" y="8874"/>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1847" name="Freeform 1846">
                <a:extLst>
                  <a:ext uri="{FF2B5EF4-FFF2-40B4-BE49-F238E27FC236}">
                    <a16:creationId xmlns:a16="http://schemas.microsoft.com/office/drawing/2014/main" id="{7BD631FB-7DF2-FC7B-F813-BEBE5AA14272}"/>
                  </a:ext>
                </a:extLst>
              </p:cNvPr>
              <p:cNvSpPr/>
              <p:nvPr/>
            </p:nvSpPr>
            <p:spPr>
              <a:xfrm>
                <a:off x="1369606" y="2273626"/>
                <a:ext cx="204605" cy="237240"/>
              </a:xfrm>
              <a:custGeom>
                <a:avLst/>
                <a:gdLst>
                  <a:gd name="connsiteX0" fmla="*/ 65924 w 204605"/>
                  <a:gd name="connsiteY0" fmla="*/ 8874 h 237240"/>
                  <a:gd name="connsiteX1" fmla="*/ 0 w 204605"/>
                  <a:gd name="connsiteY1" fmla="*/ 237241 h 237240"/>
                  <a:gd name="connsiteX2" fmla="*/ 204606 w 204605"/>
                  <a:gd name="connsiteY2" fmla="*/ 144261 h 237240"/>
                  <a:gd name="connsiteX3" fmla="*/ 65924 w 204605"/>
                  <a:gd name="connsiteY3" fmla="*/ 8874 h 237240"/>
                </a:gdLst>
                <a:ahLst/>
                <a:cxnLst>
                  <a:cxn ang="0">
                    <a:pos x="connsiteX0" y="connsiteY0"/>
                  </a:cxn>
                  <a:cxn ang="0">
                    <a:pos x="connsiteX1" y="connsiteY1"/>
                  </a:cxn>
                  <a:cxn ang="0">
                    <a:pos x="connsiteX2" y="connsiteY2"/>
                  </a:cxn>
                  <a:cxn ang="0">
                    <a:pos x="connsiteX3" y="connsiteY3"/>
                  </a:cxn>
                </a:cxnLst>
                <a:rect l="l" t="t" r="r" b="b"/>
                <a:pathLst>
                  <a:path w="204605" h="237240">
                    <a:moveTo>
                      <a:pt x="65924" y="8874"/>
                    </a:moveTo>
                    <a:lnTo>
                      <a:pt x="0" y="237241"/>
                    </a:lnTo>
                    <a:lnTo>
                      <a:pt x="204606" y="144261"/>
                    </a:lnTo>
                    <a:cubicBezTo>
                      <a:pt x="204606" y="144261"/>
                      <a:pt x="193762" y="-42258"/>
                      <a:pt x="65924" y="8874"/>
                    </a:cubicBezTo>
                    <a:close/>
                  </a:path>
                </a:pathLst>
              </a:custGeom>
              <a:solidFill>
                <a:srgbClr val="006D55"/>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52" name="Freeform 51">
              <a:extLst>
                <a:ext uri="{FF2B5EF4-FFF2-40B4-BE49-F238E27FC236}">
                  <a16:creationId xmlns:a16="http://schemas.microsoft.com/office/drawing/2014/main" id="{622008B9-736D-A830-FBF9-214C1C664E7D}"/>
                </a:ext>
              </a:extLst>
            </p:cNvPr>
            <p:cNvSpPr/>
            <p:nvPr/>
          </p:nvSpPr>
          <p:spPr>
            <a:xfrm>
              <a:off x="994418" y="1650515"/>
              <a:ext cx="490059" cy="916382"/>
            </a:xfrm>
            <a:custGeom>
              <a:avLst/>
              <a:gdLst>
                <a:gd name="connsiteX0" fmla="*/ 0 w 490059"/>
                <a:gd name="connsiteY0" fmla="*/ 483932 h 916382"/>
                <a:gd name="connsiteX1" fmla="*/ 245042 w 490059"/>
                <a:gd name="connsiteY1" fmla="*/ 0 h 916382"/>
                <a:gd name="connsiteX2" fmla="*/ 490060 w 490059"/>
                <a:gd name="connsiteY2" fmla="*/ 483932 h 916382"/>
                <a:gd name="connsiteX3" fmla="*/ 245042 w 490059"/>
                <a:gd name="connsiteY3" fmla="*/ 916383 h 916382"/>
                <a:gd name="connsiteX4" fmla="*/ 0 w 490059"/>
                <a:gd name="connsiteY4" fmla="*/ 483932 h 91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59" h="916382">
                  <a:moveTo>
                    <a:pt x="0" y="483932"/>
                  </a:moveTo>
                  <a:cubicBezTo>
                    <a:pt x="0" y="216657"/>
                    <a:pt x="109695" y="0"/>
                    <a:pt x="245042" y="0"/>
                  </a:cubicBezTo>
                  <a:cubicBezTo>
                    <a:pt x="380388" y="0"/>
                    <a:pt x="490060" y="216657"/>
                    <a:pt x="490060" y="483932"/>
                  </a:cubicBezTo>
                  <a:cubicBezTo>
                    <a:pt x="490060" y="751208"/>
                    <a:pt x="380365" y="916383"/>
                    <a:pt x="245042" y="916383"/>
                  </a:cubicBezTo>
                  <a:cubicBezTo>
                    <a:pt x="109718" y="916383"/>
                    <a:pt x="0" y="751184"/>
                    <a:pt x="0" y="483932"/>
                  </a:cubicBezTo>
                  <a:close/>
                </a:path>
              </a:pathLst>
            </a:custGeom>
            <a:gradFill>
              <a:gsLst>
                <a:gs pos="0">
                  <a:srgbClr val="52D978"/>
                </a:gs>
                <a:gs pos="50000">
                  <a:srgbClr val="9ACEC3"/>
                </a:gs>
                <a:gs pos="100000">
                  <a:srgbClr val="DBECEB"/>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 name="Freeform 52">
              <a:extLst>
                <a:ext uri="{FF2B5EF4-FFF2-40B4-BE49-F238E27FC236}">
                  <a16:creationId xmlns:a16="http://schemas.microsoft.com/office/drawing/2014/main" id="{8424799B-321C-1215-0FA4-596863AE6E2D}"/>
                </a:ext>
              </a:extLst>
            </p:cNvPr>
            <p:cNvSpPr/>
            <p:nvPr/>
          </p:nvSpPr>
          <p:spPr>
            <a:xfrm>
              <a:off x="1009576" y="1650515"/>
              <a:ext cx="459767" cy="406948"/>
            </a:xfrm>
            <a:custGeom>
              <a:avLst/>
              <a:gdLst>
                <a:gd name="connsiteX0" fmla="*/ 229884 w 459767"/>
                <a:gd name="connsiteY0" fmla="*/ 0 h 406948"/>
                <a:gd name="connsiteX1" fmla="*/ 459768 w 459767"/>
                <a:gd name="connsiteY1" fmla="*/ 316028 h 406948"/>
                <a:gd name="connsiteX2" fmla="*/ 0 w 459767"/>
                <a:gd name="connsiteY2" fmla="*/ 316028 h 406948"/>
                <a:gd name="connsiteX3" fmla="*/ 229884 w 459767"/>
                <a:gd name="connsiteY3" fmla="*/ 0 h 406948"/>
              </a:gdLst>
              <a:ahLst/>
              <a:cxnLst>
                <a:cxn ang="0">
                  <a:pos x="connsiteX0" y="connsiteY0"/>
                </a:cxn>
                <a:cxn ang="0">
                  <a:pos x="connsiteX1" y="connsiteY1"/>
                </a:cxn>
                <a:cxn ang="0">
                  <a:pos x="connsiteX2" y="connsiteY2"/>
                </a:cxn>
                <a:cxn ang="0">
                  <a:pos x="connsiteX3" y="connsiteY3"/>
                </a:cxn>
              </a:cxnLst>
              <a:rect l="l" t="t" r="r" b="b"/>
              <a:pathLst>
                <a:path w="459767" h="406948">
                  <a:moveTo>
                    <a:pt x="229884" y="0"/>
                  </a:moveTo>
                  <a:cubicBezTo>
                    <a:pt x="335312" y="0"/>
                    <a:pt x="425185" y="131538"/>
                    <a:pt x="459768" y="316028"/>
                  </a:cubicBezTo>
                  <a:cubicBezTo>
                    <a:pt x="459768" y="437256"/>
                    <a:pt x="0" y="437256"/>
                    <a:pt x="0" y="316028"/>
                  </a:cubicBezTo>
                  <a:cubicBezTo>
                    <a:pt x="34583" y="131538"/>
                    <a:pt x="124456" y="0"/>
                    <a:pt x="229884" y="0"/>
                  </a:cubicBezTo>
                  <a:close/>
                </a:path>
              </a:pathLst>
            </a:custGeom>
            <a:solidFill>
              <a:srgbClr val="006D55"/>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 name="Freeform 53">
              <a:extLst>
                <a:ext uri="{FF2B5EF4-FFF2-40B4-BE49-F238E27FC236}">
                  <a16:creationId xmlns:a16="http://schemas.microsoft.com/office/drawing/2014/main" id="{2D31D85F-B069-A247-0F54-6FEC68A11AB2}"/>
                </a:ext>
              </a:extLst>
            </p:cNvPr>
            <p:cNvSpPr/>
            <p:nvPr/>
          </p:nvSpPr>
          <p:spPr>
            <a:xfrm>
              <a:off x="1268073" y="1653804"/>
              <a:ext cx="201247" cy="397624"/>
            </a:xfrm>
            <a:custGeom>
              <a:avLst/>
              <a:gdLst>
                <a:gd name="connsiteX0" fmla="*/ 0 w 201247"/>
                <a:gd name="connsiteY0" fmla="*/ 0 h 397624"/>
                <a:gd name="connsiteX1" fmla="*/ 0 w 201247"/>
                <a:gd name="connsiteY1" fmla="*/ 0 h 397624"/>
                <a:gd name="connsiteX2" fmla="*/ 5060 w 201247"/>
                <a:gd name="connsiteY2" fmla="*/ 1330 h 397624"/>
                <a:gd name="connsiteX3" fmla="*/ 9398 w 201247"/>
                <a:gd name="connsiteY3" fmla="*/ 2519 h 397624"/>
                <a:gd name="connsiteX4" fmla="*/ 12056 w 201247"/>
                <a:gd name="connsiteY4" fmla="*/ 3406 h 397624"/>
                <a:gd name="connsiteX5" fmla="*/ 201248 w 201247"/>
                <a:gd name="connsiteY5" fmla="*/ 312739 h 397624"/>
                <a:gd name="connsiteX6" fmla="*/ 58182 w 201247"/>
                <a:gd name="connsiteY6" fmla="*/ 397624 h 397624"/>
                <a:gd name="connsiteX7" fmla="*/ 0 w 201247"/>
                <a:gd name="connsiteY7" fmla="*/ 0 h 39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247" h="397624">
                  <a:moveTo>
                    <a:pt x="0" y="0"/>
                  </a:moveTo>
                  <a:cubicBezTo>
                    <a:pt x="0" y="0"/>
                    <a:pt x="0" y="0"/>
                    <a:pt x="0" y="0"/>
                  </a:cubicBezTo>
                  <a:cubicBezTo>
                    <a:pt x="1656" y="373"/>
                    <a:pt x="3358" y="886"/>
                    <a:pt x="5060" y="1330"/>
                  </a:cubicBezTo>
                  <a:cubicBezTo>
                    <a:pt x="6506" y="1726"/>
                    <a:pt x="7952" y="2076"/>
                    <a:pt x="9398" y="2519"/>
                  </a:cubicBezTo>
                  <a:cubicBezTo>
                    <a:pt x="10284" y="2776"/>
                    <a:pt x="11170" y="3126"/>
                    <a:pt x="12056" y="3406"/>
                  </a:cubicBezTo>
                  <a:cubicBezTo>
                    <a:pt x="99481" y="32261"/>
                    <a:pt x="171235" y="152509"/>
                    <a:pt x="201248" y="312739"/>
                  </a:cubicBezTo>
                  <a:cubicBezTo>
                    <a:pt x="201248" y="357736"/>
                    <a:pt x="137865" y="386031"/>
                    <a:pt x="58182" y="397624"/>
                  </a:cubicBezTo>
                  <a:cubicBezTo>
                    <a:pt x="64152" y="238887"/>
                    <a:pt x="11357" y="48753"/>
                    <a:pt x="0" y="0"/>
                  </a:cubicBezTo>
                  <a:close/>
                </a:path>
              </a:pathLst>
            </a:custGeom>
            <a:solidFill>
              <a:srgbClr val="FFFFFF">
                <a:alpha val="60000"/>
              </a:srgb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55" name="Graphic 2">
              <a:extLst>
                <a:ext uri="{FF2B5EF4-FFF2-40B4-BE49-F238E27FC236}">
                  <a16:creationId xmlns:a16="http://schemas.microsoft.com/office/drawing/2014/main" id="{9F2D0010-90E4-4382-7DFE-621CF7C0A1A1}"/>
                </a:ext>
              </a:extLst>
            </p:cNvPr>
            <p:cNvGrpSpPr/>
            <p:nvPr/>
          </p:nvGrpSpPr>
          <p:grpSpPr>
            <a:xfrm>
              <a:off x="1223836" y="2126699"/>
              <a:ext cx="220626" cy="289284"/>
              <a:chOff x="1223836" y="2126699"/>
              <a:chExt cx="220626" cy="289284"/>
            </a:xfrm>
          </p:grpSpPr>
          <p:sp>
            <p:nvSpPr>
              <p:cNvPr id="1843" name="Freeform 1842">
                <a:extLst>
                  <a:ext uri="{FF2B5EF4-FFF2-40B4-BE49-F238E27FC236}">
                    <a16:creationId xmlns:a16="http://schemas.microsoft.com/office/drawing/2014/main" id="{83E52D5E-AA2D-D662-49C0-88CF6AC4386A}"/>
                  </a:ext>
                </a:extLst>
              </p:cNvPr>
              <p:cNvSpPr/>
              <p:nvPr/>
            </p:nvSpPr>
            <p:spPr>
              <a:xfrm>
                <a:off x="1223836" y="2126699"/>
                <a:ext cx="220626" cy="289284"/>
              </a:xfrm>
              <a:custGeom>
                <a:avLst/>
                <a:gdLst>
                  <a:gd name="connsiteX0" fmla="*/ 0 w 220626"/>
                  <a:gd name="connsiteY0" fmla="*/ 208356 h 289284"/>
                  <a:gd name="connsiteX1" fmla="*/ 110325 w 220626"/>
                  <a:gd name="connsiteY1" fmla="*/ 14816 h 289284"/>
                  <a:gd name="connsiteX2" fmla="*/ 220626 w 220626"/>
                  <a:gd name="connsiteY2" fmla="*/ 80947 h 289284"/>
                  <a:gd name="connsiteX3" fmla="*/ 110325 w 220626"/>
                  <a:gd name="connsiteY3" fmla="*/ 274464 h 289284"/>
                  <a:gd name="connsiteX4" fmla="*/ 0 w 220626"/>
                  <a:gd name="connsiteY4" fmla="*/ 208380 h 289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6" h="289284">
                    <a:moveTo>
                      <a:pt x="0" y="208356"/>
                    </a:moveTo>
                    <a:cubicBezTo>
                      <a:pt x="0" y="136651"/>
                      <a:pt x="49414" y="49993"/>
                      <a:pt x="110325" y="14816"/>
                    </a:cubicBezTo>
                    <a:cubicBezTo>
                      <a:pt x="171235" y="-20360"/>
                      <a:pt x="220626" y="9241"/>
                      <a:pt x="220626" y="80947"/>
                    </a:cubicBezTo>
                    <a:cubicBezTo>
                      <a:pt x="220626" y="152653"/>
                      <a:pt x="171235" y="239287"/>
                      <a:pt x="110325" y="274464"/>
                    </a:cubicBezTo>
                    <a:cubicBezTo>
                      <a:pt x="49414" y="309640"/>
                      <a:pt x="0" y="280062"/>
                      <a:pt x="0" y="208380"/>
                    </a:cubicBezTo>
                    <a:close/>
                  </a:path>
                </a:pathLst>
              </a:custGeom>
              <a:solidFill>
                <a:srgbClr val="52D978"/>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44" name="Freeform 1843">
                <a:extLst>
                  <a:ext uri="{FF2B5EF4-FFF2-40B4-BE49-F238E27FC236}">
                    <a16:creationId xmlns:a16="http://schemas.microsoft.com/office/drawing/2014/main" id="{8E7BC79F-03DC-494B-57B6-1C73BB20E277}"/>
                  </a:ext>
                </a:extLst>
              </p:cNvPr>
              <p:cNvSpPr/>
              <p:nvPr/>
            </p:nvSpPr>
            <p:spPr>
              <a:xfrm>
                <a:off x="1248974" y="2159621"/>
                <a:ext cx="170395" cy="223392"/>
              </a:xfrm>
              <a:custGeom>
                <a:avLst/>
                <a:gdLst>
                  <a:gd name="connsiteX0" fmla="*/ 0 w 170395"/>
                  <a:gd name="connsiteY0" fmla="*/ 160901 h 223392"/>
                  <a:gd name="connsiteX1" fmla="*/ 85210 w 170395"/>
                  <a:gd name="connsiteY1" fmla="*/ 11448 h 223392"/>
                  <a:gd name="connsiteX2" fmla="*/ 170396 w 170395"/>
                  <a:gd name="connsiteY2" fmla="*/ 62510 h 223392"/>
                  <a:gd name="connsiteX3" fmla="*/ 85210 w 170395"/>
                  <a:gd name="connsiteY3" fmla="*/ 211940 h 223392"/>
                  <a:gd name="connsiteX4" fmla="*/ 0 w 170395"/>
                  <a:gd name="connsiteY4" fmla="*/ 160901 h 22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95" h="223392">
                    <a:moveTo>
                      <a:pt x="0" y="160901"/>
                    </a:moveTo>
                    <a:cubicBezTo>
                      <a:pt x="0" y="105524"/>
                      <a:pt x="38174" y="38600"/>
                      <a:pt x="85210" y="11448"/>
                    </a:cubicBezTo>
                    <a:cubicBezTo>
                      <a:pt x="132245" y="-15727"/>
                      <a:pt x="170396" y="7133"/>
                      <a:pt x="170396" y="62510"/>
                    </a:cubicBezTo>
                    <a:cubicBezTo>
                      <a:pt x="170396" y="117887"/>
                      <a:pt x="132245" y="184788"/>
                      <a:pt x="85210" y="211940"/>
                    </a:cubicBezTo>
                    <a:cubicBezTo>
                      <a:pt x="38174" y="239115"/>
                      <a:pt x="0" y="216278"/>
                      <a:pt x="0" y="160901"/>
                    </a:cubicBezTo>
                    <a:close/>
                  </a:path>
                </a:pathLst>
              </a:custGeom>
              <a:solidFill>
                <a:srgbClr val="1C0A25"/>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45" name="Freeform 1844">
                <a:extLst>
                  <a:ext uri="{FF2B5EF4-FFF2-40B4-BE49-F238E27FC236}">
                    <a16:creationId xmlns:a16="http://schemas.microsoft.com/office/drawing/2014/main" id="{5BFE7693-8BCC-DB4E-55D1-1615C8FAA035}"/>
                  </a:ext>
                </a:extLst>
              </p:cNvPr>
              <p:cNvSpPr/>
              <p:nvPr/>
            </p:nvSpPr>
            <p:spPr>
              <a:xfrm>
                <a:off x="1281715" y="2202559"/>
                <a:ext cx="104891" cy="137490"/>
              </a:xfrm>
              <a:custGeom>
                <a:avLst/>
                <a:gdLst>
                  <a:gd name="connsiteX0" fmla="*/ 0 w 104891"/>
                  <a:gd name="connsiteY0" fmla="*/ 99046 h 137490"/>
                  <a:gd name="connsiteX1" fmla="*/ 52446 w 104891"/>
                  <a:gd name="connsiteY1" fmla="*/ 7047 h 137490"/>
                  <a:gd name="connsiteX2" fmla="*/ 104891 w 104891"/>
                  <a:gd name="connsiteY2" fmla="*/ 38467 h 137490"/>
                  <a:gd name="connsiteX3" fmla="*/ 52446 w 104891"/>
                  <a:gd name="connsiteY3" fmla="*/ 130444 h 137490"/>
                  <a:gd name="connsiteX4" fmla="*/ 0 w 104891"/>
                  <a:gd name="connsiteY4" fmla="*/ 99023 h 137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91" h="137490">
                    <a:moveTo>
                      <a:pt x="0" y="99046"/>
                    </a:moveTo>
                    <a:cubicBezTo>
                      <a:pt x="0" y="64966"/>
                      <a:pt x="23483" y="23772"/>
                      <a:pt x="52446" y="7047"/>
                    </a:cubicBezTo>
                    <a:cubicBezTo>
                      <a:pt x="81408" y="-9679"/>
                      <a:pt x="104891" y="4387"/>
                      <a:pt x="104891" y="38467"/>
                    </a:cubicBezTo>
                    <a:cubicBezTo>
                      <a:pt x="104891" y="72547"/>
                      <a:pt x="81408" y="113742"/>
                      <a:pt x="52446" y="130444"/>
                    </a:cubicBezTo>
                    <a:cubicBezTo>
                      <a:pt x="23483" y="147169"/>
                      <a:pt x="0" y="133103"/>
                      <a:pt x="0" y="99023"/>
                    </a:cubicBezTo>
                    <a:close/>
                  </a:path>
                </a:pathLst>
              </a:custGeom>
              <a:solidFill>
                <a:srgbClr val="FFFFFF"/>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56" name="Freeform 55">
              <a:extLst>
                <a:ext uri="{FF2B5EF4-FFF2-40B4-BE49-F238E27FC236}">
                  <a16:creationId xmlns:a16="http://schemas.microsoft.com/office/drawing/2014/main" id="{863BFCB0-222B-89EF-3083-CA66EE292C15}"/>
                </a:ext>
              </a:extLst>
            </p:cNvPr>
            <p:cNvSpPr/>
            <p:nvPr/>
          </p:nvSpPr>
          <p:spPr>
            <a:xfrm>
              <a:off x="1110316" y="1561686"/>
              <a:ext cx="259010" cy="202739"/>
            </a:xfrm>
            <a:custGeom>
              <a:avLst/>
              <a:gdLst>
                <a:gd name="connsiteX0" fmla="*/ 119559 w 259010"/>
                <a:gd name="connsiteY0" fmla="*/ 7909 h 202739"/>
                <a:gd name="connsiteX1" fmla="*/ 152393 w 259010"/>
                <a:gd name="connsiteY1" fmla="*/ 8562 h 202739"/>
                <a:gd name="connsiteX2" fmla="*/ 259010 w 259010"/>
                <a:gd name="connsiteY2" fmla="*/ 162214 h 202739"/>
                <a:gd name="connsiteX3" fmla="*/ 0 w 259010"/>
                <a:gd name="connsiteY3" fmla="*/ 161491 h 202739"/>
                <a:gd name="connsiteX4" fmla="*/ 119559 w 259010"/>
                <a:gd name="connsiteY4" fmla="*/ 7909 h 202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10" h="202739">
                  <a:moveTo>
                    <a:pt x="119559" y="7909"/>
                  </a:moveTo>
                  <a:cubicBezTo>
                    <a:pt x="127978" y="-2914"/>
                    <a:pt x="144418" y="-2565"/>
                    <a:pt x="152393" y="8562"/>
                  </a:cubicBezTo>
                  <a:lnTo>
                    <a:pt x="259010" y="162214"/>
                  </a:lnTo>
                  <a:cubicBezTo>
                    <a:pt x="258870" y="216728"/>
                    <a:pt x="-163" y="216005"/>
                    <a:pt x="0" y="161491"/>
                  </a:cubicBezTo>
                  <a:lnTo>
                    <a:pt x="119559" y="7909"/>
                  </a:lnTo>
                  <a:close/>
                </a:path>
              </a:pathLst>
            </a:custGeom>
            <a:gradFill>
              <a:gsLst>
                <a:gs pos="0">
                  <a:srgbClr val="52D978"/>
                </a:gs>
                <a:gs pos="50000">
                  <a:srgbClr val="9ACEC3"/>
                </a:gs>
                <a:gs pos="100000">
                  <a:srgbClr val="DBECEB"/>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 name="Freeform 56">
              <a:extLst>
                <a:ext uri="{FF2B5EF4-FFF2-40B4-BE49-F238E27FC236}">
                  <a16:creationId xmlns:a16="http://schemas.microsoft.com/office/drawing/2014/main" id="{DF8C9C51-46CB-2FB1-8412-3B4B559EAFAD}"/>
                </a:ext>
              </a:extLst>
            </p:cNvPr>
            <p:cNvSpPr/>
            <p:nvPr/>
          </p:nvSpPr>
          <p:spPr>
            <a:xfrm>
              <a:off x="994442" y="1561874"/>
              <a:ext cx="249938" cy="985569"/>
            </a:xfrm>
            <a:custGeom>
              <a:avLst/>
              <a:gdLst>
                <a:gd name="connsiteX0" fmla="*/ 116924 w 249938"/>
                <a:gd name="connsiteY0" fmla="*/ 159973 h 985569"/>
                <a:gd name="connsiteX1" fmla="*/ 235434 w 249938"/>
                <a:gd name="connsiteY1" fmla="*/ 7721 h 985569"/>
                <a:gd name="connsiteX2" fmla="*/ 249939 w 249938"/>
                <a:gd name="connsiteY2" fmla="*/ 0 h 985569"/>
                <a:gd name="connsiteX3" fmla="*/ 167574 w 249938"/>
                <a:gd name="connsiteY3" fmla="*/ 985569 h 985569"/>
                <a:gd name="connsiteX4" fmla="*/ 167574 w 249938"/>
                <a:gd name="connsiteY4" fmla="*/ 985569 h 985569"/>
                <a:gd name="connsiteX5" fmla="*/ 159179 w 249938"/>
                <a:gd name="connsiteY5" fmla="*/ 980974 h 985569"/>
                <a:gd name="connsiteX6" fmla="*/ 0 w 249938"/>
                <a:gd name="connsiteY6" fmla="*/ 572573 h 985569"/>
                <a:gd name="connsiteX7" fmla="*/ 116947 w 249938"/>
                <a:gd name="connsiteY7" fmla="*/ 159973 h 98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938" h="985569">
                  <a:moveTo>
                    <a:pt x="116924" y="159973"/>
                  </a:moveTo>
                  <a:lnTo>
                    <a:pt x="235434" y="7721"/>
                  </a:lnTo>
                  <a:cubicBezTo>
                    <a:pt x="239165" y="2916"/>
                    <a:pt x="244482" y="443"/>
                    <a:pt x="249939" y="0"/>
                  </a:cubicBezTo>
                  <a:cubicBezTo>
                    <a:pt x="185040" y="185049"/>
                    <a:pt x="47502" y="790629"/>
                    <a:pt x="167574" y="985569"/>
                  </a:cubicBezTo>
                  <a:cubicBezTo>
                    <a:pt x="167574" y="985569"/>
                    <a:pt x="167574" y="985569"/>
                    <a:pt x="167574" y="985569"/>
                  </a:cubicBezTo>
                  <a:cubicBezTo>
                    <a:pt x="164799" y="984123"/>
                    <a:pt x="162001" y="982584"/>
                    <a:pt x="159179" y="980974"/>
                  </a:cubicBezTo>
                  <a:cubicBezTo>
                    <a:pt x="66204" y="926133"/>
                    <a:pt x="0" y="780179"/>
                    <a:pt x="0" y="572573"/>
                  </a:cubicBezTo>
                  <a:cubicBezTo>
                    <a:pt x="0" y="398044"/>
                    <a:pt x="46779" y="245115"/>
                    <a:pt x="116947" y="159973"/>
                  </a:cubicBezTo>
                  <a:close/>
                </a:path>
              </a:pathLst>
            </a:custGeom>
            <a:solidFill>
              <a:srgbClr val="000000">
                <a:alpha val="15000"/>
              </a:srgb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58" name="Graphic 2">
              <a:extLst>
                <a:ext uri="{FF2B5EF4-FFF2-40B4-BE49-F238E27FC236}">
                  <a16:creationId xmlns:a16="http://schemas.microsoft.com/office/drawing/2014/main" id="{C98D87CE-0002-635E-039E-2CFE43BCD148}"/>
                </a:ext>
              </a:extLst>
            </p:cNvPr>
            <p:cNvGrpSpPr/>
            <p:nvPr/>
          </p:nvGrpSpPr>
          <p:grpSpPr>
            <a:xfrm>
              <a:off x="918443" y="2344083"/>
              <a:ext cx="266262" cy="331166"/>
              <a:chOff x="918443" y="2344083"/>
              <a:chExt cx="266262" cy="331166"/>
            </a:xfrm>
          </p:grpSpPr>
          <p:grpSp>
            <p:nvGrpSpPr>
              <p:cNvPr id="59" name="Graphic 2">
                <a:extLst>
                  <a:ext uri="{FF2B5EF4-FFF2-40B4-BE49-F238E27FC236}">
                    <a16:creationId xmlns:a16="http://schemas.microsoft.com/office/drawing/2014/main" id="{50FDA31D-F461-4A7C-643D-FE99F3D92750}"/>
                  </a:ext>
                </a:extLst>
              </p:cNvPr>
              <p:cNvGrpSpPr/>
              <p:nvPr/>
            </p:nvGrpSpPr>
            <p:grpSpPr>
              <a:xfrm>
                <a:off x="918443" y="2344083"/>
                <a:ext cx="200944" cy="331166"/>
                <a:chOff x="918443" y="2344083"/>
                <a:chExt cx="200944" cy="331166"/>
              </a:xfrm>
              <a:solidFill>
                <a:srgbClr val="1C0A25"/>
              </a:solidFill>
            </p:grpSpPr>
            <p:sp>
              <p:nvSpPr>
                <p:cNvPr id="61" name="Freeform 60">
                  <a:extLst>
                    <a:ext uri="{FF2B5EF4-FFF2-40B4-BE49-F238E27FC236}">
                      <a16:creationId xmlns:a16="http://schemas.microsoft.com/office/drawing/2014/main" id="{4ADA8B94-C893-2E2E-3C64-D63CF2C2DD75}"/>
                    </a:ext>
                  </a:extLst>
                </p:cNvPr>
                <p:cNvSpPr/>
                <p:nvPr/>
              </p:nvSpPr>
              <p:spPr>
                <a:xfrm>
                  <a:off x="980706" y="2379679"/>
                  <a:ext cx="138681" cy="295570"/>
                </a:xfrm>
                <a:custGeom>
                  <a:avLst/>
                  <a:gdLst>
                    <a:gd name="connsiteX0" fmla="*/ 138681 w 138681"/>
                    <a:gd name="connsiteY0" fmla="*/ 23 h 295570"/>
                    <a:gd name="connsiteX1" fmla="*/ 138681 w 138681"/>
                    <a:gd name="connsiteY1" fmla="*/ 215491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1"/>
                      </a:lnTo>
                      <a:cubicBezTo>
                        <a:pt x="0" y="295571"/>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 name="Freeform 61">
                  <a:extLst>
                    <a:ext uri="{FF2B5EF4-FFF2-40B4-BE49-F238E27FC236}">
                      <a16:creationId xmlns:a16="http://schemas.microsoft.com/office/drawing/2014/main" id="{8CBC54A1-239B-3666-A5F0-F4EA7141DA0D}"/>
                    </a:ext>
                  </a:extLst>
                </p:cNvPr>
                <p:cNvSpPr/>
                <p:nvPr/>
              </p:nvSpPr>
              <p:spPr>
                <a:xfrm>
                  <a:off x="979494" y="2378979"/>
                  <a:ext cx="138681" cy="295570"/>
                </a:xfrm>
                <a:custGeom>
                  <a:avLst/>
                  <a:gdLst>
                    <a:gd name="connsiteX0" fmla="*/ 138681 w 138681"/>
                    <a:gd name="connsiteY0" fmla="*/ 23 h 295570"/>
                    <a:gd name="connsiteX1" fmla="*/ 138681 w 138681"/>
                    <a:gd name="connsiteY1" fmla="*/ 215491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0"/>
                      </a:lnTo>
                      <a:cubicBezTo>
                        <a:pt x="0" y="295570"/>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 name="Freeform 62">
                  <a:extLst>
                    <a:ext uri="{FF2B5EF4-FFF2-40B4-BE49-F238E27FC236}">
                      <a16:creationId xmlns:a16="http://schemas.microsoft.com/office/drawing/2014/main" id="{4CA092A7-1C30-4653-77A9-92EB11FE48D6}"/>
                    </a:ext>
                  </a:extLst>
                </p:cNvPr>
                <p:cNvSpPr/>
                <p:nvPr/>
              </p:nvSpPr>
              <p:spPr>
                <a:xfrm>
                  <a:off x="978281" y="2378279"/>
                  <a:ext cx="138681" cy="295570"/>
                </a:xfrm>
                <a:custGeom>
                  <a:avLst/>
                  <a:gdLst>
                    <a:gd name="connsiteX0" fmla="*/ 138681 w 138681"/>
                    <a:gd name="connsiteY0" fmla="*/ 23 h 295570"/>
                    <a:gd name="connsiteX1" fmla="*/ 138681 w 138681"/>
                    <a:gd name="connsiteY1" fmla="*/ 215490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0"/>
                      </a:lnTo>
                      <a:lnTo>
                        <a:pt x="0" y="295571"/>
                      </a:lnTo>
                      <a:cubicBezTo>
                        <a:pt x="0" y="295571"/>
                        <a:pt x="10844" y="96548"/>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92" name="Freeform 1791">
                  <a:extLst>
                    <a:ext uri="{FF2B5EF4-FFF2-40B4-BE49-F238E27FC236}">
                      <a16:creationId xmlns:a16="http://schemas.microsoft.com/office/drawing/2014/main" id="{7AFD0D9A-9C6C-90DB-302C-484CC57E1FE3}"/>
                    </a:ext>
                  </a:extLst>
                </p:cNvPr>
                <p:cNvSpPr/>
                <p:nvPr/>
              </p:nvSpPr>
              <p:spPr>
                <a:xfrm>
                  <a:off x="977045" y="2377579"/>
                  <a:ext cx="138681" cy="295570"/>
                </a:xfrm>
                <a:custGeom>
                  <a:avLst/>
                  <a:gdLst>
                    <a:gd name="connsiteX0" fmla="*/ 138681 w 138681"/>
                    <a:gd name="connsiteY0" fmla="*/ 23 h 295570"/>
                    <a:gd name="connsiteX1" fmla="*/ 138681 w 138681"/>
                    <a:gd name="connsiteY1" fmla="*/ 215491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0"/>
                      </a:lnTo>
                      <a:cubicBezTo>
                        <a:pt x="0" y="295570"/>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93" name="Freeform 1792">
                  <a:extLst>
                    <a:ext uri="{FF2B5EF4-FFF2-40B4-BE49-F238E27FC236}">
                      <a16:creationId xmlns:a16="http://schemas.microsoft.com/office/drawing/2014/main" id="{9E87DC4C-0A22-9A93-13D3-A8AE3BCE1BE5}"/>
                    </a:ext>
                  </a:extLst>
                </p:cNvPr>
                <p:cNvSpPr/>
                <p:nvPr/>
              </p:nvSpPr>
              <p:spPr>
                <a:xfrm>
                  <a:off x="975833" y="2376903"/>
                  <a:ext cx="138681" cy="295570"/>
                </a:xfrm>
                <a:custGeom>
                  <a:avLst/>
                  <a:gdLst>
                    <a:gd name="connsiteX0" fmla="*/ 138681 w 138681"/>
                    <a:gd name="connsiteY0" fmla="*/ 23 h 295570"/>
                    <a:gd name="connsiteX1" fmla="*/ 138681 w 138681"/>
                    <a:gd name="connsiteY1" fmla="*/ 215491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1"/>
                      </a:lnTo>
                      <a:cubicBezTo>
                        <a:pt x="0" y="295571"/>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94" name="Freeform 1793">
                  <a:extLst>
                    <a:ext uri="{FF2B5EF4-FFF2-40B4-BE49-F238E27FC236}">
                      <a16:creationId xmlns:a16="http://schemas.microsoft.com/office/drawing/2014/main" id="{792B5943-1F18-C4F3-596C-D027903E880A}"/>
                    </a:ext>
                  </a:extLst>
                </p:cNvPr>
                <p:cNvSpPr/>
                <p:nvPr/>
              </p:nvSpPr>
              <p:spPr>
                <a:xfrm>
                  <a:off x="974597" y="2376203"/>
                  <a:ext cx="138681" cy="295570"/>
                </a:xfrm>
                <a:custGeom>
                  <a:avLst/>
                  <a:gdLst>
                    <a:gd name="connsiteX0" fmla="*/ 138681 w 138681"/>
                    <a:gd name="connsiteY0" fmla="*/ 23 h 295570"/>
                    <a:gd name="connsiteX1" fmla="*/ 138681 w 138681"/>
                    <a:gd name="connsiteY1" fmla="*/ 215491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1"/>
                      </a:lnTo>
                      <a:cubicBezTo>
                        <a:pt x="0" y="295571"/>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95" name="Freeform 1794">
                  <a:extLst>
                    <a:ext uri="{FF2B5EF4-FFF2-40B4-BE49-F238E27FC236}">
                      <a16:creationId xmlns:a16="http://schemas.microsoft.com/office/drawing/2014/main" id="{6D074274-C574-1C7B-9299-83EF3C2ADD9B}"/>
                    </a:ext>
                  </a:extLst>
                </p:cNvPr>
                <p:cNvSpPr/>
                <p:nvPr/>
              </p:nvSpPr>
              <p:spPr>
                <a:xfrm>
                  <a:off x="973384" y="2375503"/>
                  <a:ext cx="138681" cy="295570"/>
                </a:xfrm>
                <a:custGeom>
                  <a:avLst/>
                  <a:gdLst>
                    <a:gd name="connsiteX0" fmla="*/ 138681 w 138681"/>
                    <a:gd name="connsiteY0" fmla="*/ 23 h 295570"/>
                    <a:gd name="connsiteX1" fmla="*/ 138681 w 138681"/>
                    <a:gd name="connsiteY1" fmla="*/ 215491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0"/>
                      </a:lnTo>
                      <a:cubicBezTo>
                        <a:pt x="0" y="295570"/>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96" name="Freeform 1795">
                  <a:extLst>
                    <a:ext uri="{FF2B5EF4-FFF2-40B4-BE49-F238E27FC236}">
                      <a16:creationId xmlns:a16="http://schemas.microsoft.com/office/drawing/2014/main" id="{207C7D2A-BD19-B68F-F2C7-6D923D128168}"/>
                    </a:ext>
                  </a:extLst>
                </p:cNvPr>
                <p:cNvSpPr/>
                <p:nvPr/>
              </p:nvSpPr>
              <p:spPr>
                <a:xfrm>
                  <a:off x="972171" y="2374804"/>
                  <a:ext cx="138681" cy="295570"/>
                </a:xfrm>
                <a:custGeom>
                  <a:avLst/>
                  <a:gdLst>
                    <a:gd name="connsiteX0" fmla="*/ 138681 w 138681"/>
                    <a:gd name="connsiteY0" fmla="*/ 23 h 295570"/>
                    <a:gd name="connsiteX1" fmla="*/ 138681 w 138681"/>
                    <a:gd name="connsiteY1" fmla="*/ 215490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0"/>
                      </a:lnTo>
                      <a:lnTo>
                        <a:pt x="0" y="295571"/>
                      </a:lnTo>
                      <a:cubicBezTo>
                        <a:pt x="0" y="295571"/>
                        <a:pt x="10844" y="96548"/>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97" name="Freeform 1796">
                  <a:extLst>
                    <a:ext uri="{FF2B5EF4-FFF2-40B4-BE49-F238E27FC236}">
                      <a16:creationId xmlns:a16="http://schemas.microsoft.com/office/drawing/2014/main" id="{B402BCC9-DA4B-8601-F901-821F24FBF0F9}"/>
                    </a:ext>
                  </a:extLst>
                </p:cNvPr>
                <p:cNvSpPr/>
                <p:nvPr/>
              </p:nvSpPr>
              <p:spPr>
                <a:xfrm>
                  <a:off x="970935" y="2374104"/>
                  <a:ext cx="138681" cy="295570"/>
                </a:xfrm>
                <a:custGeom>
                  <a:avLst/>
                  <a:gdLst>
                    <a:gd name="connsiteX0" fmla="*/ 138681 w 138681"/>
                    <a:gd name="connsiteY0" fmla="*/ 23 h 295570"/>
                    <a:gd name="connsiteX1" fmla="*/ 138681 w 138681"/>
                    <a:gd name="connsiteY1" fmla="*/ 215491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0"/>
                      </a:lnTo>
                      <a:cubicBezTo>
                        <a:pt x="0" y="295570"/>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98" name="Freeform 1797">
                  <a:extLst>
                    <a:ext uri="{FF2B5EF4-FFF2-40B4-BE49-F238E27FC236}">
                      <a16:creationId xmlns:a16="http://schemas.microsoft.com/office/drawing/2014/main" id="{1FB04313-7637-0AFF-F470-3264D2D2E507}"/>
                    </a:ext>
                  </a:extLst>
                </p:cNvPr>
                <p:cNvSpPr/>
                <p:nvPr/>
              </p:nvSpPr>
              <p:spPr>
                <a:xfrm>
                  <a:off x="969723" y="2373404"/>
                  <a:ext cx="138681" cy="295570"/>
                </a:xfrm>
                <a:custGeom>
                  <a:avLst/>
                  <a:gdLst>
                    <a:gd name="connsiteX0" fmla="*/ 138681 w 138681"/>
                    <a:gd name="connsiteY0" fmla="*/ 23 h 295570"/>
                    <a:gd name="connsiteX1" fmla="*/ 138681 w 138681"/>
                    <a:gd name="connsiteY1" fmla="*/ 215491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1"/>
                      </a:lnTo>
                      <a:cubicBezTo>
                        <a:pt x="0" y="295571"/>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99" name="Freeform 1798">
                  <a:extLst>
                    <a:ext uri="{FF2B5EF4-FFF2-40B4-BE49-F238E27FC236}">
                      <a16:creationId xmlns:a16="http://schemas.microsoft.com/office/drawing/2014/main" id="{CC7EB30F-9C70-49C0-D39B-BCBDB4613589}"/>
                    </a:ext>
                  </a:extLst>
                </p:cNvPr>
                <p:cNvSpPr/>
                <p:nvPr/>
              </p:nvSpPr>
              <p:spPr>
                <a:xfrm>
                  <a:off x="968510" y="2372704"/>
                  <a:ext cx="138681" cy="295570"/>
                </a:xfrm>
                <a:custGeom>
                  <a:avLst/>
                  <a:gdLst>
                    <a:gd name="connsiteX0" fmla="*/ 138681 w 138681"/>
                    <a:gd name="connsiteY0" fmla="*/ 23 h 295570"/>
                    <a:gd name="connsiteX1" fmla="*/ 138681 w 138681"/>
                    <a:gd name="connsiteY1" fmla="*/ 215491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1"/>
                      </a:lnTo>
                      <a:cubicBezTo>
                        <a:pt x="0" y="295571"/>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00" name="Freeform 1799">
                  <a:extLst>
                    <a:ext uri="{FF2B5EF4-FFF2-40B4-BE49-F238E27FC236}">
                      <a16:creationId xmlns:a16="http://schemas.microsoft.com/office/drawing/2014/main" id="{20F1FAAE-BC52-E31F-D04C-767AD599D1EE}"/>
                    </a:ext>
                  </a:extLst>
                </p:cNvPr>
                <p:cNvSpPr/>
                <p:nvPr/>
              </p:nvSpPr>
              <p:spPr>
                <a:xfrm>
                  <a:off x="967274" y="2372004"/>
                  <a:ext cx="138681" cy="295570"/>
                </a:xfrm>
                <a:custGeom>
                  <a:avLst/>
                  <a:gdLst>
                    <a:gd name="connsiteX0" fmla="*/ 138681 w 138681"/>
                    <a:gd name="connsiteY0" fmla="*/ 23 h 295570"/>
                    <a:gd name="connsiteX1" fmla="*/ 138681 w 138681"/>
                    <a:gd name="connsiteY1" fmla="*/ 215491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0"/>
                      </a:lnTo>
                      <a:cubicBezTo>
                        <a:pt x="0" y="295570"/>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01" name="Freeform 1800">
                  <a:extLst>
                    <a:ext uri="{FF2B5EF4-FFF2-40B4-BE49-F238E27FC236}">
                      <a16:creationId xmlns:a16="http://schemas.microsoft.com/office/drawing/2014/main" id="{E7372755-83EF-8C59-D3D3-4216837E332B}"/>
                    </a:ext>
                  </a:extLst>
                </p:cNvPr>
                <p:cNvSpPr/>
                <p:nvPr/>
              </p:nvSpPr>
              <p:spPr>
                <a:xfrm>
                  <a:off x="966062" y="2371305"/>
                  <a:ext cx="138681" cy="295570"/>
                </a:xfrm>
                <a:custGeom>
                  <a:avLst/>
                  <a:gdLst>
                    <a:gd name="connsiteX0" fmla="*/ 138681 w 138681"/>
                    <a:gd name="connsiteY0" fmla="*/ 23 h 295570"/>
                    <a:gd name="connsiteX1" fmla="*/ 138681 w 138681"/>
                    <a:gd name="connsiteY1" fmla="*/ 215490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0"/>
                      </a:lnTo>
                      <a:lnTo>
                        <a:pt x="0" y="295571"/>
                      </a:lnTo>
                      <a:cubicBezTo>
                        <a:pt x="0" y="295571"/>
                        <a:pt x="10844" y="96548"/>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02" name="Freeform 1801">
                  <a:extLst>
                    <a:ext uri="{FF2B5EF4-FFF2-40B4-BE49-F238E27FC236}">
                      <a16:creationId xmlns:a16="http://schemas.microsoft.com/office/drawing/2014/main" id="{E4937488-2D7F-70D5-0F58-C014D8599925}"/>
                    </a:ext>
                  </a:extLst>
                </p:cNvPr>
                <p:cNvSpPr/>
                <p:nvPr/>
              </p:nvSpPr>
              <p:spPr>
                <a:xfrm>
                  <a:off x="964826" y="2370605"/>
                  <a:ext cx="138681" cy="295570"/>
                </a:xfrm>
                <a:custGeom>
                  <a:avLst/>
                  <a:gdLst>
                    <a:gd name="connsiteX0" fmla="*/ 138681 w 138681"/>
                    <a:gd name="connsiteY0" fmla="*/ 23 h 295570"/>
                    <a:gd name="connsiteX1" fmla="*/ 138681 w 138681"/>
                    <a:gd name="connsiteY1" fmla="*/ 215491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0"/>
                      </a:lnTo>
                      <a:cubicBezTo>
                        <a:pt x="0" y="295570"/>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03" name="Freeform 1802">
                  <a:extLst>
                    <a:ext uri="{FF2B5EF4-FFF2-40B4-BE49-F238E27FC236}">
                      <a16:creationId xmlns:a16="http://schemas.microsoft.com/office/drawing/2014/main" id="{88090CD9-C7A6-C78D-A4FF-CF51F5E7B37D}"/>
                    </a:ext>
                  </a:extLst>
                </p:cNvPr>
                <p:cNvSpPr/>
                <p:nvPr/>
              </p:nvSpPr>
              <p:spPr>
                <a:xfrm>
                  <a:off x="963613" y="2369905"/>
                  <a:ext cx="138681" cy="295570"/>
                </a:xfrm>
                <a:custGeom>
                  <a:avLst/>
                  <a:gdLst>
                    <a:gd name="connsiteX0" fmla="*/ 138681 w 138681"/>
                    <a:gd name="connsiteY0" fmla="*/ 23 h 295570"/>
                    <a:gd name="connsiteX1" fmla="*/ 138681 w 138681"/>
                    <a:gd name="connsiteY1" fmla="*/ 215491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1"/>
                      </a:lnTo>
                      <a:cubicBezTo>
                        <a:pt x="0" y="295571"/>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04" name="Freeform 1803">
                  <a:extLst>
                    <a:ext uri="{FF2B5EF4-FFF2-40B4-BE49-F238E27FC236}">
                      <a16:creationId xmlns:a16="http://schemas.microsoft.com/office/drawing/2014/main" id="{20970026-9025-A663-1EC4-6B0773D8F130}"/>
                    </a:ext>
                  </a:extLst>
                </p:cNvPr>
                <p:cNvSpPr/>
                <p:nvPr/>
              </p:nvSpPr>
              <p:spPr>
                <a:xfrm>
                  <a:off x="962400" y="2369205"/>
                  <a:ext cx="138681" cy="295570"/>
                </a:xfrm>
                <a:custGeom>
                  <a:avLst/>
                  <a:gdLst>
                    <a:gd name="connsiteX0" fmla="*/ 138681 w 138681"/>
                    <a:gd name="connsiteY0" fmla="*/ 23 h 295570"/>
                    <a:gd name="connsiteX1" fmla="*/ 138681 w 138681"/>
                    <a:gd name="connsiteY1" fmla="*/ 215491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1"/>
                      </a:lnTo>
                      <a:cubicBezTo>
                        <a:pt x="0" y="295571"/>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05" name="Freeform 1804">
                  <a:extLst>
                    <a:ext uri="{FF2B5EF4-FFF2-40B4-BE49-F238E27FC236}">
                      <a16:creationId xmlns:a16="http://schemas.microsoft.com/office/drawing/2014/main" id="{3A0E66E0-E707-51B8-52E9-0D095F41F64A}"/>
                    </a:ext>
                  </a:extLst>
                </p:cNvPr>
                <p:cNvSpPr/>
                <p:nvPr/>
              </p:nvSpPr>
              <p:spPr>
                <a:xfrm>
                  <a:off x="961165" y="2368505"/>
                  <a:ext cx="138681" cy="295570"/>
                </a:xfrm>
                <a:custGeom>
                  <a:avLst/>
                  <a:gdLst>
                    <a:gd name="connsiteX0" fmla="*/ 138681 w 138681"/>
                    <a:gd name="connsiteY0" fmla="*/ 23 h 295570"/>
                    <a:gd name="connsiteX1" fmla="*/ 138681 w 138681"/>
                    <a:gd name="connsiteY1" fmla="*/ 215491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0"/>
                      </a:lnTo>
                      <a:cubicBezTo>
                        <a:pt x="0" y="295570"/>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06" name="Freeform 1805">
                  <a:extLst>
                    <a:ext uri="{FF2B5EF4-FFF2-40B4-BE49-F238E27FC236}">
                      <a16:creationId xmlns:a16="http://schemas.microsoft.com/office/drawing/2014/main" id="{695876B0-0CAC-B904-EAF7-D681D7C0A96A}"/>
                    </a:ext>
                  </a:extLst>
                </p:cNvPr>
                <p:cNvSpPr/>
                <p:nvPr/>
              </p:nvSpPr>
              <p:spPr>
                <a:xfrm>
                  <a:off x="959952" y="2367806"/>
                  <a:ext cx="138681" cy="295570"/>
                </a:xfrm>
                <a:custGeom>
                  <a:avLst/>
                  <a:gdLst>
                    <a:gd name="connsiteX0" fmla="*/ 138681 w 138681"/>
                    <a:gd name="connsiteY0" fmla="*/ 23 h 295570"/>
                    <a:gd name="connsiteX1" fmla="*/ 138681 w 138681"/>
                    <a:gd name="connsiteY1" fmla="*/ 215490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0"/>
                      </a:lnTo>
                      <a:lnTo>
                        <a:pt x="0" y="295571"/>
                      </a:lnTo>
                      <a:cubicBezTo>
                        <a:pt x="0" y="295571"/>
                        <a:pt x="10844" y="96548"/>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07" name="Freeform 1806">
                  <a:extLst>
                    <a:ext uri="{FF2B5EF4-FFF2-40B4-BE49-F238E27FC236}">
                      <a16:creationId xmlns:a16="http://schemas.microsoft.com/office/drawing/2014/main" id="{722B6DFB-23D0-6A74-B8F5-5F87936B3089}"/>
                    </a:ext>
                  </a:extLst>
                </p:cNvPr>
                <p:cNvSpPr/>
                <p:nvPr/>
              </p:nvSpPr>
              <p:spPr>
                <a:xfrm>
                  <a:off x="958739" y="2367106"/>
                  <a:ext cx="138681" cy="295570"/>
                </a:xfrm>
                <a:custGeom>
                  <a:avLst/>
                  <a:gdLst>
                    <a:gd name="connsiteX0" fmla="*/ 138681 w 138681"/>
                    <a:gd name="connsiteY0" fmla="*/ 23 h 295570"/>
                    <a:gd name="connsiteX1" fmla="*/ 138681 w 138681"/>
                    <a:gd name="connsiteY1" fmla="*/ 215491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0"/>
                      </a:lnTo>
                      <a:cubicBezTo>
                        <a:pt x="0" y="295570"/>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10" name="Freeform 1809">
                  <a:extLst>
                    <a:ext uri="{FF2B5EF4-FFF2-40B4-BE49-F238E27FC236}">
                      <a16:creationId xmlns:a16="http://schemas.microsoft.com/office/drawing/2014/main" id="{13065742-9044-2918-C0EC-DE0AB26CF30A}"/>
                    </a:ext>
                  </a:extLst>
                </p:cNvPr>
                <p:cNvSpPr/>
                <p:nvPr/>
              </p:nvSpPr>
              <p:spPr>
                <a:xfrm>
                  <a:off x="957503" y="2366406"/>
                  <a:ext cx="138681" cy="295570"/>
                </a:xfrm>
                <a:custGeom>
                  <a:avLst/>
                  <a:gdLst>
                    <a:gd name="connsiteX0" fmla="*/ 138681 w 138681"/>
                    <a:gd name="connsiteY0" fmla="*/ 23 h 295570"/>
                    <a:gd name="connsiteX1" fmla="*/ 138681 w 138681"/>
                    <a:gd name="connsiteY1" fmla="*/ 215491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1"/>
                      </a:lnTo>
                      <a:cubicBezTo>
                        <a:pt x="0" y="295571"/>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11" name="Freeform 1810">
                  <a:extLst>
                    <a:ext uri="{FF2B5EF4-FFF2-40B4-BE49-F238E27FC236}">
                      <a16:creationId xmlns:a16="http://schemas.microsoft.com/office/drawing/2014/main" id="{6FF5F1E2-8F52-D752-9376-175AD539379B}"/>
                    </a:ext>
                  </a:extLst>
                </p:cNvPr>
                <p:cNvSpPr/>
                <p:nvPr/>
              </p:nvSpPr>
              <p:spPr>
                <a:xfrm>
                  <a:off x="956291" y="2365706"/>
                  <a:ext cx="138681" cy="295570"/>
                </a:xfrm>
                <a:custGeom>
                  <a:avLst/>
                  <a:gdLst>
                    <a:gd name="connsiteX0" fmla="*/ 138681 w 138681"/>
                    <a:gd name="connsiteY0" fmla="*/ 23 h 295570"/>
                    <a:gd name="connsiteX1" fmla="*/ 138681 w 138681"/>
                    <a:gd name="connsiteY1" fmla="*/ 215491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1"/>
                      </a:lnTo>
                      <a:cubicBezTo>
                        <a:pt x="0" y="295571"/>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12" name="Freeform 1811">
                  <a:extLst>
                    <a:ext uri="{FF2B5EF4-FFF2-40B4-BE49-F238E27FC236}">
                      <a16:creationId xmlns:a16="http://schemas.microsoft.com/office/drawing/2014/main" id="{C2086055-CE6E-E622-3D33-56D0ABEB6E8A}"/>
                    </a:ext>
                  </a:extLst>
                </p:cNvPr>
                <p:cNvSpPr/>
                <p:nvPr/>
              </p:nvSpPr>
              <p:spPr>
                <a:xfrm>
                  <a:off x="955078" y="2365006"/>
                  <a:ext cx="138681" cy="295570"/>
                </a:xfrm>
                <a:custGeom>
                  <a:avLst/>
                  <a:gdLst>
                    <a:gd name="connsiteX0" fmla="*/ 138681 w 138681"/>
                    <a:gd name="connsiteY0" fmla="*/ 23 h 295570"/>
                    <a:gd name="connsiteX1" fmla="*/ 138681 w 138681"/>
                    <a:gd name="connsiteY1" fmla="*/ 215491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0"/>
                      </a:lnTo>
                      <a:cubicBezTo>
                        <a:pt x="0" y="295570"/>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13" name="Freeform 1812">
                  <a:extLst>
                    <a:ext uri="{FF2B5EF4-FFF2-40B4-BE49-F238E27FC236}">
                      <a16:creationId xmlns:a16="http://schemas.microsoft.com/office/drawing/2014/main" id="{7D29232D-F9AB-AFE8-0464-E88074DAA35E}"/>
                    </a:ext>
                  </a:extLst>
                </p:cNvPr>
                <p:cNvSpPr/>
                <p:nvPr/>
              </p:nvSpPr>
              <p:spPr>
                <a:xfrm>
                  <a:off x="953842" y="2364307"/>
                  <a:ext cx="138681" cy="295570"/>
                </a:xfrm>
                <a:custGeom>
                  <a:avLst/>
                  <a:gdLst>
                    <a:gd name="connsiteX0" fmla="*/ 138681 w 138681"/>
                    <a:gd name="connsiteY0" fmla="*/ 23 h 295570"/>
                    <a:gd name="connsiteX1" fmla="*/ 138681 w 138681"/>
                    <a:gd name="connsiteY1" fmla="*/ 215490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0"/>
                      </a:lnTo>
                      <a:lnTo>
                        <a:pt x="0" y="295571"/>
                      </a:lnTo>
                      <a:cubicBezTo>
                        <a:pt x="0" y="295571"/>
                        <a:pt x="10844" y="96548"/>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14" name="Freeform 1813">
                  <a:extLst>
                    <a:ext uri="{FF2B5EF4-FFF2-40B4-BE49-F238E27FC236}">
                      <a16:creationId xmlns:a16="http://schemas.microsoft.com/office/drawing/2014/main" id="{7D50230C-A6F3-DD67-619D-FF34CBD2ABC5}"/>
                    </a:ext>
                  </a:extLst>
                </p:cNvPr>
                <p:cNvSpPr/>
                <p:nvPr/>
              </p:nvSpPr>
              <p:spPr>
                <a:xfrm>
                  <a:off x="952630" y="2363607"/>
                  <a:ext cx="138681" cy="295570"/>
                </a:xfrm>
                <a:custGeom>
                  <a:avLst/>
                  <a:gdLst>
                    <a:gd name="connsiteX0" fmla="*/ 138681 w 138681"/>
                    <a:gd name="connsiteY0" fmla="*/ 23 h 295570"/>
                    <a:gd name="connsiteX1" fmla="*/ 138681 w 138681"/>
                    <a:gd name="connsiteY1" fmla="*/ 215491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0"/>
                      </a:lnTo>
                      <a:cubicBezTo>
                        <a:pt x="0" y="295570"/>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15" name="Freeform 1814">
                  <a:extLst>
                    <a:ext uri="{FF2B5EF4-FFF2-40B4-BE49-F238E27FC236}">
                      <a16:creationId xmlns:a16="http://schemas.microsoft.com/office/drawing/2014/main" id="{1161C3BD-2DDC-E13F-06D3-D3AA033957D4}"/>
                    </a:ext>
                  </a:extLst>
                </p:cNvPr>
                <p:cNvSpPr/>
                <p:nvPr/>
              </p:nvSpPr>
              <p:spPr>
                <a:xfrm>
                  <a:off x="951394" y="2362907"/>
                  <a:ext cx="138681" cy="295570"/>
                </a:xfrm>
                <a:custGeom>
                  <a:avLst/>
                  <a:gdLst>
                    <a:gd name="connsiteX0" fmla="*/ 138681 w 138681"/>
                    <a:gd name="connsiteY0" fmla="*/ 23 h 295570"/>
                    <a:gd name="connsiteX1" fmla="*/ 138681 w 138681"/>
                    <a:gd name="connsiteY1" fmla="*/ 215491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1"/>
                      </a:lnTo>
                      <a:cubicBezTo>
                        <a:pt x="0" y="295571"/>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16" name="Freeform 1815">
                  <a:extLst>
                    <a:ext uri="{FF2B5EF4-FFF2-40B4-BE49-F238E27FC236}">
                      <a16:creationId xmlns:a16="http://schemas.microsoft.com/office/drawing/2014/main" id="{CAB46551-3692-0220-F099-61B86377FE16}"/>
                    </a:ext>
                  </a:extLst>
                </p:cNvPr>
                <p:cNvSpPr/>
                <p:nvPr/>
              </p:nvSpPr>
              <p:spPr>
                <a:xfrm>
                  <a:off x="950181" y="2362207"/>
                  <a:ext cx="138681" cy="295570"/>
                </a:xfrm>
                <a:custGeom>
                  <a:avLst/>
                  <a:gdLst>
                    <a:gd name="connsiteX0" fmla="*/ 138681 w 138681"/>
                    <a:gd name="connsiteY0" fmla="*/ 23 h 295570"/>
                    <a:gd name="connsiteX1" fmla="*/ 138681 w 138681"/>
                    <a:gd name="connsiteY1" fmla="*/ 215491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1"/>
                      </a:lnTo>
                      <a:cubicBezTo>
                        <a:pt x="0" y="295571"/>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17" name="Freeform 1816">
                  <a:extLst>
                    <a:ext uri="{FF2B5EF4-FFF2-40B4-BE49-F238E27FC236}">
                      <a16:creationId xmlns:a16="http://schemas.microsoft.com/office/drawing/2014/main" id="{376D95BD-4A7E-9E1D-0E20-E5F4E9C095F0}"/>
                    </a:ext>
                  </a:extLst>
                </p:cNvPr>
                <p:cNvSpPr/>
                <p:nvPr/>
              </p:nvSpPr>
              <p:spPr>
                <a:xfrm>
                  <a:off x="948968" y="2361531"/>
                  <a:ext cx="138681" cy="295570"/>
                </a:xfrm>
                <a:custGeom>
                  <a:avLst/>
                  <a:gdLst>
                    <a:gd name="connsiteX0" fmla="*/ 138681 w 138681"/>
                    <a:gd name="connsiteY0" fmla="*/ 23 h 295570"/>
                    <a:gd name="connsiteX1" fmla="*/ 138681 w 138681"/>
                    <a:gd name="connsiteY1" fmla="*/ 215491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23"/>
                      </a:moveTo>
                      <a:lnTo>
                        <a:pt x="138681" y="215491"/>
                      </a:lnTo>
                      <a:lnTo>
                        <a:pt x="0" y="295570"/>
                      </a:lnTo>
                      <a:cubicBezTo>
                        <a:pt x="0" y="295570"/>
                        <a:pt x="10844" y="96549"/>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18" name="Freeform 1817">
                  <a:extLst>
                    <a:ext uri="{FF2B5EF4-FFF2-40B4-BE49-F238E27FC236}">
                      <a16:creationId xmlns:a16="http://schemas.microsoft.com/office/drawing/2014/main" id="{9B02D761-F8E6-16DE-410B-B9181AE694DF}"/>
                    </a:ext>
                  </a:extLst>
                </p:cNvPr>
                <p:cNvSpPr/>
                <p:nvPr/>
              </p:nvSpPr>
              <p:spPr>
                <a:xfrm>
                  <a:off x="947732" y="2360854"/>
                  <a:ext cx="138681" cy="295570"/>
                </a:xfrm>
                <a:custGeom>
                  <a:avLst/>
                  <a:gdLst>
                    <a:gd name="connsiteX0" fmla="*/ 138681 w 138681"/>
                    <a:gd name="connsiteY0" fmla="*/ 0 h 295570"/>
                    <a:gd name="connsiteX1" fmla="*/ 138681 w 138681"/>
                    <a:gd name="connsiteY1" fmla="*/ 215467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1"/>
                      </a:lnTo>
                      <a:cubicBezTo>
                        <a:pt x="0" y="295571"/>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19" name="Freeform 1818">
                  <a:extLst>
                    <a:ext uri="{FF2B5EF4-FFF2-40B4-BE49-F238E27FC236}">
                      <a16:creationId xmlns:a16="http://schemas.microsoft.com/office/drawing/2014/main" id="{18D8E08D-9C62-8336-C659-4CE2174DBCA7}"/>
                    </a:ext>
                  </a:extLst>
                </p:cNvPr>
                <p:cNvSpPr/>
                <p:nvPr/>
              </p:nvSpPr>
              <p:spPr>
                <a:xfrm>
                  <a:off x="946520" y="2360154"/>
                  <a:ext cx="138681" cy="295570"/>
                </a:xfrm>
                <a:custGeom>
                  <a:avLst/>
                  <a:gdLst>
                    <a:gd name="connsiteX0" fmla="*/ 138681 w 138681"/>
                    <a:gd name="connsiteY0" fmla="*/ 0 h 295570"/>
                    <a:gd name="connsiteX1" fmla="*/ 138681 w 138681"/>
                    <a:gd name="connsiteY1" fmla="*/ 215467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1"/>
                      </a:lnTo>
                      <a:cubicBezTo>
                        <a:pt x="0" y="295571"/>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20" name="Freeform 1819">
                  <a:extLst>
                    <a:ext uri="{FF2B5EF4-FFF2-40B4-BE49-F238E27FC236}">
                      <a16:creationId xmlns:a16="http://schemas.microsoft.com/office/drawing/2014/main" id="{C70E062F-74BC-3ECE-C8D4-2ECEBD266ED5}"/>
                    </a:ext>
                  </a:extLst>
                </p:cNvPr>
                <p:cNvSpPr/>
                <p:nvPr/>
              </p:nvSpPr>
              <p:spPr>
                <a:xfrm>
                  <a:off x="945307" y="2359455"/>
                  <a:ext cx="138681" cy="295570"/>
                </a:xfrm>
                <a:custGeom>
                  <a:avLst/>
                  <a:gdLst>
                    <a:gd name="connsiteX0" fmla="*/ 138681 w 138681"/>
                    <a:gd name="connsiteY0" fmla="*/ 0 h 295570"/>
                    <a:gd name="connsiteX1" fmla="*/ 138681 w 138681"/>
                    <a:gd name="connsiteY1" fmla="*/ 215467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0"/>
                      </a:lnTo>
                      <a:cubicBezTo>
                        <a:pt x="0" y="295570"/>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21" name="Freeform 1820">
                  <a:extLst>
                    <a:ext uri="{FF2B5EF4-FFF2-40B4-BE49-F238E27FC236}">
                      <a16:creationId xmlns:a16="http://schemas.microsoft.com/office/drawing/2014/main" id="{638DFD7F-3E38-682D-DFC8-134C48440746}"/>
                    </a:ext>
                  </a:extLst>
                </p:cNvPr>
                <p:cNvSpPr/>
                <p:nvPr/>
              </p:nvSpPr>
              <p:spPr>
                <a:xfrm>
                  <a:off x="944071" y="2358755"/>
                  <a:ext cx="138681" cy="295570"/>
                </a:xfrm>
                <a:custGeom>
                  <a:avLst/>
                  <a:gdLst>
                    <a:gd name="connsiteX0" fmla="*/ 138681 w 138681"/>
                    <a:gd name="connsiteY0" fmla="*/ 0 h 295570"/>
                    <a:gd name="connsiteX1" fmla="*/ 138681 w 138681"/>
                    <a:gd name="connsiteY1" fmla="*/ 215467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1"/>
                      </a:lnTo>
                      <a:cubicBezTo>
                        <a:pt x="0" y="295571"/>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22" name="Freeform 1821">
                  <a:extLst>
                    <a:ext uri="{FF2B5EF4-FFF2-40B4-BE49-F238E27FC236}">
                      <a16:creationId xmlns:a16="http://schemas.microsoft.com/office/drawing/2014/main" id="{CD696631-4830-4EC1-B1A8-D2E899BD4AD5}"/>
                    </a:ext>
                  </a:extLst>
                </p:cNvPr>
                <p:cNvSpPr/>
                <p:nvPr/>
              </p:nvSpPr>
              <p:spPr>
                <a:xfrm>
                  <a:off x="942859" y="2358055"/>
                  <a:ext cx="138681" cy="295570"/>
                </a:xfrm>
                <a:custGeom>
                  <a:avLst/>
                  <a:gdLst>
                    <a:gd name="connsiteX0" fmla="*/ 138681 w 138681"/>
                    <a:gd name="connsiteY0" fmla="*/ 0 h 295570"/>
                    <a:gd name="connsiteX1" fmla="*/ 138681 w 138681"/>
                    <a:gd name="connsiteY1" fmla="*/ 215467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0"/>
                      </a:lnTo>
                      <a:cubicBezTo>
                        <a:pt x="0" y="295570"/>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23" name="Freeform 1822">
                  <a:extLst>
                    <a:ext uri="{FF2B5EF4-FFF2-40B4-BE49-F238E27FC236}">
                      <a16:creationId xmlns:a16="http://schemas.microsoft.com/office/drawing/2014/main" id="{F2F67B83-57C1-6A06-A515-1A2BAD9C7009}"/>
                    </a:ext>
                  </a:extLst>
                </p:cNvPr>
                <p:cNvSpPr/>
                <p:nvPr/>
              </p:nvSpPr>
              <p:spPr>
                <a:xfrm>
                  <a:off x="941646" y="2357355"/>
                  <a:ext cx="138681" cy="295570"/>
                </a:xfrm>
                <a:custGeom>
                  <a:avLst/>
                  <a:gdLst>
                    <a:gd name="connsiteX0" fmla="*/ 138681 w 138681"/>
                    <a:gd name="connsiteY0" fmla="*/ 0 h 295570"/>
                    <a:gd name="connsiteX1" fmla="*/ 138681 w 138681"/>
                    <a:gd name="connsiteY1" fmla="*/ 215467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1"/>
                      </a:lnTo>
                      <a:cubicBezTo>
                        <a:pt x="0" y="295571"/>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24" name="Freeform 1823">
                  <a:extLst>
                    <a:ext uri="{FF2B5EF4-FFF2-40B4-BE49-F238E27FC236}">
                      <a16:creationId xmlns:a16="http://schemas.microsoft.com/office/drawing/2014/main" id="{35B028C3-F012-F358-929A-78FB3B9EDCC2}"/>
                    </a:ext>
                  </a:extLst>
                </p:cNvPr>
                <p:cNvSpPr/>
                <p:nvPr/>
              </p:nvSpPr>
              <p:spPr>
                <a:xfrm>
                  <a:off x="940410" y="2356655"/>
                  <a:ext cx="138681" cy="295570"/>
                </a:xfrm>
                <a:custGeom>
                  <a:avLst/>
                  <a:gdLst>
                    <a:gd name="connsiteX0" fmla="*/ 138681 w 138681"/>
                    <a:gd name="connsiteY0" fmla="*/ 0 h 295570"/>
                    <a:gd name="connsiteX1" fmla="*/ 138681 w 138681"/>
                    <a:gd name="connsiteY1" fmla="*/ 215467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1"/>
                      </a:lnTo>
                      <a:cubicBezTo>
                        <a:pt x="0" y="295571"/>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25" name="Freeform 1824">
                  <a:extLst>
                    <a:ext uri="{FF2B5EF4-FFF2-40B4-BE49-F238E27FC236}">
                      <a16:creationId xmlns:a16="http://schemas.microsoft.com/office/drawing/2014/main" id="{746F0F9F-32AD-32A4-9A27-826014B5B585}"/>
                    </a:ext>
                  </a:extLst>
                </p:cNvPr>
                <p:cNvSpPr/>
                <p:nvPr/>
              </p:nvSpPr>
              <p:spPr>
                <a:xfrm>
                  <a:off x="939198" y="2355956"/>
                  <a:ext cx="138681" cy="295570"/>
                </a:xfrm>
                <a:custGeom>
                  <a:avLst/>
                  <a:gdLst>
                    <a:gd name="connsiteX0" fmla="*/ 138681 w 138681"/>
                    <a:gd name="connsiteY0" fmla="*/ 0 h 295570"/>
                    <a:gd name="connsiteX1" fmla="*/ 138681 w 138681"/>
                    <a:gd name="connsiteY1" fmla="*/ 215467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0"/>
                      </a:lnTo>
                      <a:cubicBezTo>
                        <a:pt x="0" y="295570"/>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26" name="Freeform 1825">
                  <a:extLst>
                    <a:ext uri="{FF2B5EF4-FFF2-40B4-BE49-F238E27FC236}">
                      <a16:creationId xmlns:a16="http://schemas.microsoft.com/office/drawing/2014/main" id="{25EC64DA-EB63-C881-3CB7-8C90264A1A5E}"/>
                    </a:ext>
                  </a:extLst>
                </p:cNvPr>
                <p:cNvSpPr/>
                <p:nvPr/>
              </p:nvSpPr>
              <p:spPr>
                <a:xfrm>
                  <a:off x="937962" y="2355256"/>
                  <a:ext cx="138681" cy="295570"/>
                </a:xfrm>
                <a:custGeom>
                  <a:avLst/>
                  <a:gdLst>
                    <a:gd name="connsiteX0" fmla="*/ 138681 w 138681"/>
                    <a:gd name="connsiteY0" fmla="*/ 0 h 295570"/>
                    <a:gd name="connsiteX1" fmla="*/ 138681 w 138681"/>
                    <a:gd name="connsiteY1" fmla="*/ 215467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1"/>
                      </a:lnTo>
                      <a:cubicBezTo>
                        <a:pt x="0" y="295571"/>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27" name="Freeform 1826">
                  <a:extLst>
                    <a:ext uri="{FF2B5EF4-FFF2-40B4-BE49-F238E27FC236}">
                      <a16:creationId xmlns:a16="http://schemas.microsoft.com/office/drawing/2014/main" id="{AFCC3FBF-A6C2-9973-54D0-410477D35C3F}"/>
                    </a:ext>
                  </a:extLst>
                </p:cNvPr>
                <p:cNvSpPr/>
                <p:nvPr/>
              </p:nvSpPr>
              <p:spPr>
                <a:xfrm>
                  <a:off x="936749" y="2354556"/>
                  <a:ext cx="138681" cy="295570"/>
                </a:xfrm>
                <a:custGeom>
                  <a:avLst/>
                  <a:gdLst>
                    <a:gd name="connsiteX0" fmla="*/ 138681 w 138681"/>
                    <a:gd name="connsiteY0" fmla="*/ 0 h 295570"/>
                    <a:gd name="connsiteX1" fmla="*/ 138681 w 138681"/>
                    <a:gd name="connsiteY1" fmla="*/ 215467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0"/>
                      </a:lnTo>
                      <a:cubicBezTo>
                        <a:pt x="0" y="295570"/>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28" name="Freeform 1827">
                  <a:extLst>
                    <a:ext uri="{FF2B5EF4-FFF2-40B4-BE49-F238E27FC236}">
                      <a16:creationId xmlns:a16="http://schemas.microsoft.com/office/drawing/2014/main" id="{F182FB04-8CEA-B939-7D87-7714B221BCC5}"/>
                    </a:ext>
                  </a:extLst>
                </p:cNvPr>
                <p:cNvSpPr/>
                <p:nvPr/>
              </p:nvSpPr>
              <p:spPr>
                <a:xfrm>
                  <a:off x="935536" y="2353856"/>
                  <a:ext cx="138681" cy="295570"/>
                </a:xfrm>
                <a:custGeom>
                  <a:avLst/>
                  <a:gdLst>
                    <a:gd name="connsiteX0" fmla="*/ 138681 w 138681"/>
                    <a:gd name="connsiteY0" fmla="*/ 0 h 295570"/>
                    <a:gd name="connsiteX1" fmla="*/ 138681 w 138681"/>
                    <a:gd name="connsiteY1" fmla="*/ 215467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1"/>
                      </a:lnTo>
                      <a:cubicBezTo>
                        <a:pt x="0" y="295571"/>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29" name="Freeform 1828">
                  <a:extLst>
                    <a:ext uri="{FF2B5EF4-FFF2-40B4-BE49-F238E27FC236}">
                      <a16:creationId xmlns:a16="http://schemas.microsoft.com/office/drawing/2014/main" id="{D2FF6F5E-BE94-76CD-7EF9-AF3FA283DA0D}"/>
                    </a:ext>
                  </a:extLst>
                </p:cNvPr>
                <p:cNvSpPr/>
                <p:nvPr/>
              </p:nvSpPr>
              <p:spPr>
                <a:xfrm>
                  <a:off x="934300" y="2353156"/>
                  <a:ext cx="138681" cy="295570"/>
                </a:xfrm>
                <a:custGeom>
                  <a:avLst/>
                  <a:gdLst>
                    <a:gd name="connsiteX0" fmla="*/ 138681 w 138681"/>
                    <a:gd name="connsiteY0" fmla="*/ 0 h 295570"/>
                    <a:gd name="connsiteX1" fmla="*/ 138681 w 138681"/>
                    <a:gd name="connsiteY1" fmla="*/ 215467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1"/>
                      </a:lnTo>
                      <a:cubicBezTo>
                        <a:pt x="0" y="295571"/>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30" name="Freeform 1829">
                  <a:extLst>
                    <a:ext uri="{FF2B5EF4-FFF2-40B4-BE49-F238E27FC236}">
                      <a16:creationId xmlns:a16="http://schemas.microsoft.com/office/drawing/2014/main" id="{ED2975A2-AB63-0259-5DD9-1352954A2AD6}"/>
                    </a:ext>
                  </a:extLst>
                </p:cNvPr>
                <p:cNvSpPr/>
                <p:nvPr/>
              </p:nvSpPr>
              <p:spPr>
                <a:xfrm>
                  <a:off x="933088" y="2352457"/>
                  <a:ext cx="138681" cy="295570"/>
                </a:xfrm>
                <a:custGeom>
                  <a:avLst/>
                  <a:gdLst>
                    <a:gd name="connsiteX0" fmla="*/ 138681 w 138681"/>
                    <a:gd name="connsiteY0" fmla="*/ 0 h 295570"/>
                    <a:gd name="connsiteX1" fmla="*/ 138681 w 138681"/>
                    <a:gd name="connsiteY1" fmla="*/ 215467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0"/>
                      </a:lnTo>
                      <a:cubicBezTo>
                        <a:pt x="0" y="295570"/>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31" name="Freeform 1830">
                  <a:extLst>
                    <a:ext uri="{FF2B5EF4-FFF2-40B4-BE49-F238E27FC236}">
                      <a16:creationId xmlns:a16="http://schemas.microsoft.com/office/drawing/2014/main" id="{7C01C7D7-62B3-AF96-D927-D390BCB1DEBF}"/>
                    </a:ext>
                  </a:extLst>
                </p:cNvPr>
                <p:cNvSpPr/>
                <p:nvPr/>
              </p:nvSpPr>
              <p:spPr>
                <a:xfrm>
                  <a:off x="931875" y="2351757"/>
                  <a:ext cx="138681" cy="295570"/>
                </a:xfrm>
                <a:custGeom>
                  <a:avLst/>
                  <a:gdLst>
                    <a:gd name="connsiteX0" fmla="*/ 138681 w 138681"/>
                    <a:gd name="connsiteY0" fmla="*/ 0 h 295570"/>
                    <a:gd name="connsiteX1" fmla="*/ 138681 w 138681"/>
                    <a:gd name="connsiteY1" fmla="*/ 215467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1"/>
                      </a:lnTo>
                      <a:cubicBezTo>
                        <a:pt x="0" y="295571"/>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32" name="Freeform 1831">
                  <a:extLst>
                    <a:ext uri="{FF2B5EF4-FFF2-40B4-BE49-F238E27FC236}">
                      <a16:creationId xmlns:a16="http://schemas.microsoft.com/office/drawing/2014/main" id="{A6F084B7-F124-A6F0-CAAA-0BE1718AE4FE}"/>
                    </a:ext>
                  </a:extLst>
                </p:cNvPr>
                <p:cNvSpPr/>
                <p:nvPr/>
              </p:nvSpPr>
              <p:spPr>
                <a:xfrm>
                  <a:off x="930639" y="2351057"/>
                  <a:ext cx="138681" cy="295570"/>
                </a:xfrm>
                <a:custGeom>
                  <a:avLst/>
                  <a:gdLst>
                    <a:gd name="connsiteX0" fmla="*/ 138681 w 138681"/>
                    <a:gd name="connsiteY0" fmla="*/ 0 h 295570"/>
                    <a:gd name="connsiteX1" fmla="*/ 138681 w 138681"/>
                    <a:gd name="connsiteY1" fmla="*/ 215467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0"/>
                      </a:lnTo>
                      <a:cubicBezTo>
                        <a:pt x="0" y="295570"/>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33" name="Freeform 1832">
                  <a:extLst>
                    <a:ext uri="{FF2B5EF4-FFF2-40B4-BE49-F238E27FC236}">
                      <a16:creationId xmlns:a16="http://schemas.microsoft.com/office/drawing/2014/main" id="{E94A7BC1-7712-C6D8-3F97-C78A6846FB5C}"/>
                    </a:ext>
                  </a:extLst>
                </p:cNvPr>
                <p:cNvSpPr/>
                <p:nvPr/>
              </p:nvSpPr>
              <p:spPr>
                <a:xfrm>
                  <a:off x="929427" y="2350357"/>
                  <a:ext cx="138681" cy="295570"/>
                </a:xfrm>
                <a:custGeom>
                  <a:avLst/>
                  <a:gdLst>
                    <a:gd name="connsiteX0" fmla="*/ 138681 w 138681"/>
                    <a:gd name="connsiteY0" fmla="*/ 0 h 295570"/>
                    <a:gd name="connsiteX1" fmla="*/ 138681 w 138681"/>
                    <a:gd name="connsiteY1" fmla="*/ 215467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1"/>
                      </a:lnTo>
                      <a:cubicBezTo>
                        <a:pt x="0" y="295571"/>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34" name="Freeform 1833">
                  <a:extLst>
                    <a:ext uri="{FF2B5EF4-FFF2-40B4-BE49-F238E27FC236}">
                      <a16:creationId xmlns:a16="http://schemas.microsoft.com/office/drawing/2014/main" id="{95096ED9-BA69-554D-3D08-4573E73C0FFA}"/>
                    </a:ext>
                  </a:extLst>
                </p:cNvPr>
                <p:cNvSpPr/>
                <p:nvPr/>
              </p:nvSpPr>
              <p:spPr>
                <a:xfrm>
                  <a:off x="928214" y="2349657"/>
                  <a:ext cx="138681" cy="295570"/>
                </a:xfrm>
                <a:custGeom>
                  <a:avLst/>
                  <a:gdLst>
                    <a:gd name="connsiteX0" fmla="*/ 138681 w 138681"/>
                    <a:gd name="connsiteY0" fmla="*/ 0 h 295570"/>
                    <a:gd name="connsiteX1" fmla="*/ 138681 w 138681"/>
                    <a:gd name="connsiteY1" fmla="*/ 215467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1"/>
                      </a:lnTo>
                      <a:cubicBezTo>
                        <a:pt x="0" y="295571"/>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35" name="Freeform 1834">
                  <a:extLst>
                    <a:ext uri="{FF2B5EF4-FFF2-40B4-BE49-F238E27FC236}">
                      <a16:creationId xmlns:a16="http://schemas.microsoft.com/office/drawing/2014/main" id="{F0D93705-5E44-59BE-D303-0617A61F5AD9}"/>
                    </a:ext>
                  </a:extLst>
                </p:cNvPr>
                <p:cNvSpPr/>
                <p:nvPr/>
              </p:nvSpPr>
              <p:spPr>
                <a:xfrm>
                  <a:off x="926978" y="2348958"/>
                  <a:ext cx="138681" cy="295570"/>
                </a:xfrm>
                <a:custGeom>
                  <a:avLst/>
                  <a:gdLst>
                    <a:gd name="connsiteX0" fmla="*/ 138681 w 138681"/>
                    <a:gd name="connsiteY0" fmla="*/ 0 h 295570"/>
                    <a:gd name="connsiteX1" fmla="*/ 138681 w 138681"/>
                    <a:gd name="connsiteY1" fmla="*/ 215467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0"/>
                      </a:lnTo>
                      <a:cubicBezTo>
                        <a:pt x="0" y="295570"/>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36" name="Freeform 1835">
                  <a:extLst>
                    <a:ext uri="{FF2B5EF4-FFF2-40B4-BE49-F238E27FC236}">
                      <a16:creationId xmlns:a16="http://schemas.microsoft.com/office/drawing/2014/main" id="{D86FDF1B-9360-16A8-BE13-E2C32C58B0F5}"/>
                    </a:ext>
                  </a:extLst>
                </p:cNvPr>
                <p:cNvSpPr/>
                <p:nvPr/>
              </p:nvSpPr>
              <p:spPr>
                <a:xfrm>
                  <a:off x="925765" y="2348258"/>
                  <a:ext cx="138681" cy="295570"/>
                </a:xfrm>
                <a:custGeom>
                  <a:avLst/>
                  <a:gdLst>
                    <a:gd name="connsiteX0" fmla="*/ 138681 w 138681"/>
                    <a:gd name="connsiteY0" fmla="*/ 0 h 295570"/>
                    <a:gd name="connsiteX1" fmla="*/ 138681 w 138681"/>
                    <a:gd name="connsiteY1" fmla="*/ 215467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1"/>
                      </a:lnTo>
                      <a:cubicBezTo>
                        <a:pt x="0" y="295571"/>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37" name="Freeform 1836">
                  <a:extLst>
                    <a:ext uri="{FF2B5EF4-FFF2-40B4-BE49-F238E27FC236}">
                      <a16:creationId xmlns:a16="http://schemas.microsoft.com/office/drawing/2014/main" id="{63E4857E-46FE-61ED-D192-10FD38EACA32}"/>
                    </a:ext>
                  </a:extLst>
                </p:cNvPr>
                <p:cNvSpPr/>
                <p:nvPr/>
              </p:nvSpPr>
              <p:spPr>
                <a:xfrm>
                  <a:off x="924530" y="2347558"/>
                  <a:ext cx="138681" cy="295570"/>
                </a:xfrm>
                <a:custGeom>
                  <a:avLst/>
                  <a:gdLst>
                    <a:gd name="connsiteX0" fmla="*/ 138681 w 138681"/>
                    <a:gd name="connsiteY0" fmla="*/ 0 h 295570"/>
                    <a:gd name="connsiteX1" fmla="*/ 138681 w 138681"/>
                    <a:gd name="connsiteY1" fmla="*/ 215467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0"/>
                      </a:lnTo>
                      <a:cubicBezTo>
                        <a:pt x="0" y="295570"/>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38" name="Freeform 1837">
                  <a:extLst>
                    <a:ext uri="{FF2B5EF4-FFF2-40B4-BE49-F238E27FC236}">
                      <a16:creationId xmlns:a16="http://schemas.microsoft.com/office/drawing/2014/main" id="{BF5AA3F8-FCD0-B694-EAA2-36BCB36A65B9}"/>
                    </a:ext>
                  </a:extLst>
                </p:cNvPr>
                <p:cNvSpPr/>
                <p:nvPr/>
              </p:nvSpPr>
              <p:spPr>
                <a:xfrm>
                  <a:off x="923317" y="2346858"/>
                  <a:ext cx="138681" cy="295570"/>
                </a:xfrm>
                <a:custGeom>
                  <a:avLst/>
                  <a:gdLst>
                    <a:gd name="connsiteX0" fmla="*/ 138681 w 138681"/>
                    <a:gd name="connsiteY0" fmla="*/ 0 h 295570"/>
                    <a:gd name="connsiteX1" fmla="*/ 138681 w 138681"/>
                    <a:gd name="connsiteY1" fmla="*/ 215467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1"/>
                      </a:lnTo>
                      <a:cubicBezTo>
                        <a:pt x="0" y="295571"/>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39" name="Freeform 1838">
                  <a:extLst>
                    <a:ext uri="{FF2B5EF4-FFF2-40B4-BE49-F238E27FC236}">
                      <a16:creationId xmlns:a16="http://schemas.microsoft.com/office/drawing/2014/main" id="{E08F46DA-852B-F7B1-A050-B3673A234BEC}"/>
                    </a:ext>
                  </a:extLst>
                </p:cNvPr>
                <p:cNvSpPr/>
                <p:nvPr/>
              </p:nvSpPr>
              <p:spPr>
                <a:xfrm>
                  <a:off x="922104" y="2346182"/>
                  <a:ext cx="138681" cy="295570"/>
                </a:xfrm>
                <a:custGeom>
                  <a:avLst/>
                  <a:gdLst>
                    <a:gd name="connsiteX0" fmla="*/ 138681 w 138681"/>
                    <a:gd name="connsiteY0" fmla="*/ 0 h 295570"/>
                    <a:gd name="connsiteX1" fmla="*/ 138681 w 138681"/>
                    <a:gd name="connsiteY1" fmla="*/ 215467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1"/>
                      </a:lnTo>
                      <a:cubicBezTo>
                        <a:pt x="0" y="295571"/>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40" name="Freeform 1839">
                  <a:extLst>
                    <a:ext uri="{FF2B5EF4-FFF2-40B4-BE49-F238E27FC236}">
                      <a16:creationId xmlns:a16="http://schemas.microsoft.com/office/drawing/2014/main" id="{A2656EF0-CADC-7FB0-047A-7AA1D2FE0A55}"/>
                    </a:ext>
                  </a:extLst>
                </p:cNvPr>
                <p:cNvSpPr/>
                <p:nvPr/>
              </p:nvSpPr>
              <p:spPr>
                <a:xfrm>
                  <a:off x="920868" y="2345482"/>
                  <a:ext cx="138681" cy="295570"/>
                </a:xfrm>
                <a:custGeom>
                  <a:avLst/>
                  <a:gdLst>
                    <a:gd name="connsiteX0" fmla="*/ 138681 w 138681"/>
                    <a:gd name="connsiteY0" fmla="*/ 0 h 295570"/>
                    <a:gd name="connsiteX1" fmla="*/ 138681 w 138681"/>
                    <a:gd name="connsiteY1" fmla="*/ 215467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0"/>
                      </a:lnTo>
                      <a:cubicBezTo>
                        <a:pt x="0" y="295570"/>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41" name="Freeform 1840">
                  <a:extLst>
                    <a:ext uri="{FF2B5EF4-FFF2-40B4-BE49-F238E27FC236}">
                      <a16:creationId xmlns:a16="http://schemas.microsoft.com/office/drawing/2014/main" id="{367BE3B9-E2AB-FF19-DEBC-D30E1AAF32D9}"/>
                    </a:ext>
                  </a:extLst>
                </p:cNvPr>
                <p:cNvSpPr/>
                <p:nvPr/>
              </p:nvSpPr>
              <p:spPr>
                <a:xfrm>
                  <a:off x="919656" y="2344782"/>
                  <a:ext cx="138681" cy="295570"/>
                </a:xfrm>
                <a:custGeom>
                  <a:avLst/>
                  <a:gdLst>
                    <a:gd name="connsiteX0" fmla="*/ 138681 w 138681"/>
                    <a:gd name="connsiteY0" fmla="*/ 0 h 295570"/>
                    <a:gd name="connsiteX1" fmla="*/ 138681 w 138681"/>
                    <a:gd name="connsiteY1" fmla="*/ 215467 h 295570"/>
                    <a:gd name="connsiteX2" fmla="*/ 0 w 138681"/>
                    <a:gd name="connsiteY2" fmla="*/ 295571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1"/>
                      </a:lnTo>
                      <a:cubicBezTo>
                        <a:pt x="0" y="295571"/>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42" name="Freeform 1841">
                  <a:extLst>
                    <a:ext uri="{FF2B5EF4-FFF2-40B4-BE49-F238E27FC236}">
                      <a16:creationId xmlns:a16="http://schemas.microsoft.com/office/drawing/2014/main" id="{6AEB46FB-CAF0-44F2-05F9-517345B13C6F}"/>
                    </a:ext>
                  </a:extLst>
                </p:cNvPr>
                <p:cNvSpPr/>
                <p:nvPr/>
              </p:nvSpPr>
              <p:spPr>
                <a:xfrm>
                  <a:off x="918443" y="2344083"/>
                  <a:ext cx="138681" cy="295570"/>
                </a:xfrm>
                <a:custGeom>
                  <a:avLst/>
                  <a:gdLst>
                    <a:gd name="connsiteX0" fmla="*/ 138681 w 138681"/>
                    <a:gd name="connsiteY0" fmla="*/ 0 h 295570"/>
                    <a:gd name="connsiteX1" fmla="*/ 138681 w 138681"/>
                    <a:gd name="connsiteY1" fmla="*/ 215467 h 295570"/>
                    <a:gd name="connsiteX2" fmla="*/ 0 w 138681"/>
                    <a:gd name="connsiteY2" fmla="*/ 295570 h 295570"/>
                    <a:gd name="connsiteX3" fmla="*/ 138681 w 138681"/>
                    <a:gd name="connsiteY3" fmla="*/ 0 h 295570"/>
                  </a:gdLst>
                  <a:ahLst/>
                  <a:cxnLst>
                    <a:cxn ang="0">
                      <a:pos x="connsiteX0" y="connsiteY0"/>
                    </a:cxn>
                    <a:cxn ang="0">
                      <a:pos x="connsiteX1" y="connsiteY1"/>
                    </a:cxn>
                    <a:cxn ang="0">
                      <a:pos x="connsiteX2" y="connsiteY2"/>
                    </a:cxn>
                    <a:cxn ang="0">
                      <a:pos x="connsiteX3" y="connsiteY3"/>
                    </a:cxn>
                  </a:cxnLst>
                  <a:rect l="l" t="t" r="r" b="b"/>
                  <a:pathLst>
                    <a:path w="138681" h="295570">
                      <a:moveTo>
                        <a:pt x="138681" y="0"/>
                      </a:moveTo>
                      <a:lnTo>
                        <a:pt x="138681" y="215467"/>
                      </a:lnTo>
                      <a:lnTo>
                        <a:pt x="0" y="295570"/>
                      </a:lnTo>
                      <a:cubicBezTo>
                        <a:pt x="0" y="295570"/>
                        <a:pt x="10844" y="96525"/>
                        <a:pt x="138681" y="0"/>
                      </a:cubicBezTo>
                      <a:close/>
                    </a:path>
                  </a:pathLst>
                </a:custGeom>
                <a:solidFill>
                  <a:srgbClr val="1730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60" name="Freeform 59">
                <a:extLst>
                  <a:ext uri="{FF2B5EF4-FFF2-40B4-BE49-F238E27FC236}">
                    <a16:creationId xmlns:a16="http://schemas.microsoft.com/office/drawing/2014/main" id="{622AB803-4312-3CA0-6342-AC2D4234617C}"/>
                  </a:ext>
                </a:extLst>
              </p:cNvPr>
              <p:cNvSpPr/>
              <p:nvPr/>
            </p:nvSpPr>
            <p:spPr>
              <a:xfrm>
                <a:off x="980706" y="2379679"/>
                <a:ext cx="203999" cy="295570"/>
              </a:xfrm>
              <a:custGeom>
                <a:avLst/>
                <a:gdLst>
                  <a:gd name="connsiteX0" fmla="*/ 138681 w 203999"/>
                  <a:gd name="connsiteY0" fmla="*/ 23 h 295570"/>
                  <a:gd name="connsiteX1" fmla="*/ 203999 w 203999"/>
                  <a:gd name="connsiteY1" fmla="*/ 177772 h 295570"/>
                  <a:gd name="connsiteX2" fmla="*/ 0 w 203999"/>
                  <a:gd name="connsiteY2" fmla="*/ 295571 h 295570"/>
                  <a:gd name="connsiteX3" fmla="*/ 138681 w 203999"/>
                  <a:gd name="connsiteY3" fmla="*/ 0 h 295570"/>
                </a:gdLst>
                <a:ahLst/>
                <a:cxnLst>
                  <a:cxn ang="0">
                    <a:pos x="connsiteX0" y="connsiteY0"/>
                  </a:cxn>
                  <a:cxn ang="0">
                    <a:pos x="connsiteX1" y="connsiteY1"/>
                  </a:cxn>
                  <a:cxn ang="0">
                    <a:pos x="connsiteX2" y="connsiteY2"/>
                  </a:cxn>
                  <a:cxn ang="0">
                    <a:pos x="connsiteX3" y="connsiteY3"/>
                  </a:cxn>
                </a:cxnLst>
                <a:rect l="l" t="t" r="r" b="b"/>
                <a:pathLst>
                  <a:path w="203999" h="295570">
                    <a:moveTo>
                      <a:pt x="138681" y="23"/>
                    </a:moveTo>
                    <a:cubicBezTo>
                      <a:pt x="142249" y="91510"/>
                      <a:pt x="164333" y="150246"/>
                      <a:pt x="203999" y="177772"/>
                    </a:cubicBezTo>
                    <a:lnTo>
                      <a:pt x="0" y="295571"/>
                    </a:lnTo>
                    <a:cubicBezTo>
                      <a:pt x="0" y="295571"/>
                      <a:pt x="10844" y="96549"/>
                      <a:pt x="138681" y="0"/>
                    </a:cubicBezTo>
                    <a:close/>
                  </a:path>
                </a:pathLst>
              </a:custGeom>
              <a:solidFill>
                <a:srgbClr val="006D55"/>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sp>
        <p:nvSpPr>
          <p:cNvPr id="1516" name="TextBox 1515">
            <a:extLst>
              <a:ext uri="{FF2B5EF4-FFF2-40B4-BE49-F238E27FC236}">
                <a16:creationId xmlns:a16="http://schemas.microsoft.com/office/drawing/2014/main" id="{642C065C-2A6A-7B9A-6429-B7F8CC54B34A}"/>
              </a:ext>
            </a:extLst>
          </p:cNvPr>
          <p:cNvSpPr txBox="1"/>
          <p:nvPr/>
        </p:nvSpPr>
        <p:spPr>
          <a:xfrm>
            <a:off x="3042958" y="2525478"/>
            <a:ext cx="2625222" cy="655782"/>
          </a:xfrm>
          <a:prstGeom prst="rect">
            <a:avLst/>
          </a:prstGeom>
          <a:noFill/>
          <a:ln>
            <a:noFill/>
          </a:ln>
          <a:effectLst/>
          <a:scene3d>
            <a:camera prst="isometricTopUp"/>
            <a:lightRig rig="threePt" dir="t"/>
          </a:scene3d>
        </p:spPr>
        <p:txBody>
          <a:bodyPr wrap="square" lIns="91296" tIns="0" rIns="91296" bIns="0" rtlCol="0">
            <a:spAutoFit/>
          </a:bodyPr>
          <a:lstStyle/>
          <a:p>
            <a:pPr marL="0" marR="0" lvl="0" indent="0" algn="ctr" defTabSz="91275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300" normalizeH="0" baseline="0" noProof="0">
                <a:ln>
                  <a:noFill/>
                </a:ln>
                <a:solidFill>
                  <a:prstClr val="white"/>
                </a:solidFill>
                <a:effectLst/>
                <a:uLnTx/>
                <a:uFillTx/>
                <a:latin typeface="Montserrat Medium" pitchFamily="2" charset="77"/>
                <a:ea typeface="ＭＳ Ｐゴシック" charset="-128"/>
                <a:cs typeface="Arial" pitchFamily="34" charset="0"/>
              </a:rPr>
              <a:t>SYSTEM ARCHITECTURE AND DESIGN</a:t>
            </a:r>
          </a:p>
        </p:txBody>
      </p:sp>
      <p:grpSp>
        <p:nvGrpSpPr>
          <p:cNvPr id="2791" name="Group 2790">
            <a:extLst>
              <a:ext uri="{FF2B5EF4-FFF2-40B4-BE49-F238E27FC236}">
                <a16:creationId xmlns:a16="http://schemas.microsoft.com/office/drawing/2014/main" id="{8273423C-4A76-CAC7-ED5C-BFE351AEA31B}"/>
              </a:ext>
            </a:extLst>
          </p:cNvPr>
          <p:cNvGrpSpPr/>
          <p:nvPr/>
        </p:nvGrpSpPr>
        <p:grpSpPr>
          <a:xfrm>
            <a:off x="7189702" y="5435224"/>
            <a:ext cx="1916025" cy="1101049"/>
            <a:chOff x="438990" y="1917884"/>
            <a:chExt cx="2660641" cy="1528945"/>
          </a:xfrm>
        </p:grpSpPr>
        <p:cxnSp>
          <p:nvCxnSpPr>
            <p:cNvPr id="2792" name="Straight Connector 2791">
              <a:extLst>
                <a:ext uri="{FF2B5EF4-FFF2-40B4-BE49-F238E27FC236}">
                  <a16:creationId xmlns:a16="http://schemas.microsoft.com/office/drawing/2014/main" id="{25B79647-CA9E-5BCB-A08B-7498082C436E}"/>
                </a:ext>
              </a:extLst>
            </p:cNvPr>
            <p:cNvCxnSpPr>
              <a:cxnSpLocks/>
            </p:cNvCxnSpPr>
            <p:nvPr/>
          </p:nvCxnSpPr>
          <p:spPr>
            <a:xfrm>
              <a:off x="438990" y="1917884"/>
              <a:ext cx="2535202" cy="1412543"/>
            </a:xfrm>
            <a:prstGeom prst="line">
              <a:avLst/>
            </a:prstGeom>
            <a:solidFill>
              <a:schemeClr val="bg1"/>
            </a:solidFill>
            <a:ln w="25400" cap="rnd">
              <a:solidFill>
                <a:srgbClr val="DBECEB"/>
              </a:solidFill>
            </a:ln>
            <a:effectLst>
              <a:glow rad="63500">
                <a:srgbClr val="00C197">
                  <a:alpha val="40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2793" name="Oval 2792">
              <a:extLst>
                <a:ext uri="{FF2B5EF4-FFF2-40B4-BE49-F238E27FC236}">
                  <a16:creationId xmlns:a16="http://schemas.microsoft.com/office/drawing/2014/main" id="{EA5CBF4E-C6A3-003D-7FF4-887A433844C3}"/>
                </a:ext>
              </a:extLst>
            </p:cNvPr>
            <p:cNvSpPr>
              <a:spLocks/>
            </p:cNvSpPr>
            <p:nvPr/>
          </p:nvSpPr>
          <p:spPr>
            <a:xfrm>
              <a:off x="2866827" y="3214026"/>
              <a:ext cx="232804" cy="232803"/>
            </a:xfrm>
            <a:prstGeom prst="ellipse">
              <a:avLst/>
            </a:prstGeom>
            <a:solidFill>
              <a:srgbClr val="DBECEB"/>
            </a:solidFill>
            <a:ln w="6350">
              <a:noFill/>
            </a:ln>
            <a:effectLst>
              <a:glow rad="63500">
                <a:srgbClr val="00C197">
                  <a:alpha val="40000"/>
                </a:srgbClr>
              </a:glow>
              <a:outerShdw blurRad="25400" dist="25400" dir="8100000" algn="tr" rotWithShape="0">
                <a:schemeClr val="tx2">
                  <a:lumMod val="50000"/>
                  <a:alpha val="40000"/>
                </a:scheme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72" tIns="45636" rIns="91272" bIns="45636" numCol="1" spcCol="0" rtlCol="0" fromWordArt="0" anchor="ctr" anchorCtr="0" forceAA="0" compatLnSpc="1">
              <a:prstTxWarp prst="textNoShape">
                <a:avLst/>
              </a:prstTxWarp>
              <a:noAutofit/>
            </a:bodyPr>
            <a:lstStyle/>
            <a:p>
              <a:pPr marL="0" marR="0" lvl="0" indent="0" algn="ctr" defTabSz="912482" rtl="0" eaLnBrk="1" fontAlgn="auto" latinLnBrk="0" hangingPunct="1">
                <a:lnSpc>
                  <a:spcPct val="100000"/>
                </a:lnSpc>
                <a:spcBef>
                  <a:spcPts val="0"/>
                </a:spcBef>
                <a:spcAft>
                  <a:spcPts val="0"/>
                </a:spcAft>
                <a:buClrTx/>
                <a:buSzTx/>
                <a:buFontTx/>
                <a:buNone/>
                <a:tabLst/>
                <a:defRPr/>
              </a:pPr>
              <a:endParaRPr kumimoji="0" lang="en-US" sz="1793"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8" name="Group 2787">
            <a:extLst>
              <a:ext uri="{FF2B5EF4-FFF2-40B4-BE49-F238E27FC236}">
                <a16:creationId xmlns:a16="http://schemas.microsoft.com/office/drawing/2014/main" id="{52B4AA7B-5F67-C109-EDD0-F6BDE5F55A09}"/>
              </a:ext>
            </a:extLst>
          </p:cNvPr>
          <p:cNvGrpSpPr/>
          <p:nvPr/>
        </p:nvGrpSpPr>
        <p:grpSpPr>
          <a:xfrm>
            <a:off x="5355449" y="4412752"/>
            <a:ext cx="1916025" cy="1101049"/>
            <a:chOff x="438990" y="1917884"/>
            <a:chExt cx="2660641" cy="1528945"/>
          </a:xfrm>
        </p:grpSpPr>
        <p:cxnSp>
          <p:nvCxnSpPr>
            <p:cNvPr id="2789" name="Straight Connector 2788">
              <a:extLst>
                <a:ext uri="{FF2B5EF4-FFF2-40B4-BE49-F238E27FC236}">
                  <a16:creationId xmlns:a16="http://schemas.microsoft.com/office/drawing/2014/main" id="{943225E5-0861-1095-18E1-A22FEF937747}"/>
                </a:ext>
              </a:extLst>
            </p:cNvPr>
            <p:cNvCxnSpPr>
              <a:cxnSpLocks/>
            </p:cNvCxnSpPr>
            <p:nvPr/>
          </p:nvCxnSpPr>
          <p:spPr>
            <a:xfrm>
              <a:off x="438990" y="1917884"/>
              <a:ext cx="2535202" cy="1412543"/>
            </a:xfrm>
            <a:prstGeom prst="line">
              <a:avLst/>
            </a:prstGeom>
            <a:solidFill>
              <a:schemeClr val="bg1"/>
            </a:solidFill>
            <a:ln w="25400" cap="rnd">
              <a:solidFill>
                <a:srgbClr val="DBECEB"/>
              </a:solidFill>
            </a:ln>
            <a:effectLst>
              <a:glow rad="63500">
                <a:srgbClr val="00C197">
                  <a:alpha val="40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2790" name="Oval 2789">
              <a:extLst>
                <a:ext uri="{FF2B5EF4-FFF2-40B4-BE49-F238E27FC236}">
                  <a16:creationId xmlns:a16="http://schemas.microsoft.com/office/drawing/2014/main" id="{27485B41-0B51-22A0-C113-37F2A9530532}"/>
                </a:ext>
              </a:extLst>
            </p:cNvPr>
            <p:cNvSpPr>
              <a:spLocks/>
            </p:cNvSpPr>
            <p:nvPr/>
          </p:nvSpPr>
          <p:spPr>
            <a:xfrm>
              <a:off x="2866827" y="3214026"/>
              <a:ext cx="232804" cy="232803"/>
            </a:xfrm>
            <a:prstGeom prst="ellipse">
              <a:avLst/>
            </a:prstGeom>
            <a:solidFill>
              <a:srgbClr val="DBECEB"/>
            </a:solidFill>
            <a:ln w="6350">
              <a:noFill/>
            </a:ln>
            <a:effectLst>
              <a:glow rad="63500">
                <a:srgbClr val="00C197">
                  <a:alpha val="40000"/>
                </a:srgbClr>
              </a:glow>
              <a:outerShdw blurRad="25400" dist="25400" dir="8100000" algn="tr" rotWithShape="0">
                <a:schemeClr val="tx2">
                  <a:lumMod val="50000"/>
                  <a:alpha val="40000"/>
                </a:scheme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72" tIns="45636" rIns="91272" bIns="45636" numCol="1" spcCol="0" rtlCol="0" fromWordArt="0" anchor="ctr" anchorCtr="0" forceAA="0" compatLnSpc="1">
              <a:prstTxWarp prst="textNoShape">
                <a:avLst/>
              </a:prstTxWarp>
              <a:noAutofit/>
            </a:bodyPr>
            <a:lstStyle/>
            <a:p>
              <a:pPr marL="0" marR="0" lvl="0" indent="0" algn="ctr" defTabSz="912482" rtl="0" eaLnBrk="1" fontAlgn="auto" latinLnBrk="0" hangingPunct="1">
                <a:lnSpc>
                  <a:spcPct val="100000"/>
                </a:lnSpc>
                <a:spcBef>
                  <a:spcPts val="0"/>
                </a:spcBef>
                <a:spcAft>
                  <a:spcPts val="0"/>
                </a:spcAft>
                <a:buClrTx/>
                <a:buSzTx/>
                <a:buFontTx/>
                <a:buNone/>
                <a:tabLst/>
                <a:defRPr/>
              </a:pPr>
              <a:endParaRPr kumimoji="0" lang="en-US" sz="1793"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5" name="Group 2784">
            <a:extLst>
              <a:ext uri="{FF2B5EF4-FFF2-40B4-BE49-F238E27FC236}">
                <a16:creationId xmlns:a16="http://schemas.microsoft.com/office/drawing/2014/main" id="{FCABA195-371E-7C19-D86E-B1C9364D8F2A}"/>
              </a:ext>
            </a:extLst>
          </p:cNvPr>
          <p:cNvGrpSpPr/>
          <p:nvPr/>
        </p:nvGrpSpPr>
        <p:grpSpPr>
          <a:xfrm>
            <a:off x="3508803" y="3390280"/>
            <a:ext cx="1916025" cy="1101049"/>
            <a:chOff x="438990" y="1917884"/>
            <a:chExt cx="2660641" cy="1528945"/>
          </a:xfrm>
        </p:grpSpPr>
        <p:cxnSp>
          <p:nvCxnSpPr>
            <p:cNvPr id="2786" name="Straight Connector 2785">
              <a:extLst>
                <a:ext uri="{FF2B5EF4-FFF2-40B4-BE49-F238E27FC236}">
                  <a16:creationId xmlns:a16="http://schemas.microsoft.com/office/drawing/2014/main" id="{FDBB1CF7-7661-A990-4A9F-ADF4584313BF}"/>
                </a:ext>
              </a:extLst>
            </p:cNvPr>
            <p:cNvCxnSpPr>
              <a:cxnSpLocks/>
            </p:cNvCxnSpPr>
            <p:nvPr/>
          </p:nvCxnSpPr>
          <p:spPr>
            <a:xfrm>
              <a:off x="438990" y="1917884"/>
              <a:ext cx="2535202" cy="1412543"/>
            </a:xfrm>
            <a:prstGeom prst="line">
              <a:avLst/>
            </a:prstGeom>
            <a:solidFill>
              <a:schemeClr val="bg1"/>
            </a:solidFill>
            <a:ln w="25400" cap="rnd">
              <a:solidFill>
                <a:srgbClr val="DBECEB"/>
              </a:solidFill>
            </a:ln>
            <a:effectLst>
              <a:glow rad="63500">
                <a:srgbClr val="00C197">
                  <a:alpha val="40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2787" name="Oval 2786">
              <a:extLst>
                <a:ext uri="{FF2B5EF4-FFF2-40B4-BE49-F238E27FC236}">
                  <a16:creationId xmlns:a16="http://schemas.microsoft.com/office/drawing/2014/main" id="{9867EA73-FBFC-EA21-EAC4-0E2E0CA3E41D}"/>
                </a:ext>
              </a:extLst>
            </p:cNvPr>
            <p:cNvSpPr>
              <a:spLocks/>
            </p:cNvSpPr>
            <p:nvPr/>
          </p:nvSpPr>
          <p:spPr>
            <a:xfrm>
              <a:off x="2866827" y="3214026"/>
              <a:ext cx="232804" cy="232803"/>
            </a:xfrm>
            <a:prstGeom prst="ellipse">
              <a:avLst/>
            </a:prstGeom>
            <a:solidFill>
              <a:srgbClr val="DBECEB"/>
            </a:solidFill>
            <a:ln w="6350">
              <a:noFill/>
            </a:ln>
            <a:effectLst>
              <a:glow rad="63500">
                <a:srgbClr val="00C197">
                  <a:alpha val="40000"/>
                </a:srgbClr>
              </a:glow>
              <a:outerShdw blurRad="25400" dist="25400" dir="8100000" algn="tr" rotWithShape="0">
                <a:schemeClr val="tx2">
                  <a:lumMod val="50000"/>
                  <a:alpha val="40000"/>
                </a:scheme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72" tIns="45636" rIns="91272" bIns="45636" numCol="1" spcCol="0" rtlCol="0" fromWordArt="0" anchor="ctr" anchorCtr="0" forceAA="0" compatLnSpc="1">
              <a:prstTxWarp prst="textNoShape">
                <a:avLst/>
              </a:prstTxWarp>
              <a:noAutofit/>
            </a:bodyPr>
            <a:lstStyle/>
            <a:p>
              <a:pPr marL="0" marR="0" lvl="0" indent="0" algn="ctr" defTabSz="912482" rtl="0" eaLnBrk="1" fontAlgn="auto" latinLnBrk="0" hangingPunct="1">
                <a:lnSpc>
                  <a:spcPct val="100000"/>
                </a:lnSpc>
                <a:spcBef>
                  <a:spcPts val="0"/>
                </a:spcBef>
                <a:spcAft>
                  <a:spcPts val="0"/>
                </a:spcAft>
                <a:buClrTx/>
                <a:buSzTx/>
                <a:buFontTx/>
                <a:buNone/>
                <a:tabLst/>
                <a:defRPr/>
              </a:pPr>
              <a:endParaRPr kumimoji="0" lang="en-US" sz="1793"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2" name="Group 2781">
            <a:extLst>
              <a:ext uri="{FF2B5EF4-FFF2-40B4-BE49-F238E27FC236}">
                <a16:creationId xmlns:a16="http://schemas.microsoft.com/office/drawing/2014/main" id="{9944B84E-13F3-68E2-E08A-5F230E6B6E74}"/>
              </a:ext>
            </a:extLst>
          </p:cNvPr>
          <p:cNvGrpSpPr/>
          <p:nvPr/>
        </p:nvGrpSpPr>
        <p:grpSpPr>
          <a:xfrm>
            <a:off x="1680747" y="2361612"/>
            <a:ext cx="1916025" cy="1101049"/>
            <a:chOff x="438990" y="1917884"/>
            <a:chExt cx="2660641" cy="1528945"/>
          </a:xfrm>
        </p:grpSpPr>
        <p:cxnSp>
          <p:nvCxnSpPr>
            <p:cNvPr id="2784" name="Straight Connector 2783">
              <a:extLst>
                <a:ext uri="{FF2B5EF4-FFF2-40B4-BE49-F238E27FC236}">
                  <a16:creationId xmlns:a16="http://schemas.microsoft.com/office/drawing/2014/main" id="{92DB1088-6E68-438D-FB8F-7774A3D608F7}"/>
                </a:ext>
              </a:extLst>
            </p:cNvPr>
            <p:cNvCxnSpPr>
              <a:cxnSpLocks/>
            </p:cNvCxnSpPr>
            <p:nvPr/>
          </p:nvCxnSpPr>
          <p:spPr>
            <a:xfrm>
              <a:off x="438990" y="1917884"/>
              <a:ext cx="2535202" cy="1412543"/>
            </a:xfrm>
            <a:prstGeom prst="line">
              <a:avLst/>
            </a:prstGeom>
            <a:solidFill>
              <a:schemeClr val="bg1"/>
            </a:solidFill>
            <a:ln w="25400" cap="rnd">
              <a:solidFill>
                <a:srgbClr val="DBECEB"/>
              </a:solidFill>
            </a:ln>
            <a:effectLst>
              <a:glow rad="63500">
                <a:srgbClr val="00C197">
                  <a:alpha val="40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2783" name="Oval 2782">
              <a:extLst>
                <a:ext uri="{FF2B5EF4-FFF2-40B4-BE49-F238E27FC236}">
                  <a16:creationId xmlns:a16="http://schemas.microsoft.com/office/drawing/2014/main" id="{C5690BA2-5982-F9A0-E0E6-867562AB2DEC}"/>
                </a:ext>
              </a:extLst>
            </p:cNvPr>
            <p:cNvSpPr>
              <a:spLocks/>
            </p:cNvSpPr>
            <p:nvPr/>
          </p:nvSpPr>
          <p:spPr>
            <a:xfrm>
              <a:off x="2866827" y="3214026"/>
              <a:ext cx="232804" cy="232803"/>
            </a:xfrm>
            <a:prstGeom prst="ellipse">
              <a:avLst/>
            </a:prstGeom>
            <a:solidFill>
              <a:srgbClr val="DBECEB"/>
            </a:solidFill>
            <a:ln w="6350">
              <a:noFill/>
            </a:ln>
            <a:effectLst>
              <a:glow rad="63500">
                <a:srgbClr val="00C197">
                  <a:alpha val="40000"/>
                </a:srgbClr>
              </a:glow>
              <a:outerShdw blurRad="25400" dist="25400" dir="8100000" algn="tr" rotWithShape="0">
                <a:schemeClr val="tx2">
                  <a:lumMod val="50000"/>
                  <a:alpha val="40000"/>
                </a:scheme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72" tIns="45636" rIns="91272" bIns="45636" numCol="1" spcCol="0" rtlCol="0" fromWordArt="0" anchor="ctr" anchorCtr="0" forceAA="0" compatLnSpc="1">
              <a:prstTxWarp prst="textNoShape">
                <a:avLst/>
              </a:prstTxWarp>
              <a:noAutofit/>
            </a:bodyPr>
            <a:lstStyle/>
            <a:p>
              <a:pPr marL="0" marR="0" lvl="0" indent="0" algn="ctr" defTabSz="912482" rtl="0" eaLnBrk="1" fontAlgn="auto" latinLnBrk="0" hangingPunct="1">
                <a:lnSpc>
                  <a:spcPct val="100000"/>
                </a:lnSpc>
                <a:spcBef>
                  <a:spcPts val="0"/>
                </a:spcBef>
                <a:spcAft>
                  <a:spcPts val="0"/>
                </a:spcAft>
                <a:buClrTx/>
                <a:buSzTx/>
                <a:buFontTx/>
                <a:buNone/>
                <a:tabLst/>
                <a:defRPr/>
              </a:pPr>
              <a:endParaRPr kumimoji="0" lang="en-US" sz="1793" b="0" i="0" u="none" strike="noStrike" kern="1200" cap="none" spc="0" normalizeH="0" baseline="0" noProof="0">
                <a:ln>
                  <a:noFill/>
                </a:ln>
                <a:solidFill>
                  <a:prstClr val="black"/>
                </a:solidFill>
                <a:effectLst/>
                <a:uLnTx/>
                <a:uFillTx/>
                <a:latin typeface="Arial"/>
                <a:ea typeface="+mn-ea"/>
                <a:cs typeface="+mn-cs"/>
              </a:endParaRPr>
            </a:p>
          </p:txBody>
        </p:sp>
      </p:grpSp>
      <p:sp>
        <p:nvSpPr>
          <p:cNvPr id="2781" name="Oval 2780">
            <a:extLst>
              <a:ext uri="{FF2B5EF4-FFF2-40B4-BE49-F238E27FC236}">
                <a16:creationId xmlns:a16="http://schemas.microsoft.com/office/drawing/2014/main" id="{7E6CFE9A-BAC2-D1D5-4879-9DC9414A70BF}"/>
              </a:ext>
            </a:extLst>
          </p:cNvPr>
          <p:cNvSpPr>
            <a:spLocks noChangeAspect="1"/>
          </p:cNvSpPr>
          <p:nvPr/>
        </p:nvSpPr>
        <p:spPr>
          <a:xfrm>
            <a:off x="1565876" y="2260672"/>
            <a:ext cx="167649" cy="167649"/>
          </a:xfrm>
          <a:prstGeom prst="ellipse">
            <a:avLst/>
          </a:prstGeom>
          <a:solidFill>
            <a:srgbClr val="DBECEB"/>
          </a:solidFill>
          <a:ln w="6350">
            <a:noFill/>
          </a:ln>
          <a:effectLst>
            <a:glow rad="63500">
              <a:srgbClr val="00C197">
                <a:alpha val="40000"/>
              </a:srgbClr>
            </a:glow>
            <a:outerShdw blurRad="25400" dist="25400" dir="8100000" algn="tr" rotWithShape="0">
              <a:schemeClr val="tx2">
                <a:lumMod val="50000"/>
                <a:alpha val="40000"/>
              </a:scheme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72" tIns="45636" rIns="91272" bIns="45636" numCol="1" spcCol="0" rtlCol="0" fromWordArt="0" anchor="ctr" anchorCtr="0" forceAA="0" compatLnSpc="1">
            <a:prstTxWarp prst="textNoShape">
              <a:avLst/>
            </a:prstTxWarp>
            <a:noAutofit/>
          </a:bodyPr>
          <a:lstStyle/>
          <a:p>
            <a:pPr marL="0" marR="0" lvl="0" indent="0" algn="ctr" defTabSz="912482" rtl="0" eaLnBrk="1" fontAlgn="auto" latinLnBrk="0" hangingPunct="1">
              <a:lnSpc>
                <a:spcPct val="100000"/>
              </a:lnSpc>
              <a:spcBef>
                <a:spcPts val="0"/>
              </a:spcBef>
              <a:spcAft>
                <a:spcPts val="0"/>
              </a:spcAft>
              <a:buClrTx/>
              <a:buSzTx/>
              <a:buFontTx/>
              <a:buNone/>
              <a:tabLst/>
              <a:defRPr/>
            </a:pPr>
            <a:endParaRPr kumimoji="0" lang="en-US" sz="1793" b="0" i="0" u="none" strike="noStrike" kern="1200" cap="none" spc="0" normalizeH="0" baseline="0" noProof="0">
              <a:ln>
                <a:noFill/>
              </a:ln>
              <a:solidFill>
                <a:prstClr val="black"/>
              </a:solidFill>
              <a:effectLst/>
              <a:uLnTx/>
              <a:uFillTx/>
              <a:latin typeface="Arial"/>
              <a:ea typeface="+mn-ea"/>
              <a:cs typeface="+mn-cs"/>
            </a:endParaRPr>
          </a:p>
        </p:txBody>
      </p:sp>
      <p:grpSp>
        <p:nvGrpSpPr>
          <p:cNvPr id="2901" name="Group 2900">
            <a:extLst>
              <a:ext uri="{FF2B5EF4-FFF2-40B4-BE49-F238E27FC236}">
                <a16:creationId xmlns:a16="http://schemas.microsoft.com/office/drawing/2014/main" id="{014B6DC0-9535-A782-9109-43951DBA88A4}"/>
              </a:ext>
            </a:extLst>
          </p:cNvPr>
          <p:cNvGrpSpPr/>
          <p:nvPr/>
        </p:nvGrpSpPr>
        <p:grpSpPr>
          <a:xfrm>
            <a:off x="3161889" y="1958216"/>
            <a:ext cx="1258776" cy="848040"/>
            <a:chOff x="3161889" y="1958216"/>
            <a:chExt cx="1258776" cy="848040"/>
          </a:xfrm>
        </p:grpSpPr>
        <p:grpSp>
          <p:nvGrpSpPr>
            <p:cNvPr id="1539" name="Graphic 500">
              <a:extLst>
                <a:ext uri="{FF2B5EF4-FFF2-40B4-BE49-F238E27FC236}">
                  <a16:creationId xmlns:a16="http://schemas.microsoft.com/office/drawing/2014/main" id="{91746721-397C-C05E-3D9F-5312ED4E6490}"/>
                </a:ext>
              </a:extLst>
            </p:cNvPr>
            <p:cNvGrpSpPr/>
            <p:nvPr/>
          </p:nvGrpSpPr>
          <p:grpSpPr>
            <a:xfrm>
              <a:off x="3161889" y="1958216"/>
              <a:ext cx="1258776" cy="848040"/>
              <a:chOff x="6660716" y="2002198"/>
              <a:chExt cx="779534" cy="525173"/>
            </a:xfrm>
          </p:grpSpPr>
          <p:sp>
            <p:nvSpPr>
              <p:cNvPr id="1540" name="Graphic 500">
                <a:extLst>
                  <a:ext uri="{FF2B5EF4-FFF2-40B4-BE49-F238E27FC236}">
                    <a16:creationId xmlns:a16="http://schemas.microsoft.com/office/drawing/2014/main" id="{784F9CF7-7AE9-AA3B-D9A1-1B72ECE904D6}"/>
                  </a:ext>
                </a:extLst>
              </p:cNvPr>
              <p:cNvSpPr/>
              <p:nvPr/>
            </p:nvSpPr>
            <p:spPr>
              <a:xfrm>
                <a:off x="6661582" y="2002198"/>
                <a:ext cx="778668" cy="525173"/>
              </a:xfrm>
              <a:custGeom>
                <a:avLst/>
                <a:gdLst>
                  <a:gd name="connsiteX0" fmla="*/ 226868 w 778668"/>
                  <a:gd name="connsiteY0" fmla="*/ 5845 h 525173"/>
                  <a:gd name="connsiteX1" fmla="*/ 7793 w 778668"/>
                  <a:gd name="connsiteY1" fmla="*/ 136597 h 525173"/>
                  <a:gd name="connsiteX2" fmla="*/ 0 w 778668"/>
                  <a:gd name="connsiteY2" fmla="*/ 275143 h 525173"/>
                  <a:gd name="connsiteX3" fmla="*/ 406977 w 778668"/>
                  <a:gd name="connsiteY3" fmla="*/ 519329 h 525173"/>
                  <a:gd name="connsiteX4" fmla="*/ 452870 w 778668"/>
                  <a:gd name="connsiteY4" fmla="*/ 519329 h 525173"/>
                  <a:gd name="connsiteX5" fmla="*/ 768927 w 778668"/>
                  <a:gd name="connsiteY5" fmla="*/ 329695 h 525173"/>
                  <a:gd name="connsiteX6" fmla="*/ 768927 w 778668"/>
                  <a:gd name="connsiteY6" fmla="*/ 301986 h 525173"/>
                  <a:gd name="connsiteX7" fmla="*/ 272761 w 778668"/>
                  <a:gd name="connsiteY7" fmla="*/ 5845 h 525173"/>
                  <a:gd name="connsiteX8" fmla="*/ 226868 w 778668"/>
                  <a:gd name="connsiteY8" fmla="*/ 5845 h 5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8" h="525173">
                    <a:moveTo>
                      <a:pt x="226868" y="5845"/>
                    </a:moveTo>
                    <a:lnTo>
                      <a:pt x="7793" y="136597"/>
                    </a:lnTo>
                    <a:lnTo>
                      <a:pt x="0" y="275143"/>
                    </a:lnTo>
                    <a:lnTo>
                      <a:pt x="406977" y="519329"/>
                    </a:lnTo>
                    <a:cubicBezTo>
                      <a:pt x="419966" y="527122"/>
                      <a:pt x="440748" y="527122"/>
                      <a:pt x="452870" y="519329"/>
                    </a:cubicBezTo>
                    <a:lnTo>
                      <a:pt x="768927" y="329695"/>
                    </a:lnTo>
                    <a:cubicBezTo>
                      <a:pt x="781916" y="321902"/>
                      <a:pt x="781916" y="309779"/>
                      <a:pt x="768927" y="301986"/>
                    </a:cubicBezTo>
                    <a:lnTo>
                      <a:pt x="272761" y="5845"/>
                    </a:lnTo>
                    <a:cubicBezTo>
                      <a:pt x="260639" y="-1948"/>
                      <a:pt x="239857" y="-1948"/>
                      <a:pt x="226868" y="5845"/>
                    </a:cubicBezTo>
                    <a:close/>
                  </a:path>
                </a:pathLst>
              </a:custGeom>
              <a:solidFill>
                <a:srgbClr val="C1E1DA"/>
              </a:solidFill>
              <a:ln w="865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41" name="Graphic 500">
                <a:extLst>
                  <a:ext uri="{FF2B5EF4-FFF2-40B4-BE49-F238E27FC236}">
                    <a16:creationId xmlns:a16="http://schemas.microsoft.com/office/drawing/2014/main" id="{7BC93EE8-EA7F-5CD8-BC10-72690054A56E}"/>
                  </a:ext>
                </a:extLst>
              </p:cNvPr>
              <p:cNvSpPr/>
              <p:nvPr/>
            </p:nvSpPr>
            <p:spPr>
              <a:xfrm>
                <a:off x="6660716" y="2138795"/>
                <a:ext cx="98713" cy="138545"/>
              </a:xfrm>
              <a:custGeom>
                <a:avLst/>
                <a:gdLst>
                  <a:gd name="connsiteX0" fmla="*/ 0 w 98713"/>
                  <a:gd name="connsiteY0" fmla="*/ 138545 h 138545"/>
                  <a:gd name="connsiteX1" fmla="*/ 83127 w 98713"/>
                  <a:gd name="connsiteY1" fmla="*/ 89189 h 138545"/>
                  <a:gd name="connsiteX2" fmla="*/ 83127 w 98713"/>
                  <a:gd name="connsiteY2" fmla="*/ 45027 h 138545"/>
                  <a:gd name="connsiteX3" fmla="*/ 8659 w 98713"/>
                  <a:gd name="connsiteY3" fmla="*/ 0 h 138545"/>
                  <a:gd name="connsiteX4" fmla="*/ 0 w 98713"/>
                  <a:gd name="connsiteY4" fmla="*/ 138545 h 13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3" h="138545">
                    <a:moveTo>
                      <a:pt x="0" y="138545"/>
                    </a:moveTo>
                    <a:lnTo>
                      <a:pt x="83127" y="89189"/>
                    </a:lnTo>
                    <a:cubicBezTo>
                      <a:pt x="103909" y="77066"/>
                      <a:pt x="103909" y="57150"/>
                      <a:pt x="83127" y="45027"/>
                    </a:cubicBezTo>
                    <a:lnTo>
                      <a:pt x="8659" y="0"/>
                    </a:lnTo>
                    <a:lnTo>
                      <a:pt x="0" y="138545"/>
                    </a:lnTo>
                    <a:close/>
                  </a:path>
                </a:pathLst>
              </a:custGeom>
              <a:solidFill>
                <a:srgbClr val="9ACEC3"/>
              </a:solidFill>
              <a:ln w="865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2900" name="Group 2899">
              <a:extLst>
                <a:ext uri="{FF2B5EF4-FFF2-40B4-BE49-F238E27FC236}">
                  <a16:creationId xmlns:a16="http://schemas.microsoft.com/office/drawing/2014/main" id="{CA9F22FC-26E4-0317-F071-992FE2EEF389}"/>
                </a:ext>
              </a:extLst>
            </p:cNvPr>
            <p:cNvGrpSpPr/>
            <p:nvPr/>
          </p:nvGrpSpPr>
          <p:grpSpPr>
            <a:xfrm>
              <a:off x="3397406" y="2069752"/>
              <a:ext cx="674952" cy="629195"/>
              <a:chOff x="670430" y="3561658"/>
              <a:chExt cx="1756891" cy="1814624"/>
            </a:xfrm>
            <a:scene3d>
              <a:camera prst="isometricTopUp"/>
              <a:lightRig rig="threePt" dir="t"/>
            </a:scene3d>
          </p:grpSpPr>
          <p:sp>
            <p:nvSpPr>
              <p:cNvPr id="2859" name="Rounded Rectangle 2858">
                <a:extLst>
                  <a:ext uri="{FF2B5EF4-FFF2-40B4-BE49-F238E27FC236}">
                    <a16:creationId xmlns:a16="http://schemas.microsoft.com/office/drawing/2014/main" id="{69CE4B3C-0535-EEA5-EEE5-915F511A761C}"/>
                  </a:ext>
                </a:extLst>
              </p:cNvPr>
              <p:cNvSpPr/>
              <p:nvPr/>
            </p:nvSpPr>
            <p:spPr>
              <a:xfrm>
                <a:off x="670430" y="3561658"/>
                <a:ext cx="495546" cy="208349"/>
              </a:xfrm>
              <a:prstGeom prst="roundRect">
                <a:avLst/>
              </a:prstGeom>
              <a:noFill/>
              <a:ln w="6350">
                <a:solidFill>
                  <a:srgbClr val="1730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60" name="Rounded Rectangle 2859">
                <a:extLst>
                  <a:ext uri="{FF2B5EF4-FFF2-40B4-BE49-F238E27FC236}">
                    <a16:creationId xmlns:a16="http://schemas.microsoft.com/office/drawing/2014/main" id="{5928EEA6-9742-E670-85A9-7AC323DA47CB}"/>
                  </a:ext>
                </a:extLst>
              </p:cNvPr>
              <p:cNvSpPr/>
              <p:nvPr/>
            </p:nvSpPr>
            <p:spPr>
              <a:xfrm>
                <a:off x="670430" y="3832427"/>
                <a:ext cx="495546" cy="208349"/>
              </a:xfrm>
              <a:prstGeom prst="roundRect">
                <a:avLst/>
              </a:prstGeom>
              <a:noFill/>
              <a:ln w="6350">
                <a:solidFill>
                  <a:srgbClr val="1730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61" name="Right Arrow 2860">
                <a:extLst>
                  <a:ext uri="{FF2B5EF4-FFF2-40B4-BE49-F238E27FC236}">
                    <a16:creationId xmlns:a16="http://schemas.microsoft.com/office/drawing/2014/main" id="{A0B2377B-27B1-38AE-18B0-887502BA2AA6}"/>
                  </a:ext>
                </a:extLst>
              </p:cNvPr>
              <p:cNvSpPr/>
              <p:nvPr/>
            </p:nvSpPr>
            <p:spPr>
              <a:xfrm>
                <a:off x="1169367" y="3591534"/>
                <a:ext cx="446131" cy="148596"/>
              </a:xfrm>
              <a:prstGeom prst="rightArrow">
                <a:avLst/>
              </a:prstGeom>
              <a:solidFill>
                <a:srgbClr val="356D6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62" name="Right Arrow 2861">
                <a:extLst>
                  <a:ext uri="{FF2B5EF4-FFF2-40B4-BE49-F238E27FC236}">
                    <a16:creationId xmlns:a16="http://schemas.microsoft.com/office/drawing/2014/main" id="{9A99C39D-BCFE-2356-948F-56CD6456CE27}"/>
                  </a:ext>
                </a:extLst>
              </p:cNvPr>
              <p:cNvSpPr/>
              <p:nvPr/>
            </p:nvSpPr>
            <p:spPr>
              <a:xfrm>
                <a:off x="1169367" y="3858321"/>
                <a:ext cx="446131" cy="148596"/>
              </a:xfrm>
              <a:prstGeom prst="rightArrow">
                <a:avLst/>
              </a:prstGeom>
              <a:solidFill>
                <a:srgbClr val="356D6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63" name="Rounded Rectangle 2862">
                <a:extLst>
                  <a:ext uri="{FF2B5EF4-FFF2-40B4-BE49-F238E27FC236}">
                    <a16:creationId xmlns:a16="http://schemas.microsoft.com/office/drawing/2014/main" id="{79A4C9D2-6E71-6743-A01A-A1CEA5EC104D}"/>
                  </a:ext>
                </a:extLst>
              </p:cNvPr>
              <p:cNvSpPr/>
              <p:nvPr/>
            </p:nvSpPr>
            <p:spPr>
              <a:xfrm>
                <a:off x="1645995" y="3561658"/>
                <a:ext cx="781326" cy="1004727"/>
              </a:xfrm>
              <a:prstGeom prst="roundRect">
                <a:avLst/>
              </a:prstGeom>
              <a:noFill/>
              <a:ln w="6350">
                <a:solidFill>
                  <a:srgbClr val="1730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67" name="Rounded Rectangle 2866">
                <a:extLst>
                  <a:ext uri="{FF2B5EF4-FFF2-40B4-BE49-F238E27FC236}">
                    <a16:creationId xmlns:a16="http://schemas.microsoft.com/office/drawing/2014/main" id="{415AB0FC-95F7-BBB5-9E8F-277E4B17B0C9}"/>
                  </a:ext>
                </a:extLst>
              </p:cNvPr>
              <p:cNvSpPr/>
              <p:nvPr/>
            </p:nvSpPr>
            <p:spPr>
              <a:xfrm>
                <a:off x="670430" y="4083285"/>
                <a:ext cx="495546" cy="208349"/>
              </a:xfrm>
              <a:prstGeom prst="roundRect">
                <a:avLst/>
              </a:prstGeom>
              <a:noFill/>
              <a:ln w="6350">
                <a:solidFill>
                  <a:srgbClr val="1730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68" name="Right Arrow 2867">
                <a:extLst>
                  <a:ext uri="{FF2B5EF4-FFF2-40B4-BE49-F238E27FC236}">
                    <a16:creationId xmlns:a16="http://schemas.microsoft.com/office/drawing/2014/main" id="{68940C7F-5FA6-51DD-B404-396348212A37}"/>
                  </a:ext>
                </a:extLst>
              </p:cNvPr>
              <p:cNvSpPr/>
              <p:nvPr/>
            </p:nvSpPr>
            <p:spPr>
              <a:xfrm>
                <a:off x="1169367" y="4109179"/>
                <a:ext cx="446131" cy="148596"/>
              </a:xfrm>
              <a:prstGeom prst="rightArrow">
                <a:avLst/>
              </a:prstGeom>
              <a:solidFill>
                <a:srgbClr val="356D6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69" name="Rounded Rectangle 2868">
                <a:extLst>
                  <a:ext uri="{FF2B5EF4-FFF2-40B4-BE49-F238E27FC236}">
                    <a16:creationId xmlns:a16="http://schemas.microsoft.com/office/drawing/2014/main" id="{3782D671-4A1E-66CB-EF67-DEE0FE2B2A00}"/>
                  </a:ext>
                </a:extLst>
              </p:cNvPr>
              <p:cNvSpPr/>
              <p:nvPr/>
            </p:nvSpPr>
            <p:spPr>
              <a:xfrm>
                <a:off x="670430" y="4358036"/>
                <a:ext cx="495546" cy="208349"/>
              </a:xfrm>
              <a:prstGeom prst="roundRect">
                <a:avLst/>
              </a:prstGeom>
              <a:noFill/>
              <a:ln w="6350">
                <a:solidFill>
                  <a:srgbClr val="1730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70" name="Right Arrow 2869">
                <a:extLst>
                  <a:ext uri="{FF2B5EF4-FFF2-40B4-BE49-F238E27FC236}">
                    <a16:creationId xmlns:a16="http://schemas.microsoft.com/office/drawing/2014/main" id="{8B511C7E-7481-3B5F-9057-398349DA1C52}"/>
                  </a:ext>
                </a:extLst>
              </p:cNvPr>
              <p:cNvSpPr/>
              <p:nvPr/>
            </p:nvSpPr>
            <p:spPr>
              <a:xfrm>
                <a:off x="1169367" y="4383930"/>
                <a:ext cx="446131" cy="148596"/>
              </a:xfrm>
              <a:prstGeom prst="rightArrow">
                <a:avLst/>
              </a:prstGeom>
              <a:solidFill>
                <a:srgbClr val="356D6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71" name="Rounded Rectangle 2870">
                <a:extLst>
                  <a:ext uri="{FF2B5EF4-FFF2-40B4-BE49-F238E27FC236}">
                    <a16:creationId xmlns:a16="http://schemas.microsoft.com/office/drawing/2014/main" id="{E21EA74E-F918-7C3C-FAEC-58FAB8E351B1}"/>
                  </a:ext>
                </a:extLst>
              </p:cNvPr>
              <p:cNvSpPr/>
              <p:nvPr/>
            </p:nvSpPr>
            <p:spPr>
              <a:xfrm>
                <a:off x="1783014" y="3698963"/>
                <a:ext cx="495546" cy="208349"/>
              </a:xfrm>
              <a:prstGeom prst="roundRect">
                <a:avLst/>
              </a:prstGeom>
              <a:noFill/>
              <a:ln w="6350">
                <a:solidFill>
                  <a:srgbClr val="1730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72" name="Rounded Rectangle 2871">
                <a:extLst>
                  <a:ext uri="{FF2B5EF4-FFF2-40B4-BE49-F238E27FC236}">
                    <a16:creationId xmlns:a16="http://schemas.microsoft.com/office/drawing/2014/main" id="{9E956A22-2583-FB1A-3971-82987609DA3C}"/>
                  </a:ext>
                </a:extLst>
              </p:cNvPr>
              <p:cNvSpPr/>
              <p:nvPr/>
            </p:nvSpPr>
            <p:spPr>
              <a:xfrm>
                <a:off x="1783014" y="3965750"/>
                <a:ext cx="495546" cy="208349"/>
              </a:xfrm>
              <a:prstGeom prst="roundRect">
                <a:avLst/>
              </a:prstGeom>
              <a:noFill/>
              <a:ln w="6350">
                <a:solidFill>
                  <a:srgbClr val="1730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73" name="Rounded Rectangle 2872">
                <a:extLst>
                  <a:ext uri="{FF2B5EF4-FFF2-40B4-BE49-F238E27FC236}">
                    <a16:creationId xmlns:a16="http://schemas.microsoft.com/office/drawing/2014/main" id="{6DD5422A-9119-1C64-5954-EE99BF9845A0}"/>
                  </a:ext>
                </a:extLst>
              </p:cNvPr>
              <p:cNvSpPr/>
              <p:nvPr/>
            </p:nvSpPr>
            <p:spPr>
              <a:xfrm>
                <a:off x="1783014" y="4228555"/>
                <a:ext cx="495546" cy="208349"/>
              </a:xfrm>
              <a:prstGeom prst="roundRect">
                <a:avLst/>
              </a:prstGeom>
              <a:noFill/>
              <a:ln w="6350">
                <a:solidFill>
                  <a:srgbClr val="1730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88" name="Rounded Rectangle 2887">
                <a:extLst>
                  <a:ext uri="{FF2B5EF4-FFF2-40B4-BE49-F238E27FC236}">
                    <a16:creationId xmlns:a16="http://schemas.microsoft.com/office/drawing/2014/main" id="{F6C18D08-5140-2CF2-0BF4-AEA94915F8B1}"/>
                  </a:ext>
                </a:extLst>
              </p:cNvPr>
              <p:cNvSpPr/>
              <p:nvPr/>
            </p:nvSpPr>
            <p:spPr>
              <a:xfrm>
                <a:off x="1331598" y="4715716"/>
                <a:ext cx="495546" cy="208349"/>
              </a:xfrm>
              <a:prstGeom prst="roundRect">
                <a:avLst/>
              </a:prstGeom>
              <a:noFill/>
              <a:ln w="6350">
                <a:solidFill>
                  <a:srgbClr val="1730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89" name="Rounded Rectangle 2888">
                <a:extLst>
                  <a:ext uri="{FF2B5EF4-FFF2-40B4-BE49-F238E27FC236}">
                    <a16:creationId xmlns:a16="http://schemas.microsoft.com/office/drawing/2014/main" id="{A38FD40D-8667-317F-3069-5415330DF2C6}"/>
                  </a:ext>
                </a:extLst>
              </p:cNvPr>
              <p:cNvSpPr/>
              <p:nvPr/>
            </p:nvSpPr>
            <p:spPr>
              <a:xfrm>
                <a:off x="917482" y="5167933"/>
                <a:ext cx="495546" cy="208349"/>
              </a:xfrm>
              <a:prstGeom prst="roundRect">
                <a:avLst/>
              </a:prstGeom>
              <a:noFill/>
              <a:ln w="6350">
                <a:solidFill>
                  <a:srgbClr val="1730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90" name="Rounded Rectangle 2889">
                <a:extLst>
                  <a:ext uri="{FF2B5EF4-FFF2-40B4-BE49-F238E27FC236}">
                    <a16:creationId xmlns:a16="http://schemas.microsoft.com/office/drawing/2014/main" id="{15516D72-4407-FC02-DA7A-1CC63C48D735}"/>
                  </a:ext>
                </a:extLst>
              </p:cNvPr>
              <p:cNvSpPr/>
              <p:nvPr/>
            </p:nvSpPr>
            <p:spPr>
              <a:xfrm>
                <a:off x="1739362" y="5167933"/>
                <a:ext cx="495546" cy="208349"/>
              </a:xfrm>
              <a:prstGeom prst="roundRect">
                <a:avLst/>
              </a:prstGeom>
              <a:noFill/>
              <a:ln w="6350">
                <a:solidFill>
                  <a:srgbClr val="1730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2892" name="Straight Arrow Connector 2891">
                <a:extLst>
                  <a:ext uri="{FF2B5EF4-FFF2-40B4-BE49-F238E27FC236}">
                    <a16:creationId xmlns:a16="http://schemas.microsoft.com/office/drawing/2014/main" id="{66BC8F34-DB3F-047E-1B1B-6EDA9046B31C}"/>
                  </a:ext>
                </a:extLst>
              </p:cNvPr>
              <p:cNvCxnSpPr>
                <a:stCxn id="2888" idx="2"/>
              </p:cNvCxnSpPr>
              <p:nvPr/>
            </p:nvCxnSpPr>
            <p:spPr>
              <a:xfrm flipH="1">
                <a:off x="1127502" y="4924065"/>
                <a:ext cx="451869" cy="243868"/>
              </a:xfrm>
              <a:prstGeom prst="straightConnector1">
                <a:avLst/>
              </a:prstGeom>
              <a:solidFill>
                <a:schemeClr val="bg1"/>
              </a:solidFill>
              <a:ln w="9525">
                <a:solidFill>
                  <a:srgbClr val="356D61"/>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893" name="Straight Arrow Connector 2892">
                <a:extLst>
                  <a:ext uri="{FF2B5EF4-FFF2-40B4-BE49-F238E27FC236}">
                    <a16:creationId xmlns:a16="http://schemas.microsoft.com/office/drawing/2014/main" id="{92AF9959-E382-0C3E-40B7-7D6DE3040118}"/>
                  </a:ext>
                </a:extLst>
              </p:cNvPr>
              <p:cNvCxnSpPr>
                <a:cxnSpLocks/>
                <a:endCxn id="2890" idx="0"/>
              </p:cNvCxnSpPr>
              <p:nvPr/>
            </p:nvCxnSpPr>
            <p:spPr>
              <a:xfrm>
                <a:off x="1579371" y="4924065"/>
                <a:ext cx="407764" cy="243868"/>
              </a:xfrm>
              <a:prstGeom prst="straightConnector1">
                <a:avLst/>
              </a:prstGeom>
              <a:solidFill>
                <a:schemeClr val="bg1"/>
              </a:solidFill>
              <a:ln w="9525">
                <a:solidFill>
                  <a:srgbClr val="356D61"/>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896" name="Straight Arrow Connector 2895">
                <a:extLst>
                  <a:ext uri="{FF2B5EF4-FFF2-40B4-BE49-F238E27FC236}">
                    <a16:creationId xmlns:a16="http://schemas.microsoft.com/office/drawing/2014/main" id="{35B61033-ACF3-0BC7-AF15-DB4EE766CDEE}"/>
                  </a:ext>
                </a:extLst>
              </p:cNvPr>
              <p:cNvCxnSpPr>
                <a:cxnSpLocks/>
                <a:stCxn id="2890" idx="1"/>
                <a:endCxn id="2889" idx="3"/>
              </p:cNvCxnSpPr>
              <p:nvPr/>
            </p:nvCxnSpPr>
            <p:spPr>
              <a:xfrm flipH="1">
                <a:off x="1413028" y="5272108"/>
                <a:ext cx="326334" cy="0"/>
              </a:xfrm>
              <a:prstGeom prst="straightConnector1">
                <a:avLst/>
              </a:prstGeom>
              <a:solidFill>
                <a:schemeClr val="bg1"/>
              </a:solidFill>
              <a:ln w="9525">
                <a:solidFill>
                  <a:srgbClr val="356D6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1134" name="Group 1133">
            <a:extLst>
              <a:ext uri="{FF2B5EF4-FFF2-40B4-BE49-F238E27FC236}">
                <a16:creationId xmlns:a16="http://schemas.microsoft.com/office/drawing/2014/main" id="{E81A0C5C-DA5A-B579-FCE2-FB301CA5ED73}"/>
              </a:ext>
            </a:extLst>
          </p:cNvPr>
          <p:cNvGrpSpPr/>
          <p:nvPr/>
        </p:nvGrpSpPr>
        <p:grpSpPr>
          <a:xfrm>
            <a:off x="3607785" y="1593232"/>
            <a:ext cx="587156" cy="641336"/>
            <a:chOff x="7665208" y="1127570"/>
            <a:chExt cx="4200826" cy="4588458"/>
          </a:xfrm>
        </p:grpSpPr>
        <p:sp>
          <p:nvSpPr>
            <p:cNvPr id="1135" name="Freeform 136">
              <a:extLst>
                <a:ext uri="{FF2B5EF4-FFF2-40B4-BE49-F238E27FC236}">
                  <a16:creationId xmlns:a16="http://schemas.microsoft.com/office/drawing/2014/main" id="{0EF20688-E796-DBC6-B985-4D1786EE704F}"/>
                </a:ext>
              </a:extLst>
            </p:cNvPr>
            <p:cNvSpPr/>
            <p:nvPr/>
          </p:nvSpPr>
          <p:spPr>
            <a:xfrm>
              <a:off x="7675474" y="4113704"/>
              <a:ext cx="4190560" cy="1602324"/>
            </a:xfrm>
            <a:custGeom>
              <a:avLst/>
              <a:gdLst/>
              <a:ahLst/>
              <a:cxnLst>
                <a:cxn ang="3cd4">
                  <a:pos x="hc" y="t"/>
                </a:cxn>
                <a:cxn ang="cd2">
                  <a:pos x="l" y="vc"/>
                </a:cxn>
                <a:cxn ang="cd4">
                  <a:pos x="hc" y="b"/>
                </a:cxn>
                <a:cxn ang="0">
                  <a:pos x="r" y="vc"/>
                </a:cxn>
              </a:cxnLst>
              <a:rect l="l" t="t" r="r" b="b"/>
              <a:pathLst>
                <a:path w="19179" h="7334">
                  <a:moveTo>
                    <a:pt x="19179" y="1013"/>
                  </a:moveTo>
                  <a:lnTo>
                    <a:pt x="19179" y="1012"/>
                  </a:lnTo>
                  <a:cubicBezTo>
                    <a:pt x="19179" y="1003"/>
                    <a:pt x="19178" y="994"/>
                    <a:pt x="19177" y="983"/>
                  </a:cubicBezTo>
                  <a:cubicBezTo>
                    <a:pt x="19177" y="980"/>
                    <a:pt x="19177" y="978"/>
                    <a:pt x="19176" y="976"/>
                  </a:cubicBezTo>
                  <a:cubicBezTo>
                    <a:pt x="19175" y="965"/>
                    <a:pt x="19172" y="955"/>
                    <a:pt x="19170" y="943"/>
                  </a:cubicBezTo>
                  <a:cubicBezTo>
                    <a:pt x="19167" y="930"/>
                    <a:pt x="19163" y="917"/>
                    <a:pt x="19159" y="904"/>
                  </a:cubicBezTo>
                  <a:cubicBezTo>
                    <a:pt x="19159" y="901"/>
                    <a:pt x="19158" y="900"/>
                    <a:pt x="19158" y="898"/>
                  </a:cubicBezTo>
                  <a:cubicBezTo>
                    <a:pt x="19153" y="885"/>
                    <a:pt x="19148" y="871"/>
                    <a:pt x="19142" y="857"/>
                  </a:cubicBezTo>
                  <a:cubicBezTo>
                    <a:pt x="19100" y="749"/>
                    <a:pt x="19021" y="613"/>
                    <a:pt x="18913" y="473"/>
                  </a:cubicBezTo>
                  <a:cubicBezTo>
                    <a:pt x="18744" y="250"/>
                    <a:pt x="18550" y="76"/>
                    <a:pt x="18419" y="16"/>
                  </a:cubicBezTo>
                  <a:cubicBezTo>
                    <a:pt x="18377" y="-3"/>
                    <a:pt x="18326" y="-5"/>
                    <a:pt x="18284" y="11"/>
                  </a:cubicBezTo>
                  <a:cubicBezTo>
                    <a:pt x="16984" y="481"/>
                    <a:pt x="16984" y="481"/>
                    <a:pt x="16984" y="481"/>
                  </a:cubicBezTo>
                  <a:cubicBezTo>
                    <a:pt x="16950" y="474"/>
                    <a:pt x="16915" y="476"/>
                    <a:pt x="16885" y="487"/>
                  </a:cubicBezTo>
                  <a:cubicBezTo>
                    <a:pt x="16763" y="531"/>
                    <a:pt x="16763" y="531"/>
                    <a:pt x="16763" y="531"/>
                  </a:cubicBezTo>
                  <a:cubicBezTo>
                    <a:pt x="16761" y="532"/>
                    <a:pt x="16760" y="534"/>
                    <a:pt x="16760" y="536"/>
                  </a:cubicBezTo>
                  <a:cubicBezTo>
                    <a:pt x="16749" y="537"/>
                    <a:pt x="16738" y="541"/>
                    <a:pt x="16728" y="544"/>
                  </a:cubicBezTo>
                  <a:cubicBezTo>
                    <a:pt x="16607" y="587"/>
                    <a:pt x="16607" y="587"/>
                    <a:pt x="16607" y="587"/>
                  </a:cubicBezTo>
                  <a:cubicBezTo>
                    <a:pt x="16601" y="590"/>
                    <a:pt x="16603" y="596"/>
                    <a:pt x="16610" y="599"/>
                  </a:cubicBezTo>
                  <a:cubicBezTo>
                    <a:pt x="16611" y="599"/>
                    <a:pt x="16613" y="599"/>
                    <a:pt x="16614" y="599"/>
                  </a:cubicBezTo>
                  <a:cubicBezTo>
                    <a:pt x="16604" y="601"/>
                    <a:pt x="16594" y="603"/>
                    <a:pt x="16584" y="606"/>
                  </a:cubicBezTo>
                  <a:cubicBezTo>
                    <a:pt x="15757" y="906"/>
                    <a:pt x="15757" y="906"/>
                    <a:pt x="15757" y="906"/>
                  </a:cubicBezTo>
                  <a:cubicBezTo>
                    <a:pt x="15736" y="906"/>
                    <a:pt x="15716" y="909"/>
                    <a:pt x="15698" y="916"/>
                  </a:cubicBezTo>
                  <a:cubicBezTo>
                    <a:pt x="15576" y="959"/>
                    <a:pt x="15576" y="959"/>
                    <a:pt x="15576" y="959"/>
                  </a:cubicBezTo>
                  <a:cubicBezTo>
                    <a:pt x="15572" y="962"/>
                    <a:pt x="15572" y="965"/>
                    <a:pt x="15574" y="968"/>
                  </a:cubicBezTo>
                  <a:cubicBezTo>
                    <a:pt x="15569" y="969"/>
                    <a:pt x="15563" y="972"/>
                    <a:pt x="15558" y="974"/>
                  </a:cubicBezTo>
                  <a:cubicBezTo>
                    <a:pt x="15555" y="974"/>
                    <a:pt x="15555" y="974"/>
                    <a:pt x="15555" y="974"/>
                  </a:cubicBezTo>
                  <a:cubicBezTo>
                    <a:pt x="15540" y="976"/>
                    <a:pt x="15524" y="978"/>
                    <a:pt x="15510" y="984"/>
                  </a:cubicBezTo>
                  <a:cubicBezTo>
                    <a:pt x="15389" y="1027"/>
                    <a:pt x="15389" y="1027"/>
                    <a:pt x="15389" y="1027"/>
                  </a:cubicBezTo>
                  <a:cubicBezTo>
                    <a:pt x="15385" y="1029"/>
                    <a:pt x="15385" y="1033"/>
                    <a:pt x="15387" y="1035"/>
                  </a:cubicBezTo>
                  <a:cubicBezTo>
                    <a:pt x="2294" y="5762"/>
                    <a:pt x="2294" y="5762"/>
                    <a:pt x="2294" y="5762"/>
                  </a:cubicBezTo>
                  <a:cubicBezTo>
                    <a:pt x="2216" y="5790"/>
                    <a:pt x="2216" y="5790"/>
                    <a:pt x="2216" y="5790"/>
                  </a:cubicBezTo>
                  <a:cubicBezTo>
                    <a:pt x="2082" y="5839"/>
                    <a:pt x="1957" y="5901"/>
                    <a:pt x="1848" y="5975"/>
                  </a:cubicBezTo>
                  <a:cubicBezTo>
                    <a:pt x="711" y="6762"/>
                    <a:pt x="711" y="6762"/>
                    <a:pt x="711" y="6762"/>
                  </a:cubicBezTo>
                  <a:cubicBezTo>
                    <a:pt x="24" y="7223"/>
                    <a:pt x="24" y="7223"/>
                    <a:pt x="24" y="7223"/>
                  </a:cubicBezTo>
                  <a:cubicBezTo>
                    <a:pt x="-2" y="7243"/>
                    <a:pt x="-8" y="7273"/>
                    <a:pt x="11" y="7298"/>
                  </a:cubicBezTo>
                  <a:cubicBezTo>
                    <a:pt x="30" y="7323"/>
                    <a:pt x="69" y="7336"/>
                    <a:pt x="108" y="7333"/>
                  </a:cubicBezTo>
                  <a:cubicBezTo>
                    <a:pt x="1051" y="7206"/>
                    <a:pt x="1051" y="7206"/>
                    <a:pt x="1051" y="7206"/>
                  </a:cubicBezTo>
                  <a:cubicBezTo>
                    <a:pt x="2637" y="7009"/>
                    <a:pt x="2637" y="7009"/>
                    <a:pt x="2637" y="7009"/>
                  </a:cubicBezTo>
                  <a:cubicBezTo>
                    <a:pt x="2787" y="6989"/>
                    <a:pt x="2932" y="6954"/>
                    <a:pt x="3068" y="6905"/>
                  </a:cubicBezTo>
                  <a:cubicBezTo>
                    <a:pt x="3145" y="6878"/>
                    <a:pt x="3145" y="6878"/>
                    <a:pt x="3145" y="6878"/>
                  </a:cubicBezTo>
                  <a:cubicBezTo>
                    <a:pt x="16238" y="2149"/>
                    <a:pt x="16238" y="2149"/>
                    <a:pt x="16238" y="2149"/>
                  </a:cubicBezTo>
                  <a:cubicBezTo>
                    <a:pt x="16240" y="2153"/>
                    <a:pt x="16244" y="2154"/>
                    <a:pt x="16249" y="2153"/>
                  </a:cubicBezTo>
                  <a:cubicBezTo>
                    <a:pt x="16369" y="2109"/>
                    <a:pt x="16369" y="2109"/>
                    <a:pt x="16369" y="2109"/>
                  </a:cubicBezTo>
                  <a:cubicBezTo>
                    <a:pt x="16384" y="2104"/>
                    <a:pt x="16396" y="2097"/>
                    <a:pt x="16406" y="2089"/>
                  </a:cubicBezTo>
                  <a:cubicBezTo>
                    <a:pt x="16408" y="2088"/>
                    <a:pt x="16408" y="2088"/>
                    <a:pt x="16408" y="2088"/>
                  </a:cubicBezTo>
                  <a:cubicBezTo>
                    <a:pt x="16414" y="2086"/>
                    <a:pt x="16419" y="2084"/>
                    <a:pt x="16425" y="2081"/>
                  </a:cubicBezTo>
                  <a:cubicBezTo>
                    <a:pt x="16426" y="2085"/>
                    <a:pt x="16431" y="2087"/>
                    <a:pt x="16436" y="2085"/>
                  </a:cubicBezTo>
                  <a:cubicBezTo>
                    <a:pt x="16556" y="2041"/>
                    <a:pt x="16556" y="2041"/>
                    <a:pt x="16556" y="2041"/>
                  </a:cubicBezTo>
                  <a:cubicBezTo>
                    <a:pt x="16575" y="2035"/>
                    <a:pt x="16591" y="2025"/>
                    <a:pt x="16602" y="2014"/>
                  </a:cubicBezTo>
                  <a:cubicBezTo>
                    <a:pt x="17430" y="1715"/>
                    <a:pt x="17430" y="1715"/>
                    <a:pt x="17430" y="1715"/>
                  </a:cubicBezTo>
                  <a:cubicBezTo>
                    <a:pt x="17440" y="1712"/>
                    <a:pt x="17448" y="1707"/>
                    <a:pt x="17456" y="1703"/>
                  </a:cubicBezTo>
                  <a:cubicBezTo>
                    <a:pt x="17456" y="1703"/>
                    <a:pt x="17456" y="1704"/>
                    <a:pt x="17455" y="1705"/>
                  </a:cubicBezTo>
                  <a:cubicBezTo>
                    <a:pt x="17452" y="1711"/>
                    <a:pt x="17460" y="1715"/>
                    <a:pt x="17467" y="1713"/>
                  </a:cubicBezTo>
                  <a:cubicBezTo>
                    <a:pt x="17587" y="1670"/>
                    <a:pt x="17587" y="1670"/>
                    <a:pt x="17587" y="1670"/>
                  </a:cubicBezTo>
                  <a:cubicBezTo>
                    <a:pt x="17597" y="1665"/>
                    <a:pt x="17606" y="1661"/>
                    <a:pt x="17615" y="1656"/>
                  </a:cubicBezTo>
                  <a:cubicBezTo>
                    <a:pt x="17617" y="1657"/>
                    <a:pt x="17619" y="1657"/>
                    <a:pt x="17623" y="1656"/>
                  </a:cubicBezTo>
                  <a:cubicBezTo>
                    <a:pt x="17743" y="1613"/>
                    <a:pt x="17743" y="1613"/>
                    <a:pt x="17743" y="1613"/>
                  </a:cubicBezTo>
                  <a:cubicBezTo>
                    <a:pt x="17774" y="1602"/>
                    <a:pt x="17796" y="1583"/>
                    <a:pt x="17807" y="1560"/>
                  </a:cubicBezTo>
                  <a:cubicBezTo>
                    <a:pt x="19109" y="1091"/>
                    <a:pt x="19109" y="1091"/>
                    <a:pt x="19109" y="1091"/>
                  </a:cubicBezTo>
                  <a:cubicBezTo>
                    <a:pt x="19130" y="1083"/>
                    <a:pt x="19147" y="1072"/>
                    <a:pt x="19159" y="1058"/>
                  </a:cubicBezTo>
                  <a:cubicBezTo>
                    <a:pt x="19162" y="1055"/>
                    <a:pt x="19165" y="1052"/>
                    <a:pt x="19167" y="1048"/>
                  </a:cubicBezTo>
                  <a:cubicBezTo>
                    <a:pt x="19175" y="1037"/>
                    <a:pt x="19178" y="1025"/>
                    <a:pt x="19179" y="1013"/>
                  </a:cubicBezTo>
                  <a:close/>
                </a:path>
              </a:pathLst>
            </a:custGeom>
            <a:gradFill>
              <a:gsLst>
                <a:gs pos="17000">
                  <a:srgbClr val="006D55">
                    <a:alpha val="52811"/>
                  </a:srgbClr>
                </a:gs>
                <a:gs pos="62000">
                  <a:srgbClr val="173029">
                    <a:alpha val="0"/>
                  </a:srgbClr>
                </a:gs>
                <a:gs pos="0">
                  <a:srgbClr val="173029"/>
                </a:gs>
              </a:gsLst>
              <a:lin ang="600000" scaled="0"/>
            </a:gra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grpSp>
          <p:nvGrpSpPr>
            <p:cNvPr id="1137" name="Group 1136">
              <a:extLst>
                <a:ext uri="{FF2B5EF4-FFF2-40B4-BE49-F238E27FC236}">
                  <a16:creationId xmlns:a16="http://schemas.microsoft.com/office/drawing/2014/main" id="{9E5DB539-57AB-3F1B-89CE-BF573EFEB8B2}"/>
                </a:ext>
              </a:extLst>
            </p:cNvPr>
            <p:cNvGrpSpPr/>
            <p:nvPr/>
          </p:nvGrpSpPr>
          <p:grpSpPr>
            <a:xfrm>
              <a:off x="7665208" y="1127569"/>
              <a:ext cx="3939057" cy="4584967"/>
              <a:chOff x="7663617" y="1127564"/>
              <a:chExt cx="3939057" cy="4584967"/>
            </a:xfrm>
          </p:grpSpPr>
          <p:sp>
            <p:nvSpPr>
              <p:cNvPr id="1138" name="Freeform 133">
                <a:extLst>
                  <a:ext uri="{FF2B5EF4-FFF2-40B4-BE49-F238E27FC236}">
                    <a16:creationId xmlns:a16="http://schemas.microsoft.com/office/drawing/2014/main" id="{2BFE00BA-69F8-FBBD-BE6A-56A6E29B3F42}"/>
                  </a:ext>
                </a:extLst>
              </p:cNvPr>
              <p:cNvSpPr/>
              <p:nvPr/>
            </p:nvSpPr>
            <p:spPr>
              <a:xfrm>
                <a:off x="10962442" y="1127564"/>
                <a:ext cx="640230" cy="640012"/>
              </a:xfrm>
              <a:custGeom>
                <a:avLst/>
                <a:gdLst/>
                <a:ahLst/>
                <a:cxnLst>
                  <a:cxn ang="3cd4">
                    <a:pos x="hc" y="t"/>
                  </a:cxn>
                  <a:cxn ang="cd2">
                    <a:pos x="l" y="vc"/>
                  </a:cxn>
                  <a:cxn ang="cd4">
                    <a:pos x="hc" y="b"/>
                  </a:cxn>
                  <a:cxn ang="0">
                    <a:pos x="r" y="vc"/>
                  </a:cxn>
                </a:cxnLst>
                <a:rect l="l" t="t" r="r" b="b"/>
                <a:pathLst>
                  <a:path w="2931" h="2930">
                    <a:moveTo>
                      <a:pt x="2924" y="1287"/>
                    </a:moveTo>
                    <a:cubicBezTo>
                      <a:pt x="2924" y="1284"/>
                      <a:pt x="2923" y="1281"/>
                      <a:pt x="2922" y="1278"/>
                    </a:cubicBezTo>
                    <a:cubicBezTo>
                      <a:pt x="2921" y="1276"/>
                      <a:pt x="2920" y="1274"/>
                      <a:pt x="2919" y="1270"/>
                    </a:cubicBezTo>
                    <a:cubicBezTo>
                      <a:pt x="2919" y="1270"/>
                      <a:pt x="2919" y="1269"/>
                      <a:pt x="2919" y="1268"/>
                    </a:cubicBezTo>
                    <a:cubicBezTo>
                      <a:pt x="2918" y="1267"/>
                      <a:pt x="2917" y="1265"/>
                      <a:pt x="2917" y="1262"/>
                    </a:cubicBezTo>
                    <a:cubicBezTo>
                      <a:pt x="2916" y="1261"/>
                      <a:pt x="2916" y="1261"/>
                      <a:pt x="2916" y="1260"/>
                    </a:cubicBezTo>
                    <a:cubicBezTo>
                      <a:pt x="2914" y="1258"/>
                      <a:pt x="2913" y="1256"/>
                      <a:pt x="2912" y="1252"/>
                    </a:cubicBezTo>
                    <a:cubicBezTo>
                      <a:pt x="2912" y="1251"/>
                      <a:pt x="2911" y="1250"/>
                      <a:pt x="2911" y="1249"/>
                    </a:cubicBezTo>
                    <a:cubicBezTo>
                      <a:pt x="2910" y="1248"/>
                      <a:pt x="2909" y="1247"/>
                      <a:pt x="2909" y="1245"/>
                    </a:cubicBezTo>
                    <a:cubicBezTo>
                      <a:pt x="2908" y="1244"/>
                      <a:pt x="2908" y="1242"/>
                      <a:pt x="2907" y="1240"/>
                    </a:cubicBezTo>
                    <a:cubicBezTo>
                      <a:pt x="2907" y="1239"/>
                      <a:pt x="2905" y="1239"/>
                      <a:pt x="2905" y="1238"/>
                    </a:cubicBezTo>
                    <a:cubicBezTo>
                      <a:pt x="2822" y="1055"/>
                      <a:pt x="2587" y="780"/>
                      <a:pt x="2275" y="517"/>
                    </a:cubicBezTo>
                    <a:cubicBezTo>
                      <a:pt x="1939" y="232"/>
                      <a:pt x="1607" y="38"/>
                      <a:pt x="1418" y="3"/>
                    </a:cubicBezTo>
                    <a:cubicBezTo>
                      <a:pt x="1359" y="-8"/>
                      <a:pt x="1300" y="14"/>
                      <a:pt x="1261" y="59"/>
                    </a:cubicBezTo>
                    <a:cubicBezTo>
                      <a:pt x="0" y="1547"/>
                      <a:pt x="0" y="1547"/>
                      <a:pt x="0" y="1547"/>
                    </a:cubicBezTo>
                    <a:cubicBezTo>
                      <a:pt x="51" y="1525"/>
                      <a:pt x="1631" y="2822"/>
                      <a:pt x="1633" y="2897"/>
                    </a:cubicBezTo>
                    <a:cubicBezTo>
                      <a:pt x="1633" y="2898"/>
                      <a:pt x="1633" y="2899"/>
                      <a:pt x="1633" y="2901"/>
                    </a:cubicBezTo>
                    <a:cubicBezTo>
                      <a:pt x="1633" y="2902"/>
                      <a:pt x="1633" y="2903"/>
                      <a:pt x="1633" y="2905"/>
                    </a:cubicBezTo>
                    <a:lnTo>
                      <a:pt x="1633" y="2906"/>
                    </a:lnTo>
                    <a:cubicBezTo>
                      <a:pt x="1633" y="2907"/>
                      <a:pt x="1633" y="2908"/>
                      <a:pt x="1633" y="2909"/>
                    </a:cubicBezTo>
                    <a:lnTo>
                      <a:pt x="1633" y="2910"/>
                    </a:lnTo>
                    <a:cubicBezTo>
                      <a:pt x="1633" y="2910"/>
                      <a:pt x="1633" y="2911"/>
                      <a:pt x="1633" y="2912"/>
                    </a:cubicBezTo>
                    <a:lnTo>
                      <a:pt x="1633" y="2913"/>
                    </a:lnTo>
                    <a:cubicBezTo>
                      <a:pt x="1633" y="2915"/>
                      <a:pt x="1633" y="2916"/>
                      <a:pt x="1633" y="2916"/>
                    </a:cubicBezTo>
                    <a:cubicBezTo>
                      <a:pt x="1633" y="2917"/>
                      <a:pt x="1633" y="2918"/>
                      <a:pt x="1633" y="2918"/>
                    </a:cubicBezTo>
                    <a:cubicBezTo>
                      <a:pt x="1633" y="2919"/>
                      <a:pt x="1632" y="2919"/>
                      <a:pt x="1632" y="2920"/>
                    </a:cubicBezTo>
                    <a:cubicBezTo>
                      <a:pt x="1632" y="2920"/>
                      <a:pt x="1632" y="2921"/>
                      <a:pt x="1632" y="2922"/>
                    </a:cubicBezTo>
                    <a:lnTo>
                      <a:pt x="1632" y="2923"/>
                    </a:lnTo>
                    <a:cubicBezTo>
                      <a:pt x="1632" y="2926"/>
                      <a:pt x="1631" y="2928"/>
                      <a:pt x="1631" y="2930"/>
                    </a:cubicBezTo>
                    <a:cubicBezTo>
                      <a:pt x="2892" y="1442"/>
                      <a:pt x="2892" y="1442"/>
                      <a:pt x="2892" y="1442"/>
                    </a:cubicBezTo>
                    <a:cubicBezTo>
                      <a:pt x="2912" y="1418"/>
                      <a:pt x="2926" y="1389"/>
                      <a:pt x="2930" y="1359"/>
                    </a:cubicBezTo>
                    <a:cubicBezTo>
                      <a:pt x="2933" y="1335"/>
                      <a:pt x="2932" y="1310"/>
                      <a:pt x="2924" y="1287"/>
                    </a:cubicBezTo>
                    <a:close/>
                  </a:path>
                </a:pathLst>
              </a:custGeom>
              <a:solidFill>
                <a:srgbClr val="EDB0B4"/>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sp>
            <p:nvSpPr>
              <p:cNvPr id="1139" name="Freeform 134">
                <a:extLst>
                  <a:ext uri="{FF2B5EF4-FFF2-40B4-BE49-F238E27FC236}">
                    <a16:creationId xmlns:a16="http://schemas.microsoft.com/office/drawing/2014/main" id="{90FBA931-FF3C-681F-9F40-01E7A5D0B29D}"/>
                  </a:ext>
                </a:extLst>
              </p:cNvPr>
              <p:cNvSpPr/>
              <p:nvPr/>
            </p:nvSpPr>
            <p:spPr>
              <a:xfrm>
                <a:off x="11018162" y="1138052"/>
                <a:ext cx="386760" cy="395719"/>
              </a:xfrm>
              <a:custGeom>
                <a:avLst/>
                <a:gdLst/>
                <a:ahLst/>
                <a:cxnLst>
                  <a:cxn ang="3cd4">
                    <a:pos x="hc" y="t"/>
                  </a:cxn>
                  <a:cxn ang="cd2">
                    <a:pos x="l" y="vc"/>
                  </a:cxn>
                  <a:cxn ang="cd4">
                    <a:pos x="hc" y="b"/>
                  </a:cxn>
                  <a:cxn ang="0">
                    <a:pos x="r" y="vc"/>
                  </a:cxn>
                </a:cxnLst>
                <a:rect l="l" t="t" r="r" b="b"/>
                <a:pathLst>
                  <a:path w="1771" h="1812">
                    <a:moveTo>
                      <a:pt x="1771" y="273"/>
                    </a:moveTo>
                    <a:cubicBezTo>
                      <a:pt x="1598" y="148"/>
                      <a:pt x="1436" y="53"/>
                      <a:pt x="1306" y="0"/>
                    </a:cubicBezTo>
                    <a:cubicBezTo>
                      <a:pt x="0" y="1540"/>
                      <a:pt x="0" y="1540"/>
                      <a:pt x="0" y="1540"/>
                    </a:cubicBezTo>
                    <a:cubicBezTo>
                      <a:pt x="130" y="1594"/>
                      <a:pt x="293" y="1688"/>
                      <a:pt x="465" y="1812"/>
                    </a:cubicBezTo>
                    <a:close/>
                  </a:path>
                </a:pathLst>
              </a:custGeom>
              <a:solidFill>
                <a:srgbClr val="F9C2C6"/>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sp>
            <p:nvSpPr>
              <p:cNvPr id="1140" name="Freeform 135">
                <a:extLst>
                  <a:ext uri="{FF2B5EF4-FFF2-40B4-BE49-F238E27FC236}">
                    <a16:creationId xmlns:a16="http://schemas.microsoft.com/office/drawing/2014/main" id="{B22CC6C4-0861-780E-E6B3-C54F3E56DC25}"/>
                  </a:ext>
                </a:extLst>
              </p:cNvPr>
              <p:cNvSpPr/>
              <p:nvPr/>
            </p:nvSpPr>
            <p:spPr>
              <a:xfrm>
                <a:off x="11284962" y="1354595"/>
                <a:ext cx="317712" cy="412981"/>
              </a:xfrm>
              <a:custGeom>
                <a:avLst/>
                <a:gdLst/>
                <a:ahLst/>
                <a:cxnLst>
                  <a:cxn ang="3cd4">
                    <a:pos x="hc" y="t"/>
                  </a:cxn>
                  <a:cxn ang="cd2">
                    <a:pos x="l" y="vc"/>
                  </a:cxn>
                  <a:cxn ang="cd4">
                    <a:pos x="hc" y="b"/>
                  </a:cxn>
                  <a:cxn ang="0">
                    <a:pos x="r" y="vc"/>
                  </a:cxn>
                </a:cxnLst>
                <a:rect l="l" t="t" r="r" b="b"/>
                <a:pathLst>
                  <a:path w="1455" h="1891">
                    <a:moveTo>
                      <a:pt x="1446" y="239"/>
                    </a:moveTo>
                    <a:cubicBezTo>
                      <a:pt x="1422" y="173"/>
                      <a:pt x="1374" y="91"/>
                      <a:pt x="1306" y="0"/>
                    </a:cubicBezTo>
                    <a:cubicBezTo>
                      <a:pt x="0" y="1539"/>
                      <a:pt x="0" y="1539"/>
                      <a:pt x="0" y="1539"/>
                    </a:cubicBezTo>
                    <a:cubicBezTo>
                      <a:pt x="114" y="1693"/>
                      <a:pt x="173" y="1820"/>
                      <a:pt x="155" y="1891"/>
                    </a:cubicBezTo>
                    <a:cubicBezTo>
                      <a:pt x="1416" y="403"/>
                      <a:pt x="1416" y="403"/>
                      <a:pt x="1416" y="403"/>
                    </a:cubicBezTo>
                    <a:cubicBezTo>
                      <a:pt x="1454" y="358"/>
                      <a:pt x="1466" y="296"/>
                      <a:pt x="1446" y="239"/>
                    </a:cubicBezTo>
                    <a:close/>
                  </a:path>
                </a:pathLst>
              </a:custGeom>
              <a:solidFill>
                <a:srgbClr val="DF9DA6"/>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sp>
            <p:nvSpPr>
              <p:cNvPr id="1141" name="Freeform 137">
                <a:extLst>
                  <a:ext uri="{FF2B5EF4-FFF2-40B4-BE49-F238E27FC236}">
                    <a16:creationId xmlns:a16="http://schemas.microsoft.com/office/drawing/2014/main" id="{BDE4E428-5643-4D13-BC17-32F4112787B4}"/>
                  </a:ext>
                </a:extLst>
              </p:cNvPr>
              <p:cNvSpPr/>
              <p:nvPr/>
            </p:nvSpPr>
            <p:spPr>
              <a:xfrm>
                <a:off x="7663617" y="5411645"/>
                <a:ext cx="277724" cy="300886"/>
              </a:xfrm>
              <a:custGeom>
                <a:avLst/>
                <a:gdLst/>
                <a:ahLst/>
                <a:cxnLst>
                  <a:cxn ang="3cd4">
                    <a:pos x="hc" y="t"/>
                  </a:cxn>
                  <a:cxn ang="cd2">
                    <a:pos x="l" y="vc"/>
                  </a:cxn>
                  <a:cxn ang="cd4">
                    <a:pos x="hc" y="b"/>
                  </a:cxn>
                  <a:cxn ang="0">
                    <a:pos x="r" y="vc"/>
                  </a:cxn>
                </a:cxnLst>
                <a:rect l="l" t="t" r="r" b="b"/>
                <a:pathLst>
                  <a:path w="1272" h="1378">
                    <a:moveTo>
                      <a:pt x="688" y="0"/>
                    </a:moveTo>
                    <a:cubicBezTo>
                      <a:pt x="503" y="127"/>
                      <a:pt x="503" y="127"/>
                      <a:pt x="503" y="127"/>
                    </a:cubicBezTo>
                    <a:cubicBezTo>
                      <a:pt x="8" y="1222"/>
                      <a:pt x="8" y="1222"/>
                      <a:pt x="8" y="1222"/>
                    </a:cubicBezTo>
                    <a:cubicBezTo>
                      <a:pt x="-10" y="1267"/>
                      <a:pt x="3" y="1319"/>
                      <a:pt x="40" y="1352"/>
                    </a:cubicBezTo>
                    <a:cubicBezTo>
                      <a:pt x="78" y="1383"/>
                      <a:pt x="131" y="1387"/>
                      <a:pt x="174" y="1362"/>
                    </a:cubicBezTo>
                    <a:cubicBezTo>
                      <a:pt x="1173" y="695"/>
                      <a:pt x="1173" y="695"/>
                      <a:pt x="1173" y="695"/>
                    </a:cubicBezTo>
                    <a:cubicBezTo>
                      <a:pt x="1272" y="497"/>
                      <a:pt x="1272" y="497"/>
                      <a:pt x="1272" y="497"/>
                    </a:cubicBezTo>
                    <a:close/>
                  </a:path>
                </a:pathLst>
              </a:custGeom>
              <a:gradFill>
                <a:gsLst>
                  <a:gs pos="36000">
                    <a:srgbClr val="BFBFBF"/>
                  </a:gs>
                  <a:gs pos="54000">
                    <a:schemeClr val="tx1"/>
                  </a:gs>
                  <a:gs pos="29000">
                    <a:schemeClr val="bg1">
                      <a:lumMod val="50000"/>
                    </a:schemeClr>
                  </a:gs>
                </a:gsLst>
                <a:lin ang="1800000" scaled="0"/>
              </a:gra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sp>
            <p:nvSpPr>
              <p:cNvPr id="1142" name="Freeform 138">
                <a:extLst>
                  <a:ext uri="{FF2B5EF4-FFF2-40B4-BE49-F238E27FC236}">
                    <a16:creationId xmlns:a16="http://schemas.microsoft.com/office/drawing/2014/main" id="{5281D86C-831B-9771-36B6-4643CA3CB672}"/>
                  </a:ext>
                </a:extLst>
              </p:cNvPr>
              <p:cNvSpPr/>
              <p:nvPr/>
            </p:nvSpPr>
            <p:spPr>
              <a:xfrm>
                <a:off x="7773527" y="4911042"/>
                <a:ext cx="625153" cy="652248"/>
              </a:xfrm>
              <a:custGeom>
                <a:avLst/>
                <a:gdLst/>
                <a:ahLst/>
                <a:cxnLst>
                  <a:cxn ang="3cd4">
                    <a:pos x="hc" y="t"/>
                  </a:cxn>
                  <a:cxn ang="cd2">
                    <a:pos x="l" y="vc"/>
                  </a:cxn>
                  <a:cxn ang="cd4">
                    <a:pos x="hc" y="b"/>
                  </a:cxn>
                  <a:cxn ang="0">
                    <a:pos x="r" y="vc"/>
                  </a:cxn>
                </a:cxnLst>
                <a:rect l="l" t="t" r="r" b="b"/>
                <a:pathLst>
                  <a:path w="2862" h="2986">
                    <a:moveTo>
                      <a:pt x="2348" y="991"/>
                    </a:moveTo>
                    <a:cubicBezTo>
                      <a:pt x="2325" y="972"/>
                      <a:pt x="2325" y="972"/>
                      <a:pt x="2325" y="972"/>
                    </a:cubicBezTo>
                    <a:cubicBezTo>
                      <a:pt x="1717" y="455"/>
                      <a:pt x="1717" y="455"/>
                      <a:pt x="1717" y="455"/>
                    </a:cubicBezTo>
                    <a:cubicBezTo>
                      <a:pt x="1693" y="436"/>
                      <a:pt x="1693" y="436"/>
                      <a:pt x="1693" y="436"/>
                    </a:cubicBezTo>
                    <a:cubicBezTo>
                      <a:pt x="1179" y="0"/>
                      <a:pt x="1179" y="0"/>
                      <a:pt x="1179" y="0"/>
                    </a:cubicBezTo>
                    <a:cubicBezTo>
                      <a:pt x="1108" y="84"/>
                      <a:pt x="1108" y="84"/>
                      <a:pt x="1108" y="84"/>
                    </a:cubicBezTo>
                    <a:cubicBezTo>
                      <a:pt x="984" y="229"/>
                      <a:pt x="882" y="393"/>
                      <a:pt x="803" y="568"/>
                    </a:cubicBezTo>
                    <a:cubicBezTo>
                      <a:pt x="0" y="2418"/>
                      <a:pt x="0" y="2418"/>
                      <a:pt x="0" y="2418"/>
                    </a:cubicBezTo>
                    <a:cubicBezTo>
                      <a:pt x="20" y="2425"/>
                      <a:pt x="20" y="2425"/>
                      <a:pt x="20" y="2425"/>
                    </a:cubicBezTo>
                    <a:cubicBezTo>
                      <a:pt x="103" y="2456"/>
                      <a:pt x="182" y="2496"/>
                      <a:pt x="255" y="2543"/>
                    </a:cubicBezTo>
                    <a:cubicBezTo>
                      <a:pt x="265" y="2550"/>
                      <a:pt x="275" y="2556"/>
                      <a:pt x="285" y="2563"/>
                    </a:cubicBezTo>
                    <a:cubicBezTo>
                      <a:pt x="355" y="2612"/>
                      <a:pt x="421" y="2666"/>
                      <a:pt x="480" y="2728"/>
                    </a:cubicBezTo>
                    <a:cubicBezTo>
                      <a:pt x="484" y="2733"/>
                      <a:pt x="490" y="2739"/>
                      <a:pt x="494" y="2744"/>
                    </a:cubicBezTo>
                    <a:cubicBezTo>
                      <a:pt x="562" y="2817"/>
                      <a:pt x="621" y="2898"/>
                      <a:pt x="670" y="2986"/>
                    </a:cubicBezTo>
                    <a:cubicBezTo>
                      <a:pt x="2364" y="1890"/>
                      <a:pt x="2364" y="1890"/>
                      <a:pt x="2364" y="1890"/>
                    </a:cubicBezTo>
                    <a:cubicBezTo>
                      <a:pt x="2524" y="1785"/>
                      <a:pt x="2668" y="1658"/>
                      <a:pt x="2791" y="1511"/>
                    </a:cubicBezTo>
                    <a:cubicBezTo>
                      <a:pt x="2862" y="1427"/>
                      <a:pt x="2862" y="1427"/>
                      <a:pt x="2862" y="1427"/>
                    </a:cubicBezTo>
                    <a:close/>
                  </a:path>
                </a:pathLst>
              </a:custGeom>
              <a:solidFill>
                <a:srgbClr val="E2C9AB"/>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sp>
            <p:nvSpPr>
              <p:cNvPr id="1143" name="Freeform 139">
                <a:extLst>
                  <a:ext uri="{FF2B5EF4-FFF2-40B4-BE49-F238E27FC236}">
                    <a16:creationId xmlns:a16="http://schemas.microsoft.com/office/drawing/2014/main" id="{144B83D6-5ADD-5593-7C06-1649EEF07266}"/>
                  </a:ext>
                </a:extLst>
              </p:cNvPr>
              <p:cNvSpPr/>
              <p:nvPr/>
            </p:nvSpPr>
            <p:spPr>
              <a:xfrm>
                <a:off x="7773527" y="4911042"/>
                <a:ext cx="369717" cy="555448"/>
              </a:xfrm>
              <a:custGeom>
                <a:avLst/>
                <a:gdLst/>
                <a:ahLst/>
                <a:cxnLst>
                  <a:cxn ang="3cd4">
                    <a:pos x="hc" y="t"/>
                  </a:cxn>
                  <a:cxn ang="cd2">
                    <a:pos x="l" y="vc"/>
                  </a:cxn>
                  <a:cxn ang="cd4">
                    <a:pos x="hc" y="b"/>
                  </a:cxn>
                  <a:cxn ang="0">
                    <a:pos x="r" y="vc"/>
                  </a:cxn>
                </a:cxnLst>
                <a:rect l="l" t="t" r="r" b="b"/>
                <a:pathLst>
                  <a:path w="1693" h="2543">
                    <a:moveTo>
                      <a:pt x="1693" y="436"/>
                    </a:moveTo>
                    <a:cubicBezTo>
                      <a:pt x="1179" y="0"/>
                      <a:pt x="1179" y="0"/>
                      <a:pt x="1179" y="0"/>
                    </a:cubicBezTo>
                    <a:cubicBezTo>
                      <a:pt x="1108" y="84"/>
                      <a:pt x="1108" y="84"/>
                      <a:pt x="1108" y="84"/>
                    </a:cubicBezTo>
                    <a:cubicBezTo>
                      <a:pt x="984" y="229"/>
                      <a:pt x="882" y="393"/>
                      <a:pt x="803" y="568"/>
                    </a:cubicBezTo>
                    <a:cubicBezTo>
                      <a:pt x="0" y="2418"/>
                      <a:pt x="0" y="2418"/>
                      <a:pt x="0" y="2418"/>
                    </a:cubicBezTo>
                    <a:cubicBezTo>
                      <a:pt x="20" y="2425"/>
                      <a:pt x="20" y="2425"/>
                      <a:pt x="20" y="2425"/>
                    </a:cubicBezTo>
                    <a:cubicBezTo>
                      <a:pt x="103" y="2456"/>
                      <a:pt x="182" y="2496"/>
                      <a:pt x="255" y="2543"/>
                    </a:cubicBezTo>
                    <a:cubicBezTo>
                      <a:pt x="1283" y="920"/>
                      <a:pt x="1283" y="920"/>
                      <a:pt x="1283" y="920"/>
                    </a:cubicBezTo>
                    <a:close/>
                  </a:path>
                </a:pathLst>
              </a:custGeom>
              <a:solidFill>
                <a:srgbClr val="F2E5C8"/>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sp>
            <p:nvSpPr>
              <p:cNvPr id="1144" name="Freeform 140">
                <a:extLst>
                  <a:ext uri="{FF2B5EF4-FFF2-40B4-BE49-F238E27FC236}">
                    <a16:creationId xmlns:a16="http://schemas.microsoft.com/office/drawing/2014/main" id="{0F0AFB44-7256-A426-148F-9FF722C595C8}"/>
                  </a:ext>
                </a:extLst>
              </p:cNvPr>
              <p:cNvSpPr/>
              <p:nvPr/>
            </p:nvSpPr>
            <p:spPr>
              <a:xfrm>
                <a:off x="7881470" y="5127584"/>
                <a:ext cx="517210" cy="435706"/>
              </a:xfrm>
              <a:custGeom>
                <a:avLst/>
                <a:gdLst/>
                <a:ahLst/>
                <a:cxnLst>
                  <a:cxn ang="3cd4">
                    <a:pos x="hc" y="t"/>
                  </a:cxn>
                  <a:cxn ang="cd2">
                    <a:pos x="l" y="vc"/>
                  </a:cxn>
                  <a:cxn ang="cd4">
                    <a:pos x="hc" y="b"/>
                  </a:cxn>
                  <a:cxn ang="0">
                    <a:pos x="r" y="vc"/>
                  </a:cxn>
                </a:cxnLst>
                <a:rect l="l" t="t" r="r" b="b"/>
                <a:pathLst>
                  <a:path w="2368" h="1995">
                    <a:moveTo>
                      <a:pt x="1854" y="0"/>
                    </a:moveTo>
                    <a:cubicBezTo>
                      <a:pt x="1650" y="240"/>
                      <a:pt x="1650" y="240"/>
                      <a:pt x="1650" y="240"/>
                    </a:cubicBezTo>
                    <a:cubicBezTo>
                      <a:pt x="0" y="1753"/>
                      <a:pt x="0" y="1753"/>
                      <a:pt x="0" y="1753"/>
                    </a:cubicBezTo>
                    <a:cubicBezTo>
                      <a:pt x="68" y="1826"/>
                      <a:pt x="127" y="1907"/>
                      <a:pt x="176" y="1995"/>
                    </a:cubicBezTo>
                    <a:cubicBezTo>
                      <a:pt x="1870" y="899"/>
                      <a:pt x="1870" y="899"/>
                      <a:pt x="1870" y="899"/>
                    </a:cubicBezTo>
                    <a:cubicBezTo>
                      <a:pt x="2030" y="794"/>
                      <a:pt x="2174" y="667"/>
                      <a:pt x="2297" y="520"/>
                    </a:cubicBezTo>
                    <a:cubicBezTo>
                      <a:pt x="2368" y="436"/>
                      <a:pt x="2368" y="436"/>
                      <a:pt x="2368" y="436"/>
                    </a:cubicBezTo>
                    <a:close/>
                  </a:path>
                </a:pathLst>
              </a:custGeom>
              <a:solidFill>
                <a:srgbClr val="CFAFA5"/>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sp>
            <p:nvSpPr>
              <p:cNvPr id="1145" name="Freeform 141">
                <a:extLst>
                  <a:ext uri="{FF2B5EF4-FFF2-40B4-BE49-F238E27FC236}">
                    <a16:creationId xmlns:a16="http://schemas.microsoft.com/office/drawing/2014/main" id="{037E06E7-CA9E-E19B-E3AF-F112737445CD}"/>
                  </a:ext>
                </a:extLst>
              </p:cNvPr>
              <p:cNvSpPr/>
              <p:nvPr/>
            </p:nvSpPr>
            <p:spPr>
              <a:xfrm>
                <a:off x="7996624" y="1746818"/>
                <a:ext cx="3080317" cy="3526293"/>
              </a:xfrm>
              <a:custGeom>
                <a:avLst/>
                <a:gdLst/>
                <a:ahLst/>
                <a:cxnLst>
                  <a:cxn ang="3cd4">
                    <a:pos x="hc" y="t"/>
                  </a:cxn>
                  <a:cxn ang="cd2">
                    <a:pos x="l" y="vc"/>
                  </a:cxn>
                  <a:cxn ang="cd4">
                    <a:pos x="hc" y="b"/>
                  </a:cxn>
                  <a:cxn ang="0">
                    <a:pos x="r" y="vc"/>
                  </a:cxn>
                </a:cxnLst>
                <a:rect l="l" t="t" r="r" b="b"/>
                <a:pathLst>
                  <a:path w="14098" h="16139">
                    <a:moveTo>
                      <a:pt x="14053" y="1174"/>
                    </a:moveTo>
                    <a:cubicBezTo>
                      <a:pt x="13772" y="794"/>
                      <a:pt x="13772" y="794"/>
                      <a:pt x="13772" y="794"/>
                    </a:cubicBezTo>
                    <a:cubicBezTo>
                      <a:pt x="13772" y="795"/>
                      <a:pt x="13772" y="795"/>
                      <a:pt x="13772" y="795"/>
                    </a:cubicBezTo>
                    <a:cubicBezTo>
                      <a:pt x="13772" y="794"/>
                      <a:pt x="13772" y="794"/>
                      <a:pt x="13772" y="794"/>
                    </a:cubicBezTo>
                    <a:cubicBezTo>
                      <a:pt x="13118" y="240"/>
                      <a:pt x="13118" y="240"/>
                      <a:pt x="13118" y="240"/>
                    </a:cubicBezTo>
                    <a:cubicBezTo>
                      <a:pt x="12698" y="25"/>
                      <a:pt x="12698" y="25"/>
                      <a:pt x="12698" y="25"/>
                    </a:cubicBezTo>
                    <a:cubicBezTo>
                      <a:pt x="12583" y="-33"/>
                      <a:pt x="12424" y="14"/>
                      <a:pt x="12320" y="137"/>
                    </a:cubicBezTo>
                    <a:cubicBezTo>
                      <a:pt x="137" y="14506"/>
                      <a:pt x="137" y="14506"/>
                      <a:pt x="137" y="14506"/>
                    </a:cubicBezTo>
                    <a:cubicBezTo>
                      <a:pt x="17" y="14647"/>
                      <a:pt x="-68" y="14981"/>
                      <a:pt x="74" y="15101"/>
                    </a:cubicBezTo>
                    <a:cubicBezTo>
                      <a:pt x="216" y="15221"/>
                      <a:pt x="531" y="15083"/>
                      <a:pt x="652" y="14941"/>
                    </a:cubicBezTo>
                    <a:cubicBezTo>
                      <a:pt x="609" y="14992"/>
                      <a:pt x="609" y="14992"/>
                      <a:pt x="609" y="14992"/>
                    </a:cubicBezTo>
                    <a:cubicBezTo>
                      <a:pt x="455" y="15174"/>
                      <a:pt x="478" y="15444"/>
                      <a:pt x="659" y="15597"/>
                    </a:cubicBezTo>
                    <a:cubicBezTo>
                      <a:pt x="829" y="15741"/>
                      <a:pt x="1079" y="15730"/>
                      <a:pt x="1236" y="15577"/>
                    </a:cubicBezTo>
                    <a:cubicBezTo>
                      <a:pt x="1182" y="15791"/>
                      <a:pt x="1162" y="16024"/>
                      <a:pt x="1244" y="16093"/>
                    </a:cubicBezTo>
                    <a:cubicBezTo>
                      <a:pt x="1385" y="16213"/>
                      <a:pt x="1701" y="16074"/>
                      <a:pt x="1821" y="15933"/>
                    </a:cubicBezTo>
                    <a:cubicBezTo>
                      <a:pt x="14004" y="1565"/>
                      <a:pt x="14004" y="1565"/>
                      <a:pt x="14004" y="1565"/>
                    </a:cubicBezTo>
                    <a:cubicBezTo>
                      <a:pt x="14108" y="1441"/>
                      <a:pt x="14128" y="1277"/>
                      <a:pt x="14053" y="1174"/>
                    </a:cubicBezTo>
                    <a:close/>
                  </a:path>
                </a:pathLst>
              </a:custGeom>
              <a:solidFill>
                <a:schemeClr val="accent4">
                  <a:lumMod val="75000"/>
                </a:schemeClr>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sp>
            <p:nvSpPr>
              <p:cNvPr id="1146" name="Freeform 142">
                <a:extLst>
                  <a:ext uri="{FF2B5EF4-FFF2-40B4-BE49-F238E27FC236}">
                    <a16:creationId xmlns:a16="http://schemas.microsoft.com/office/drawing/2014/main" id="{4CA98182-0A14-50F7-1914-651DF1EC526A}"/>
                  </a:ext>
                </a:extLst>
              </p:cNvPr>
              <p:cNvSpPr/>
              <p:nvPr/>
            </p:nvSpPr>
            <p:spPr>
              <a:xfrm>
                <a:off x="7996624" y="1746818"/>
                <a:ext cx="2866179" cy="3309533"/>
              </a:xfrm>
              <a:custGeom>
                <a:avLst/>
                <a:gdLst/>
                <a:ahLst/>
                <a:cxnLst>
                  <a:cxn ang="3cd4">
                    <a:pos x="hc" y="t"/>
                  </a:cxn>
                  <a:cxn ang="cd2">
                    <a:pos x="l" y="vc"/>
                  </a:cxn>
                  <a:cxn ang="cd4">
                    <a:pos x="hc" y="b"/>
                  </a:cxn>
                  <a:cxn ang="0">
                    <a:pos x="r" y="vc"/>
                  </a:cxn>
                </a:cxnLst>
                <a:rect l="l" t="t" r="r" b="b"/>
                <a:pathLst>
                  <a:path w="13118" h="15147">
                    <a:moveTo>
                      <a:pt x="74" y="15101"/>
                    </a:moveTo>
                    <a:cubicBezTo>
                      <a:pt x="-68" y="14981"/>
                      <a:pt x="17" y="14647"/>
                      <a:pt x="137" y="14506"/>
                    </a:cubicBezTo>
                    <a:cubicBezTo>
                      <a:pt x="12320" y="137"/>
                      <a:pt x="12320" y="137"/>
                      <a:pt x="12320" y="137"/>
                    </a:cubicBezTo>
                    <a:cubicBezTo>
                      <a:pt x="12424" y="14"/>
                      <a:pt x="12583" y="-33"/>
                      <a:pt x="12698" y="25"/>
                    </a:cubicBezTo>
                    <a:cubicBezTo>
                      <a:pt x="13118" y="240"/>
                      <a:pt x="13118" y="240"/>
                      <a:pt x="13118" y="240"/>
                    </a:cubicBezTo>
                    <a:cubicBezTo>
                      <a:pt x="652" y="14941"/>
                      <a:pt x="652" y="14941"/>
                      <a:pt x="652" y="14941"/>
                    </a:cubicBezTo>
                    <a:cubicBezTo>
                      <a:pt x="531" y="15083"/>
                      <a:pt x="216" y="15221"/>
                      <a:pt x="74" y="15101"/>
                    </a:cubicBezTo>
                    <a:close/>
                  </a:path>
                </a:pathLst>
              </a:custGeom>
              <a:solidFill>
                <a:schemeClr val="accent4">
                  <a:lumMod val="60000"/>
                  <a:lumOff val="40000"/>
                </a:schemeClr>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sp>
            <p:nvSpPr>
              <p:cNvPr id="1147" name="Freeform 143">
                <a:extLst>
                  <a:ext uri="{FF2B5EF4-FFF2-40B4-BE49-F238E27FC236}">
                    <a16:creationId xmlns:a16="http://schemas.microsoft.com/office/drawing/2014/main" id="{D088C36E-5858-A15C-83D0-7658390E37DA}"/>
                  </a:ext>
                </a:extLst>
              </p:cNvPr>
              <p:cNvSpPr/>
              <p:nvPr/>
            </p:nvSpPr>
            <p:spPr>
              <a:xfrm>
                <a:off x="8252061" y="1920314"/>
                <a:ext cx="2824880" cy="3352797"/>
              </a:xfrm>
              <a:custGeom>
                <a:avLst/>
                <a:gdLst/>
                <a:ahLst/>
                <a:cxnLst>
                  <a:cxn ang="3cd4">
                    <a:pos x="hc" y="t"/>
                  </a:cxn>
                  <a:cxn ang="cd2">
                    <a:pos x="l" y="vc"/>
                  </a:cxn>
                  <a:cxn ang="cd4">
                    <a:pos x="hc" y="b"/>
                  </a:cxn>
                  <a:cxn ang="0">
                    <a:pos x="r" y="vc"/>
                  </a:cxn>
                </a:cxnLst>
                <a:rect l="l" t="t" r="r" b="b"/>
                <a:pathLst>
                  <a:path w="12929" h="15345">
                    <a:moveTo>
                      <a:pt x="75" y="15299"/>
                    </a:moveTo>
                    <a:cubicBezTo>
                      <a:pt x="-68" y="15178"/>
                      <a:pt x="17" y="14845"/>
                      <a:pt x="138" y="14702"/>
                    </a:cubicBezTo>
                    <a:cubicBezTo>
                      <a:pt x="12603" y="0"/>
                      <a:pt x="12603" y="0"/>
                      <a:pt x="12603" y="0"/>
                    </a:cubicBezTo>
                    <a:cubicBezTo>
                      <a:pt x="12884" y="380"/>
                      <a:pt x="12884" y="380"/>
                      <a:pt x="12884" y="380"/>
                    </a:cubicBezTo>
                    <a:cubicBezTo>
                      <a:pt x="12959" y="483"/>
                      <a:pt x="12939" y="647"/>
                      <a:pt x="12835" y="771"/>
                    </a:cubicBezTo>
                    <a:cubicBezTo>
                      <a:pt x="652" y="15139"/>
                      <a:pt x="652" y="15139"/>
                      <a:pt x="652" y="15139"/>
                    </a:cubicBezTo>
                    <a:cubicBezTo>
                      <a:pt x="532" y="15280"/>
                      <a:pt x="216" y="15419"/>
                      <a:pt x="75" y="15299"/>
                    </a:cubicBezTo>
                    <a:close/>
                  </a:path>
                </a:pathLst>
              </a:custGeom>
              <a:solidFill>
                <a:schemeClr val="accent4">
                  <a:lumMod val="50000"/>
                </a:schemeClr>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sp>
            <p:nvSpPr>
              <p:cNvPr id="1148" name="Freeform 144">
                <a:extLst>
                  <a:ext uri="{FF2B5EF4-FFF2-40B4-BE49-F238E27FC236}">
                    <a16:creationId xmlns:a16="http://schemas.microsoft.com/office/drawing/2014/main" id="{9CA3B92B-C91C-0E54-3DC8-D4286E3C4F38}"/>
                  </a:ext>
                </a:extLst>
              </p:cNvPr>
              <p:cNvSpPr/>
              <p:nvPr/>
            </p:nvSpPr>
            <p:spPr>
              <a:xfrm>
                <a:off x="10653471" y="1447461"/>
                <a:ext cx="680218" cy="681966"/>
              </a:xfrm>
              <a:custGeom>
                <a:avLst/>
                <a:gdLst/>
                <a:ahLst/>
                <a:cxnLst>
                  <a:cxn ang="3cd4">
                    <a:pos x="hc" y="t"/>
                  </a:cxn>
                  <a:cxn ang="cd2">
                    <a:pos x="l" y="vc"/>
                  </a:cxn>
                  <a:cxn ang="cd4">
                    <a:pos x="hc" y="b"/>
                  </a:cxn>
                  <a:cxn ang="0">
                    <a:pos x="r" y="vc"/>
                  </a:cxn>
                </a:cxnLst>
                <a:rect l="l" t="t" r="r" b="b"/>
                <a:pathLst>
                  <a:path w="3114" h="3122">
                    <a:moveTo>
                      <a:pt x="3104" y="1331"/>
                    </a:moveTo>
                    <a:cubicBezTo>
                      <a:pt x="3036" y="1143"/>
                      <a:pt x="2780" y="835"/>
                      <a:pt x="2430" y="538"/>
                    </a:cubicBezTo>
                    <a:cubicBezTo>
                      <a:pt x="2080" y="240"/>
                      <a:pt x="1733" y="39"/>
                      <a:pt x="1536" y="3"/>
                    </a:cubicBezTo>
                    <a:cubicBezTo>
                      <a:pt x="1475" y="-9"/>
                      <a:pt x="1413" y="14"/>
                      <a:pt x="1373" y="61"/>
                    </a:cubicBezTo>
                    <a:cubicBezTo>
                      <a:pt x="1263" y="193"/>
                      <a:pt x="1263" y="193"/>
                      <a:pt x="1263" y="193"/>
                    </a:cubicBezTo>
                    <a:cubicBezTo>
                      <a:pt x="1260" y="195"/>
                      <a:pt x="1259" y="199"/>
                      <a:pt x="1260" y="201"/>
                    </a:cubicBezTo>
                    <a:cubicBezTo>
                      <a:pt x="1249" y="210"/>
                      <a:pt x="1239" y="219"/>
                      <a:pt x="1230" y="230"/>
                    </a:cubicBezTo>
                    <a:cubicBezTo>
                      <a:pt x="1119" y="361"/>
                      <a:pt x="1119" y="361"/>
                      <a:pt x="1119" y="361"/>
                    </a:cubicBezTo>
                    <a:cubicBezTo>
                      <a:pt x="1113" y="368"/>
                      <a:pt x="1119" y="379"/>
                      <a:pt x="1129" y="377"/>
                    </a:cubicBezTo>
                    <a:cubicBezTo>
                      <a:pt x="1131" y="377"/>
                      <a:pt x="1132" y="376"/>
                      <a:pt x="1134" y="376"/>
                    </a:cubicBezTo>
                    <a:cubicBezTo>
                      <a:pt x="1123" y="384"/>
                      <a:pt x="1113" y="394"/>
                      <a:pt x="1106" y="404"/>
                    </a:cubicBezTo>
                    <a:cubicBezTo>
                      <a:pt x="346" y="1298"/>
                      <a:pt x="346" y="1298"/>
                      <a:pt x="346" y="1298"/>
                    </a:cubicBezTo>
                    <a:cubicBezTo>
                      <a:pt x="323" y="1309"/>
                      <a:pt x="302" y="1325"/>
                      <a:pt x="285" y="1345"/>
                    </a:cubicBezTo>
                    <a:cubicBezTo>
                      <a:pt x="175" y="1475"/>
                      <a:pt x="175" y="1475"/>
                      <a:pt x="175" y="1475"/>
                    </a:cubicBezTo>
                    <a:cubicBezTo>
                      <a:pt x="168" y="1483"/>
                      <a:pt x="175" y="1493"/>
                      <a:pt x="184" y="1492"/>
                    </a:cubicBezTo>
                    <a:cubicBezTo>
                      <a:pt x="192" y="1491"/>
                      <a:pt x="200" y="1490"/>
                      <a:pt x="209" y="1490"/>
                    </a:cubicBezTo>
                    <a:cubicBezTo>
                      <a:pt x="173" y="1497"/>
                      <a:pt x="138" y="1517"/>
                      <a:pt x="114" y="1547"/>
                    </a:cubicBezTo>
                    <a:cubicBezTo>
                      <a:pt x="2" y="1678"/>
                      <a:pt x="2" y="1678"/>
                      <a:pt x="2" y="1678"/>
                    </a:cubicBezTo>
                    <a:cubicBezTo>
                      <a:pt x="-3" y="1685"/>
                      <a:pt x="2" y="1695"/>
                      <a:pt x="12" y="1694"/>
                    </a:cubicBezTo>
                    <a:cubicBezTo>
                      <a:pt x="179" y="1669"/>
                      <a:pt x="583" y="1886"/>
                      <a:pt x="992" y="2233"/>
                    </a:cubicBezTo>
                    <a:cubicBezTo>
                      <a:pt x="1402" y="2581"/>
                      <a:pt x="1682" y="2942"/>
                      <a:pt x="1684" y="3112"/>
                    </a:cubicBezTo>
                    <a:cubicBezTo>
                      <a:pt x="1684" y="3122"/>
                      <a:pt x="1696" y="3126"/>
                      <a:pt x="1702" y="3118"/>
                    </a:cubicBezTo>
                    <a:cubicBezTo>
                      <a:pt x="1812" y="2988"/>
                      <a:pt x="1812" y="2988"/>
                      <a:pt x="1812" y="2988"/>
                    </a:cubicBezTo>
                    <a:cubicBezTo>
                      <a:pt x="1838" y="2959"/>
                      <a:pt x="1853" y="2921"/>
                      <a:pt x="1854" y="2883"/>
                    </a:cubicBezTo>
                    <a:cubicBezTo>
                      <a:pt x="1855" y="2893"/>
                      <a:pt x="1856" y="2901"/>
                      <a:pt x="1856" y="2909"/>
                    </a:cubicBezTo>
                    <a:cubicBezTo>
                      <a:pt x="1856" y="2919"/>
                      <a:pt x="1867" y="2923"/>
                      <a:pt x="1874" y="2916"/>
                    </a:cubicBezTo>
                    <a:cubicBezTo>
                      <a:pt x="1984" y="2785"/>
                      <a:pt x="1984" y="2785"/>
                      <a:pt x="1984" y="2785"/>
                    </a:cubicBezTo>
                    <a:cubicBezTo>
                      <a:pt x="2002" y="2765"/>
                      <a:pt x="2013" y="2742"/>
                      <a:pt x="2020" y="2718"/>
                    </a:cubicBezTo>
                    <a:cubicBezTo>
                      <a:pt x="2779" y="1824"/>
                      <a:pt x="2779" y="1824"/>
                      <a:pt x="2779" y="1824"/>
                    </a:cubicBezTo>
                    <a:cubicBezTo>
                      <a:pt x="2788" y="1812"/>
                      <a:pt x="2794" y="1801"/>
                      <a:pt x="2801" y="1790"/>
                    </a:cubicBezTo>
                    <a:cubicBezTo>
                      <a:pt x="2801" y="1791"/>
                      <a:pt x="2801" y="1793"/>
                      <a:pt x="2801" y="1795"/>
                    </a:cubicBezTo>
                    <a:cubicBezTo>
                      <a:pt x="2801" y="1805"/>
                      <a:pt x="2812" y="1809"/>
                      <a:pt x="2819" y="1801"/>
                    </a:cubicBezTo>
                    <a:cubicBezTo>
                      <a:pt x="2929" y="1671"/>
                      <a:pt x="2929" y="1671"/>
                      <a:pt x="2929" y="1671"/>
                    </a:cubicBezTo>
                    <a:cubicBezTo>
                      <a:pt x="2938" y="1661"/>
                      <a:pt x="2946" y="1649"/>
                      <a:pt x="2952" y="1636"/>
                    </a:cubicBezTo>
                    <a:cubicBezTo>
                      <a:pt x="2956" y="1636"/>
                      <a:pt x="2959" y="1636"/>
                      <a:pt x="2961" y="1633"/>
                    </a:cubicBezTo>
                    <a:cubicBezTo>
                      <a:pt x="3073" y="1503"/>
                      <a:pt x="3073" y="1503"/>
                      <a:pt x="3073" y="1503"/>
                    </a:cubicBezTo>
                    <a:cubicBezTo>
                      <a:pt x="3113" y="1455"/>
                      <a:pt x="3125" y="1390"/>
                      <a:pt x="3104" y="1331"/>
                    </a:cubicBezTo>
                    <a:close/>
                  </a:path>
                </a:pathLst>
              </a:custGeom>
              <a:solidFill>
                <a:srgbClr val="ADAFB2"/>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sp>
            <p:nvSpPr>
              <p:cNvPr id="1149" name="Freeform 145">
                <a:extLst>
                  <a:ext uri="{FF2B5EF4-FFF2-40B4-BE49-F238E27FC236}">
                    <a16:creationId xmlns:a16="http://schemas.microsoft.com/office/drawing/2014/main" id="{AD8A24F9-C959-4C59-4FCF-70D7007AE810}"/>
                  </a:ext>
                </a:extLst>
              </p:cNvPr>
              <p:cNvSpPr/>
              <p:nvPr/>
            </p:nvSpPr>
            <p:spPr>
              <a:xfrm>
                <a:off x="10700232" y="1522409"/>
                <a:ext cx="528135" cy="464331"/>
              </a:xfrm>
              <a:custGeom>
                <a:avLst/>
                <a:gdLst/>
                <a:ahLst/>
                <a:cxnLst>
                  <a:cxn ang="3cd4">
                    <a:pos x="hc" y="t"/>
                  </a:cxn>
                  <a:cxn ang="cd2">
                    <a:pos x="l" y="vc"/>
                  </a:cxn>
                  <a:cxn ang="cd4">
                    <a:pos x="hc" y="b"/>
                  </a:cxn>
                  <a:cxn ang="0">
                    <a:pos x="r" y="vc"/>
                  </a:cxn>
                </a:cxnLst>
                <a:rect l="l" t="t" r="r" b="b"/>
                <a:pathLst>
                  <a:path w="2418" h="2126">
                    <a:moveTo>
                      <a:pt x="1932" y="530"/>
                    </a:moveTo>
                    <a:cubicBezTo>
                      <a:pt x="1733" y="361"/>
                      <a:pt x="1536" y="224"/>
                      <a:pt x="1367" y="131"/>
                    </a:cubicBezTo>
                    <a:cubicBezTo>
                      <a:pt x="1243" y="62"/>
                      <a:pt x="1134" y="18"/>
                      <a:pt x="1052" y="3"/>
                    </a:cubicBezTo>
                    <a:cubicBezTo>
                      <a:pt x="992" y="-8"/>
                      <a:pt x="931" y="14"/>
                      <a:pt x="892" y="61"/>
                    </a:cubicBezTo>
                    <a:cubicBezTo>
                      <a:pt x="0" y="1112"/>
                      <a:pt x="0" y="1112"/>
                      <a:pt x="0" y="1112"/>
                    </a:cubicBezTo>
                    <a:cubicBezTo>
                      <a:pt x="77" y="1079"/>
                      <a:pt x="234" y="1127"/>
                      <a:pt x="431" y="1236"/>
                    </a:cubicBezTo>
                    <a:cubicBezTo>
                      <a:pt x="600" y="1328"/>
                      <a:pt x="797" y="1465"/>
                      <a:pt x="995" y="1634"/>
                    </a:cubicBezTo>
                    <a:cubicBezTo>
                      <a:pt x="1194" y="1802"/>
                      <a:pt x="1362" y="1975"/>
                      <a:pt x="1482" y="2126"/>
                    </a:cubicBezTo>
                    <a:cubicBezTo>
                      <a:pt x="2418" y="1022"/>
                      <a:pt x="2418" y="1022"/>
                      <a:pt x="2418" y="1022"/>
                    </a:cubicBezTo>
                    <a:cubicBezTo>
                      <a:pt x="2299" y="870"/>
                      <a:pt x="2131" y="698"/>
                      <a:pt x="1932" y="530"/>
                    </a:cubicBezTo>
                    <a:close/>
                  </a:path>
                </a:pathLst>
              </a:custGeom>
              <a:solidFill>
                <a:srgbClr val="BEC0C2"/>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sp>
            <p:nvSpPr>
              <p:cNvPr id="1150" name="Freeform 146">
                <a:extLst>
                  <a:ext uri="{FF2B5EF4-FFF2-40B4-BE49-F238E27FC236}">
                    <a16:creationId xmlns:a16="http://schemas.microsoft.com/office/drawing/2014/main" id="{A799FC80-8645-3376-1769-C708B353167B}"/>
                  </a:ext>
                </a:extLst>
              </p:cNvPr>
              <p:cNvSpPr/>
              <p:nvPr/>
            </p:nvSpPr>
            <p:spPr>
              <a:xfrm>
                <a:off x="10794410" y="1551034"/>
                <a:ext cx="273354" cy="285372"/>
              </a:xfrm>
              <a:custGeom>
                <a:avLst/>
                <a:gdLst/>
                <a:ahLst/>
                <a:cxnLst>
                  <a:cxn ang="3cd4">
                    <a:pos x="hc" y="t"/>
                  </a:cxn>
                  <a:cxn ang="cd2">
                    <a:pos x="l" y="vc"/>
                  </a:cxn>
                  <a:cxn ang="cd4">
                    <a:pos x="hc" y="b"/>
                  </a:cxn>
                  <a:cxn ang="0">
                    <a:pos x="r" y="vc"/>
                  </a:cxn>
                </a:cxnLst>
                <a:rect l="l" t="t" r="r" b="b"/>
                <a:pathLst>
                  <a:path w="1252" h="1307">
                    <a:moveTo>
                      <a:pt x="1252" y="203"/>
                    </a:moveTo>
                    <a:cubicBezTo>
                      <a:pt x="1141" y="123"/>
                      <a:pt x="1034" y="54"/>
                      <a:pt x="936" y="0"/>
                    </a:cubicBezTo>
                    <a:cubicBezTo>
                      <a:pt x="0" y="1105"/>
                      <a:pt x="0" y="1105"/>
                      <a:pt x="0" y="1105"/>
                    </a:cubicBezTo>
                    <a:cubicBezTo>
                      <a:pt x="97" y="1158"/>
                      <a:pt x="204" y="1227"/>
                      <a:pt x="316" y="1307"/>
                    </a:cubicBezTo>
                    <a:close/>
                  </a:path>
                </a:pathLst>
              </a:custGeom>
              <a:solidFill>
                <a:srgbClr val="E6E7E8"/>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sp>
            <p:nvSpPr>
              <p:cNvPr id="1151" name="Freeform 147">
                <a:extLst>
                  <a:ext uri="{FF2B5EF4-FFF2-40B4-BE49-F238E27FC236}">
                    <a16:creationId xmlns:a16="http://schemas.microsoft.com/office/drawing/2014/main" id="{79E2F4D8-D17B-CA96-A68C-2C8F7F69D4D1}"/>
                  </a:ext>
                </a:extLst>
              </p:cNvPr>
              <p:cNvSpPr/>
              <p:nvPr/>
            </p:nvSpPr>
            <p:spPr>
              <a:xfrm>
                <a:off x="10691055" y="1727807"/>
                <a:ext cx="404678" cy="357262"/>
              </a:xfrm>
              <a:custGeom>
                <a:avLst/>
                <a:gdLst/>
                <a:ahLst/>
                <a:cxnLst>
                  <a:cxn ang="3cd4">
                    <a:pos x="hc" y="t"/>
                  </a:cxn>
                  <a:cxn ang="cd2">
                    <a:pos x="l" y="vc"/>
                  </a:cxn>
                  <a:cxn ang="cd4">
                    <a:pos x="hc" y="b"/>
                  </a:cxn>
                  <a:cxn ang="0">
                    <a:pos x="r" y="vc"/>
                  </a:cxn>
                </a:cxnLst>
                <a:rect l="l" t="t" r="r" b="b"/>
                <a:pathLst>
                  <a:path w="1853" h="1636">
                    <a:moveTo>
                      <a:pt x="1170" y="538"/>
                    </a:moveTo>
                    <a:cubicBezTo>
                      <a:pt x="820" y="241"/>
                      <a:pt x="474" y="40"/>
                      <a:pt x="277" y="3"/>
                    </a:cubicBezTo>
                    <a:cubicBezTo>
                      <a:pt x="215" y="-8"/>
                      <a:pt x="153" y="15"/>
                      <a:pt x="113" y="62"/>
                    </a:cubicBezTo>
                    <a:cubicBezTo>
                      <a:pt x="3" y="192"/>
                      <a:pt x="3" y="192"/>
                      <a:pt x="3" y="192"/>
                    </a:cubicBezTo>
                    <a:cubicBezTo>
                      <a:pt x="-4" y="200"/>
                      <a:pt x="3" y="210"/>
                      <a:pt x="12" y="209"/>
                    </a:cubicBezTo>
                    <a:cubicBezTo>
                      <a:pt x="180" y="183"/>
                      <a:pt x="583" y="400"/>
                      <a:pt x="993" y="748"/>
                    </a:cubicBezTo>
                    <a:cubicBezTo>
                      <a:pt x="1401" y="1095"/>
                      <a:pt x="1682" y="1457"/>
                      <a:pt x="1684" y="1626"/>
                    </a:cubicBezTo>
                    <a:cubicBezTo>
                      <a:pt x="1684" y="1636"/>
                      <a:pt x="1695" y="1640"/>
                      <a:pt x="1702" y="1633"/>
                    </a:cubicBezTo>
                    <a:cubicBezTo>
                      <a:pt x="1812" y="1502"/>
                      <a:pt x="1812" y="1502"/>
                      <a:pt x="1812" y="1502"/>
                    </a:cubicBezTo>
                    <a:cubicBezTo>
                      <a:pt x="1852" y="1456"/>
                      <a:pt x="1864" y="1390"/>
                      <a:pt x="1844" y="1332"/>
                    </a:cubicBezTo>
                    <a:cubicBezTo>
                      <a:pt x="1775" y="1143"/>
                      <a:pt x="1520" y="834"/>
                      <a:pt x="1170" y="538"/>
                    </a:cubicBezTo>
                    <a:close/>
                  </a:path>
                </a:pathLst>
              </a:custGeom>
              <a:solidFill>
                <a:srgbClr val="919396"/>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sp>
            <p:nvSpPr>
              <p:cNvPr id="1536" name="Freeform 148">
                <a:extLst>
                  <a:ext uri="{FF2B5EF4-FFF2-40B4-BE49-F238E27FC236}">
                    <a16:creationId xmlns:a16="http://schemas.microsoft.com/office/drawing/2014/main" id="{E4DC30CB-6BA2-94E7-4C9E-ABD8AB9CBAFA}"/>
                  </a:ext>
                </a:extLst>
              </p:cNvPr>
              <p:cNvSpPr/>
              <p:nvPr/>
            </p:nvSpPr>
            <p:spPr>
              <a:xfrm>
                <a:off x="10897545" y="1484170"/>
                <a:ext cx="404678" cy="357480"/>
              </a:xfrm>
              <a:custGeom>
                <a:avLst/>
                <a:gdLst/>
                <a:ahLst/>
                <a:cxnLst>
                  <a:cxn ang="3cd4">
                    <a:pos x="hc" y="t"/>
                  </a:cxn>
                  <a:cxn ang="cd2">
                    <a:pos x="l" y="vc"/>
                  </a:cxn>
                  <a:cxn ang="cd4">
                    <a:pos x="hc" y="b"/>
                  </a:cxn>
                  <a:cxn ang="0">
                    <a:pos x="r" y="vc"/>
                  </a:cxn>
                </a:cxnLst>
                <a:rect l="l" t="t" r="r" b="b"/>
                <a:pathLst>
                  <a:path w="1853" h="1637">
                    <a:moveTo>
                      <a:pt x="1170" y="539"/>
                    </a:moveTo>
                    <a:cubicBezTo>
                      <a:pt x="820" y="242"/>
                      <a:pt x="474" y="40"/>
                      <a:pt x="276" y="3"/>
                    </a:cubicBezTo>
                    <a:cubicBezTo>
                      <a:pt x="216" y="-8"/>
                      <a:pt x="153" y="16"/>
                      <a:pt x="113" y="62"/>
                    </a:cubicBezTo>
                    <a:cubicBezTo>
                      <a:pt x="2" y="193"/>
                      <a:pt x="2" y="193"/>
                      <a:pt x="2" y="193"/>
                    </a:cubicBezTo>
                    <a:cubicBezTo>
                      <a:pt x="-4" y="200"/>
                      <a:pt x="2" y="211"/>
                      <a:pt x="12" y="209"/>
                    </a:cubicBezTo>
                    <a:cubicBezTo>
                      <a:pt x="179" y="184"/>
                      <a:pt x="583" y="401"/>
                      <a:pt x="993" y="748"/>
                    </a:cubicBezTo>
                    <a:cubicBezTo>
                      <a:pt x="1401" y="1096"/>
                      <a:pt x="1682" y="1457"/>
                      <a:pt x="1684" y="1627"/>
                    </a:cubicBezTo>
                    <a:cubicBezTo>
                      <a:pt x="1684" y="1637"/>
                      <a:pt x="1695" y="1641"/>
                      <a:pt x="1702" y="1633"/>
                    </a:cubicBezTo>
                    <a:cubicBezTo>
                      <a:pt x="1812" y="1503"/>
                      <a:pt x="1812" y="1503"/>
                      <a:pt x="1812" y="1503"/>
                    </a:cubicBezTo>
                    <a:cubicBezTo>
                      <a:pt x="1852" y="1456"/>
                      <a:pt x="1864" y="1391"/>
                      <a:pt x="1843" y="1333"/>
                    </a:cubicBezTo>
                    <a:cubicBezTo>
                      <a:pt x="1775" y="1143"/>
                      <a:pt x="1520" y="835"/>
                      <a:pt x="1170" y="539"/>
                    </a:cubicBezTo>
                    <a:close/>
                  </a:path>
                </a:pathLst>
              </a:custGeom>
              <a:solidFill>
                <a:srgbClr val="919396"/>
              </a:solidFill>
              <a:ln cap="flat">
                <a:noFill/>
                <a:prstDash val="solid"/>
              </a:ln>
            </p:spPr>
            <p:txBody>
              <a:bodyPr vert="horz" wrap="none" lIns="90000" tIns="45000" rIns="90000" bIns="45000" anchor="ctr" anchorCtr="1" compatLnSpc="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grpSp>
      </p:grpSp>
      <p:grpSp>
        <p:nvGrpSpPr>
          <p:cNvPr id="2904" name="Graphic 2902">
            <a:extLst>
              <a:ext uri="{FF2B5EF4-FFF2-40B4-BE49-F238E27FC236}">
                <a16:creationId xmlns:a16="http://schemas.microsoft.com/office/drawing/2014/main" id="{82F734FE-9FB6-0472-58EF-97510859AA57}"/>
              </a:ext>
            </a:extLst>
          </p:cNvPr>
          <p:cNvGrpSpPr/>
          <p:nvPr/>
        </p:nvGrpSpPr>
        <p:grpSpPr>
          <a:xfrm flipH="1">
            <a:off x="3351330" y="2291305"/>
            <a:ext cx="826462" cy="523869"/>
            <a:chOff x="1758747" y="2674638"/>
            <a:chExt cx="4213947" cy="2671091"/>
          </a:xfrm>
          <a:effectLst>
            <a:outerShdw blurRad="50800" dist="153298" dir="2700000" algn="tl" rotWithShape="0">
              <a:srgbClr val="173029">
                <a:alpha val="40000"/>
              </a:srgbClr>
            </a:outerShdw>
          </a:effectLst>
        </p:grpSpPr>
        <p:sp>
          <p:nvSpPr>
            <p:cNvPr id="2905" name="Freeform 2904">
              <a:extLst>
                <a:ext uri="{FF2B5EF4-FFF2-40B4-BE49-F238E27FC236}">
                  <a16:creationId xmlns:a16="http://schemas.microsoft.com/office/drawing/2014/main" id="{5F3F2BDD-30C5-6C2E-6243-BC630A73A149}"/>
                </a:ext>
              </a:extLst>
            </p:cNvPr>
            <p:cNvSpPr/>
            <p:nvPr/>
          </p:nvSpPr>
          <p:spPr>
            <a:xfrm>
              <a:off x="1946361" y="2782877"/>
              <a:ext cx="2335686" cy="810555"/>
            </a:xfrm>
            <a:custGeom>
              <a:avLst/>
              <a:gdLst>
                <a:gd name="connsiteX0" fmla="*/ 2305339 w 2335686"/>
                <a:gd name="connsiteY0" fmla="*/ 521256 h 810555"/>
                <a:gd name="connsiteX1" fmla="*/ 1993698 w 2335686"/>
                <a:gd name="connsiteY1" fmla="*/ 197492 h 810555"/>
                <a:gd name="connsiteX2" fmla="*/ 341976 w 2335686"/>
                <a:gd name="connsiteY2" fmla="*/ 197492 h 810555"/>
                <a:gd name="connsiteX3" fmla="*/ 30335 w 2335686"/>
                <a:gd name="connsiteY3" fmla="*/ 521169 h 810555"/>
                <a:gd name="connsiteX4" fmla="*/ 24014 w 2335686"/>
                <a:gd name="connsiteY4" fmla="*/ 810556 h 810555"/>
                <a:gd name="connsiteX5" fmla="*/ 341976 w 2335686"/>
                <a:gd name="connsiteY5" fmla="*/ 470081 h 810555"/>
                <a:gd name="connsiteX6" fmla="*/ 1993698 w 2335686"/>
                <a:gd name="connsiteY6" fmla="*/ 470081 h 810555"/>
                <a:gd name="connsiteX7" fmla="*/ 2311746 w 2335686"/>
                <a:gd name="connsiteY7" fmla="*/ 810556 h 810555"/>
                <a:gd name="connsiteX8" fmla="*/ 2305339 w 2335686"/>
                <a:gd name="connsiteY8" fmla="*/ 521256 h 81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5686" h="810555">
                  <a:moveTo>
                    <a:pt x="2305339" y="521256"/>
                  </a:moveTo>
                  <a:cubicBezTo>
                    <a:pt x="2257627" y="402626"/>
                    <a:pt x="2153804" y="289971"/>
                    <a:pt x="1993698" y="197492"/>
                  </a:cubicBezTo>
                  <a:cubicBezTo>
                    <a:pt x="1537623" y="-65831"/>
                    <a:pt x="798137" y="-65831"/>
                    <a:pt x="341976" y="197492"/>
                  </a:cubicBezTo>
                  <a:cubicBezTo>
                    <a:pt x="181869" y="289971"/>
                    <a:pt x="78047" y="402539"/>
                    <a:pt x="30335" y="521169"/>
                  </a:cubicBezTo>
                  <a:cubicBezTo>
                    <a:pt x="-7851" y="616246"/>
                    <a:pt x="-10016" y="715133"/>
                    <a:pt x="24014" y="810556"/>
                  </a:cubicBezTo>
                  <a:cubicBezTo>
                    <a:pt x="68435" y="685779"/>
                    <a:pt x="174336" y="566889"/>
                    <a:pt x="341976" y="470081"/>
                  </a:cubicBezTo>
                  <a:cubicBezTo>
                    <a:pt x="798050" y="206758"/>
                    <a:pt x="1537537" y="206758"/>
                    <a:pt x="1993698" y="470081"/>
                  </a:cubicBezTo>
                  <a:cubicBezTo>
                    <a:pt x="2161338" y="566889"/>
                    <a:pt x="2267325" y="685779"/>
                    <a:pt x="2311746" y="810556"/>
                  </a:cubicBezTo>
                  <a:cubicBezTo>
                    <a:pt x="2345690" y="715219"/>
                    <a:pt x="2343525" y="616332"/>
                    <a:pt x="2305339" y="521256"/>
                  </a:cubicBezTo>
                  <a:close/>
                </a:path>
              </a:pathLst>
            </a:custGeom>
            <a:solidFill>
              <a:srgbClr val="393438"/>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06" name="Freeform 2905">
              <a:extLst>
                <a:ext uri="{FF2B5EF4-FFF2-40B4-BE49-F238E27FC236}">
                  <a16:creationId xmlns:a16="http://schemas.microsoft.com/office/drawing/2014/main" id="{DDDE4B49-38B2-4173-F528-2D41E393FF85}"/>
                </a:ext>
              </a:extLst>
            </p:cNvPr>
            <p:cNvSpPr/>
            <p:nvPr/>
          </p:nvSpPr>
          <p:spPr>
            <a:xfrm>
              <a:off x="1946216" y="2922353"/>
              <a:ext cx="2335876" cy="1348566"/>
            </a:xfrm>
            <a:custGeom>
              <a:avLst/>
              <a:gdLst>
                <a:gd name="connsiteX0" fmla="*/ 2335877 w 2335876"/>
                <a:gd name="connsiteY0" fmla="*/ 674284 h 1348566"/>
                <a:gd name="connsiteX1" fmla="*/ 1167938 w 2335876"/>
                <a:gd name="connsiteY1" fmla="*/ 1348567 h 1348566"/>
                <a:gd name="connsiteX2" fmla="*/ 0 w 2335876"/>
                <a:gd name="connsiteY2" fmla="*/ 674284 h 1348566"/>
                <a:gd name="connsiteX3" fmla="*/ 1167938 w 2335876"/>
                <a:gd name="connsiteY3" fmla="*/ 0 h 1348566"/>
                <a:gd name="connsiteX4" fmla="*/ 2335877 w 2335876"/>
                <a:gd name="connsiteY4" fmla="*/ 674284 h 1348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5876" h="1348566">
                  <a:moveTo>
                    <a:pt x="2335877" y="674284"/>
                  </a:moveTo>
                  <a:cubicBezTo>
                    <a:pt x="2335877" y="1046680"/>
                    <a:pt x="1812973" y="1348567"/>
                    <a:pt x="1167938" y="1348567"/>
                  </a:cubicBezTo>
                  <a:cubicBezTo>
                    <a:pt x="522904" y="1348567"/>
                    <a:pt x="0" y="1046680"/>
                    <a:pt x="0" y="674284"/>
                  </a:cubicBezTo>
                  <a:cubicBezTo>
                    <a:pt x="0" y="301887"/>
                    <a:pt x="522904" y="0"/>
                    <a:pt x="1167938" y="0"/>
                  </a:cubicBezTo>
                  <a:cubicBezTo>
                    <a:pt x="1812973" y="0"/>
                    <a:pt x="2335877" y="301887"/>
                    <a:pt x="2335877" y="674284"/>
                  </a:cubicBezTo>
                  <a:close/>
                </a:path>
              </a:pathLst>
            </a:custGeom>
            <a:solidFill>
              <a:srgbClr val="FDFEFF">
                <a:alpha val="30000"/>
              </a:srgbClr>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07" name="Freeform 2906">
              <a:extLst>
                <a:ext uri="{FF2B5EF4-FFF2-40B4-BE49-F238E27FC236}">
                  <a16:creationId xmlns:a16="http://schemas.microsoft.com/office/drawing/2014/main" id="{CFAB1E10-FBA4-F57B-34EF-2644EF65BE73}"/>
                </a:ext>
              </a:extLst>
            </p:cNvPr>
            <p:cNvSpPr/>
            <p:nvPr/>
          </p:nvSpPr>
          <p:spPr>
            <a:xfrm>
              <a:off x="1758747" y="3457225"/>
              <a:ext cx="2710901" cy="1055261"/>
            </a:xfrm>
            <a:custGeom>
              <a:avLst/>
              <a:gdLst>
                <a:gd name="connsiteX0" fmla="*/ 2690207 w 2710901"/>
                <a:gd name="connsiteY0" fmla="*/ 136294 h 1055261"/>
                <a:gd name="connsiteX1" fmla="*/ 2492953 w 2710901"/>
                <a:gd name="connsiteY1" fmla="*/ 425681 h 1055261"/>
                <a:gd name="connsiteX2" fmla="*/ 2313883 w 2710901"/>
                <a:gd name="connsiteY2" fmla="*/ 553316 h 1055261"/>
                <a:gd name="connsiteX3" fmla="*/ 397019 w 2710901"/>
                <a:gd name="connsiteY3" fmla="*/ 553316 h 1055261"/>
                <a:gd name="connsiteX4" fmla="*/ 217949 w 2710901"/>
                <a:gd name="connsiteY4" fmla="*/ 425681 h 1055261"/>
                <a:gd name="connsiteX5" fmla="*/ 20695 w 2710901"/>
                <a:gd name="connsiteY5" fmla="*/ 136294 h 1055261"/>
                <a:gd name="connsiteX6" fmla="*/ 0 w 2710901"/>
                <a:gd name="connsiteY6" fmla="*/ 0 h 1055261"/>
                <a:gd name="connsiteX7" fmla="*/ 0 w 2710901"/>
                <a:gd name="connsiteY7" fmla="*/ 272675 h 1055261"/>
                <a:gd name="connsiteX8" fmla="*/ 397019 w 2710901"/>
                <a:gd name="connsiteY8" fmla="*/ 826077 h 1055261"/>
                <a:gd name="connsiteX9" fmla="*/ 2313883 w 2710901"/>
                <a:gd name="connsiteY9" fmla="*/ 826077 h 1055261"/>
                <a:gd name="connsiteX10" fmla="*/ 2710902 w 2710901"/>
                <a:gd name="connsiteY10" fmla="*/ 272761 h 1055261"/>
                <a:gd name="connsiteX11" fmla="*/ 2710902 w 2710901"/>
                <a:gd name="connsiteY11" fmla="*/ 86 h 1055261"/>
                <a:gd name="connsiteX12" fmla="*/ 2690207 w 2710901"/>
                <a:gd name="connsiteY12" fmla="*/ 136294 h 10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0901" h="1055261">
                  <a:moveTo>
                    <a:pt x="2690207" y="136294"/>
                  </a:moveTo>
                  <a:cubicBezTo>
                    <a:pt x="2659294" y="237779"/>
                    <a:pt x="2593571" y="336319"/>
                    <a:pt x="2492953" y="425681"/>
                  </a:cubicBezTo>
                  <a:cubicBezTo>
                    <a:pt x="2442124" y="470881"/>
                    <a:pt x="2382463" y="513657"/>
                    <a:pt x="2313883" y="553316"/>
                  </a:cubicBezTo>
                  <a:cubicBezTo>
                    <a:pt x="1784552" y="858895"/>
                    <a:pt x="926350" y="858895"/>
                    <a:pt x="397019" y="553316"/>
                  </a:cubicBezTo>
                  <a:cubicBezTo>
                    <a:pt x="328439" y="513657"/>
                    <a:pt x="268778" y="470881"/>
                    <a:pt x="217949" y="425681"/>
                  </a:cubicBezTo>
                  <a:cubicBezTo>
                    <a:pt x="117417" y="336319"/>
                    <a:pt x="51695" y="237692"/>
                    <a:pt x="20695" y="136294"/>
                  </a:cubicBezTo>
                  <a:cubicBezTo>
                    <a:pt x="6927" y="91180"/>
                    <a:pt x="0" y="45633"/>
                    <a:pt x="0" y="0"/>
                  </a:cubicBezTo>
                  <a:lnTo>
                    <a:pt x="0" y="272675"/>
                  </a:lnTo>
                  <a:cubicBezTo>
                    <a:pt x="0" y="472960"/>
                    <a:pt x="132311" y="673244"/>
                    <a:pt x="397019" y="826077"/>
                  </a:cubicBezTo>
                  <a:cubicBezTo>
                    <a:pt x="926350" y="1131657"/>
                    <a:pt x="1784552" y="1131657"/>
                    <a:pt x="2313883" y="826077"/>
                  </a:cubicBezTo>
                  <a:cubicBezTo>
                    <a:pt x="2578504" y="673244"/>
                    <a:pt x="2710902" y="473046"/>
                    <a:pt x="2710902" y="272761"/>
                  </a:cubicBezTo>
                  <a:lnTo>
                    <a:pt x="2710902" y="86"/>
                  </a:lnTo>
                  <a:cubicBezTo>
                    <a:pt x="2710902" y="45633"/>
                    <a:pt x="2703888" y="91267"/>
                    <a:pt x="2690207" y="136294"/>
                  </a:cubicBezTo>
                  <a:close/>
                </a:path>
              </a:pathLst>
            </a:custGeom>
            <a:solidFill>
              <a:srgbClr val="393438"/>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08" name="Freeform 2907">
              <a:extLst>
                <a:ext uri="{FF2B5EF4-FFF2-40B4-BE49-F238E27FC236}">
                  <a16:creationId xmlns:a16="http://schemas.microsoft.com/office/drawing/2014/main" id="{98841BEB-8C7D-3DDA-B6D6-630AFE676EF9}"/>
                </a:ext>
              </a:extLst>
            </p:cNvPr>
            <p:cNvSpPr/>
            <p:nvPr/>
          </p:nvSpPr>
          <p:spPr>
            <a:xfrm>
              <a:off x="1758747" y="2674638"/>
              <a:ext cx="2710901" cy="1565087"/>
            </a:xfrm>
            <a:custGeom>
              <a:avLst/>
              <a:gdLst>
                <a:gd name="connsiteX0" fmla="*/ 2710902 w 2710901"/>
                <a:gd name="connsiteY0" fmla="*/ 782587 h 1565087"/>
                <a:gd name="connsiteX1" fmla="*/ 2313883 w 2710901"/>
                <a:gd name="connsiteY1" fmla="*/ 229185 h 1565087"/>
                <a:gd name="connsiteX2" fmla="*/ 397019 w 2710901"/>
                <a:gd name="connsiteY2" fmla="*/ 229185 h 1565087"/>
                <a:gd name="connsiteX3" fmla="*/ 0 w 2710901"/>
                <a:gd name="connsiteY3" fmla="*/ 782500 h 1565087"/>
                <a:gd name="connsiteX4" fmla="*/ 397019 w 2710901"/>
                <a:gd name="connsiteY4" fmla="*/ 1335903 h 1565087"/>
                <a:gd name="connsiteX5" fmla="*/ 2313883 w 2710901"/>
                <a:gd name="connsiteY5" fmla="*/ 1335903 h 1565087"/>
                <a:gd name="connsiteX6" fmla="*/ 2710902 w 2710901"/>
                <a:gd name="connsiteY6" fmla="*/ 782587 h 1565087"/>
                <a:gd name="connsiteX7" fmla="*/ 529590 w 2710901"/>
                <a:gd name="connsiteY7" fmla="*/ 1259357 h 1565087"/>
                <a:gd name="connsiteX8" fmla="*/ 529590 w 2710901"/>
                <a:gd name="connsiteY8" fmla="*/ 305731 h 1565087"/>
                <a:gd name="connsiteX9" fmla="*/ 2181312 w 2710901"/>
                <a:gd name="connsiteY9" fmla="*/ 305731 h 1565087"/>
                <a:gd name="connsiteX10" fmla="*/ 2181312 w 2710901"/>
                <a:gd name="connsiteY10" fmla="*/ 1259357 h 1565087"/>
                <a:gd name="connsiteX11" fmla="*/ 529590 w 2710901"/>
                <a:gd name="connsiteY11" fmla="*/ 1259357 h 156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0901" h="1565087">
                  <a:moveTo>
                    <a:pt x="2710902" y="782587"/>
                  </a:moveTo>
                  <a:cubicBezTo>
                    <a:pt x="2710902" y="582302"/>
                    <a:pt x="2578591" y="382017"/>
                    <a:pt x="2313883" y="229185"/>
                  </a:cubicBezTo>
                  <a:cubicBezTo>
                    <a:pt x="1784552" y="-76395"/>
                    <a:pt x="926350" y="-76395"/>
                    <a:pt x="397019" y="229185"/>
                  </a:cubicBezTo>
                  <a:cubicBezTo>
                    <a:pt x="132398" y="382017"/>
                    <a:pt x="0" y="582216"/>
                    <a:pt x="0" y="782500"/>
                  </a:cubicBezTo>
                  <a:cubicBezTo>
                    <a:pt x="0" y="982785"/>
                    <a:pt x="132311" y="1183070"/>
                    <a:pt x="397019" y="1335903"/>
                  </a:cubicBezTo>
                  <a:cubicBezTo>
                    <a:pt x="926350" y="1641482"/>
                    <a:pt x="1784552" y="1641482"/>
                    <a:pt x="2313883" y="1335903"/>
                  </a:cubicBezTo>
                  <a:cubicBezTo>
                    <a:pt x="2578504" y="1183070"/>
                    <a:pt x="2710902" y="982872"/>
                    <a:pt x="2710902" y="782587"/>
                  </a:cubicBezTo>
                  <a:close/>
                  <a:moveTo>
                    <a:pt x="529590" y="1259357"/>
                  </a:moveTo>
                  <a:cubicBezTo>
                    <a:pt x="73516" y="996034"/>
                    <a:pt x="73429" y="569054"/>
                    <a:pt x="529590" y="305731"/>
                  </a:cubicBezTo>
                  <a:cubicBezTo>
                    <a:pt x="985664" y="42408"/>
                    <a:pt x="1725151" y="42408"/>
                    <a:pt x="2181312" y="305731"/>
                  </a:cubicBezTo>
                  <a:cubicBezTo>
                    <a:pt x="2637473" y="569054"/>
                    <a:pt x="2637386" y="996034"/>
                    <a:pt x="2181312" y="1259357"/>
                  </a:cubicBezTo>
                  <a:cubicBezTo>
                    <a:pt x="1725237" y="1522680"/>
                    <a:pt x="985751" y="1522680"/>
                    <a:pt x="529590" y="1259357"/>
                  </a:cubicBezTo>
                  <a:close/>
                </a:path>
              </a:pathLst>
            </a:custGeom>
            <a:solidFill>
              <a:srgbClr val="505356"/>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09" name="Graphic 2902">
              <a:extLst>
                <a:ext uri="{FF2B5EF4-FFF2-40B4-BE49-F238E27FC236}">
                  <a16:creationId xmlns:a16="http://schemas.microsoft.com/office/drawing/2014/main" id="{FDFA85C7-0683-CF5E-1ACB-C27E0E64058B}"/>
                </a:ext>
              </a:extLst>
            </p:cNvPr>
            <p:cNvGrpSpPr/>
            <p:nvPr/>
          </p:nvGrpSpPr>
          <p:grpSpPr>
            <a:xfrm>
              <a:off x="3975214" y="4016983"/>
              <a:ext cx="1997479" cy="1328746"/>
              <a:chOff x="3975214" y="4016983"/>
              <a:chExt cx="1997479" cy="1328746"/>
            </a:xfrm>
          </p:grpSpPr>
          <p:sp>
            <p:nvSpPr>
              <p:cNvPr id="2910" name="Freeform 2909">
                <a:extLst>
                  <a:ext uri="{FF2B5EF4-FFF2-40B4-BE49-F238E27FC236}">
                    <a16:creationId xmlns:a16="http://schemas.microsoft.com/office/drawing/2014/main" id="{2998EEB9-BFDC-C68D-7A16-C19A0065248E}"/>
                  </a:ext>
                </a:extLst>
              </p:cNvPr>
              <p:cNvSpPr/>
              <p:nvPr/>
            </p:nvSpPr>
            <p:spPr>
              <a:xfrm>
                <a:off x="3975214" y="4146575"/>
                <a:ext cx="1833909" cy="1141874"/>
              </a:xfrm>
              <a:custGeom>
                <a:avLst/>
                <a:gdLst>
                  <a:gd name="connsiteX0" fmla="*/ 12296 w 1833909"/>
                  <a:gd name="connsiteY0" fmla="*/ 0 h 1141874"/>
                  <a:gd name="connsiteX1" fmla="*/ 0 w 1833909"/>
                  <a:gd name="connsiteY1" fmla="*/ 63644 h 1141874"/>
                  <a:gd name="connsiteX2" fmla="*/ 30307 w 1833909"/>
                  <a:gd name="connsiteY2" fmla="*/ 130579 h 1141874"/>
                  <a:gd name="connsiteX3" fmla="*/ 1781868 w 1833909"/>
                  <a:gd name="connsiteY3" fmla="*/ 1141874 h 1141874"/>
                  <a:gd name="connsiteX4" fmla="*/ 1833909 w 1833909"/>
                  <a:gd name="connsiteY4" fmla="*/ 1051733 h 1141874"/>
                  <a:gd name="connsiteX5" fmla="*/ 12296 w 1833909"/>
                  <a:gd name="connsiteY5" fmla="*/ 0 h 114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909" h="1141874">
                    <a:moveTo>
                      <a:pt x="12296" y="0"/>
                    </a:moveTo>
                    <a:cubicBezTo>
                      <a:pt x="4416" y="21388"/>
                      <a:pt x="0" y="43209"/>
                      <a:pt x="0" y="63644"/>
                    </a:cubicBezTo>
                    <a:cubicBezTo>
                      <a:pt x="0" y="96635"/>
                      <a:pt x="11603" y="119755"/>
                      <a:pt x="30307" y="130579"/>
                    </a:cubicBezTo>
                    <a:lnTo>
                      <a:pt x="1781868" y="1141874"/>
                    </a:lnTo>
                    <a:lnTo>
                      <a:pt x="1833909" y="1051733"/>
                    </a:lnTo>
                    <a:lnTo>
                      <a:pt x="12296" y="0"/>
                    </a:lnTo>
                    <a:close/>
                  </a:path>
                </a:pathLst>
              </a:custGeom>
              <a:solidFill>
                <a:srgbClr val="464044"/>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11" name="Freeform 2910">
                <a:extLst>
                  <a:ext uri="{FF2B5EF4-FFF2-40B4-BE49-F238E27FC236}">
                    <a16:creationId xmlns:a16="http://schemas.microsoft.com/office/drawing/2014/main" id="{5FD580F9-1550-B7EE-B513-4DEAD9E286C9}"/>
                  </a:ext>
                </a:extLst>
              </p:cNvPr>
              <p:cNvSpPr/>
              <p:nvPr/>
            </p:nvSpPr>
            <p:spPr>
              <a:xfrm>
                <a:off x="3987510" y="4016983"/>
                <a:ext cx="1915823" cy="1181325"/>
              </a:xfrm>
              <a:custGeom>
                <a:avLst/>
                <a:gdLst>
                  <a:gd name="connsiteX0" fmla="*/ 1915824 w 1915823"/>
                  <a:gd name="connsiteY0" fmla="*/ 1018188 h 1181325"/>
                  <a:gd name="connsiteX1" fmla="*/ 164176 w 1915823"/>
                  <a:gd name="connsiteY1" fmla="*/ 6893 h 1181325"/>
                  <a:gd name="connsiteX2" fmla="*/ 91094 w 1915823"/>
                  <a:gd name="connsiteY2" fmla="*/ 14166 h 1181325"/>
                  <a:gd name="connsiteX3" fmla="*/ 0 w 1915823"/>
                  <a:gd name="connsiteY3" fmla="*/ 129592 h 1181325"/>
                  <a:gd name="connsiteX4" fmla="*/ 1821700 w 1915823"/>
                  <a:gd name="connsiteY4" fmla="*/ 1181325 h 1181325"/>
                  <a:gd name="connsiteX5" fmla="*/ 1915824 w 1915823"/>
                  <a:gd name="connsiteY5" fmla="*/ 1018188 h 11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823" h="1181325">
                    <a:moveTo>
                      <a:pt x="1915824" y="1018188"/>
                    </a:moveTo>
                    <a:lnTo>
                      <a:pt x="164176" y="6893"/>
                    </a:lnTo>
                    <a:cubicBezTo>
                      <a:pt x="145473" y="-3931"/>
                      <a:pt x="119582" y="-2372"/>
                      <a:pt x="91094" y="14166"/>
                    </a:cubicBezTo>
                    <a:cubicBezTo>
                      <a:pt x="51695" y="36940"/>
                      <a:pt x="17491" y="82140"/>
                      <a:pt x="0" y="129592"/>
                    </a:cubicBezTo>
                    <a:lnTo>
                      <a:pt x="1821700" y="1181325"/>
                    </a:lnTo>
                    <a:lnTo>
                      <a:pt x="1915824" y="1018188"/>
                    </a:lnTo>
                    <a:close/>
                  </a:path>
                </a:pathLst>
              </a:custGeom>
              <a:solidFill>
                <a:srgbClr val="505356"/>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12" name="Freeform 2911">
                <a:extLst>
                  <a:ext uri="{FF2B5EF4-FFF2-40B4-BE49-F238E27FC236}">
                    <a16:creationId xmlns:a16="http://schemas.microsoft.com/office/drawing/2014/main" id="{275A6407-4E5B-CCDD-DD05-2CDAACDEF009}"/>
                  </a:ext>
                </a:extLst>
              </p:cNvPr>
              <p:cNvSpPr/>
              <p:nvPr/>
            </p:nvSpPr>
            <p:spPr>
              <a:xfrm>
                <a:off x="4458565" y="4263083"/>
                <a:ext cx="1472391" cy="971766"/>
              </a:xfrm>
              <a:custGeom>
                <a:avLst/>
                <a:gdLst>
                  <a:gd name="connsiteX0" fmla="*/ 1472392 w 1472391"/>
                  <a:gd name="connsiteY0" fmla="*/ 724290 h 971766"/>
                  <a:gd name="connsiteX1" fmla="*/ 234401 w 1472391"/>
                  <a:gd name="connsiteY1" fmla="*/ 9482 h 971766"/>
                  <a:gd name="connsiteX2" fmla="*/ 133696 w 1472391"/>
                  <a:gd name="connsiteY2" fmla="*/ 19440 h 971766"/>
                  <a:gd name="connsiteX3" fmla="*/ 0 w 1472391"/>
                  <a:gd name="connsiteY3" fmla="*/ 204138 h 971766"/>
                  <a:gd name="connsiteX4" fmla="*/ 1329517 w 1472391"/>
                  <a:gd name="connsiteY4" fmla="*/ 971767 h 971766"/>
                  <a:gd name="connsiteX5" fmla="*/ 1472392 w 1472391"/>
                  <a:gd name="connsiteY5" fmla="*/ 724290 h 97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2391" h="971766">
                    <a:moveTo>
                      <a:pt x="1472392" y="724290"/>
                    </a:moveTo>
                    <a:lnTo>
                      <a:pt x="234401" y="9482"/>
                    </a:lnTo>
                    <a:cubicBezTo>
                      <a:pt x="208597" y="-5411"/>
                      <a:pt x="173008" y="-3247"/>
                      <a:pt x="133696" y="19440"/>
                    </a:cubicBezTo>
                    <a:cubicBezTo>
                      <a:pt x="72390" y="54856"/>
                      <a:pt x="20089" y="129757"/>
                      <a:pt x="0" y="204138"/>
                    </a:cubicBezTo>
                    <a:lnTo>
                      <a:pt x="1329517" y="971767"/>
                    </a:lnTo>
                    <a:lnTo>
                      <a:pt x="1472392" y="724290"/>
                    </a:lnTo>
                    <a:close/>
                  </a:path>
                </a:pathLst>
              </a:custGeom>
              <a:solidFill>
                <a:srgbClr val="403B3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13" name="Freeform 2912">
                <a:extLst>
                  <a:ext uri="{FF2B5EF4-FFF2-40B4-BE49-F238E27FC236}">
                    <a16:creationId xmlns:a16="http://schemas.microsoft.com/office/drawing/2014/main" id="{B3031482-8F2F-5655-57D4-0BB4E1D1AE37}"/>
                  </a:ext>
                </a:extLst>
              </p:cNvPr>
              <p:cNvSpPr/>
              <p:nvPr/>
            </p:nvSpPr>
            <p:spPr>
              <a:xfrm>
                <a:off x="4449819" y="4467308"/>
                <a:ext cx="1338262" cy="869026"/>
              </a:xfrm>
              <a:custGeom>
                <a:avLst/>
                <a:gdLst>
                  <a:gd name="connsiteX0" fmla="*/ 8746 w 1338262"/>
                  <a:gd name="connsiteY0" fmla="*/ 0 h 869026"/>
                  <a:gd name="connsiteX1" fmla="*/ 0 w 1338262"/>
                  <a:gd name="connsiteY1" fmla="*/ 61999 h 869026"/>
                  <a:gd name="connsiteX2" fmla="*/ 41737 w 1338262"/>
                  <a:gd name="connsiteY2" fmla="*/ 154218 h 869026"/>
                  <a:gd name="connsiteX3" fmla="*/ 1279727 w 1338262"/>
                  <a:gd name="connsiteY3" fmla="*/ 869027 h 869026"/>
                  <a:gd name="connsiteX4" fmla="*/ 1338263 w 1338262"/>
                  <a:gd name="connsiteY4" fmla="*/ 767628 h 869026"/>
                  <a:gd name="connsiteX5" fmla="*/ 8746 w 1338262"/>
                  <a:gd name="connsiteY5" fmla="*/ 0 h 86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262" h="869026">
                    <a:moveTo>
                      <a:pt x="8746" y="0"/>
                    </a:moveTo>
                    <a:cubicBezTo>
                      <a:pt x="3031" y="21042"/>
                      <a:pt x="0" y="41997"/>
                      <a:pt x="0" y="61999"/>
                    </a:cubicBezTo>
                    <a:cubicBezTo>
                      <a:pt x="0" y="107459"/>
                      <a:pt x="15933" y="139325"/>
                      <a:pt x="41737" y="154218"/>
                    </a:cubicBezTo>
                    <a:lnTo>
                      <a:pt x="1279727" y="869027"/>
                    </a:lnTo>
                    <a:lnTo>
                      <a:pt x="1338263" y="767628"/>
                    </a:lnTo>
                    <a:lnTo>
                      <a:pt x="8746" y="0"/>
                    </a:lnTo>
                    <a:close/>
                  </a:path>
                </a:pathLst>
              </a:custGeom>
              <a:solidFill>
                <a:srgbClr val="32282D"/>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14" name="Freeform 2913">
                <a:extLst>
                  <a:ext uri="{FF2B5EF4-FFF2-40B4-BE49-F238E27FC236}">
                    <a16:creationId xmlns:a16="http://schemas.microsoft.com/office/drawing/2014/main" id="{F5EEA5BD-2765-F457-99C3-9A5739C7203A}"/>
                  </a:ext>
                </a:extLst>
              </p:cNvPr>
              <p:cNvSpPr/>
              <p:nvPr/>
            </p:nvSpPr>
            <p:spPr>
              <a:xfrm>
                <a:off x="5687809" y="4977891"/>
                <a:ext cx="284884" cy="367838"/>
              </a:xfrm>
              <a:custGeom>
                <a:avLst/>
                <a:gdLst>
                  <a:gd name="connsiteX0" fmla="*/ 243147 w 284884"/>
                  <a:gd name="connsiteY0" fmla="*/ 9482 h 367838"/>
                  <a:gd name="connsiteX1" fmla="*/ 284884 w 284884"/>
                  <a:gd name="connsiteY1" fmla="*/ 101701 h 367838"/>
                  <a:gd name="connsiteX2" fmla="*/ 142442 w 284884"/>
                  <a:gd name="connsiteY2" fmla="*/ 348399 h 367838"/>
                  <a:gd name="connsiteX3" fmla="*/ 41737 w 284884"/>
                  <a:gd name="connsiteY3" fmla="*/ 358357 h 367838"/>
                  <a:gd name="connsiteX4" fmla="*/ 0 w 284884"/>
                  <a:gd name="connsiteY4" fmla="*/ 266137 h 367838"/>
                  <a:gd name="connsiteX5" fmla="*/ 142442 w 284884"/>
                  <a:gd name="connsiteY5" fmla="*/ 19440 h 367838"/>
                  <a:gd name="connsiteX6" fmla="*/ 243147 w 284884"/>
                  <a:gd name="connsiteY6" fmla="*/ 9482 h 3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884" h="367838">
                    <a:moveTo>
                      <a:pt x="243147" y="9482"/>
                    </a:moveTo>
                    <a:cubicBezTo>
                      <a:pt x="268951" y="24376"/>
                      <a:pt x="284884" y="56241"/>
                      <a:pt x="284884" y="101701"/>
                    </a:cubicBezTo>
                    <a:cubicBezTo>
                      <a:pt x="284884" y="192535"/>
                      <a:pt x="221067" y="303025"/>
                      <a:pt x="142442" y="348399"/>
                    </a:cubicBezTo>
                    <a:cubicBezTo>
                      <a:pt x="103130" y="371086"/>
                      <a:pt x="67454" y="373250"/>
                      <a:pt x="41737" y="358357"/>
                    </a:cubicBezTo>
                    <a:cubicBezTo>
                      <a:pt x="15933" y="343463"/>
                      <a:pt x="0" y="311598"/>
                      <a:pt x="0" y="266137"/>
                    </a:cubicBezTo>
                    <a:cubicBezTo>
                      <a:pt x="0" y="175304"/>
                      <a:pt x="63817" y="64814"/>
                      <a:pt x="142442" y="19440"/>
                    </a:cubicBezTo>
                    <a:cubicBezTo>
                      <a:pt x="181754" y="-3247"/>
                      <a:pt x="217343" y="-5412"/>
                      <a:pt x="243147" y="9482"/>
                    </a:cubicBezTo>
                    <a:close/>
                  </a:path>
                </a:pathLst>
              </a:custGeom>
              <a:solidFill>
                <a:srgbClr val="191618"/>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2934" name="Group 2933">
            <a:extLst>
              <a:ext uri="{FF2B5EF4-FFF2-40B4-BE49-F238E27FC236}">
                <a16:creationId xmlns:a16="http://schemas.microsoft.com/office/drawing/2014/main" id="{24B3D09D-0FE9-774E-1865-A4F911B3B528}"/>
              </a:ext>
            </a:extLst>
          </p:cNvPr>
          <p:cNvGrpSpPr/>
          <p:nvPr/>
        </p:nvGrpSpPr>
        <p:grpSpPr>
          <a:xfrm>
            <a:off x="1630216" y="887324"/>
            <a:ext cx="516949" cy="725973"/>
            <a:chOff x="796106" y="924740"/>
            <a:chExt cx="516949" cy="725973"/>
          </a:xfrm>
          <a:effectLst>
            <a:glow rad="228600">
              <a:srgbClr val="00C197">
                <a:alpha val="40000"/>
              </a:srgbClr>
            </a:glow>
          </a:effectLst>
        </p:grpSpPr>
        <p:sp>
          <p:nvSpPr>
            <p:cNvPr id="2801" name="Freeform 2800">
              <a:extLst>
                <a:ext uri="{FF2B5EF4-FFF2-40B4-BE49-F238E27FC236}">
                  <a16:creationId xmlns:a16="http://schemas.microsoft.com/office/drawing/2014/main" id="{A395C923-008E-9204-E84C-1FC52DF48DE3}"/>
                </a:ext>
              </a:extLst>
            </p:cNvPr>
            <p:cNvSpPr/>
            <p:nvPr/>
          </p:nvSpPr>
          <p:spPr>
            <a:xfrm>
              <a:off x="796106" y="924740"/>
              <a:ext cx="516949" cy="702307"/>
            </a:xfrm>
            <a:custGeom>
              <a:avLst/>
              <a:gdLst>
                <a:gd name="connsiteX0" fmla="*/ 1308792 w 1435627"/>
                <a:gd name="connsiteY0" fmla="*/ 1119555 h 1950397"/>
                <a:gd name="connsiteX1" fmla="*/ 1435195 w 1435627"/>
                <a:gd name="connsiteY1" fmla="*/ 689171 h 1950397"/>
                <a:gd name="connsiteX2" fmla="*/ 706716 w 1435627"/>
                <a:gd name="connsiteY2" fmla="*/ 80 h 1950397"/>
                <a:gd name="connsiteX3" fmla="*/ 0 w 1435627"/>
                <a:gd name="connsiteY3" fmla="*/ 714253 h 1950397"/>
                <a:gd name="connsiteX4" fmla="*/ 110911 w 1435627"/>
                <a:gd name="connsiteY4" fmla="*/ 1095423 h 1950397"/>
                <a:gd name="connsiteX5" fmla="*/ 110721 w 1435627"/>
                <a:gd name="connsiteY5" fmla="*/ 1095423 h 1950397"/>
                <a:gd name="connsiteX6" fmla="*/ 334350 w 1435627"/>
                <a:gd name="connsiteY6" fmla="*/ 1844844 h 1950397"/>
                <a:gd name="connsiteX7" fmla="*/ 424923 w 1435627"/>
                <a:gd name="connsiteY7" fmla="*/ 1912679 h 1950397"/>
                <a:gd name="connsiteX8" fmla="*/ 988223 w 1435627"/>
                <a:gd name="connsiteY8" fmla="*/ 1950397 h 1950397"/>
                <a:gd name="connsiteX9" fmla="*/ 1109399 w 1435627"/>
                <a:gd name="connsiteY9" fmla="*/ 1839808 h 1950397"/>
                <a:gd name="connsiteX10" fmla="*/ 1110064 w 1435627"/>
                <a:gd name="connsiteY10" fmla="*/ 1683236 h 1950397"/>
                <a:gd name="connsiteX11" fmla="*/ 1308792 w 1435627"/>
                <a:gd name="connsiteY11" fmla="*/ 1119555 h 1950397"/>
                <a:gd name="connsiteX12" fmla="*/ 1308792 w 1435627"/>
                <a:gd name="connsiteY12" fmla="*/ 1119555 h 195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5627" h="1950397">
                  <a:moveTo>
                    <a:pt x="1308792" y="1119555"/>
                  </a:moveTo>
                  <a:cubicBezTo>
                    <a:pt x="1393188" y="998041"/>
                    <a:pt x="1440707" y="849259"/>
                    <a:pt x="1435195" y="689171"/>
                  </a:cubicBezTo>
                  <a:cubicBezTo>
                    <a:pt x="1421890" y="302490"/>
                    <a:pt x="1095618" y="-5715"/>
                    <a:pt x="706716" y="80"/>
                  </a:cubicBezTo>
                  <a:cubicBezTo>
                    <a:pt x="315342" y="6161"/>
                    <a:pt x="0" y="323581"/>
                    <a:pt x="0" y="714253"/>
                  </a:cubicBezTo>
                  <a:cubicBezTo>
                    <a:pt x="0" y="854484"/>
                    <a:pt x="40772" y="985120"/>
                    <a:pt x="110911" y="1095423"/>
                  </a:cubicBezTo>
                  <a:lnTo>
                    <a:pt x="110721" y="1095423"/>
                  </a:lnTo>
                  <a:cubicBezTo>
                    <a:pt x="354308" y="1510322"/>
                    <a:pt x="334350" y="1844844"/>
                    <a:pt x="334350" y="1844844"/>
                  </a:cubicBezTo>
                  <a:lnTo>
                    <a:pt x="424923" y="1912679"/>
                  </a:lnTo>
                  <a:lnTo>
                    <a:pt x="988223" y="1950397"/>
                  </a:lnTo>
                  <a:lnTo>
                    <a:pt x="1109399" y="1839808"/>
                  </a:lnTo>
                  <a:cubicBezTo>
                    <a:pt x="1109399" y="1839808"/>
                    <a:pt x="1109684" y="1692737"/>
                    <a:pt x="1110064" y="1683236"/>
                  </a:cubicBezTo>
                  <a:cubicBezTo>
                    <a:pt x="1113771" y="1579772"/>
                    <a:pt x="1156158" y="1382727"/>
                    <a:pt x="1308792" y="1119555"/>
                  </a:cubicBezTo>
                  <a:lnTo>
                    <a:pt x="1308792" y="1119555"/>
                  </a:lnTo>
                  <a:close/>
                </a:path>
              </a:pathLst>
            </a:custGeom>
            <a:solidFill>
              <a:srgbClr val="A4CCC2"/>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02" name="Freeform 2801">
              <a:extLst>
                <a:ext uri="{FF2B5EF4-FFF2-40B4-BE49-F238E27FC236}">
                  <a16:creationId xmlns:a16="http://schemas.microsoft.com/office/drawing/2014/main" id="{F2536DEB-9B6E-003A-9995-D6A1C65BC3DF}"/>
                </a:ext>
              </a:extLst>
            </p:cNvPr>
            <p:cNvSpPr/>
            <p:nvPr/>
          </p:nvSpPr>
          <p:spPr>
            <a:xfrm>
              <a:off x="913052" y="1521550"/>
              <a:ext cx="283073" cy="129163"/>
            </a:xfrm>
            <a:custGeom>
              <a:avLst/>
              <a:gdLst>
                <a:gd name="connsiteX0" fmla="*/ 670104 w 786125"/>
                <a:gd name="connsiteY0" fmla="*/ 52515 h 358701"/>
                <a:gd name="connsiteX1" fmla="*/ 671909 w 786125"/>
                <a:gd name="connsiteY1" fmla="*/ 306186 h 358701"/>
                <a:gd name="connsiteX2" fmla="*/ 116022 w 786125"/>
                <a:gd name="connsiteY2" fmla="*/ 306186 h 358701"/>
                <a:gd name="connsiteX3" fmla="*/ 114216 w 786125"/>
                <a:gd name="connsiteY3" fmla="*/ 52515 h 358701"/>
                <a:gd name="connsiteX4" fmla="*/ 670104 w 786125"/>
                <a:gd name="connsiteY4" fmla="*/ 52515 h 358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125" h="358701">
                  <a:moveTo>
                    <a:pt x="670104" y="52515"/>
                  </a:moveTo>
                  <a:cubicBezTo>
                    <a:pt x="824068" y="122536"/>
                    <a:pt x="824923" y="236165"/>
                    <a:pt x="671909" y="306186"/>
                  </a:cubicBezTo>
                  <a:cubicBezTo>
                    <a:pt x="518895" y="376206"/>
                    <a:pt x="269986" y="376206"/>
                    <a:pt x="116022" y="306186"/>
                  </a:cubicBezTo>
                  <a:cubicBezTo>
                    <a:pt x="-37942" y="236165"/>
                    <a:pt x="-38798" y="122536"/>
                    <a:pt x="114216" y="52515"/>
                  </a:cubicBezTo>
                  <a:cubicBezTo>
                    <a:pt x="267230" y="-17505"/>
                    <a:pt x="516139" y="-17505"/>
                    <a:pt x="670104" y="52515"/>
                  </a:cubicBezTo>
                  <a:close/>
                </a:path>
              </a:pathLst>
            </a:custGeom>
            <a:solidFill>
              <a:srgbClr val="979797"/>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03" name="Freeform 2802">
              <a:extLst>
                <a:ext uri="{FF2B5EF4-FFF2-40B4-BE49-F238E27FC236}">
                  <a16:creationId xmlns:a16="http://schemas.microsoft.com/office/drawing/2014/main" id="{A3FB939D-4C16-A64A-8698-FAF90B08669B}"/>
                </a:ext>
              </a:extLst>
            </p:cNvPr>
            <p:cNvSpPr/>
            <p:nvPr/>
          </p:nvSpPr>
          <p:spPr>
            <a:xfrm>
              <a:off x="900792" y="1515350"/>
              <a:ext cx="307694" cy="86143"/>
            </a:xfrm>
            <a:custGeom>
              <a:avLst/>
              <a:gdLst>
                <a:gd name="connsiteX0" fmla="*/ 149402 w 854502"/>
                <a:gd name="connsiteY0" fmla="*/ 85032 h 239229"/>
                <a:gd name="connsiteX1" fmla="*/ 703009 w 854502"/>
                <a:gd name="connsiteY1" fmla="*/ 85032 h 239229"/>
                <a:gd name="connsiteX2" fmla="*/ 818482 w 854502"/>
                <a:gd name="connsiteY2" fmla="*/ 239229 h 239229"/>
                <a:gd name="connsiteX3" fmla="*/ 854502 w 854502"/>
                <a:gd name="connsiteY3" fmla="*/ 239229 h 239229"/>
                <a:gd name="connsiteX4" fmla="*/ 728480 w 854502"/>
                <a:gd name="connsiteY4" fmla="*/ 70686 h 239229"/>
                <a:gd name="connsiteX5" fmla="*/ 124122 w 854502"/>
                <a:gd name="connsiteY5" fmla="*/ 70686 h 239229"/>
                <a:gd name="connsiteX6" fmla="*/ 0 w 854502"/>
                <a:gd name="connsiteY6" fmla="*/ 239229 h 239229"/>
                <a:gd name="connsiteX7" fmla="*/ 35925 w 854502"/>
                <a:gd name="connsiteY7" fmla="*/ 239229 h 239229"/>
                <a:gd name="connsiteX8" fmla="*/ 149593 w 854502"/>
                <a:gd name="connsiteY8" fmla="*/ 85032 h 239229"/>
                <a:gd name="connsiteX9" fmla="*/ 149593 w 854502"/>
                <a:gd name="connsiteY9" fmla="*/ 85032 h 23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502" h="239229">
                  <a:moveTo>
                    <a:pt x="149402" y="85032"/>
                  </a:moveTo>
                  <a:cubicBezTo>
                    <a:pt x="301846" y="-1330"/>
                    <a:pt x="549615" y="-1235"/>
                    <a:pt x="703009" y="85032"/>
                  </a:cubicBezTo>
                  <a:cubicBezTo>
                    <a:pt x="778756" y="127690"/>
                    <a:pt x="817247" y="183365"/>
                    <a:pt x="818482" y="239229"/>
                  </a:cubicBezTo>
                  <a:lnTo>
                    <a:pt x="854502" y="239229"/>
                  </a:lnTo>
                  <a:cubicBezTo>
                    <a:pt x="853267" y="178139"/>
                    <a:pt x="811259" y="117239"/>
                    <a:pt x="728480" y="70686"/>
                  </a:cubicBezTo>
                  <a:cubicBezTo>
                    <a:pt x="561020" y="-23562"/>
                    <a:pt x="290441" y="-23562"/>
                    <a:pt x="124122" y="70686"/>
                  </a:cubicBezTo>
                  <a:cubicBezTo>
                    <a:pt x="41913" y="117239"/>
                    <a:pt x="570" y="178139"/>
                    <a:pt x="0" y="239229"/>
                  </a:cubicBezTo>
                  <a:lnTo>
                    <a:pt x="35925" y="239229"/>
                  </a:lnTo>
                  <a:cubicBezTo>
                    <a:pt x="36495" y="183365"/>
                    <a:pt x="74321" y="127690"/>
                    <a:pt x="149593" y="85032"/>
                  </a:cubicBezTo>
                  <a:lnTo>
                    <a:pt x="149593" y="85032"/>
                  </a:lnTo>
                  <a:close/>
                </a:path>
              </a:pathLst>
            </a:custGeom>
            <a:solidFill>
              <a:srgbClr val="474849"/>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04" name="Freeform 2803">
              <a:extLst>
                <a:ext uri="{FF2B5EF4-FFF2-40B4-BE49-F238E27FC236}">
                  <a16:creationId xmlns:a16="http://schemas.microsoft.com/office/drawing/2014/main" id="{E0745BB8-54ED-D4F3-DD79-398411A9F8B2}"/>
                </a:ext>
              </a:extLst>
            </p:cNvPr>
            <p:cNvSpPr/>
            <p:nvPr/>
          </p:nvSpPr>
          <p:spPr>
            <a:xfrm>
              <a:off x="916683" y="1515299"/>
              <a:ext cx="276935" cy="123107"/>
            </a:xfrm>
            <a:custGeom>
              <a:avLst/>
              <a:gdLst>
                <a:gd name="connsiteX0" fmla="*/ 0 w 769080"/>
                <a:gd name="connsiteY0" fmla="*/ 178757 h 341885"/>
                <a:gd name="connsiteX1" fmla="*/ 380 w 769080"/>
                <a:gd name="connsiteY1" fmla="*/ 180942 h 341885"/>
                <a:gd name="connsiteX2" fmla="*/ 761 w 769080"/>
                <a:gd name="connsiteY2" fmla="*/ 183032 h 341885"/>
                <a:gd name="connsiteX3" fmla="*/ 1426 w 769080"/>
                <a:gd name="connsiteY3" fmla="*/ 187023 h 341885"/>
                <a:gd name="connsiteX4" fmla="*/ 2566 w 769080"/>
                <a:gd name="connsiteY4" fmla="*/ 191298 h 341885"/>
                <a:gd name="connsiteX5" fmla="*/ 3612 w 769080"/>
                <a:gd name="connsiteY5" fmla="*/ 195193 h 341885"/>
                <a:gd name="connsiteX6" fmla="*/ 5227 w 769080"/>
                <a:gd name="connsiteY6" fmla="*/ 199374 h 341885"/>
                <a:gd name="connsiteX7" fmla="*/ 6748 w 769080"/>
                <a:gd name="connsiteY7" fmla="*/ 203269 h 341885"/>
                <a:gd name="connsiteX8" fmla="*/ 7603 w 769080"/>
                <a:gd name="connsiteY8" fmla="*/ 205074 h 341885"/>
                <a:gd name="connsiteX9" fmla="*/ 8744 w 769080"/>
                <a:gd name="connsiteY9" fmla="*/ 207354 h 341885"/>
                <a:gd name="connsiteX10" fmla="*/ 10740 w 769080"/>
                <a:gd name="connsiteY10" fmla="*/ 211250 h 341885"/>
                <a:gd name="connsiteX11" fmla="*/ 13211 w 769080"/>
                <a:gd name="connsiteY11" fmla="*/ 215335 h 341885"/>
                <a:gd name="connsiteX12" fmla="*/ 15587 w 769080"/>
                <a:gd name="connsiteY12" fmla="*/ 219230 h 341885"/>
                <a:gd name="connsiteX13" fmla="*/ 18533 w 769080"/>
                <a:gd name="connsiteY13" fmla="*/ 223315 h 341885"/>
                <a:gd name="connsiteX14" fmla="*/ 21289 w 769080"/>
                <a:gd name="connsiteY14" fmla="*/ 227116 h 341885"/>
                <a:gd name="connsiteX15" fmla="*/ 22620 w 769080"/>
                <a:gd name="connsiteY15" fmla="*/ 228636 h 341885"/>
                <a:gd name="connsiteX16" fmla="*/ 24806 w 769080"/>
                <a:gd name="connsiteY16" fmla="*/ 231201 h 341885"/>
                <a:gd name="connsiteX17" fmla="*/ 24806 w 769080"/>
                <a:gd name="connsiteY17" fmla="*/ 231201 h 341885"/>
                <a:gd name="connsiteX18" fmla="*/ 27942 w 769080"/>
                <a:gd name="connsiteY18" fmla="*/ 234906 h 341885"/>
                <a:gd name="connsiteX19" fmla="*/ 31934 w 769080"/>
                <a:gd name="connsiteY19" fmla="*/ 238992 h 341885"/>
                <a:gd name="connsiteX20" fmla="*/ 35545 w 769080"/>
                <a:gd name="connsiteY20" fmla="*/ 242602 h 341885"/>
                <a:gd name="connsiteX21" fmla="*/ 39917 w 769080"/>
                <a:gd name="connsiteY21" fmla="*/ 246497 h 341885"/>
                <a:gd name="connsiteX22" fmla="*/ 44004 w 769080"/>
                <a:gd name="connsiteY22" fmla="*/ 250203 h 341885"/>
                <a:gd name="connsiteX23" fmla="*/ 45619 w 769080"/>
                <a:gd name="connsiteY23" fmla="*/ 251438 h 341885"/>
                <a:gd name="connsiteX24" fmla="*/ 48470 w 769080"/>
                <a:gd name="connsiteY24" fmla="*/ 253718 h 341885"/>
                <a:gd name="connsiteX25" fmla="*/ 48946 w 769080"/>
                <a:gd name="connsiteY25" fmla="*/ 254098 h 341885"/>
                <a:gd name="connsiteX26" fmla="*/ 53317 w 769080"/>
                <a:gd name="connsiteY26" fmla="*/ 257613 h 341885"/>
                <a:gd name="connsiteX27" fmla="*/ 58735 w 769080"/>
                <a:gd name="connsiteY27" fmla="*/ 261508 h 341885"/>
                <a:gd name="connsiteX28" fmla="*/ 63487 w 769080"/>
                <a:gd name="connsiteY28" fmla="*/ 264834 h 341885"/>
                <a:gd name="connsiteX29" fmla="*/ 68619 w 769080"/>
                <a:gd name="connsiteY29" fmla="*/ 268064 h 341885"/>
                <a:gd name="connsiteX30" fmla="*/ 69474 w 769080"/>
                <a:gd name="connsiteY30" fmla="*/ 268634 h 341885"/>
                <a:gd name="connsiteX31" fmla="*/ 74511 w 769080"/>
                <a:gd name="connsiteY31" fmla="*/ 271864 h 341885"/>
                <a:gd name="connsiteX32" fmla="*/ 80784 w 769080"/>
                <a:gd name="connsiteY32" fmla="*/ 275380 h 341885"/>
                <a:gd name="connsiteX33" fmla="*/ 81829 w 769080"/>
                <a:gd name="connsiteY33" fmla="*/ 276045 h 341885"/>
                <a:gd name="connsiteX34" fmla="*/ 86486 w 769080"/>
                <a:gd name="connsiteY34" fmla="*/ 278705 h 341885"/>
                <a:gd name="connsiteX35" fmla="*/ 94375 w 769080"/>
                <a:gd name="connsiteY35" fmla="*/ 282790 h 341885"/>
                <a:gd name="connsiteX36" fmla="*/ 95420 w 769080"/>
                <a:gd name="connsiteY36" fmla="*/ 283360 h 341885"/>
                <a:gd name="connsiteX37" fmla="*/ 99317 w 769080"/>
                <a:gd name="connsiteY37" fmla="*/ 285355 h 341885"/>
                <a:gd name="connsiteX38" fmla="*/ 113097 w 769080"/>
                <a:gd name="connsiteY38" fmla="*/ 291721 h 341885"/>
                <a:gd name="connsiteX39" fmla="*/ 130300 w 769080"/>
                <a:gd name="connsiteY39" fmla="*/ 298657 h 341885"/>
                <a:gd name="connsiteX40" fmla="*/ 151113 w 769080"/>
                <a:gd name="connsiteY40" fmla="*/ 306352 h 341885"/>
                <a:gd name="connsiteX41" fmla="*/ 164419 w 769080"/>
                <a:gd name="connsiteY41" fmla="*/ 310723 h 341885"/>
                <a:gd name="connsiteX42" fmla="*/ 186658 w 769080"/>
                <a:gd name="connsiteY42" fmla="*/ 317088 h 341885"/>
                <a:gd name="connsiteX43" fmla="*/ 201960 w 769080"/>
                <a:gd name="connsiteY43" fmla="*/ 321078 h 341885"/>
                <a:gd name="connsiteX44" fmla="*/ 212129 w 769080"/>
                <a:gd name="connsiteY44" fmla="*/ 323454 h 341885"/>
                <a:gd name="connsiteX45" fmla="*/ 234273 w 769080"/>
                <a:gd name="connsiteY45" fmla="*/ 328014 h 341885"/>
                <a:gd name="connsiteX46" fmla="*/ 243777 w 769080"/>
                <a:gd name="connsiteY46" fmla="*/ 329819 h 341885"/>
                <a:gd name="connsiteX47" fmla="*/ 275805 w 769080"/>
                <a:gd name="connsiteY47" fmla="*/ 334759 h 341885"/>
                <a:gd name="connsiteX48" fmla="*/ 276566 w 769080"/>
                <a:gd name="connsiteY48" fmla="*/ 334759 h 341885"/>
                <a:gd name="connsiteX49" fmla="*/ 308689 w 769080"/>
                <a:gd name="connsiteY49" fmla="*/ 338275 h 341885"/>
                <a:gd name="connsiteX50" fmla="*/ 317908 w 769080"/>
                <a:gd name="connsiteY50" fmla="*/ 339035 h 341885"/>
                <a:gd name="connsiteX51" fmla="*/ 342713 w 769080"/>
                <a:gd name="connsiteY51" fmla="*/ 340650 h 341885"/>
                <a:gd name="connsiteX52" fmla="*/ 352312 w 769080"/>
                <a:gd name="connsiteY52" fmla="*/ 341125 h 341885"/>
                <a:gd name="connsiteX53" fmla="*/ 385386 w 769080"/>
                <a:gd name="connsiteY53" fmla="*/ 341885 h 341885"/>
                <a:gd name="connsiteX54" fmla="*/ 385957 w 769080"/>
                <a:gd name="connsiteY54" fmla="*/ 341885 h 341885"/>
                <a:gd name="connsiteX55" fmla="*/ 418555 w 769080"/>
                <a:gd name="connsiteY55" fmla="*/ 341220 h 341885"/>
                <a:gd name="connsiteX56" fmla="*/ 428249 w 769080"/>
                <a:gd name="connsiteY56" fmla="*/ 340745 h 341885"/>
                <a:gd name="connsiteX57" fmla="*/ 453055 w 769080"/>
                <a:gd name="connsiteY57" fmla="*/ 339130 h 341885"/>
                <a:gd name="connsiteX58" fmla="*/ 462178 w 769080"/>
                <a:gd name="connsiteY58" fmla="*/ 338370 h 341885"/>
                <a:gd name="connsiteX59" fmla="*/ 494397 w 769080"/>
                <a:gd name="connsiteY59" fmla="*/ 334854 h 341885"/>
                <a:gd name="connsiteX60" fmla="*/ 498008 w 769080"/>
                <a:gd name="connsiteY60" fmla="*/ 334284 h 341885"/>
                <a:gd name="connsiteX61" fmla="*/ 525950 w 769080"/>
                <a:gd name="connsiteY61" fmla="*/ 329914 h 341885"/>
                <a:gd name="connsiteX62" fmla="*/ 535929 w 769080"/>
                <a:gd name="connsiteY62" fmla="*/ 328109 h 341885"/>
                <a:gd name="connsiteX63" fmla="*/ 558169 w 769080"/>
                <a:gd name="connsiteY63" fmla="*/ 323548 h 341885"/>
                <a:gd name="connsiteX64" fmla="*/ 567482 w 769080"/>
                <a:gd name="connsiteY64" fmla="*/ 321458 h 341885"/>
                <a:gd name="connsiteX65" fmla="*/ 596565 w 769080"/>
                <a:gd name="connsiteY65" fmla="*/ 313858 h 341885"/>
                <a:gd name="connsiteX66" fmla="*/ 597135 w 769080"/>
                <a:gd name="connsiteY66" fmla="*/ 313668 h 341885"/>
                <a:gd name="connsiteX67" fmla="*/ 625742 w 769080"/>
                <a:gd name="connsiteY67" fmla="*/ 304357 h 341885"/>
                <a:gd name="connsiteX68" fmla="*/ 631159 w 769080"/>
                <a:gd name="connsiteY68" fmla="*/ 302362 h 341885"/>
                <a:gd name="connsiteX69" fmla="*/ 657295 w 769080"/>
                <a:gd name="connsiteY69" fmla="*/ 291816 h 341885"/>
                <a:gd name="connsiteX70" fmla="*/ 670886 w 769080"/>
                <a:gd name="connsiteY70" fmla="*/ 285450 h 341885"/>
                <a:gd name="connsiteX71" fmla="*/ 671551 w 769080"/>
                <a:gd name="connsiteY71" fmla="*/ 285070 h 341885"/>
                <a:gd name="connsiteX72" fmla="*/ 675543 w 769080"/>
                <a:gd name="connsiteY72" fmla="*/ 282980 h 341885"/>
                <a:gd name="connsiteX73" fmla="*/ 683526 w 769080"/>
                <a:gd name="connsiteY73" fmla="*/ 278800 h 341885"/>
                <a:gd name="connsiteX74" fmla="*/ 684857 w 769080"/>
                <a:gd name="connsiteY74" fmla="*/ 278040 h 341885"/>
                <a:gd name="connsiteX75" fmla="*/ 687803 w 769080"/>
                <a:gd name="connsiteY75" fmla="*/ 276330 h 341885"/>
                <a:gd name="connsiteX76" fmla="*/ 695311 w 769080"/>
                <a:gd name="connsiteY76" fmla="*/ 271959 h 341885"/>
                <a:gd name="connsiteX77" fmla="*/ 698257 w 769080"/>
                <a:gd name="connsiteY77" fmla="*/ 270059 h 341885"/>
                <a:gd name="connsiteX78" fmla="*/ 699873 w 769080"/>
                <a:gd name="connsiteY78" fmla="*/ 269014 h 341885"/>
                <a:gd name="connsiteX79" fmla="*/ 706336 w 769080"/>
                <a:gd name="connsiteY79" fmla="*/ 264929 h 341885"/>
                <a:gd name="connsiteX80" fmla="*/ 710802 w 769080"/>
                <a:gd name="connsiteY80" fmla="*/ 261794 h 341885"/>
                <a:gd name="connsiteX81" fmla="*/ 716410 w 769080"/>
                <a:gd name="connsiteY81" fmla="*/ 257803 h 341885"/>
                <a:gd name="connsiteX82" fmla="*/ 720591 w 769080"/>
                <a:gd name="connsiteY82" fmla="*/ 254478 h 341885"/>
                <a:gd name="connsiteX83" fmla="*/ 725534 w 769080"/>
                <a:gd name="connsiteY83" fmla="*/ 250488 h 341885"/>
                <a:gd name="connsiteX84" fmla="*/ 729335 w 769080"/>
                <a:gd name="connsiteY84" fmla="*/ 247067 h 341885"/>
                <a:gd name="connsiteX85" fmla="*/ 733802 w 769080"/>
                <a:gd name="connsiteY85" fmla="*/ 242982 h 341885"/>
                <a:gd name="connsiteX86" fmla="*/ 734467 w 769080"/>
                <a:gd name="connsiteY86" fmla="*/ 242317 h 341885"/>
                <a:gd name="connsiteX87" fmla="*/ 737318 w 769080"/>
                <a:gd name="connsiteY87" fmla="*/ 239372 h 341885"/>
                <a:gd name="connsiteX88" fmla="*/ 741310 w 769080"/>
                <a:gd name="connsiteY88" fmla="*/ 235286 h 341885"/>
                <a:gd name="connsiteX89" fmla="*/ 742165 w 769080"/>
                <a:gd name="connsiteY89" fmla="*/ 234336 h 341885"/>
                <a:gd name="connsiteX90" fmla="*/ 744446 w 769080"/>
                <a:gd name="connsiteY90" fmla="*/ 231676 h 341885"/>
                <a:gd name="connsiteX91" fmla="*/ 747868 w 769080"/>
                <a:gd name="connsiteY91" fmla="*/ 227591 h 341885"/>
                <a:gd name="connsiteX92" fmla="*/ 748913 w 769080"/>
                <a:gd name="connsiteY92" fmla="*/ 226166 h 341885"/>
                <a:gd name="connsiteX93" fmla="*/ 750529 w 769080"/>
                <a:gd name="connsiteY93" fmla="*/ 223885 h 341885"/>
                <a:gd name="connsiteX94" fmla="*/ 753570 w 769080"/>
                <a:gd name="connsiteY94" fmla="*/ 219705 h 341885"/>
                <a:gd name="connsiteX95" fmla="*/ 754711 w 769080"/>
                <a:gd name="connsiteY95" fmla="*/ 217805 h 341885"/>
                <a:gd name="connsiteX96" fmla="*/ 755851 w 769080"/>
                <a:gd name="connsiteY96" fmla="*/ 216000 h 341885"/>
                <a:gd name="connsiteX97" fmla="*/ 758417 w 769080"/>
                <a:gd name="connsiteY97" fmla="*/ 211820 h 341885"/>
                <a:gd name="connsiteX98" fmla="*/ 759558 w 769080"/>
                <a:gd name="connsiteY98" fmla="*/ 209444 h 341885"/>
                <a:gd name="connsiteX99" fmla="*/ 760223 w 769080"/>
                <a:gd name="connsiteY99" fmla="*/ 208019 h 341885"/>
                <a:gd name="connsiteX100" fmla="*/ 762219 w 769080"/>
                <a:gd name="connsiteY100" fmla="*/ 203839 h 341885"/>
                <a:gd name="connsiteX101" fmla="*/ 763359 w 769080"/>
                <a:gd name="connsiteY101" fmla="*/ 200894 h 341885"/>
                <a:gd name="connsiteX102" fmla="*/ 763740 w 769080"/>
                <a:gd name="connsiteY102" fmla="*/ 199848 h 341885"/>
                <a:gd name="connsiteX103" fmla="*/ 765355 w 769080"/>
                <a:gd name="connsiteY103" fmla="*/ 195668 h 341885"/>
                <a:gd name="connsiteX104" fmla="*/ 766306 w 769080"/>
                <a:gd name="connsiteY104" fmla="*/ 192153 h 341885"/>
                <a:gd name="connsiteX105" fmla="*/ 766306 w 769080"/>
                <a:gd name="connsiteY105" fmla="*/ 191773 h 341885"/>
                <a:gd name="connsiteX106" fmla="*/ 767446 w 769080"/>
                <a:gd name="connsiteY106" fmla="*/ 187593 h 341885"/>
                <a:gd name="connsiteX107" fmla="*/ 768111 w 769080"/>
                <a:gd name="connsiteY107" fmla="*/ 183697 h 341885"/>
                <a:gd name="connsiteX108" fmla="*/ 768777 w 769080"/>
                <a:gd name="connsiteY108" fmla="*/ 179422 h 341885"/>
                <a:gd name="connsiteX109" fmla="*/ 768967 w 769080"/>
                <a:gd name="connsiteY109" fmla="*/ 175527 h 341885"/>
                <a:gd name="connsiteX110" fmla="*/ 655679 w 769080"/>
                <a:gd name="connsiteY110" fmla="*/ 50022 h 341885"/>
                <a:gd name="connsiteX111" fmla="*/ 111767 w 769080"/>
                <a:gd name="connsiteY111" fmla="*/ 50022 h 341885"/>
                <a:gd name="connsiteX112" fmla="*/ 0 w 769080"/>
                <a:gd name="connsiteY112" fmla="*/ 170396 h 341885"/>
                <a:gd name="connsiteX113" fmla="*/ 190 w 769080"/>
                <a:gd name="connsiteY113" fmla="*/ 174672 h 341885"/>
                <a:gd name="connsiteX114" fmla="*/ 475 w 769080"/>
                <a:gd name="connsiteY114" fmla="*/ 178662 h 341885"/>
                <a:gd name="connsiteX115" fmla="*/ 285 w 769080"/>
                <a:gd name="connsiteY115" fmla="*/ 178472 h 3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69080" h="341885">
                  <a:moveTo>
                    <a:pt x="0" y="178757"/>
                  </a:moveTo>
                  <a:cubicBezTo>
                    <a:pt x="0" y="179517"/>
                    <a:pt x="285" y="180182"/>
                    <a:pt x="380" y="180942"/>
                  </a:cubicBezTo>
                  <a:cubicBezTo>
                    <a:pt x="380" y="181607"/>
                    <a:pt x="570" y="182272"/>
                    <a:pt x="761" y="183032"/>
                  </a:cubicBezTo>
                  <a:cubicBezTo>
                    <a:pt x="951" y="184362"/>
                    <a:pt x="1141" y="185692"/>
                    <a:pt x="1426" y="187023"/>
                  </a:cubicBezTo>
                  <a:cubicBezTo>
                    <a:pt x="1711" y="188448"/>
                    <a:pt x="2186" y="189873"/>
                    <a:pt x="2566" y="191298"/>
                  </a:cubicBezTo>
                  <a:cubicBezTo>
                    <a:pt x="2946" y="192628"/>
                    <a:pt x="3232" y="193958"/>
                    <a:pt x="3612" y="195193"/>
                  </a:cubicBezTo>
                  <a:cubicBezTo>
                    <a:pt x="4087" y="196618"/>
                    <a:pt x="4657" y="198043"/>
                    <a:pt x="5227" y="199374"/>
                  </a:cubicBezTo>
                  <a:cubicBezTo>
                    <a:pt x="5703" y="200704"/>
                    <a:pt x="6178" y="202034"/>
                    <a:pt x="6748" y="203269"/>
                  </a:cubicBezTo>
                  <a:cubicBezTo>
                    <a:pt x="7033" y="203934"/>
                    <a:pt x="7413" y="204504"/>
                    <a:pt x="7603" y="205074"/>
                  </a:cubicBezTo>
                  <a:cubicBezTo>
                    <a:pt x="7984" y="205834"/>
                    <a:pt x="8364" y="206594"/>
                    <a:pt x="8744" y="207354"/>
                  </a:cubicBezTo>
                  <a:cubicBezTo>
                    <a:pt x="9409" y="208684"/>
                    <a:pt x="9979" y="210014"/>
                    <a:pt x="10740" y="211250"/>
                  </a:cubicBezTo>
                  <a:cubicBezTo>
                    <a:pt x="11500" y="212580"/>
                    <a:pt x="12355" y="214005"/>
                    <a:pt x="13211" y="215335"/>
                  </a:cubicBezTo>
                  <a:cubicBezTo>
                    <a:pt x="13971" y="216665"/>
                    <a:pt x="14731" y="217900"/>
                    <a:pt x="15587" y="219230"/>
                  </a:cubicBezTo>
                  <a:cubicBezTo>
                    <a:pt x="16537" y="220560"/>
                    <a:pt x="17583" y="221985"/>
                    <a:pt x="18533" y="223315"/>
                  </a:cubicBezTo>
                  <a:cubicBezTo>
                    <a:pt x="19483" y="224551"/>
                    <a:pt x="20339" y="225881"/>
                    <a:pt x="21289" y="227116"/>
                  </a:cubicBezTo>
                  <a:cubicBezTo>
                    <a:pt x="21669" y="227686"/>
                    <a:pt x="22144" y="228161"/>
                    <a:pt x="22620" y="228636"/>
                  </a:cubicBezTo>
                  <a:cubicBezTo>
                    <a:pt x="23285" y="229491"/>
                    <a:pt x="24045" y="230346"/>
                    <a:pt x="24806" y="231201"/>
                  </a:cubicBezTo>
                  <a:lnTo>
                    <a:pt x="24806" y="231201"/>
                  </a:lnTo>
                  <a:cubicBezTo>
                    <a:pt x="25851" y="232436"/>
                    <a:pt x="26801" y="233671"/>
                    <a:pt x="27942" y="234906"/>
                  </a:cubicBezTo>
                  <a:cubicBezTo>
                    <a:pt x="29177" y="236236"/>
                    <a:pt x="30603" y="237662"/>
                    <a:pt x="31934" y="238992"/>
                  </a:cubicBezTo>
                  <a:cubicBezTo>
                    <a:pt x="33169" y="240227"/>
                    <a:pt x="34214" y="241462"/>
                    <a:pt x="35545" y="242602"/>
                  </a:cubicBezTo>
                  <a:cubicBezTo>
                    <a:pt x="36876" y="243932"/>
                    <a:pt x="38396" y="245167"/>
                    <a:pt x="39917" y="246497"/>
                  </a:cubicBezTo>
                  <a:cubicBezTo>
                    <a:pt x="41247" y="247732"/>
                    <a:pt x="42578" y="248968"/>
                    <a:pt x="44004" y="250203"/>
                  </a:cubicBezTo>
                  <a:cubicBezTo>
                    <a:pt x="44479" y="250678"/>
                    <a:pt x="45049" y="251058"/>
                    <a:pt x="45619" y="251438"/>
                  </a:cubicBezTo>
                  <a:cubicBezTo>
                    <a:pt x="46570" y="252198"/>
                    <a:pt x="47520" y="252958"/>
                    <a:pt x="48470" y="253718"/>
                  </a:cubicBezTo>
                  <a:cubicBezTo>
                    <a:pt x="48661" y="253813"/>
                    <a:pt x="48756" y="254003"/>
                    <a:pt x="48946" y="254098"/>
                  </a:cubicBezTo>
                  <a:cubicBezTo>
                    <a:pt x="50371" y="255238"/>
                    <a:pt x="51797" y="256473"/>
                    <a:pt x="53317" y="257613"/>
                  </a:cubicBezTo>
                  <a:cubicBezTo>
                    <a:pt x="55028" y="258943"/>
                    <a:pt x="56929" y="260178"/>
                    <a:pt x="58735" y="261508"/>
                  </a:cubicBezTo>
                  <a:cubicBezTo>
                    <a:pt x="60350" y="262649"/>
                    <a:pt x="61871" y="263789"/>
                    <a:pt x="63487" y="264834"/>
                  </a:cubicBezTo>
                  <a:cubicBezTo>
                    <a:pt x="65102" y="265879"/>
                    <a:pt x="66908" y="267019"/>
                    <a:pt x="68619" y="268064"/>
                  </a:cubicBezTo>
                  <a:cubicBezTo>
                    <a:pt x="68904" y="268254"/>
                    <a:pt x="69189" y="268444"/>
                    <a:pt x="69474" y="268634"/>
                  </a:cubicBezTo>
                  <a:cubicBezTo>
                    <a:pt x="71185" y="269679"/>
                    <a:pt x="72801" y="270819"/>
                    <a:pt x="74511" y="271864"/>
                  </a:cubicBezTo>
                  <a:cubicBezTo>
                    <a:pt x="76507" y="273099"/>
                    <a:pt x="78693" y="274239"/>
                    <a:pt x="80784" y="275380"/>
                  </a:cubicBezTo>
                  <a:cubicBezTo>
                    <a:pt x="81164" y="275570"/>
                    <a:pt x="81449" y="275760"/>
                    <a:pt x="81829" y="276045"/>
                  </a:cubicBezTo>
                  <a:cubicBezTo>
                    <a:pt x="83350" y="276900"/>
                    <a:pt x="84871" y="277850"/>
                    <a:pt x="86486" y="278705"/>
                  </a:cubicBezTo>
                  <a:cubicBezTo>
                    <a:pt x="89052" y="280035"/>
                    <a:pt x="91714" y="281460"/>
                    <a:pt x="94375" y="282790"/>
                  </a:cubicBezTo>
                  <a:cubicBezTo>
                    <a:pt x="94755" y="282980"/>
                    <a:pt x="95040" y="283170"/>
                    <a:pt x="95420" y="283360"/>
                  </a:cubicBezTo>
                  <a:cubicBezTo>
                    <a:pt x="96751" y="284025"/>
                    <a:pt x="97986" y="284690"/>
                    <a:pt x="99317" y="285355"/>
                  </a:cubicBezTo>
                  <a:cubicBezTo>
                    <a:pt x="103784" y="287541"/>
                    <a:pt x="108345" y="289631"/>
                    <a:pt x="113097" y="291721"/>
                  </a:cubicBezTo>
                  <a:cubicBezTo>
                    <a:pt x="118610" y="294191"/>
                    <a:pt x="124502" y="296376"/>
                    <a:pt x="130300" y="298657"/>
                  </a:cubicBezTo>
                  <a:cubicBezTo>
                    <a:pt x="137143" y="301317"/>
                    <a:pt x="144080" y="303882"/>
                    <a:pt x="151113" y="306352"/>
                  </a:cubicBezTo>
                  <a:cubicBezTo>
                    <a:pt x="155485" y="307872"/>
                    <a:pt x="159952" y="309297"/>
                    <a:pt x="164419" y="310723"/>
                  </a:cubicBezTo>
                  <a:cubicBezTo>
                    <a:pt x="171642" y="313003"/>
                    <a:pt x="179055" y="315093"/>
                    <a:pt x="186658" y="317088"/>
                  </a:cubicBezTo>
                  <a:cubicBezTo>
                    <a:pt x="191695" y="318418"/>
                    <a:pt x="196827" y="319843"/>
                    <a:pt x="201960" y="321078"/>
                  </a:cubicBezTo>
                  <a:cubicBezTo>
                    <a:pt x="205286" y="321933"/>
                    <a:pt x="208707" y="322693"/>
                    <a:pt x="212129" y="323454"/>
                  </a:cubicBezTo>
                  <a:cubicBezTo>
                    <a:pt x="219447" y="325069"/>
                    <a:pt x="226860" y="326589"/>
                    <a:pt x="234273" y="328014"/>
                  </a:cubicBezTo>
                  <a:cubicBezTo>
                    <a:pt x="237505" y="328584"/>
                    <a:pt x="240546" y="329249"/>
                    <a:pt x="243777" y="329819"/>
                  </a:cubicBezTo>
                  <a:cubicBezTo>
                    <a:pt x="254327" y="331624"/>
                    <a:pt x="264971" y="333334"/>
                    <a:pt x="275805" y="334759"/>
                  </a:cubicBezTo>
                  <a:cubicBezTo>
                    <a:pt x="276091" y="334759"/>
                    <a:pt x="276281" y="334759"/>
                    <a:pt x="276566" y="334759"/>
                  </a:cubicBezTo>
                  <a:cubicBezTo>
                    <a:pt x="287210" y="336185"/>
                    <a:pt x="297950" y="337325"/>
                    <a:pt x="308689" y="338275"/>
                  </a:cubicBezTo>
                  <a:cubicBezTo>
                    <a:pt x="311731" y="338560"/>
                    <a:pt x="314867" y="338750"/>
                    <a:pt x="317908" y="339035"/>
                  </a:cubicBezTo>
                  <a:cubicBezTo>
                    <a:pt x="326177" y="339700"/>
                    <a:pt x="334350" y="340175"/>
                    <a:pt x="342713" y="340650"/>
                  </a:cubicBezTo>
                  <a:cubicBezTo>
                    <a:pt x="345945" y="340840"/>
                    <a:pt x="349081" y="341030"/>
                    <a:pt x="352312" y="341125"/>
                  </a:cubicBezTo>
                  <a:cubicBezTo>
                    <a:pt x="363337" y="341505"/>
                    <a:pt x="374362" y="341790"/>
                    <a:pt x="385386" y="341885"/>
                  </a:cubicBezTo>
                  <a:lnTo>
                    <a:pt x="385957" y="341885"/>
                  </a:lnTo>
                  <a:cubicBezTo>
                    <a:pt x="396791" y="341885"/>
                    <a:pt x="407721" y="341600"/>
                    <a:pt x="418555" y="341220"/>
                  </a:cubicBezTo>
                  <a:cubicBezTo>
                    <a:pt x="421787" y="341125"/>
                    <a:pt x="425018" y="340935"/>
                    <a:pt x="428249" y="340745"/>
                  </a:cubicBezTo>
                  <a:cubicBezTo>
                    <a:pt x="436518" y="340365"/>
                    <a:pt x="444786" y="339795"/>
                    <a:pt x="453055" y="339130"/>
                  </a:cubicBezTo>
                  <a:cubicBezTo>
                    <a:pt x="456096" y="338845"/>
                    <a:pt x="459137" y="338655"/>
                    <a:pt x="462178" y="338370"/>
                  </a:cubicBezTo>
                  <a:cubicBezTo>
                    <a:pt x="473013" y="337420"/>
                    <a:pt x="483848" y="336279"/>
                    <a:pt x="494397" y="334854"/>
                  </a:cubicBezTo>
                  <a:cubicBezTo>
                    <a:pt x="495632" y="334664"/>
                    <a:pt x="496773" y="334474"/>
                    <a:pt x="498008" y="334284"/>
                  </a:cubicBezTo>
                  <a:cubicBezTo>
                    <a:pt x="507417" y="333049"/>
                    <a:pt x="516731" y="331529"/>
                    <a:pt x="525950" y="329914"/>
                  </a:cubicBezTo>
                  <a:cubicBezTo>
                    <a:pt x="529277" y="329344"/>
                    <a:pt x="532603" y="328679"/>
                    <a:pt x="535929" y="328109"/>
                  </a:cubicBezTo>
                  <a:cubicBezTo>
                    <a:pt x="543437" y="326684"/>
                    <a:pt x="550851" y="325164"/>
                    <a:pt x="558169" y="323548"/>
                  </a:cubicBezTo>
                  <a:cubicBezTo>
                    <a:pt x="561305" y="322884"/>
                    <a:pt x="564346" y="322218"/>
                    <a:pt x="567482" y="321458"/>
                  </a:cubicBezTo>
                  <a:cubicBezTo>
                    <a:pt x="577367" y="319083"/>
                    <a:pt x="587061" y="316613"/>
                    <a:pt x="596565" y="313858"/>
                  </a:cubicBezTo>
                  <a:cubicBezTo>
                    <a:pt x="596755" y="313858"/>
                    <a:pt x="596945" y="313858"/>
                    <a:pt x="597135" y="313668"/>
                  </a:cubicBezTo>
                  <a:cubicBezTo>
                    <a:pt x="606924" y="310817"/>
                    <a:pt x="616428" y="307587"/>
                    <a:pt x="625742" y="304357"/>
                  </a:cubicBezTo>
                  <a:cubicBezTo>
                    <a:pt x="627548" y="303692"/>
                    <a:pt x="629353" y="303027"/>
                    <a:pt x="631159" y="302362"/>
                  </a:cubicBezTo>
                  <a:cubicBezTo>
                    <a:pt x="640093" y="299036"/>
                    <a:pt x="648932" y="295616"/>
                    <a:pt x="657295" y="291816"/>
                  </a:cubicBezTo>
                  <a:cubicBezTo>
                    <a:pt x="661952" y="289726"/>
                    <a:pt x="666419" y="287636"/>
                    <a:pt x="670886" y="285450"/>
                  </a:cubicBezTo>
                  <a:cubicBezTo>
                    <a:pt x="671171" y="285355"/>
                    <a:pt x="671361" y="285165"/>
                    <a:pt x="671551" y="285070"/>
                  </a:cubicBezTo>
                  <a:cubicBezTo>
                    <a:pt x="672882" y="284405"/>
                    <a:pt x="674212" y="283740"/>
                    <a:pt x="675543" y="282980"/>
                  </a:cubicBezTo>
                  <a:cubicBezTo>
                    <a:pt x="678204" y="281650"/>
                    <a:pt x="680960" y="280225"/>
                    <a:pt x="683526" y="278800"/>
                  </a:cubicBezTo>
                  <a:cubicBezTo>
                    <a:pt x="684001" y="278515"/>
                    <a:pt x="684381" y="278230"/>
                    <a:pt x="684857" y="278040"/>
                  </a:cubicBezTo>
                  <a:cubicBezTo>
                    <a:pt x="685807" y="277470"/>
                    <a:pt x="686852" y="276900"/>
                    <a:pt x="687803" y="276330"/>
                  </a:cubicBezTo>
                  <a:cubicBezTo>
                    <a:pt x="690369" y="274905"/>
                    <a:pt x="692935" y="273479"/>
                    <a:pt x="695311" y="271959"/>
                  </a:cubicBezTo>
                  <a:cubicBezTo>
                    <a:pt x="696356" y="271294"/>
                    <a:pt x="697212" y="270724"/>
                    <a:pt x="698257" y="270059"/>
                  </a:cubicBezTo>
                  <a:cubicBezTo>
                    <a:pt x="698827" y="269679"/>
                    <a:pt x="699303" y="269394"/>
                    <a:pt x="699873" y="269014"/>
                  </a:cubicBezTo>
                  <a:cubicBezTo>
                    <a:pt x="702059" y="267684"/>
                    <a:pt x="704245" y="266259"/>
                    <a:pt x="706336" y="264929"/>
                  </a:cubicBezTo>
                  <a:cubicBezTo>
                    <a:pt x="707856" y="263884"/>
                    <a:pt x="709282" y="262839"/>
                    <a:pt x="710802" y="261794"/>
                  </a:cubicBezTo>
                  <a:cubicBezTo>
                    <a:pt x="712703" y="260463"/>
                    <a:pt x="714604" y="259133"/>
                    <a:pt x="716410" y="257803"/>
                  </a:cubicBezTo>
                  <a:cubicBezTo>
                    <a:pt x="717835" y="256758"/>
                    <a:pt x="719166" y="255523"/>
                    <a:pt x="720591" y="254478"/>
                  </a:cubicBezTo>
                  <a:cubicBezTo>
                    <a:pt x="722302" y="253148"/>
                    <a:pt x="724013" y="251818"/>
                    <a:pt x="725534" y="250488"/>
                  </a:cubicBezTo>
                  <a:cubicBezTo>
                    <a:pt x="726864" y="249348"/>
                    <a:pt x="728100" y="248207"/>
                    <a:pt x="729335" y="247067"/>
                  </a:cubicBezTo>
                  <a:cubicBezTo>
                    <a:pt x="730856" y="245737"/>
                    <a:pt x="732376" y="244407"/>
                    <a:pt x="733802" y="242982"/>
                  </a:cubicBezTo>
                  <a:cubicBezTo>
                    <a:pt x="733992" y="242792"/>
                    <a:pt x="734182" y="242507"/>
                    <a:pt x="734467" y="242317"/>
                  </a:cubicBezTo>
                  <a:cubicBezTo>
                    <a:pt x="735418" y="241367"/>
                    <a:pt x="736368" y="240417"/>
                    <a:pt x="737318" y="239372"/>
                  </a:cubicBezTo>
                  <a:cubicBezTo>
                    <a:pt x="738649" y="238042"/>
                    <a:pt x="740075" y="236617"/>
                    <a:pt x="741310" y="235286"/>
                  </a:cubicBezTo>
                  <a:cubicBezTo>
                    <a:pt x="741595" y="234906"/>
                    <a:pt x="741880" y="234621"/>
                    <a:pt x="742165" y="234336"/>
                  </a:cubicBezTo>
                  <a:cubicBezTo>
                    <a:pt x="742926" y="233481"/>
                    <a:pt x="743686" y="232531"/>
                    <a:pt x="744446" y="231676"/>
                  </a:cubicBezTo>
                  <a:cubicBezTo>
                    <a:pt x="745587" y="230346"/>
                    <a:pt x="746822" y="228921"/>
                    <a:pt x="747868" y="227591"/>
                  </a:cubicBezTo>
                  <a:cubicBezTo>
                    <a:pt x="748248" y="227116"/>
                    <a:pt x="748533" y="226641"/>
                    <a:pt x="748913" y="226166"/>
                  </a:cubicBezTo>
                  <a:cubicBezTo>
                    <a:pt x="749484" y="225406"/>
                    <a:pt x="749959" y="224645"/>
                    <a:pt x="750529" y="223885"/>
                  </a:cubicBezTo>
                  <a:cubicBezTo>
                    <a:pt x="751574" y="222460"/>
                    <a:pt x="752620" y="221130"/>
                    <a:pt x="753570" y="219705"/>
                  </a:cubicBezTo>
                  <a:cubicBezTo>
                    <a:pt x="753950" y="219040"/>
                    <a:pt x="754331" y="218470"/>
                    <a:pt x="754711" y="217805"/>
                  </a:cubicBezTo>
                  <a:cubicBezTo>
                    <a:pt x="755091" y="217140"/>
                    <a:pt x="755471" y="216570"/>
                    <a:pt x="755851" y="216000"/>
                  </a:cubicBezTo>
                  <a:cubicBezTo>
                    <a:pt x="756707" y="214575"/>
                    <a:pt x="757657" y="213150"/>
                    <a:pt x="758417" y="211820"/>
                  </a:cubicBezTo>
                  <a:cubicBezTo>
                    <a:pt x="758892" y="211059"/>
                    <a:pt x="759178" y="210299"/>
                    <a:pt x="759558" y="209444"/>
                  </a:cubicBezTo>
                  <a:cubicBezTo>
                    <a:pt x="759843" y="208969"/>
                    <a:pt x="760033" y="208494"/>
                    <a:pt x="760223" y="208019"/>
                  </a:cubicBezTo>
                  <a:cubicBezTo>
                    <a:pt x="760888" y="206594"/>
                    <a:pt x="761649" y="205169"/>
                    <a:pt x="762219" y="203839"/>
                  </a:cubicBezTo>
                  <a:cubicBezTo>
                    <a:pt x="762599" y="202889"/>
                    <a:pt x="762884" y="201939"/>
                    <a:pt x="763359" y="200894"/>
                  </a:cubicBezTo>
                  <a:cubicBezTo>
                    <a:pt x="763454" y="200514"/>
                    <a:pt x="763644" y="200229"/>
                    <a:pt x="763740" y="199848"/>
                  </a:cubicBezTo>
                  <a:cubicBezTo>
                    <a:pt x="764310" y="198423"/>
                    <a:pt x="764880" y="196998"/>
                    <a:pt x="765355" y="195668"/>
                  </a:cubicBezTo>
                  <a:cubicBezTo>
                    <a:pt x="765735" y="194528"/>
                    <a:pt x="766020" y="193293"/>
                    <a:pt x="766306" y="192153"/>
                  </a:cubicBezTo>
                  <a:cubicBezTo>
                    <a:pt x="766306" y="192058"/>
                    <a:pt x="766306" y="191868"/>
                    <a:pt x="766306" y="191773"/>
                  </a:cubicBezTo>
                  <a:cubicBezTo>
                    <a:pt x="766686" y="190348"/>
                    <a:pt x="767066" y="188923"/>
                    <a:pt x="767446" y="187593"/>
                  </a:cubicBezTo>
                  <a:cubicBezTo>
                    <a:pt x="767731" y="186262"/>
                    <a:pt x="767921" y="185027"/>
                    <a:pt x="768111" y="183697"/>
                  </a:cubicBezTo>
                  <a:cubicBezTo>
                    <a:pt x="768301" y="182272"/>
                    <a:pt x="768587" y="180847"/>
                    <a:pt x="768777" y="179422"/>
                  </a:cubicBezTo>
                  <a:cubicBezTo>
                    <a:pt x="768872" y="178092"/>
                    <a:pt x="768967" y="176857"/>
                    <a:pt x="768967" y="175527"/>
                  </a:cubicBezTo>
                  <a:cubicBezTo>
                    <a:pt x="771438" y="130303"/>
                    <a:pt x="733707" y="84604"/>
                    <a:pt x="655679" y="50022"/>
                  </a:cubicBezTo>
                  <a:cubicBezTo>
                    <a:pt x="505041" y="-16674"/>
                    <a:pt x="261359" y="-16674"/>
                    <a:pt x="111767" y="50022"/>
                  </a:cubicBezTo>
                  <a:cubicBezTo>
                    <a:pt x="37161" y="83274"/>
                    <a:pt x="-95" y="126788"/>
                    <a:pt x="0" y="170396"/>
                  </a:cubicBezTo>
                  <a:cubicBezTo>
                    <a:pt x="0" y="171821"/>
                    <a:pt x="95" y="173246"/>
                    <a:pt x="190" y="174672"/>
                  </a:cubicBezTo>
                  <a:cubicBezTo>
                    <a:pt x="190" y="176002"/>
                    <a:pt x="190" y="177332"/>
                    <a:pt x="475" y="178662"/>
                  </a:cubicBezTo>
                  <a:lnTo>
                    <a:pt x="285" y="178472"/>
                  </a:lnTo>
                  <a:close/>
                </a:path>
              </a:pathLst>
            </a:custGeom>
            <a:solidFill>
              <a:srgbClr val="77B1A2"/>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05" name="Freeform 2804">
              <a:extLst>
                <a:ext uri="{FF2B5EF4-FFF2-40B4-BE49-F238E27FC236}">
                  <a16:creationId xmlns:a16="http://schemas.microsoft.com/office/drawing/2014/main" id="{835B8ECA-F797-304F-1955-288385BAB9CE}"/>
                </a:ext>
              </a:extLst>
            </p:cNvPr>
            <p:cNvSpPr/>
            <p:nvPr/>
          </p:nvSpPr>
          <p:spPr>
            <a:xfrm>
              <a:off x="912936" y="1220096"/>
              <a:ext cx="289293" cy="332201"/>
            </a:xfrm>
            <a:custGeom>
              <a:avLst/>
              <a:gdLst>
                <a:gd name="connsiteX0" fmla="*/ 607889 w 803400"/>
                <a:gd name="connsiteY0" fmla="*/ 195755 h 922563"/>
                <a:gd name="connsiteX1" fmla="*/ 580993 w 803400"/>
                <a:gd name="connsiteY1" fmla="*/ 204401 h 922563"/>
                <a:gd name="connsiteX2" fmla="*/ 553621 w 803400"/>
                <a:gd name="connsiteY2" fmla="*/ 133905 h 922563"/>
                <a:gd name="connsiteX3" fmla="*/ 587646 w 803400"/>
                <a:gd name="connsiteY3" fmla="*/ 74431 h 922563"/>
                <a:gd name="connsiteX4" fmla="*/ 615967 w 803400"/>
                <a:gd name="connsiteY4" fmla="*/ 124880 h 922563"/>
                <a:gd name="connsiteX5" fmla="*/ 607984 w 803400"/>
                <a:gd name="connsiteY5" fmla="*/ 195660 h 922563"/>
                <a:gd name="connsiteX6" fmla="*/ 409826 w 803400"/>
                <a:gd name="connsiteY6" fmla="*/ 196801 h 922563"/>
                <a:gd name="connsiteX7" fmla="*/ 377418 w 803400"/>
                <a:gd name="connsiteY7" fmla="*/ 180174 h 922563"/>
                <a:gd name="connsiteX8" fmla="*/ 387587 w 803400"/>
                <a:gd name="connsiteY8" fmla="*/ 82601 h 922563"/>
                <a:gd name="connsiteX9" fmla="*/ 400988 w 803400"/>
                <a:gd name="connsiteY9" fmla="*/ 69585 h 922563"/>
                <a:gd name="connsiteX10" fmla="*/ 436247 w 803400"/>
                <a:gd name="connsiteY10" fmla="*/ 155567 h 922563"/>
                <a:gd name="connsiteX11" fmla="*/ 409636 w 803400"/>
                <a:gd name="connsiteY11" fmla="*/ 196705 h 922563"/>
                <a:gd name="connsiteX12" fmla="*/ 250350 w 803400"/>
                <a:gd name="connsiteY12" fmla="*/ 133905 h 922563"/>
                <a:gd name="connsiteX13" fmla="*/ 222978 w 803400"/>
                <a:gd name="connsiteY13" fmla="*/ 204401 h 922563"/>
                <a:gd name="connsiteX14" fmla="*/ 196082 w 803400"/>
                <a:gd name="connsiteY14" fmla="*/ 195755 h 922563"/>
                <a:gd name="connsiteX15" fmla="*/ 188099 w 803400"/>
                <a:gd name="connsiteY15" fmla="*/ 124975 h 922563"/>
                <a:gd name="connsiteX16" fmla="*/ 216420 w 803400"/>
                <a:gd name="connsiteY16" fmla="*/ 74526 h 922563"/>
                <a:gd name="connsiteX17" fmla="*/ 250445 w 803400"/>
                <a:gd name="connsiteY17" fmla="*/ 134000 h 922563"/>
                <a:gd name="connsiteX18" fmla="*/ 250445 w 803400"/>
                <a:gd name="connsiteY18" fmla="*/ 134000 h 922563"/>
                <a:gd name="connsiteX19" fmla="*/ 789035 w 803400"/>
                <a:gd name="connsiteY19" fmla="*/ 83171 h 922563"/>
                <a:gd name="connsiteX20" fmla="*/ 644194 w 803400"/>
                <a:gd name="connsiteY20" fmla="*/ 11441 h 922563"/>
                <a:gd name="connsiteX21" fmla="*/ 588786 w 803400"/>
                <a:gd name="connsiteY21" fmla="*/ 27687 h 922563"/>
                <a:gd name="connsiteX22" fmla="*/ 518742 w 803400"/>
                <a:gd name="connsiteY22" fmla="*/ 1750 h 922563"/>
                <a:gd name="connsiteX23" fmla="*/ 517031 w 803400"/>
                <a:gd name="connsiteY23" fmla="*/ 1465 h 922563"/>
                <a:gd name="connsiteX24" fmla="*/ 503726 w 803400"/>
                <a:gd name="connsiteY24" fmla="*/ 515 h 922563"/>
                <a:gd name="connsiteX25" fmla="*/ 503726 w 803400"/>
                <a:gd name="connsiteY25" fmla="*/ 515 h 922563"/>
                <a:gd name="connsiteX26" fmla="*/ 400227 w 803400"/>
                <a:gd name="connsiteY26" fmla="*/ 24552 h 922563"/>
                <a:gd name="connsiteX27" fmla="*/ 286560 w 803400"/>
                <a:gd name="connsiteY27" fmla="*/ 1465 h 922563"/>
                <a:gd name="connsiteX28" fmla="*/ 284849 w 803400"/>
                <a:gd name="connsiteY28" fmla="*/ 1750 h 922563"/>
                <a:gd name="connsiteX29" fmla="*/ 214805 w 803400"/>
                <a:gd name="connsiteY29" fmla="*/ 27687 h 922563"/>
                <a:gd name="connsiteX30" fmla="*/ 159397 w 803400"/>
                <a:gd name="connsiteY30" fmla="*/ 11441 h 922563"/>
                <a:gd name="connsiteX31" fmla="*/ 14556 w 803400"/>
                <a:gd name="connsiteY31" fmla="*/ 83171 h 922563"/>
                <a:gd name="connsiteX32" fmla="*/ 37651 w 803400"/>
                <a:gd name="connsiteY32" fmla="*/ 279932 h 922563"/>
                <a:gd name="connsiteX33" fmla="*/ 48010 w 803400"/>
                <a:gd name="connsiteY33" fmla="*/ 302544 h 922563"/>
                <a:gd name="connsiteX34" fmla="*/ 143905 w 803400"/>
                <a:gd name="connsiteY34" fmla="*/ 649702 h 922563"/>
                <a:gd name="connsiteX35" fmla="*/ 170326 w 803400"/>
                <a:gd name="connsiteY35" fmla="*/ 922564 h 922563"/>
                <a:gd name="connsiteX36" fmla="*/ 208437 w 803400"/>
                <a:gd name="connsiteY36" fmla="*/ 922089 h 922563"/>
                <a:gd name="connsiteX37" fmla="*/ 181351 w 803400"/>
                <a:gd name="connsiteY37" fmla="*/ 642576 h 922563"/>
                <a:gd name="connsiteX38" fmla="*/ 83365 w 803400"/>
                <a:gd name="connsiteY38" fmla="*/ 288483 h 922563"/>
                <a:gd name="connsiteX39" fmla="*/ 72340 w 803400"/>
                <a:gd name="connsiteY39" fmla="*/ 264161 h 922563"/>
                <a:gd name="connsiteX40" fmla="*/ 49436 w 803400"/>
                <a:gd name="connsiteY40" fmla="*/ 98658 h 922563"/>
                <a:gd name="connsiteX41" fmla="*/ 155405 w 803400"/>
                <a:gd name="connsiteY41" fmla="*/ 48779 h 922563"/>
                <a:gd name="connsiteX42" fmla="*/ 182586 w 803400"/>
                <a:gd name="connsiteY42" fmla="*/ 54859 h 922563"/>
                <a:gd name="connsiteX43" fmla="*/ 151128 w 803400"/>
                <a:gd name="connsiteY43" fmla="*/ 114524 h 922563"/>
                <a:gd name="connsiteX44" fmla="*/ 167285 w 803400"/>
                <a:gd name="connsiteY44" fmla="*/ 220647 h 922563"/>
                <a:gd name="connsiteX45" fmla="*/ 228966 w 803400"/>
                <a:gd name="connsiteY45" fmla="*/ 241454 h 922563"/>
                <a:gd name="connsiteX46" fmla="*/ 287700 w 803400"/>
                <a:gd name="connsiteY46" fmla="*/ 127540 h 922563"/>
                <a:gd name="connsiteX47" fmla="*/ 287510 w 803400"/>
                <a:gd name="connsiteY47" fmla="*/ 126590 h 922563"/>
                <a:gd name="connsiteX48" fmla="*/ 248354 w 803400"/>
                <a:gd name="connsiteY48" fmla="*/ 52294 h 922563"/>
                <a:gd name="connsiteX49" fmla="*/ 291597 w 803400"/>
                <a:gd name="connsiteY49" fmla="*/ 38613 h 922563"/>
                <a:gd name="connsiteX50" fmla="*/ 366298 w 803400"/>
                <a:gd name="connsiteY50" fmla="*/ 49919 h 922563"/>
                <a:gd name="connsiteX51" fmla="*/ 358600 w 803400"/>
                <a:gd name="connsiteY51" fmla="*/ 57994 h 922563"/>
                <a:gd name="connsiteX52" fmla="*/ 345294 w 803400"/>
                <a:gd name="connsiteY52" fmla="*/ 200696 h 922563"/>
                <a:gd name="connsiteX53" fmla="*/ 419615 w 803400"/>
                <a:gd name="connsiteY53" fmla="*/ 232903 h 922563"/>
                <a:gd name="connsiteX54" fmla="*/ 474168 w 803400"/>
                <a:gd name="connsiteY54" fmla="*/ 157182 h 922563"/>
                <a:gd name="connsiteX55" fmla="*/ 436057 w 803400"/>
                <a:gd name="connsiteY55" fmla="*/ 50299 h 922563"/>
                <a:gd name="connsiteX56" fmla="*/ 511709 w 803400"/>
                <a:gd name="connsiteY56" fmla="*/ 38518 h 922563"/>
                <a:gd name="connsiteX57" fmla="*/ 554952 w 803400"/>
                <a:gd name="connsiteY57" fmla="*/ 52199 h 922563"/>
                <a:gd name="connsiteX58" fmla="*/ 515796 w 803400"/>
                <a:gd name="connsiteY58" fmla="*/ 126495 h 922563"/>
                <a:gd name="connsiteX59" fmla="*/ 515606 w 803400"/>
                <a:gd name="connsiteY59" fmla="*/ 127445 h 922563"/>
                <a:gd name="connsiteX60" fmla="*/ 574340 w 803400"/>
                <a:gd name="connsiteY60" fmla="*/ 241359 h 922563"/>
                <a:gd name="connsiteX61" fmla="*/ 636021 w 803400"/>
                <a:gd name="connsiteY61" fmla="*/ 220647 h 922563"/>
                <a:gd name="connsiteX62" fmla="*/ 652178 w 803400"/>
                <a:gd name="connsiteY62" fmla="*/ 114524 h 922563"/>
                <a:gd name="connsiteX63" fmla="*/ 620815 w 803400"/>
                <a:gd name="connsiteY63" fmla="*/ 54859 h 922563"/>
                <a:gd name="connsiteX64" fmla="*/ 647996 w 803400"/>
                <a:gd name="connsiteY64" fmla="*/ 48779 h 922563"/>
                <a:gd name="connsiteX65" fmla="*/ 753965 w 803400"/>
                <a:gd name="connsiteY65" fmla="*/ 98658 h 922563"/>
                <a:gd name="connsiteX66" fmla="*/ 731061 w 803400"/>
                <a:gd name="connsiteY66" fmla="*/ 264161 h 922563"/>
                <a:gd name="connsiteX67" fmla="*/ 720036 w 803400"/>
                <a:gd name="connsiteY67" fmla="*/ 288483 h 922563"/>
                <a:gd name="connsiteX68" fmla="*/ 622050 w 803400"/>
                <a:gd name="connsiteY68" fmla="*/ 642576 h 922563"/>
                <a:gd name="connsiteX69" fmla="*/ 594964 w 803400"/>
                <a:gd name="connsiteY69" fmla="*/ 922089 h 922563"/>
                <a:gd name="connsiteX70" fmla="*/ 633075 w 803400"/>
                <a:gd name="connsiteY70" fmla="*/ 922564 h 922563"/>
                <a:gd name="connsiteX71" fmla="*/ 659496 w 803400"/>
                <a:gd name="connsiteY71" fmla="*/ 649702 h 922563"/>
                <a:gd name="connsiteX72" fmla="*/ 755391 w 803400"/>
                <a:gd name="connsiteY72" fmla="*/ 302544 h 922563"/>
                <a:gd name="connsiteX73" fmla="*/ 765750 w 803400"/>
                <a:gd name="connsiteY73" fmla="*/ 279932 h 922563"/>
                <a:gd name="connsiteX74" fmla="*/ 788845 w 803400"/>
                <a:gd name="connsiteY74" fmla="*/ 83171 h 922563"/>
                <a:gd name="connsiteX75" fmla="*/ 788845 w 803400"/>
                <a:gd name="connsiteY75" fmla="*/ 83171 h 92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03400" h="922563">
                  <a:moveTo>
                    <a:pt x="607889" y="195755"/>
                  </a:moveTo>
                  <a:cubicBezTo>
                    <a:pt x="600951" y="203451"/>
                    <a:pt x="592113" y="206301"/>
                    <a:pt x="580993" y="204401"/>
                  </a:cubicBezTo>
                  <a:cubicBezTo>
                    <a:pt x="556283" y="200411"/>
                    <a:pt x="550675" y="153572"/>
                    <a:pt x="553621" y="133905"/>
                  </a:cubicBezTo>
                  <a:cubicBezTo>
                    <a:pt x="559039" y="109393"/>
                    <a:pt x="570919" y="89062"/>
                    <a:pt x="587646" y="74431"/>
                  </a:cubicBezTo>
                  <a:cubicBezTo>
                    <a:pt x="600761" y="87542"/>
                    <a:pt x="609885" y="104168"/>
                    <a:pt x="615967" y="124880"/>
                  </a:cubicBezTo>
                  <a:cubicBezTo>
                    <a:pt x="624236" y="153382"/>
                    <a:pt x="621100" y="181124"/>
                    <a:pt x="607984" y="195660"/>
                  </a:cubicBezTo>
                  <a:close/>
                  <a:moveTo>
                    <a:pt x="409826" y="196801"/>
                  </a:moveTo>
                  <a:cubicBezTo>
                    <a:pt x="398136" y="199936"/>
                    <a:pt x="386637" y="194045"/>
                    <a:pt x="377418" y="180174"/>
                  </a:cubicBezTo>
                  <a:cubicBezTo>
                    <a:pt x="360216" y="154237"/>
                    <a:pt x="368769" y="104073"/>
                    <a:pt x="387587" y="82601"/>
                  </a:cubicBezTo>
                  <a:cubicBezTo>
                    <a:pt x="391674" y="77946"/>
                    <a:pt x="396236" y="73576"/>
                    <a:pt x="400988" y="69585"/>
                  </a:cubicBezTo>
                  <a:cubicBezTo>
                    <a:pt x="426078" y="89157"/>
                    <a:pt x="437958" y="118039"/>
                    <a:pt x="436247" y="155567"/>
                  </a:cubicBezTo>
                  <a:cubicBezTo>
                    <a:pt x="435202" y="179224"/>
                    <a:pt x="421706" y="193475"/>
                    <a:pt x="409636" y="196705"/>
                  </a:cubicBezTo>
                  <a:close/>
                  <a:moveTo>
                    <a:pt x="250350" y="133905"/>
                  </a:moveTo>
                  <a:cubicBezTo>
                    <a:pt x="253296" y="153572"/>
                    <a:pt x="247593" y="200411"/>
                    <a:pt x="222978" y="204401"/>
                  </a:cubicBezTo>
                  <a:cubicBezTo>
                    <a:pt x="211763" y="206206"/>
                    <a:pt x="202925" y="203356"/>
                    <a:pt x="196082" y="195755"/>
                  </a:cubicBezTo>
                  <a:cubicBezTo>
                    <a:pt x="182966" y="181219"/>
                    <a:pt x="179830" y="153477"/>
                    <a:pt x="188099" y="124975"/>
                  </a:cubicBezTo>
                  <a:cubicBezTo>
                    <a:pt x="194181" y="104263"/>
                    <a:pt x="203305" y="87637"/>
                    <a:pt x="216420" y="74526"/>
                  </a:cubicBezTo>
                  <a:cubicBezTo>
                    <a:pt x="233147" y="89252"/>
                    <a:pt x="245027" y="109488"/>
                    <a:pt x="250445" y="134000"/>
                  </a:cubicBezTo>
                  <a:lnTo>
                    <a:pt x="250445" y="134000"/>
                  </a:lnTo>
                  <a:close/>
                  <a:moveTo>
                    <a:pt x="789035" y="83171"/>
                  </a:moveTo>
                  <a:cubicBezTo>
                    <a:pt x="766606" y="34242"/>
                    <a:pt x="707016" y="4695"/>
                    <a:pt x="644194" y="11441"/>
                  </a:cubicBezTo>
                  <a:cubicBezTo>
                    <a:pt x="623856" y="13626"/>
                    <a:pt x="605228" y="19136"/>
                    <a:pt x="588786" y="27687"/>
                  </a:cubicBezTo>
                  <a:cubicBezTo>
                    <a:pt x="569588" y="15811"/>
                    <a:pt x="546303" y="7260"/>
                    <a:pt x="518742" y="1750"/>
                  </a:cubicBezTo>
                  <a:lnTo>
                    <a:pt x="517031" y="1465"/>
                  </a:lnTo>
                  <a:cubicBezTo>
                    <a:pt x="512849" y="990"/>
                    <a:pt x="508382" y="705"/>
                    <a:pt x="503726" y="515"/>
                  </a:cubicBezTo>
                  <a:lnTo>
                    <a:pt x="503726" y="515"/>
                  </a:lnTo>
                  <a:cubicBezTo>
                    <a:pt x="468181" y="-2335"/>
                    <a:pt x="431210" y="6785"/>
                    <a:pt x="400227" y="24552"/>
                  </a:cubicBezTo>
                  <a:cubicBezTo>
                    <a:pt x="355654" y="230"/>
                    <a:pt x="314216" y="-1670"/>
                    <a:pt x="286560" y="1465"/>
                  </a:cubicBezTo>
                  <a:lnTo>
                    <a:pt x="284849" y="1750"/>
                  </a:lnTo>
                  <a:cubicBezTo>
                    <a:pt x="257288" y="7355"/>
                    <a:pt x="234003" y="15906"/>
                    <a:pt x="214805" y="27687"/>
                  </a:cubicBezTo>
                  <a:cubicBezTo>
                    <a:pt x="198363" y="19136"/>
                    <a:pt x="179735" y="13626"/>
                    <a:pt x="159397" y="11441"/>
                  </a:cubicBezTo>
                  <a:cubicBezTo>
                    <a:pt x="96480" y="4790"/>
                    <a:pt x="36985" y="34242"/>
                    <a:pt x="14556" y="83171"/>
                  </a:cubicBezTo>
                  <a:cubicBezTo>
                    <a:pt x="-19943" y="158417"/>
                    <a:pt x="14746" y="231573"/>
                    <a:pt x="37651" y="279932"/>
                  </a:cubicBezTo>
                  <a:cubicBezTo>
                    <a:pt x="41547" y="288198"/>
                    <a:pt x="45254" y="295989"/>
                    <a:pt x="48010" y="302544"/>
                  </a:cubicBezTo>
                  <a:cubicBezTo>
                    <a:pt x="93344" y="411993"/>
                    <a:pt x="121856" y="539398"/>
                    <a:pt x="143905" y="649702"/>
                  </a:cubicBezTo>
                  <a:cubicBezTo>
                    <a:pt x="157306" y="716872"/>
                    <a:pt x="169281" y="853873"/>
                    <a:pt x="170326" y="922564"/>
                  </a:cubicBezTo>
                  <a:lnTo>
                    <a:pt x="208437" y="922089"/>
                  </a:lnTo>
                  <a:cubicBezTo>
                    <a:pt x="207392" y="851878"/>
                    <a:pt x="195132" y="711552"/>
                    <a:pt x="181351" y="642576"/>
                  </a:cubicBezTo>
                  <a:cubicBezTo>
                    <a:pt x="159016" y="530562"/>
                    <a:pt x="129934" y="400972"/>
                    <a:pt x="83365" y="288483"/>
                  </a:cubicBezTo>
                  <a:cubicBezTo>
                    <a:pt x="80324" y="281072"/>
                    <a:pt x="76427" y="272902"/>
                    <a:pt x="72340" y="264161"/>
                  </a:cubicBezTo>
                  <a:cubicBezTo>
                    <a:pt x="51146" y="219412"/>
                    <a:pt x="22159" y="158227"/>
                    <a:pt x="49436" y="98658"/>
                  </a:cubicBezTo>
                  <a:cubicBezTo>
                    <a:pt x="64927" y="64930"/>
                    <a:pt x="109501" y="43933"/>
                    <a:pt x="155405" y="48779"/>
                  </a:cubicBezTo>
                  <a:cubicBezTo>
                    <a:pt x="165004" y="49824"/>
                    <a:pt x="174128" y="51819"/>
                    <a:pt x="182586" y="54859"/>
                  </a:cubicBezTo>
                  <a:cubicBezTo>
                    <a:pt x="168425" y="71105"/>
                    <a:pt x="158066" y="90962"/>
                    <a:pt x="151128" y="114524"/>
                  </a:cubicBezTo>
                  <a:cubicBezTo>
                    <a:pt x="139153" y="155662"/>
                    <a:pt x="145331" y="196325"/>
                    <a:pt x="167285" y="220647"/>
                  </a:cubicBezTo>
                  <a:cubicBezTo>
                    <a:pt x="182966" y="237939"/>
                    <a:pt x="204826" y="245349"/>
                    <a:pt x="228966" y="241454"/>
                  </a:cubicBezTo>
                  <a:cubicBezTo>
                    <a:pt x="281998" y="232808"/>
                    <a:pt x="293403" y="162978"/>
                    <a:pt x="287700" y="127540"/>
                  </a:cubicBezTo>
                  <a:lnTo>
                    <a:pt x="287510" y="126590"/>
                  </a:lnTo>
                  <a:cubicBezTo>
                    <a:pt x="281047" y="96757"/>
                    <a:pt x="267457" y="71580"/>
                    <a:pt x="248354" y="52294"/>
                  </a:cubicBezTo>
                  <a:cubicBezTo>
                    <a:pt x="260709" y="46498"/>
                    <a:pt x="275060" y="42033"/>
                    <a:pt x="291597" y="38613"/>
                  </a:cubicBezTo>
                  <a:cubicBezTo>
                    <a:pt x="310415" y="36618"/>
                    <a:pt x="336836" y="37568"/>
                    <a:pt x="366298" y="49919"/>
                  </a:cubicBezTo>
                  <a:cubicBezTo>
                    <a:pt x="363637" y="52484"/>
                    <a:pt x="361071" y="55239"/>
                    <a:pt x="358600" y="57994"/>
                  </a:cubicBezTo>
                  <a:cubicBezTo>
                    <a:pt x="330088" y="90392"/>
                    <a:pt x="318113" y="159748"/>
                    <a:pt x="345294" y="200696"/>
                  </a:cubicBezTo>
                  <a:cubicBezTo>
                    <a:pt x="363732" y="228533"/>
                    <a:pt x="391579" y="240504"/>
                    <a:pt x="419615" y="232903"/>
                  </a:cubicBezTo>
                  <a:cubicBezTo>
                    <a:pt x="450598" y="224543"/>
                    <a:pt x="472553" y="194045"/>
                    <a:pt x="474168" y="157182"/>
                  </a:cubicBezTo>
                  <a:cubicBezTo>
                    <a:pt x="476069" y="113194"/>
                    <a:pt x="462953" y="76806"/>
                    <a:pt x="436057" y="50299"/>
                  </a:cubicBezTo>
                  <a:cubicBezTo>
                    <a:pt x="465900" y="37568"/>
                    <a:pt x="492701" y="36523"/>
                    <a:pt x="511709" y="38518"/>
                  </a:cubicBezTo>
                  <a:cubicBezTo>
                    <a:pt x="528246" y="41938"/>
                    <a:pt x="542597" y="46403"/>
                    <a:pt x="554952" y="52199"/>
                  </a:cubicBezTo>
                  <a:cubicBezTo>
                    <a:pt x="535754" y="71390"/>
                    <a:pt x="522258" y="96567"/>
                    <a:pt x="515796" y="126495"/>
                  </a:cubicBezTo>
                  <a:lnTo>
                    <a:pt x="515606" y="127445"/>
                  </a:lnTo>
                  <a:cubicBezTo>
                    <a:pt x="509903" y="162883"/>
                    <a:pt x="521403" y="232618"/>
                    <a:pt x="574340" y="241359"/>
                  </a:cubicBezTo>
                  <a:cubicBezTo>
                    <a:pt x="598385" y="245254"/>
                    <a:pt x="620339" y="237939"/>
                    <a:pt x="636021" y="220647"/>
                  </a:cubicBezTo>
                  <a:cubicBezTo>
                    <a:pt x="657975" y="196325"/>
                    <a:pt x="664153" y="155662"/>
                    <a:pt x="652178" y="114524"/>
                  </a:cubicBezTo>
                  <a:cubicBezTo>
                    <a:pt x="645240" y="90962"/>
                    <a:pt x="634975" y="71200"/>
                    <a:pt x="620815" y="54859"/>
                  </a:cubicBezTo>
                  <a:cubicBezTo>
                    <a:pt x="629273" y="51819"/>
                    <a:pt x="638397" y="49824"/>
                    <a:pt x="647996" y="48779"/>
                  </a:cubicBezTo>
                  <a:cubicBezTo>
                    <a:pt x="693995" y="43933"/>
                    <a:pt x="738569" y="64930"/>
                    <a:pt x="753965" y="98658"/>
                  </a:cubicBezTo>
                  <a:cubicBezTo>
                    <a:pt x="781242" y="158132"/>
                    <a:pt x="752254" y="219412"/>
                    <a:pt x="731061" y="264161"/>
                  </a:cubicBezTo>
                  <a:cubicBezTo>
                    <a:pt x="726974" y="272807"/>
                    <a:pt x="723077" y="281072"/>
                    <a:pt x="720036" y="288483"/>
                  </a:cubicBezTo>
                  <a:cubicBezTo>
                    <a:pt x="673562" y="400877"/>
                    <a:pt x="644384" y="530562"/>
                    <a:pt x="622050" y="642576"/>
                  </a:cubicBezTo>
                  <a:cubicBezTo>
                    <a:pt x="608269" y="711552"/>
                    <a:pt x="596009" y="851878"/>
                    <a:pt x="594964" y="922089"/>
                  </a:cubicBezTo>
                  <a:lnTo>
                    <a:pt x="633075" y="922564"/>
                  </a:lnTo>
                  <a:cubicBezTo>
                    <a:pt x="634025" y="853873"/>
                    <a:pt x="646095" y="716872"/>
                    <a:pt x="659496" y="649702"/>
                  </a:cubicBezTo>
                  <a:cubicBezTo>
                    <a:pt x="681450" y="539493"/>
                    <a:pt x="710057" y="411993"/>
                    <a:pt x="755391" y="302544"/>
                  </a:cubicBezTo>
                  <a:cubicBezTo>
                    <a:pt x="758052" y="295989"/>
                    <a:pt x="761758" y="288198"/>
                    <a:pt x="765750" y="279932"/>
                  </a:cubicBezTo>
                  <a:cubicBezTo>
                    <a:pt x="788655" y="231478"/>
                    <a:pt x="823344" y="158322"/>
                    <a:pt x="788845" y="83171"/>
                  </a:cubicBezTo>
                  <a:lnTo>
                    <a:pt x="788845" y="83171"/>
                  </a:lnTo>
                  <a:close/>
                </a:path>
              </a:pathLst>
            </a:custGeom>
            <a:solidFill>
              <a:srgbClr val="FFFFFF"/>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15" name="Graphic 2796">
            <a:extLst>
              <a:ext uri="{FF2B5EF4-FFF2-40B4-BE49-F238E27FC236}">
                <a16:creationId xmlns:a16="http://schemas.microsoft.com/office/drawing/2014/main" id="{76E23E55-F4DB-54CD-A6F0-D760B0D5E300}"/>
              </a:ext>
            </a:extLst>
          </p:cNvPr>
          <p:cNvGrpSpPr/>
          <p:nvPr/>
        </p:nvGrpSpPr>
        <p:grpSpPr>
          <a:xfrm>
            <a:off x="1630216" y="887324"/>
            <a:ext cx="516949" cy="895145"/>
            <a:chOff x="5378450" y="2184319"/>
            <a:chExt cx="1435627" cy="2485926"/>
          </a:xfrm>
        </p:grpSpPr>
        <p:sp>
          <p:nvSpPr>
            <p:cNvPr id="2916" name="Freeform 2915">
              <a:extLst>
                <a:ext uri="{FF2B5EF4-FFF2-40B4-BE49-F238E27FC236}">
                  <a16:creationId xmlns:a16="http://schemas.microsoft.com/office/drawing/2014/main" id="{329BAB0C-3401-ED78-C206-DCC459202EC5}"/>
                </a:ext>
              </a:extLst>
            </p:cNvPr>
            <p:cNvSpPr/>
            <p:nvPr/>
          </p:nvSpPr>
          <p:spPr>
            <a:xfrm>
              <a:off x="5814091" y="4268772"/>
              <a:ext cx="581379" cy="401473"/>
            </a:xfrm>
            <a:custGeom>
              <a:avLst/>
              <a:gdLst>
                <a:gd name="connsiteX0" fmla="*/ 4773 w 581379"/>
                <a:gd name="connsiteY0" fmla="*/ 12636 h 401473"/>
                <a:gd name="connsiteX1" fmla="*/ 292553 w 581379"/>
                <a:gd name="connsiteY1" fmla="*/ 135861 h 401473"/>
                <a:gd name="connsiteX2" fmla="*/ 581379 w 581379"/>
                <a:gd name="connsiteY2" fmla="*/ 0 h 401473"/>
                <a:gd name="connsiteX3" fmla="*/ 579573 w 581379"/>
                <a:gd name="connsiteY3" fmla="*/ 258041 h 401473"/>
                <a:gd name="connsiteX4" fmla="*/ 303768 w 581379"/>
                <a:gd name="connsiteY4" fmla="*/ 401407 h 401473"/>
                <a:gd name="connsiteX5" fmla="*/ 4773 w 581379"/>
                <a:gd name="connsiteY5" fmla="*/ 257281 h 401473"/>
                <a:gd name="connsiteX6" fmla="*/ 4773 w 581379"/>
                <a:gd name="connsiteY6" fmla="*/ 12636 h 40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379" h="401473">
                  <a:moveTo>
                    <a:pt x="4773" y="12636"/>
                  </a:moveTo>
                  <a:cubicBezTo>
                    <a:pt x="4773" y="12636"/>
                    <a:pt x="105895" y="141656"/>
                    <a:pt x="292553" y="135861"/>
                  </a:cubicBezTo>
                  <a:cubicBezTo>
                    <a:pt x="479212" y="130065"/>
                    <a:pt x="521599" y="74581"/>
                    <a:pt x="581379" y="0"/>
                  </a:cubicBezTo>
                  <a:lnTo>
                    <a:pt x="579573" y="258041"/>
                  </a:lnTo>
                  <a:cubicBezTo>
                    <a:pt x="579573" y="258041"/>
                    <a:pt x="510765" y="398367"/>
                    <a:pt x="303768" y="401407"/>
                  </a:cubicBezTo>
                  <a:cubicBezTo>
                    <a:pt x="96772" y="404447"/>
                    <a:pt x="15513" y="302599"/>
                    <a:pt x="4773" y="257281"/>
                  </a:cubicBezTo>
                  <a:cubicBezTo>
                    <a:pt x="-5966" y="211962"/>
                    <a:pt x="4773" y="12636"/>
                    <a:pt x="4773" y="12636"/>
                  </a:cubicBezTo>
                  <a:close/>
                </a:path>
              </a:pathLst>
            </a:custGeom>
            <a:solidFill>
              <a:srgbClr val="48494A"/>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17" name="Freeform 2916">
              <a:extLst>
                <a:ext uri="{FF2B5EF4-FFF2-40B4-BE49-F238E27FC236}">
                  <a16:creationId xmlns:a16="http://schemas.microsoft.com/office/drawing/2014/main" id="{F7448E46-CBEB-7015-6C65-29937E1DB41D}"/>
                </a:ext>
              </a:extLst>
            </p:cNvPr>
            <p:cNvSpPr/>
            <p:nvPr/>
          </p:nvSpPr>
          <p:spPr>
            <a:xfrm>
              <a:off x="5697878" y="3996385"/>
              <a:ext cx="791490" cy="546572"/>
            </a:xfrm>
            <a:custGeom>
              <a:avLst/>
              <a:gdLst>
                <a:gd name="connsiteX0" fmla="*/ 6368 w 791490"/>
                <a:gd name="connsiteY0" fmla="*/ 17101 h 546572"/>
                <a:gd name="connsiteX1" fmla="*/ 398217 w 791490"/>
                <a:gd name="connsiteY1" fmla="*/ 184980 h 546572"/>
                <a:gd name="connsiteX2" fmla="*/ 791491 w 791490"/>
                <a:gd name="connsiteY2" fmla="*/ 0 h 546572"/>
                <a:gd name="connsiteX3" fmla="*/ 789020 w 791490"/>
                <a:gd name="connsiteY3" fmla="*/ 351338 h 546572"/>
                <a:gd name="connsiteX4" fmla="*/ 413518 w 791490"/>
                <a:gd name="connsiteY4" fmla="*/ 546484 h 546572"/>
                <a:gd name="connsiteX5" fmla="*/ 6463 w 791490"/>
                <a:gd name="connsiteY5" fmla="*/ 350198 h 546572"/>
                <a:gd name="connsiteX6" fmla="*/ 6463 w 791490"/>
                <a:gd name="connsiteY6" fmla="*/ 17101 h 54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490" h="546572">
                  <a:moveTo>
                    <a:pt x="6368" y="17101"/>
                  </a:moveTo>
                  <a:cubicBezTo>
                    <a:pt x="6368" y="17101"/>
                    <a:pt x="144080" y="192675"/>
                    <a:pt x="398217" y="184980"/>
                  </a:cubicBezTo>
                  <a:cubicBezTo>
                    <a:pt x="652353" y="177284"/>
                    <a:pt x="710137" y="101563"/>
                    <a:pt x="791491" y="0"/>
                  </a:cubicBezTo>
                  <a:lnTo>
                    <a:pt x="789020" y="351338"/>
                  </a:lnTo>
                  <a:cubicBezTo>
                    <a:pt x="789020" y="351338"/>
                    <a:pt x="695311" y="542399"/>
                    <a:pt x="413518" y="546484"/>
                  </a:cubicBezTo>
                  <a:cubicBezTo>
                    <a:pt x="131725" y="550569"/>
                    <a:pt x="21004" y="411858"/>
                    <a:pt x="6463" y="350198"/>
                  </a:cubicBezTo>
                  <a:cubicBezTo>
                    <a:pt x="-8078" y="288538"/>
                    <a:pt x="6463" y="17101"/>
                    <a:pt x="6463" y="17101"/>
                  </a:cubicBezTo>
                  <a:close/>
                </a:path>
              </a:pathLst>
            </a:custGeom>
            <a:solidFill>
              <a:srgbClr val="979797"/>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18" name="Freeform 2917">
              <a:extLst>
                <a:ext uri="{FF2B5EF4-FFF2-40B4-BE49-F238E27FC236}">
                  <a16:creationId xmlns:a16="http://schemas.microsoft.com/office/drawing/2014/main" id="{6ED64EE0-91E0-CD2B-BBCE-9F7850F5DEFB}"/>
                </a:ext>
              </a:extLst>
            </p:cNvPr>
            <p:cNvSpPr/>
            <p:nvPr/>
          </p:nvSpPr>
          <p:spPr>
            <a:xfrm>
              <a:off x="5378450" y="2184319"/>
              <a:ext cx="1435627" cy="1950396"/>
            </a:xfrm>
            <a:custGeom>
              <a:avLst/>
              <a:gdLst>
                <a:gd name="connsiteX0" fmla="*/ 1308792 w 1435627"/>
                <a:gd name="connsiteY0" fmla="*/ 1119555 h 1950397"/>
                <a:gd name="connsiteX1" fmla="*/ 1435195 w 1435627"/>
                <a:gd name="connsiteY1" fmla="*/ 689171 h 1950397"/>
                <a:gd name="connsiteX2" fmla="*/ 706716 w 1435627"/>
                <a:gd name="connsiteY2" fmla="*/ 80 h 1950397"/>
                <a:gd name="connsiteX3" fmla="*/ 0 w 1435627"/>
                <a:gd name="connsiteY3" fmla="*/ 714253 h 1950397"/>
                <a:gd name="connsiteX4" fmla="*/ 110911 w 1435627"/>
                <a:gd name="connsiteY4" fmla="*/ 1095423 h 1950397"/>
                <a:gd name="connsiteX5" fmla="*/ 110721 w 1435627"/>
                <a:gd name="connsiteY5" fmla="*/ 1095423 h 1950397"/>
                <a:gd name="connsiteX6" fmla="*/ 334350 w 1435627"/>
                <a:gd name="connsiteY6" fmla="*/ 1844844 h 1950397"/>
                <a:gd name="connsiteX7" fmla="*/ 424923 w 1435627"/>
                <a:gd name="connsiteY7" fmla="*/ 1912679 h 1950397"/>
                <a:gd name="connsiteX8" fmla="*/ 988223 w 1435627"/>
                <a:gd name="connsiteY8" fmla="*/ 1950397 h 1950397"/>
                <a:gd name="connsiteX9" fmla="*/ 1109399 w 1435627"/>
                <a:gd name="connsiteY9" fmla="*/ 1839808 h 1950397"/>
                <a:gd name="connsiteX10" fmla="*/ 1110064 w 1435627"/>
                <a:gd name="connsiteY10" fmla="*/ 1683236 h 1950397"/>
                <a:gd name="connsiteX11" fmla="*/ 1308792 w 1435627"/>
                <a:gd name="connsiteY11" fmla="*/ 1119555 h 1950397"/>
                <a:gd name="connsiteX12" fmla="*/ 1308792 w 1435627"/>
                <a:gd name="connsiteY12" fmla="*/ 1119555 h 195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5627" h="1950397">
                  <a:moveTo>
                    <a:pt x="1308792" y="1119555"/>
                  </a:moveTo>
                  <a:cubicBezTo>
                    <a:pt x="1393188" y="998041"/>
                    <a:pt x="1440707" y="849259"/>
                    <a:pt x="1435195" y="689171"/>
                  </a:cubicBezTo>
                  <a:cubicBezTo>
                    <a:pt x="1421890" y="302490"/>
                    <a:pt x="1095618" y="-5715"/>
                    <a:pt x="706716" y="80"/>
                  </a:cubicBezTo>
                  <a:cubicBezTo>
                    <a:pt x="315342" y="6161"/>
                    <a:pt x="0" y="323581"/>
                    <a:pt x="0" y="714253"/>
                  </a:cubicBezTo>
                  <a:cubicBezTo>
                    <a:pt x="0" y="854484"/>
                    <a:pt x="40772" y="985120"/>
                    <a:pt x="110911" y="1095423"/>
                  </a:cubicBezTo>
                  <a:lnTo>
                    <a:pt x="110721" y="1095423"/>
                  </a:lnTo>
                  <a:cubicBezTo>
                    <a:pt x="354308" y="1510322"/>
                    <a:pt x="334350" y="1844844"/>
                    <a:pt x="334350" y="1844844"/>
                  </a:cubicBezTo>
                  <a:lnTo>
                    <a:pt x="424923" y="1912679"/>
                  </a:lnTo>
                  <a:lnTo>
                    <a:pt x="988223" y="1950397"/>
                  </a:lnTo>
                  <a:lnTo>
                    <a:pt x="1109399" y="1839808"/>
                  </a:lnTo>
                  <a:cubicBezTo>
                    <a:pt x="1109399" y="1839808"/>
                    <a:pt x="1109684" y="1692737"/>
                    <a:pt x="1110064" y="1683236"/>
                  </a:cubicBezTo>
                  <a:cubicBezTo>
                    <a:pt x="1113771" y="1579772"/>
                    <a:pt x="1156158" y="1382727"/>
                    <a:pt x="1308792" y="1119555"/>
                  </a:cubicBezTo>
                  <a:lnTo>
                    <a:pt x="1308792" y="1119555"/>
                  </a:lnTo>
                  <a:close/>
                </a:path>
              </a:pathLst>
            </a:custGeom>
            <a:solidFill>
              <a:srgbClr val="A4CCC2"/>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19" name="Freeform 2918">
              <a:extLst>
                <a:ext uri="{FF2B5EF4-FFF2-40B4-BE49-F238E27FC236}">
                  <a16:creationId xmlns:a16="http://schemas.microsoft.com/office/drawing/2014/main" id="{64EF58F4-3249-ED50-112E-7C5868195B9B}"/>
                </a:ext>
              </a:extLst>
            </p:cNvPr>
            <p:cNvSpPr/>
            <p:nvPr/>
          </p:nvSpPr>
          <p:spPr>
            <a:xfrm>
              <a:off x="5703222" y="3841736"/>
              <a:ext cx="786125" cy="358701"/>
            </a:xfrm>
            <a:custGeom>
              <a:avLst/>
              <a:gdLst>
                <a:gd name="connsiteX0" fmla="*/ 670104 w 786125"/>
                <a:gd name="connsiteY0" fmla="*/ 52515 h 358701"/>
                <a:gd name="connsiteX1" fmla="*/ 671909 w 786125"/>
                <a:gd name="connsiteY1" fmla="*/ 306186 h 358701"/>
                <a:gd name="connsiteX2" fmla="*/ 116022 w 786125"/>
                <a:gd name="connsiteY2" fmla="*/ 306186 h 358701"/>
                <a:gd name="connsiteX3" fmla="*/ 114216 w 786125"/>
                <a:gd name="connsiteY3" fmla="*/ 52515 h 358701"/>
                <a:gd name="connsiteX4" fmla="*/ 670104 w 786125"/>
                <a:gd name="connsiteY4" fmla="*/ 52515 h 358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125" h="358701">
                  <a:moveTo>
                    <a:pt x="670104" y="52515"/>
                  </a:moveTo>
                  <a:cubicBezTo>
                    <a:pt x="824068" y="122536"/>
                    <a:pt x="824923" y="236165"/>
                    <a:pt x="671909" y="306186"/>
                  </a:cubicBezTo>
                  <a:cubicBezTo>
                    <a:pt x="518895" y="376206"/>
                    <a:pt x="269986" y="376206"/>
                    <a:pt x="116022" y="306186"/>
                  </a:cubicBezTo>
                  <a:cubicBezTo>
                    <a:pt x="-37942" y="236165"/>
                    <a:pt x="-38798" y="122536"/>
                    <a:pt x="114216" y="52515"/>
                  </a:cubicBezTo>
                  <a:cubicBezTo>
                    <a:pt x="267230" y="-17505"/>
                    <a:pt x="516139" y="-17505"/>
                    <a:pt x="670104" y="52515"/>
                  </a:cubicBezTo>
                  <a:close/>
                </a:path>
              </a:pathLst>
            </a:custGeom>
            <a:solidFill>
              <a:srgbClr val="979797"/>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20" name="Freeform 2919">
              <a:extLst>
                <a:ext uri="{FF2B5EF4-FFF2-40B4-BE49-F238E27FC236}">
                  <a16:creationId xmlns:a16="http://schemas.microsoft.com/office/drawing/2014/main" id="{A8518456-294A-F9E2-1337-0E1CCBAED577}"/>
                </a:ext>
              </a:extLst>
            </p:cNvPr>
            <p:cNvSpPr/>
            <p:nvPr/>
          </p:nvSpPr>
          <p:spPr>
            <a:xfrm>
              <a:off x="5669176" y="3824516"/>
              <a:ext cx="854502" cy="239229"/>
            </a:xfrm>
            <a:custGeom>
              <a:avLst/>
              <a:gdLst>
                <a:gd name="connsiteX0" fmla="*/ 149402 w 854502"/>
                <a:gd name="connsiteY0" fmla="*/ 85032 h 239229"/>
                <a:gd name="connsiteX1" fmla="*/ 703009 w 854502"/>
                <a:gd name="connsiteY1" fmla="*/ 85032 h 239229"/>
                <a:gd name="connsiteX2" fmla="*/ 818482 w 854502"/>
                <a:gd name="connsiteY2" fmla="*/ 239229 h 239229"/>
                <a:gd name="connsiteX3" fmla="*/ 854502 w 854502"/>
                <a:gd name="connsiteY3" fmla="*/ 239229 h 239229"/>
                <a:gd name="connsiteX4" fmla="*/ 728480 w 854502"/>
                <a:gd name="connsiteY4" fmla="*/ 70686 h 239229"/>
                <a:gd name="connsiteX5" fmla="*/ 124122 w 854502"/>
                <a:gd name="connsiteY5" fmla="*/ 70686 h 239229"/>
                <a:gd name="connsiteX6" fmla="*/ 0 w 854502"/>
                <a:gd name="connsiteY6" fmla="*/ 239229 h 239229"/>
                <a:gd name="connsiteX7" fmla="*/ 35925 w 854502"/>
                <a:gd name="connsiteY7" fmla="*/ 239229 h 239229"/>
                <a:gd name="connsiteX8" fmla="*/ 149593 w 854502"/>
                <a:gd name="connsiteY8" fmla="*/ 85032 h 239229"/>
                <a:gd name="connsiteX9" fmla="*/ 149593 w 854502"/>
                <a:gd name="connsiteY9" fmla="*/ 85032 h 23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502" h="239229">
                  <a:moveTo>
                    <a:pt x="149402" y="85032"/>
                  </a:moveTo>
                  <a:cubicBezTo>
                    <a:pt x="301846" y="-1330"/>
                    <a:pt x="549615" y="-1235"/>
                    <a:pt x="703009" y="85032"/>
                  </a:cubicBezTo>
                  <a:cubicBezTo>
                    <a:pt x="778756" y="127690"/>
                    <a:pt x="817247" y="183365"/>
                    <a:pt x="818482" y="239229"/>
                  </a:cubicBezTo>
                  <a:lnTo>
                    <a:pt x="854502" y="239229"/>
                  </a:lnTo>
                  <a:cubicBezTo>
                    <a:pt x="853267" y="178139"/>
                    <a:pt x="811259" y="117239"/>
                    <a:pt x="728480" y="70686"/>
                  </a:cubicBezTo>
                  <a:cubicBezTo>
                    <a:pt x="561020" y="-23562"/>
                    <a:pt x="290441" y="-23562"/>
                    <a:pt x="124122" y="70686"/>
                  </a:cubicBezTo>
                  <a:cubicBezTo>
                    <a:pt x="41913" y="117239"/>
                    <a:pt x="570" y="178139"/>
                    <a:pt x="0" y="239229"/>
                  </a:cubicBezTo>
                  <a:lnTo>
                    <a:pt x="35925" y="239229"/>
                  </a:lnTo>
                  <a:cubicBezTo>
                    <a:pt x="36495" y="183365"/>
                    <a:pt x="74321" y="127690"/>
                    <a:pt x="149593" y="85032"/>
                  </a:cubicBezTo>
                  <a:lnTo>
                    <a:pt x="149593" y="85032"/>
                  </a:lnTo>
                  <a:close/>
                </a:path>
              </a:pathLst>
            </a:custGeom>
            <a:solidFill>
              <a:srgbClr val="474849"/>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21" name="Freeform 2920">
              <a:extLst>
                <a:ext uri="{FF2B5EF4-FFF2-40B4-BE49-F238E27FC236}">
                  <a16:creationId xmlns:a16="http://schemas.microsoft.com/office/drawing/2014/main" id="{71CF8915-1394-8AFA-BA35-B5E375210B28}"/>
                </a:ext>
              </a:extLst>
            </p:cNvPr>
            <p:cNvSpPr/>
            <p:nvPr/>
          </p:nvSpPr>
          <p:spPr>
            <a:xfrm>
              <a:off x="5713306" y="3824375"/>
              <a:ext cx="769080" cy="341884"/>
            </a:xfrm>
            <a:custGeom>
              <a:avLst/>
              <a:gdLst>
                <a:gd name="connsiteX0" fmla="*/ 0 w 769080"/>
                <a:gd name="connsiteY0" fmla="*/ 178757 h 341885"/>
                <a:gd name="connsiteX1" fmla="*/ 380 w 769080"/>
                <a:gd name="connsiteY1" fmla="*/ 180942 h 341885"/>
                <a:gd name="connsiteX2" fmla="*/ 761 w 769080"/>
                <a:gd name="connsiteY2" fmla="*/ 183032 h 341885"/>
                <a:gd name="connsiteX3" fmla="*/ 1426 w 769080"/>
                <a:gd name="connsiteY3" fmla="*/ 187023 h 341885"/>
                <a:gd name="connsiteX4" fmla="*/ 2566 w 769080"/>
                <a:gd name="connsiteY4" fmla="*/ 191298 h 341885"/>
                <a:gd name="connsiteX5" fmla="*/ 3612 w 769080"/>
                <a:gd name="connsiteY5" fmla="*/ 195193 h 341885"/>
                <a:gd name="connsiteX6" fmla="*/ 5227 w 769080"/>
                <a:gd name="connsiteY6" fmla="*/ 199374 h 341885"/>
                <a:gd name="connsiteX7" fmla="*/ 6748 w 769080"/>
                <a:gd name="connsiteY7" fmla="*/ 203269 h 341885"/>
                <a:gd name="connsiteX8" fmla="*/ 7603 w 769080"/>
                <a:gd name="connsiteY8" fmla="*/ 205074 h 341885"/>
                <a:gd name="connsiteX9" fmla="*/ 8744 w 769080"/>
                <a:gd name="connsiteY9" fmla="*/ 207354 h 341885"/>
                <a:gd name="connsiteX10" fmla="*/ 10740 w 769080"/>
                <a:gd name="connsiteY10" fmla="*/ 211250 h 341885"/>
                <a:gd name="connsiteX11" fmla="*/ 13211 w 769080"/>
                <a:gd name="connsiteY11" fmla="*/ 215335 h 341885"/>
                <a:gd name="connsiteX12" fmla="*/ 15587 w 769080"/>
                <a:gd name="connsiteY12" fmla="*/ 219230 h 341885"/>
                <a:gd name="connsiteX13" fmla="*/ 18533 w 769080"/>
                <a:gd name="connsiteY13" fmla="*/ 223315 h 341885"/>
                <a:gd name="connsiteX14" fmla="*/ 21289 w 769080"/>
                <a:gd name="connsiteY14" fmla="*/ 227116 h 341885"/>
                <a:gd name="connsiteX15" fmla="*/ 22620 w 769080"/>
                <a:gd name="connsiteY15" fmla="*/ 228636 h 341885"/>
                <a:gd name="connsiteX16" fmla="*/ 24806 w 769080"/>
                <a:gd name="connsiteY16" fmla="*/ 231201 h 341885"/>
                <a:gd name="connsiteX17" fmla="*/ 24806 w 769080"/>
                <a:gd name="connsiteY17" fmla="*/ 231201 h 341885"/>
                <a:gd name="connsiteX18" fmla="*/ 27942 w 769080"/>
                <a:gd name="connsiteY18" fmla="*/ 234906 h 341885"/>
                <a:gd name="connsiteX19" fmla="*/ 31934 w 769080"/>
                <a:gd name="connsiteY19" fmla="*/ 238992 h 341885"/>
                <a:gd name="connsiteX20" fmla="*/ 35545 w 769080"/>
                <a:gd name="connsiteY20" fmla="*/ 242602 h 341885"/>
                <a:gd name="connsiteX21" fmla="*/ 39917 w 769080"/>
                <a:gd name="connsiteY21" fmla="*/ 246497 h 341885"/>
                <a:gd name="connsiteX22" fmla="*/ 44004 w 769080"/>
                <a:gd name="connsiteY22" fmla="*/ 250203 h 341885"/>
                <a:gd name="connsiteX23" fmla="*/ 45619 w 769080"/>
                <a:gd name="connsiteY23" fmla="*/ 251438 h 341885"/>
                <a:gd name="connsiteX24" fmla="*/ 48470 w 769080"/>
                <a:gd name="connsiteY24" fmla="*/ 253718 h 341885"/>
                <a:gd name="connsiteX25" fmla="*/ 48946 w 769080"/>
                <a:gd name="connsiteY25" fmla="*/ 254098 h 341885"/>
                <a:gd name="connsiteX26" fmla="*/ 53317 w 769080"/>
                <a:gd name="connsiteY26" fmla="*/ 257613 h 341885"/>
                <a:gd name="connsiteX27" fmla="*/ 58735 w 769080"/>
                <a:gd name="connsiteY27" fmla="*/ 261508 h 341885"/>
                <a:gd name="connsiteX28" fmla="*/ 63487 w 769080"/>
                <a:gd name="connsiteY28" fmla="*/ 264834 h 341885"/>
                <a:gd name="connsiteX29" fmla="*/ 68619 w 769080"/>
                <a:gd name="connsiteY29" fmla="*/ 268064 h 341885"/>
                <a:gd name="connsiteX30" fmla="*/ 69474 w 769080"/>
                <a:gd name="connsiteY30" fmla="*/ 268634 h 341885"/>
                <a:gd name="connsiteX31" fmla="*/ 74511 w 769080"/>
                <a:gd name="connsiteY31" fmla="*/ 271864 h 341885"/>
                <a:gd name="connsiteX32" fmla="*/ 80784 w 769080"/>
                <a:gd name="connsiteY32" fmla="*/ 275380 h 341885"/>
                <a:gd name="connsiteX33" fmla="*/ 81829 w 769080"/>
                <a:gd name="connsiteY33" fmla="*/ 276045 h 341885"/>
                <a:gd name="connsiteX34" fmla="*/ 86486 w 769080"/>
                <a:gd name="connsiteY34" fmla="*/ 278705 h 341885"/>
                <a:gd name="connsiteX35" fmla="*/ 94375 w 769080"/>
                <a:gd name="connsiteY35" fmla="*/ 282790 h 341885"/>
                <a:gd name="connsiteX36" fmla="*/ 95420 w 769080"/>
                <a:gd name="connsiteY36" fmla="*/ 283360 h 341885"/>
                <a:gd name="connsiteX37" fmla="*/ 99317 w 769080"/>
                <a:gd name="connsiteY37" fmla="*/ 285355 h 341885"/>
                <a:gd name="connsiteX38" fmla="*/ 113097 w 769080"/>
                <a:gd name="connsiteY38" fmla="*/ 291721 h 341885"/>
                <a:gd name="connsiteX39" fmla="*/ 130300 w 769080"/>
                <a:gd name="connsiteY39" fmla="*/ 298657 h 341885"/>
                <a:gd name="connsiteX40" fmla="*/ 151113 w 769080"/>
                <a:gd name="connsiteY40" fmla="*/ 306352 h 341885"/>
                <a:gd name="connsiteX41" fmla="*/ 164419 w 769080"/>
                <a:gd name="connsiteY41" fmla="*/ 310723 h 341885"/>
                <a:gd name="connsiteX42" fmla="*/ 186658 w 769080"/>
                <a:gd name="connsiteY42" fmla="*/ 317088 h 341885"/>
                <a:gd name="connsiteX43" fmla="*/ 201960 w 769080"/>
                <a:gd name="connsiteY43" fmla="*/ 321078 h 341885"/>
                <a:gd name="connsiteX44" fmla="*/ 212129 w 769080"/>
                <a:gd name="connsiteY44" fmla="*/ 323454 h 341885"/>
                <a:gd name="connsiteX45" fmla="*/ 234273 w 769080"/>
                <a:gd name="connsiteY45" fmla="*/ 328014 h 341885"/>
                <a:gd name="connsiteX46" fmla="*/ 243777 w 769080"/>
                <a:gd name="connsiteY46" fmla="*/ 329819 h 341885"/>
                <a:gd name="connsiteX47" fmla="*/ 275805 w 769080"/>
                <a:gd name="connsiteY47" fmla="*/ 334759 h 341885"/>
                <a:gd name="connsiteX48" fmla="*/ 276566 w 769080"/>
                <a:gd name="connsiteY48" fmla="*/ 334759 h 341885"/>
                <a:gd name="connsiteX49" fmla="*/ 308689 w 769080"/>
                <a:gd name="connsiteY49" fmla="*/ 338275 h 341885"/>
                <a:gd name="connsiteX50" fmla="*/ 317908 w 769080"/>
                <a:gd name="connsiteY50" fmla="*/ 339035 h 341885"/>
                <a:gd name="connsiteX51" fmla="*/ 342713 w 769080"/>
                <a:gd name="connsiteY51" fmla="*/ 340650 h 341885"/>
                <a:gd name="connsiteX52" fmla="*/ 352312 w 769080"/>
                <a:gd name="connsiteY52" fmla="*/ 341125 h 341885"/>
                <a:gd name="connsiteX53" fmla="*/ 385386 w 769080"/>
                <a:gd name="connsiteY53" fmla="*/ 341885 h 341885"/>
                <a:gd name="connsiteX54" fmla="*/ 385957 w 769080"/>
                <a:gd name="connsiteY54" fmla="*/ 341885 h 341885"/>
                <a:gd name="connsiteX55" fmla="*/ 418555 w 769080"/>
                <a:gd name="connsiteY55" fmla="*/ 341220 h 341885"/>
                <a:gd name="connsiteX56" fmla="*/ 428249 w 769080"/>
                <a:gd name="connsiteY56" fmla="*/ 340745 h 341885"/>
                <a:gd name="connsiteX57" fmla="*/ 453055 w 769080"/>
                <a:gd name="connsiteY57" fmla="*/ 339130 h 341885"/>
                <a:gd name="connsiteX58" fmla="*/ 462178 w 769080"/>
                <a:gd name="connsiteY58" fmla="*/ 338370 h 341885"/>
                <a:gd name="connsiteX59" fmla="*/ 494397 w 769080"/>
                <a:gd name="connsiteY59" fmla="*/ 334854 h 341885"/>
                <a:gd name="connsiteX60" fmla="*/ 498008 w 769080"/>
                <a:gd name="connsiteY60" fmla="*/ 334284 h 341885"/>
                <a:gd name="connsiteX61" fmla="*/ 525950 w 769080"/>
                <a:gd name="connsiteY61" fmla="*/ 329914 h 341885"/>
                <a:gd name="connsiteX62" fmla="*/ 535929 w 769080"/>
                <a:gd name="connsiteY62" fmla="*/ 328109 h 341885"/>
                <a:gd name="connsiteX63" fmla="*/ 558169 w 769080"/>
                <a:gd name="connsiteY63" fmla="*/ 323548 h 341885"/>
                <a:gd name="connsiteX64" fmla="*/ 567482 w 769080"/>
                <a:gd name="connsiteY64" fmla="*/ 321458 h 341885"/>
                <a:gd name="connsiteX65" fmla="*/ 596565 w 769080"/>
                <a:gd name="connsiteY65" fmla="*/ 313858 h 341885"/>
                <a:gd name="connsiteX66" fmla="*/ 597135 w 769080"/>
                <a:gd name="connsiteY66" fmla="*/ 313668 h 341885"/>
                <a:gd name="connsiteX67" fmla="*/ 625742 w 769080"/>
                <a:gd name="connsiteY67" fmla="*/ 304357 h 341885"/>
                <a:gd name="connsiteX68" fmla="*/ 631159 w 769080"/>
                <a:gd name="connsiteY68" fmla="*/ 302362 h 341885"/>
                <a:gd name="connsiteX69" fmla="*/ 657295 w 769080"/>
                <a:gd name="connsiteY69" fmla="*/ 291816 h 341885"/>
                <a:gd name="connsiteX70" fmla="*/ 670886 w 769080"/>
                <a:gd name="connsiteY70" fmla="*/ 285450 h 341885"/>
                <a:gd name="connsiteX71" fmla="*/ 671551 w 769080"/>
                <a:gd name="connsiteY71" fmla="*/ 285070 h 341885"/>
                <a:gd name="connsiteX72" fmla="*/ 675543 w 769080"/>
                <a:gd name="connsiteY72" fmla="*/ 282980 h 341885"/>
                <a:gd name="connsiteX73" fmla="*/ 683526 w 769080"/>
                <a:gd name="connsiteY73" fmla="*/ 278800 h 341885"/>
                <a:gd name="connsiteX74" fmla="*/ 684857 w 769080"/>
                <a:gd name="connsiteY74" fmla="*/ 278040 h 341885"/>
                <a:gd name="connsiteX75" fmla="*/ 687803 w 769080"/>
                <a:gd name="connsiteY75" fmla="*/ 276330 h 341885"/>
                <a:gd name="connsiteX76" fmla="*/ 695311 w 769080"/>
                <a:gd name="connsiteY76" fmla="*/ 271959 h 341885"/>
                <a:gd name="connsiteX77" fmla="*/ 698257 w 769080"/>
                <a:gd name="connsiteY77" fmla="*/ 270059 h 341885"/>
                <a:gd name="connsiteX78" fmla="*/ 699873 w 769080"/>
                <a:gd name="connsiteY78" fmla="*/ 269014 h 341885"/>
                <a:gd name="connsiteX79" fmla="*/ 706336 w 769080"/>
                <a:gd name="connsiteY79" fmla="*/ 264929 h 341885"/>
                <a:gd name="connsiteX80" fmla="*/ 710802 w 769080"/>
                <a:gd name="connsiteY80" fmla="*/ 261794 h 341885"/>
                <a:gd name="connsiteX81" fmla="*/ 716410 w 769080"/>
                <a:gd name="connsiteY81" fmla="*/ 257803 h 341885"/>
                <a:gd name="connsiteX82" fmla="*/ 720591 w 769080"/>
                <a:gd name="connsiteY82" fmla="*/ 254478 h 341885"/>
                <a:gd name="connsiteX83" fmla="*/ 725534 w 769080"/>
                <a:gd name="connsiteY83" fmla="*/ 250488 h 341885"/>
                <a:gd name="connsiteX84" fmla="*/ 729335 w 769080"/>
                <a:gd name="connsiteY84" fmla="*/ 247067 h 341885"/>
                <a:gd name="connsiteX85" fmla="*/ 733802 w 769080"/>
                <a:gd name="connsiteY85" fmla="*/ 242982 h 341885"/>
                <a:gd name="connsiteX86" fmla="*/ 734467 w 769080"/>
                <a:gd name="connsiteY86" fmla="*/ 242317 h 341885"/>
                <a:gd name="connsiteX87" fmla="*/ 737318 w 769080"/>
                <a:gd name="connsiteY87" fmla="*/ 239372 h 341885"/>
                <a:gd name="connsiteX88" fmla="*/ 741310 w 769080"/>
                <a:gd name="connsiteY88" fmla="*/ 235286 h 341885"/>
                <a:gd name="connsiteX89" fmla="*/ 742165 w 769080"/>
                <a:gd name="connsiteY89" fmla="*/ 234336 h 341885"/>
                <a:gd name="connsiteX90" fmla="*/ 744446 w 769080"/>
                <a:gd name="connsiteY90" fmla="*/ 231676 h 341885"/>
                <a:gd name="connsiteX91" fmla="*/ 747868 w 769080"/>
                <a:gd name="connsiteY91" fmla="*/ 227591 h 341885"/>
                <a:gd name="connsiteX92" fmla="*/ 748913 w 769080"/>
                <a:gd name="connsiteY92" fmla="*/ 226166 h 341885"/>
                <a:gd name="connsiteX93" fmla="*/ 750529 w 769080"/>
                <a:gd name="connsiteY93" fmla="*/ 223885 h 341885"/>
                <a:gd name="connsiteX94" fmla="*/ 753570 w 769080"/>
                <a:gd name="connsiteY94" fmla="*/ 219705 h 341885"/>
                <a:gd name="connsiteX95" fmla="*/ 754711 w 769080"/>
                <a:gd name="connsiteY95" fmla="*/ 217805 h 341885"/>
                <a:gd name="connsiteX96" fmla="*/ 755851 w 769080"/>
                <a:gd name="connsiteY96" fmla="*/ 216000 h 341885"/>
                <a:gd name="connsiteX97" fmla="*/ 758417 w 769080"/>
                <a:gd name="connsiteY97" fmla="*/ 211820 h 341885"/>
                <a:gd name="connsiteX98" fmla="*/ 759558 w 769080"/>
                <a:gd name="connsiteY98" fmla="*/ 209444 h 341885"/>
                <a:gd name="connsiteX99" fmla="*/ 760223 w 769080"/>
                <a:gd name="connsiteY99" fmla="*/ 208019 h 341885"/>
                <a:gd name="connsiteX100" fmla="*/ 762219 w 769080"/>
                <a:gd name="connsiteY100" fmla="*/ 203839 h 341885"/>
                <a:gd name="connsiteX101" fmla="*/ 763359 w 769080"/>
                <a:gd name="connsiteY101" fmla="*/ 200894 h 341885"/>
                <a:gd name="connsiteX102" fmla="*/ 763740 w 769080"/>
                <a:gd name="connsiteY102" fmla="*/ 199848 h 341885"/>
                <a:gd name="connsiteX103" fmla="*/ 765355 w 769080"/>
                <a:gd name="connsiteY103" fmla="*/ 195668 h 341885"/>
                <a:gd name="connsiteX104" fmla="*/ 766306 w 769080"/>
                <a:gd name="connsiteY104" fmla="*/ 192153 h 341885"/>
                <a:gd name="connsiteX105" fmla="*/ 766306 w 769080"/>
                <a:gd name="connsiteY105" fmla="*/ 191773 h 341885"/>
                <a:gd name="connsiteX106" fmla="*/ 767446 w 769080"/>
                <a:gd name="connsiteY106" fmla="*/ 187593 h 341885"/>
                <a:gd name="connsiteX107" fmla="*/ 768111 w 769080"/>
                <a:gd name="connsiteY107" fmla="*/ 183697 h 341885"/>
                <a:gd name="connsiteX108" fmla="*/ 768777 w 769080"/>
                <a:gd name="connsiteY108" fmla="*/ 179422 h 341885"/>
                <a:gd name="connsiteX109" fmla="*/ 768967 w 769080"/>
                <a:gd name="connsiteY109" fmla="*/ 175527 h 341885"/>
                <a:gd name="connsiteX110" fmla="*/ 655679 w 769080"/>
                <a:gd name="connsiteY110" fmla="*/ 50022 h 341885"/>
                <a:gd name="connsiteX111" fmla="*/ 111767 w 769080"/>
                <a:gd name="connsiteY111" fmla="*/ 50022 h 341885"/>
                <a:gd name="connsiteX112" fmla="*/ 0 w 769080"/>
                <a:gd name="connsiteY112" fmla="*/ 170396 h 341885"/>
                <a:gd name="connsiteX113" fmla="*/ 190 w 769080"/>
                <a:gd name="connsiteY113" fmla="*/ 174672 h 341885"/>
                <a:gd name="connsiteX114" fmla="*/ 475 w 769080"/>
                <a:gd name="connsiteY114" fmla="*/ 178662 h 341885"/>
                <a:gd name="connsiteX115" fmla="*/ 285 w 769080"/>
                <a:gd name="connsiteY115" fmla="*/ 178472 h 3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69080" h="341885">
                  <a:moveTo>
                    <a:pt x="0" y="178757"/>
                  </a:moveTo>
                  <a:cubicBezTo>
                    <a:pt x="0" y="179517"/>
                    <a:pt x="285" y="180182"/>
                    <a:pt x="380" y="180942"/>
                  </a:cubicBezTo>
                  <a:cubicBezTo>
                    <a:pt x="380" y="181607"/>
                    <a:pt x="570" y="182272"/>
                    <a:pt x="761" y="183032"/>
                  </a:cubicBezTo>
                  <a:cubicBezTo>
                    <a:pt x="951" y="184362"/>
                    <a:pt x="1141" y="185692"/>
                    <a:pt x="1426" y="187023"/>
                  </a:cubicBezTo>
                  <a:cubicBezTo>
                    <a:pt x="1711" y="188448"/>
                    <a:pt x="2186" y="189873"/>
                    <a:pt x="2566" y="191298"/>
                  </a:cubicBezTo>
                  <a:cubicBezTo>
                    <a:pt x="2946" y="192628"/>
                    <a:pt x="3232" y="193958"/>
                    <a:pt x="3612" y="195193"/>
                  </a:cubicBezTo>
                  <a:cubicBezTo>
                    <a:pt x="4087" y="196618"/>
                    <a:pt x="4657" y="198043"/>
                    <a:pt x="5227" y="199374"/>
                  </a:cubicBezTo>
                  <a:cubicBezTo>
                    <a:pt x="5703" y="200704"/>
                    <a:pt x="6178" y="202034"/>
                    <a:pt x="6748" y="203269"/>
                  </a:cubicBezTo>
                  <a:cubicBezTo>
                    <a:pt x="7033" y="203934"/>
                    <a:pt x="7413" y="204504"/>
                    <a:pt x="7603" y="205074"/>
                  </a:cubicBezTo>
                  <a:cubicBezTo>
                    <a:pt x="7984" y="205834"/>
                    <a:pt x="8364" y="206594"/>
                    <a:pt x="8744" y="207354"/>
                  </a:cubicBezTo>
                  <a:cubicBezTo>
                    <a:pt x="9409" y="208684"/>
                    <a:pt x="9979" y="210014"/>
                    <a:pt x="10740" y="211250"/>
                  </a:cubicBezTo>
                  <a:cubicBezTo>
                    <a:pt x="11500" y="212580"/>
                    <a:pt x="12355" y="214005"/>
                    <a:pt x="13211" y="215335"/>
                  </a:cubicBezTo>
                  <a:cubicBezTo>
                    <a:pt x="13971" y="216665"/>
                    <a:pt x="14731" y="217900"/>
                    <a:pt x="15587" y="219230"/>
                  </a:cubicBezTo>
                  <a:cubicBezTo>
                    <a:pt x="16537" y="220560"/>
                    <a:pt x="17583" y="221985"/>
                    <a:pt x="18533" y="223315"/>
                  </a:cubicBezTo>
                  <a:cubicBezTo>
                    <a:pt x="19483" y="224551"/>
                    <a:pt x="20339" y="225881"/>
                    <a:pt x="21289" y="227116"/>
                  </a:cubicBezTo>
                  <a:cubicBezTo>
                    <a:pt x="21669" y="227686"/>
                    <a:pt x="22144" y="228161"/>
                    <a:pt x="22620" y="228636"/>
                  </a:cubicBezTo>
                  <a:cubicBezTo>
                    <a:pt x="23285" y="229491"/>
                    <a:pt x="24045" y="230346"/>
                    <a:pt x="24806" y="231201"/>
                  </a:cubicBezTo>
                  <a:lnTo>
                    <a:pt x="24806" y="231201"/>
                  </a:lnTo>
                  <a:cubicBezTo>
                    <a:pt x="25851" y="232436"/>
                    <a:pt x="26801" y="233671"/>
                    <a:pt x="27942" y="234906"/>
                  </a:cubicBezTo>
                  <a:cubicBezTo>
                    <a:pt x="29177" y="236236"/>
                    <a:pt x="30603" y="237662"/>
                    <a:pt x="31934" y="238992"/>
                  </a:cubicBezTo>
                  <a:cubicBezTo>
                    <a:pt x="33169" y="240227"/>
                    <a:pt x="34214" y="241462"/>
                    <a:pt x="35545" y="242602"/>
                  </a:cubicBezTo>
                  <a:cubicBezTo>
                    <a:pt x="36876" y="243932"/>
                    <a:pt x="38396" y="245167"/>
                    <a:pt x="39917" y="246497"/>
                  </a:cubicBezTo>
                  <a:cubicBezTo>
                    <a:pt x="41247" y="247732"/>
                    <a:pt x="42578" y="248968"/>
                    <a:pt x="44004" y="250203"/>
                  </a:cubicBezTo>
                  <a:cubicBezTo>
                    <a:pt x="44479" y="250678"/>
                    <a:pt x="45049" y="251058"/>
                    <a:pt x="45619" y="251438"/>
                  </a:cubicBezTo>
                  <a:cubicBezTo>
                    <a:pt x="46570" y="252198"/>
                    <a:pt x="47520" y="252958"/>
                    <a:pt x="48470" y="253718"/>
                  </a:cubicBezTo>
                  <a:cubicBezTo>
                    <a:pt x="48661" y="253813"/>
                    <a:pt x="48756" y="254003"/>
                    <a:pt x="48946" y="254098"/>
                  </a:cubicBezTo>
                  <a:cubicBezTo>
                    <a:pt x="50371" y="255238"/>
                    <a:pt x="51797" y="256473"/>
                    <a:pt x="53317" y="257613"/>
                  </a:cubicBezTo>
                  <a:cubicBezTo>
                    <a:pt x="55028" y="258943"/>
                    <a:pt x="56929" y="260178"/>
                    <a:pt x="58735" y="261508"/>
                  </a:cubicBezTo>
                  <a:cubicBezTo>
                    <a:pt x="60350" y="262649"/>
                    <a:pt x="61871" y="263789"/>
                    <a:pt x="63487" y="264834"/>
                  </a:cubicBezTo>
                  <a:cubicBezTo>
                    <a:pt x="65102" y="265879"/>
                    <a:pt x="66908" y="267019"/>
                    <a:pt x="68619" y="268064"/>
                  </a:cubicBezTo>
                  <a:cubicBezTo>
                    <a:pt x="68904" y="268254"/>
                    <a:pt x="69189" y="268444"/>
                    <a:pt x="69474" y="268634"/>
                  </a:cubicBezTo>
                  <a:cubicBezTo>
                    <a:pt x="71185" y="269679"/>
                    <a:pt x="72801" y="270819"/>
                    <a:pt x="74511" y="271864"/>
                  </a:cubicBezTo>
                  <a:cubicBezTo>
                    <a:pt x="76507" y="273099"/>
                    <a:pt x="78693" y="274239"/>
                    <a:pt x="80784" y="275380"/>
                  </a:cubicBezTo>
                  <a:cubicBezTo>
                    <a:pt x="81164" y="275570"/>
                    <a:pt x="81449" y="275760"/>
                    <a:pt x="81829" y="276045"/>
                  </a:cubicBezTo>
                  <a:cubicBezTo>
                    <a:pt x="83350" y="276900"/>
                    <a:pt x="84871" y="277850"/>
                    <a:pt x="86486" y="278705"/>
                  </a:cubicBezTo>
                  <a:cubicBezTo>
                    <a:pt x="89052" y="280035"/>
                    <a:pt x="91714" y="281460"/>
                    <a:pt x="94375" y="282790"/>
                  </a:cubicBezTo>
                  <a:cubicBezTo>
                    <a:pt x="94755" y="282980"/>
                    <a:pt x="95040" y="283170"/>
                    <a:pt x="95420" y="283360"/>
                  </a:cubicBezTo>
                  <a:cubicBezTo>
                    <a:pt x="96751" y="284025"/>
                    <a:pt x="97986" y="284690"/>
                    <a:pt x="99317" y="285355"/>
                  </a:cubicBezTo>
                  <a:cubicBezTo>
                    <a:pt x="103784" y="287541"/>
                    <a:pt x="108345" y="289631"/>
                    <a:pt x="113097" y="291721"/>
                  </a:cubicBezTo>
                  <a:cubicBezTo>
                    <a:pt x="118610" y="294191"/>
                    <a:pt x="124502" y="296376"/>
                    <a:pt x="130300" y="298657"/>
                  </a:cubicBezTo>
                  <a:cubicBezTo>
                    <a:pt x="137143" y="301317"/>
                    <a:pt x="144080" y="303882"/>
                    <a:pt x="151113" y="306352"/>
                  </a:cubicBezTo>
                  <a:cubicBezTo>
                    <a:pt x="155485" y="307872"/>
                    <a:pt x="159952" y="309297"/>
                    <a:pt x="164419" y="310723"/>
                  </a:cubicBezTo>
                  <a:cubicBezTo>
                    <a:pt x="171642" y="313003"/>
                    <a:pt x="179055" y="315093"/>
                    <a:pt x="186658" y="317088"/>
                  </a:cubicBezTo>
                  <a:cubicBezTo>
                    <a:pt x="191695" y="318418"/>
                    <a:pt x="196827" y="319843"/>
                    <a:pt x="201960" y="321078"/>
                  </a:cubicBezTo>
                  <a:cubicBezTo>
                    <a:pt x="205286" y="321933"/>
                    <a:pt x="208707" y="322693"/>
                    <a:pt x="212129" y="323454"/>
                  </a:cubicBezTo>
                  <a:cubicBezTo>
                    <a:pt x="219447" y="325069"/>
                    <a:pt x="226860" y="326589"/>
                    <a:pt x="234273" y="328014"/>
                  </a:cubicBezTo>
                  <a:cubicBezTo>
                    <a:pt x="237505" y="328584"/>
                    <a:pt x="240546" y="329249"/>
                    <a:pt x="243777" y="329819"/>
                  </a:cubicBezTo>
                  <a:cubicBezTo>
                    <a:pt x="254327" y="331624"/>
                    <a:pt x="264971" y="333334"/>
                    <a:pt x="275805" y="334759"/>
                  </a:cubicBezTo>
                  <a:cubicBezTo>
                    <a:pt x="276091" y="334759"/>
                    <a:pt x="276281" y="334759"/>
                    <a:pt x="276566" y="334759"/>
                  </a:cubicBezTo>
                  <a:cubicBezTo>
                    <a:pt x="287210" y="336185"/>
                    <a:pt x="297950" y="337325"/>
                    <a:pt x="308689" y="338275"/>
                  </a:cubicBezTo>
                  <a:cubicBezTo>
                    <a:pt x="311731" y="338560"/>
                    <a:pt x="314867" y="338750"/>
                    <a:pt x="317908" y="339035"/>
                  </a:cubicBezTo>
                  <a:cubicBezTo>
                    <a:pt x="326177" y="339700"/>
                    <a:pt x="334350" y="340175"/>
                    <a:pt x="342713" y="340650"/>
                  </a:cubicBezTo>
                  <a:cubicBezTo>
                    <a:pt x="345945" y="340840"/>
                    <a:pt x="349081" y="341030"/>
                    <a:pt x="352312" y="341125"/>
                  </a:cubicBezTo>
                  <a:cubicBezTo>
                    <a:pt x="363337" y="341505"/>
                    <a:pt x="374362" y="341790"/>
                    <a:pt x="385386" y="341885"/>
                  </a:cubicBezTo>
                  <a:lnTo>
                    <a:pt x="385957" y="341885"/>
                  </a:lnTo>
                  <a:cubicBezTo>
                    <a:pt x="396791" y="341885"/>
                    <a:pt x="407721" y="341600"/>
                    <a:pt x="418555" y="341220"/>
                  </a:cubicBezTo>
                  <a:cubicBezTo>
                    <a:pt x="421787" y="341125"/>
                    <a:pt x="425018" y="340935"/>
                    <a:pt x="428249" y="340745"/>
                  </a:cubicBezTo>
                  <a:cubicBezTo>
                    <a:pt x="436518" y="340365"/>
                    <a:pt x="444786" y="339795"/>
                    <a:pt x="453055" y="339130"/>
                  </a:cubicBezTo>
                  <a:cubicBezTo>
                    <a:pt x="456096" y="338845"/>
                    <a:pt x="459137" y="338655"/>
                    <a:pt x="462178" y="338370"/>
                  </a:cubicBezTo>
                  <a:cubicBezTo>
                    <a:pt x="473013" y="337420"/>
                    <a:pt x="483848" y="336279"/>
                    <a:pt x="494397" y="334854"/>
                  </a:cubicBezTo>
                  <a:cubicBezTo>
                    <a:pt x="495632" y="334664"/>
                    <a:pt x="496773" y="334474"/>
                    <a:pt x="498008" y="334284"/>
                  </a:cubicBezTo>
                  <a:cubicBezTo>
                    <a:pt x="507417" y="333049"/>
                    <a:pt x="516731" y="331529"/>
                    <a:pt x="525950" y="329914"/>
                  </a:cubicBezTo>
                  <a:cubicBezTo>
                    <a:pt x="529277" y="329344"/>
                    <a:pt x="532603" y="328679"/>
                    <a:pt x="535929" y="328109"/>
                  </a:cubicBezTo>
                  <a:cubicBezTo>
                    <a:pt x="543437" y="326684"/>
                    <a:pt x="550851" y="325164"/>
                    <a:pt x="558169" y="323548"/>
                  </a:cubicBezTo>
                  <a:cubicBezTo>
                    <a:pt x="561305" y="322884"/>
                    <a:pt x="564346" y="322218"/>
                    <a:pt x="567482" y="321458"/>
                  </a:cubicBezTo>
                  <a:cubicBezTo>
                    <a:pt x="577367" y="319083"/>
                    <a:pt x="587061" y="316613"/>
                    <a:pt x="596565" y="313858"/>
                  </a:cubicBezTo>
                  <a:cubicBezTo>
                    <a:pt x="596755" y="313858"/>
                    <a:pt x="596945" y="313858"/>
                    <a:pt x="597135" y="313668"/>
                  </a:cubicBezTo>
                  <a:cubicBezTo>
                    <a:pt x="606924" y="310817"/>
                    <a:pt x="616428" y="307587"/>
                    <a:pt x="625742" y="304357"/>
                  </a:cubicBezTo>
                  <a:cubicBezTo>
                    <a:pt x="627548" y="303692"/>
                    <a:pt x="629353" y="303027"/>
                    <a:pt x="631159" y="302362"/>
                  </a:cubicBezTo>
                  <a:cubicBezTo>
                    <a:pt x="640093" y="299036"/>
                    <a:pt x="648932" y="295616"/>
                    <a:pt x="657295" y="291816"/>
                  </a:cubicBezTo>
                  <a:cubicBezTo>
                    <a:pt x="661952" y="289726"/>
                    <a:pt x="666419" y="287636"/>
                    <a:pt x="670886" y="285450"/>
                  </a:cubicBezTo>
                  <a:cubicBezTo>
                    <a:pt x="671171" y="285355"/>
                    <a:pt x="671361" y="285165"/>
                    <a:pt x="671551" y="285070"/>
                  </a:cubicBezTo>
                  <a:cubicBezTo>
                    <a:pt x="672882" y="284405"/>
                    <a:pt x="674212" y="283740"/>
                    <a:pt x="675543" y="282980"/>
                  </a:cubicBezTo>
                  <a:cubicBezTo>
                    <a:pt x="678204" y="281650"/>
                    <a:pt x="680960" y="280225"/>
                    <a:pt x="683526" y="278800"/>
                  </a:cubicBezTo>
                  <a:cubicBezTo>
                    <a:pt x="684001" y="278515"/>
                    <a:pt x="684381" y="278230"/>
                    <a:pt x="684857" y="278040"/>
                  </a:cubicBezTo>
                  <a:cubicBezTo>
                    <a:pt x="685807" y="277470"/>
                    <a:pt x="686852" y="276900"/>
                    <a:pt x="687803" y="276330"/>
                  </a:cubicBezTo>
                  <a:cubicBezTo>
                    <a:pt x="690369" y="274905"/>
                    <a:pt x="692935" y="273479"/>
                    <a:pt x="695311" y="271959"/>
                  </a:cubicBezTo>
                  <a:cubicBezTo>
                    <a:pt x="696356" y="271294"/>
                    <a:pt x="697212" y="270724"/>
                    <a:pt x="698257" y="270059"/>
                  </a:cubicBezTo>
                  <a:cubicBezTo>
                    <a:pt x="698827" y="269679"/>
                    <a:pt x="699303" y="269394"/>
                    <a:pt x="699873" y="269014"/>
                  </a:cubicBezTo>
                  <a:cubicBezTo>
                    <a:pt x="702059" y="267684"/>
                    <a:pt x="704245" y="266259"/>
                    <a:pt x="706336" y="264929"/>
                  </a:cubicBezTo>
                  <a:cubicBezTo>
                    <a:pt x="707856" y="263884"/>
                    <a:pt x="709282" y="262839"/>
                    <a:pt x="710802" y="261794"/>
                  </a:cubicBezTo>
                  <a:cubicBezTo>
                    <a:pt x="712703" y="260463"/>
                    <a:pt x="714604" y="259133"/>
                    <a:pt x="716410" y="257803"/>
                  </a:cubicBezTo>
                  <a:cubicBezTo>
                    <a:pt x="717835" y="256758"/>
                    <a:pt x="719166" y="255523"/>
                    <a:pt x="720591" y="254478"/>
                  </a:cubicBezTo>
                  <a:cubicBezTo>
                    <a:pt x="722302" y="253148"/>
                    <a:pt x="724013" y="251818"/>
                    <a:pt x="725534" y="250488"/>
                  </a:cubicBezTo>
                  <a:cubicBezTo>
                    <a:pt x="726864" y="249348"/>
                    <a:pt x="728100" y="248207"/>
                    <a:pt x="729335" y="247067"/>
                  </a:cubicBezTo>
                  <a:cubicBezTo>
                    <a:pt x="730856" y="245737"/>
                    <a:pt x="732376" y="244407"/>
                    <a:pt x="733802" y="242982"/>
                  </a:cubicBezTo>
                  <a:cubicBezTo>
                    <a:pt x="733992" y="242792"/>
                    <a:pt x="734182" y="242507"/>
                    <a:pt x="734467" y="242317"/>
                  </a:cubicBezTo>
                  <a:cubicBezTo>
                    <a:pt x="735418" y="241367"/>
                    <a:pt x="736368" y="240417"/>
                    <a:pt x="737318" y="239372"/>
                  </a:cubicBezTo>
                  <a:cubicBezTo>
                    <a:pt x="738649" y="238042"/>
                    <a:pt x="740075" y="236617"/>
                    <a:pt x="741310" y="235286"/>
                  </a:cubicBezTo>
                  <a:cubicBezTo>
                    <a:pt x="741595" y="234906"/>
                    <a:pt x="741880" y="234621"/>
                    <a:pt x="742165" y="234336"/>
                  </a:cubicBezTo>
                  <a:cubicBezTo>
                    <a:pt x="742926" y="233481"/>
                    <a:pt x="743686" y="232531"/>
                    <a:pt x="744446" y="231676"/>
                  </a:cubicBezTo>
                  <a:cubicBezTo>
                    <a:pt x="745587" y="230346"/>
                    <a:pt x="746822" y="228921"/>
                    <a:pt x="747868" y="227591"/>
                  </a:cubicBezTo>
                  <a:cubicBezTo>
                    <a:pt x="748248" y="227116"/>
                    <a:pt x="748533" y="226641"/>
                    <a:pt x="748913" y="226166"/>
                  </a:cubicBezTo>
                  <a:cubicBezTo>
                    <a:pt x="749484" y="225406"/>
                    <a:pt x="749959" y="224645"/>
                    <a:pt x="750529" y="223885"/>
                  </a:cubicBezTo>
                  <a:cubicBezTo>
                    <a:pt x="751574" y="222460"/>
                    <a:pt x="752620" y="221130"/>
                    <a:pt x="753570" y="219705"/>
                  </a:cubicBezTo>
                  <a:cubicBezTo>
                    <a:pt x="753950" y="219040"/>
                    <a:pt x="754331" y="218470"/>
                    <a:pt x="754711" y="217805"/>
                  </a:cubicBezTo>
                  <a:cubicBezTo>
                    <a:pt x="755091" y="217140"/>
                    <a:pt x="755471" y="216570"/>
                    <a:pt x="755851" y="216000"/>
                  </a:cubicBezTo>
                  <a:cubicBezTo>
                    <a:pt x="756707" y="214575"/>
                    <a:pt x="757657" y="213150"/>
                    <a:pt x="758417" y="211820"/>
                  </a:cubicBezTo>
                  <a:cubicBezTo>
                    <a:pt x="758892" y="211059"/>
                    <a:pt x="759178" y="210299"/>
                    <a:pt x="759558" y="209444"/>
                  </a:cubicBezTo>
                  <a:cubicBezTo>
                    <a:pt x="759843" y="208969"/>
                    <a:pt x="760033" y="208494"/>
                    <a:pt x="760223" y="208019"/>
                  </a:cubicBezTo>
                  <a:cubicBezTo>
                    <a:pt x="760888" y="206594"/>
                    <a:pt x="761649" y="205169"/>
                    <a:pt x="762219" y="203839"/>
                  </a:cubicBezTo>
                  <a:cubicBezTo>
                    <a:pt x="762599" y="202889"/>
                    <a:pt x="762884" y="201939"/>
                    <a:pt x="763359" y="200894"/>
                  </a:cubicBezTo>
                  <a:cubicBezTo>
                    <a:pt x="763454" y="200514"/>
                    <a:pt x="763644" y="200229"/>
                    <a:pt x="763740" y="199848"/>
                  </a:cubicBezTo>
                  <a:cubicBezTo>
                    <a:pt x="764310" y="198423"/>
                    <a:pt x="764880" y="196998"/>
                    <a:pt x="765355" y="195668"/>
                  </a:cubicBezTo>
                  <a:cubicBezTo>
                    <a:pt x="765735" y="194528"/>
                    <a:pt x="766020" y="193293"/>
                    <a:pt x="766306" y="192153"/>
                  </a:cubicBezTo>
                  <a:cubicBezTo>
                    <a:pt x="766306" y="192058"/>
                    <a:pt x="766306" y="191868"/>
                    <a:pt x="766306" y="191773"/>
                  </a:cubicBezTo>
                  <a:cubicBezTo>
                    <a:pt x="766686" y="190348"/>
                    <a:pt x="767066" y="188923"/>
                    <a:pt x="767446" y="187593"/>
                  </a:cubicBezTo>
                  <a:cubicBezTo>
                    <a:pt x="767731" y="186262"/>
                    <a:pt x="767921" y="185027"/>
                    <a:pt x="768111" y="183697"/>
                  </a:cubicBezTo>
                  <a:cubicBezTo>
                    <a:pt x="768301" y="182272"/>
                    <a:pt x="768587" y="180847"/>
                    <a:pt x="768777" y="179422"/>
                  </a:cubicBezTo>
                  <a:cubicBezTo>
                    <a:pt x="768872" y="178092"/>
                    <a:pt x="768967" y="176857"/>
                    <a:pt x="768967" y="175527"/>
                  </a:cubicBezTo>
                  <a:cubicBezTo>
                    <a:pt x="771438" y="130303"/>
                    <a:pt x="733707" y="84604"/>
                    <a:pt x="655679" y="50022"/>
                  </a:cubicBezTo>
                  <a:cubicBezTo>
                    <a:pt x="505041" y="-16674"/>
                    <a:pt x="261359" y="-16674"/>
                    <a:pt x="111767" y="50022"/>
                  </a:cubicBezTo>
                  <a:cubicBezTo>
                    <a:pt x="37161" y="83274"/>
                    <a:pt x="-95" y="126788"/>
                    <a:pt x="0" y="170396"/>
                  </a:cubicBezTo>
                  <a:cubicBezTo>
                    <a:pt x="0" y="171821"/>
                    <a:pt x="95" y="173246"/>
                    <a:pt x="190" y="174672"/>
                  </a:cubicBezTo>
                  <a:cubicBezTo>
                    <a:pt x="190" y="176002"/>
                    <a:pt x="190" y="177332"/>
                    <a:pt x="475" y="178662"/>
                  </a:cubicBezTo>
                  <a:lnTo>
                    <a:pt x="285" y="178472"/>
                  </a:lnTo>
                  <a:close/>
                </a:path>
              </a:pathLst>
            </a:custGeom>
            <a:solidFill>
              <a:srgbClr val="77B1A2"/>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22" name="Freeform 2921">
              <a:extLst>
                <a:ext uri="{FF2B5EF4-FFF2-40B4-BE49-F238E27FC236}">
                  <a16:creationId xmlns:a16="http://schemas.microsoft.com/office/drawing/2014/main" id="{4FB1CC29-B88A-D928-442A-3F5FE2105D29}"/>
                </a:ext>
              </a:extLst>
            </p:cNvPr>
            <p:cNvSpPr/>
            <p:nvPr/>
          </p:nvSpPr>
          <p:spPr>
            <a:xfrm>
              <a:off x="5702900" y="3004561"/>
              <a:ext cx="803400" cy="922563"/>
            </a:xfrm>
            <a:custGeom>
              <a:avLst/>
              <a:gdLst>
                <a:gd name="connsiteX0" fmla="*/ 607889 w 803400"/>
                <a:gd name="connsiteY0" fmla="*/ 195755 h 922563"/>
                <a:gd name="connsiteX1" fmla="*/ 580993 w 803400"/>
                <a:gd name="connsiteY1" fmla="*/ 204401 h 922563"/>
                <a:gd name="connsiteX2" fmla="*/ 553621 w 803400"/>
                <a:gd name="connsiteY2" fmla="*/ 133905 h 922563"/>
                <a:gd name="connsiteX3" fmla="*/ 587646 w 803400"/>
                <a:gd name="connsiteY3" fmla="*/ 74431 h 922563"/>
                <a:gd name="connsiteX4" fmla="*/ 615967 w 803400"/>
                <a:gd name="connsiteY4" fmla="*/ 124880 h 922563"/>
                <a:gd name="connsiteX5" fmla="*/ 607984 w 803400"/>
                <a:gd name="connsiteY5" fmla="*/ 195660 h 922563"/>
                <a:gd name="connsiteX6" fmla="*/ 409826 w 803400"/>
                <a:gd name="connsiteY6" fmla="*/ 196801 h 922563"/>
                <a:gd name="connsiteX7" fmla="*/ 377418 w 803400"/>
                <a:gd name="connsiteY7" fmla="*/ 180174 h 922563"/>
                <a:gd name="connsiteX8" fmla="*/ 387587 w 803400"/>
                <a:gd name="connsiteY8" fmla="*/ 82601 h 922563"/>
                <a:gd name="connsiteX9" fmla="*/ 400988 w 803400"/>
                <a:gd name="connsiteY9" fmla="*/ 69585 h 922563"/>
                <a:gd name="connsiteX10" fmla="*/ 436247 w 803400"/>
                <a:gd name="connsiteY10" fmla="*/ 155567 h 922563"/>
                <a:gd name="connsiteX11" fmla="*/ 409636 w 803400"/>
                <a:gd name="connsiteY11" fmla="*/ 196705 h 922563"/>
                <a:gd name="connsiteX12" fmla="*/ 250350 w 803400"/>
                <a:gd name="connsiteY12" fmla="*/ 133905 h 922563"/>
                <a:gd name="connsiteX13" fmla="*/ 222978 w 803400"/>
                <a:gd name="connsiteY13" fmla="*/ 204401 h 922563"/>
                <a:gd name="connsiteX14" fmla="*/ 196082 w 803400"/>
                <a:gd name="connsiteY14" fmla="*/ 195755 h 922563"/>
                <a:gd name="connsiteX15" fmla="*/ 188099 w 803400"/>
                <a:gd name="connsiteY15" fmla="*/ 124975 h 922563"/>
                <a:gd name="connsiteX16" fmla="*/ 216420 w 803400"/>
                <a:gd name="connsiteY16" fmla="*/ 74526 h 922563"/>
                <a:gd name="connsiteX17" fmla="*/ 250445 w 803400"/>
                <a:gd name="connsiteY17" fmla="*/ 134000 h 922563"/>
                <a:gd name="connsiteX18" fmla="*/ 250445 w 803400"/>
                <a:gd name="connsiteY18" fmla="*/ 134000 h 922563"/>
                <a:gd name="connsiteX19" fmla="*/ 789035 w 803400"/>
                <a:gd name="connsiteY19" fmla="*/ 83171 h 922563"/>
                <a:gd name="connsiteX20" fmla="*/ 644194 w 803400"/>
                <a:gd name="connsiteY20" fmla="*/ 11441 h 922563"/>
                <a:gd name="connsiteX21" fmla="*/ 588786 w 803400"/>
                <a:gd name="connsiteY21" fmla="*/ 27687 h 922563"/>
                <a:gd name="connsiteX22" fmla="*/ 518742 w 803400"/>
                <a:gd name="connsiteY22" fmla="*/ 1750 h 922563"/>
                <a:gd name="connsiteX23" fmla="*/ 517031 w 803400"/>
                <a:gd name="connsiteY23" fmla="*/ 1465 h 922563"/>
                <a:gd name="connsiteX24" fmla="*/ 503726 w 803400"/>
                <a:gd name="connsiteY24" fmla="*/ 515 h 922563"/>
                <a:gd name="connsiteX25" fmla="*/ 503726 w 803400"/>
                <a:gd name="connsiteY25" fmla="*/ 515 h 922563"/>
                <a:gd name="connsiteX26" fmla="*/ 400227 w 803400"/>
                <a:gd name="connsiteY26" fmla="*/ 24552 h 922563"/>
                <a:gd name="connsiteX27" fmla="*/ 286560 w 803400"/>
                <a:gd name="connsiteY27" fmla="*/ 1465 h 922563"/>
                <a:gd name="connsiteX28" fmla="*/ 284849 w 803400"/>
                <a:gd name="connsiteY28" fmla="*/ 1750 h 922563"/>
                <a:gd name="connsiteX29" fmla="*/ 214805 w 803400"/>
                <a:gd name="connsiteY29" fmla="*/ 27687 h 922563"/>
                <a:gd name="connsiteX30" fmla="*/ 159397 w 803400"/>
                <a:gd name="connsiteY30" fmla="*/ 11441 h 922563"/>
                <a:gd name="connsiteX31" fmla="*/ 14556 w 803400"/>
                <a:gd name="connsiteY31" fmla="*/ 83171 h 922563"/>
                <a:gd name="connsiteX32" fmla="*/ 37651 w 803400"/>
                <a:gd name="connsiteY32" fmla="*/ 279932 h 922563"/>
                <a:gd name="connsiteX33" fmla="*/ 48010 w 803400"/>
                <a:gd name="connsiteY33" fmla="*/ 302544 h 922563"/>
                <a:gd name="connsiteX34" fmla="*/ 143905 w 803400"/>
                <a:gd name="connsiteY34" fmla="*/ 649702 h 922563"/>
                <a:gd name="connsiteX35" fmla="*/ 170326 w 803400"/>
                <a:gd name="connsiteY35" fmla="*/ 922564 h 922563"/>
                <a:gd name="connsiteX36" fmla="*/ 208437 w 803400"/>
                <a:gd name="connsiteY36" fmla="*/ 922089 h 922563"/>
                <a:gd name="connsiteX37" fmla="*/ 181351 w 803400"/>
                <a:gd name="connsiteY37" fmla="*/ 642576 h 922563"/>
                <a:gd name="connsiteX38" fmla="*/ 83365 w 803400"/>
                <a:gd name="connsiteY38" fmla="*/ 288483 h 922563"/>
                <a:gd name="connsiteX39" fmla="*/ 72340 w 803400"/>
                <a:gd name="connsiteY39" fmla="*/ 264161 h 922563"/>
                <a:gd name="connsiteX40" fmla="*/ 49436 w 803400"/>
                <a:gd name="connsiteY40" fmla="*/ 98658 h 922563"/>
                <a:gd name="connsiteX41" fmla="*/ 155405 w 803400"/>
                <a:gd name="connsiteY41" fmla="*/ 48779 h 922563"/>
                <a:gd name="connsiteX42" fmla="*/ 182586 w 803400"/>
                <a:gd name="connsiteY42" fmla="*/ 54859 h 922563"/>
                <a:gd name="connsiteX43" fmla="*/ 151128 w 803400"/>
                <a:gd name="connsiteY43" fmla="*/ 114524 h 922563"/>
                <a:gd name="connsiteX44" fmla="*/ 167285 w 803400"/>
                <a:gd name="connsiteY44" fmla="*/ 220647 h 922563"/>
                <a:gd name="connsiteX45" fmla="*/ 228966 w 803400"/>
                <a:gd name="connsiteY45" fmla="*/ 241454 h 922563"/>
                <a:gd name="connsiteX46" fmla="*/ 287700 w 803400"/>
                <a:gd name="connsiteY46" fmla="*/ 127540 h 922563"/>
                <a:gd name="connsiteX47" fmla="*/ 287510 w 803400"/>
                <a:gd name="connsiteY47" fmla="*/ 126590 h 922563"/>
                <a:gd name="connsiteX48" fmla="*/ 248354 w 803400"/>
                <a:gd name="connsiteY48" fmla="*/ 52294 h 922563"/>
                <a:gd name="connsiteX49" fmla="*/ 291597 w 803400"/>
                <a:gd name="connsiteY49" fmla="*/ 38613 h 922563"/>
                <a:gd name="connsiteX50" fmla="*/ 366298 w 803400"/>
                <a:gd name="connsiteY50" fmla="*/ 49919 h 922563"/>
                <a:gd name="connsiteX51" fmla="*/ 358600 w 803400"/>
                <a:gd name="connsiteY51" fmla="*/ 57994 h 922563"/>
                <a:gd name="connsiteX52" fmla="*/ 345294 w 803400"/>
                <a:gd name="connsiteY52" fmla="*/ 200696 h 922563"/>
                <a:gd name="connsiteX53" fmla="*/ 419615 w 803400"/>
                <a:gd name="connsiteY53" fmla="*/ 232903 h 922563"/>
                <a:gd name="connsiteX54" fmla="*/ 474168 w 803400"/>
                <a:gd name="connsiteY54" fmla="*/ 157182 h 922563"/>
                <a:gd name="connsiteX55" fmla="*/ 436057 w 803400"/>
                <a:gd name="connsiteY55" fmla="*/ 50299 h 922563"/>
                <a:gd name="connsiteX56" fmla="*/ 511709 w 803400"/>
                <a:gd name="connsiteY56" fmla="*/ 38518 h 922563"/>
                <a:gd name="connsiteX57" fmla="*/ 554952 w 803400"/>
                <a:gd name="connsiteY57" fmla="*/ 52199 h 922563"/>
                <a:gd name="connsiteX58" fmla="*/ 515796 w 803400"/>
                <a:gd name="connsiteY58" fmla="*/ 126495 h 922563"/>
                <a:gd name="connsiteX59" fmla="*/ 515606 w 803400"/>
                <a:gd name="connsiteY59" fmla="*/ 127445 h 922563"/>
                <a:gd name="connsiteX60" fmla="*/ 574340 w 803400"/>
                <a:gd name="connsiteY60" fmla="*/ 241359 h 922563"/>
                <a:gd name="connsiteX61" fmla="*/ 636021 w 803400"/>
                <a:gd name="connsiteY61" fmla="*/ 220647 h 922563"/>
                <a:gd name="connsiteX62" fmla="*/ 652178 w 803400"/>
                <a:gd name="connsiteY62" fmla="*/ 114524 h 922563"/>
                <a:gd name="connsiteX63" fmla="*/ 620815 w 803400"/>
                <a:gd name="connsiteY63" fmla="*/ 54859 h 922563"/>
                <a:gd name="connsiteX64" fmla="*/ 647996 w 803400"/>
                <a:gd name="connsiteY64" fmla="*/ 48779 h 922563"/>
                <a:gd name="connsiteX65" fmla="*/ 753965 w 803400"/>
                <a:gd name="connsiteY65" fmla="*/ 98658 h 922563"/>
                <a:gd name="connsiteX66" fmla="*/ 731061 w 803400"/>
                <a:gd name="connsiteY66" fmla="*/ 264161 h 922563"/>
                <a:gd name="connsiteX67" fmla="*/ 720036 w 803400"/>
                <a:gd name="connsiteY67" fmla="*/ 288483 h 922563"/>
                <a:gd name="connsiteX68" fmla="*/ 622050 w 803400"/>
                <a:gd name="connsiteY68" fmla="*/ 642576 h 922563"/>
                <a:gd name="connsiteX69" fmla="*/ 594964 w 803400"/>
                <a:gd name="connsiteY69" fmla="*/ 922089 h 922563"/>
                <a:gd name="connsiteX70" fmla="*/ 633075 w 803400"/>
                <a:gd name="connsiteY70" fmla="*/ 922564 h 922563"/>
                <a:gd name="connsiteX71" fmla="*/ 659496 w 803400"/>
                <a:gd name="connsiteY71" fmla="*/ 649702 h 922563"/>
                <a:gd name="connsiteX72" fmla="*/ 755391 w 803400"/>
                <a:gd name="connsiteY72" fmla="*/ 302544 h 922563"/>
                <a:gd name="connsiteX73" fmla="*/ 765750 w 803400"/>
                <a:gd name="connsiteY73" fmla="*/ 279932 h 922563"/>
                <a:gd name="connsiteX74" fmla="*/ 788845 w 803400"/>
                <a:gd name="connsiteY74" fmla="*/ 83171 h 922563"/>
                <a:gd name="connsiteX75" fmla="*/ 788845 w 803400"/>
                <a:gd name="connsiteY75" fmla="*/ 83171 h 92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03400" h="922563">
                  <a:moveTo>
                    <a:pt x="607889" y="195755"/>
                  </a:moveTo>
                  <a:cubicBezTo>
                    <a:pt x="600951" y="203451"/>
                    <a:pt x="592113" y="206301"/>
                    <a:pt x="580993" y="204401"/>
                  </a:cubicBezTo>
                  <a:cubicBezTo>
                    <a:pt x="556283" y="200411"/>
                    <a:pt x="550675" y="153572"/>
                    <a:pt x="553621" y="133905"/>
                  </a:cubicBezTo>
                  <a:cubicBezTo>
                    <a:pt x="559039" y="109393"/>
                    <a:pt x="570919" y="89062"/>
                    <a:pt x="587646" y="74431"/>
                  </a:cubicBezTo>
                  <a:cubicBezTo>
                    <a:pt x="600761" y="87542"/>
                    <a:pt x="609885" y="104168"/>
                    <a:pt x="615967" y="124880"/>
                  </a:cubicBezTo>
                  <a:cubicBezTo>
                    <a:pt x="624236" y="153382"/>
                    <a:pt x="621100" y="181124"/>
                    <a:pt x="607984" y="195660"/>
                  </a:cubicBezTo>
                  <a:close/>
                  <a:moveTo>
                    <a:pt x="409826" y="196801"/>
                  </a:moveTo>
                  <a:cubicBezTo>
                    <a:pt x="398136" y="199936"/>
                    <a:pt x="386637" y="194045"/>
                    <a:pt x="377418" y="180174"/>
                  </a:cubicBezTo>
                  <a:cubicBezTo>
                    <a:pt x="360216" y="154237"/>
                    <a:pt x="368769" y="104073"/>
                    <a:pt x="387587" y="82601"/>
                  </a:cubicBezTo>
                  <a:cubicBezTo>
                    <a:pt x="391674" y="77946"/>
                    <a:pt x="396236" y="73576"/>
                    <a:pt x="400988" y="69585"/>
                  </a:cubicBezTo>
                  <a:cubicBezTo>
                    <a:pt x="426078" y="89157"/>
                    <a:pt x="437958" y="118039"/>
                    <a:pt x="436247" y="155567"/>
                  </a:cubicBezTo>
                  <a:cubicBezTo>
                    <a:pt x="435202" y="179224"/>
                    <a:pt x="421706" y="193475"/>
                    <a:pt x="409636" y="196705"/>
                  </a:cubicBezTo>
                  <a:close/>
                  <a:moveTo>
                    <a:pt x="250350" y="133905"/>
                  </a:moveTo>
                  <a:cubicBezTo>
                    <a:pt x="253296" y="153572"/>
                    <a:pt x="247593" y="200411"/>
                    <a:pt x="222978" y="204401"/>
                  </a:cubicBezTo>
                  <a:cubicBezTo>
                    <a:pt x="211763" y="206206"/>
                    <a:pt x="202925" y="203356"/>
                    <a:pt x="196082" y="195755"/>
                  </a:cubicBezTo>
                  <a:cubicBezTo>
                    <a:pt x="182966" y="181219"/>
                    <a:pt x="179830" y="153477"/>
                    <a:pt x="188099" y="124975"/>
                  </a:cubicBezTo>
                  <a:cubicBezTo>
                    <a:pt x="194181" y="104263"/>
                    <a:pt x="203305" y="87637"/>
                    <a:pt x="216420" y="74526"/>
                  </a:cubicBezTo>
                  <a:cubicBezTo>
                    <a:pt x="233147" y="89252"/>
                    <a:pt x="245027" y="109488"/>
                    <a:pt x="250445" y="134000"/>
                  </a:cubicBezTo>
                  <a:lnTo>
                    <a:pt x="250445" y="134000"/>
                  </a:lnTo>
                  <a:close/>
                  <a:moveTo>
                    <a:pt x="789035" y="83171"/>
                  </a:moveTo>
                  <a:cubicBezTo>
                    <a:pt x="766606" y="34242"/>
                    <a:pt x="707016" y="4695"/>
                    <a:pt x="644194" y="11441"/>
                  </a:cubicBezTo>
                  <a:cubicBezTo>
                    <a:pt x="623856" y="13626"/>
                    <a:pt x="605228" y="19136"/>
                    <a:pt x="588786" y="27687"/>
                  </a:cubicBezTo>
                  <a:cubicBezTo>
                    <a:pt x="569588" y="15811"/>
                    <a:pt x="546303" y="7260"/>
                    <a:pt x="518742" y="1750"/>
                  </a:cubicBezTo>
                  <a:lnTo>
                    <a:pt x="517031" y="1465"/>
                  </a:lnTo>
                  <a:cubicBezTo>
                    <a:pt x="512849" y="990"/>
                    <a:pt x="508382" y="705"/>
                    <a:pt x="503726" y="515"/>
                  </a:cubicBezTo>
                  <a:lnTo>
                    <a:pt x="503726" y="515"/>
                  </a:lnTo>
                  <a:cubicBezTo>
                    <a:pt x="468181" y="-2335"/>
                    <a:pt x="431210" y="6785"/>
                    <a:pt x="400227" y="24552"/>
                  </a:cubicBezTo>
                  <a:cubicBezTo>
                    <a:pt x="355654" y="230"/>
                    <a:pt x="314216" y="-1670"/>
                    <a:pt x="286560" y="1465"/>
                  </a:cubicBezTo>
                  <a:lnTo>
                    <a:pt x="284849" y="1750"/>
                  </a:lnTo>
                  <a:cubicBezTo>
                    <a:pt x="257288" y="7355"/>
                    <a:pt x="234003" y="15906"/>
                    <a:pt x="214805" y="27687"/>
                  </a:cubicBezTo>
                  <a:cubicBezTo>
                    <a:pt x="198363" y="19136"/>
                    <a:pt x="179735" y="13626"/>
                    <a:pt x="159397" y="11441"/>
                  </a:cubicBezTo>
                  <a:cubicBezTo>
                    <a:pt x="96480" y="4790"/>
                    <a:pt x="36985" y="34242"/>
                    <a:pt x="14556" y="83171"/>
                  </a:cubicBezTo>
                  <a:cubicBezTo>
                    <a:pt x="-19943" y="158417"/>
                    <a:pt x="14746" y="231573"/>
                    <a:pt x="37651" y="279932"/>
                  </a:cubicBezTo>
                  <a:cubicBezTo>
                    <a:pt x="41547" y="288198"/>
                    <a:pt x="45254" y="295989"/>
                    <a:pt x="48010" y="302544"/>
                  </a:cubicBezTo>
                  <a:cubicBezTo>
                    <a:pt x="93344" y="411993"/>
                    <a:pt x="121856" y="539398"/>
                    <a:pt x="143905" y="649702"/>
                  </a:cubicBezTo>
                  <a:cubicBezTo>
                    <a:pt x="157306" y="716872"/>
                    <a:pt x="169281" y="853873"/>
                    <a:pt x="170326" y="922564"/>
                  </a:cubicBezTo>
                  <a:lnTo>
                    <a:pt x="208437" y="922089"/>
                  </a:lnTo>
                  <a:cubicBezTo>
                    <a:pt x="207392" y="851878"/>
                    <a:pt x="195132" y="711552"/>
                    <a:pt x="181351" y="642576"/>
                  </a:cubicBezTo>
                  <a:cubicBezTo>
                    <a:pt x="159016" y="530562"/>
                    <a:pt x="129934" y="400972"/>
                    <a:pt x="83365" y="288483"/>
                  </a:cubicBezTo>
                  <a:cubicBezTo>
                    <a:pt x="80324" y="281072"/>
                    <a:pt x="76427" y="272902"/>
                    <a:pt x="72340" y="264161"/>
                  </a:cubicBezTo>
                  <a:cubicBezTo>
                    <a:pt x="51146" y="219412"/>
                    <a:pt x="22159" y="158227"/>
                    <a:pt x="49436" y="98658"/>
                  </a:cubicBezTo>
                  <a:cubicBezTo>
                    <a:pt x="64927" y="64930"/>
                    <a:pt x="109501" y="43933"/>
                    <a:pt x="155405" y="48779"/>
                  </a:cubicBezTo>
                  <a:cubicBezTo>
                    <a:pt x="165004" y="49824"/>
                    <a:pt x="174128" y="51819"/>
                    <a:pt x="182586" y="54859"/>
                  </a:cubicBezTo>
                  <a:cubicBezTo>
                    <a:pt x="168425" y="71105"/>
                    <a:pt x="158066" y="90962"/>
                    <a:pt x="151128" y="114524"/>
                  </a:cubicBezTo>
                  <a:cubicBezTo>
                    <a:pt x="139153" y="155662"/>
                    <a:pt x="145331" y="196325"/>
                    <a:pt x="167285" y="220647"/>
                  </a:cubicBezTo>
                  <a:cubicBezTo>
                    <a:pt x="182966" y="237939"/>
                    <a:pt x="204826" y="245349"/>
                    <a:pt x="228966" y="241454"/>
                  </a:cubicBezTo>
                  <a:cubicBezTo>
                    <a:pt x="281998" y="232808"/>
                    <a:pt x="293403" y="162978"/>
                    <a:pt x="287700" y="127540"/>
                  </a:cubicBezTo>
                  <a:lnTo>
                    <a:pt x="287510" y="126590"/>
                  </a:lnTo>
                  <a:cubicBezTo>
                    <a:pt x="281047" y="96757"/>
                    <a:pt x="267457" y="71580"/>
                    <a:pt x="248354" y="52294"/>
                  </a:cubicBezTo>
                  <a:cubicBezTo>
                    <a:pt x="260709" y="46498"/>
                    <a:pt x="275060" y="42033"/>
                    <a:pt x="291597" y="38613"/>
                  </a:cubicBezTo>
                  <a:cubicBezTo>
                    <a:pt x="310415" y="36618"/>
                    <a:pt x="336836" y="37568"/>
                    <a:pt x="366298" y="49919"/>
                  </a:cubicBezTo>
                  <a:cubicBezTo>
                    <a:pt x="363637" y="52484"/>
                    <a:pt x="361071" y="55239"/>
                    <a:pt x="358600" y="57994"/>
                  </a:cubicBezTo>
                  <a:cubicBezTo>
                    <a:pt x="330088" y="90392"/>
                    <a:pt x="318113" y="159748"/>
                    <a:pt x="345294" y="200696"/>
                  </a:cubicBezTo>
                  <a:cubicBezTo>
                    <a:pt x="363732" y="228533"/>
                    <a:pt x="391579" y="240504"/>
                    <a:pt x="419615" y="232903"/>
                  </a:cubicBezTo>
                  <a:cubicBezTo>
                    <a:pt x="450598" y="224543"/>
                    <a:pt x="472553" y="194045"/>
                    <a:pt x="474168" y="157182"/>
                  </a:cubicBezTo>
                  <a:cubicBezTo>
                    <a:pt x="476069" y="113194"/>
                    <a:pt x="462953" y="76806"/>
                    <a:pt x="436057" y="50299"/>
                  </a:cubicBezTo>
                  <a:cubicBezTo>
                    <a:pt x="465900" y="37568"/>
                    <a:pt x="492701" y="36523"/>
                    <a:pt x="511709" y="38518"/>
                  </a:cubicBezTo>
                  <a:cubicBezTo>
                    <a:pt x="528246" y="41938"/>
                    <a:pt x="542597" y="46403"/>
                    <a:pt x="554952" y="52199"/>
                  </a:cubicBezTo>
                  <a:cubicBezTo>
                    <a:pt x="535754" y="71390"/>
                    <a:pt x="522258" y="96567"/>
                    <a:pt x="515796" y="126495"/>
                  </a:cubicBezTo>
                  <a:lnTo>
                    <a:pt x="515606" y="127445"/>
                  </a:lnTo>
                  <a:cubicBezTo>
                    <a:pt x="509903" y="162883"/>
                    <a:pt x="521403" y="232618"/>
                    <a:pt x="574340" y="241359"/>
                  </a:cubicBezTo>
                  <a:cubicBezTo>
                    <a:pt x="598385" y="245254"/>
                    <a:pt x="620339" y="237939"/>
                    <a:pt x="636021" y="220647"/>
                  </a:cubicBezTo>
                  <a:cubicBezTo>
                    <a:pt x="657975" y="196325"/>
                    <a:pt x="664153" y="155662"/>
                    <a:pt x="652178" y="114524"/>
                  </a:cubicBezTo>
                  <a:cubicBezTo>
                    <a:pt x="645240" y="90962"/>
                    <a:pt x="634975" y="71200"/>
                    <a:pt x="620815" y="54859"/>
                  </a:cubicBezTo>
                  <a:cubicBezTo>
                    <a:pt x="629273" y="51819"/>
                    <a:pt x="638397" y="49824"/>
                    <a:pt x="647996" y="48779"/>
                  </a:cubicBezTo>
                  <a:cubicBezTo>
                    <a:pt x="693995" y="43933"/>
                    <a:pt x="738569" y="64930"/>
                    <a:pt x="753965" y="98658"/>
                  </a:cubicBezTo>
                  <a:cubicBezTo>
                    <a:pt x="781242" y="158132"/>
                    <a:pt x="752254" y="219412"/>
                    <a:pt x="731061" y="264161"/>
                  </a:cubicBezTo>
                  <a:cubicBezTo>
                    <a:pt x="726974" y="272807"/>
                    <a:pt x="723077" y="281072"/>
                    <a:pt x="720036" y="288483"/>
                  </a:cubicBezTo>
                  <a:cubicBezTo>
                    <a:pt x="673562" y="400877"/>
                    <a:pt x="644384" y="530562"/>
                    <a:pt x="622050" y="642576"/>
                  </a:cubicBezTo>
                  <a:cubicBezTo>
                    <a:pt x="608269" y="711552"/>
                    <a:pt x="596009" y="851878"/>
                    <a:pt x="594964" y="922089"/>
                  </a:cubicBezTo>
                  <a:lnTo>
                    <a:pt x="633075" y="922564"/>
                  </a:lnTo>
                  <a:cubicBezTo>
                    <a:pt x="634025" y="853873"/>
                    <a:pt x="646095" y="716872"/>
                    <a:pt x="659496" y="649702"/>
                  </a:cubicBezTo>
                  <a:cubicBezTo>
                    <a:pt x="681450" y="539493"/>
                    <a:pt x="710057" y="411993"/>
                    <a:pt x="755391" y="302544"/>
                  </a:cubicBezTo>
                  <a:cubicBezTo>
                    <a:pt x="758052" y="295989"/>
                    <a:pt x="761758" y="288198"/>
                    <a:pt x="765750" y="279932"/>
                  </a:cubicBezTo>
                  <a:cubicBezTo>
                    <a:pt x="788655" y="231478"/>
                    <a:pt x="823344" y="158322"/>
                    <a:pt x="788845" y="83171"/>
                  </a:cubicBezTo>
                  <a:lnTo>
                    <a:pt x="788845" y="83171"/>
                  </a:lnTo>
                  <a:close/>
                </a:path>
              </a:pathLst>
            </a:custGeom>
            <a:solidFill>
              <a:srgbClr val="FFFFFF"/>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23" name="Freeform 2922">
              <a:extLst>
                <a:ext uri="{FF2B5EF4-FFF2-40B4-BE49-F238E27FC236}">
                  <a16:creationId xmlns:a16="http://schemas.microsoft.com/office/drawing/2014/main" id="{152ECA08-C6D7-C1F0-E763-DE993089920E}"/>
                </a:ext>
              </a:extLst>
            </p:cNvPr>
            <p:cNvSpPr/>
            <p:nvPr/>
          </p:nvSpPr>
          <p:spPr>
            <a:xfrm>
              <a:off x="6352797" y="4217563"/>
              <a:ext cx="68143" cy="52159"/>
            </a:xfrm>
            <a:custGeom>
              <a:avLst/>
              <a:gdLst>
                <a:gd name="connsiteX0" fmla="*/ 68144 w 68143"/>
                <a:gd name="connsiteY0" fmla="*/ 0 h 52159"/>
                <a:gd name="connsiteX1" fmla="*/ 68144 w 68143"/>
                <a:gd name="connsiteY1" fmla="*/ 14346 h 52159"/>
                <a:gd name="connsiteX2" fmla="*/ 46569 w 68143"/>
                <a:gd name="connsiteY2" fmla="*/ 28122 h 52159"/>
                <a:gd name="connsiteX3" fmla="*/ 0 w 68143"/>
                <a:gd name="connsiteY3" fmla="*/ 52159 h 52159"/>
                <a:gd name="connsiteX4" fmla="*/ 0 w 68143"/>
                <a:gd name="connsiteY4" fmla="*/ 41613 h 52159"/>
                <a:gd name="connsiteX5" fmla="*/ 12355 w 68143"/>
                <a:gd name="connsiteY5" fmla="*/ 35343 h 52159"/>
                <a:gd name="connsiteX6" fmla="*/ 14541 w 68143"/>
                <a:gd name="connsiteY6" fmla="*/ 34203 h 52159"/>
                <a:gd name="connsiteX7" fmla="*/ 26991 w 68143"/>
                <a:gd name="connsiteY7" fmla="*/ 27267 h 52159"/>
                <a:gd name="connsiteX8" fmla="*/ 30793 w 68143"/>
                <a:gd name="connsiteY8" fmla="*/ 25082 h 52159"/>
                <a:gd name="connsiteX9" fmla="*/ 44764 w 68143"/>
                <a:gd name="connsiteY9" fmla="*/ 16531 h 52159"/>
                <a:gd name="connsiteX10" fmla="*/ 55598 w 68143"/>
                <a:gd name="connsiteY10" fmla="*/ 9216 h 52159"/>
                <a:gd name="connsiteX11" fmla="*/ 57689 w 68143"/>
                <a:gd name="connsiteY11" fmla="*/ 7696 h 52159"/>
                <a:gd name="connsiteX12" fmla="*/ 67668 w 68143"/>
                <a:gd name="connsiteY12" fmla="*/ 475 h 52159"/>
                <a:gd name="connsiteX13" fmla="*/ 67478 w 68143"/>
                <a:gd name="connsiteY13" fmla="*/ 475 h 52159"/>
                <a:gd name="connsiteX14" fmla="*/ 68144 w 68143"/>
                <a:gd name="connsiteY14" fmla="*/ 0 h 5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43" h="52159">
                  <a:moveTo>
                    <a:pt x="68144" y="0"/>
                  </a:moveTo>
                  <a:lnTo>
                    <a:pt x="68144" y="14346"/>
                  </a:lnTo>
                  <a:cubicBezTo>
                    <a:pt x="61301" y="19002"/>
                    <a:pt x="54078" y="23657"/>
                    <a:pt x="46569" y="28122"/>
                  </a:cubicBezTo>
                  <a:cubicBezTo>
                    <a:pt x="31838" y="36958"/>
                    <a:pt x="16252" y="44939"/>
                    <a:pt x="0" y="52159"/>
                  </a:cubicBezTo>
                  <a:lnTo>
                    <a:pt x="0" y="41613"/>
                  </a:lnTo>
                  <a:cubicBezTo>
                    <a:pt x="4182" y="39618"/>
                    <a:pt x="8364" y="37528"/>
                    <a:pt x="12355" y="35343"/>
                  </a:cubicBezTo>
                  <a:cubicBezTo>
                    <a:pt x="13116" y="34963"/>
                    <a:pt x="13876" y="34583"/>
                    <a:pt x="14541" y="34203"/>
                  </a:cubicBezTo>
                  <a:cubicBezTo>
                    <a:pt x="18818" y="31923"/>
                    <a:pt x="22905" y="29642"/>
                    <a:pt x="26991" y="27267"/>
                  </a:cubicBezTo>
                  <a:cubicBezTo>
                    <a:pt x="28322" y="26507"/>
                    <a:pt x="29557" y="25842"/>
                    <a:pt x="30793" y="25082"/>
                  </a:cubicBezTo>
                  <a:cubicBezTo>
                    <a:pt x="35545" y="22327"/>
                    <a:pt x="40202" y="19477"/>
                    <a:pt x="44764" y="16531"/>
                  </a:cubicBezTo>
                  <a:cubicBezTo>
                    <a:pt x="48470" y="14156"/>
                    <a:pt x="52082" y="11686"/>
                    <a:pt x="55598" y="9216"/>
                  </a:cubicBezTo>
                  <a:cubicBezTo>
                    <a:pt x="56359" y="8741"/>
                    <a:pt x="57024" y="8266"/>
                    <a:pt x="57689" y="7696"/>
                  </a:cubicBezTo>
                  <a:cubicBezTo>
                    <a:pt x="61111" y="5320"/>
                    <a:pt x="64437" y="2945"/>
                    <a:pt x="67668" y="475"/>
                  </a:cubicBezTo>
                  <a:lnTo>
                    <a:pt x="67478" y="475"/>
                  </a:lnTo>
                  <a:cubicBezTo>
                    <a:pt x="67478" y="475"/>
                    <a:pt x="67953" y="190"/>
                    <a:pt x="68144" y="0"/>
                  </a:cubicBezTo>
                  <a:close/>
                </a:path>
              </a:pathLst>
            </a:custGeom>
            <a:solidFill>
              <a:srgbClr val="3D3E3E"/>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24" name="Freeform 2923">
              <a:extLst>
                <a:ext uri="{FF2B5EF4-FFF2-40B4-BE49-F238E27FC236}">
                  <a16:creationId xmlns:a16="http://schemas.microsoft.com/office/drawing/2014/main" id="{8E164738-41AD-370E-5B53-3F85EF8D2762}"/>
                </a:ext>
              </a:extLst>
            </p:cNvPr>
            <p:cNvSpPr/>
            <p:nvPr/>
          </p:nvSpPr>
          <p:spPr>
            <a:xfrm>
              <a:off x="6301570" y="4268867"/>
              <a:ext cx="51036" cy="20331"/>
            </a:xfrm>
            <a:custGeom>
              <a:avLst/>
              <a:gdLst>
                <a:gd name="connsiteX0" fmla="*/ 51036 w 51036"/>
                <a:gd name="connsiteY0" fmla="*/ 0 h 20331"/>
                <a:gd name="connsiteX1" fmla="*/ 51036 w 51036"/>
                <a:gd name="connsiteY1" fmla="*/ 950 h 20331"/>
                <a:gd name="connsiteX2" fmla="*/ 0 w 51036"/>
                <a:gd name="connsiteY2" fmla="*/ 20332 h 20331"/>
                <a:gd name="connsiteX3" fmla="*/ 0 w 51036"/>
                <a:gd name="connsiteY3" fmla="*/ 19097 h 20331"/>
                <a:gd name="connsiteX4" fmla="*/ 13306 w 51036"/>
                <a:gd name="connsiteY4" fmla="*/ 14726 h 20331"/>
                <a:gd name="connsiteX5" fmla="*/ 14066 w 51036"/>
                <a:gd name="connsiteY5" fmla="*/ 14441 h 20331"/>
                <a:gd name="connsiteX6" fmla="*/ 28702 w 51036"/>
                <a:gd name="connsiteY6" fmla="*/ 9121 h 20331"/>
                <a:gd name="connsiteX7" fmla="*/ 33264 w 51036"/>
                <a:gd name="connsiteY7" fmla="*/ 7316 h 20331"/>
                <a:gd name="connsiteX8" fmla="*/ 44479 w 51036"/>
                <a:gd name="connsiteY8" fmla="*/ 2755 h 20331"/>
                <a:gd name="connsiteX9" fmla="*/ 48755 w 51036"/>
                <a:gd name="connsiteY9" fmla="*/ 950 h 20331"/>
                <a:gd name="connsiteX10" fmla="*/ 51036 w 51036"/>
                <a:gd name="connsiteY10" fmla="*/ 0 h 2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036" h="20331">
                  <a:moveTo>
                    <a:pt x="51036" y="0"/>
                  </a:moveTo>
                  <a:lnTo>
                    <a:pt x="51036" y="950"/>
                  </a:lnTo>
                  <a:cubicBezTo>
                    <a:pt x="34690" y="8266"/>
                    <a:pt x="17582" y="14726"/>
                    <a:pt x="0" y="20332"/>
                  </a:cubicBezTo>
                  <a:lnTo>
                    <a:pt x="0" y="19097"/>
                  </a:lnTo>
                  <a:cubicBezTo>
                    <a:pt x="4467" y="17671"/>
                    <a:pt x="8839" y="16151"/>
                    <a:pt x="13306" y="14726"/>
                  </a:cubicBezTo>
                  <a:cubicBezTo>
                    <a:pt x="13591" y="14631"/>
                    <a:pt x="13876" y="14441"/>
                    <a:pt x="14066" y="14441"/>
                  </a:cubicBezTo>
                  <a:cubicBezTo>
                    <a:pt x="19008" y="12731"/>
                    <a:pt x="23855" y="10926"/>
                    <a:pt x="28702" y="9121"/>
                  </a:cubicBezTo>
                  <a:cubicBezTo>
                    <a:pt x="30223" y="8551"/>
                    <a:pt x="31743" y="7886"/>
                    <a:pt x="33264" y="7316"/>
                  </a:cubicBezTo>
                  <a:cubicBezTo>
                    <a:pt x="37066" y="5795"/>
                    <a:pt x="40772" y="4275"/>
                    <a:pt x="44479" y="2755"/>
                  </a:cubicBezTo>
                  <a:cubicBezTo>
                    <a:pt x="45904" y="2185"/>
                    <a:pt x="47330" y="1520"/>
                    <a:pt x="48755" y="950"/>
                  </a:cubicBezTo>
                  <a:cubicBezTo>
                    <a:pt x="49516" y="570"/>
                    <a:pt x="50276" y="285"/>
                    <a:pt x="51036" y="0"/>
                  </a:cubicBezTo>
                  <a:close/>
                </a:path>
              </a:pathLst>
            </a:custGeom>
            <a:solidFill>
              <a:srgbClr val="3C3D3D"/>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25" name="Freeform 2924">
              <a:extLst>
                <a:ext uri="{FF2B5EF4-FFF2-40B4-BE49-F238E27FC236}">
                  <a16:creationId xmlns:a16="http://schemas.microsoft.com/office/drawing/2014/main" id="{A57EA37B-95E9-4DF8-AC0D-06CEF221A907}"/>
                </a:ext>
              </a:extLst>
            </p:cNvPr>
            <p:cNvSpPr/>
            <p:nvPr/>
          </p:nvSpPr>
          <p:spPr>
            <a:xfrm>
              <a:off x="6250344" y="4285968"/>
              <a:ext cx="50941" cy="17291"/>
            </a:xfrm>
            <a:custGeom>
              <a:avLst/>
              <a:gdLst>
                <a:gd name="connsiteX0" fmla="*/ 50941 w 50941"/>
                <a:gd name="connsiteY0" fmla="*/ 0 h 17291"/>
                <a:gd name="connsiteX1" fmla="*/ 50941 w 50941"/>
                <a:gd name="connsiteY1" fmla="*/ 3325 h 17291"/>
                <a:gd name="connsiteX2" fmla="*/ 0 w 50941"/>
                <a:gd name="connsiteY2" fmla="*/ 17291 h 17291"/>
                <a:gd name="connsiteX3" fmla="*/ 0 w 50941"/>
                <a:gd name="connsiteY3" fmla="*/ 13586 h 17291"/>
                <a:gd name="connsiteX4" fmla="*/ 5322 w 50941"/>
                <a:gd name="connsiteY4" fmla="*/ 12256 h 17291"/>
                <a:gd name="connsiteX5" fmla="*/ 9504 w 50941"/>
                <a:gd name="connsiteY5" fmla="*/ 11306 h 17291"/>
                <a:gd name="connsiteX6" fmla="*/ 26706 w 50941"/>
                <a:gd name="connsiteY6" fmla="*/ 7031 h 17291"/>
                <a:gd name="connsiteX7" fmla="*/ 28987 w 50941"/>
                <a:gd name="connsiteY7" fmla="*/ 6365 h 17291"/>
                <a:gd name="connsiteX8" fmla="*/ 44193 w 50941"/>
                <a:gd name="connsiteY8" fmla="*/ 1995 h 17291"/>
                <a:gd name="connsiteX9" fmla="*/ 48090 w 50941"/>
                <a:gd name="connsiteY9" fmla="*/ 855 h 17291"/>
                <a:gd name="connsiteX10" fmla="*/ 50941 w 50941"/>
                <a:gd name="connsiteY10" fmla="*/ 0 h 1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41" h="17291">
                  <a:moveTo>
                    <a:pt x="50941" y="0"/>
                  </a:moveTo>
                  <a:lnTo>
                    <a:pt x="50941" y="3325"/>
                  </a:lnTo>
                  <a:cubicBezTo>
                    <a:pt x="34404" y="8741"/>
                    <a:pt x="17392" y="13396"/>
                    <a:pt x="0" y="17291"/>
                  </a:cubicBezTo>
                  <a:lnTo>
                    <a:pt x="0" y="13586"/>
                  </a:lnTo>
                  <a:cubicBezTo>
                    <a:pt x="1711" y="13111"/>
                    <a:pt x="3516" y="12731"/>
                    <a:pt x="5322" y="12256"/>
                  </a:cubicBezTo>
                  <a:cubicBezTo>
                    <a:pt x="6748" y="11971"/>
                    <a:pt x="8078" y="11686"/>
                    <a:pt x="9504" y="11306"/>
                  </a:cubicBezTo>
                  <a:cubicBezTo>
                    <a:pt x="15301" y="9976"/>
                    <a:pt x="21004" y="8551"/>
                    <a:pt x="26706" y="7031"/>
                  </a:cubicBezTo>
                  <a:cubicBezTo>
                    <a:pt x="27466" y="6841"/>
                    <a:pt x="28227" y="6556"/>
                    <a:pt x="28987" y="6365"/>
                  </a:cubicBezTo>
                  <a:cubicBezTo>
                    <a:pt x="34119" y="4940"/>
                    <a:pt x="39156" y="3515"/>
                    <a:pt x="44193" y="1995"/>
                  </a:cubicBezTo>
                  <a:cubicBezTo>
                    <a:pt x="45429" y="1615"/>
                    <a:pt x="46760" y="1235"/>
                    <a:pt x="48090" y="855"/>
                  </a:cubicBezTo>
                  <a:cubicBezTo>
                    <a:pt x="49041" y="570"/>
                    <a:pt x="49991" y="285"/>
                    <a:pt x="50941" y="0"/>
                  </a:cubicBezTo>
                  <a:close/>
                </a:path>
              </a:pathLst>
            </a:custGeom>
            <a:solidFill>
              <a:srgbClr val="3B3C3C"/>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26" name="Freeform 2925">
              <a:extLst>
                <a:ext uri="{FF2B5EF4-FFF2-40B4-BE49-F238E27FC236}">
                  <a16:creationId xmlns:a16="http://schemas.microsoft.com/office/drawing/2014/main" id="{AC7610BD-BFC2-2F75-954B-034DFE1AA908}"/>
                </a:ext>
              </a:extLst>
            </p:cNvPr>
            <p:cNvSpPr/>
            <p:nvPr/>
          </p:nvSpPr>
          <p:spPr>
            <a:xfrm>
              <a:off x="6198928" y="4285968"/>
              <a:ext cx="51131" cy="26887"/>
            </a:xfrm>
            <a:custGeom>
              <a:avLst/>
              <a:gdLst>
                <a:gd name="connsiteX0" fmla="*/ 51131 w 51131"/>
                <a:gd name="connsiteY0" fmla="*/ 0 h 26887"/>
                <a:gd name="connsiteX1" fmla="*/ 51131 w 51131"/>
                <a:gd name="connsiteY1" fmla="*/ 17386 h 26887"/>
                <a:gd name="connsiteX2" fmla="*/ 0 w 51131"/>
                <a:gd name="connsiteY2" fmla="*/ 26887 h 26887"/>
                <a:gd name="connsiteX3" fmla="*/ 0 w 51131"/>
                <a:gd name="connsiteY3" fmla="*/ 9596 h 26887"/>
                <a:gd name="connsiteX4" fmla="*/ 16822 w 51131"/>
                <a:gd name="connsiteY4" fmla="*/ 6841 h 26887"/>
                <a:gd name="connsiteX5" fmla="*/ 20719 w 51131"/>
                <a:gd name="connsiteY5" fmla="*/ 6176 h 26887"/>
                <a:gd name="connsiteX6" fmla="*/ 38776 w 51131"/>
                <a:gd name="connsiteY6" fmla="*/ 2660 h 26887"/>
                <a:gd name="connsiteX7" fmla="*/ 39442 w 51131"/>
                <a:gd name="connsiteY7" fmla="*/ 2470 h 26887"/>
                <a:gd name="connsiteX8" fmla="*/ 39442 w 51131"/>
                <a:gd name="connsiteY8" fmla="*/ 2470 h 26887"/>
                <a:gd name="connsiteX9" fmla="*/ 51131 w 51131"/>
                <a:gd name="connsiteY9" fmla="*/ 0 h 2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31" h="26887">
                  <a:moveTo>
                    <a:pt x="51131" y="0"/>
                  </a:moveTo>
                  <a:lnTo>
                    <a:pt x="51131" y="17386"/>
                  </a:lnTo>
                  <a:cubicBezTo>
                    <a:pt x="34309" y="21282"/>
                    <a:pt x="17297" y="24417"/>
                    <a:pt x="0" y="26887"/>
                  </a:cubicBezTo>
                  <a:lnTo>
                    <a:pt x="0" y="9596"/>
                  </a:lnTo>
                  <a:cubicBezTo>
                    <a:pt x="5702" y="8741"/>
                    <a:pt x="11215" y="7886"/>
                    <a:pt x="16822" y="6841"/>
                  </a:cubicBezTo>
                  <a:cubicBezTo>
                    <a:pt x="18153" y="6651"/>
                    <a:pt x="19483" y="6365"/>
                    <a:pt x="20719" y="6176"/>
                  </a:cubicBezTo>
                  <a:cubicBezTo>
                    <a:pt x="26801" y="5035"/>
                    <a:pt x="32789" y="3895"/>
                    <a:pt x="38776" y="2660"/>
                  </a:cubicBezTo>
                  <a:cubicBezTo>
                    <a:pt x="38966" y="2565"/>
                    <a:pt x="39156" y="2565"/>
                    <a:pt x="39442" y="2470"/>
                  </a:cubicBezTo>
                  <a:lnTo>
                    <a:pt x="39442" y="2470"/>
                  </a:lnTo>
                  <a:cubicBezTo>
                    <a:pt x="43338" y="1710"/>
                    <a:pt x="47235" y="855"/>
                    <a:pt x="51131" y="0"/>
                  </a:cubicBezTo>
                  <a:close/>
                </a:path>
              </a:pathLst>
            </a:custGeom>
            <a:solidFill>
              <a:srgbClr val="3A3B3B"/>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27" name="Freeform 2926">
              <a:extLst>
                <a:ext uri="{FF2B5EF4-FFF2-40B4-BE49-F238E27FC236}">
                  <a16:creationId xmlns:a16="http://schemas.microsoft.com/office/drawing/2014/main" id="{7182D327-FFE7-261C-6E15-B86470A7D81E}"/>
                </a:ext>
              </a:extLst>
            </p:cNvPr>
            <p:cNvSpPr/>
            <p:nvPr/>
          </p:nvSpPr>
          <p:spPr>
            <a:xfrm>
              <a:off x="6147701" y="4302975"/>
              <a:ext cx="51036" cy="15296"/>
            </a:xfrm>
            <a:custGeom>
              <a:avLst/>
              <a:gdLst>
                <a:gd name="connsiteX0" fmla="*/ 51036 w 51036"/>
                <a:gd name="connsiteY0" fmla="*/ 0 h 15296"/>
                <a:gd name="connsiteX1" fmla="*/ 51036 w 51036"/>
                <a:gd name="connsiteY1" fmla="*/ 9976 h 15296"/>
                <a:gd name="connsiteX2" fmla="*/ 0 w 51036"/>
                <a:gd name="connsiteY2" fmla="*/ 15296 h 15296"/>
                <a:gd name="connsiteX3" fmla="*/ 0 w 51036"/>
                <a:gd name="connsiteY3" fmla="*/ 5130 h 15296"/>
                <a:gd name="connsiteX4" fmla="*/ 7128 w 51036"/>
                <a:gd name="connsiteY4" fmla="*/ 4655 h 15296"/>
                <a:gd name="connsiteX5" fmla="*/ 10739 w 51036"/>
                <a:gd name="connsiteY5" fmla="*/ 4370 h 15296"/>
                <a:gd name="connsiteX6" fmla="*/ 28037 w 51036"/>
                <a:gd name="connsiteY6" fmla="*/ 2755 h 15296"/>
                <a:gd name="connsiteX7" fmla="*/ 31648 w 51036"/>
                <a:gd name="connsiteY7" fmla="*/ 2375 h 15296"/>
                <a:gd name="connsiteX8" fmla="*/ 47235 w 51036"/>
                <a:gd name="connsiteY8" fmla="*/ 475 h 15296"/>
                <a:gd name="connsiteX9" fmla="*/ 49801 w 51036"/>
                <a:gd name="connsiteY9" fmla="*/ 190 h 15296"/>
                <a:gd name="connsiteX10" fmla="*/ 49896 w 51036"/>
                <a:gd name="connsiteY10" fmla="*/ 190 h 15296"/>
                <a:gd name="connsiteX11" fmla="*/ 51036 w 51036"/>
                <a:gd name="connsiteY11" fmla="*/ 0 h 1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36" h="15296">
                  <a:moveTo>
                    <a:pt x="51036" y="0"/>
                  </a:moveTo>
                  <a:lnTo>
                    <a:pt x="51036" y="9976"/>
                  </a:lnTo>
                  <a:cubicBezTo>
                    <a:pt x="34214" y="12351"/>
                    <a:pt x="17202" y="14156"/>
                    <a:pt x="0" y="15296"/>
                  </a:cubicBezTo>
                  <a:lnTo>
                    <a:pt x="0" y="5130"/>
                  </a:lnTo>
                  <a:cubicBezTo>
                    <a:pt x="2471" y="4940"/>
                    <a:pt x="4847" y="4750"/>
                    <a:pt x="7128" y="4655"/>
                  </a:cubicBezTo>
                  <a:cubicBezTo>
                    <a:pt x="8363" y="4560"/>
                    <a:pt x="9504" y="4465"/>
                    <a:pt x="10739" y="4370"/>
                  </a:cubicBezTo>
                  <a:cubicBezTo>
                    <a:pt x="16537" y="3895"/>
                    <a:pt x="22239" y="3325"/>
                    <a:pt x="28037" y="2755"/>
                  </a:cubicBezTo>
                  <a:cubicBezTo>
                    <a:pt x="29272" y="2660"/>
                    <a:pt x="30508" y="2470"/>
                    <a:pt x="31648" y="2375"/>
                  </a:cubicBezTo>
                  <a:cubicBezTo>
                    <a:pt x="36875" y="1805"/>
                    <a:pt x="42103" y="1140"/>
                    <a:pt x="47235" y="475"/>
                  </a:cubicBezTo>
                  <a:cubicBezTo>
                    <a:pt x="48090" y="380"/>
                    <a:pt x="48945" y="285"/>
                    <a:pt x="49801" y="190"/>
                  </a:cubicBezTo>
                  <a:lnTo>
                    <a:pt x="49896" y="190"/>
                  </a:lnTo>
                  <a:cubicBezTo>
                    <a:pt x="49896" y="190"/>
                    <a:pt x="50656" y="95"/>
                    <a:pt x="51036" y="0"/>
                  </a:cubicBezTo>
                  <a:close/>
                </a:path>
              </a:pathLst>
            </a:custGeom>
            <a:solidFill>
              <a:srgbClr val="393A3A"/>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28" name="Freeform 2927">
              <a:extLst>
                <a:ext uri="{FF2B5EF4-FFF2-40B4-BE49-F238E27FC236}">
                  <a16:creationId xmlns:a16="http://schemas.microsoft.com/office/drawing/2014/main" id="{C1849025-B49F-AE0A-10AE-A71ACF30F9A8}"/>
                </a:ext>
              </a:extLst>
            </p:cNvPr>
            <p:cNvSpPr/>
            <p:nvPr/>
          </p:nvSpPr>
          <p:spPr>
            <a:xfrm>
              <a:off x="6096380" y="4302975"/>
              <a:ext cx="51131" cy="17101"/>
            </a:xfrm>
            <a:custGeom>
              <a:avLst/>
              <a:gdLst>
                <a:gd name="connsiteX0" fmla="*/ 51131 w 51131"/>
                <a:gd name="connsiteY0" fmla="*/ 0 h 17101"/>
                <a:gd name="connsiteX1" fmla="*/ 51131 w 51131"/>
                <a:gd name="connsiteY1" fmla="*/ 15296 h 17101"/>
                <a:gd name="connsiteX2" fmla="*/ 0 w 51131"/>
                <a:gd name="connsiteY2" fmla="*/ 17101 h 17101"/>
                <a:gd name="connsiteX3" fmla="*/ 0 w 51131"/>
                <a:gd name="connsiteY3" fmla="*/ 1805 h 17101"/>
                <a:gd name="connsiteX4" fmla="*/ 7128 w 51131"/>
                <a:gd name="connsiteY4" fmla="*/ 1805 h 17101"/>
                <a:gd name="connsiteX5" fmla="*/ 20529 w 51131"/>
                <a:gd name="connsiteY5" fmla="*/ 1615 h 17101"/>
                <a:gd name="connsiteX6" fmla="*/ 24045 w 51131"/>
                <a:gd name="connsiteY6" fmla="*/ 1520 h 17101"/>
                <a:gd name="connsiteX7" fmla="*/ 40297 w 51131"/>
                <a:gd name="connsiteY7" fmla="*/ 760 h 17101"/>
                <a:gd name="connsiteX8" fmla="*/ 43908 w 51131"/>
                <a:gd name="connsiteY8" fmla="*/ 475 h 17101"/>
                <a:gd name="connsiteX9" fmla="*/ 51131 w 51131"/>
                <a:gd name="connsiteY9" fmla="*/ 0 h 1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31" h="17101">
                  <a:moveTo>
                    <a:pt x="51131" y="0"/>
                  </a:moveTo>
                  <a:lnTo>
                    <a:pt x="51131" y="15296"/>
                  </a:lnTo>
                  <a:cubicBezTo>
                    <a:pt x="34214" y="16531"/>
                    <a:pt x="17107" y="17101"/>
                    <a:pt x="0" y="17101"/>
                  </a:cubicBezTo>
                  <a:lnTo>
                    <a:pt x="0" y="1805"/>
                  </a:lnTo>
                  <a:lnTo>
                    <a:pt x="7128" y="1805"/>
                  </a:lnTo>
                  <a:cubicBezTo>
                    <a:pt x="11595" y="1710"/>
                    <a:pt x="16062" y="1710"/>
                    <a:pt x="20529" y="1615"/>
                  </a:cubicBezTo>
                  <a:cubicBezTo>
                    <a:pt x="21764" y="1520"/>
                    <a:pt x="22905" y="1520"/>
                    <a:pt x="24045" y="1520"/>
                  </a:cubicBezTo>
                  <a:cubicBezTo>
                    <a:pt x="29462" y="1330"/>
                    <a:pt x="34880" y="1045"/>
                    <a:pt x="40297" y="760"/>
                  </a:cubicBezTo>
                  <a:cubicBezTo>
                    <a:pt x="41532" y="665"/>
                    <a:pt x="42673" y="570"/>
                    <a:pt x="43908" y="475"/>
                  </a:cubicBezTo>
                  <a:cubicBezTo>
                    <a:pt x="46284" y="380"/>
                    <a:pt x="48660" y="190"/>
                    <a:pt x="51131" y="0"/>
                  </a:cubicBezTo>
                  <a:close/>
                </a:path>
              </a:pathLst>
            </a:custGeom>
            <a:solidFill>
              <a:srgbClr val="383939"/>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29" name="Freeform 2928">
              <a:extLst>
                <a:ext uri="{FF2B5EF4-FFF2-40B4-BE49-F238E27FC236}">
                  <a16:creationId xmlns:a16="http://schemas.microsoft.com/office/drawing/2014/main" id="{29BD5A11-E178-5A53-C5C0-8A0B21D8B85C}"/>
                </a:ext>
              </a:extLst>
            </p:cNvPr>
            <p:cNvSpPr/>
            <p:nvPr/>
          </p:nvSpPr>
          <p:spPr>
            <a:xfrm>
              <a:off x="6028141" y="4302975"/>
              <a:ext cx="68048" cy="17101"/>
            </a:xfrm>
            <a:custGeom>
              <a:avLst/>
              <a:gdLst>
                <a:gd name="connsiteX0" fmla="*/ 68048 w 68048"/>
                <a:gd name="connsiteY0" fmla="*/ 3420 h 17101"/>
                <a:gd name="connsiteX1" fmla="*/ 68048 w 68048"/>
                <a:gd name="connsiteY1" fmla="*/ 17101 h 17101"/>
                <a:gd name="connsiteX2" fmla="*/ 0 w 68048"/>
                <a:gd name="connsiteY2" fmla="*/ 13681 h 17101"/>
                <a:gd name="connsiteX3" fmla="*/ 0 w 68048"/>
                <a:gd name="connsiteY3" fmla="*/ 0 h 17101"/>
                <a:gd name="connsiteX4" fmla="*/ 7413 w 68048"/>
                <a:gd name="connsiteY4" fmla="*/ 665 h 17101"/>
                <a:gd name="connsiteX5" fmla="*/ 14161 w 68048"/>
                <a:gd name="connsiteY5" fmla="*/ 1235 h 17101"/>
                <a:gd name="connsiteX6" fmla="*/ 28417 w 68048"/>
                <a:gd name="connsiteY6" fmla="*/ 2185 h 17101"/>
                <a:gd name="connsiteX7" fmla="*/ 32979 w 68048"/>
                <a:gd name="connsiteY7" fmla="*/ 2470 h 17101"/>
                <a:gd name="connsiteX8" fmla="*/ 51892 w 68048"/>
                <a:gd name="connsiteY8" fmla="*/ 3230 h 17101"/>
                <a:gd name="connsiteX9" fmla="*/ 56454 w 68048"/>
                <a:gd name="connsiteY9" fmla="*/ 3230 h 17101"/>
                <a:gd name="connsiteX10" fmla="*/ 56454 w 68048"/>
                <a:gd name="connsiteY10" fmla="*/ 3230 h 17101"/>
                <a:gd name="connsiteX11" fmla="*/ 68048 w 68048"/>
                <a:gd name="connsiteY11" fmla="*/ 3325 h 1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48" h="17101">
                  <a:moveTo>
                    <a:pt x="68048" y="3420"/>
                  </a:moveTo>
                  <a:lnTo>
                    <a:pt x="68048" y="17101"/>
                  </a:lnTo>
                  <a:cubicBezTo>
                    <a:pt x="45239" y="17101"/>
                    <a:pt x="22524" y="15961"/>
                    <a:pt x="0" y="13681"/>
                  </a:cubicBezTo>
                  <a:lnTo>
                    <a:pt x="0" y="0"/>
                  </a:lnTo>
                  <a:cubicBezTo>
                    <a:pt x="2471" y="285"/>
                    <a:pt x="4942" y="475"/>
                    <a:pt x="7413" y="665"/>
                  </a:cubicBezTo>
                  <a:cubicBezTo>
                    <a:pt x="9694" y="855"/>
                    <a:pt x="11880" y="1045"/>
                    <a:pt x="14161" y="1235"/>
                  </a:cubicBezTo>
                  <a:cubicBezTo>
                    <a:pt x="18913" y="1615"/>
                    <a:pt x="23665" y="1900"/>
                    <a:pt x="28417" y="2185"/>
                  </a:cubicBezTo>
                  <a:cubicBezTo>
                    <a:pt x="29938" y="2280"/>
                    <a:pt x="31458" y="2375"/>
                    <a:pt x="32979" y="2470"/>
                  </a:cubicBezTo>
                  <a:cubicBezTo>
                    <a:pt x="39346" y="2755"/>
                    <a:pt x="45619" y="3040"/>
                    <a:pt x="51892" y="3230"/>
                  </a:cubicBezTo>
                  <a:cubicBezTo>
                    <a:pt x="53412" y="3230"/>
                    <a:pt x="54933" y="3230"/>
                    <a:pt x="56454" y="3230"/>
                  </a:cubicBezTo>
                  <a:lnTo>
                    <a:pt x="56454" y="3230"/>
                  </a:lnTo>
                  <a:cubicBezTo>
                    <a:pt x="60350" y="3230"/>
                    <a:pt x="64247" y="3325"/>
                    <a:pt x="68048" y="3325"/>
                  </a:cubicBezTo>
                  <a:close/>
                </a:path>
              </a:pathLst>
            </a:custGeom>
            <a:solidFill>
              <a:srgbClr val="373838"/>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30" name="Freeform 2929">
              <a:extLst>
                <a:ext uri="{FF2B5EF4-FFF2-40B4-BE49-F238E27FC236}">
                  <a16:creationId xmlns:a16="http://schemas.microsoft.com/office/drawing/2014/main" id="{D97643AD-485A-11C1-A337-B8163F92EAB7}"/>
                </a:ext>
              </a:extLst>
            </p:cNvPr>
            <p:cNvSpPr/>
            <p:nvPr/>
          </p:nvSpPr>
          <p:spPr>
            <a:xfrm>
              <a:off x="5669176" y="4063841"/>
              <a:ext cx="358679" cy="252720"/>
            </a:xfrm>
            <a:custGeom>
              <a:avLst/>
              <a:gdLst>
                <a:gd name="connsiteX0" fmla="*/ 358680 w 358679"/>
                <a:gd name="connsiteY0" fmla="*/ 238564 h 252720"/>
                <a:gd name="connsiteX1" fmla="*/ 358680 w 358679"/>
                <a:gd name="connsiteY1" fmla="*/ 252720 h 252720"/>
                <a:gd name="connsiteX2" fmla="*/ 125833 w 358679"/>
                <a:gd name="connsiteY2" fmla="*/ 181845 h 252720"/>
                <a:gd name="connsiteX3" fmla="*/ 0 w 358679"/>
                <a:gd name="connsiteY3" fmla="*/ 8836 h 252720"/>
                <a:gd name="connsiteX4" fmla="*/ 0 w 358679"/>
                <a:gd name="connsiteY4" fmla="*/ 0 h 252720"/>
                <a:gd name="connsiteX5" fmla="*/ 285 w 358679"/>
                <a:gd name="connsiteY5" fmla="*/ 4465 h 252720"/>
                <a:gd name="connsiteX6" fmla="*/ 57309 w 358679"/>
                <a:gd name="connsiteY6" fmla="*/ 118379 h 252720"/>
                <a:gd name="connsiteX7" fmla="*/ 126403 w 358679"/>
                <a:gd name="connsiteY7" fmla="*/ 170349 h 252720"/>
                <a:gd name="connsiteX8" fmla="*/ 329503 w 358679"/>
                <a:gd name="connsiteY8" fmla="*/ 235049 h 252720"/>
                <a:gd name="connsiteX9" fmla="*/ 331499 w 358679"/>
                <a:gd name="connsiteY9" fmla="*/ 235334 h 252720"/>
                <a:gd name="connsiteX10" fmla="*/ 347750 w 358679"/>
                <a:gd name="connsiteY10" fmla="*/ 237329 h 252720"/>
                <a:gd name="connsiteX11" fmla="*/ 353358 w 358679"/>
                <a:gd name="connsiteY11" fmla="*/ 237899 h 252720"/>
                <a:gd name="connsiteX12" fmla="*/ 358680 w 358679"/>
                <a:gd name="connsiteY12" fmla="*/ 238564 h 25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679" h="252720">
                  <a:moveTo>
                    <a:pt x="358680" y="238564"/>
                  </a:moveTo>
                  <a:lnTo>
                    <a:pt x="358680" y="252720"/>
                  </a:lnTo>
                  <a:cubicBezTo>
                    <a:pt x="273524" y="244550"/>
                    <a:pt x="191695" y="220893"/>
                    <a:pt x="125833" y="181845"/>
                  </a:cubicBezTo>
                  <a:cubicBezTo>
                    <a:pt x="44954" y="133961"/>
                    <a:pt x="3041" y="71636"/>
                    <a:pt x="0" y="8836"/>
                  </a:cubicBezTo>
                  <a:lnTo>
                    <a:pt x="0" y="0"/>
                  </a:lnTo>
                  <a:cubicBezTo>
                    <a:pt x="95" y="1520"/>
                    <a:pt x="190" y="2945"/>
                    <a:pt x="285" y="4465"/>
                  </a:cubicBezTo>
                  <a:cubicBezTo>
                    <a:pt x="2661" y="43893"/>
                    <a:pt x="21669" y="83037"/>
                    <a:pt x="57309" y="118379"/>
                  </a:cubicBezTo>
                  <a:cubicBezTo>
                    <a:pt x="75747" y="137096"/>
                    <a:pt x="98746" y="154672"/>
                    <a:pt x="126403" y="170349"/>
                  </a:cubicBezTo>
                  <a:cubicBezTo>
                    <a:pt x="184567" y="203126"/>
                    <a:pt x="255182" y="224693"/>
                    <a:pt x="329503" y="235049"/>
                  </a:cubicBezTo>
                  <a:cubicBezTo>
                    <a:pt x="330168" y="235144"/>
                    <a:pt x="330833" y="235239"/>
                    <a:pt x="331499" y="235334"/>
                  </a:cubicBezTo>
                  <a:lnTo>
                    <a:pt x="347750" y="237329"/>
                  </a:lnTo>
                  <a:cubicBezTo>
                    <a:pt x="349651" y="237519"/>
                    <a:pt x="351457" y="237709"/>
                    <a:pt x="353358" y="237899"/>
                  </a:cubicBezTo>
                  <a:cubicBezTo>
                    <a:pt x="355163" y="238089"/>
                    <a:pt x="356874" y="238374"/>
                    <a:pt x="358680" y="238564"/>
                  </a:cubicBezTo>
                  <a:close/>
                </a:path>
              </a:pathLst>
            </a:custGeom>
            <a:solidFill>
              <a:srgbClr val="363737"/>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31" name="Freeform 2930">
              <a:extLst>
                <a:ext uri="{FF2B5EF4-FFF2-40B4-BE49-F238E27FC236}">
                  <a16:creationId xmlns:a16="http://schemas.microsoft.com/office/drawing/2014/main" id="{141F35F0-74E9-9A2D-80EA-EE47D5163B1F}"/>
                </a:ext>
              </a:extLst>
            </p:cNvPr>
            <p:cNvSpPr/>
            <p:nvPr/>
          </p:nvSpPr>
          <p:spPr>
            <a:xfrm>
              <a:off x="5669081" y="4063841"/>
              <a:ext cx="854407" cy="256235"/>
            </a:xfrm>
            <a:custGeom>
              <a:avLst/>
              <a:gdLst>
                <a:gd name="connsiteX0" fmla="*/ 854407 w 854407"/>
                <a:gd name="connsiteY0" fmla="*/ 0 h 256235"/>
                <a:gd name="connsiteX1" fmla="*/ 854407 w 854407"/>
                <a:gd name="connsiteY1" fmla="*/ 3040 h 256235"/>
                <a:gd name="connsiteX2" fmla="*/ 751859 w 854407"/>
                <a:gd name="connsiteY2" fmla="*/ 168068 h 256235"/>
                <a:gd name="connsiteX3" fmla="*/ 730285 w 854407"/>
                <a:gd name="connsiteY3" fmla="*/ 181845 h 256235"/>
                <a:gd name="connsiteX4" fmla="*/ 683716 w 854407"/>
                <a:gd name="connsiteY4" fmla="*/ 205882 h 256235"/>
                <a:gd name="connsiteX5" fmla="*/ 683526 w 854407"/>
                <a:gd name="connsiteY5" fmla="*/ 205976 h 256235"/>
                <a:gd name="connsiteX6" fmla="*/ 632489 w 854407"/>
                <a:gd name="connsiteY6" fmla="*/ 225358 h 256235"/>
                <a:gd name="connsiteX7" fmla="*/ 632204 w 854407"/>
                <a:gd name="connsiteY7" fmla="*/ 225453 h 256235"/>
                <a:gd name="connsiteX8" fmla="*/ 581263 w 854407"/>
                <a:gd name="connsiteY8" fmla="*/ 239419 h 256235"/>
                <a:gd name="connsiteX9" fmla="*/ 580883 w 854407"/>
                <a:gd name="connsiteY9" fmla="*/ 239514 h 256235"/>
                <a:gd name="connsiteX10" fmla="*/ 529847 w 854407"/>
                <a:gd name="connsiteY10" fmla="*/ 249015 h 256235"/>
                <a:gd name="connsiteX11" fmla="*/ 529656 w 854407"/>
                <a:gd name="connsiteY11" fmla="*/ 249110 h 256235"/>
                <a:gd name="connsiteX12" fmla="*/ 478620 w 854407"/>
                <a:gd name="connsiteY12" fmla="*/ 254430 h 256235"/>
                <a:gd name="connsiteX13" fmla="*/ 478430 w 854407"/>
                <a:gd name="connsiteY13" fmla="*/ 254430 h 256235"/>
                <a:gd name="connsiteX14" fmla="*/ 427299 w 854407"/>
                <a:gd name="connsiteY14" fmla="*/ 256235 h 256235"/>
                <a:gd name="connsiteX15" fmla="*/ 427109 w 854407"/>
                <a:gd name="connsiteY15" fmla="*/ 256235 h 256235"/>
                <a:gd name="connsiteX16" fmla="*/ 359060 w 854407"/>
                <a:gd name="connsiteY16" fmla="*/ 252815 h 256235"/>
                <a:gd name="connsiteX17" fmla="*/ 358775 w 854407"/>
                <a:gd name="connsiteY17" fmla="*/ 252720 h 256235"/>
                <a:gd name="connsiteX18" fmla="*/ 125928 w 854407"/>
                <a:gd name="connsiteY18" fmla="*/ 181845 h 256235"/>
                <a:gd name="connsiteX19" fmla="*/ 95 w 854407"/>
                <a:gd name="connsiteY19" fmla="*/ 8836 h 256235"/>
                <a:gd name="connsiteX20" fmla="*/ 0 w 854407"/>
                <a:gd name="connsiteY20" fmla="*/ 7981 h 256235"/>
                <a:gd name="connsiteX21" fmla="*/ 0 w 854407"/>
                <a:gd name="connsiteY21" fmla="*/ 0 h 256235"/>
                <a:gd name="connsiteX22" fmla="*/ 35830 w 854407"/>
                <a:gd name="connsiteY22" fmla="*/ 0 h 256235"/>
                <a:gd name="connsiteX23" fmla="*/ 151303 w 854407"/>
                <a:gd name="connsiteY23" fmla="*/ 166738 h 256235"/>
                <a:gd name="connsiteX24" fmla="*/ 704815 w 854407"/>
                <a:gd name="connsiteY24" fmla="*/ 166738 h 256235"/>
                <a:gd name="connsiteX25" fmla="*/ 819623 w 854407"/>
                <a:gd name="connsiteY25" fmla="*/ 0 h 256235"/>
                <a:gd name="connsiteX26" fmla="*/ 854407 w 854407"/>
                <a:gd name="connsiteY26" fmla="*/ 0 h 2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54407" h="256235">
                  <a:moveTo>
                    <a:pt x="854407" y="0"/>
                  </a:moveTo>
                  <a:lnTo>
                    <a:pt x="854407" y="3040"/>
                  </a:lnTo>
                  <a:cubicBezTo>
                    <a:pt x="854407" y="61945"/>
                    <a:pt x="820288" y="120660"/>
                    <a:pt x="751859" y="168068"/>
                  </a:cubicBezTo>
                  <a:cubicBezTo>
                    <a:pt x="745017" y="172724"/>
                    <a:pt x="737793" y="177379"/>
                    <a:pt x="730285" y="181845"/>
                  </a:cubicBezTo>
                  <a:cubicBezTo>
                    <a:pt x="715554" y="190680"/>
                    <a:pt x="699968" y="198661"/>
                    <a:pt x="683716" y="205882"/>
                  </a:cubicBezTo>
                  <a:cubicBezTo>
                    <a:pt x="683716" y="205882"/>
                    <a:pt x="683716" y="205976"/>
                    <a:pt x="683526" y="205976"/>
                  </a:cubicBezTo>
                  <a:cubicBezTo>
                    <a:pt x="667179" y="213292"/>
                    <a:pt x="650072" y="219753"/>
                    <a:pt x="632489" y="225358"/>
                  </a:cubicBezTo>
                  <a:cubicBezTo>
                    <a:pt x="632394" y="225453"/>
                    <a:pt x="632299" y="225548"/>
                    <a:pt x="632204" y="225453"/>
                  </a:cubicBezTo>
                  <a:cubicBezTo>
                    <a:pt x="615667" y="230868"/>
                    <a:pt x="598655" y="235524"/>
                    <a:pt x="581263" y="239419"/>
                  </a:cubicBezTo>
                  <a:cubicBezTo>
                    <a:pt x="581168" y="239514"/>
                    <a:pt x="581073" y="239514"/>
                    <a:pt x="580883" y="239514"/>
                  </a:cubicBezTo>
                  <a:cubicBezTo>
                    <a:pt x="564156" y="243410"/>
                    <a:pt x="547144" y="246545"/>
                    <a:pt x="529847" y="249015"/>
                  </a:cubicBezTo>
                  <a:cubicBezTo>
                    <a:pt x="529847" y="249015"/>
                    <a:pt x="529847" y="249015"/>
                    <a:pt x="529656" y="249110"/>
                  </a:cubicBezTo>
                  <a:cubicBezTo>
                    <a:pt x="512834" y="251485"/>
                    <a:pt x="495822" y="253290"/>
                    <a:pt x="478620" y="254430"/>
                  </a:cubicBezTo>
                  <a:cubicBezTo>
                    <a:pt x="478620" y="254430"/>
                    <a:pt x="478525" y="254525"/>
                    <a:pt x="478430" y="254430"/>
                  </a:cubicBezTo>
                  <a:cubicBezTo>
                    <a:pt x="461513" y="255665"/>
                    <a:pt x="444406" y="256235"/>
                    <a:pt x="427299" y="256235"/>
                  </a:cubicBezTo>
                  <a:lnTo>
                    <a:pt x="427109" y="256235"/>
                  </a:lnTo>
                  <a:cubicBezTo>
                    <a:pt x="404299" y="256235"/>
                    <a:pt x="381585" y="255095"/>
                    <a:pt x="359060" y="252815"/>
                  </a:cubicBezTo>
                  <a:cubicBezTo>
                    <a:pt x="358965" y="252910"/>
                    <a:pt x="358870" y="252815"/>
                    <a:pt x="358775" y="252720"/>
                  </a:cubicBezTo>
                  <a:cubicBezTo>
                    <a:pt x="273619" y="244550"/>
                    <a:pt x="191790" y="220893"/>
                    <a:pt x="125928" y="181845"/>
                  </a:cubicBezTo>
                  <a:cubicBezTo>
                    <a:pt x="45049" y="133961"/>
                    <a:pt x="3136" y="71636"/>
                    <a:pt x="95" y="8836"/>
                  </a:cubicBezTo>
                  <a:cubicBezTo>
                    <a:pt x="95" y="8551"/>
                    <a:pt x="95" y="8266"/>
                    <a:pt x="0" y="7981"/>
                  </a:cubicBezTo>
                  <a:lnTo>
                    <a:pt x="0" y="0"/>
                  </a:lnTo>
                  <a:cubicBezTo>
                    <a:pt x="0" y="0"/>
                    <a:pt x="35830" y="0"/>
                    <a:pt x="35830" y="0"/>
                  </a:cubicBezTo>
                  <a:cubicBezTo>
                    <a:pt x="38016" y="70211"/>
                    <a:pt x="73751" y="120755"/>
                    <a:pt x="151303" y="166738"/>
                  </a:cubicBezTo>
                  <a:cubicBezTo>
                    <a:pt x="304602" y="257566"/>
                    <a:pt x="552466" y="257566"/>
                    <a:pt x="704815" y="166738"/>
                  </a:cubicBezTo>
                  <a:cubicBezTo>
                    <a:pt x="781892" y="120755"/>
                    <a:pt x="820953" y="60235"/>
                    <a:pt x="819623" y="0"/>
                  </a:cubicBezTo>
                  <a:lnTo>
                    <a:pt x="854407" y="0"/>
                  </a:lnTo>
                  <a:close/>
                </a:path>
              </a:pathLst>
            </a:custGeom>
            <a:solidFill>
              <a:srgbClr val="474849"/>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32" name="Freeform 2931">
              <a:extLst>
                <a:ext uri="{FF2B5EF4-FFF2-40B4-BE49-F238E27FC236}">
                  <a16:creationId xmlns:a16="http://schemas.microsoft.com/office/drawing/2014/main" id="{C126A215-6591-38FE-B9B9-25DEFDA04AE8}"/>
                </a:ext>
              </a:extLst>
            </p:cNvPr>
            <p:cNvSpPr/>
            <p:nvPr/>
          </p:nvSpPr>
          <p:spPr>
            <a:xfrm>
              <a:off x="5669366" y="4066786"/>
              <a:ext cx="854846" cy="321220"/>
            </a:xfrm>
            <a:custGeom>
              <a:avLst/>
              <a:gdLst>
                <a:gd name="connsiteX0" fmla="*/ 854312 w 854846"/>
                <a:gd name="connsiteY0" fmla="*/ 82372 h 321220"/>
                <a:gd name="connsiteX1" fmla="*/ 658435 w 854846"/>
                <a:gd name="connsiteY1" fmla="*/ 295379 h 321220"/>
                <a:gd name="connsiteX2" fmla="*/ 632109 w 854846"/>
                <a:gd name="connsiteY2" fmla="*/ 302124 h 321220"/>
                <a:gd name="connsiteX3" fmla="*/ 631919 w 854846"/>
                <a:gd name="connsiteY3" fmla="*/ 302124 h 321220"/>
                <a:gd name="connsiteX4" fmla="*/ 580883 w 854846"/>
                <a:gd name="connsiteY4" fmla="*/ 311625 h 321220"/>
                <a:gd name="connsiteX5" fmla="*/ 580598 w 854846"/>
                <a:gd name="connsiteY5" fmla="*/ 311625 h 321220"/>
                <a:gd name="connsiteX6" fmla="*/ 529561 w 854846"/>
                <a:gd name="connsiteY6" fmla="*/ 317516 h 321220"/>
                <a:gd name="connsiteX7" fmla="*/ 505801 w 854846"/>
                <a:gd name="connsiteY7" fmla="*/ 319321 h 321220"/>
                <a:gd name="connsiteX8" fmla="*/ 504661 w 854846"/>
                <a:gd name="connsiteY8" fmla="*/ 319416 h 321220"/>
                <a:gd name="connsiteX9" fmla="*/ 478335 w 854846"/>
                <a:gd name="connsiteY9" fmla="*/ 320556 h 321220"/>
                <a:gd name="connsiteX10" fmla="*/ 451059 w 854846"/>
                <a:gd name="connsiteY10" fmla="*/ 321221 h 321220"/>
                <a:gd name="connsiteX11" fmla="*/ 427014 w 854846"/>
                <a:gd name="connsiteY11" fmla="*/ 321221 h 321220"/>
                <a:gd name="connsiteX12" fmla="*/ 426823 w 854846"/>
                <a:gd name="connsiteY12" fmla="*/ 321221 h 321220"/>
                <a:gd name="connsiteX13" fmla="*/ 367709 w 854846"/>
                <a:gd name="connsiteY13" fmla="*/ 318846 h 321220"/>
                <a:gd name="connsiteX14" fmla="*/ 358680 w 854846"/>
                <a:gd name="connsiteY14" fmla="*/ 318086 h 321220"/>
                <a:gd name="connsiteX15" fmla="*/ 358395 w 854846"/>
                <a:gd name="connsiteY15" fmla="*/ 317991 h 321220"/>
                <a:gd name="connsiteX16" fmla="*/ 1426 w 854846"/>
                <a:gd name="connsiteY16" fmla="*/ 100138 h 321220"/>
                <a:gd name="connsiteX17" fmla="*/ 1331 w 854846"/>
                <a:gd name="connsiteY17" fmla="*/ 99473 h 321220"/>
                <a:gd name="connsiteX18" fmla="*/ 0 w 854846"/>
                <a:gd name="connsiteY18" fmla="*/ 8076 h 321220"/>
                <a:gd name="connsiteX19" fmla="*/ 0 w 854846"/>
                <a:gd name="connsiteY19" fmla="*/ 5795 h 321220"/>
                <a:gd name="connsiteX20" fmla="*/ 125833 w 854846"/>
                <a:gd name="connsiteY20" fmla="*/ 178804 h 321220"/>
                <a:gd name="connsiteX21" fmla="*/ 358680 w 854846"/>
                <a:gd name="connsiteY21" fmla="*/ 249680 h 321220"/>
                <a:gd name="connsiteX22" fmla="*/ 358965 w 854846"/>
                <a:gd name="connsiteY22" fmla="*/ 249775 h 321220"/>
                <a:gd name="connsiteX23" fmla="*/ 427014 w 854846"/>
                <a:gd name="connsiteY23" fmla="*/ 253195 h 321220"/>
                <a:gd name="connsiteX24" fmla="*/ 427204 w 854846"/>
                <a:gd name="connsiteY24" fmla="*/ 253195 h 321220"/>
                <a:gd name="connsiteX25" fmla="*/ 478335 w 854846"/>
                <a:gd name="connsiteY25" fmla="*/ 251390 h 321220"/>
                <a:gd name="connsiteX26" fmla="*/ 478525 w 854846"/>
                <a:gd name="connsiteY26" fmla="*/ 251390 h 321220"/>
                <a:gd name="connsiteX27" fmla="*/ 529561 w 854846"/>
                <a:gd name="connsiteY27" fmla="*/ 246070 h 321220"/>
                <a:gd name="connsiteX28" fmla="*/ 529751 w 854846"/>
                <a:gd name="connsiteY28" fmla="*/ 245975 h 321220"/>
                <a:gd name="connsiteX29" fmla="*/ 580788 w 854846"/>
                <a:gd name="connsiteY29" fmla="*/ 236474 h 321220"/>
                <a:gd name="connsiteX30" fmla="*/ 581168 w 854846"/>
                <a:gd name="connsiteY30" fmla="*/ 236379 h 321220"/>
                <a:gd name="connsiteX31" fmla="*/ 632109 w 854846"/>
                <a:gd name="connsiteY31" fmla="*/ 222413 h 321220"/>
                <a:gd name="connsiteX32" fmla="*/ 632394 w 854846"/>
                <a:gd name="connsiteY32" fmla="*/ 222318 h 321220"/>
                <a:gd name="connsiteX33" fmla="*/ 683431 w 854846"/>
                <a:gd name="connsiteY33" fmla="*/ 202936 h 321220"/>
                <a:gd name="connsiteX34" fmla="*/ 683621 w 854846"/>
                <a:gd name="connsiteY34" fmla="*/ 202841 h 321220"/>
                <a:gd name="connsiteX35" fmla="*/ 730190 w 854846"/>
                <a:gd name="connsiteY35" fmla="*/ 178804 h 321220"/>
                <a:gd name="connsiteX36" fmla="*/ 751764 w 854846"/>
                <a:gd name="connsiteY36" fmla="*/ 165028 h 321220"/>
                <a:gd name="connsiteX37" fmla="*/ 854312 w 854846"/>
                <a:gd name="connsiteY37" fmla="*/ 0 h 321220"/>
                <a:gd name="connsiteX38" fmla="*/ 854312 w 854846"/>
                <a:gd name="connsiteY38" fmla="*/ 82372 h 32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4846" h="321220">
                  <a:moveTo>
                    <a:pt x="854312" y="82372"/>
                  </a:moveTo>
                  <a:cubicBezTo>
                    <a:pt x="853362" y="109449"/>
                    <a:pt x="857258" y="239419"/>
                    <a:pt x="658435" y="295379"/>
                  </a:cubicBezTo>
                  <a:cubicBezTo>
                    <a:pt x="650072" y="297849"/>
                    <a:pt x="641233" y="300034"/>
                    <a:pt x="632109" y="302124"/>
                  </a:cubicBezTo>
                  <a:lnTo>
                    <a:pt x="631919" y="302124"/>
                  </a:lnTo>
                  <a:cubicBezTo>
                    <a:pt x="616048" y="305830"/>
                    <a:pt x="599131" y="308965"/>
                    <a:pt x="580883" y="311625"/>
                  </a:cubicBezTo>
                  <a:cubicBezTo>
                    <a:pt x="580788" y="311720"/>
                    <a:pt x="580693" y="311720"/>
                    <a:pt x="580598" y="311625"/>
                  </a:cubicBezTo>
                  <a:cubicBezTo>
                    <a:pt x="564536" y="314095"/>
                    <a:pt x="547524" y="315995"/>
                    <a:pt x="529561" y="317516"/>
                  </a:cubicBezTo>
                  <a:cubicBezTo>
                    <a:pt x="521863" y="318180"/>
                    <a:pt x="513975" y="318751"/>
                    <a:pt x="505801" y="319321"/>
                  </a:cubicBezTo>
                  <a:cubicBezTo>
                    <a:pt x="505421" y="319321"/>
                    <a:pt x="505041" y="319321"/>
                    <a:pt x="504661" y="319416"/>
                  </a:cubicBezTo>
                  <a:cubicBezTo>
                    <a:pt x="496107" y="319891"/>
                    <a:pt x="487364" y="320271"/>
                    <a:pt x="478335" y="320556"/>
                  </a:cubicBezTo>
                  <a:cubicBezTo>
                    <a:pt x="469496" y="320936"/>
                    <a:pt x="460373" y="321126"/>
                    <a:pt x="451059" y="321221"/>
                  </a:cubicBezTo>
                  <a:cubicBezTo>
                    <a:pt x="442885" y="321221"/>
                    <a:pt x="434902" y="321221"/>
                    <a:pt x="427014" y="321221"/>
                  </a:cubicBezTo>
                  <a:lnTo>
                    <a:pt x="426823" y="321221"/>
                  </a:lnTo>
                  <a:cubicBezTo>
                    <a:pt x="406105" y="321031"/>
                    <a:pt x="386432" y="320176"/>
                    <a:pt x="367709" y="318846"/>
                  </a:cubicBezTo>
                  <a:cubicBezTo>
                    <a:pt x="364668" y="318561"/>
                    <a:pt x="361721" y="318371"/>
                    <a:pt x="358680" y="318086"/>
                  </a:cubicBezTo>
                  <a:cubicBezTo>
                    <a:pt x="358680" y="318086"/>
                    <a:pt x="358490" y="318086"/>
                    <a:pt x="358395" y="317991"/>
                  </a:cubicBezTo>
                  <a:cubicBezTo>
                    <a:pt x="46760" y="291673"/>
                    <a:pt x="3992" y="112204"/>
                    <a:pt x="1426" y="100138"/>
                  </a:cubicBezTo>
                  <a:cubicBezTo>
                    <a:pt x="1331" y="99663"/>
                    <a:pt x="1331" y="99473"/>
                    <a:pt x="1331" y="99473"/>
                  </a:cubicBezTo>
                  <a:lnTo>
                    <a:pt x="0" y="8076"/>
                  </a:lnTo>
                  <a:lnTo>
                    <a:pt x="0" y="5795"/>
                  </a:lnTo>
                  <a:cubicBezTo>
                    <a:pt x="3041" y="68596"/>
                    <a:pt x="44954" y="130921"/>
                    <a:pt x="125833" y="178804"/>
                  </a:cubicBezTo>
                  <a:cubicBezTo>
                    <a:pt x="191695" y="217852"/>
                    <a:pt x="273524" y="241509"/>
                    <a:pt x="358680" y="249680"/>
                  </a:cubicBezTo>
                  <a:cubicBezTo>
                    <a:pt x="358775" y="249775"/>
                    <a:pt x="358870" y="249870"/>
                    <a:pt x="358965" y="249775"/>
                  </a:cubicBezTo>
                  <a:cubicBezTo>
                    <a:pt x="381490" y="252055"/>
                    <a:pt x="404204" y="253195"/>
                    <a:pt x="427014" y="253195"/>
                  </a:cubicBezTo>
                  <a:lnTo>
                    <a:pt x="427204" y="253195"/>
                  </a:lnTo>
                  <a:cubicBezTo>
                    <a:pt x="444311" y="253195"/>
                    <a:pt x="461418" y="252625"/>
                    <a:pt x="478335" y="251390"/>
                  </a:cubicBezTo>
                  <a:cubicBezTo>
                    <a:pt x="478430" y="251485"/>
                    <a:pt x="478525" y="251390"/>
                    <a:pt x="478525" y="251390"/>
                  </a:cubicBezTo>
                  <a:cubicBezTo>
                    <a:pt x="495727" y="250250"/>
                    <a:pt x="512739" y="248445"/>
                    <a:pt x="529561" y="246070"/>
                  </a:cubicBezTo>
                  <a:cubicBezTo>
                    <a:pt x="529656" y="245975"/>
                    <a:pt x="529751" y="245975"/>
                    <a:pt x="529751" y="245975"/>
                  </a:cubicBezTo>
                  <a:cubicBezTo>
                    <a:pt x="547049" y="243504"/>
                    <a:pt x="564061" y="240369"/>
                    <a:pt x="580788" y="236474"/>
                  </a:cubicBezTo>
                  <a:cubicBezTo>
                    <a:pt x="580978" y="236474"/>
                    <a:pt x="581073" y="236474"/>
                    <a:pt x="581168" y="236379"/>
                  </a:cubicBezTo>
                  <a:cubicBezTo>
                    <a:pt x="598560" y="232484"/>
                    <a:pt x="615572" y="227828"/>
                    <a:pt x="632109" y="222413"/>
                  </a:cubicBezTo>
                  <a:cubicBezTo>
                    <a:pt x="632204" y="222508"/>
                    <a:pt x="632299" y="222413"/>
                    <a:pt x="632394" y="222318"/>
                  </a:cubicBezTo>
                  <a:cubicBezTo>
                    <a:pt x="649977" y="216712"/>
                    <a:pt x="667084" y="210252"/>
                    <a:pt x="683431" y="202936"/>
                  </a:cubicBezTo>
                  <a:cubicBezTo>
                    <a:pt x="683526" y="202936"/>
                    <a:pt x="683526" y="202841"/>
                    <a:pt x="683621" y="202841"/>
                  </a:cubicBezTo>
                  <a:cubicBezTo>
                    <a:pt x="699873" y="195621"/>
                    <a:pt x="715459" y="187640"/>
                    <a:pt x="730190" y="178804"/>
                  </a:cubicBezTo>
                  <a:cubicBezTo>
                    <a:pt x="737698" y="174339"/>
                    <a:pt x="744921" y="169684"/>
                    <a:pt x="751764" y="165028"/>
                  </a:cubicBezTo>
                  <a:cubicBezTo>
                    <a:pt x="820193" y="117619"/>
                    <a:pt x="854312" y="58905"/>
                    <a:pt x="854312" y="0"/>
                  </a:cubicBezTo>
                  <a:cubicBezTo>
                    <a:pt x="854597" y="11496"/>
                    <a:pt x="855358" y="53109"/>
                    <a:pt x="854312" y="82372"/>
                  </a:cubicBezTo>
                  <a:close/>
                </a:path>
              </a:pathLst>
            </a:custGeom>
            <a:solidFill>
              <a:srgbClr val="3B3C3C"/>
            </a:solidFill>
            <a:ln w="94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32329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81"/>
                                        </p:tgtEl>
                                        <p:attrNameLst>
                                          <p:attrName>style.visibility</p:attrName>
                                        </p:attrNameLst>
                                      </p:cBhvr>
                                      <p:to>
                                        <p:strVal val="visible"/>
                                      </p:to>
                                    </p:set>
                                    <p:animEffect transition="in" filter="fade">
                                      <p:cBhvr>
                                        <p:cTn id="7" dur="500"/>
                                        <p:tgtEl>
                                          <p:spTgt spid="278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52"/>
                                        </p:tgtEl>
                                        <p:attrNameLst>
                                          <p:attrName>style.visibility</p:attrName>
                                        </p:attrNameLst>
                                      </p:cBhvr>
                                      <p:to>
                                        <p:strVal val="visible"/>
                                      </p:to>
                                    </p:set>
                                    <p:animEffect transition="in" filter="fade">
                                      <p:cBhvr>
                                        <p:cTn id="11" dur="500"/>
                                        <p:tgtEl>
                                          <p:spTgt spid="1152"/>
                                        </p:tgtEl>
                                      </p:cBhvr>
                                    </p:animEffect>
                                  </p:childTnLst>
                                </p:cTn>
                              </p:par>
                              <p:par>
                                <p:cTn id="12" presetID="10" presetClass="entr" presetSubtype="0" fill="hold" nodeType="withEffect">
                                  <p:stCondLst>
                                    <p:cond delay="0"/>
                                  </p:stCondLst>
                                  <p:childTnLst>
                                    <p:set>
                                      <p:cBhvr>
                                        <p:cTn id="13" dur="1" fill="hold">
                                          <p:stCondLst>
                                            <p:cond delay="0"/>
                                          </p:stCondLst>
                                        </p:cTn>
                                        <p:tgtEl>
                                          <p:spTgt spid="2915"/>
                                        </p:tgtEl>
                                        <p:attrNameLst>
                                          <p:attrName>style.visibility</p:attrName>
                                        </p:attrNameLst>
                                      </p:cBhvr>
                                      <p:to>
                                        <p:strVal val="visible"/>
                                      </p:to>
                                    </p:set>
                                    <p:animEffect transition="in" filter="fade">
                                      <p:cBhvr>
                                        <p:cTn id="14" dur="500"/>
                                        <p:tgtEl>
                                          <p:spTgt spid="291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934"/>
                                        </p:tgtEl>
                                        <p:attrNameLst>
                                          <p:attrName>style.visibility</p:attrName>
                                        </p:attrNameLst>
                                      </p:cBhvr>
                                      <p:to>
                                        <p:strVal val="visible"/>
                                      </p:to>
                                    </p:set>
                                    <p:animEffect transition="in" filter="fade">
                                      <p:cBhvr>
                                        <p:cTn id="18" dur="500"/>
                                        <p:tgtEl>
                                          <p:spTgt spid="29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782"/>
                                        </p:tgtEl>
                                        <p:attrNameLst>
                                          <p:attrName>style.visibility</p:attrName>
                                        </p:attrNameLst>
                                      </p:cBhvr>
                                      <p:to>
                                        <p:strVal val="visible"/>
                                      </p:to>
                                    </p:set>
                                    <p:animEffect transition="in" filter="wipe(left)">
                                      <p:cBhvr>
                                        <p:cTn id="23" dur="500"/>
                                        <p:tgtEl>
                                          <p:spTgt spid="2782"/>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516"/>
                                        </p:tgtEl>
                                        <p:attrNameLst>
                                          <p:attrName>style.visibility</p:attrName>
                                        </p:attrNameLst>
                                      </p:cBhvr>
                                      <p:to>
                                        <p:strVal val="visible"/>
                                      </p:to>
                                    </p:set>
                                    <p:animEffect transition="in" filter="fade">
                                      <p:cBhvr>
                                        <p:cTn id="27" dur="500"/>
                                        <p:tgtEl>
                                          <p:spTgt spid="1516"/>
                                        </p:tgtEl>
                                      </p:cBhvr>
                                    </p:animEffect>
                                  </p:childTnLst>
                                </p:cTn>
                              </p:par>
                              <p:par>
                                <p:cTn id="28" presetID="10" presetClass="entr" presetSubtype="0" fill="hold" nodeType="withEffect">
                                  <p:stCondLst>
                                    <p:cond delay="0"/>
                                  </p:stCondLst>
                                  <p:childTnLst>
                                    <p:set>
                                      <p:cBhvr>
                                        <p:cTn id="29" dur="1" fill="hold">
                                          <p:stCondLst>
                                            <p:cond delay="0"/>
                                          </p:stCondLst>
                                        </p:cTn>
                                        <p:tgtEl>
                                          <p:spTgt spid="2901"/>
                                        </p:tgtEl>
                                        <p:attrNameLst>
                                          <p:attrName>style.visibility</p:attrName>
                                        </p:attrNameLst>
                                      </p:cBhvr>
                                      <p:to>
                                        <p:strVal val="visible"/>
                                      </p:to>
                                    </p:set>
                                    <p:animEffect transition="in" filter="fade">
                                      <p:cBhvr>
                                        <p:cTn id="30" dur="500"/>
                                        <p:tgtEl>
                                          <p:spTgt spid="2901"/>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904"/>
                                        </p:tgtEl>
                                        <p:attrNameLst>
                                          <p:attrName>style.visibility</p:attrName>
                                        </p:attrNameLst>
                                      </p:cBhvr>
                                      <p:to>
                                        <p:strVal val="visible"/>
                                      </p:to>
                                    </p:set>
                                    <p:animEffect transition="in" filter="fade">
                                      <p:cBhvr>
                                        <p:cTn id="34" dur="500"/>
                                        <p:tgtEl>
                                          <p:spTgt spid="2904"/>
                                        </p:tgtEl>
                                      </p:cBhvr>
                                    </p:animEffect>
                                  </p:childTnLst>
                                </p:cTn>
                              </p:par>
                              <p:par>
                                <p:cTn id="35" presetID="10" presetClass="entr" presetSubtype="0" fill="hold" nodeType="withEffect">
                                  <p:stCondLst>
                                    <p:cond delay="0"/>
                                  </p:stCondLst>
                                  <p:childTnLst>
                                    <p:set>
                                      <p:cBhvr>
                                        <p:cTn id="36" dur="1" fill="hold">
                                          <p:stCondLst>
                                            <p:cond delay="0"/>
                                          </p:stCondLst>
                                        </p:cTn>
                                        <p:tgtEl>
                                          <p:spTgt spid="1134"/>
                                        </p:tgtEl>
                                        <p:attrNameLst>
                                          <p:attrName>style.visibility</p:attrName>
                                        </p:attrNameLst>
                                      </p:cBhvr>
                                      <p:to>
                                        <p:strVal val="visible"/>
                                      </p:to>
                                    </p:set>
                                    <p:animEffect transition="in" filter="fade">
                                      <p:cBhvr>
                                        <p:cTn id="37" dur="500"/>
                                        <p:tgtEl>
                                          <p:spTgt spid="113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785"/>
                                        </p:tgtEl>
                                        <p:attrNameLst>
                                          <p:attrName>style.visibility</p:attrName>
                                        </p:attrNameLst>
                                      </p:cBhvr>
                                      <p:to>
                                        <p:strVal val="visible"/>
                                      </p:to>
                                    </p:set>
                                    <p:animEffect transition="in" filter="wipe(left)">
                                      <p:cBhvr>
                                        <p:cTn id="42" dur="500"/>
                                        <p:tgtEl>
                                          <p:spTgt spid="2785"/>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517"/>
                                        </p:tgtEl>
                                        <p:attrNameLst>
                                          <p:attrName>style.visibility</p:attrName>
                                        </p:attrNameLst>
                                      </p:cBhvr>
                                      <p:to>
                                        <p:strVal val="visible"/>
                                      </p:to>
                                    </p:set>
                                    <p:animEffect transition="in" filter="fade">
                                      <p:cBhvr>
                                        <p:cTn id="46" dur="500"/>
                                        <p:tgtEl>
                                          <p:spTgt spid="1517"/>
                                        </p:tgtEl>
                                      </p:cBhvr>
                                    </p:animEffect>
                                  </p:childTnLst>
                                </p:cTn>
                              </p:par>
                              <p:par>
                                <p:cTn id="47" presetID="10" presetClass="entr" presetSubtype="0" fill="hold" nodeType="withEffect">
                                  <p:stCondLst>
                                    <p:cond delay="0"/>
                                  </p:stCondLst>
                                  <p:childTnLst>
                                    <p:set>
                                      <p:cBhvr>
                                        <p:cTn id="48" dur="1" fill="hold">
                                          <p:stCondLst>
                                            <p:cond delay="0"/>
                                          </p:stCondLst>
                                        </p:cTn>
                                        <p:tgtEl>
                                          <p:spTgt spid="2285"/>
                                        </p:tgtEl>
                                        <p:attrNameLst>
                                          <p:attrName>style.visibility</p:attrName>
                                        </p:attrNameLst>
                                      </p:cBhvr>
                                      <p:to>
                                        <p:strVal val="visible"/>
                                      </p:to>
                                    </p:set>
                                    <p:animEffect transition="in" filter="fade">
                                      <p:cBhvr>
                                        <p:cTn id="49" dur="500"/>
                                        <p:tgtEl>
                                          <p:spTgt spid="2285"/>
                                        </p:tgtEl>
                                      </p:cBhvr>
                                    </p:animEffect>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2286"/>
                                        </p:tgtEl>
                                        <p:attrNameLst>
                                          <p:attrName>style.visibility</p:attrName>
                                        </p:attrNameLst>
                                      </p:cBhvr>
                                      <p:to>
                                        <p:strVal val="visible"/>
                                      </p:to>
                                    </p:set>
                                    <p:animEffect transition="in" filter="fade">
                                      <p:cBhvr>
                                        <p:cTn id="53" dur="500"/>
                                        <p:tgtEl>
                                          <p:spTgt spid="228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788"/>
                                        </p:tgtEl>
                                        <p:attrNameLst>
                                          <p:attrName>style.visibility</p:attrName>
                                        </p:attrNameLst>
                                      </p:cBhvr>
                                      <p:to>
                                        <p:strVal val="visible"/>
                                      </p:to>
                                    </p:set>
                                    <p:animEffect transition="in" filter="wipe(left)">
                                      <p:cBhvr>
                                        <p:cTn id="58" dur="500"/>
                                        <p:tgtEl>
                                          <p:spTgt spid="2788"/>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518"/>
                                        </p:tgtEl>
                                        <p:attrNameLst>
                                          <p:attrName>style.visibility</p:attrName>
                                        </p:attrNameLst>
                                      </p:cBhvr>
                                      <p:to>
                                        <p:strVal val="visible"/>
                                      </p:to>
                                    </p:set>
                                    <p:animEffect transition="in" filter="fade">
                                      <p:cBhvr>
                                        <p:cTn id="62" dur="500"/>
                                        <p:tgtEl>
                                          <p:spTgt spid="1518"/>
                                        </p:tgtEl>
                                      </p:cBhvr>
                                    </p:animEffect>
                                  </p:childTnLst>
                                </p:cTn>
                              </p:par>
                              <p:par>
                                <p:cTn id="63" presetID="10" presetClass="entr" presetSubtype="0" fill="hold" nodeType="withEffect">
                                  <p:stCondLst>
                                    <p:cond delay="0"/>
                                  </p:stCondLst>
                                  <p:childTnLst>
                                    <p:set>
                                      <p:cBhvr>
                                        <p:cTn id="64" dur="1" fill="hold">
                                          <p:stCondLst>
                                            <p:cond delay="0"/>
                                          </p:stCondLst>
                                        </p:cTn>
                                        <p:tgtEl>
                                          <p:spTgt spid="2157"/>
                                        </p:tgtEl>
                                        <p:attrNameLst>
                                          <p:attrName>style.visibility</p:attrName>
                                        </p:attrNameLst>
                                      </p:cBhvr>
                                      <p:to>
                                        <p:strVal val="visible"/>
                                      </p:to>
                                    </p:set>
                                    <p:animEffect transition="in" filter="fade">
                                      <p:cBhvr>
                                        <p:cTn id="65" dur="500"/>
                                        <p:tgtEl>
                                          <p:spTgt spid="2157"/>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2817"/>
                                        </p:tgtEl>
                                        <p:attrNameLst>
                                          <p:attrName>style.visibility</p:attrName>
                                        </p:attrNameLst>
                                      </p:cBhvr>
                                      <p:to>
                                        <p:strVal val="visible"/>
                                      </p:to>
                                    </p:set>
                                    <p:animEffect transition="in" filter="fade">
                                      <p:cBhvr>
                                        <p:cTn id="69" dur="500"/>
                                        <p:tgtEl>
                                          <p:spTgt spid="2817"/>
                                        </p:tgtEl>
                                      </p:cBhvr>
                                    </p:animEffect>
                                  </p:childTnLst>
                                </p:cTn>
                              </p:par>
                              <p:par>
                                <p:cTn id="70" presetID="10" presetClass="entr" presetSubtype="0" fill="hold" nodeType="withEffect">
                                  <p:stCondLst>
                                    <p:cond delay="0"/>
                                  </p:stCondLst>
                                  <p:childTnLst>
                                    <p:set>
                                      <p:cBhvr>
                                        <p:cTn id="71" dur="1" fill="hold">
                                          <p:stCondLst>
                                            <p:cond delay="0"/>
                                          </p:stCondLst>
                                        </p:cTn>
                                        <p:tgtEl>
                                          <p:spTgt spid="2816"/>
                                        </p:tgtEl>
                                        <p:attrNameLst>
                                          <p:attrName>style.visibility</p:attrName>
                                        </p:attrNameLst>
                                      </p:cBhvr>
                                      <p:to>
                                        <p:strVal val="visible"/>
                                      </p:to>
                                    </p:set>
                                    <p:animEffect transition="in" filter="fade">
                                      <p:cBhvr>
                                        <p:cTn id="72" dur="500"/>
                                        <p:tgtEl>
                                          <p:spTgt spid="2816"/>
                                        </p:tgtEl>
                                      </p:cBhvr>
                                    </p:animEffect>
                                  </p:childTnLst>
                                </p:cTn>
                              </p:par>
                            </p:childTnLst>
                          </p:cTn>
                        </p:par>
                        <p:par>
                          <p:cTn id="73" fill="hold">
                            <p:stCondLst>
                              <p:cond delay="1500"/>
                            </p:stCondLst>
                            <p:childTnLst>
                              <p:par>
                                <p:cTn id="74" presetID="10" presetClass="entr" presetSubtype="0" fill="hold" nodeType="afterEffect">
                                  <p:stCondLst>
                                    <p:cond delay="0"/>
                                  </p:stCondLst>
                                  <p:childTnLst>
                                    <p:set>
                                      <p:cBhvr>
                                        <p:cTn id="75" dur="1" fill="hold">
                                          <p:stCondLst>
                                            <p:cond delay="0"/>
                                          </p:stCondLst>
                                        </p:cTn>
                                        <p:tgtEl>
                                          <p:spTgt spid="1862"/>
                                        </p:tgtEl>
                                        <p:attrNameLst>
                                          <p:attrName>style.visibility</p:attrName>
                                        </p:attrNameLst>
                                      </p:cBhvr>
                                      <p:to>
                                        <p:strVal val="visible"/>
                                      </p:to>
                                    </p:set>
                                    <p:animEffect transition="in" filter="fade">
                                      <p:cBhvr>
                                        <p:cTn id="76" dur="500"/>
                                        <p:tgtEl>
                                          <p:spTgt spid="186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791"/>
                                        </p:tgtEl>
                                        <p:attrNameLst>
                                          <p:attrName>style.visibility</p:attrName>
                                        </p:attrNameLst>
                                      </p:cBhvr>
                                      <p:to>
                                        <p:strVal val="visible"/>
                                      </p:to>
                                    </p:set>
                                    <p:animEffect transition="in" filter="wipe(left)">
                                      <p:cBhvr>
                                        <p:cTn id="81" dur="500"/>
                                        <p:tgtEl>
                                          <p:spTgt spid="2791"/>
                                        </p:tgtEl>
                                      </p:cBhvr>
                                    </p:animEffec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1519"/>
                                        </p:tgtEl>
                                        <p:attrNameLst>
                                          <p:attrName>style.visibility</p:attrName>
                                        </p:attrNameLst>
                                      </p:cBhvr>
                                      <p:to>
                                        <p:strVal val="visible"/>
                                      </p:to>
                                    </p:set>
                                    <p:animEffect transition="in" filter="fade">
                                      <p:cBhvr>
                                        <p:cTn id="85" dur="500"/>
                                        <p:tgtEl>
                                          <p:spTgt spid="1519"/>
                                        </p:tgtEl>
                                      </p:cBhvr>
                                    </p:animEffect>
                                  </p:childTnLst>
                                </p:cTn>
                              </p:par>
                              <p:par>
                                <p:cTn id="86" presetID="10" presetClass="entr" presetSubtype="0" fill="hold" nodeType="withEffect">
                                  <p:stCondLst>
                                    <p:cond delay="0"/>
                                  </p:stCondLst>
                                  <p:childTnLst>
                                    <p:set>
                                      <p:cBhvr>
                                        <p:cTn id="87" dur="1" fill="hold">
                                          <p:stCondLst>
                                            <p:cond delay="0"/>
                                          </p:stCondLst>
                                        </p:cTn>
                                        <p:tgtEl>
                                          <p:spTgt spid="2759"/>
                                        </p:tgtEl>
                                        <p:attrNameLst>
                                          <p:attrName>style.visibility</p:attrName>
                                        </p:attrNameLst>
                                      </p:cBhvr>
                                      <p:to>
                                        <p:strVal val="visible"/>
                                      </p:to>
                                    </p:set>
                                    <p:animEffect transition="in" filter="fade">
                                      <p:cBhvr>
                                        <p:cTn id="88" dur="500"/>
                                        <p:tgtEl>
                                          <p:spTgt spid="2759"/>
                                        </p:tgtEl>
                                      </p:cBhvr>
                                    </p:animEffect>
                                  </p:childTnLst>
                                </p:cTn>
                              </p:par>
                            </p:childTnLst>
                          </p:cTn>
                        </p:par>
                        <p:par>
                          <p:cTn id="89" fill="hold">
                            <p:stCondLst>
                              <p:cond delay="1000"/>
                            </p:stCondLst>
                            <p:childTnLst>
                              <p:par>
                                <p:cTn id="90" presetID="12" presetClass="entr" presetSubtype="4" fill="hold" nodeType="afterEffect">
                                  <p:stCondLst>
                                    <p:cond delay="0"/>
                                  </p:stCondLst>
                                  <p:childTnLst>
                                    <p:set>
                                      <p:cBhvr>
                                        <p:cTn id="91" dur="1" fill="hold">
                                          <p:stCondLst>
                                            <p:cond delay="0"/>
                                          </p:stCondLst>
                                        </p:cTn>
                                        <p:tgtEl>
                                          <p:spTgt spid="49"/>
                                        </p:tgtEl>
                                        <p:attrNameLst>
                                          <p:attrName>style.visibility</p:attrName>
                                        </p:attrNameLst>
                                      </p:cBhvr>
                                      <p:to>
                                        <p:strVal val="visible"/>
                                      </p:to>
                                    </p:set>
                                    <p:anim calcmode="lin" valueType="num">
                                      <p:cBhvr additive="base">
                                        <p:cTn id="92" dur="500"/>
                                        <p:tgtEl>
                                          <p:spTgt spid="49"/>
                                        </p:tgtEl>
                                        <p:attrNameLst>
                                          <p:attrName>ppt_y</p:attrName>
                                        </p:attrNameLst>
                                      </p:cBhvr>
                                      <p:tavLst>
                                        <p:tav tm="0">
                                          <p:val>
                                            <p:strVal val="#ppt_y+#ppt_h*1.125000"/>
                                          </p:val>
                                        </p:tav>
                                        <p:tav tm="100000">
                                          <p:val>
                                            <p:strVal val="#ppt_y"/>
                                          </p:val>
                                        </p:tav>
                                      </p:tavLst>
                                    </p:anim>
                                    <p:animEffect transition="in" filter="wipe(up)">
                                      <p:cBhvr>
                                        <p:cTn id="9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 grpId="0"/>
      <p:bldP spid="1518" grpId="0"/>
      <p:bldP spid="1517" grpId="0"/>
      <p:bldP spid="1519" grpId="0"/>
      <p:bldP spid="1516" grpId="0"/>
      <p:bldP spid="278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73BA9-B4CF-2E92-366D-926081300204}"/>
            </a:ext>
          </a:extLst>
        </p:cNvPr>
        <p:cNvGrpSpPr/>
        <p:nvPr/>
      </p:nvGrpSpPr>
      <p:grpSpPr>
        <a:xfrm>
          <a:off x="0" y="0"/>
          <a:ext cx="0" cy="0"/>
          <a:chOff x="0" y="0"/>
          <a:chExt cx="0" cy="0"/>
        </a:xfrm>
      </p:grpSpPr>
      <p:grpSp>
        <p:nvGrpSpPr>
          <p:cNvPr id="14" name="!!page4">
            <a:extLst>
              <a:ext uri="{FF2B5EF4-FFF2-40B4-BE49-F238E27FC236}">
                <a16:creationId xmlns:a16="http://schemas.microsoft.com/office/drawing/2014/main" id="{2F63D5D7-4D77-C368-2DCF-105ABCC8415F}"/>
              </a:ext>
            </a:extLst>
          </p:cNvPr>
          <p:cNvGrpSpPr/>
          <p:nvPr/>
        </p:nvGrpSpPr>
        <p:grpSpPr>
          <a:xfrm>
            <a:off x="2893100" y="-403122"/>
            <a:ext cx="9966476" cy="13210820"/>
            <a:chOff x="-9817492" y="-5232596"/>
            <a:chExt cx="9137287" cy="12111706"/>
          </a:xfrm>
          <a:effectLst>
            <a:outerShdw blurRad="50800" dist="38100" dir="8100000" algn="tr" rotWithShape="0">
              <a:srgbClr val="1353DE">
                <a:alpha val="20000"/>
              </a:srgbClr>
            </a:outerShdw>
          </a:effectLst>
          <a:scene3d>
            <a:camera prst="isometricTopUp"/>
            <a:lightRig rig="threePt" dir="t"/>
          </a:scene3d>
        </p:grpSpPr>
        <p:sp>
          <p:nvSpPr>
            <p:cNvPr id="139" name="Rounded Rectangle 138">
              <a:extLst>
                <a:ext uri="{FF2B5EF4-FFF2-40B4-BE49-F238E27FC236}">
                  <a16:creationId xmlns:a16="http://schemas.microsoft.com/office/drawing/2014/main" id="{5044B642-534A-7C3A-D647-BA26C286C01B}"/>
                </a:ext>
              </a:extLst>
            </p:cNvPr>
            <p:cNvSpPr/>
            <p:nvPr/>
          </p:nvSpPr>
          <p:spPr>
            <a:xfrm>
              <a:off x="-9817492" y="-5232596"/>
              <a:ext cx="9137287" cy="12111706"/>
            </a:xfrm>
            <a:prstGeom prst="roundRect">
              <a:avLst>
                <a:gd name="adj" fmla="val 2210"/>
              </a:avLst>
            </a:prstGeom>
            <a:solidFill>
              <a:srgbClr val="FFFFFF"/>
            </a:solidFill>
            <a:ln w="3309" cap="flat">
              <a:noFill/>
              <a:prstDash val="solid"/>
              <a:miter/>
            </a:ln>
            <a:effectLst>
              <a:outerShdw blurRad="50800" dist="38100" dir="5400000" algn="t" rotWithShape="0">
                <a:srgbClr val="124EDB">
                  <a:alpha val="2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40" name="Group 139">
              <a:extLst>
                <a:ext uri="{FF2B5EF4-FFF2-40B4-BE49-F238E27FC236}">
                  <a16:creationId xmlns:a16="http://schemas.microsoft.com/office/drawing/2014/main" id="{A9922C55-A1B8-388F-BA7B-F28E59767C8E}"/>
                </a:ext>
              </a:extLst>
            </p:cNvPr>
            <p:cNvGrpSpPr/>
            <p:nvPr/>
          </p:nvGrpSpPr>
          <p:grpSpPr>
            <a:xfrm>
              <a:off x="-9180869" y="-3477990"/>
              <a:ext cx="7864039" cy="3915342"/>
              <a:chOff x="2418237" y="4061319"/>
              <a:chExt cx="444544" cy="392616"/>
            </a:xfrm>
            <a:solidFill>
              <a:srgbClr val="8CBBE9">
                <a:alpha val="75000"/>
              </a:srgbClr>
            </a:solidFill>
          </p:grpSpPr>
          <p:sp>
            <p:nvSpPr>
              <p:cNvPr id="180" name="Rectangle 14">
                <a:extLst>
                  <a:ext uri="{FF2B5EF4-FFF2-40B4-BE49-F238E27FC236}">
                    <a16:creationId xmlns:a16="http://schemas.microsoft.com/office/drawing/2014/main" id="{95EEB9D5-D3DA-D7E1-FA92-8B07C961916A}"/>
                  </a:ext>
                </a:extLst>
              </p:cNvPr>
              <p:cNvSpPr>
                <a:spLocks noChangeArrowheads="1"/>
              </p:cNvSpPr>
              <p:nvPr/>
            </p:nvSpPr>
            <p:spPr bwMode="auto">
              <a:xfrm>
                <a:off x="2418237" y="4061319"/>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63" name="Rectangle 14">
                <a:extLst>
                  <a:ext uri="{FF2B5EF4-FFF2-40B4-BE49-F238E27FC236}">
                    <a16:creationId xmlns:a16="http://schemas.microsoft.com/office/drawing/2014/main" id="{5AB97D3B-F400-CF5E-6345-A16AF5F1FEE8}"/>
                  </a:ext>
                </a:extLst>
              </p:cNvPr>
              <p:cNvSpPr>
                <a:spLocks noChangeArrowheads="1"/>
              </p:cNvSpPr>
              <p:nvPr/>
            </p:nvSpPr>
            <p:spPr bwMode="auto">
              <a:xfrm>
                <a:off x="2418237" y="4125706"/>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64" name="Rectangle 14">
                <a:extLst>
                  <a:ext uri="{FF2B5EF4-FFF2-40B4-BE49-F238E27FC236}">
                    <a16:creationId xmlns:a16="http://schemas.microsoft.com/office/drawing/2014/main" id="{B17790AD-74FB-8311-6E49-C7CF0FB55807}"/>
                  </a:ext>
                </a:extLst>
              </p:cNvPr>
              <p:cNvSpPr>
                <a:spLocks noChangeArrowheads="1"/>
              </p:cNvSpPr>
              <p:nvPr/>
            </p:nvSpPr>
            <p:spPr bwMode="auto">
              <a:xfrm>
                <a:off x="2418237" y="4186493"/>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65" name="Rectangle 14">
                <a:extLst>
                  <a:ext uri="{FF2B5EF4-FFF2-40B4-BE49-F238E27FC236}">
                    <a16:creationId xmlns:a16="http://schemas.microsoft.com/office/drawing/2014/main" id="{5F2E673A-DCDC-1AFF-6F23-BE1B8C09C37F}"/>
                  </a:ext>
                </a:extLst>
              </p:cNvPr>
              <p:cNvSpPr>
                <a:spLocks noChangeArrowheads="1"/>
              </p:cNvSpPr>
              <p:nvPr/>
            </p:nvSpPr>
            <p:spPr bwMode="auto">
              <a:xfrm>
                <a:off x="2418237" y="4246994"/>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66" name="Rectangle 265">
                <a:extLst>
                  <a:ext uri="{FF2B5EF4-FFF2-40B4-BE49-F238E27FC236}">
                    <a16:creationId xmlns:a16="http://schemas.microsoft.com/office/drawing/2014/main" id="{2EAEC2CB-595A-9812-1D36-526A82F1F9AF}"/>
                  </a:ext>
                </a:extLst>
              </p:cNvPr>
              <p:cNvSpPr>
                <a:spLocks noChangeArrowheads="1"/>
              </p:cNvSpPr>
              <p:nvPr/>
            </p:nvSpPr>
            <p:spPr bwMode="auto">
              <a:xfrm>
                <a:off x="2418237" y="4309011"/>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67" name="Rectangle 14">
                <a:extLst>
                  <a:ext uri="{FF2B5EF4-FFF2-40B4-BE49-F238E27FC236}">
                    <a16:creationId xmlns:a16="http://schemas.microsoft.com/office/drawing/2014/main" id="{7938F77D-F48E-567C-ADDE-46ED6009C4AA}"/>
                  </a:ext>
                </a:extLst>
              </p:cNvPr>
              <p:cNvSpPr>
                <a:spLocks noChangeArrowheads="1"/>
              </p:cNvSpPr>
              <p:nvPr/>
            </p:nvSpPr>
            <p:spPr bwMode="auto">
              <a:xfrm>
                <a:off x="2418237" y="4373399"/>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68" name="Rectangle 14">
                <a:extLst>
                  <a:ext uri="{FF2B5EF4-FFF2-40B4-BE49-F238E27FC236}">
                    <a16:creationId xmlns:a16="http://schemas.microsoft.com/office/drawing/2014/main" id="{13F2B84E-D87A-AF4F-98B9-38E8365681EE}"/>
                  </a:ext>
                </a:extLst>
              </p:cNvPr>
              <p:cNvSpPr>
                <a:spLocks noChangeArrowheads="1"/>
              </p:cNvSpPr>
              <p:nvPr/>
            </p:nvSpPr>
            <p:spPr bwMode="auto">
              <a:xfrm>
                <a:off x="2418237" y="4434186"/>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41" name="Group 140">
              <a:extLst>
                <a:ext uri="{FF2B5EF4-FFF2-40B4-BE49-F238E27FC236}">
                  <a16:creationId xmlns:a16="http://schemas.microsoft.com/office/drawing/2014/main" id="{7FF6097E-1B7A-95B0-78B7-2808394529C3}"/>
                </a:ext>
              </a:extLst>
            </p:cNvPr>
            <p:cNvGrpSpPr/>
            <p:nvPr/>
          </p:nvGrpSpPr>
          <p:grpSpPr>
            <a:xfrm>
              <a:off x="-9180869" y="1917750"/>
              <a:ext cx="7864039" cy="3915342"/>
              <a:chOff x="2418237" y="4061319"/>
              <a:chExt cx="444544" cy="392616"/>
            </a:xfrm>
            <a:solidFill>
              <a:srgbClr val="8CBBE9">
                <a:alpha val="75000"/>
              </a:srgbClr>
            </a:solidFill>
          </p:grpSpPr>
          <p:sp>
            <p:nvSpPr>
              <p:cNvPr id="144" name="Rectangle 14">
                <a:extLst>
                  <a:ext uri="{FF2B5EF4-FFF2-40B4-BE49-F238E27FC236}">
                    <a16:creationId xmlns:a16="http://schemas.microsoft.com/office/drawing/2014/main" id="{2BC074AA-AFA2-6137-1EBE-FFA3CC03B41D}"/>
                  </a:ext>
                </a:extLst>
              </p:cNvPr>
              <p:cNvSpPr>
                <a:spLocks noChangeArrowheads="1"/>
              </p:cNvSpPr>
              <p:nvPr/>
            </p:nvSpPr>
            <p:spPr bwMode="auto">
              <a:xfrm>
                <a:off x="2418237" y="4061319"/>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6" name="Rectangle 14">
                <a:extLst>
                  <a:ext uri="{FF2B5EF4-FFF2-40B4-BE49-F238E27FC236}">
                    <a16:creationId xmlns:a16="http://schemas.microsoft.com/office/drawing/2014/main" id="{A83202C3-1D6D-AB99-A412-DF89D769D39D}"/>
                  </a:ext>
                </a:extLst>
              </p:cNvPr>
              <p:cNvSpPr>
                <a:spLocks noChangeArrowheads="1"/>
              </p:cNvSpPr>
              <p:nvPr/>
            </p:nvSpPr>
            <p:spPr bwMode="auto">
              <a:xfrm>
                <a:off x="2418237" y="4125706"/>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7" name="Rectangle 14">
                <a:extLst>
                  <a:ext uri="{FF2B5EF4-FFF2-40B4-BE49-F238E27FC236}">
                    <a16:creationId xmlns:a16="http://schemas.microsoft.com/office/drawing/2014/main" id="{64C65BCD-4842-388B-534E-2599E157EF1B}"/>
                  </a:ext>
                </a:extLst>
              </p:cNvPr>
              <p:cNvSpPr>
                <a:spLocks noChangeArrowheads="1"/>
              </p:cNvSpPr>
              <p:nvPr/>
            </p:nvSpPr>
            <p:spPr bwMode="auto">
              <a:xfrm>
                <a:off x="2418237" y="4186493"/>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8" name="Rectangle 14">
                <a:extLst>
                  <a:ext uri="{FF2B5EF4-FFF2-40B4-BE49-F238E27FC236}">
                    <a16:creationId xmlns:a16="http://schemas.microsoft.com/office/drawing/2014/main" id="{243FDA2C-5FA8-CD41-90ED-47F9FB01EDDA}"/>
                  </a:ext>
                </a:extLst>
              </p:cNvPr>
              <p:cNvSpPr>
                <a:spLocks noChangeArrowheads="1"/>
              </p:cNvSpPr>
              <p:nvPr/>
            </p:nvSpPr>
            <p:spPr bwMode="auto">
              <a:xfrm>
                <a:off x="2418237" y="4246994"/>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9" name="Rectangle 148">
                <a:extLst>
                  <a:ext uri="{FF2B5EF4-FFF2-40B4-BE49-F238E27FC236}">
                    <a16:creationId xmlns:a16="http://schemas.microsoft.com/office/drawing/2014/main" id="{6B45FF19-557C-1B6D-1D0A-B9150E1455DC}"/>
                  </a:ext>
                </a:extLst>
              </p:cNvPr>
              <p:cNvSpPr>
                <a:spLocks noChangeArrowheads="1"/>
              </p:cNvSpPr>
              <p:nvPr/>
            </p:nvSpPr>
            <p:spPr bwMode="auto">
              <a:xfrm>
                <a:off x="2418237" y="4309011"/>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0" name="Rectangle 14">
                <a:extLst>
                  <a:ext uri="{FF2B5EF4-FFF2-40B4-BE49-F238E27FC236}">
                    <a16:creationId xmlns:a16="http://schemas.microsoft.com/office/drawing/2014/main" id="{F702C0BF-E12B-ED22-A1C5-64D5FE4120F6}"/>
                  </a:ext>
                </a:extLst>
              </p:cNvPr>
              <p:cNvSpPr>
                <a:spLocks noChangeArrowheads="1"/>
              </p:cNvSpPr>
              <p:nvPr/>
            </p:nvSpPr>
            <p:spPr bwMode="auto">
              <a:xfrm>
                <a:off x="2418237" y="4373399"/>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1" name="Rectangle 14">
                <a:extLst>
                  <a:ext uri="{FF2B5EF4-FFF2-40B4-BE49-F238E27FC236}">
                    <a16:creationId xmlns:a16="http://schemas.microsoft.com/office/drawing/2014/main" id="{D7341A02-42F5-9E04-1A91-42DBCDE99F94}"/>
                  </a:ext>
                </a:extLst>
              </p:cNvPr>
              <p:cNvSpPr>
                <a:spLocks noChangeArrowheads="1"/>
              </p:cNvSpPr>
              <p:nvPr/>
            </p:nvSpPr>
            <p:spPr bwMode="auto">
              <a:xfrm>
                <a:off x="2418237" y="4434186"/>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142" name="Rectangle 14">
              <a:extLst>
                <a:ext uri="{FF2B5EF4-FFF2-40B4-BE49-F238E27FC236}">
                  <a16:creationId xmlns:a16="http://schemas.microsoft.com/office/drawing/2014/main" id="{2EFAA664-FB01-C756-9FC5-39420712AE1B}"/>
                </a:ext>
              </a:extLst>
            </p:cNvPr>
            <p:cNvSpPr>
              <a:spLocks noChangeArrowheads="1"/>
            </p:cNvSpPr>
            <p:nvPr/>
          </p:nvSpPr>
          <p:spPr bwMode="auto">
            <a:xfrm>
              <a:off x="-7445759" y="1079165"/>
              <a:ext cx="4393818" cy="196946"/>
            </a:xfrm>
            <a:prstGeom prst="rect">
              <a:avLst/>
            </a:prstGeom>
            <a:solidFill>
              <a:srgbClr val="8CBBE9">
                <a:alpha val="75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3" name="Rectangle 14">
              <a:extLst>
                <a:ext uri="{FF2B5EF4-FFF2-40B4-BE49-F238E27FC236}">
                  <a16:creationId xmlns:a16="http://schemas.microsoft.com/office/drawing/2014/main" id="{59A36116-DE5E-9DC5-FA21-0A84D7B87858}"/>
                </a:ext>
              </a:extLst>
            </p:cNvPr>
            <p:cNvSpPr>
              <a:spLocks noChangeArrowheads="1"/>
            </p:cNvSpPr>
            <p:nvPr/>
          </p:nvSpPr>
          <p:spPr bwMode="auto">
            <a:xfrm>
              <a:off x="-7445759" y="-4316575"/>
              <a:ext cx="4393818" cy="196946"/>
            </a:xfrm>
            <a:prstGeom prst="rect">
              <a:avLst/>
            </a:prstGeom>
            <a:solidFill>
              <a:srgbClr val="8CBBE9">
                <a:alpha val="75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5" name="!!page3">
            <a:extLst>
              <a:ext uri="{FF2B5EF4-FFF2-40B4-BE49-F238E27FC236}">
                <a16:creationId xmlns:a16="http://schemas.microsoft.com/office/drawing/2014/main" id="{23AA08EE-21D5-75ED-6E54-492CCC209739}"/>
              </a:ext>
            </a:extLst>
          </p:cNvPr>
          <p:cNvGrpSpPr/>
          <p:nvPr/>
        </p:nvGrpSpPr>
        <p:grpSpPr>
          <a:xfrm>
            <a:off x="2848330" y="-845325"/>
            <a:ext cx="9966476" cy="13210820"/>
            <a:chOff x="-9817492" y="-5232596"/>
            <a:chExt cx="9137287" cy="12111706"/>
          </a:xfrm>
          <a:effectLst>
            <a:outerShdw blurRad="50800" dist="38100" dir="8100000" algn="tr" rotWithShape="0">
              <a:srgbClr val="1353DE">
                <a:alpha val="20000"/>
              </a:srgbClr>
            </a:outerShdw>
          </a:effectLst>
          <a:scene3d>
            <a:camera prst="isometricTopUp"/>
            <a:lightRig rig="threePt" dir="t"/>
          </a:scene3d>
        </p:grpSpPr>
        <p:sp>
          <p:nvSpPr>
            <p:cNvPr id="56" name="Rounded Rectangle 55">
              <a:extLst>
                <a:ext uri="{FF2B5EF4-FFF2-40B4-BE49-F238E27FC236}">
                  <a16:creationId xmlns:a16="http://schemas.microsoft.com/office/drawing/2014/main" id="{648ACBE6-4E7D-F06A-A5FF-423273D5C91B}"/>
                </a:ext>
              </a:extLst>
            </p:cNvPr>
            <p:cNvSpPr/>
            <p:nvPr/>
          </p:nvSpPr>
          <p:spPr>
            <a:xfrm>
              <a:off x="-9817492" y="-5232596"/>
              <a:ext cx="9137287" cy="12111706"/>
            </a:xfrm>
            <a:prstGeom prst="roundRect">
              <a:avLst>
                <a:gd name="adj" fmla="val 2210"/>
              </a:avLst>
            </a:prstGeom>
            <a:solidFill>
              <a:srgbClr val="FFFFFF"/>
            </a:solidFill>
            <a:ln w="3309" cap="flat">
              <a:noFill/>
              <a:prstDash val="solid"/>
              <a:miter/>
            </a:ln>
            <a:effectLst>
              <a:outerShdw blurRad="50800" dist="38100" dir="5400000" algn="t" rotWithShape="0">
                <a:srgbClr val="124EDB">
                  <a:alpha val="2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7" name="Group 56">
              <a:extLst>
                <a:ext uri="{FF2B5EF4-FFF2-40B4-BE49-F238E27FC236}">
                  <a16:creationId xmlns:a16="http://schemas.microsoft.com/office/drawing/2014/main" id="{D8134A6E-E06B-B01D-D610-C2BDFAF44743}"/>
                </a:ext>
              </a:extLst>
            </p:cNvPr>
            <p:cNvGrpSpPr/>
            <p:nvPr/>
          </p:nvGrpSpPr>
          <p:grpSpPr>
            <a:xfrm>
              <a:off x="-9180869" y="-3477990"/>
              <a:ext cx="7864039" cy="3915342"/>
              <a:chOff x="2418237" y="4061319"/>
              <a:chExt cx="444544" cy="392616"/>
            </a:xfrm>
            <a:solidFill>
              <a:srgbClr val="8CBBE9">
                <a:alpha val="75000"/>
              </a:srgbClr>
            </a:solidFill>
          </p:grpSpPr>
          <p:sp>
            <p:nvSpPr>
              <p:cNvPr id="132" name="Rectangle 14">
                <a:extLst>
                  <a:ext uri="{FF2B5EF4-FFF2-40B4-BE49-F238E27FC236}">
                    <a16:creationId xmlns:a16="http://schemas.microsoft.com/office/drawing/2014/main" id="{CD32D3B3-700A-756E-03CC-E6AC3194806C}"/>
                  </a:ext>
                </a:extLst>
              </p:cNvPr>
              <p:cNvSpPr>
                <a:spLocks noChangeArrowheads="1"/>
              </p:cNvSpPr>
              <p:nvPr/>
            </p:nvSpPr>
            <p:spPr bwMode="auto">
              <a:xfrm>
                <a:off x="2418237" y="4061319"/>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3" name="Rectangle 14">
                <a:extLst>
                  <a:ext uri="{FF2B5EF4-FFF2-40B4-BE49-F238E27FC236}">
                    <a16:creationId xmlns:a16="http://schemas.microsoft.com/office/drawing/2014/main" id="{F61AA525-7CD2-BEB6-55C7-3CE5C09C849A}"/>
                  </a:ext>
                </a:extLst>
              </p:cNvPr>
              <p:cNvSpPr>
                <a:spLocks noChangeArrowheads="1"/>
              </p:cNvSpPr>
              <p:nvPr/>
            </p:nvSpPr>
            <p:spPr bwMode="auto">
              <a:xfrm>
                <a:off x="2418237" y="4125706"/>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4" name="Rectangle 14">
                <a:extLst>
                  <a:ext uri="{FF2B5EF4-FFF2-40B4-BE49-F238E27FC236}">
                    <a16:creationId xmlns:a16="http://schemas.microsoft.com/office/drawing/2014/main" id="{A9666444-1432-E627-3306-BBDF7A035668}"/>
                  </a:ext>
                </a:extLst>
              </p:cNvPr>
              <p:cNvSpPr>
                <a:spLocks noChangeArrowheads="1"/>
              </p:cNvSpPr>
              <p:nvPr/>
            </p:nvSpPr>
            <p:spPr bwMode="auto">
              <a:xfrm>
                <a:off x="2418237" y="4186493"/>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5" name="Rectangle 14">
                <a:extLst>
                  <a:ext uri="{FF2B5EF4-FFF2-40B4-BE49-F238E27FC236}">
                    <a16:creationId xmlns:a16="http://schemas.microsoft.com/office/drawing/2014/main" id="{E321EF5A-DD8F-EF22-7A44-3A14A986B8B8}"/>
                  </a:ext>
                </a:extLst>
              </p:cNvPr>
              <p:cNvSpPr>
                <a:spLocks noChangeArrowheads="1"/>
              </p:cNvSpPr>
              <p:nvPr/>
            </p:nvSpPr>
            <p:spPr bwMode="auto">
              <a:xfrm>
                <a:off x="2418237" y="4246994"/>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6" name="Rectangle 135">
                <a:extLst>
                  <a:ext uri="{FF2B5EF4-FFF2-40B4-BE49-F238E27FC236}">
                    <a16:creationId xmlns:a16="http://schemas.microsoft.com/office/drawing/2014/main" id="{2401D753-97E2-BFA8-56AE-1739B50448EE}"/>
                  </a:ext>
                </a:extLst>
              </p:cNvPr>
              <p:cNvSpPr>
                <a:spLocks noChangeArrowheads="1"/>
              </p:cNvSpPr>
              <p:nvPr/>
            </p:nvSpPr>
            <p:spPr bwMode="auto">
              <a:xfrm>
                <a:off x="2418237" y="4309011"/>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7" name="Rectangle 14">
                <a:extLst>
                  <a:ext uri="{FF2B5EF4-FFF2-40B4-BE49-F238E27FC236}">
                    <a16:creationId xmlns:a16="http://schemas.microsoft.com/office/drawing/2014/main" id="{B7A2F43C-3862-AF3F-4460-3AFE42DAA9A8}"/>
                  </a:ext>
                </a:extLst>
              </p:cNvPr>
              <p:cNvSpPr>
                <a:spLocks noChangeArrowheads="1"/>
              </p:cNvSpPr>
              <p:nvPr/>
            </p:nvSpPr>
            <p:spPr bwMode="auto">
              <a:xfrm>
                <a:off x="2418237" y="4373399"/>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8" name="Rectangle 14">
                <a:extLst>
                  <a:ext uri="{FF2B5EF4-FFF2-40B4-BE49-F238E27FC236}">
                    <a16:creationId xmlns:a16="http://schemas.microsoft.com/office/drawing/2014/main" id="{D22B5680-DACF-026C-2268-C935F40BCEDC}"/>
                  </a:ext>
                </a:extLst>
              </p:cNvPr>
              <p:cNvSpPr>
                <a:spLocks noChangeArrowheads="1"/>
              </p:cNvSpPr>
              <p:nvPr/>
            </p:nvSpPr>
            <p:spPr bwMode="auto">
              <a:xfrm>
                <a:off x="2418237" y="4434186"/>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58" name="Group 57">
              <a:extLst>
                <a:ext uri="{FF2B5EF4-FFF2-40B4-BE49-F238E27FC236}">
                  <a16:creationId xmlns:a16="http://schemas.microsoft.com/office/drawing/2014/main" id="{ED5C9BCF-353D-7BCE-341A-B028AC17C95F}"/>
                </a:ext>
              </a:extLst>
            </p:cNvPr>
            <p:cNvGrpSpPr/>
            <p:nvPr/>
          </p:nvGrpSpPr>
          <p:grpSpPr>
            <a:xfrm>
              <a:off x="-9180869" y="1917750"/>
              <a:ext cx="7864039" cy="3915342"/>
              <a:chOff x="2418237" y="4061319"/>
              <a:chExt cx="444544" cy="392616"/>
            </a:xfrm>
            <a:solidFill>
              <a:srgbClr val="8CBBE9">
                <a:alpha val="75000"/>
              </a:srgbClr>
            </a:solidFill>
          </p:grpSpPr>
          <p:sp>
            <p:nvSpPr>
              <p:cNvPr id="61" name="Rectangle 14">
                <a:extLst>
                  <a:ext uri="{FF2B5EF4-FFF2-40B4-BE49-F238E27FC236}">
                    <a16:creationId xmlns:a16="http://schemas.microsoft.com/office/drawing/2014/main" id="{A4F1CF08-5E48-4722-935F-A68DCD3655E8}"/>
                  </a:ext>
                </a:extLst>
              </p:cNvPr>
              <p:cNvSpPr>
                <a:spLocks noChangeArrowheads="1"/>
              </p:cNvSpPr>
              <p:nvPr/>
            </p:nvSpPr>
            <p:spPr bwMode="auto">
              <a:xfrm>
                <a:off x="2418237" y="4061319"/>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 name="Rectangle 14">
                <a:extLst>
                  <a:ext uri="{FF2B5EF4-FFF2-40B4-BE49-F238E27FC236}">
                    <a16:creationId xmlns:a16="http://schemas.microsoft.com/office/drawing/2014/main" id="{AC1E6CF3-DE8D-D982-9518-370C202E3384}"/>
                  </a:ext>
                </a:extLst>
              </p:cNvPr>
              <p:cNvSpPr>
                <a:spLocks noChangeArrowheads="1"/>
              </p:cNvSpPr>
              <p:nvPr/>
            </p:nvSpPr>
            <p:spPr bwMode="auto">
              <a:xfrm>
                <a:off x="2418237" y="4125706"/>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 name="Rectangle 14">
                <a:extLst>
                  <a:ext uri="{FF2B5EF4-FFF2-40B4-BE49-F238E27FC236}">
                    <a16:creationId xmlns:a16="http://schemas.microsoft.com/office/drawing/2014/main" id="{5E6ADC97-1999-004E-942F-0156111EA74C}"/>
                  </a:ext>
                </a:extLst>
              </p:cNvPr>
              <p:cNvSpPr>
                <a:spLocks noChangeArrowheads="1"/>
              </p:cNvSpPr>
              <p:nvPr/>
            </p:nvSpPr>
            <p:spPr bwMode="auto">
              <a:xfrm>
                <a:off x="2418237" y="4186493"/>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8" name="Rectangle 14">
                <a:extLst>
                  <a:ext uri="{FF2B5EF4-FFF2-40B4-BE49-F238E27FC236}">
                    <a16:creationId xmlns:a16="http://schemas.microsoft.com/office/drawing/2014/main" id="{2571B0A5-1E85-E50C-7CFE-C79106A78E82}"/>
                  </a:ext>
                </a:extLst>
              </p:cNvPr>
              <p:cNvSpPr>
                <a:spLocks noChangeArrowheads="1"/>
              </p:cNvSpPr>
              <p:nvPr/>
            </p:nvSpPr>
            <p:spPr bwMode="auto">
              <a:xfrm>
                <a:off x="2418237" y="4246994"/>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9" name="Rectangle 128">
                <a:extLst>
                  <a:ext uri="{FF2B5EF4-FFF2-40B4-BE49-F238E27FC236}">
                    <a16:creationId xmlns:a16="http://schemas.microsoft.com/office/drawing/2014/main" id="{EE0A7AE4-5DA5-9F37-3FCE-E992440EB7AF}"/>
                  </a:ext>
                </a:extLst>
              </p:cNvPr>
              <p:cNvSpPr>
                <a:spLocks noChangeArrowheads="1"/>
              </p:cNvSpPr>
              <p:nvPr/>
            </p:nvSpPr>
            <p:spPr bwMode="auto">
              <a:xfrm>
                <a:off x="2418237" y="4309011"/>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0" name="Rectangle 14">
                <a:extLst>
                  <a:ext uri="{FF2B5EF4-FFF2-40B4-BE49-F238E27FC236}">
                    <a16:creationId xmlns:a16="http://schemas.microsoft.com/office/drawing/2014/main" id="{F27176ED-B51A-D99B-B4ED-A97AC9111748}"/>
                  </a:ext>
                </a:extLst>
              </p:cNvPr>
              <p:cNvSpPr>
                <a:spLocks noChangeArrowheads="1"/>
              </p:cNvSpPr>
              <p:nvPr/>
            </p:nvSpPr>
            <p:spPr bwMode="auto">
              <a:xfrm>
                <a:off x="2418237" y="4373399"/>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 name="Rectangle 14">
                <a:extLst>
                  <a:ext uri="{FF2B5EF4-FFF2-40B4-BE49-F238E27FC236}">
                    <a16:creationId xmlns:a16="http://schemas.microsoft.com/office/drawing/2014/main" id="{51785CA5-D32B-69EE-DEDD-E60B83C37CD2}"/>
                  </a:ext>
                </a:extLst>
              </p:cNvPr>
              <p:cNvSpPr>
                <a:spLocks noChangeArrowheads="1"/>
              </p:cNvSpPr>
              <p:nvPr/>
            </p:nvSpPr>
            <p:spPr bwMode="auto">
              <a:xfrm>
                <a:off x="2418237" y="4434186"/>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59" name="Rectangle 14">
              <a:extLst>
                <a:ext uri="{FF2B5EF4-FFF2-40B4-BE49-F238E27FC236}">
                  <a16:creationId xmlns:a16="http://schemas.microsoft.com/office/drawing/2014/main" id="{C55FDAC9-013C-26D2-E8E1-2874446CBC6A}"/>
                </a:ext>
              </a:extLst>
            </p:cNvPr>
            <p:cNvSpPr>
              <a:spLocks noChangeArrowheads="1"/>
            </p:cNvSpPr>
            <p:nvPr/>
          </p:nvSpPr>
          <p:spPr bwMode="auto">
            <a:xfrm>
              <a:off x="-7445759" y="1079165"/>
              <a:ext cx="4393818" cy="196946"/>
            </a:xfrm>
            <a:prstGeom prst="rect">
              <a:avLst/>
            </a:prstGeom>
            <a:solidFill>
              <a:srgbClr val="8CBBE9">
                <a:alpha val="75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 name="Rectangle 14">
              <a:extLst>
                <a:ext uri="{FF2B5EF4-FFF2-40B4-BE49-F238E27FC236}">
                  <a16:creationId xmlns:a16="http://schemas.microsoft.com/office/drawing/2014/main" id="{E7F16705-AEC8-409A-6355-84BCECC227B9}"/>
                </a:ext>
              </a:extLst>
            </p:cNvPr>
            <p:cNvSpPr>
              <a:spLocks noChangeArrowheads="1"/>
            </p:cNvSpPr>
            <p:nvPr/>
          </p:nvSpPr>
          <p:spPr bwMode="auto">
            <a:xfrm>
              <a:off x="-7445759" y="-4316575"/>
              <a:ext cx="4393818" cy="196946"/>
            </a:xfrm>
            <a:prstGeom prst="rect">
              <a:avLst/>
            </a:prstGeom>
            <a:solidFill>
              <a:srgbClr val="8CBBE9">
                <a:alpha val="75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6" name="!!page2">
            <a:extLst>
              <a:ext uri="{FF2B5EF4-FFF2-40B4-BE49-F238E27FC236}">
                <a16:creationId xmlns:a16="http://schemas.microsoft.com/office/drawing/2014/main" id="{D9C8B7E3-5F9F-844E-A33C-39AF070EB0E8}"/>
              </a:ext>
            </a:extLst>
          </p:cNvPr>
          <p:cNvGrpSpPr/>
          <p:nvPr/>
        </p:nvGrpSpPr>
        <p:grpSpPr>
          <a:xfrm>
            <a:off x="2803559" y="-1287528"/>
            <a:ext cx="9966476" cy="13210820"/>
            <a:chOff x="-9817492" y="-5232596"/>
            <a:chExt cx="9137287" cy="12111706"/>
          </a:xfrm>
          <a:effectLst>
            <a:outerShdw blurRad="50800" dist="38100" dir="8100000" algn="tr" rotWithShape="0">
              <a:srgbClr val="1353DE">
                <a:alpha val="20000"/>
              </a:srgbClr>
            </a:outerShdw>
          </a:effectLst>
          <a:scene3d>
            <a:camera prst="isometricTopUp"/>
            <a:lightRig rig="threePt" dir="t"/>
          </a:scene3d>
        </p:grpSpPr>
        <p:sp>
          <p:nvSpPr>
            <p:cNvPr id="37" name="Rounded Rectangle 36">
              <a:extLst>
                <a:ext uri="{FF2B5EF4-FFF2-40B4-BE49-F238E27FC236}">
                  <a16:creationId xmlns:a16="http://schemas.microsoft.com/office/drawing/2014/main" id="{BC870295-0241-D3AB-67D8-6A48C45482E0}"/>
                </a:ext>
              </a:extLst>
            </p:cNvPr>
            <p:cNvSpPr/>
            <p:nvPr/>
          </p:nvSpPr>
          <p:spPr>
            <a:xfrm>
              <a:off x="-9817492" y="-5232596"/>
              <a:ext cx="9137287" cy="12111706"/>
            </a:xfrm>
            <a:prstGeom prst="roundRect">
              <a:avLst>
                <a:gd name="adj" fmla="val 2210"/>
              </a:avLst>
            </a:prstGeom>
            <a:solidFill>
              <a:srgbClr val="FFFFFF"/>
            </a:solidFill>
            <a:ln w="3309" cap="flat">
              <a:noFill/>
              <a:prstDash val="solid"/>
              <a:miter/>
            </a:ln>
            <a:effectLst>
              <a:outerShdw blurRad="50800" dist="38100" dir="5400000" algn="t" rotWithShape="0">
                <a:srgbClr val="124EDB">
                  <a:alpha val="2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8" name="Group 37">
              <a:extLst>
                <a:ext uri="{FF2B5EF4-FFF2-40B4-BE49-F238E27FC236}">
                  <a16:creationId xmlns:a16="http://schemas.microsoft.com/office/drawing/2014/main" id="{F4BAA534-694B-73D5-CADF-2C591E795E40}"/>
                </a:ext>
              </a:extLst>
            </p:cNvPr>
            <p:cNvGrpSpPr/>
            <p:nvPr/>
          </p:nvGrpSpPr>
          <p:grpSpPr>
            <a:xfrm>
              <a:off x="-9180869" y="-3477990"/>
              <a:ext cx="7864039" cy="3915342"/>
              <a:chOff x="2418237" y="4061319"/>
              <a:chExt cx="444544" cy="392616"/>
            </a:xfrm>
            <a:solidFill>
              <a:srgbClr val="8CBBE9">
                <a:alpha val="75000"/>
              </a:srgbClr>
            </a:solidFill>
          </p:grpSpPr>
          <p:sp>
            <p:nvSpPr>
              <p:cNvPr id="49" name="Rectangle 14">
                <a:extLst>
                  <a:ext uri="{FF2B5EF4-FFF2-40B4-BE49-F238E27FC236}">
                    <a16:creationId xmlns:a16="http://schemas.microsoft.com/office/drawing/2014/main" id="{3B316A00-E696-9F69-C1C7-BB0FAB91EAAC}"/>
                  </a:ext>
                </a:extLst>
              </p:cNvPr>
              <p:cNvSpPr>
                <a:spLocks noChangeArrowheads="1"/>
              </p:cNvSpPr>
              <p:nvPr/>
            </p:nvSpPr>
            <p:spPr bwMode="auto">
              <a:xfrm>
                <a:off x="2418237" y="4061319"/>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 name="Rectangle 14">
                <a:extLst>
                  <a:ext uri="{FF2B5EF4-FFF2-40B4-BE49-F238E27FC236}">
                    <a16:creationId xmlns:a16="http://schemas.microsoft.com/office/drawing/2014/main" id="{B40949BC-0AF7-E3AC-0C7A-B0618FFB292A}"/>
                  </a:ext>
                </a:extLst>
              </p:cNvPr>
              <p:cNvSpPr>
                <a:spLocks noChangeArrowheads="1"/>
              </p:cNvSpPr>
              <p:nvPr/>
            </p:nvSpPr>
            <p:spPr bwMode="auto">
              <a:xfrm>
                <a:off x="2418237" y="4125706"/>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 name="Rectangle 14">
                <a:extLst>
                  <a:ext uri="{FF2B5EF4-FFF2-40B4-BE49-F238E27FC236}">
                    <a16:creationId xmlns:a16="http://schemas.microsoft.com/office/drawing/2014/main" id="{AB1C978A-E7C3-A639-B3C0-488A39603634}"/>
                  </a:ext>
                </a:extLst>
              </p:cNvPr>
              <p:cNvSpPr>
                <a:spLocks noChangeArrowheads="1"/>
              </p:cNvSpPr>
              <p:nvPr/>
            </p:nvSpPr>
            <p:spPr bwMode="auto">
              <a:xfrm>
                <a:off x="2418237" y="4186493"/>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 name="Rectangle 14">
                <a:extLst>
                  <a:ext uri="{FF2B5EF4-FFF2-40B4-BE49-F238E27FC236}">
                    <a16:creationId xmlns:a16="http://schemas.microsoft.com/office/drawing/2014/main" id="{8C304904-98B5-1025-F00E-6C2169E6F4AA}"/>
                  </a:ext>
                </a:extLst>
              </p:cNvPr>
              <p:cNvSpPr>
                <a:spLocks noChangeArrowheads="1"/>
              </p:cNvSpPr>
              <p:nvPr/>
            </p:nvSpPr>
            <p:spPr bwMode="auto">
              <a:xfrm>
                <a:off x="2418237" y="4246994"/>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 name="Rectangle 52">
                <a:extLst>
                  <a:ext uri="{FF2B5EF4-FFF2-40B4-BE49-F238E27FC236}">
                    <a16:creationId xmlns:a16="http://schemas.microsoft.com/office/drawing/2014/main" id="{95637E4C-826A-875E-F444-64AB804F40B7}"/>
                  </a:ext>
                </a:extLst>
              </p:cNvPr>
              <p:cNvSpPr>
                <a:spLocks noChangeArrowheads="1"/>
              </p:cNvSpPr>
              <p:nvPr/>
            </p:nvSpPr>
            <p:spPr bwMode="auto">
              <a:xfrm>
                <a:off x="2418237" y="4309011"/>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 name="Rectangle 14">
                <a:extLst>
                  <a:ext uri="{FF2B5EF4-FFF2-40B4-BE49-F238E27FC236}">
                    <a16:creationId xmlns:a16="http://schemas.microsoft.com/office/drawing/2014/main" id="{1CB34E82-4BD1-30CA-B98C-AE8419431C77}"/>
                  </a:ext>
                </a:extLst>
              </p:cNvPr>
              <p:cNvSpPr>
                <a:spLocks noChangeArrowheads="1"/>
              </p:cNvSpPr>
              <p:nvPr/>
            </p:nvSpPr>
            <p:spPr bwMode="auto">
              <a:xfrm>
                <a:off x="2418237" y="4373399"/>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 name="Rectangle 14">
                <a:extLst>
                  <a:ext uri="{FF2B5EF4-FFF2-40B4-BE49-F238E27FC236}">
                    <a16:creationId xmlns:a16="http://schemas.microsoft.com/office/drawing/2014/main" id="{4F34E9DF-1192-2524-36B5-0FE0336DAE8E}"/>
                  </a:ext>
                </a:extLst>
              </p:cNvPr>
              <p:cNvSpPr>
                <a:spLocks noChangeArrowheads="1"/>
              </p:cNvSpPr>
              <p:nvPr/>
            </p:nvSpPr>
            <p:spPr bwMode="auto">
              <a:xfrm>
                <a:off x="2418237" y="4434186"/>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39" name="Group 38">
              <a:extLst>
                <a:ext uri="{FF2B5EF4-FFF2-40B4-BE49-F238E27FC236}">
                  <a16:creationId xmlns:a16="http://schemas.microsoft.com/office/drawing/2014/main" id="{FF488ABD-907A-FC62-4C72-6A1057D6D68D}"/>
                </a:ext>
              </a:extLst>
            </p:cNvPr>
            <p:cNvGrpSpPr/>
            <p:nvPr/>
          </p:nvGrpSpPr>
          <p:grpSpPr>
            <a:xfrm>
              <a:off x="-9180869" y="1917750"/>
              <a:ext cx="7864039" cy="3915342"/>
              <a:chOff x="2418237" y="4061319"/>
              <a:chExt cx="444544" cy="392616"/>
            </a:xfrm>
            <a:solidFill>
              <a:srgbClr val="8CBBE9">
                <a:alpha val="75000"/>
              </a:srgbClr>
            </a:solidFill>
          </p:grpSpPr>
          <p:sp>
            <p:nvSpPr>
              <p:cNvPr id="42" name="Rectangle 14">
                <a:extLst>
                  <a:ext uri="{FF2B5EF4-FFF2-40B4-BE49-F238E27FC236}">
                    <a16:creationId xmlns:a16="http://schemas.microsoft.com/office/drawing/2014/main" id="{37BF8283-2A34-87C1-96A4-954580A225F1}"/>
                  </a:ext>
                </a:extLst>
              </p:cNvPr>
              <p:cNvSpPr>
                <a:spLocks noChangeArrowheads="1"/>
              </p:cNvSpPr>
              <p:nvPr/>
            </p:nvSpPr>
            <p:spPr bwMode="auto">
              <a:xfrm>
                <a:off x="2418237" y="4061319"/>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 name="Rectangle 14">
                <a:extLst>
                  <a:ext uri="{FF2B5EF4-FFF2-40B4-BE49-F238E27FC236}">
                    <a16:creationId xmlns:a16="http://schemas.microsoft.com/office/drawing/2014/main" id="{11A75B08-DC2C-4FD8-B03B-5E3234FBF2C7}"/>
                  </a:ext>
                </a:extLst>
              </p:cNvPr>
              <p:cNvSpPr>
                <a:spLocks noChangeArrowheads="1"/>
              </p:cNvSpPr>
              <p:nvPr/>
            </p:nvSpPr>
            <p:spPr bwMode="auto">
              <a:xfrm>
                <a:off x="2418237" y="4125706"/>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 name="Rectangle 14">
                <a:extLst>
                  <a:ext uri="{FF2B5EF4-FFF2-40B4-BE49-F238E27FC236}">
                    <a16:creationId xmlns:a16="http://schemas.microsoft.com/office/drawing/2014/main" id="{6FD17E96-A588-353F-ABCA-EF44C55E5ED7}"/>
                  </a:ext>
                </a:extLst>
              </p:cNvPr>
              <p:cNvSpPr>
                <a:spLocks noChangeArrowheads="1"/>
              </p:cNvSpPr>
              <p:nvPr/>
            </p:nvSpPr>
            <p:spPr bwMode="auto">
              <a:xfrm>
                <a:off x="2418237" y="4186493"/>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 name="Rectangle 14">
                <a:extLst>
                  <a:ext uri="{FF2B5EF4-FFF2-40B4-BE49-F238E27FC236}">
                    <a16:creationId xmlns:a16="http://schemas.microsoft.com/office/drawing/2014/main" id="{773924D0-792F-AF6F-37FE-EA4AD8360505}"/>
                  </a:ext>
                </a:extLst>
              </p:cNvPr>
              <p:cNvSpPr>
                <a:spLocks noChangeArrowheads="1"/>
              </p:cNvSpPr>
              <p:nvPr/>
            </p:nvSpPr>
            <p:spPr bwMode="auto">
              <a:xfrm>
                <a:off x="2418237" y="4246994"/>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Rectangle 45">
                <a:extLst>
                  <a:ext uri="{FF2B5EF4-FFF2-40B4-BE49-F238E27FC236}">
                    <a16:creationId xmlns:a16="http://schemas.microsoft.com/office/drawing/2014/main" id="{D0293FD7-BFBA-4240-6C45-12A53E563C05}"/>
                  </a:ext>
                </a:extLst>
              </p:cNvPr>
              <p:cNvSpPr>
                <a:spLocks noChangeArrowheads="1"/>
              </p:cNvSpPr>
              <p:nvPr/>
            </p:nvSpPr>
            <p:spPr bwMode="auto">
              <a:xfrm>
                <a:off x="2418237" y="4309011"/>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 name="Rectangle 14">
                <a:extLst>
                  <a:ext uri="{FF2B5EF4-FFF2-40B4-BE49-F238E27FC236}">
                    <a16:creationId xmlns:a16="http://schemas.microsoft.com/office/drawing/2014/main" id="{01ACF703-5633-3EF0-AA63-23619DAA86DA}"/>
                  </a:ext>
                </a:extLst>
              </p:cNvPr>
              <p:cNvSpPr>
                <a:spLocks noChangeArrowheads="1"/>
              </p:cNvSpPr>
              <p:nvPr/>
            </p:nvSpPr>
            <p:spPr bwMode="auto">
              <a:xfrm>
                <a:off x="2418237" y="4373399"/>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 name="Rectangle 14">
                <a:extLst>
                  <a:ext uri="{FF2B5EF4-FFF2-40B4-BE49-F238E27FC236}">
                    <a16:creationId xmlns:a16="http://schemas.microsoft.com/office/drawing/2014/main" id="{E4DB18FA-CEF5-EBAD-4A28-1729D48B63B9}"/>
                  </a:ext>
                </a:extLst>
              </p:cNvPr>
              <p:cNvSpPr>
                <a:spLocks noChangeArrowheads="1"/>
              </p:cNvSpPr>
              <p:nvPr/>
            </p:nvSpPr>
            <p:spPr bwMode="auto">
              <a:xfrm>
                <a:off x="2418237" y="4434186"/>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0" name="Rectangle 14">
              <a:extLst>
                <a:ext uri="{FF2B5EF4-FFF2-40B4-BE49-F238E27FC236}">
                  <a16:creationId xmlns:a16="http://schemas.microsoft.com/office/drawing/2014/main" id="{78D625E5-E537-ABAD-5AA9-8542928BA777}"/>
                </a:ext>
              </a:extLst>
            </p:cNvPr>
            <p:cNvSpPr>
              <a:spLocks noChangeArrowheads="1"/>
            </p:cNvSpPr>
            <p:nvPr/>
          </p:nvSpPr>
          <p:spPr bwMode="auto">
            <a:xfrm>
              <a:off x="-7445759" y="1079165"/>
              <a:ext cx="4393818" cy="196946"/>
            </a:xfrm>
            <a:prstGeom prst="rect">
              <a:avLst/>
            </a:prstGeom>
            <a:solidFill>
              <a:srgbClr val="8CBBE9">
                <a:alpha val="75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1" name="Rectangle 14">
              <a:extLst>
                <a:ext uri="{FF2B5EF4-FFF2-40B4-BE49-F238E27FC236}">
                  <a16:creationId xmlns:a16="http://schemas.microsoft.com/office/drawing/2014/main" id="{2B4FD646-061B-2239-9B6D-F10B1CCFF8CC}"/>
                </a:ext>
              </a:extLst>
            </p:cNvPr>
            <p:cNvSpPr>
              <a:spLocks noChangeArrowheads="1"/>
            </p:cNvSpPr>
            <p:nvPr/>
          </p:nvSpPr>
          <p:spPr bwMode="auto">
            <a:xfrm>
              <a:off x="-7445759" y="-4316575"/>
              <a:ext cx="4393818" cy="196946"/>
            </a:xfrm>
            <a:prstGeom prst="rect">
              <a:avLst/>
            </a:prstGeom>
            <a:solidFill>
              <a:srgbClr val="8CBBE9">
                <a:alpha val="75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7" name="!!page1">
            <a:extLst>
              <a:ext uri="{FF2B5EF4-FFF2-40B4-BE49-F238E27FC236}">
                <a16:creationId xmlns:a16="http://schemas.microsoft.com/office/drawing/2014/main" id="{9FB6DC19-57E0-21B9-AB9F-60E8654AE87C}"/>
              </a:ext>
            </a:extLst>
          </p:cNvPr>
          <p:cNvGrpSpPr/>
          <p:nvPr/>
        </p:nvGrpSpPr>
        <p:grpSpPr>
          <a:xfrm>
            <a:off x="2758788" y="-1729731"/>
            <a:ext cx="9966476" cy="13210820"/>
            <a:chOff x="-9817492" y="-5232596"/>
            <a:chExt cx="9137287" cy="12111706"/>
          </a:xfrm>
          <a:effectLst>
            <a:outerShdw blurRad="50800" dist="38100" dir="8100000" algn="tr" rotWithShape="0">
              <a:srgbClr val="1353DE">
                <a:alpha val="20000"/>
              </a:srgbClr>
            </a:outerShdw>
          </a:effectLst>
          <a:scene3d>
            <a:camera prst="isometricTopUp"/>
            <a:lightRig rig="threePt" dir="t"/>
          </a:scene3d>
        </p:grpSpPr>
        <p:sp>
          <p:nvSpPr>
            <p:cNvPr id="18" name="Rounded Rectangle 17">
              <a:extLst>
                <a:ext uri="{FF2B5EF4-FFF2-40B4-BE49-F238E27FC236}">
                  <a16:creationId xmlns:a16="http://schemas.microsoft.com/office/drawing/2014/main" id="{370B28A2-0294-9EAC-0DB6-31503767210D}"/>
                </a:ext>
              </a:extLst>
            </p:cNvPr>
            <p:cNvSpPr/>
            <p:nvPr/>
          </p:nvSpPr>
          <p:spPr>
            <a:xfrm>
              <a:off x="-9817492" y="-5232596"/>
              <a:ext cx="9137287" cy="12111706"/>
            </a:xfrm>
            <a:prstGeom prst="roundRect">
              <a:avLst>
                <a:gd name="adj" fmla="val 2210"/>
              </a:avLst>
            </a:prstGeom>
            <a:solidFill>
              <a:srgbClr val="FFFFFF"/>
            </a:solidFill>
            <a:ln w="3309" cap="flat">
              <a:noFill/>
              <a:prstDash val="solid"/>
              <a:miter/>
            </a:ln>
            <a:effectLst>
              <a:outerShdw blurRad="50800" dist="38100" dir="5400000" algn="t" rotWithShape="0">
                <a:srgbClr val="124EDB">
                  <a:alpha val="2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9" name="Group 18">
              <a:extLst>
                <a:ext uri="{FF2B5EF4-FFF2-40B4-BE49-F238E27FC236}">
                  <a16:creationId xmlns:a16="http://schemas.microsoft.com/office/drawing/2014/main" id="{6B0FCC6F-F03C-276B-027A-C9A5991E72E8}"/>
                </a:ext>
              </a:extLst>
            </p:cNvPr>
            <p:cNvGrpSpPr/>
            <p:nvPr/>
          </p:nvGrpSpPr>
          <p:grpSpPr>
            <a:xfrm>
              <a:off x="-9180869" y="-3477990"/>
              <a:ext cx="7864039" cy="3915342"/>
              <a:chOff x="2418237" y="4061319"/>
              <a:chExt cx="444544" cy="392616"/>
            </a:xfrm>
            <a:solidFill>
              <a:srgbClr val="8CBBE9">
                <a:alpha val="75000"/>
              </a:srgbClr>
            </a:solidFill>
          </p:grpSpPr>
          <p:sp>
            <p:nvSpPr>
              <p:cNvPr id="30" name="Rectangle 14">
                <a:extLst>
                  <a:ext uri="{FF2B5EF4-FFF2-40B4-BE49-F238E27FC236}">
                    <a16:creationId xmlns:a16="http://schemas.microsoft.com/office/drawing/2014/main" id="{4D72F39A-5A17-A86B-6FFC-E1425E17B1BA}"/>
                  </a:ext>
                </a:extLst>
              </p:cNvPr>
              <p:cNvSpPr>
                <a:spLocks noChangeArrowheads="1"/>
              </p:cNvSpPr>
              <p:nvPr/>
            </p:nvSpPr>
            <p:spPr bwMode="auto">
              <a:xfrm>
                <a:off x="2418237" y="4061319"/>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1" name="Rectangle 14">
                <a:extLst>
                  <a:ext uri="{FF2B5EF4-FFF2-40B4-BE49-F238E27FC236}">
                    <a16:creationId xmlns:a16="http://schemas.microsoft.com/office/drawing/2014/main" id="{E6476E91-54BA-835B-CB84-F255AE09DBAE}"/>
                  </a:ext>
                </a:extLst>
              </p:cNvPr>
              <p:cNvSpPr>
                <a:spLocks noChangeArrowheads="1"/>
              </p:cNvSpPr>
              <p:nvPr/>
            </p:nvSpPr>
            <p:spPr bwMode="auto">
              <a:xfrm>
                <a:off x="2418237" y="4125706"/>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2" name="Rectangle 14">
                <a:extLst>
                  <a:ext uri="{FF2B5EF4-FFF2-40B4-BE49-F238E27FC236}">
                    <a16:creationId xmlns:a16="http://schemas.microsoft.com/office/drawing/2014/main" id="{F437249E-7694-6060-77BF-F0B60E5F4574}"/>
                  </a:ext>
                </a:extLst>
              </p:cNvPr>
              <p:cNvSpPr>
                <a:spLocks noChangeArrowheads="1"/>
              </p:cNvSpPr>
              <p:nvPr/>
            </p:nvSpPr>
            <p:spPr bwMode="auto">
              <a:xfrm>
                <a:off x="2418237" y="4186493"/>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4" name="Rectangle 33">
                <a:extLst>
                  <a:ext uri="{FF2B5EF4-FFF2-40B4-BE49-F238E27FC236}">
                    <a16:creationId xmlns:a16="http://schemas.microsoft.com/office/drawing/2014/main" id="{9A659D7F-7D2D-8BDA-2E60-24E622CCF937}"/>
                  </a:ext>
                </a:extLst>
              </p:cNvPr>
              <p:cNvSpPr>
                <a:spLocks noChangeArrowheads="1"/>
              </p:cNvSpPr>
              <p:nvPr/>
            </p:nvSpPr>
            <p:spPr bwMode="auto">
              <a:xfrm>
                <a:off x="2418237" y="4309011"/>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5" name="Rectangle 14">
                <a:extLst>
                  <a:ext uri="{FF2B5EF4-FFF2-40B4-BE49-F238E27FC236}">
                    <a16:creationId xmlns:a16="http://schemas.microsoft.com/office/drawing/2014/main" id="{FC4706FE-1FEE-FF25-5284-C03D87FB820D}"/>
                  </a:ext>
                </a:extLst>
              </p:cNvPr>
              <p:cNvSpPr>
                <a:spLocks noChangeArrowheads="1"/>
              </p:cNvSpPr>
              <p:nvPr/>
            </p:nvSpPr>
            <p:spPr bwMode="auto">
              <a:xfrm>
                <a:off x="2418237" y="4373399"/>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6" name="Rectangle 14">
                <a:extLst>
                  <a:ext uri="{FF2B5EF4-FFF2-40B4-BE49-F238E27FC236}">
                    <a16:creationId xmlns:a16="http://schemas.microsoft.com/office/drawing/2014/main" id="{CD38714A-75A4-C16B-FD46-050E324203D5}"/>
                  </a:ext>
                </a:extLst>
              </p:cNvPr>
              <p:cNvSpPr>
                <a:spLocks noChangeArrowheads="1"/>
              </p:cNvSpPr>
              <p:nvPr/>
            </p:nvSpPr>
            <p:spPr bwMode="auto">
              <a:xfrm>
                <a:off x="2418237" y="4434186"/>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20" name="Group 19">
              <a:extLst>
                <a:ext uri="{FF2B5EF4-FFF2-40B4-BE49-F238E27FC236}">
                  <a16:creationId xmlns:a16="http://schemas.microsoft.com/office/drawing/2014/main" id="{14049C2E-655C-346A-48D7-947BF0A0BCD7}"/>
                </a:ext>
              </a:extLst>
            </p:cNvPr>
            <p:cNvGrpSpPr/>
            <p:nvPr/>
          </p:nvGrpSpPr>
          <p:grpSpPr>
            <a:xfrm>
              <a:off x="-9180869" y="1917750"/>
              <a:ext cx="7864039" cy="3915342"/>
              <a:chOff x="2418237" y="4061319"/>
              <a:chExt cx="444544" cy="392616"/>
            </a:xfrm>
            <a:solidFill>
              <a:srgbClr val="8CBBE9">
                <a:alpha val="75000"/>
              </a:srgbClr>
            </a:solidFill>
          </p:grpSpPr>
          <p:sp>
            <p:nvSpPr>
              <p:cNvPr id="23" name="Rectangle 14">
                <a:extLst>
                  <a:ext uri="{FF2B5EF4-FFF2-40B4-BE49-F238E27FC236}">
                    <a16:creationId xmlns:a16="http://schemas.microsoft.com/office/drawing/2014/main" id="{3650DEF5-B25F-D86C-7B61-081D3A4683C3}"/>
                  </a:ext>
                </a:extLst>
              </p:cNvPr>
              <p:cNvSpPr>
                <a:spLocks noChangeArrowheads="1"/>
              </p:cNvSpPr>
              <p:nvPr/>
            </p:nvSpPr>
            <p:spPr bwMode="auto">
              <a:xfrm>
                <a:off x="2418237" y="4061319"/>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4" name="Rectangle 14">
                <a:extLst>
                  <a:ext uri="{FF2B5EF4-FFF2-40B4-BE49-F238E27FC236}">
                    <a16:creationId xmlns:a16="http://schemas.microsoft.com/office/drawing/2014/main" id="{DE684C54-5CBD-12AF-C3BE-5DC4B45F93F9}"/>
                  </a:ext>
                </a:extLst>
              </p:cNvPr>
              <p:cNvSpPr>
                <a:spLocks noChangeArrowheads="1"/>
              </p:cNvSpPr>
              <p:nvPr/>
            </p:nvSpPr>
            <p:spPr bwMode="auto">
              <a:xfrm>
                <a:off x="2418237" y="4125706"/>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5" name="Rectangle 14">
                <a:extLst>
                  <a:ext uri="{FF2B5EF4-FFF2-40B4-BE49-F238E27FC236}">
                    <a16:creationId xmlns:a16="http://schemas.microsoft.com/office/drawing/2014/main" id="{408702E3-E0A3-9D24-BE60-AD2301D34F58}"/>
                  </a:ext>
                </a:extLst>
              </p:cNvPr>
              <p:cNvSpPr>
                <a:spLocks noChangeArrowheads="1"/>
              </p:cNvSpPr>
              <p:nvPr/>
            </p:nvSpPr>
            <p:spPr bwMode="auto">
              <a:xfrm>
                <a:off x="2418237" y="4186493"/>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6" name="Rectangle 14">
                <a:extLst>
                  <a:ext uri="{FF2B5EF4-FFF2-40B4-BE49-F238E27FC236}">
                    <a16:creationId xmlns:a16="http://schemas.microsoft.com/office/drawing/2014/main" id="{0F582A6A-00C5-2822-3A85-872E8E8061BE}"/>
                  </a:ext>
                </a:extLst>
              </p:cNvPr>
              <p:cNvSpPr>
                <a:spLocks noChangeArrowheads="1"/>
              </p:cNvSpPr>
              <p:nvPr/>
            </p:nvSpPr>
            <p:spPr bwMode="auto">
              <a:xfrm>
                <a:off x="2418237" y="4246994"/>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 name="Rectangle 26">
                <a:extLst>
                  <a:ext uri="{FF2B5EF4-FFF2-40B4-BE49-F238E27FC236}">
                    <a16:creationId xmlns:a16="http://schemas.microsoft.com/office/drawing/2014/main" id="{8FE50755-CAA4-339E-D263-B7EE7EA0423D}"/>
                  </a:ext>
                </a:extLst>
              </p:cNvPr>
              <p:cNvSpPr>
                <a:spLocks noChangeArrowheads="1"/>
              </p:cNvSpPr>
              <p:nvPr/>
            </p:nvSpPr>
            <p:spPr bwMode="auto">
              <a:xfrm>
                <a:off x="2418237" y="4309011"/>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8" name="Rectangle 14">
                <a:extLst>
                  <a:ext uri="{FF2B5EF4-FFF2-40B4-BE49-F238E27FC236}">
                    <a16:creationId xmlns:a16="http://schemas.microsoft.com/office/drawing/2014/main" id="{55DDC846-DDCD-5B02-EE9C-2B42CFB190FA}"/>
                  </a:ext>
                </a:extLst>
              </p:cNvPr>
              <p:cNvSpPr>
                <a:spLocks noChangeArrowheads="1"/>
              </p:cNvSpPr>
              <p:nvPr/>
            </p:nvSpPr>
            <p:spPr bwMode="auto">
              <a:xfrm>
                <a:off x="2418237" y="4373399"/>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9" name="Rectangle 14">
                <a:extLst>
                  <a:ext uri="{FF2B5EF4-FFF2-40B4-BE49-F238E27FC236}">
                    <a16:creationId xmlns:a16="http://schemas.microsoft.com/office/drawing/2014/main" id="{31FC5655-861A-37CC-6730-CC137766F5F7}"/>
                  </a:ext>
                </a:extLst>
              </p:cNvPr>
              <p:cNvSpPr>
                <a:spLocks noChangeArrowheads="1"/>
              </p:cNvSpPr>
              <p:nvPr/>
            </p:nvSpPr>
            <p:spPr bwMode="auto">
              <a:xfrm>
                <a:off x="2418237" y="4434186"/>
                <a:ext cx="444544" cy="197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grpSp>
        <p:nvGrpSpPr>
          <p:cNvPr id="294" name="stamp">
            <a:extLst>
              <a:ext uri="{FF2B5EF4-FFF2-40B4-BE49-F238E27FC236}">
                <a16:creationId xmlns:a16="http://schemas.microsoft.com/office/drawing/2014/main" id="{B1C64516-6256-5B4C-1A07-20E72F11B227}"/>
              </a:ext>
            </a:extLst>
          </p:cNvPr>
          <p:cNvGrpSpPr/>
          <p:nvPr/>
        </p:nvGrpSpPr>
        <p:grpSpPr>
          <a:xfrm>
            <a:off x="13142566" y="2809859"/>
            <a:ext cx="2678695" cy="3474319"/>
            <a:chOff x="2542857" y="2442808"/>
            <a:chExt cx="266803" cy="346049"/>
          </a:xfrm>
          <a:solidFill>
            <a:srgbClr val="AEAECA"/>
          </a:solidFill>
          <a:effectLst>
            <a:outerShdw blurRad="50800" dist="38100" dir="2700000" algn="tl" rotWithShape="0">
              <a:srgbClr val="1353DE">
                <a:alpha val="20000"/>
              </a:srgbClr>
            </a:outerShdw>
          </a:effectLst>
          <a:scene3d>
            <a:camera prst="isometricTopUp"/>
            <a:lightRig rig="threePt" dir="t"/>
          </a:scene3d>
        </p:grpSpPr>
        <p:sp>
          <p:nvSpPr>
            <p:cNvPr id="295" name="Freeform 19">
              <a:extLst>
                <a:ext uri="{FF2B5EF4-FFF2-40B4-BE49-F238E27FC236}">
                  <a16:creationId xmlns:a16="http://schemas.microsoft.com/office/drawing/2014/main" id="{498C85B8-6943-3EBA-2800-D310C039AEDC}"/>
                </a:ext>
              </a:extLst>
            </p:cNvPr>
            <p:cNvSpPr>
              <a:spLocks/>
            </p:cNvSpPr>
            <p:nvPr/>
          </p:nvSpPr>
          <p:spPr bwMode="auto">
            <a:xfrm>
              <a:off x="2553954" y="2629884"/>
              <a:ext cx="126406" cy="158973"/>
            </a:xfrm>
            <a:custGeom>
              <a:avLst/>
              <a:gdLst>
                <a:gd name="T0" fmla="*/ 533 w 1048"/>
                <a:gd name="T1" fmla="*/ 1318 h 1318"/>
                <a:gd name="T2" fmla="*/ 1048 w 1048"/>
                <a:gd name="T3" fmla="*/ 264 h 1318"/>
                <a:gd name="T4" fmla="*/ 515 w 1048"/>
                <a:gd name="T5" fmla="*/ 0 h 1318"/>
                <a:gd name="T6" fmla="*/ 0 w 1048"/>
                <a:gd name="T7" fmla="*/ 1055 h 1318"/>
                <a:gd name="T8" fmla="*/ 417 w 1048"/>
                <a:gd name="T9" fmla="*/ 932 h 1318"/>
                <a:gd name="T10" fmla="*/ 533 w 1048"/>
                <a:gd name="T11" fmla="*/ 1318 h 1318"/>
              </a:gdLst>
              <a:ahLst/>
              <a:cxnLst>
                <a:cxn ang="0">
                  <a:pos x="T0" y="T1"/>
                </a:cxn>
                <a:cxn ang="0">
                  <a:pos x="T2" y="T3"/>
                </a:cxn>
                <a:cxn ang="0">
                  <a:pos x="T4" y="T5"/>
                </a:cxn>
                <a:cxn ang="0">
                  <a:pos x="T6" y="T7"/>
                </a:cxn>
                <a:cxn ang="0">
                  <a:pos x="T8" y="T9"/>
                </a:cxn>
                <a:cxn ang="0">
                  <a:pos x="T10" y="T11"/>
                </a:cxn>
              </a:cxnLst>
              <a:rect l="0" t="0" r="r" b="b"/>
              <a:pathLst>
                <a:path w="1048" h="1318">
                  <a:moveTo>
                    <a:pt x="533" y="1318"/>
                  </a:moveTo>
                  <a:lnTo>
                    <a:pt x="1048" y="264"/>
                  </a:lnTo>
                  <a:lnTo>
                    <a:pt x="515" y="0"/>
                  </a:lnTo>
                  <a:lnTo>
                    <a:pt x="0" y="1055"/>
                  </a:lnTo>
                  <a:lnTo>
                    <a:pt x="417" y="932"/>
                  </a:lnTo>
                  <a:lnTo>
                    <a:pt x="533" y="1318"/>
                  </a:lnTo>
                  <a:close/>
                </a:path>
              </a:pathLst>
            </a:custGeom>
            <a:gradFill flip="none" rotWithShape="1">
              <a:gsLst>
                <a:gs pos="100000">
                  <a:srgbClr val="001771"/>
                </a:gs>
                <a:gs pos="0">
                  <a:srgbClr val="0239AF"/>
                </a:gs>
              </a:gsLst>
              <a:lin ang="2700000" scaled="1"/>
              <a:tileRect/>
            </a:gradFill>
            <a:ln w="9525">
              <a:noFill/>
            </a:ln>
            <a:effectLst>
              <a:outerShdw blurRad="50800" dist="38100" dir="5400000" algn="t" rotWithShape="0">
                <a:srgbClr val="002060">
                  <a:alpha val="20000"/>
                </a:srgb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6" name="Freeform 20">
              <a:extLst>
                <a:ext uri="{FF2B5EF4-FFF2-40B4-BE49-F238E27FC236}">
                  <a16:creationId xmlns:a16="http://schemas.microsoft.com/office/drawing/2014/main" id="{26A85EE9-2E47-B5BC-E9B2-CFFD2CD466D1}"/>
                </a:ext>
              </a:extLst>
            </p:cNvPr>
            <p:cNvSpPr>
              <a:spLocks/>
            </p:cNvSpPr>
            <p:nvPr/>
          </p:nvSpPr>
          <p:spPr bwMode="auto">
            <a:xfrm>
              <a:off x="2672158" y="2629884"/>
              <a:ext cx="126406" cy="158973"/>
            </a:xfrm>
            <a:custGeom>
              <a:avLst/>
              <a:gdLst>
                <a:gd name="T0" fmla="*/ 515 w 1048"/>
                <a:gd name="T1" fmla="*/ 1318 h 1318"/>
                <a:gd name="T2" fmla="*/ 0 w 1048"/>
                <a:gd name="T3" fmla="*/ 264 h 1318"/>
                <a:gd name="T4" fmla="*/ 533 w 1048"/>
                <a:gd name="T5" fmla="*/ 0 h 1318"/>
                <a:gd name="T6" fmla="*/ 1048 w 1048"/>
                <a:gd name="T7" fmla="*/ 1055 h 1318"/>
                <a:gd name="T8" fmla="*/ 638 w 1048"/>
                <a:gd name="T9" fmla="*/ 932 h 1318"/>
                <a:gd name="T10" fmla="*/ 515 w 1048"/>
                <a:gd name="T11" fmla="*/ 1318 h 1318"/>
              </a:gdLst>
              <a:ahLst/>
              <a:cxnLst>
                <a:cxn ang="0">
                  <a:pos x="T0" y="T1"/>
                </a:cxn>
                <a:cxn ang="0">
                  <a:pos x="T2" y="T3"/>
                </a:cxn>
                <a:cxn ang="0">
                  <a:pos x="T4" y="T5"/>
                </a:cxn>
                <a:cxn ang="0">
                  <a:pos x="T6" y="T7"/>
                </a:cxn>
                <a:cxn ang="0">
                  <a:pos x="T8" y="T9"/>
                </a:cxn>
                <a:cxn ang="0">
                  <a:pos x="T10" y="T11"/>
                </a:cxn>
              </a:cxnLst>
              <a:rect l="0" t="0" r="r" b="b"/>
              <a:pathLst>
                <a:path w="1048" h="1318">
                  <a:moveTo>
                    <a:pt x="515" y="1318"/>
                  </a:moveTo>
                  <a:lnTo>
                    <a:pt x="0" y="264"/>
                  </a:lnTo>
                  <a:lnTo>
                    <a:pt x="533" y="0"/>
                  </a:lnTo>
                  <a:lnTo>
                    <a:pt x="1048" y="1055"/>
                  </a:lnTo>
                  <a:lnTo>
                    <a:pt x="638" y="932"/>
                  </a:lnTo>
                  <a:lnTo>
                    <a:pt x="515" y="1318"/>
                  </a:lnTo>
                  <a:close/>
                </a:path>
              </a:pathLst>
            </a:custGeom>
            <a:gradFill flip="none" rotWithShape="1">
              <a:gsLst>
                <a:gs pos="100000">
                  <a:srgbClr val="001771"/>
                </a:gs>
                <a:gs pos="0">
                  <a:srgbClr val="0239AF"/>
                </a:gs>
              </a:gsLst>
              <a:lin ang="2700000" scaled="1"/>
              <a:tileRect/>
            </a:gradFill>
            <a:ln w="9525">
              <a:noFill/>
            </a:ln>
            <a:effectLst>
              <a:outerShdw blurRad="50800" dist="38100" dir="5400000" algn="t" rotWithShape="0">
                <a:srgbClr val="002060">
                  <a:alpha val="20000"/>
                </a:srgb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7" name="Freeform 21">
              <a:extLst>
                <a:ext uri="{FF2B5EF4-FFF2-40B4-BE49-F238E27FC236}">
                  <a16:creationId xmlns:a16="http://schemas.microsoft.com/office/drawing/2014/main" id="{C2E4147E-2576-8BA4-B9BE-472726B89DAB}"/>
                </a:ext>
              </a:extLst>
            </p:cNvPr>
            <p:cNvSpPr>
              <a:spLocks/>
            </p:cNvSpPr>
            <p:nvPr/>
          </p:nvSpPr>
          <p:spPr bwMode="auto">
            <a:xfrm>
              <a:off x="2542857" y="2442808"/>
              <a:ext cx="266803" cy="262582"/>
            </a:xfrm>
            <a:custGeom>
              <a:avLst/>
              <a:gdLst>
                <a:gd name="T0" fmla="*/ 1109 w 2212"/>
                <a:gd name="T1" fmla="*/ 117 h 2177"/>
                <a:gd name="T2" fmla="*/ 1299 w 2212"/>
                <a:gd name="T3" fmla="*/ 0 h 2177"/>
                <a:gd name="T4" fmla="*/ 1440 w 2212"/>
                <a:gd name="T5" fmla="*/ 178 h 2177"/>
                <a:gd name="T6" fmla="*/ 1661 w 2212"/>
                <a:gd name="T7" fmla="*/ 129 h 2177"/>
                <a:gd name="T8" fmla="*/ 1728 w 2212"/>
                <a:gd name="T9" fmla="*/ 344 h 2177"/>
                <a:gd name="T10" fmla="*/ 1955 w 2212"/>
                <a:gd name="T11" fmla="*/ 374 h 2177"/>
                <a:gd name="T12" fmla="*/ 1942 w 2212"/>
                <a:gd name="T13" fmla="*/ 601 h 2177"/>
                <a:gd name="T14" fmla="*/ 2145 w 2212"/>
                <a:gd name="T15" fmla="*/ 711 h 2177"/>
                <a:gd name="T16" fmla="*/ 2059 w 2212"/>
                <a:gd name="T17" fmla="*/ 920 h 2177"/>
                <a:gd name="T18" fmla="*/ 2212 w 2212"/>
                <a:gd name="T19" fmla="*/ 1085 h 2177"/>
                <a:gd name="T20" fmla="*/ 2059 w 2212"/>
                <a:gd name="T21" fmla="*/ 1257 h 2177"/>
                <a:gd name="T22" fmla="*/ 2145 w 2212"/>
                <a:gd name="T23" fmla="*/ 1465 h 2177"/>
                <a:gd name="T24" fmla="*/ 1942 w 2212"/>
                <a:gd name="T25" fmla="*/ 1570 h 2177"/>
                <a:gd name="T26" fmla="*/ 1955 w 2212"/>
                <a:gd name="T27" fmla="*/ 1797 h 2177"/>
                <a:gd name="T28" fmla="*/ 1728 w 2212"/>
                <a:gd name="T29" fmla="*/ 1827 h 2177"/>
                <a:gd name="T30" fmla="*/ 1661 w 2212"/>
                <a:gd name="T31" fmla="*/ 2042 h 2177"/>
                <a:gd name="T32" fmla="*/ 1440 w 2212"/>
                <a:gd name="T33" fmla="*/ 1993 h 2177"/>
                <a:gd name="T34" fmla="*/ 1299 w 2212"/>
                <a:gd name="T35" fmla="*/ 2177 h 2177"/>
                <a:gd name="T36" fmla="*/ 1109 w 2212"/>
                <a:gd name="T37" fmla="*/ 2054 h 2177"/>
                <a:gd name="T38" fmla="*/ 913 w 2212"/>
                <a:gd name="T39" fmla="*/ 2177 h 2177"/>
                <a:gd name="T40" fmla="*/ 778 w 2212"/>
                <a:gd name="T41" fmla="*/ 1993 h 2177"/>
                <a:gd name="T42" fmla="*/ 551 w 2212"/>
                <a:gd name="T43" fmla="*/ 2042 h 2177"/>
                <a:gd name="T44" fmla="*/ 484 w 2212"/>
                <a:gd name="T45" fmla="*/ 1827 h 2177"/>
                <a:gd name="T46" fmla="*/ 257 w 2212"/>
                <a:gd name="T47" fmla="*/ 1797 h 2177"/>
                <a:gd name="T48" fmla="*/ 270 w 2212"/>
                <a:gd name="T49" fmla="*/ 1570 h 2177"/>
                <a:gd name="T50" fmla="*/ 67 w 2212"/>
                <a:gd name="T51" fmla="*/ 1465 h 2177"/>
                <a:gd name="T52" fmla="*/ 153 w 2212"/>
                <a:gd name="T53" fmla="*/ 1257 h 2177"/>
                <a:gd name="T54" fmla="*/ 0 w 2212"/>
                <a:gd name="T55" fmla="*/ 1085 h 2177"/>
                <a:gd name="T56" fmla="*/ 153 w 2212"/>
                <a:gd name="T57" fmla="*/ 920 h 2177"/>
                <a:gd name="T58" fmla="*/ 67 w 2212"/>
                <a:gd name="T59" fmla="*/ 711 h 2177"/>
                <a:gd name="T60" fmla="*/ 270 w 2212"/>
                <a:gd name="T61" fmla="*/ 601 h 2177"/>
                <a:gd name="T62" fmla="*/ 257 w 2212"/>
                <a:gd name="T63" fmla="*/ 374 h 2177"/>
                <a:gd name="T64" fmla="*/ 484 w 2212"/>
                <a:gd name="T65" fmla="*/ 344 h 2177"/>
                <a:gd name="T66" fmla="*/ 551 w 2212"/>
                <a:gd name="T67" fmla="*/ 129 h 2177"/>
                <a:gd name="T68" fmla="*/ 778 w 2212"/>
                <a:gd name="T69" fmla="*/ 178 h 2177"/>
                <a:gd name="T70" fmla="*/ 913 w 2212"/>
                <a:gd name="T71" fmla="*/ 0 h 2177"/>
                <a:gd name="T72" fmla="*/ 1109 w 2212"/>
                <a:gd name="T73" fmla="*/ 117 h 2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2" h="2177">
                  <a:moveTo>
                    <a:pt x="1109" y="117"/>
                  </a:moveTo>
                  <a:lnTo>
                    <a:pt x="1299" y="0"/>
                  </a:lnTo>
                  <a:lnTo>
                    <a:pt x="1440" y="178"/>
                  </a:lnTo>
                  <a:lnTo>
                    <a:pt x="1661" y="129"/>
                  </a:lnTo>
                  <a:lnTo>
                    <a:pt x="1728" y="344"/>
                  </a:lnTo>
                  <a:lnTo>
                    <a:pt x="1955" y="374"/>
                  </a:lnTo>
                  <a:lnTo>
                    <a:pt x="1942" y="601"/>
                  </a:lnTo>
                  <a:lnTo>
                    <a:pt x="2145" y="711"/>
                  </a:lnTo>
                  <a:lnTo>
                    <a:pt x="2059" y="920"/>
                  </a:lnTo>
                  <a:lnTo>
                    <a:pt x="2212" y="1085"/>
                  </a:lnTo>
                  <a:lnTo>
                    <a:pt x="2059" y="1257"/>
                  </a:lnTo>
                  <a:lnTo>
                    <a:pt x="2145" y="1465"/>
                  </a:lnTo>
                  <a:lnTo>
                    <a:pt x="1942" y="1570"/>
                  </a:lnTo>
                  <a:lnTo>
                    <a:pt x="1955" y="1797"/>
                  </a:lnTo>
                  <a:lnTo>
                    <a:pt x="1728" y="1827"/>
                  </a:lnTo>
                  <a:lnTo>
                    <a:pt x="1661" y="2042"/>
                  </a:lnTo>
                  <a:lnTo>
                    <a:pt x="1440" y="1993"/>
                  </a:lnTo>
                  <a:lnTo>
                    <a:pt x="1299" y="2177"/>
                  </a:lnTo>
                  <a:lnTo>
                    <a:pt x="1109" y="2054"/>
                  </a:lnTo>
                  <a:lnTo>
                    <a:pt x="913" y="2177"/>
                  </a:lnTo>
                  <a:lnTo>
                    <a:pt x="778" y="1993"/>
                  </a:lnTo>
                  <a:lnTo>
                    <a:pt x="551" y="2042"/>
                  </a:lnTo>
                  <a:lnTo>
                    <a:pt x="484" y="1827"/>
                  </a:lnTo>
                  <a:lnTo>
                    <a:pt x="257" y="1797"/>
                  </a:lnTo>
                  <a:lnTo>
                    <a:pt x="270" y="1570"/>
                  </a:lnTo>
                  <a:lnTo>
                    <a:pt x="67" y="1465"/>
                  </a:lnTo>
                  <a:lnTo>
                    <a:pt x="153" y="1257"/>
                  </a:lnTo>
                  <a:lnTo>
                    <a:pt x="0" y="1085"/>
                  </a:lnTo>
                  <a:lnTo>
                    <a:pt x="153" y="920"/>
                  </a:lnTo>
                  <a:lnTo>
                    <a:pt x="67" y="711"/>
                  </a:lnTo>
                  <a:lnTo>
                    <a:pt x="270" y="601"/>
                  </a:lnTo>
                  <a:lnTo>
                    <a:pt x="257" y="374"/>
                  </a:lnTo>
                  <a:lnTo>
                    <a:pt x="484" y="344"/>
                  </a:lnTo>
                  <a:lnTo>
                    <a:pt x="551" y="129"/>
                  </a:lnTo>
                  <a:lnTo>
                    <a:pt x="778" y="178"/>
                  </a:lnTo>
                  <a:lnTo>
                    <a:pt x="913" y="0"/>
                  </a:lnTo>
                  <a:lnTo>
                    <a:pt x="1109" y="117"/>
                  </a:lnTo>
                  <a:close/>
                </a:path>
              </a:pathLst>
            </a:custGeom>
            <a:gradFill flip="none" rotWithShape="1">
              <a:gsLst>
                <a:gs pos="100000">
                  <a:srgbClr val="001771"/>
                </a:gs>
                <a:gs pos="0">
                  <a:srgbClr val="0239AF"/>
                </a:gs>
              </a:gsLst>
              <a:lin ang="2700000" scaled="1"/>
              <a:tileRect/>
            </a:gradFill>
            <a:ln w="3175">
              <a:noFill/>
            </a:ln>
            <a:effectLst>
              <a:outerShdw blurRad="50800" dist="38100" dir="5400000" algn="t" rotWithShape="0">
                <a:srgbClr val="002060">
                  <a:alpha val="20000"/>
                </a:srgbClr>
              </a:outerShdw>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8" name="Oval 22">
              <a:extLst>
                <a:ext uri="{FF2B5EF4-FFF2-40B4-BE49-F238E27FC236}">
                  <a16:creationId xmlns:a16="http://schemas.microsoft.com/office/drawing/2014/main" id="{D6B83562-0DF6-0F11-8074-8EFB127FDE00}"/>
                </a:ext>
              </a:extLst>
            </p:cNvPr>
            <p:cNvSpPr>
              <a:spLocks noChangeArrowheads="1"/>
            </p:cNvSpPr>
            <p:nvPr/>
          </p:nvSpPr>
          <p:spPr bwMode="auto">
            <a:xfrm>
              <a:off x="2601586" y="2499382"/>
              <a:ext cx="149343" cy="149434"/>
            </a:xfrm>
            <a:prstGeom prst="ellipse">
              <a:avLst/>
            </a:prstGeom>
            <a:solidFill>
              <a:srgbClr val="1352DE"/>
            </a:solidFill>
            <a:ln w="25400" cap="rnd">
              <a:noFill/>
              <a:prstDash val="solid"/>
              <a:round/>
            </a:ln>
            <a:effectLst>
              <a:outerShdw blurRad="50800" dist="38100" dir="5400000" algn="t" rotWithShape="0">
                <a:srgbClr val="002060">
                  <a:alpha val="20000"/>
                </a:srgbClr>
              </a:outerShdw>
            </a:effectLst>
            <a:extLst>
              <a:ext uri="{91240B29-F687-4f45-9708-019B960494DF}">
                <a14:hiddenLine xmlns:a14="http://schemas.microsoft.com/office/drawing/2010/main" xmlns="" w="9525">
                  <a:solidFill>
                    <a:srgbClr val="000000"/>
                  </a:solidFill>
                  <a:round/>
                  <a:headEnd/>
                  <a:tailEnd/>
                </a14:hiddenLine>
              </a:ext>
            </a:ex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22" name="Group 421">
            <a:extLst>
              <a:ext uri="{FF2B5EF4-FFF2-40B4-BE49-F238E27FC236}">
                <a16:creationId xmlns:a16="http://schemas.microsoft.com/office/drawing/2014/main" id="{94E44B94-7EAD-E241-D28C-93AE8BB882AE}"/>
              </a:ext>
            </a:extLst>
          </p:cNvPr>
          <p:cNvGrpSpPr/>
          <p:nvPr/>
        </p:nvGrpSpPr>
        <p:grpSpPr>
          <a:xfrm>
            <a:off x="-3" y="-13912"/>
            <a:ext cx="12192003" cy="653992"/>
            <a:chOff x="-3" y="-13912"/>
            <a:chExt cx="12192003" cy="653992"/>
          </a:xfrm>
        </p:grpSpPr>
        <p:sp>
          <p:nvSpPr>
            <p:cNvPr id="423" name="Rectangle 422">
              <a:extLst>
                <a:ext uri="{FF2B5EF4-FFF2-40B4-BE49-F238E27FC236}">
                  <a16:creationId xmlns:a16="http://schemas.microsoft.com/office/drawing/2014/main" id="{289B4890-7E64-983F-E39B-1BE393E810BC}"/>
                </a:ext>
              </a:extLst>
            </p:cNvPr>
            <p:cNvSpPr/>
            <p:nvPr/>
          </p:nvSpPr>
          <p:spPr>
            <a:xfrm>
              <a:off x="0" y="0"/>
              <a:ext cx="12192000" cy="640080"/>
            </a:xfrm>
            <a:prstGeom prst="rect">
              <a:avLst/>
            </a:prstGeom>
            <a:gradFill flip="none" rotWithShape="1">
              <a:gsLst>
                <a:gs pos="0">
                  <a:srgbClr val="1352DE">
                    <a:lumMod val="81000"/>
                  </a:srgbClr>
                </a:gs>
                <a:gs pos="100000">
                  <a:srgbClr val="001771"/>
                </a:gs>
              </a:gsLst>
              <a:path path="circle">
                <a:fillToRect l="50000" t="50000" r="50000" b="50000"/>
              </a:path>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4" name="Title 8">
              <a:extLst>
                <a:ext uri="{FF2B5EF4-FFF2-40B4-BE49-F238E27FC236}">
                  <a16:creationId xmlns:a16="http://schemas.microsoft.com/office/drawing/2014/main" id="{854461FB-3494-B9B6-348C-DA7D1F6DD334}"/>
                </a:ext>
              </a:extLst>
            </p:cNvPr>
            <p:cNvSpPr txBox="1">
              <a:spLocks/>
            </p:cNvSpPr>
            <p:nvPr/>
          </p:nvSpPr>
          <p:spPr>
            <a:xfrm>
              <a:off x="-3" y="-13912"/>
              <a:ext cx="12192000" cy="640080"/>
            </a:xfrm>
            <a:prstGeom prst="rect">
              <a:avLst/>
            </a:prstGeom>
            <a:noFill/>
            <a:ln w="1905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200" b="0" i="0" u="none" strike="noStrike" kern="0" cap="none" spc="300" normalizeH="0" baseline="0">
                  <a:ln>
                    <a:noFill/>
                  </a:ln>
                  <a:solidFill>
                    <a:srgbClr val="FFFFFF"/>
                  </a:solidFill>
                  <a:effectLst/>
                  <a:uLnTx/>
                  <a:uFillTx/>
                  <a:latin typeface="Montserrat SemiBold" pitchFamily="2" charset="0"/>
                </a:defRPr>
              </a:lvl1pPr>
              <a:lvl2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2pPr>
              <a:lvl3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3pPr>
              <a:lvl4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4pPr>
              <a:lvl5pPr algn="ctr" rtl="0" eaLnBrk="0" fontAlgn="base" hangingPunct="0">
                <a:spcBef>
                  <a:spcPct val="0"/>
                </a:spcBef>
                <a:spcAft>
                  <a:spcPct val="0"/>
                </a:spcAft>
                <a:defRPr sz="3500" b="1">
                  <a:solidFill>
                    <a:schemeClr val="tx1"/>
                  </a:solidFill>
                  <a:latin typeface="Tahoma" pitchFamily="34" charset="0"/>
                  <a:ea typeface="Tahoma" charset="0"/>
                  <a:cs typeface="Tahoma" pitchFamily="34" charset="0"/>
                </a:defRPr>
              </a:lvl5pPr>
              <a:lvl6pPr marL="609493" algn="ctr" rtl="0" fontAlgn="base">
                <a:spcBef>
                  <a:spcPct val="0"/>
                </a:spcBef>
                <a:spcAft>
                  <a:spcPct val="0"/>
                </a:spcAft>
                <a:defRPr sz="3200" b="1">
                  <a:solidFill>
                    <a:schemeClr val="bg1"/>
                  </a:solidFill>
                  <a:latin typeface="Arial" charset="0"/>
                  <a:cs typeface="Arial" charset="0"/>
                </a:defRPr>
              </a:lvl6pPr>
              <a:lvl7pPr marL="1218987" algn="ctr" rtl="0" fontAlgn="base">
                <a:spcBef>
                  <a:spcPct val="0"/>
                </a:spcBef>
                <a:spcAft>
                  <a:spcPct val="0"/>
                </a:spcAft>
                <a:defRPr sz="3200" b="1">
                  <a:solidFill>
                    <a:schemeClr val="bg1"/>
                  </a:solidFill>
                  <a:latin typeface="Arial" charset="0"/>
                  <a:cs typeface="Arial" charset="0"/>
                </a:defRPr>
              </a:lvl7pPr>
              <a:lvl8pPr marL="1828480" algn="ctr" rtl="0" fontAlgn="base">
                <a:spcBef>
                  <a:spcPct val="0"/>
                </a:spcBef>
                <a:spcAft>
                  <a:spcPct val="0"/>
                </a:spcAft>
                <a:defRPr sz="3200" b="1">
                  <a:solidFill>
                    <a:schemeClr val="bg1"/>
                  </a:solidFill>
                  <a:latin typeface="Arial" charset="0"/>
                  <a:cs typeface="Arial" charset="0"/>
                </a:defRPr>
              </a:lvl8pPr>
              <a:lvl9pPr marL="2437973" algn="ctr" rtl="0" fontAlgn="base">
                <a:spcBef>
                  <a:spcPct val="0"/>
                </a:spcBef>
                <a:spcAft>
                  <a:spcPct val="0"/>
                </a:spcAft>
                <a:defRPr sz="3200" b="1">
                  <a:solidFill>
                    <a:schemeClr val="bg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300" normalizeH="0" baseline="0" noProof="0" dirty="0">
                  <a:ln>
                    <a:noFill/>
                  </a:ln>
                  <a:solidFill>
                    <a:srgbClr val="FFFFFF"/>
                  </a:solidFill>
                  <a:effectLst/>
                  <a:uLnTx/>
                  <a:uFillTx/>
                  <a:latin typeface="Montserrat SemiBold" pitchFamily="2" charset="0"/>
                  <a:ea typeface="+mn-ea"/>
                  <a:cs typeface="+mn-cs"/>
                </a:rPr>
                <a:t>PLAINTIFF’S AGREEMENT WITH AIRPLANE OPERATORS</a:t>
              </a:r>
            </a:p>
          </p:txBody>
        </p:sp>
      </p:grpSp>
      <p:sp>
        <p:nvSpPr>
          <p:cNvPr id="4" name="Oval 3">
            <a:extLst>
              <a:ext uri="{FF2B5EF4-FFF2-40B4-BE49-F238E27FC236}">
                <a16:creationId xmlns:a16="http://schemas.microsoft.com/office/drawing/2014/main" id="{3C9C4906-F732-38CA-4784-AD97655FC7AF}"/>
              </a:ext>
            </a:extLst>
          </p:cNvPr>
          <p:cNvSpPr/>
          <p:nvPr/>
        </p:nvSpPr>
        <p:spPr>
          <a:xfrm>
            <a:off x="2562234" y="1624506"/>
            <a:ext cx="1489864" cy="1517190"/>
          </a:xfrm>
          <a:prstGeom prst="ellipse">
            <a:avLst/>
          </a:prstGeom>
          <a:solidFill>
            <a:srgbClr val="1352DE">
              <a:alpha val="10000"/>
            </a:srgbClr>
          </a:solidFill>
          <a:ln w="25400">
            <a:noFill/>
          </a:ln>
          <a:effectLst>
            <a:outerShdw blurRad="101600" dist="38100" dir="2700000" algn="tl" rotWithShape="0">
              <a:srgbClr val="1352DE">
                <a:alpha val="20000"/>
              </a:srgbClr>
            </a:outerShdw>
            <a:softEdge rad="38100"/>
          </a:effectLst>
          <a:scene3d>
            <a:camera prst="isometricTopUp"/>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239AF"/>
              </a:solidFill>
              <a:effectLst/>
              <a:uLnTx/>
              <a:uFillTx/>
              <a:latin typeface="Montserrat Medium" pitchFamily="2" charset="77"/>
              <a:ea typeface="+mn-ea"/>
              <a:cs typeface="+mn-cs"/>
            </a:endParaRPr>
          </a:p>
        </p:txBody>
      </p:sp>
      <p:sp>
        <p:nvSpPr>
          <p:cNvPr id="2" name="Rounded Rectangle 1">
            <a:extLst>
              <a:ext uri="{FF2B5EF4-FFF2-40B4-BE49-F238E27FC236}">
                <a16:creationId xmlns:a16="http://schemas.microsoft.com/office/drawing/2014/main" id="{E2E99A29-487E-9DE4-F676-D4BCD70C89FF}"/>
              </a:ext>
            </a:extLst>
          </p:cNvPr>
          <p:cNvSpPr/>
          <p:nvPr/>
        </p:nvSpPr>
        <p:spPr>
          <a:xfrm>
            <a:off x="4132784" y="1367647"/>
            <a:ext cx="2980545" cy="691801"/>
          </a:xfrm>
          <a:prstGeom prst="roundRect">
            <a:avLst>
              <a:gd name="adj" fmla="val 11158"/>
            </a:avLst>
          </a:prstGeom>
          <a:solidFill>
            <a:srgbClr val="1352DE">
              <a:alpha val="10000"/>
            </a:srgbClr>
          </a:solidFill>
          <a:ln w="25400">
            <a:noFill/>
          </a:ln>
          <a:effectLst>
            <a:outerShdw blurRad="101600" dist="38100" dir="2700000" algn="tl" rotWithShape="0">
              <a:srgbClr val="1352DE">
                <a:alpha val="20000"/>
              </a:srgbClr>
            </a:outerShdw>
            <a:softEdge rad="38100"/>
          </a:effectLst>
          <a:scene3d>
            <a:camera prst="isometricTopUp"/>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239AF"/>
              </a:solidFill>
              <a:effectLst/>
              <a:uLnTx/>
              <a:uFillTx/>
              <a:latin typeface="Montserrat Medium" pitchFamily="2" charset="77"/>
              <a:ea typeface="+mn-ea"/>
              <a:cs typeface="+mn-cs"/>
            </a:endParaRPr>
          </a:p>
        </p:txBody>
      </p:sp>
      <p:sp>
        <p:nvSpPr>
          <p:cNvPr id="385" name="Rounded Rectangle 384">
            <a:extLst>
              <a:ext uri="{FF2B5EF4-FFF2-40B4-BE49-F238E27FC236}">
                <a16:creationId xmlns:a16="http://schemas.microsoft.com/office/drawing/2014/main" id="{2B859F2C-FF2E-E052-3FDC-303424913A96}"/>
              </a:ext>
            </a:extLst>
          </p:cNvPr>
          <p:cNvSpPr/>
          <p:nvPr/>
        </p:nvSpPr>
        <p:spPr>
          <a:xfrm>
            <a:off x="4149043" y="1153810"/>
            <a:ext cx="2980545" cy="691801"/>
          </a:xfrm>
          <a:prstGeom prst="roundRect">
            <a:avLst>
              <a:gd name="adj" fmla="val 11158"/>
            </a:avLst>
          </a:prstGeom>
          <a:solidFill>
            <a:srgbClr val="FFFFFF"/>
          </a:solidFill>
          <a:ln w="25400">
            <a:solidFill>
              <a:srgbClr val="001771"/>
            </a:solidFill>
          </a:ln>
          <a:effectLst>
            <a:outerShdw blurRad="101600" dist="38100" dir="2700000" algn="tl" rotWithShape="0">
              <a:srgbClr val="1352DE">
                <a:alpha val="20000"/>
              </a:srgbClr>
            </a:outerShdw>
          </a:effectLst>
          <a:scene3d>
            <a:camera prst="isometricTopUp"/>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239AF"/>
                </a:solidFill>
                <a:effectLst/>
                <a:uLnTx/>
                <a:uFillTx/>
                <a:latin typeface="Montserrat Medium" pitchFamily="2" charset="77"/>
                <a:ea typeface="+mn-ea"/>
                <a:cs typeface="+mn-cs"/>
              </a:rPr>
              <a:t>COMPANY B</a:t>
            </a:r>
          </a:p>
        </p:txBody>
      </p:sp>
      <p:sp>
        <p:nvSpPr>
          <p:cNvPr id="3" name="Rounded Rectangle 2">
            <a:extLst>
              <a:ext uri="{FF2B5EF4-FFF2-40B4-BE49-F238E27FC236}">
                <a16:creationId xmlns:a16="http://schemas.microsoft.com/office/drawing/2014/main" id="{973A00FB-B2DC-8B82-9E99-C71CB6610644}"/>
              </a:ext>
            </a:extLst>
          </p:cNvPr>
          <p:cNvSpPr/>
          <p:nvPr/>
        </p:nvSpPr>
        <p:spPr>
          <a:xfrm>
            <a:off x="439285" y="3473614"/>
            <a:ext cx="2980546" cy="691801"/>
          </a:xfrm>
          <a:prstGeom prst="roundRect">
            <a:avLst>
              <a:gd name="adj" fmla="val 11158"/>
            </a:avLst>
          </a:prstGeom>
          <a:solidFill>
            <a:srgbClr val="1352DE">
              <a:alpha val="10000"/>
            </a:srgbClr>
          </a:solidFill>
          <a:ln w="25400">
            <a:noFill/>
          </a:ln>
          <a:effectLst>
            <a:outerShdw blurRad="101600" dist="38100" dir="2700000" algn="tl" rotWithShape="0">
              <a:srgbClr val="1352DE">
                <a:alpha val="20000"/>
              </a:srgbClr>
            </a:outerShdw>
            <a:softEdge rad="38100"/>
          </a:effectLst>
          <a:scene3d>
            <a:camera prst="isometricTopUp"/>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239AF"/>
              </a:solidFill>
              <a:effectLst/>
              <a:uLnTx/>
              <a:uFillTx/>
              <a:latin typeface="Montserrat Medium" pitchFamily="2" charset="77"/>
              <a:ea typeface="+mn-ea"/>
              <a:cs typeface="+mn-cs"/>
            </a:endParaRPr>
          </a:p>
        </p:txBody>
      </p:sp>
      <p:sp>
        <p:nvSpPr>
          <p:cNvPr id="353" name="Rounded Rectangle 352">
            <a:extLst>
              <a:ext uri="{FF2B5EF4-FFF2-40B4-BE49-F238E27FC236}">
                <a16:creationId xmlns:a16="http://schemas.microsoft.com/office/drawing/2014/main" id="{05A47692-8B84-FAF0-FB74-83DF471B1453}"/>
              </a:ext>
            </a:extLst>
          </p:cNvPr>
          <p:cNvSpPr/>
          <p:nvPr/>
        </p:nvSpPr>
        <p:spPr>
          <a:xfrm>
            <a:off x="439285" y="3263273"/>
            <a:ext cx="2980546" cy="691801"/>
          </a:xfrm>
          <a:prstGeom prst="roundRect">
            <a:avLst>
              <a:gd name="adj" fmla="val 12811"/>
            </a:avLst>
          </a:prstGeom>
          <a:solidFill>
            <a:srgbClr val="FFFFFF"/>
          </a:solidFill>
          <a:ln w="25400">
            <a:solidFill>
              <a:srgbClr val="1352DE"/>
            </a:solidFill>
          </a:ln>
          <a:effectLst>
            <a:outerShdw blurRad="101600" dist="38100" dir="2700000" algn="tl" rotWithShape="0">
              <a:srgbClr val="1352DE">
                <a:alpha val="20000"/>
              </a:srgbClr>
            </a:outerShdw>
          </a:effectLst>
          <a:scene3d>
            <a:camera prst="isometricTopUp"/>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239AF"/>
                </a:solidFill>
                <a:effectLst/>
                <a:uLnTx/>
                <a:uFillTx/>
                <a:latin typeface="Montserrat Medium" pitchFamily="2" charset="77"/>
                <a:ea typeface="+mn-ea"/>
                <a:cs typeface="+mn-cs"/>
              </a:rPr>
              <a:t>COMPANY A</a:t>
            </a:r>
          </a:p>
        </p:txBody>
      </p:sp>
      <p:sp>
        <p:nvSpPr>
          <p:cNvPr id="7" name="Rounded Rectangle 6">
            <a:extLst>
              <a:ext uri="{FF2B5EF4-FFF2-40B4-BE49-F238E27FC236}">
                <a16:creationId xmlns:a16="http://schemas.microsoft.com/office/drawing/2014/main" id="{A73E2C75-8584-F9FD-5DC4-110E7C4291D2}"/>
              </a:ext>
            </a:extLst>
          </p:cNvPr>
          <p:cNvSpPr/>
          <p:nvPr/>
        </p:nvSpPr>
        <p:spPr>
          <a:xfrm>
            <a:off x="494108" y="2178383"/>
            <a:ext cx="9140686" cy="2215697"/>
          </a:xfrm>
          <a:prstGeom prst="roundRect">
            <a:avLst/>
          </a:prstGeom>
          <a:gradFill>
            <a:gsLst>
              <a:gs pos="45000">
                <a:srgbClr val="DBE7FF">
                  <a:lumMod val="70336"/>
                  <a:lumOff val="29664"/>
                </a:srgbClr>
              </a:gs>
              <a:gs pos="59000">
                <a:srgbClr val="A9C0EF">
                  <a:lumMod val="53000"/>
                  <a:lumOff val="47000"/>
                </a:srgbClr>
              </a:gs>
            </a:gsLst>
            <a:lin ang="0" scaled="0"/>
          </a:gradFill>
          <a:ln w="12700">
            <a:noFill/>
            <a:prstDash val="lgDash"/>
          </a:ln>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239AF"/>
              </a:solidFill>
              <a:effectLst/>
              <a:uLnTx/>
              <a:uFillTx/>
              <a:latin typeface="Montserrat Medium" pitchFamily="2" charset="77"/>
              <a:ea typeface="+mn-ea"/>
              <a:cs typeface="+mn-cs"/>
            </a:endParaRPr>
          </a:p>
        </p:txBody>
      </p:sp>
      <p:grpSp>
        <p:nvGrpSpPr>
          <p:cNvPr id="9" name="!!section2">
            <a:extLst>
              <a:ext uri="{FF2B5EF4-FFF2-40B4-BE49-F238E27FC236}">
                <a16:creationId xmlns:a16="http://schemas.microsoft.com/office/drawing/2014/main" id="{7DA9F6AF-CE48-9AAB-DD01-F24A8461D8FE}"/>
              </a:ext>
            </a:extLst>
          </p:cNvPr>
          <p:cNvGrpSpPr/>
          <p:nvPr/>
        </p:nvGrpSpPr>
        <p:grpSpPr>
          <a:xfrm>
            <a:off x="480483" y="2173522"/>
            <a:ext cx="9140686" cy="2426563"/>
            <a:chOff x="514890" y="2199165"/>
            <a:chExt cx="9140686" cy="2426563"/>
          </a:xfrm>
        </p:grpSpPr>
        <p:sp>
          <p:nvSpPr>
            <p:cNvPr id="10" name="Rounded Rectangle 9">
              <a:extLst>
                <a:ext uri="{FF2B5EF4-FFF2-40B4-BE49-F238E27FC236}">
                  <a16:creationId xmlns:a16="http://schemas.microsoft.com/office/drawing/2014/main" id="{88938FB0-617A-CAA0-2EDC-A4F84C4E2C7A}"/>
                </a:ext>
              </a:extLst>
            </p:cNvPr>
            <p:cNvSpPr/>
            <p:nvPr/>
          </p:nvSpPr>
          <p:spPr>
            <a:xfrm>
              <a:off x="514890" y="2410031"/>
              <a:ext cx="9140686" cy="2215697"/>
            </a:xfrm>
            <a:prstGeom prst="roundRect">
              <a:avLst/>
            </a:prstGeom>
            <a:solidFill>
              <a:srgbClr val="1352DE">
                <a:alpha val="5000"/>
              </a:srgbClr>
            </a:solidFill>
            <a:ln w="25400">
              <a:noFill/>
            </a:ln>
            <a:effectLst>
              <a:outerShdw blurRad="101600" dist="38100" dir="2700000" algn="tl" rotWithShape="0">
                <a:srgbClr val="1352DE">
                  <a:alpha val="20000"/>
                </a:srgbClr>
              </a:outerShdw>
              <a:softEdge rad="38100"/>
            </a:effectLst>
            <a:scene3d>
              <a:camera prst="isometricTopUp"/>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239AF"/>
                </a:solidFill>
                <a:effectLst/>
                <a:uLnTx/>
                <a:uFillTx/>
                <a:latin typeface="Montserrat Medium" pitchFamily="2" charset="77"/>
                <a:ea typeface="+mn-ea"/>
                <a:cs typeface="+mn-cs"/>
              </a:endParaRPr>
            </a:p>
          </p:txBody>
        </p:sp>
        <p:sp>
          <p:nvSpPr>
            <p:cNvPr id="12" name="Rounded Rectangle 11">
              <a:extLst>
                <a:ext uri="{FF2B5EF4-FFF2-40B4-BE49-F238E27FC236}">
                  <a16:creationId xmlns:a16="http://schemas.microsoft.com/office/drawing/2014/main" id="{96623963-AAAD-7332-663B-A62FD46FD97C}"/>
                </a:ext>
              </a:extLst>
            </p:cNvPr>
            <p:cNvSpPr/>
            <p:nvPr/>
          </p:nvSpPr>
          <p:spPr>
            <a:xfrm>
              <a:off x="514890" y="2199165"/>
              <a:ext cx="9140686" cy="2215697"/>
            </a:xfrm>
            <a:prstGeom prst="roundRect">
              <a:avLst/>
            </a:prstGeom>
            <a:gradFill>
              <a:gsLst>
                <a:gs pos="45000">
                  <a:srgbClr val="DBE7FF"/>
                </a:gs>
                <a:gs pos="59000">
                  <a:srgbClr val="A9C0EF">
                    <a:lumMod val="80883"/>
                    <a:lumOff val="19117"/>
                  </a:srgbClr>
                </a:gs>
              </a:gsLst>
              <a:lin ang="0" scaled="0"/>
            </a:gradFill>
            <a:ln w="12700">
              <a:solidFill>
                <a:srgbClr val="1352DE"/>
              </a:solidFill>
              <a:prstDash val="lgDash"/>
            </a:ln>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239AF"/>
                </a:solidFill>
                <a:effectLst/>
                <a:uLnTx/>
                <a:uFillTx/>
                <a:latin typeface="Montserrat Medium" pitchFamily="2" charset="77"/>
                <a:ea typeface="+mn-ea"/>
                <a:cs typeface="+mn-cs"/>
              </a:endParaRPr>
            </a:p>
          </p:txBody>
        </p:sp>
      </p:grpSp>
      <p:sp>
        <p:nvSpPr>
          <p:cNvPr id="669" name="Rounded Rectangle 668">
            <a:extLst>
              <a:ext uri="{FF2B5EF4-FFF2-40B4-BE49-F238E27FC236}">
                <a16:creationId xmlns:a16="http://schemas.microsoft.com/office/drawing/2014/main" id="{3B82509D-738B-E4C4-315A-79F61B8EFDEA}"/>
              </a:ext>
            </a:extLst>
          </p:cNvPr>
          <p:cNvSpPr/>
          <p:nvPr/>
        </p:nvSpPr>
        <p:spPr>
          <a:xfrm>
            <a:off x="2453917" y="3288375"/>
            <a:ext cx="9140686" cy="2215697"/>
          </a:xfrm>
          <a:prstGeom prst="roundRect">
            <a:avLst/>
          </a:prstGeom>
          <a:gradFill>
            <a:gsLst>
              <a:gs pos="45000">
                <a:srgbClr val="DBE7FF"/>
              </a:gs>
              <a:gs pos="59000">
                <a:srgbClr val="A9C0EF">
                  <a:lumMod val="80883"/>
                  <a:lumOff val="19117"/>
                </a:srgbClr>
              </a:gs>
            </a:gsLst>
            <a:lin ang="0" scaled="0"/>
          </a:gradFill>
          <a:ln w="12700">
            <a:noFill/>
            <a:prstDash val="lgDash"/>
          </a:ln>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239AF"/>
              </a:solidFill>
              <a:effectLst/>
              <a:uLnTx/>
              <a:uFillTx/>
              <a:latin typeface="Montserrat Medium" pitchFamily="2" charset="77"/>
              <a:ea typeface="+mn-ea"/>
              <a:cs typeface="+mn-cs"/>
            </a:endParaRPr>
          </a:p>
        </p:txBody>
      </p:sp>
      <p:grpSp>
        <p:nvGrpSpPr>
          <p:cNvPr id="5" name="!!section2">
            <a:extLst>
              <a:ext uri="{FF2B5EF4-FFF2-40B4-BE49-F238E27FC236}">
                <a16:creationId xmlns:a16="http://schemas.microsoft.com/office/drawing/2014/main" id="{6459CD61-802E-CCFA-D532-DD7247A352E7}"/>
              </a:ext>
            </a:extLst>
          </p:cNvPr>
          <p:cNvGrpSpPr/>
          <p:nvPr/>
        </p:nvGrpSpPr>
        <p:grpSpPr>
          <a:xfrm>
            <a:off x="2467542" y="3286672"/>
            <a:ext cx="9140686" cy="2426563"/>
            <a:chOff x="514890" y="2199165"/>
            <a:chExt cx="9140686" cy="2426563"/>
          </a:xfrm>
        </p:grpSpPr>
        <p:sp>
          <p:nvSpPr>
            <p:cNvPr id="6" name="Rounded Rectangle 5">
              <a:extLst>
                <a:ext uri="{FF2B5EF4-FFF2-40B4-BE49-F238E27FC236}">
                  <a16:creationId xmlns:a16="http://schemas.microsoft.com/office/drawing/2014/main" id="{41D4CAEA-E56B-2F36-515C-74017E8C631E}"/>
                </a:ext>
              </a:extLst>
            </p:cNvPr>
            <p:cNvSpPr/>
            <p:nvPr/>
          </p:nvSpPr>
          <p:spPr>
            <a:xfrm>
              <a:off x="514890" y="2410031"/>
              <a:ext cx="9140686" cy="2215697"/>
            </a:xfrm>
            <a:prstGeom prst="roundRect">
              <a:avLst/>
            </a:prstGeom>
            <a:solidFill>
              <a:srgbClr val="1352DE">
                <a:alpha val="5000"/>
              </a:srgbClr>
            </a:solidFill>
            <a:ln w="25400">
              <a:noFill/>
            </a:ln>
            <a:effectLst>
              <a:outerShdw blurRad="101600" dist="38100" dir="2700000" algn="tl" rotWithShape="0">
                <a:srgbClr val="1352DE">
                  <a:alpha val="20000"/>
                </a:srgbClr>
              </a:outerShdw>
              <a:softEdge rad="38100"/>
            </a:effectLst>
            <a:scene3d>
              <a:camera prst="isometricTopUp"/>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239AF"/>
                </a:solidFill>
                <a:effectLst/>
                <a:uLnTx/>
                <a:uFillTx/>
                <a:latin typeface="Montserrat Medium" pitchFamily="2" charset="77"/>
                <a:ea typeface="+mn-ea"/>
                <a:cs typeface="+mn-cs"/>
              </a:endParaRPr>
            </a:p>
          </p:txBody>
        </p:sp>
        <p:sp>
          <p:nvSpPr>
            <p:cNvPr id="11" name="Rounded Rectangle 10">
              <a:extLst>
                <a:ext uri="{FF2B5EF4-FFF2-40B4-BE49-F238E27FC236}">
                  <a16:creationId xmlns:a16="http://schemas.microsoft.com/office/drawing/2014/main" id="{FBCE2432-7B75-8A79-FBDC-9658161C3F13}"/>
                </a:ext>
              </a:extLst>
            </p:cNvPr>
            <p:cNvSpPr/>
            <p:nvPr/>
          </p:nvSpPr>
          <p:spPr>
            <a:xfrm>
              <a:off x="514890" y="2199165"/>
              <a:ext cx="9140686" cy="2215697"/>
            </a:xfrm>
            <a:prstGeom prst="roundRect">
              <a:avLst/>
            </a:prstGeom>
            <a:gradFill>
              <a:gsLst>
                <a:gs pos="45000">
                  <a:srgbClr val="DBE7FF"/>
                </a:gs>
                <a:gs pos="59000">
                  <a:srgbClr val="A9C0EF">
                    <a:lumMod val="80883"/>
                    <a:lumOff val="19117"/>
                  </a:srgbClr>
                </a:gs>
              </a:gsLst>
              <a:lin ang="0" scaled="0"/>
            </a:gradFill>
            <a:ln w="12700">
              <a:solidFill>
                <a:srgbClr val="1352DE"/>
              </a:solidFill>
              <a:prstDash val="lgDash"/>
            </a:ln>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239AF"/>
                </a:solidFill>
                <a:effectLst/>
                <a:uLnTx/>
                <a:uFillTx/>
                <a:latin typeface="Montserrat Medium" pitchFamily="2" charset="77"/>
                <a:ea typeface="+mn-ea"/>
                <a:cs typeface="+mn-cs"/>
              </a:endParaRPr>
            </a:p>
          </p:txBody>
        </p:sp>
      </p:grpSp>
      <p:sp>
        <p:nvSpPr>
          <p:cNvPr id="668" name="Arrow1">
            <a:extLst>
              <a:ext uri="{FF2B5EF4-FFF2-40B4-BE49-F238E27FC236}">
                <a16:creationId xmlns:a16="http://schemas.microsoft.com/office/drawing/2014/main" id="{7E3AE66C-C90E-4A01-E047-DA109F7AD953}"/>
              </a:ext>
            </a:extLst>
          </p:cNvPr>
          <p:cNvSpPr/>
          <p:nvPr/>
        </p:nvSpPr>
        <p:spPr>
          <a:xfrm flipH="1" flipV="1">
            <a:off x="3814244" y="3681156"/>
            <a:ext cx="6548885" cy="1350674"/>
          </a:xfrm>
          <a:prstGeom prst="rightArrow">
            <a:avLst/>
          </a:prstGeom>
          <a:gradFill>
            <a:gsLst>
              <a:gs pos="100000">
                <a:srgbClr val="0239AF">
                  <a:alpha val="30895"/>
                </a:srgbClr>
              </a:gs>
              <a:gs pos="0">
                <a:srgbClr val="0239AF">
                  <a:alpha val="0"/>
                </a:srgbClr>
              </a:gs>
            </a:gsLst>
            <a:lin ang="0" scaled="0"/>
          </a:gradFill>
          <a:ln w="6350">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Arrow1">
            <a:extLst>
              <a:ext uri="{FF2B5EF4-FFF2-40B4-BE49-F238E27FC236}">
                <a16:creationId xmlns:a16="http://schemas.microsoft.com/office/drawing/2014/main" id="{4560F64B-EE12-66A4-7F18-10AC279D334E}"/>
              </a:ext>
            </a:extLst>
          </p:cNvPr>
          <p:cNvSpPr/>
          <p:nvPr/>
        </p:nvSpPr>
        <p:spPr>
          <a:xfrm flipV="1">
            <a:off x="1885174" y="2466622"/>
            <a:ext cx="6548885" cy="1350674"/>
          </a:xfrm>
          <a:prstGeom prst="rightArrow">
            <a:avLst/>
          </a:prstGeom>
          <a:gradFill>
            <a:gsLst>
              <a:gs pos="100000">
                <a:srgbClr val="0239AF">
                  <a:alpha val="30895"/>
                </a:srgbClr>
              </a:gs>
              <a:gs pos="0">
                <a:srgbClr val="0239AF">
                  <a:alpha val="0"/>
                </a:srgbClr>
              </a:gs>
            </a:gsLst>
            <a:lin ang="0" scaled="0"/>
          </a:gradFill>
          <a:ln w="6350">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56" name="!!plane">
            <a:extLst>
              <a:ext uri="{FF2B5EF4-FFF2-40B4-BE49-F238E27FC236}">
                <a16:creationId xmlns:a16="http://schemas.microsoft.com/office/drawing/2014/main" id="{2B38B3A7-FB8A-99FF-8E48-21B9527B6939}"/>
              </a:ext>
            </a:extLst>
          </p:cNvPr>
          <p:cNvGrpSpPr/>
          <p:nvPr/>
        </p:nvGrpSpPr>
        <p:grpSpPr>
          <a:xfrm>
            <a:off x="1833903" y="3586217"/>
            <a:ext cx="2366716" cy="1765174"/>
            <a:chOff x="-3108608" y="3323649"/>
            <a:chExt cx="2466773" cy="1839801"/>
          </a:xfrm>
        </p:grpSpPr>
        <p:pic>
          <p:nvPicPr>
            <p:cNvPr id="352" name="Picture 351">
              <a:extLst>
                <a:ext uri="{FF2B5EF4-FFF2-40B4-BE49-F238E27FC236}">
                  <a16:creationId xmlns:a16="http://schemas.microsoft.com/office/drawing/2014/main" id="{9C0BABBB-6FFC-1592-F377-C9C3B36A09F5}"/>
                </a:ext>
              </a:extLst>
            </p:cNvPr>
            <p:cNvPicPr>
              <a:picLocks noChangeAspect="1"/>
            </p:cNvPicPr>
            <p:nvPr/>
          </p:nvPicPr>
          <p:blipFill>
            <a:blip r:embed="rId3"/>
            <a:stretch>
              <a:fillRect/>
            </a:stretch>
          </p:blipFill>
          <p:spPr>
            <a:xfrm rot="10800000" flipV="1">
              <a:off x="-3046840" y="3836192"/>
              <a:ext cx="2041248" cy="1327258"/>
            </a:xfrm>
            <a:custGeom>
              <a:avLst/>
              <a:gdLst>
                <a:gd name="connsiteX0" fmla="*/ 224 w 2041248"/>
                <a:gd name="connsiteY0" fmla="*/ 270 h 1327258"/>
                <a:gd name="connsiteX1" fmla="*/ 2041473 w 2041248"/>
                <a:gd name="connsiteY1" fmla="*/ 270 h 1327258"/>
                <a:gd name="connsiteX2" fmla="*/ 2041473 w 2041248"/>
                <a:gd name="connsiteY2" fmla="*/ 1327528 h 1327258"/>
                <a:gd name="connsiteX3" fmla="*/ 224 w 2041248"/>
                <a:gd name="connsiteY3" fmla="*/ 1327528 h 1327258"/>
              </a:gdLst>
              <a:ahLst/>
              <a:cxnLst>
                <a:cxn ang="0">
                  <a:pos x="connsiteX0" y="connsiteY0"/>
                </a:cxn>
                <a:cxn ang="0">
                  <a:pos x="connsiteX1" y="connsiteY1"/>
                </a:cxn>
                <a:cxn ang="0">
                  <a:pos x="connsiteX2" y="connsiteY2"/>
                </a:cxn>
                <a:cxn ang="0">
                  <a:pos x="connsiteX3" y="connsiteY3"/>
                </a:cxn>
              </a:cxnLst>
              <a:rect l="l" t="t" r="r" b="b"/>
              <a:pathLst>
                <a:path w="2041248" h="1327258">
                  <a:moveTo>
                    <a:pt x="224" y="270"/>
                  </a:moveTo>
                  <a:lnTo>
                    <a:pt x="2041473" y="270"/>
                  </a:lnTo>
                  <a:lnTo>
                    <a:pt x="2041473" y="1327528"/>
                  </a:lnTo>
                  <a:lnTo>
                    <a:pt x="224" y="1327528"/>
                  </a:lnTo>
                  <a:close/>
                </a:path>
              </a:pathLst>
            </a:custGeom>
          </p:spPr>
        </p:pic>
        <p:grpSp>
          <p:nvGrpSpPr>
            <p:cNvPr id="401" name="Group 400">
              <a:extLst>
                <a:ext uri="{FF2B5EF4-FFF2-40B4-BE49-F238E27FC236}">
                  <a16:creationId xmlns:a16="http://schemas.microsoft.com/office/drawing/2014/main" id="{5825846B-8F52-DD22-A3E1-05A5417EA7B7}"/>
                </a:ext>
              </a:extLst>
            </p:cNvPr>
            <p:cNvGrpSpPr/>
            <p:nvPr/>
          </p:nvGrpSpPr>
          <p:grpSpPr>
            <a:xfrm>
              <a:off x="-3108608" y="3323649"/>
              <a:ext cx="2466773" cy="1832719"/>
              <a:chOff x="-3383089" y="3313843"/>
              <a:chExt cx="2466773" cy="1832719"/>
            </a:xfrm>
            <a:effectLst>
              <a:outerShdw blurRad="177800" dist="38100" dir="5400000" algn="t" rotWithShape="0">
                <a:schemeClr val="tx2">
                  <a:lumMod val="50000"/>
                  <a:lumOff val="50000"/>
                  <a:alpha val="40000"/>
                </a:schemeClr>
              </a:outerShdw>
            </a:effectLst>
          </p:grpSpPr>
          <p:pic>
            <p:nvPicPr>
              <p:cNvPr id="350" name="Picture 349">
                <a:extLst>
                  <a:ext uri="{FF2B5EF4-FFF2-40B4-BE49-F238E27FC236}">
                    <a16:creationId xmlns:a16="http://schemas.microsoft.com/office/drawing/2014/main" id="{E59FA7D2-E404-0945-8E55-A7FFCCA9D32F}"/>
                  </a:ext>
                </a:extLst>
              </p:cNvPr>
              <p:cNvPicPr>
                <a:picLocks noChangeAspect="1"/>
              </p:cNvPicPr>
              <p:nvPr/>
            </p:nvPicPr>
            <p:blipFill>
              <a:blip r:embed="rId4"/>
              <a:stretch>
                <a:fillRect/>
              </a:stretch>
            </p:blipFill>
            <p:spPr>
              <a:xfrm rot="10800000" flipV="1">
                <a:off x="-2460914" y="5121927"/>
                <a:ext cx="24630" cy="24635"/>
              </a:xfrm>
              <a:custGeom>
                <a:avLst/>
                <a:gdLst>
                  <a:gd name="connsiteX0" fmla="*/ 379 w 24630"/>
                  <a:gd name="connsiteY0" fmla="*/ 741 h 24635"/>
                  <a:gd name="connsiteX1" fmla="*/ 25009 w 24630"/>
                  <a:gd name="connsiteY1" fmla="*/ 741 h 24635"/>
                  <a:gd name="connsiteX2" fmla="*/ 25009 w 24630"/>
                  <a:gd name="connsiteY2" fmla="*/ 25377 h 24635"/>
                  <a:gd name="connsiteX3" fmla="*/ 379 w 24630"/>
                  <a:gd name="connsiteY3" fmla="*/ 25377 h 24635"/>
                </a:gdLst>
                <a:ahLst/>
                <a:cxnLst>
                  <a:cxn ang="0">
                    <a:pos x="connsiteX0" y="connsiteY0"/>
                  </a:cxn>
                  <a:cxn ang="0">
                    <a:pos x="connsiteX1" y="connsiteY1"/>
                  </a:cxn>
                  <a:cxn ang="0">
                    <a:pos x="connsiteX2" y="connsiteY2"/>
                  </a:cxn>
                  <a:cxn ang="0">
                    <a:pos x="connsiteX3" y="connsiteY3"/>
                  </a:cxn>
                </a:cxnLst>
                <a:rect l="l" t="t" r="r" b="b"/>
                <a:pathLst>
                  <a:path w="24630" h="24635">
                    <a:moveTo>
                      <a:pt x="379" y="741"/>
                    </a:moveTo>
                    <a:lnTo>
                      <a:pt x="25009" y="741"/>
                    </a:lnTo>
                    <a:lnTo>
                      <a:pt x="25009" y="25377"/>
                    </a:lnTo>
                    <a:lnTo>
                      <a:pt x="379" y="25377"/>
                    </a:lnTo>
                    <a:close/>
                  </a:path>
                </a:pathLst>
              </a:custGeom>
            </p:spPr>
          </p:pic>
          <p:pic>
            <p:nvPicPr>
              <p:cNvPr id="351" name="Picture 350">
                <a:extLst>
                  <a:ext uri="{FF2B5EF4-FFF2-40B4-BE49-F238E27FC236}">
                    <a16:creationId xmlns:a16="http://schemas.microsoft.com/office/drawing/2014/main" id="{AA54F155-9E04-68B1-62B0-9C633A2C7102}"/>
                  </a:ext>
                </a:extLst>
              </p:cNvPr>
              <p:cNvPicPr>
                <a:picLocks noChangeAspect="1"/>
              </p:cNvPicPr>
              <p:nvPr/>
            </p:nvPicPr>
            <p:blipFill>
              <a:blip r:embed="rId5"/>
              <a:stretch>
                <a:fillRect/>
              </a:stretch>
            </p:blipFill>
            <p:spPr>
              <a:xfrm rot="10800000" flipV="1">
                <a:off x="-2874207" y="4083455"/>
                <a:ext cx="1083739" cy="311028"/>
              </a:xfrm>
              <a:custGeom>
                <a:avLst/>
                <a:gdLst>
                  <a:gd name="connsiteX0" fmla="*/ 254 w 1083739"/>
                  <a:gd name="connsiteY0" fmla="*/ 328 h 311028"/>
                  <a:gd name="connsiteX1" fmla="*/ 1083994 w 1083739"/>
                  <a:gd name="connsiteY1" fmla="*/ 328 h 311028"/>
                  <a:gd name="connsiteX2" fmla="*/ 1083994 w 1083739"/>
                  <a:gd name="connsiteY2" fmla="*/ 311356 h 311028"/>
                  <a:gd name="connsiteX3" fmla="*/ 254 w 1083739"/>
                  <a:gd name="connsiteY3" fmla="*/ 311356 h 311028"/>
                </a:gdLst>
                <a:ahLst/>
                <a:cxnLst>
                  <a:cxn ang="0">
                    <a:pos x="connsiteX0" y="connsiteY0"/>
                  </a:cxn>
                  <a:cxn ang="0">
                    <a:pos x="connsiteX1" y="connsiteY1"/>
                  </a:cxn>
                  <a:cxn ang="0">
                    <a:pos x="connsiteX2" y="connsiteY2"/>
                  </a:cxn>
                  <a:cxn ang="0">
                    <a:pos x="connsiteX3" y="connsiteY3"/>
                  </a:cxn>
                </a:cxnLst>
                <a:rect l="l" t="t" r="r" b="b"/>
                <a:pathLst>
                  <a:path w="1083739" h="311028">
                    <a:moveTo>
                      <a:pt x="254" y="328"/>
                    </a:moveTo>
                    <a:lnTo>
                      <a:pt x="1083994" y="328"/>
                    </a:lnTo>
                    <a:lnTo>
                      <a:pt x="1083994" y="311356"/>
                    </a:lnTo>
                    <a:lnTo>
                      <a:pt x="254" y="311356"/>
                    </a:lnTo>
                    <a:close/>
                  </a:path>
                </a:pathLst>
              </a:custGeom>
            </p:spPr>
          </p:pic>
          <p:grpSp>
            <p:nvGrpSpPr>
              <p:cNvPr id="354" name="Graphic 11">
                <a:extLst>
                  <a:ext uri="{FF2B5EF4-FFF2-40B4-BE49-F238E27FC236}">
                    <a16:creationId xmlns:a16="http://schemas.microsoft.com/office/drawing/2014/main" id="{0817439A-52E8-7DAA-5AF7-140A2E38B70E}"/>
                  </a:ext>
                </a:extLst>
              </p:cNvPr>
              <p:cNvGrpSpPr/>
              <p:nvPr/>
            </p:nvGrpSpPr>
            <p:grpSpPr>
              <a:xfrm>
                <a:off x="-3383089" y="3313843"/>
                <a:ext cx="2466773" cy="1604103"/>
                <a:chOff x="-3383089" y="3313843"/>
                <a:chExt cx="2466773" cy="1604103"/>
              </a:xfrm>
            </p:grpSpPr>
            <p:sp>
              <p:nvSpPr>
                <p:cNvPr id="355" name="Freeform 354">
                  <a:extLst>
                    <a:ext uri="{FF2B5EF4-FFF2-40B4-BE49-F238E27FC236}">
                      <a16:creationId xmlns:a16="http://schemas.microsoft.com/office/drawing/2014/main" id="{77DBCB99-4FF6-5CD9-DEFD-10AC06CD98D4}"/>
                    </a:ext>
                  </a:extLst>
                </p:cNvPr>
                <p:cNvSpPr/>
                <p:nvPr/>
              </p:nvSpPr>
              <p:spPr>
                <a:xfrm>
                  <a:off x="-2886350" y="3817062"/>
                  <a:ext cx="93193" cy="54903"/>
                </a:xfrm>
                <a:custGeom>
                  <a:avLst/>
                  <a:gdLst>
                    <a:gd name="connsiteX0" fmla="*/ 1392 w 93193"/>
                    <a:gd name="connsiteY0" fmla="*/ 49778 h 54903"/>
                    <a:gd name="connsiteX1" fmla="*/ 57886 w 93193"/>
                    <a:gd name="connsiteY1" fmla="*/ 43448 h 54903"/>
                    <a:gd name="connsiteX2" fmla="*/ 91801 w 93193"/>
                    <a:gd name="connsiteY2" fmla="*/ 5126 h 54903"/>
                    <a:gd name="connsiteX3" fmla="*/ 35308 w 93193"/>
                    <a:gd name="connsiteY3" fmla="*/ 11456 h 54903"/>
                    <a:gd name="connsiteX4" fmla="*/ 1392 w 93193"/>
                    <a:gd name="connsiteY4" fmla="*/ 49778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93" h="54903">
                      <a:moveTo>
                        <a:pt x="1392" y="49778"/>
                      </a:moveTo>
                      <a:cubicBezTo>
                        <a:pt x="7647" y="58601"/>
                        <a:pt x="32913" y="55742"/>
                        <a:pt x="57886" y="43448"/>
                      </a:cubicBezTo>
                      <a:cubicBezTo>
                        <a:pt x="82882" y="31106"/>
                        <a:pt x="98008" y="13949"/>
                        <a:pt x="91801" y="5126"/>
                      </a:cubicBezTo>
                      <a:cubicBezTo>
                        <a:pt x="85521" y="-3697"/>
                        <a:pt x="60280" y="-838"/>
                        <a:pt x="35308" y="11456"/>
                      </a:cubicBezTo>
                      <a:cubicBezTo>
                        <a:pt x="10311" y="23798"/>
                        <a:pt x="-4815" y="40955"/>
                        <a:pt x="1392" y="49778"/>
                      </a:cubicBezTo>
                      <a:close/>
                    </a:path>
                  </a:pathLst>
                </a:custGeom>
                <a:solidFill>
                  <a:srgbClr val="EAF1FA"/>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6" name="Freeform 355">
                  <a:extLst>
                    <a:ext uri="{FF2B5EF4-FFF2-40B4-BE49-F238E27FC236}">
                      <a16:creationId xmlns:a16="http://schemas.microsoft.com/office/drawing/2014/main" id="{926F8BED-B2F1-4756-6331-3302C6F70291}"/>
                    </a:ext>
                  </a:extLst>
                </p:cNvPr>
                <p:cNvSpPr/>
                <p:nvPr/>
              </p:nvSpPr>
              <p:spPr>
                <a:xfrm>
                  <a:off x="-2713375" y="3862521"/>
                  <a:ext cx="93217" cy="54904"/>
                </a:xfrm>
                <a:custGeom>
                  <a:avLst/>
                  <a:gdLst>
                    <a:gd name="connsiteX0" fmla="*/ 1416 w 93217"/>
                    <a:gd name="connsiteY0" fmla="*/ 49778 h 54904"/>
                    <a:gd name="connsiteX1" fmla="*/ 57910 w 93217"/>
                    <a:gd name="connsiteY1" fmla="*/ 43448 h 54904"/>
                    <a:gd name="connsiteX2" fmla="*/ 91826 w 93217"/>
                    <a:gd name="connsiteY2" fmla="*/ 5126 h 54904"/>
                    <a:gd name="connsiteX3" fmla="*/ 35308 w 93217"/>
                    <a:gd name="connsiteY3" fmla="*/ 11456 h 54904"/>
                    <a:gd name="connsiteX4" fmla="*/ 1392 w 93217"/>
                    <a:gd name="connsiteY4" fmla="*/ 49778 h 54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17" h="54904">
                      <a:moveTo>
                        <a:pt x="1416" y="49778"/>
                      </a:moveTo>
                      <a:cubicBezTo>
                        <a:pt x="7672" y="58601"/>
                        <a:pt x="32937" y="55742"/>
                        <a:pt x="57910" y="43448"/>
                      </a:cubicBezTo>
                      <a:cubicBezTo>
                        <a:pt x="82907" y="31106"/>
                        <a:pt x="98032" y="13949"/>
                        <a:pt x="91826" y="5126"/>
                      </a:cubicBezTo>
                      <a:cubicBezTo>
                        <a:pt x="85546" y="-3697"/>
                        <a:pt x="60305" y="-838"/>
                        <a:pt x="35308" y="11456"/>
                      </a:cubicBezTo>
                      <a:cubicBezTo>
                        <a:pt x="10311" y="23798"/>
                        <a:pt x="-4815" y="40955"/>
                        <a:pt x="1392" y="49778"/>
                      </a:cubicBezTo>
                      <a:close/>
                    </a:path>
                  </a:pathLst>
                </a:custGeom>
                <a:solidFill>
                  <a:srgbClr val="EAF1FA"/>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7" name="Freeform 356">
                  <a:extLst>
                    <a:ext uri="{FF2B5EF4-FFF2-40B4-BE49-F238E27FC236}">
                      <a16:creationId xmlns:a16="http://schemas.microsoft.com/office/drawing/2014/main" id="{D71379E8-5E47-6904-8D7A-A0FA0C08BBD3}"/>
                    </a:ext>
                  </a:extLst>
                </p:cNvPr>
                <p:cNvSpPr/>
                <p:nvPr/>
              </p:nvSpPr>
              <p:spPr>
                <a:xfrm>
                  <a:off x="-2475110" y="3919125"/>
                  <a:ext cx="93217" cy="54904"/>
                </a:xfrm>
                <a:custGeom>
                  <a:avLst/>
                  <a:gdLst>
                    <a:gd name="connsiteX0" fmla="*/ 1416 w 93217"/>
                    <a:gd name="connsiteY0" fmla="*/ 49778 h 54904"/>
                    <a:gd name="connsiteX1" fmla="*/ 57910 w 93217"/>
                    <a:gd name="connsiteY1" fmla="*/ 43448 h 54904"/>
                    <a:gd name="connsiteX2" fmla="*/ 91826 w 93217"/>
                    <a:gd name="connsiteY2" fmla="*/ 5126 h 54904"/>
                    <a:gd name="connsiteX3" fmla="*/ 35308 w 93217"/>
                    <a:gd name="connsiteY3" fmla="*/ 11456 h 54904"/>
                    <a:gd name="connsiteX4" fmla="*/ 1392 w 93217"/>
                    <a:gd name="connsiteY4" fmla="*/ 49778 h 54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17" h="54904">
                      <a:moveTo>
                        <a:pt x="1416" y="49778"/>
                      </a:moveTo>
                      <a:cubicBezTo>
                        <a:pt x="7672" y="58601"/>
                        <a:pt x="32937" y="55742"/>
                        <a:pt x="57910" y="43448"/>
                      </a:cubicBezTo>
                      <a:cubicBezTo>
                        <a:pt x="82907" y="31106"/>
                        <a:pt x="98032" y="13949"/>
                        <a:pt x="91826" y="5126"/>
                      </a:cubicBezTo>
                      <a:cubicBezTo>
                        <a:pt x="85546" y="-3697"/>
                        <a:pt x="60305" y="-838"/>
                        <a:pt x="35308" y="11456"/>
                      </a:cubicBezTo>
                      <a:cubicBezTo>
                        <a:pt x="10311" y="23798"/>
                        <a:pt x="-4815" y="40955"/>
                        <a:pt x="1392" y="49778"/>
                      </a:cubicBezTo>
                      <a:close/>
                    </a:path>
                  </a:pathLst>
                </a:custGeom>
                <a:solidFill>
                  <a:srgbClr val="EAF1FA"/>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8" name="Freeform 357">
                  <a:extLst>
                    <a:ext uri="{FF2B5EF4-FFF2-40B4-BE49-F238E27FC236}">
                      <a16:creationId xmlns:a16="http://schemas.microsoft.com/office/drawing/2014/main" id="{7FB634D0-3E5A-1784-31E4-95859A075835}"/>
                    </a:ext>
                  </a:extLst>
                </p:cNvPr>
                <p:cNvSpPr/>
                <p:nvPr/>
              </p:nvSpPr>
              <p:spPr>
                <a:xfrm>
                  <a:off x="-2000973" y="4218055"/>
                  <a:ext cx="93193" cy="54903"/>
                </a:xfrm>
                <a:custGeom>
                  <a:avLst/>
                  <a:gdLst>
                    <a:gd name="connsiteX0" fmla="*/ 1392 w 93193"/>
                    <a:gd name="connsiteY0" fmla="*/ 49778 h 54903"/>
                    <a:gd name="connsiteX1" fmla="*/ 57886 w 93193"/>
                    <a:gd name="connsiteY1" fmla="*/ 43448 h 54903"/>
                    <a:gd name="connsiteX2" fmla="*/ 91801 w 93193"/>
                    <a:gd name="connsiteY2" fmla="*/ 5126 h 54903"/>
                    <a:gd name="connsiteX3" fmla="*/ 35308 w 93193"/>
                    <a:gd name="connsiteY3" fmla="*/ 11456 h 54903"/>
                    <a:gd name="connsiteX4" fmla="*/ 1392 w 93193"/>
                    <a:gd name="connsiteY4" fmla="*/ 49778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93" h="54903">
                      <a:moveTo>
                        <a:pt x="1392" y="49778"/>
                      </a:moveTo>
                      <a:cubicBezTo>
                        <a:pt x="7647" y="58601"/>
                        <a:pt x="32913" y="55742"/>
                        <a:pt x="57886" y="43448"/>
                      </a:cubicBezTo>
                      <a:cubicBezTo>
                        <a:pt x="82883" y="31106"/>
                        <a:pt x="98008" y="13949"/>
                        <a:pt x="91801" y="5126"/>
                      </a:cubicBezTo>
                      <a:cubicBezTo>
                        <a:pt x="85522" y="-3697"/>
                        <a:pt x="60280" y="-838"/>
                        <a:pt x="35308" y="11456"/>
                      </a:cubicBezTo>
                      <a:cubicBezTo>
                        <a:pt x="10311" y="23798"/>
                        <a:pt x="-4815" y="40955"/>
                        <a:pt x="1392" y="49778"/>
                      </a:cubicBezTo>
                      <a:close/>
                    </a:path>
                  </a:pathLst>
                </a:custGeom>
                <a:solidFill>
                  <a:srgbClr val="EAF1FA"/>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9" name="Freeform 358">
                  <a:extLst>
                    <a:ext uri="{FF2B5EF4-FFF2-40B4-BE49-F238E27FC236}">
                      <a16:creationId xmlns:a16="http://schemas.microsoft.com/office/drawing/2014/main" id="{4FF1328E-25FD-61DC-3E37-4CEDCB3A0662}"/>
                    </a:ext>
                  </a:extLst>
                </p:cNvPr>
                <p:cNvSpPr/>
                <p:nvPr/>
              </p:nvSpPr>
              <p:spPr>
                <a:xfrm>
                  <a:off x="-1890234" y="4427020"/>
                  <a:ext cx="93193" cy="54903"/>
                </a:xfrm>
                <a:custGeom>
                  <a:avLst/>
                  <a:gdLst>
                    <a:gd name="connsiteX0" fmla="*/ 1392 w 93193"/>
                    <a:gd name="connsiteY0" fmla="*/ 49778 h 54903"/>
                    <a:gd name="connsiteX1" fmla="*/ 57885 w 93193"/>
                    <a:gd name="connsiteY1" fmla="*/ 43448 h 54903"/>
                    <a:gd name="connsiteX2" fmla="*/ 91801 w 93193"/>
                    <a:gd name="connsiteY2" fmla="*/ 5126 h 54903"/>
                    <a:gd name="connsiteX3" fmla="*/ 35308 w 93193"/>
                    <a:gd name="connsiteY3" fmla="*/ 11456 h 54903"/>
                    <a:gd name="connsiteX4" fmla="*/ 1392 w 93193"/>
                    <a:gd name="connsiteY4" fmla="*/ 49778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93" h="54903">
                      <a:moveTo>
                        <a:pt x="1392" y="49778"/>
                      </a:moveTo>
                      <a:cubicBezTo>
                        <a:pt x="7647" y="58601"/>
                        <a:pt x="32913" y="55742"/>
                        <a:pt x="57885" y="43448"/>
                      </a:cubicBezTo>
                      <a:cubicBezTo>
                        <a:pt x="82883" y="31106"/>
                        <a:pt x="98008" y="13949"/>
                        <a:pt x="91801" y="5126"/>
                      </a:cubicBezTo>
                      <a:cubicBezTo>
                        <a:pt x="85521" y="-3697"/>
                        <a:pt x="60280" y="-838"/>
                        <a:pt x="35308" y="11456"/>
                      </a:cubicBezTo>
                      <a:cubicBezTo>
                        <a:pt x="10311" y="23798"/>
                        <a:pt x="-4815" y="40955"/>
                        <a:pt x="1392" y="49778"/>
                      </a:cubicBezTo>
                      <a:close/>
                    </a:path>
                  </a:pathLst>
                </a:custGeom>
                <a:solidFill>
                  <a:srgbClr val="EAF1FA"/>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0" name="Freeform 359">
                  <a:extLst>
                    <a:ext uri="{FF2B5EF4-FFF2-40B4-BE49-F238E27FC236}">
                      <a16:creationId xmlns:a16="http://schemas.microsoft.com/office/drawing/2014/main" id="{034D03A0-3465-FDB4-D3D4-841D1BA53FF1}"/>
                    </a:ext>
                  </a:extLst>
                </p:cNvPr>
                <p:cNvSpPr/>
                <p:nvPr/>
              </p:nvSpPr>
              <p:spPr>
                <a:xfrm>
                  <a:off x="-1796404" y="4594315"/>
                  <a:ext cx="93217" cy="54903"/>
                </a:xfrm>
                <a:custGeom>
                  <a:avLst/>
                  <a:gdLst>
                    <a:gd name="connsiteX0" fmla="*/ 1416 w 93217"/>
                    <a:gd name="connsiteY0" fmla="*/ 49778 h 54903"/>
                    <a:gd name="connsiteX1" fmla="*/ 57910 w 93217"/>
                    <a:gd name="connsiteY1" fmla="*/ 43448 h 54903"/>
                    <a:gd name="connsiteX2" fmla="*/ 91826 w 93217"/>
                    <a:gd name="connsiteY2" fmla="*/ 5126 h 54903"/>
                    <a:gd name="connsiteX3" fmla="*/ 35308 w 93217"/>
                    <a:gd name="connsiteY3" fmla="*/ 11456 h 54903"/>
                    <a:gd name="connsiteX4" fmla="*/ 1392 w 93217"/>
                    <a:gd name="connsiteY4" fmla="*/ 49778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17" h="54903">
                      <a:moveTo>
                        <a:pt x="1416" y="49778"/>
                      </a:moveTo>
                      <a:cubicBezTo>
                        <a:pt x="7672" y="58601"/>
                        <a:pt x="32937" y="55742"/>
                        <a:pt x="57910" y="43448"/>
                      </a:cubicBezTo>
                      <a:cubicBezTo>
                        <a:pt x="82907" y="31106"/>
                        <a:pt x="98032" y="13949"/>
                        <a:pt x="91826" y="5126"/>
                      </a:cubicBezTo>
                      <a:cubicBezTo>
                        <a:pt x="85546" y="-3697"/>
                        <a:pt x="60305" y="-838"/>
                        <a:pt x="35308" y="11456"/>
                      </a:cubicBezTo>
                      <a:cubicBezTo>
                        <a:pt x="10311" y="23798"/>
                        <a:pt x="-4815" y="40955"/>
                        <a:pt x="1392" y="49778"/>
                      </a:cubicBezTo>
                      <a:close/>
                    </a:path>
                  </a:pathLst>
                </a:custGeom>
                <a:solidFill>
                  <a:srgbClr val="EAF1FA"/>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1" name="Freeform 360">
                  <a:extLst>
                    <a:ext uri="{FF2B5EF4-FFF2-40B4-BE49-F238E27FC236}">
                      <a16:creationId xmlns:a16="http://schemas.microsoft.com/office/drawing/2014/main" id="{90FA5325-1EDB-4EE4-CA07-40CA63543DB8}"/>
                    </a:ext>
                  </a:extLst>
                </p:cNvPr>
                <p:cNvSpPr/>
                <p:nvPr/>
              </p:nvSpPr>
              <p:spPr>
                <a:xfrm>
                  <a:off x="-2367545" y="3618446"/>
                  <a:ext cx="252801" cy="210200"/>
                </a:xfrm>
                <a:custGeom>
                  <a:avLst/>
                  <a:gdLst>
                    <a:gd name="connsiteX0" fmla="*/ 2489 w 252801"/>
                    <a:gd name="connsiteY0" fmla="*/ 183651 h 210200"/>
                    <a:gd name="connsiteX1" fmla="*/ 153864 w 252801"/>
                    <a:gd name="connsiteY1" fmla="*/ 6092 h 210200"/>
                    <a:gd name="connsiteX2" fmla="*/ 153986 w 252801"/>
                    <a:gd name="connsiteY2" fmla="*/ 6019 h 210200"/>
                    <a:gd name="connsiteX3" fmla="*/ 197016 w 252801"/>
                    <a:gd name="connsiteY3" fmla="*/ 7681 h 210200"/>
                    <a:gd name="connsiteX4" fmla="*/ 252801 w 252801"/>
                    <a:gd name="connsiteY4" fmla="*/ 104465 h 210200"/>
                    <a:gd name="connsiteX5" fmla="*/ 237236 w 252801"/>
                    <a:gd name="connsiteY5" fmla="*/ 139928 h 210200"/>
                    <a:gd name="connsiteX6" fmla="*/ 236870 w 252801"/>
                    <a:gd name="connsiteY6" fmla="*/ 140123 h 210200"/>
                    <a:gd name="connsiteX7" fmla="*/ 2489 w 252801"/>
                    <a:gd name="connsiteY7" fmla="*/ 183676 h 210200"/>
                    <a:gd name="connsiteX8" fmla="*/ 2489 w 252801"/>
                    <a:gd name="connsiteY8" fmla="*/ 183627 h 2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801" h="210200">
                      <a:moveTo>
                        <a:pt x="2489" y="183651"/>
                      </a:moveTo>
                      <a:cubicBezTo>
                        <a:pt x="-22508" y="125019"/>
                        <a:pt x="148879" y="9416"/>
                        <a:pt x="153864" y="6092"/>
                      </a:cubicBezTo>
                      <a:cubicBezTo>
                        <a:pt x="153937" y="6043"/>
                        <a:pt x="153986" y="6019"/>
                        <a:pt x="153986" y="6019"/>
                      </a:cubicBezTo>
                      <a:cubicBezTo>
                        <a:pt x="164249" y="-2218"/>
                        <a:pt x="179741" y="-2315"/>
                        <a:pt x="197016" y="7681"/>
                      </a:cubicBezTo>
                      <a:cubicBezTo>
                        <a:pt x="227877" y="25571"/>
                        <a:pt x="252874" y="68904"/>
                        <a:pt x="252801" y="104465"/>
                      </a:cubicBezTo>
                      <a:cubicBezTo>
                        <a:pt x="252752" y="121695"/>
                        <a:pt x="246839" y="133915"/>
                        <a:pt x="237236" y="139928"/>
                      </a:cubicBezTo>
                      <a:cubicBezTo>
                        <a:pt x="237163" y="140001"/>
                        <a:pt x="236992" y="140099"/>
                        <a:pt x="236870" y="140123"/>
                      </a:cubicBezTo>
                      <a:cubicBezTo>
                        <a:pt x="151274" y="193403"/>
                        <a:pt x="27315" y="242064"/>
                        <a:pt x="2489" y="183676"/>
                      </a:cubicBezTo>
                      <a:lnTo>
                        <a:pt x="2489" y="183627"/>
                      </a:lnTo>
                      <a:close/>
                    </a:path>
                  </a:pathLst>
                </a:custGeom>
                <a:solidFill>
                  <a:srgbClr val="D8E6F6"/>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2" name="Freeform 361">
                  <a:extLst>
                    <a:ext uri="{FF2B5EF4-FFF2-40B4-BE49-F238E27FC236}">
                      <a16:creationId xmlns:a16="http://schemas.microsoft.com/office/drawing/2014/main" id="{3E5B96C5-8B59-6EDF-A486-E8621835A023}"/>
                    </a:ext>
                  </a:extLst>
                </p:cNvPr>
                <p:cNvSpPr/>
                <p:nvPr/>
              </p:nvSpPr>
              <p:spPr>
                <a:xfrm>
                  <a:off x="-2958871" y="3603171"/>
                  <a:ext cx="252776" cy="210200"/>
                </a:xfrm>
                <a:custGeom>
                  <a:avLst/>
                  <a:gdLst>
                    <a:gd name="connsiteX0" fmla="*/ 2489 w 252776"/>
                    <a:gd name="connsiteY0" fmla="*/ 183651 h 210200"/>
                    <a:gd name="connsiteX1" fmla="*/ 153864 w 252776"/>
                    <a:gd name="connsiteY1" fmla="*/ 6092 h 210200"/>
                    <a:gd name="connsiteX2" fmla="*/ 153986 w 252776"/>
                    <a:gd name="connsiteY2" fmla="*/ 6019 h 210200"/>
                    <a:gd name="connsiteX3" fmla="*/ 197016 w 252776"/>
                    <a:gd name="connsiteY3" fmla="*/ 7681 h 210200"/>
                    <a:gd name="connsiteX4" fmla="*/ 252777 w 252776"/>
                    <a:gd name="connsiteY4" fmla="*/ 104465 h 210200"/>
                    <a:gd name="connsiteX5" fmla="*/ 237212 w 252776"/>
                    <a:gd name="connsiteY5" fmla="*/ 139928 h 210200"/>
                    <a:gd name="connsiteX6" fmla="*/ 236845 w 252776"/>
                    <a:gd name="connsiteY6" fmla="*/ 140123 h 210200"/>
                    <a:gd name="connsiteX7" fmla="*/ 2465 w 252776"/>
                    <a:gd name="connsiteY7" fmla="*/ 183676 h 210200"/>
                    <a:gd name="connsiteX8" fmla="*/ 2465 w 252776"/>
                    <a:gd name="connsiteY8" fmla="*/ 183627 h 2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776" h="210200">
                      <a:moveTo>
                        <a:pt x="2489" y="183651"/>
                      </a:moveTo>
                      <a:cubicBezTo>
                        <a:pt x="-22508" y="125019"/>
                        <a:pt x="148879" y="9416"/>
                        <a:pt x="153864" y="6092"/>
                      </a:cubicBezTo>
                      <a:cubicBezTo>
                        <a:pt x="153937" y="6043"/>
                        <a:pt x="153986" y="6019"/>
                        <a:pt x="153986" y="6019"/>
                      </a:cubicBezTo>
                      <a:cubicBezTo>
                        <a:pt x="164249" y="-2218"/>
                        <a:pt x="179741" y="-2315"/>
                        <a:pt x="197016" y="7681"/>
                      </a:cubicBezTo>
                      <a:cubicBezTo>
                        <a:pt x="227877" y="25547"/>
                        <a:pt x="252874" y="68904"/>
                        <a:pt x="252777" y="104465"/>
                      </a:cubicBezTo>
                      <a:cubicBezTo>
                        <a:pt x="252728" y="121695"/>
                        <a:pt x="246814" y="133915"/>
                        <a:pt x="237212" y="139928"/>
                      </a:cubicBezTo>
                      <a:cubicBezTo>
                        <a:pt x="237138" y="140001"/>
                        <a:pt x="236967" y="140099"/>
                        <a:pt x="236845" y="140123"/>
                      </a:cubicBezTo>
                      <a:cubicBezTo>
                        <a:pt x="151249" y="193403"/>
                        <a:pt x="27291" y="242064"/>
                        <a:pt x="2465" y="183676"/>
                      </a:cubicBezTo>
                      <a:lnTo>
                        <a:pt x="2465" y="183627"/>
                      </a:lnTo>
                      <a:close/>
                    </a:path>
                  </a:pathLst>
                </a:custGeom>
                <a:solidFill>
                  <a:srgbClr val="D8E6F6"/>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3" name="Freeform 362">
                  <a:extLst>
                    <a:ext uri="{FF2B5EF4-FFF2-40B4-BE49-F238E27FC236}">
                      <a16:creationId xmlns:a16="http://schemas.microsoft.com/office/drawing/2014/main" id="{9830C4DE-96B0-6338-708F-354973BF0030}"/>
                    </a:ext>
                  </a:extLst>
                </p:cNvPr>
                <p:cNvSpPr/>
                <p:nvPr/>
              </p:nvSpPr>
              <p:spPr>
                <a:xfrm>
                  <a:off x="-3230566" y="3697680"/>
                  <a:ext cx="1312304" cy="248908"/>
                </a:xfrm>
                <a:custGeom>
                  <a:avLst/>
                  <a:gdLst>
                    <a:gd name="connsiteX0" fmla="*/ 911302 w 1312304"/>
                    <a:gd name="connsiteY0" fmla="*/ 248909 h 248908"/>
                    <a:gd name="connsiteX1" fmla="*/ 1312305 w 1312304"/>
                    <a:gd name="connsiteY1" fmla="*/ 12497 h 248908"/>
                    <a:gd name="connsiteX2" fmla="*/ 228052 w 1312304"/>
                    <a:gd name="connsiteY2" fmla="*/ 1206 h 248908"/>
                    <a:gd name="connsiteX3" fmla="*/ 60037 w 1312304"/>
                    <a:gd name="connsiteY3" fmla="*/ 1206 h 248908"/>
                    <a:gd name="connsiteX4" fmla="*/ 0 w 1312304"/>
                    <a:gd name="connsiteY4" fmla="*/ 41728 h 248908"/>
                    <a:gd name="connsiteX5" fmla="*/ 911253 w 1312304"/>
                    <a:gd name="connsiteY5" fmla="*/ 248909 h 248908"/>
                    <a:gd name="connsiteX6" fmla="*/ 911302 w 1312304"/>
                    <a:gd name="connsiteY6" fmla="*/ 248909 h 24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304" h="248908">
                      <a:moveTo>
                        <a:pt x="911302" y="248909"/>
                      </a:moveTo>
                      <a:lnTo>
                        <a:pt x="1312305" y="12497"/>
                      </a:lnTo>
                      <a:cubicBezTo>
                        <a:pt x="1312305" y="12497"/>
                        <a:pt x="312939" y="1206"/>
                        <a:pt x="228052" y="1206"/>
                      </a:cubicBezTo>
                      <a:cubicBezTo>
                        <a:pt x="143164" y="1206"/>
                        <a:pt x="96860" y="-1507"/>
                        <a:pt x="60037" y="1206"/>
                      </a:cubicBezTo>
                      <a:cubicBezTo>
                        <a:pt x="23213" y="3919"/>
                        <a:pt x="0" y="41728"/>
                        <a:pt x="0" y="41728"/>
                      </a:cubicBezTo>
                      <a:lnTo>
                        <a:pt x="911253" y="248909"/>
                      </a:lnTo>
                      <a:lnTo>
                        <a:pt x="911302" y="248909"/>
                      </a:lnTo>
                      <a:close/>
                    </a:path>
                  </a:pathLst>
                </a:custGeom>
                <a:solidFill>
                  <a:srgbClr val="F5F9FD"/>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4" name="Freeform 363">
                  <a:extLst>
                    <a:ext uri="{FF2B5EF4-FFF2-40B4-BE49-F238E27FC236}">
                      <a16:creationId xmlns:a16="http://schemas.microsoft.com/office/drawing/2014/main" id="{72EFA7C7-1605-D553-AE62-71D8DBE28CC4}"/>
                    </a:ext>
                  </a:extLst>
                </p:cNvPr>
                <p:cNvSpPr/>
                <p:nvPr/>
              </p:nvSpPr>
              <p:spPr>
                <a:xfrm>
                  <a:off x="-3230615" y="3739408"/>
                  <a:ext cx="911302" cy="222138"/>
                </a:xfrm>
                <a:custGeom>
                  <a:avLst/>
                  <a:gdLst>
                    <a:gd name="connsiteX0" fmla="*/ 49 w 911302"/>
                    <a:gd name="connsiteY0" fmla="*/ 0 h 222138"/>
                    <a:gd name="connsiteX1" fmla="*/ 911302 w 911302"/>
                    <a:gd name="connsiteY1" fmla="*/ 207181 h 222138"/>
                    <a:gd name="connsiteX2" fmla="*/ 885914 w 911302"/>
                    <a:gd name="connsiteY2" fmla="*/ 222139 h 222138"/>
                    <a:gd name="connsiteX3" fmla="*/ 23213 w 911302"/>
                    <a:gd name="connsiteY3" fmla="*/ 13931 h 222138"/>
                    <a:gd name="connsiteX4" fmla="*/ 0 w 911302"/>
                    <a:gd name="connsiteY4" fmla="*/ 0 h 222138"/>
                    <a:gd name="connsiteX5" fmla="*/ 49 w 911302"/>
                    <a:gd name="connsiteY5" fmla="*/ 0 h 22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302" h="222138">
                      <a:moveTo>
                        <a:pt x="49" y="0"/>
                      </a:moveTo>
                      <a:lnTo>
                        <a:pt x="911302" y="207181"/>
                      </a:lnTo>
                      <a:lnTo>
                        <a:pt x="885914" y="222139"/>
                      </a:lnTo>
                      <a:lnTo>
                        <a:pt x="23213" y="13931"/>
                      </a:lnTo>
                      <a:cubicBezTo>
                        <a:pt x="23213" y="13931"/>
                        <a:pt x="1197" y="12905"/>
                        <a:pt x="0" y="0"/>
                      </a:cubicBezTo>
                      <a:lnTo>
                        <a:pt x="49" y="0"/>
                      </a:lnTo>
                      <a:close/>
                    </a:path>
                  </a:pathLst>
                </a:custGeom>
                <a:solidFill>
                  <a:srgbClr val="C7DBF1"/>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5" name="Freeform 364">
                  <a:extLst>
                    <a:ext uri="{FF2B5EF4-FFF2-40B4-BE49-F238E27FC236}">
                      <a16:creationId xmlns:a16="http://schemas.microsoft.com/office/drawing/2014/main" id="{2249DA7D-8550-0937-C40F-A25EC209B05B}"/>
                    </a:ext>
                  </a:extLst>
                </p:cNvPr>
                <p:cNvSpPr/>
                <p:nvPr/>
              </p:nvSpPr>
              <p:spPr>
                <a:xfrm>
                  <a:off x="-3122466" y="3723537"/>
                  <a:ext cx="1144265" cy="193821"/>
                </a:xfrm>
                <a:custGeom>
                  <a:avLst/>
                  <a:gdLst>
                    <a:gd name="connsiteX0" fmla="*/ 1144265 w 1144265"/>
                    <a:gd name="connsiteY0" fmla="*/ 21957 h 193821"/>
                    <a:gd name="connsiteX1" fmla="*/ 78656 w 1144265"/>
                    <a:gd name="connsiteY1" fmla="*/ 58 h 193821"/>
                    <a:gd name="connsiteX2" fmla="*/ 0 w 1144265"/>
                    <a:gd name="connsiteY2" fmla="*/ 21957 h 193821"/>
                    <a:gd name="connsiteX3" fmla="*/ 852609 w 1144265"/>
                    <a:gd name="connsiteY3" fmla="*/ 193821 h 193821"/>
                    <a:gd name="connsiteX4" fmla="*/ 1144216 w 1144265"/>
                    <a:gd name="connsiteY4" fmla="*/ 21957 h 193821"/>
                    <a:gd name="connsiteX5" fmla="*/ 1144265 w 1144265"/>
                    <a:gd name="connsiteY5" fmla="*/ 21957 h 19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265" h="193821">
                      <a:moveTo>
                        <a:pt x="1144265" y="21957"/>
                      </a:moveTo>
                      <a:cubicBezTo>
                        <a:pt x="1144265" y="21957"/>
                        <a:pt x="143775" y="1427"/>
                        <a:pt x="78656" y="58"/>
                      </a:cubicBezTo>
                      <a:cubicBezTo>
                        <a:pt x="13561" y="-1311"/>
                        <a:pt x="0" y="21957"/>
                        <a:pt x="0" y="21957"/>
                      </a:cubicBezTo>
                      <a:lnTo>
                        <a:pt x="852609" y="193821"/>
                      </a:lnTo>
                      <a:lnTo>
                        <a:pt x="1144216" y="21957"/>
                      </a:lnTo>
                      <a:lnTo>
                        <a:pt x="1144265" y="21957"/>
                      </a:lnTo>
                      <a:close/>
                    </a:path>
                  </a:pathLst>
                </a:custGeom>
                <a:solidFill>
                  <a:schemeClr val="bg1"/>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6" name="Freeform 365">
                  <a:extLst>
                    <a:ext uri="{FF2B5EF4-FFF2-40B4-BE49-F238E27FC236}">
                      <a16:creationId xmlns:a16="http://schemas.microsoft.com/office/drawing/2014/main" id="{90FD5E75-26CB-9407-1944-51FCD609462F}"/>
                    </a:ext>
                  </a:extLst>
                </p:cNvPr>
                <p:cNvSpPr/>
                <p:nvPr/>
              </p:nvSpPr>
              <p:spPr>
                <a:xfrm>
                  <a:off x="-2399263" y="3708305"/>
                  <a:ext cx="159886" cy="102901"/>
                </a:xfrm>
                <a:custGeom>
                  <a:avLst/>
                  <a:gdLst>
                    <a:gd name="connsiteX0" fmla="*/ 93878 w 159886"/>
                    <a:gd name="connsiteY0" fmla="*/ 20740 h 102901"/>
                    <a:gd name="connsiteX1" fmla="*/ 47 w 159886"/>
                    <a:gd name="connsiteY1" fmla="*/ 102420 h 102901"/>
                    <a:gd name="connsiteX2" fmla="*/ 110542 w 159886"/>
                    <a:gd name="connsiteY2" fmla="*/ 40464 h 102901"/>
                    <a:gd name="connsiteX3" fmla="*/ 158533 w 159886"/>
                    <a:gd name="connsiteY3" fmla="*/ 3486 h 102901"/>
                    <a:gd name="connsiteX4" fmla="*/ 93829 w 159886"/>
                    <a:gd name="connsiteY4" fmla="*/ 20765 h 102901"/>
                    <a:gd name="connsiteX5" fmla="*/ 93878 w 159886"/>
                    <a:gd name="connsiteY5" fmla="*/ 20765 h 10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6" h="102901">
                      <a:moveTo>
                        <a:pt x="93878" y="20740"/>
                      </a:moveTo>
                      <a:cubicBezTo>
                        <a:pt x="61599" y="39951"/>
                        <a:pt x="-1981" y="96530"/>
                        <a:pt x="47" y="102420"/>
                      </a:cubicBezTo>
                      <a:cubicBezTo>
                        <a:pt x="2076" y="108310"/>
                        <a:pt x="82320" y="58574"/>
                        <a:pt x="110542" y="40464"/>
                      </a:cubicBezTo>
                      <a:cubicBezTo>
                        <a:pt x="158215" y="9864"/>
                        <a:pt x="163102" y="6247"/>
                        <a:pt x="158533" y="3486"/>
                      </a:cubicBezTo>
                      <a:cubicBezTo>
                        <a:pt x="153939" y="724"/>
                        <a:pt x="142503" y="-8221"/>
                        <a:pt x="93829" y="20765"/>
                      </a:cubicBezTo>
                      <a:lnTo>
                        <a:pt x="93878" y="20765"/>
                      </a:lnTo>
                      <a:close/>
                    </a:path>
                  </a:pathLst>
                </a:custGeom>
                <a:solidFill>
                  <a:srgbClr val="EAF1FA"/>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7" name="Freeform 366">
                  <a:extLst>
                    <a:ext uri="{FF2B5EF4-FFF2-40B4-BE49-F238E27FC236}">
                      <a16:creationId xmlns:a16="http://schemas.microsoft.com/office/drawing/2014/main" id="{726996F7-D779-90DE-ABB5-B8F57D717E8C}"/>
                    </a:ext>
                  </a:extLst>
                </p:cNvPr>
                <p:cNvSpPr/>
                <p:nvPr/>
              </p:nvSpPr>
              <p:spPr>
                <a:xfrm>
                  <a:off x="-2941890" y="3699898"/>
                  <a:ext cx="159886" cy="102901"/>
                </a:xfrm>
                <a:custGeom>
                  <a:avLst/>
                  <a:gdLst>
                    <a:gd name="connsiteX0" fmla="*/ 93878 w 159886"/>
                    <a:gd name="connsiteY0" fmla="*/ 20740 h 102901"/>
                    <a:gd name="connsiteX1" fmla="*/ 47 w 159886"/>
                    <a:gd name="connsiteY1" fmla="*/ 102420 h 102901"/>
                    <a:gd name="connsiteX2" fmla="*/ 110542 w 159886"/>
                    <a:gd name="connsiteY2" fmla="*/ 40464 h 102901"/>
                    <a:gd name="connsiteX3" fmla="*/ 158533 w 159886"/>
                    <a:gd name="connsiteY3" fmla="*/ 3486 h 102901"/>
                    <a:gd name="connsiteX4" fmla="*/ 93829 w 159886"/>
                    <a:gd name="connsiteY4" fmla="*/ 20765 h 102901"/>
                    <a:gd name="connsiteX5" fmla="*/ 93878 w 159886"/>
                    <a:gd name="connsiteY5" fmla="*/ 20765 h 10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6" h="102901">
                      <a:moveTo>
                        <a:pt x="93878" y="20740"/>
                      </a:moveTo>
                      <a:cubicBezTo>
                        <a:pt x="61599" y="39951"/>
                        <a:pt x="-1981" y="96530"/>
                        <a:pt x="47" y="102420"/>
                      </a:cubicBezTo>
                      <a:cubicBezTo>
                        <a:pt x="2075" y="108310"/>
                        <a:pt x="82320" y="58574"/>
                        <a:pt x="110542" y="40464"/>
                      </a:cubicBezTo>
                      <a:cubicBezTo>
                        <a:pt x="158215" y="9864"/>
                        <a:pt x="163102" y="6247"/>
                        <a:pt x="158533" y="3486"/>
                      </a:cubicBezTo>
                      <a:cubicBezTo>
                        <a:pt x="153939" y="724"/>
                        <a:pt x="142503" y="-8221"/>
                        <a:pt x="93829" y="20765"/>
                      </a:cubicBezTo>
                      <a:lnTo>
                        <a:pt x="93878" y="20765"/>
                      </a:lnTo>
                      <a:close/>
                    </a:path>
                  </a:pathLst>
                </a:custGeom>
                <a:solidFill>
                  <a:srgbClr val="EAF1FA"/>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8" name="Freeform 367">
                  <a:extLst>
                    <a:ext uri="{FF2B5EF4-FFF2-40B4-BE49-F238E27FC236}">
                      <a16:creationId xmlns:a16="http://schemas.microsoft.com/office/drawing/2014/main" id="{552B95E8-FBA2-13B6-A379-5F51B7163D54}"/>
                    </a:ext>
                  </a:extLst>
                </p:cNvPr>
                <p:cNvSpPr/>
                <p:nvPr/>
              </p:nvSpPr>
              <p:spPr>
                <a:xfrm>
                  <a:off x="-2992486" y="3313860"/>
                  <a:ext cx="2076170" cy="1211047"/>
                </a:xfrm>
                <a:custGeom>
                  <a:avLst/>
                  <a:gdLst>
                    <a:gd name="connsiteX0" fmla="*/ 7027 w 2076170"/>
                    <a:gd name="connsiteY0" fmla="*/ 1147517 h 1211047"/>
                    <a:gd name="connsiteX1" fmla="*/ 61786 w 2076170"/>
                    <a:gd name="connsiteY1" fmla="*/ 1083239 h 1211047"/>
                    <a:gd name="connsiteX2" fmla="*/ 74639 w 2076170"/>
                    <a:gd name="connsiteY2" fmla="*/ 1069992 h 1211047"/>
                    <a:gd name="connsiteX3" fmla="*/ 113832 w 2076170"/>
                    <a:gd name="connsiteY3" fmla="*/ 1028663 h 1211047"/>
                    <a:gd name="connsiteX4" fmla="*/ 268090 w 2076170"/>
                    <a:gd name="connsiteY4" fmla="*/ 885883 h 1211047"/>
                    <a:gd name="connsiteX5" fmla="*/ 350998 w 2076170"/>
                    <a:gd name="connsiteY5" fmla="*/ 823193 h 1211047"/>
                    <a:gd name="connsiteX6" fmla="*/ 1675471 w 2076170"/>
                    <a:gd name="connsiteY6" fmla="*/ 43252 h 1211047"/>
                    <a:gd name="connsiteX7" fmla="*/ 1884244 w 2076170"/>
                    <a:gd name="connsiteY7" fmla="*/ 237 h 1211047"/>
                    <a:gd name="connsiteX8" fmla="*/ 2074812 w 2076170"/>
                    <a:gd name="connsiteY8" fmla="*/ 86463 h 1211047"/>
                    <a:gd name="connsiteX9" fmla="*/ 2024305 w 2076170"/>
                    <a:gd name="connsiteY9" fmla="*/ 220396 h 1211047"/>
                    <a:gd name="connsiteX10" fmla="*/ 1737390 w 2076170"/>
                    <a:gd name="connsiteY10" fmla="*/ 442461 h 1211047"/>
                    <a:gd name="connsiteX11" fmla="*/ 566124 w 2076170"/>
                    <a:gd name="connsiteY11" fmla="*/ 1121561 h 1211047"/>
                    <a:gd name="connsiteX12" fmla="*/ 326563 w 2076170"/>
                    <a:gd name="connsiteY12" fmla="*/ 1186939 h 1211047"/>
                    <a:gd name="connsiteX13" fmla="*/ 314321 w 2076170"/>
                    <a:gd name="connsiteY13" fmla="*/ 1188112 h 1211047"/>
                    <a:gd name="connsiteX14" fmla="*/ 140589 w 2076170"/>
                    <a:gd name="connsiteY14" fmla="*/ 1207054 h 1211047"/>
                    <a:gd name="connsiteX15" fmla="*/ 1993 w 2076170"/>
                    <a:gd name="connsiteY15" fmla="*/ 1188112 h 1211047"/>
                    <a:gd name="connsiteX16" fmla="*/ 7027 w 2076170"/>
                    <a:gd name="connsiteY16" fmla="*/ 1147517 h 12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76170" h="1211047">
                      <a:moveTo>
                        <a:pt x="7027" y="1147517"/>
                      </a:moveTo>
                      <a:cubicBezTo>
                        <a:pt x="16361" y="1129969"/>
                        <a:pt x="34810" y="1110856"/>
                        <a:pt x="61786" y="1083239"/>
                      </a:cubicBezTo>
                      <a:cubicBezTo>
                        <a:pt x="65891" y="1079011"/>
                        <a:pt x="70191" y="1074636"/>
                        <a:pt x="74639" y="1069992"/>
                      </a:cubicBezTo>
                      <a:cubicBezTo>
                        <a:pt x="86392" y="1057894"/>
                        <a:pt x="99464" y="1044281"/>
                        <a:pt x="113832" y="1028663"/>
                      </a:cubicBezTo>
                      <a:cubicBezTo>
                        <a:pt x="160210" y="978267"/>
                        <a:pt x="219611" y="925623"/>
                        <a:pt x="268090" y="885883"/>
                      </a:cubicBezTo>
                      <a:cubicBezTo>
                        <a:pt x="306746" y="854184"/>
                        <a:pt x="338439" y="830696"/>
                        <a:pt x="350998" y="823193"/>
                      </a:cubicBezTo>
                      <a:cubicBezTo>
                        <a:pt x="379269" y="806158"/>
                        <a:pt x="1598232" y="86927"/>
                        <a:pt x="1675471" y="43252"/>
                      </a:cubicBezTo>
                      <a:cubicBezTo>
                        <a:pt x="1752661" y="-447"/>
                        <a:pt x="1779809" y="4832"/>
                        <a:pt x="1884244" y="237"/>
                      </a:cubicBezTo>
                      <a:cubicBezTo>
                        <a:pt x="1988728" y="-4358"/>
                        <a:pt x="2068117" y="59041"/>
                        <a:pt x="2074812" y="86463"/>
                      </a:cubicBezTo>
                      <a:cubicBezTo>
                        <a:pt x="2074812" y="86463"/>
                        <a:pt x="2089204" y="123441"/>
                        <a:pt x="2024305" y="220396"/>
                      </a:cubicBezTo>
                      <a:cubicBezTo>
                        <a:pt x="1959357" y="317351"/>
                        <a:pt x="1812356" y="396733"/>
                        <a:pt x="1737390" y="442461"/>
                      </a:cubicBezTo>
                      <a:cubicBezTo>
                        <a:pt x="1662399" y="488165"/>
                        <a:pt x="611426" y="1097048"/>
                        <a:pt x="566124" y="1121561"/>
                      </a:cubicBezTo>
                      <a:cubicBezTo>
                        <a:pt x="522141" y="1145293"/>
                        <a:pt x="456997" y="1173864"/>
                        <a:pt x="326563" y="1186939"/>
                      </a:cubicBezTo>
                      <a:cubicBezTo>
                        <a:pt x="322556" y="1187355"/>
                        <a:pt x="318451" y="1187746"/>
                        <a:pt x="314321" y="1188112"/>
                      </a:cubicBezTo>
                      <a:cubicBezTo>
                        <a:pt x="256239" y="1193343"/>
                        <a:pt x="194101" y="1202019"/>
                        <a:pt x="140589" y="1207054"/>
                      </a:cubicBezTo>
                      <a:cubicBezTo>
                        <a:pt x="66306" y="1214093"/>
                        <a:pt x="8762" y="1214093"/>
                        <a:pt x="1993" y="1188112"/>
                      </a:cubicBezTo>
                      <a:cubicBezTo>
                        <a:pt x="-1867" y="1173399"/>
                        <a:pt x="-84" y="1160886"/>
                        <a:pt x="7027" y="1147517"/>
                      </a:cubicBezTo>
                      <a:close/>
                    </a:path>
                  </a:pathLst>
                </a:custGeom>
                <a:solidFill>
                  <a:schemeClr val="bg1"/>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9" name="Freeform 368">
                  <a:extLst>
                    <a:ext uri="{FF2B5EF4-FFF2-40B4-BE49-F238E27FC236}">
                      <a16:creationId xmlns:a16="http://schemas.microsoft.com/office/drawing/2014/main" id="{CC85E7F4-4DE2-0A79-4486-CD6C66B8CEF3}"/>
                    </a:ext>
                  </a:extLst>
                </p:cNvPr>
                <p:cNvSpPr/>
                <p:nvPr/>
              </p:nvSpPr>
              <p:spPr>
                <a:xfrm>
                  <a:off x="-3066437" y="3928870"/>
                  <a:ext cx="467905" cy="500660"/>
                </a:xfrm>
                <a:custGeom>
                  <a:avLst/>
                  <a:gdLst>
                    <a:gd name="connsiteX0" fmla="*/ 90654 w 467905"/>
                    <a:gd name="connsiteY0" fmla="*/ 0 h 500660"/>
                    <a:gd name="connsiteX1" fmla="*/ 351961 w 467905"/>
                    <a:gd name="connsiteY1" fmla="*/ 262758 h 500660"/>
                    <a:gd name="connsiteX2" fmla="*/ 467905 w 467905"/>
                    <a:gd name="connsiteY2" fmla="*/ 281700 h 500660"/>
                    <a:gd name="connsiteX3" fmla="*/ 165547 w 467905"/>
                    <a:gd name="connsiteY3" fmla="*/ 500661 h 500660"/>
                    <a:gd name="connsiteX4" fmla="*/ 0 w 467905"/>
                    <a:gd name="connsiteY4" fmla="*/ 54478 h 500660"/>
                    <a:gd name="connsiteX5" fmla="*/ 90654 w 467905"/>
                    <a:gd name="connsiteY5" fmla="*/ 0 h 50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905" h="500660">
                      <a:moveTo>
                        <a:pt x="90654" y="0"/>
                      </a:moveTo>
                      <a:cubicBezTo>
                        <a:pt x="90654" y="0"/>
                        <a:pt x="318388" y="253349"/>
                        <a:pt x="351961" y="262758"/>
                      </a:cubicBezTo>
                      <a:cubicBezTo>
                        <a:pt x="385559" y="272192"/>
                        <a:pt x="440954" y="242155"/>
                        <a:pt x="467905" y="281700"/>
                      </a:cubicBezTo>
                      <a:lnTo>
                        <a:pt x="165547" y="500661"/>
                      </a:lnTo>
                      <a:lnTo>
                        <a:pt x="0" y="54478"/>
                      </a:lnTo>
                      <a:lnTo>
                        <a:pt x="90654" y="0"/>
                      </a:lnTo>
                      <a:close/>
                    </a:path>
                  </a:pathLst>
                </a:custGeom>
                <a:solidFill>
                  <a:srgbClr val="FFFFFF"/>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0" name="Freeform 369">
                  <a:extLst>
                    <a:ext uri="{FF2B5EF4-FFF2-40B4-BE49-F238E27FC236}">
                      <a16:creationId xmlns:a16="http://schemas.microsoft.com/office/drawing/2014/main" id="{F37B8077-7E69-3257-100C-5421E9B14FFC}"/>
                    </a:ext>
                  </a:extLst>
                </p:cNvPr>
                <p:cNvSpPr/>
                <p:nvPr/>
              </p:nvSpPr>
              <p:spPr>
                <a:xfrm>
                  <a:off x="-1169255" y="3313853"/>
                  <a:ext cx="202357" cy="215855"/>
                </a:xfrm>
                <a:custGeom>
                  <a:avLst/>
                  <a:gdLst>
                    <a:gd name="connsiteX0" fmla="*/ 42368 w 202357"/>
                    <a:gd name="connsiteY0" fmla="*/ 211531 h 215855"/>
                    <a:gd name="connsiteX1" fmla="*/ 23309 w 202357"/>
                    <a:gd name="connsiteY1" fmla="*/ 1711 h 215855"/>
                    <a:gd name="connsiteX2" fmla="*/ 62454 w 202357"/>
                    <a:gd name="connsiteY2" fmla="*/ 196 h 215855"/>
                    <a:gd name="connsiteX3" fmla="*/ 70859 w 202357"/>
                    <a:gd name="connsiteY3" fmla="*/ 0 h 215855"/>
                    <a:gd name="connsiteX4" fmla="*/ 113498 w 202357"/>
                    <a:gd name="connsiteY4" fmla="*/ 61590 h 215855"/>
                    <a:gd name="connsiteX5" fmla="*/ 95685 w 202357"/>
                    <a:gd name="connsiteY5" fmla="*/ 132051 h 215855"/>
                    <a:gd name="connsiteX6" fmla="*/ 122490 w 202357"/>
                    <a:gd name="connsiteY6" fmla="*/ 161795 h 215855"/>
                    <a:gd name="connsiteX7" fmla="*/ 164885 w 202357"/>
                    <a:gd name="connsiteY7" fmla="*/ 61810 h 215855"/>
                    <a:gd name="connsiteX8" fmla="*/ 118043 w 202357"/>
                    <a:gd name="connsiteY8" fmla="*/ 4106 h 215855"/>
                    <a:gd name="connsiteX9" fmla="*/ 178691 w 202357"/>
                    <a:gd name="connsiteY9" fmla="*/ 23414 h 215855"/>
                    <a:gd name="connsiteX10" fmla="*/ 178740 w 202357"/>
                    <a:gd name="connsiteY10" fmla="*/ 23414 h 215855"/>
                    <a:gd name="connsiteX11" fmla="*/ 200389 w 202357"/>
                    <a:gd name="connsiteY11" fmla="*/ 54135 h 215855"/>
                    <a:gd name="connsiteX12" fmla="*/ 135417 w 202357"/>
                    <a:gd name="connsiteY12" fmla="*/ 190342 h 215855"/>
                    <a:gd name="connsiteX13" fmla="*/ 42393 w 202357"/>
                    <a:gd name="connsiteY13" fmla="*/ 211580 h 215855"/>
                    <a:gd name="connsiteX14" fmla="*/ 42393 w 202357"/>
                    <a:gd name="connsiteY14" fmla="*/ 211531 h 21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357" h="215855">
                      <a:moveTo>
                        <a:pt x="42368" y="211531"/>
                      </a:moveTo>
                      <a:cubicBezTo>
                        <a:pt x="42368" y="211531"/>
                        <a:pt x="-38585" y="85370"/>
                        <a:pt x="23309" y="1711"/>
                      </a:cubicBezTo>
                      <a:cubicBezTo>
                        <a:pt x="35111" y="1271"/>
                        <a:pt x="48062" y="807"/>
                        <a:pt x="62454" y="196"/>
                      </a:cubicBezTo>
                      <a:cubicBezTo>
                        <a:pt x="65264" y="73"/>
                        <a:pt x="68098" y="0"/>
                        <a:pt x="70859" y="0"/>
                      </a:cubicBezTo>
                      <a:cubicBezTo>
                        <a:pt x="70859" y="0"/>
                        <a:pt x="113498" y="25467"/>
                        <a:pt x="113498" y="61590"/>
                      </a:cubicBezTo>
                      <a:cubicBezTo>
                        <a:pt x="113498" y="97713"/>
                        <a:pt x="95685" y="132051"/>
                        <a:pt x="95685" y="132051"/>
                      </a:cubicBezTo>
                      <a:lnTo>
                        <a:pt x="122490" y="161795"/>
                      </a:lnTo>
                      <a:cubicBezTo>
                        <a:pt x="122490" y="161795"/>
                        <a:pt x="167231" y="107024"/>
                        <a:pt x="164885" y="61810"/>
                      </a:cubicBezTo>
                      <a:cubicBezTo>
                        <a:pt x="162662" y="18013"/>
                        <a:pt x="120682" y="4888"/>
                        <a:pt x="118043" y="4106"/>
                      </a:cubicBezTo>
                      <a:cubicBezTo>
                        <a:pt x="140426" y="8212"/>
                        <a:pt x="160878" y="15080"/>
                        <a:pt x="178691" y="23414"/>
                      </a:cubicBezTo>
                      <a:lnTo>
                        <a:pt x="178740" y="23414"/>
                      </a:lnTo>
                      <a:cubicBezTo>
                        <a:pt x="179644" y="24098"/>
                        <a:pt x="193987" y="35487"/>
                        <a:pt x="200389" y="54135"/>
                      </a:cubicBezTo>
                      <a:cubicBezTo>
                        <a:pt x="207011" y="73394"/>
                        <a:pt x="199656" y="150675"/>
                        <a:pt x="135417" y="190342"/>
                      </a:cubicBezTo>
                      <a:cubicBezTo>
                        <a:pt x="71153" y="230008"/>
                        <a:pt x="42393" y="211580"/>
                        <a:pt x="42393" y="211580"/>
                      </a:cubicBezTo>
                      <a:lnTo>
                        <a:pt x="42393" y="211531"/>
                      </a:lnTo>
                      <a:close/>
                    </a:path>
                  </a:pathLst>
                </a:custGeom>
                <a:solidFill>
                  <a:srgbClr val="C7DBF1"/>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1" name="Freeform 370">
                  <a:extLst>
                    <a:ext uri="{FF2B5EF4-FFF2-40B4-BE49-F238E27FC236}">
                      <a16:creationId xmlns:a16="http://schemas.microsoft.com/office/drawing/2014/main" id="{9A173B3A-8EF1-7397-5487-05CF5158B798}"/>
                    </a:ext>
                  </a:extLst>
                </p:cNvPr>
                <p:cNvSpPr/>
                <p:nvPr/>
              </p:nvSpPr>
              <p:spPr>
                <a:xfrm>
                  <a:off x="-2991099" y="3608976"/>
                  <a:ext cx="1914743" cy="919746"/>
                </a:xfrm>
                <a:custGeom>
                  <a:avLst/>
                  <a:gdLst>
                    <a:gd name="connsiteX0" fmla="*/ 3343 w 1914743"/>
                    <a:gd name="connsiteY0" fmla="*/ 864376 h 919746"/>
                    <a:gd name="connsiteX1" fmla="*/ 7033 w 1914743"/>
                    <a:gd name="connsiteY1" fmla="*/ 856213 h 919746"/>
                    <a:gd name="connsiteX2" fmla="*/ 8890 w 1914743"/>
                    <a:gd name="connsiteY2" fmla="*/ 852914 h 919746"/>
                    <a:gd name="connsiteX3" fmla="*/ 10869 w 1914743"/>
                    <a:gd name="connsiteY3" fmla="*/ 849614 h 919746"/>
                    <a:gd name="connsiteX4" fmla="*/ 10942 w 1914743"/>
                    <a:gd name="connsiteY4" fmla="*/ 849541 h 919746"/>
                    <a:gd name="connsiteX5" fmla="*/ 13215 w 1914743"/>
                    <a:gd name="connsiteY5" fmla="*/ 846119 h 919746"/>
                    <a:gd name="connsiteX6" fmla="*/ 24455 w 1914743"/>
                    <a:gd name="connsiteY6" fmla="*/ 831699 h 919746"/>
                    <a:gd name="connsiteX7" fmla="*/ 29635 w 1914743"/>
                    <a:gd name="connsiteY7" fmla="*/ 825736 h 919746"/>
                    <a:gd name="connsiteX8" fmla="*/ 37014 w 1914743"/>
                    <a:gd name="connsiteY8" fmla="*/ 817646 h 919746"/>
                    <a:gd name="connsiteX9" fmla="*/ 137442 w 1914743"/>
                    <a:gd name="connsiteY9" fmla="*/ 843235 h 919746"/>
                    <a:gd name="connsiteX10" fmla="*/ 145237 w 1914743"/>
                    <a:gd name="connsiteY10" fmla="*/ 843162 h 919746"/>
                    <a:gd name="connsiteX11" fmla="*/ 158871 w 1914743"/>
                    <a:gd name="connsiteY11" fmla="*/ 842600 h 919746"/>
                    <a:gd name="connsiteX12" fmla="*/ 166740 w 1914743"/>
                    <a:gd name="connsiteY12" fmla="*/ 842038 h 919746"/>
                    <a:gd name="connsiteX13" fmla="*/ 169940 w 1914743"/>
                    <a:gd name="connsiteY13" fmla="*/ 841793 h 919746"/>
                    <a:gd name="connsiteX14" fmla="*/ 176831 w 1914743"/>
                    <a:gd name="connsiteY14" fmla="*/ 841182 h 919746"/>
                    <a:gd name="connsiteX15" fmla="*/ 187631 w 1914743"/>
                    <a:gd name="connsiteY15" fmla="*/ 839960 h 919746"/>
                    <a:gd name="connsiteX16" fmla="*/ 196550 w 1914743"/>
                    <a:gd name="connsiteY16" fmla="*/ 838787 h 919746"/>
                    <a:gd name="connsiteX17" fmla="*/ 209036 w 1914743"/>
                    <a:gd name="connsiteY17" fmla="*/ 836930 h 919746"/>
                    <a:gd name="connsiteX18" fmla="*/ 219861 w 1914743"/>
                    <a:gd name="connsiteY18" fmla="*/ 835097 h 919746"/>
                    <a:gd name="connsiteX19" fmla="*/ 249281 w 1914743"/>
                    <a:gd name="connsiteY19" fmla="*/ 829206 h 919746"/>
                    <a:gd name="connsiteX20" fmla="*/ 257027 w 1914743"/>
                    <a:gd name="connsiteY20" fmla="*/ 827471 h 919746"/>
                    <a:gd name="connsiteX21" fmla="*/ 262696 w 1914743"/>
                    <a:gd name="connsiteY21" fmla="*/ 826176 h 919746"/>
                    <a:gd name="connsiteX22" fmla="*/ 266508 w 1914743"/>
                    <a:gd name="connsiteY22" fmla="*/ 825247 h 919746"/>
                    <a:gd name="connsiteX23" fmla="*/ 312861 w 1914743"/>
                    <a:gd name="connsiteY23" fmla="*/ 812856 h 919746"/>
                    <a:gd name="connsiteX24" fmla="*/ 312910 w 1914743"/>
                    <a:gd name="connsiteY24" fmla="*/ 812856 h 919746"/>
                    <a:gd name="connsiteX25" fmla="*/ 320240 w 1914743"/>
                    <a:gd name="connsiteY25" fmla="*/ 810656 h 919746"/>
                    <a:gd name="connsiteX26" fmla="*/ 340717 w 1914743"/>
                    <a:gd name="connsiteY26" fmla="*/ 804351 h 919746"/>
                    <a:gd name="connsiteX27" fmla="*/ 351028 w 1914743"/>
                    <a:gd name="connsiteY27" fmla="*/ 801051 h 919746"/>
                    <a:gd name="connsiteX28" fmla="*/ 371798 w 1914743"/>
                    <a:gd name="connsiteY28" fmla="*/ 794134 h 919746"/>
                    <a:gd name="connsiteX29" fmla="*/ 372775 w 1914743"/>
                    <a:gd name="connsiteY29" fmla="*/ 793817 h 919746"/>
                    <a:gd name="connsiteX30" fmla="*/ 382232 w 1914743"/>
                    <a:gd name="connsiteY30" fmla="*/ 790566 h 919746"/>
                    <a:gd name="connsiteX31" fmla="*/ 392690 w 1914743"/>
                    <a:gd name="connsiteY31" fmla="*/ 786876 h 919746"/>
                    <a:gd name="connsiteX32" fmla="*/ 393301 w 1914743"/>
                    <a:gd name="connsiteY32" fmla="*/ 786680 h 919746"/>
                    <a:gd name="connsiteX33" fmla="*/ 413655 w 1914743"/>
                    <a:gd name="connsiteY33" fmla="*/ 779275 h 919746"/>
                    <a:gd name="connsiteX34" fmla="*/ 424211 w 1914743"/>
                    <a:gd name="connsiteY34" fmla="*/ 775340 h 919746"/>
                    <a:gd name="connsiteX35" fmla="*/ 454803 w 1914743"/>
                    <a:gd name="connsiteY35" fmla="*/ 763511 h 919746"/>
                    <a:gd name="connsiteX36" fmla="*/ 456636 w 1914743"/>
                    <a:gd name="connsiteY36" fmla="*/ 762826 h 919746"/>
                    <a:gd name="connsiteX37" fmla="*/ 482806 w 1914743"/>
                    <a:gd name="connsiteY37" fmla="*/ 752268 h 919746"/>
                    <a:gd name="connsiteX38" fmla="*/ 487302 w 1914743"/>
                    <a:gd name="connsiteY38" fmla="*/ 750411 h 919746"/>
                    <a:gd name="connsiteX39" fmla="*/ 497809 w 1914743"/>
                    <a:gd name="connsiteY39" fmla="*/ 746060 h 919746"/>
                    <a:gd name="connsiteX40" fmla="*/ 523759 w 1914743"/>
                    <a:gd name="connsiteY40" fmla="*/ 735038 h 919746"/>
                    <a:gd name="connsiteX41" fmla="*/ 537320 w 1914743"/>
                    <a:gd name="connsiteY41" fmla="*/ 729148 h 919746"/>
                    <a:gd name="connsiteX42" fmla="*/ 544064 w 1914743"/>
                    <a:gd name="connsiteY42" fmla="*/ 726190 h 919746"/>
                    <a:gd name="connsiteX43" fmla="*/ 564150 w 1914743"/>
                    <a:gd name="connsiteY43" fmla="*/ 717245 h 919746"/>
                    <a:gd name="connsiteX44" fmla="*/ 590564 w 1914743"/>
                    <a:gd name="connsiteY44" fmla="*/ 705220 h 919746"/>
                    <a:gd name="connsiteX45" fmla="*/ 609990 w 1914743"/>
                    <a:gd name="connsiteY45" fmla="*/ 696153 h 919746"/>
                    <a:gd name="connsiteX46" fmla="*/ 619764 w 1914743"/>
                    <a:gd name="connsiteY46" fmla="*/ 691534 h 919746"/>
                    <a:gd name="connsiteX47" fmla="*/ 635451 w 1914743"/>
                    <a:gd name="connsiteY47" fmla="*/ 684055 h 919746"/>
                    <a:gd name="connsiteX48" fmla="*/ 648548 w 1914743"/>
                    <a:gd name="connsiteY48" fmla="*/ 677725 h 919746"/>
                    <a:gd name="connsiteX49" fmla="*/ 671835 w 1914743"/>
                    <a:gd name="connsiteY49" fmla="*/ 666336 h 919746"/>
                    <a:gd name="connsiteX50" fmla="*/ 685470 w 1914743"/>
                    <a:gd name="connsiteY50" fmla="*/ 659541 h 919746"/>
                    <a:gd name="connsiteX51" fmla="*/ 694364 w 1914743"/>
                    <a:gd name="connsiteY51" fmla="*/ 655069 h 919746"/>
                    <a:gd name="connsiteX52" fmla="*/ 701621 w 1914743"/>
                    <a:gd name="connsiteY52" fmla="*/ 651403 h 919746"/>
                    <a:gd name="connsiteX53" fmla="*/ 707290 w 1914743"/>
                    <a:gd name="connsiteY53" fmla="*/ 648519 h 919746"/>
                    <a:gd name="connsiteX54" fmla="*/ 734828 w 1914743"/>
                    <a:gd name="connsiteY54" fmla="*/ 634368 h 919746"/>
                    <a:gd name="connsiteX55" fmla="*/ 755671 w 1914743"/>
                    <a:gd name="connsiteY55" fmla="*/ 623467 h 919746"/>
                    <a:gd name="connsiteX56" fmla="*/ 768035 w 1914743"/>
                    <a:gd name="connsiteY56" fmla="*/ 616893 h 919746"/>
                    <a:gd name="connsiteX57" fmla="*/ 796380 w 1914743"/>
                    <a:gd name="connsiteY57" fmla="*/ 601667 h 919746"/>
                    <a:gd name="connsiteX58" fmla="*/ 802391 w 1914743"/>
                    <a:gd name="connsiteY58" fmla="*/ 598416 h 919746"/>
                    <a:gd name="connsiteX59" fmla="*/ 815537 w 1914743"/>
                    <a:gd name="connsiteY59" fmla="*/ 591182 h 919746"/>
                    <a:gd name="connsiteX60" fmla="*/ 840412 w 1914743"/>
                    <a:gd name="connsiteY60" fmla="*/ 577275 h 919746"/>
                    <a:gd name="connsiteX61" fmla="*/ 846814 w 1914743"/>
                    <a:gd name="connsiteY61" fmla="*/ 573609 h 919746"/>
                    <a:gd name="connsiteX62" fmla="*/ 849868 w 1914743"/>
                    <a:gd name="connsiteY62" fmla="*/ 571874 h 919746"/>
                    <a:gd name="connsiteX63" fmla="*/ 856808 w 1914743"/>
                    <a:gd name="connsiteY63" fmla="*/ 567890 h 919746"/>
                    <a:gd name="connsiteX64" fmla="*/ 868170 w 1914743"/>
                    <a:gd name="connsiteY64" fmla="*/ 561267 h 919746"/>
                    <a:gd name="connsiteX65" fmla="*/ 1852484 w 1914743"/>
                    <a:gd name="connsiteY65" fmla="*/ 165 h 919746"/>
                    <a:gd name="connsiteX66" fmla="*/ 1914744 w 1914743"/>
                    <a:gd name="connsiteY66" fmla="*/ 37583 h 919746"/>
                    <a:gd name="connsiteX67" fmla="*/ 1737395 w 1914743"/>
                    <a:gd name="connsiteY67" fmla="*/ 151157 h 919746"/>
                    <a:gd name="connsiteX68" fmla="*/ 566129 w 1914743"/>
                    <a:gd name="connsiteY68" fmla="*/ 830257 h 919746"/>
                    <a:gd name="connsiteX69" fmla="*/ 326569 w 1914743"/>
                    <a:gd name="connsiteY69" fmla="*/ 895635 h 919746"/>
                    <a:gd name="connsiteX70" fmla="*/ 314327 w 1914743"/>
                    <a:gd name="connsiteY70" fmla="*/ 896808 h 919746"/>
                    <a:gd name="connsiteX71" fmla="*/ 140594 w 1914743"/>
                    <a:gd name="connsiteY71" fmla="*/ 915750 h 919746"/>
                    <a:gd name="connsiteX72" fmla="*/ 136123 w 1914743"/>
                    <a:gd name="connsiteY72" fmla="*/ 916165 h 919746"/>
                    <a:gd name="connsiteX73" fmla="*/ 1975 w 1914743"/>
                    <a:gd name="connsiteY73" fmla="*/ 896833 h 919746"/>
                    <a:gd name="connsiteX74" fmla="*/ 3318 w 1914743"/>
                    <a:gd name="connsiteY74" fmla="*/ 864401 h 91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914743" h="919746">
                      <a:moveTo>
                        <a:pt x="3343" y="864376"/>
                      </a:moveTo>
                      <a:cubicBezTo>
                        <a:pt x="4320" y="861663"/>
                        <a:pt x="5566" y="858975"/>
                        <a:pt x="7033" y="856213"/>
                      </a:cubicBezTo>
                      <a:cubicBezTo>
                        <a:pt x="7595" y="855113"/>
                        <a:pt x="8254" y="854013"/>
                        <a:pt x="8890" y="852914"/>
                      </a:cubicBezTo>
                      <a:cubicBezTo>
                        <a:pt x="9501" y="851814"/>
                        <a:pt x="10185" y="850714"/>
                        <a:pt x="10869" y="849614"/>
                      </a:cubicBezTo>
                      <a:lnTo>
                        <a:pt x="10942" y="849541"/>
                      </a:lnTo>
                      <a:cubicBezTo>
                        <a:pt x="11675" y="848392"/>
                        <a:pt x="12408" y="847268"/>
                        <a:pt x="13215" y="846119"/>
                      </a:cubicBezTo>
                      <a:cubicBezTo>
                        <a:pt x="16391" y="841524"/>
                        <a:pt x="20154" y="836734"/>
                        <a:pt x="24455" y="831699"/>
                      </a:cubicBezTo>
                      <a:cubicBezTo>
                        <a:pt x="26067" y="829744"/>
                        <a:pt x="27827" y="827764"/>
                        <a:pt x="29635" y="825736"/>
                      </a:cubicBezTo>
                      <a:cubicBezTo>
                        <a:pt x="31956" y="823145"/>
                        <a:pt x="34424" y="820457"/>
                        <a:pt x="37014" y="817646"/>
                      </a:cubicBezTo>
                      <a:cubicBezTo>
                        <a:pt x="61840" y="835536"/>
                        <a:pt x="96391" y="843235"/>
                        <a:pt x="137442" y="843235"/>
                      </a:cubicBezTo>
                      <a:cubicBezTo>
                        <a:pt x="140008" y="843235"/>
                        <a:pt x="142598" y="843186"/>
                        <a:pt x="145237" y="843162"/>
                      </a:cubicBezTo>
                      <a:cubicBezTo>
                        <a:pt x="149708" y="843040"/>
                        <a:pt x="154253" y="842844"/>
                        <a:pt x="158871" y="842600"/>
                      </a:cubicBezTo>
                      <a:cubicBezTo>
                        <a:pt x="161462" y="842429"/>
                        <a:pt x="164052" y="842282"/>
                        <a:pt x="166740" y="842038"/>
                      </a:cubicBezTo>
                      <a:cubicBezTo>
                        <a:pt x="167790" y="841964"/>
                        <a:pt x="168841" y="841867"/>
                        <a:pt x="169940" y="841793"/>
                      </a:cubicBezTo>
                      <a:cubicBezTo>
                        <a:pt x="172213" y="841622"/>
                        <a:pt x="174534" y="841378"/>
                        <a:pt x="176831" y="841182"/>
                      </a:cubicBezTo>
                      <a:cubicBezTo>
                        <a:pt x="180374" y="840767"/>
                        <a:pt x="183966" y="840400"/>
                        <a:pt x="187631" y="839960"/>
                      </a:cubicBezTo>
                      <a:cubicBezTo>
                        <a:pt x="190588" y="839594"/>
                        <a:pt x="193545" y="839227"/>
                        <a:pt x="196550" y="838787"/>
                      </a:cubicBezTo>
                      <a:cubicBezTo>
                        <a:pt x="200655" y="838225"/>
                        <a:pt x="204834" y="837614"/>
                        <a:pt x="209036" y="836930"/>
                      </a:cubicBezTo>
                      <a:cubicBezTo>
                        <a:pt x="212604" y="836367"/>
                        <a:pt x="216220" y="835756"/>
                        <a:pt x="219861" y="835097"/>
                      </a:cubicBezTo>
                      <a:cubicBezTo>
                        <a:pt x="229489" y="833361"/>
                        <a:pt x="239287" y="831406"/>
                        <a:pt x="249281" y="829206"/>
                      </a:cubicBezTo>
                      <a:cubicBezTo>
                        <a:pt x="251847" y="828644"/>
                        <a:pt x="254437" y="828058"/>
                        <a:pt x="257027" y="827471"/>
                      </a:cubicBezTo>
                      <a:cubicBezTo>
                        <a:pt x="258884" y="827056"/>
                        <a:pt x="260790" y="826616"/>
                        <a:pt x="262696" y="826176"/>
                      </a:cubicBezTo>
                      <a:cubicBezTo>
                        <a:pt x="263942" y="825858"/>
                        <a:pt x="265213" y="825565"/>
                        <a:pt x="266508" y="825247"/>
                      </a:cubicBezTo>
                      <a:cubicBezTo>
                        <a:pt x="281633" y="821581"/>
                        <a:pt x="297125" y="817451"/>
                        <a:pt x="312861" y="812856"/>
                      </a:cubicBezTo>
                      <a:lnTo>
                        <a:pt x="312910" y="812856"/>
                      </a:lnTo>
                      <a:cubicBezTo>
                        <a:pt x="315353" y="812123"/>
                        <a:pt x="317772" y="811389"/>
                        <a:pt x="320240" y="810656"/>
                      </a:cubicBezTo>
                      <a:cubicBezTo>
                        <a:pt x="327008" y="808628"/>
                        <a:pt x="333875" y="806550"/>
                        <a:pt x="340717" y="804351"/>
                      </a:cubicBezTo>
                      <a:cubicBezTo>
                        <a:pt x="344113" y="803300"/>
                        <a:pt x="347583" y="802200"/>
                        <a:pt x="351028" y="801051"/>
                      </a:cubicBezTo>
                      <a:cubicBezTo>
                        <a:pt x="357919" y="798827"/>
                        <a:pt x="364858" y="796505"/>
                        <a:pt x="371798" y="794134"/>
                      </a:cubicBezTo>
                      <a:cubicBezTo>
                        <a:pt x="372115" y="794061"/>
                        <a:pt x="372458" y="793939"/>
                        <a:pt x="372775" y="793817"/>
                      </a:cubicBezTo>
                      <a:cubicBezTo>
                        <a:pt x="375903" y="792717"/>
                        <a:pt x="379055" y="791666"/>
                        <a:pt x="382232" y="790566"/>
                      </a:cubicBezTo>
                      <a:cubicBezTo>
                        <a:pt x="385726" y="789344"/>
                        <a:pt x="389220" y="788122"/>
                        <a:pt x="392690" y="786876"/>
                      </a:cubicBezTo>
                      <a:cubicBezTo>
                        <a:pt x="392885" y="786827"/>
                        <a:pt x="393105" y="786754"/>
                        <a:pt x="393301" y="786680"/>
                      </a:cubicBezTo>
                      <a:cubicBezTo>
                        <a:pt x="400069" y="784236"/>
                        <a:pt x="406886" y="781768"/>
                        <a:pt x="413655" y="779275"/>
                      </a:cubicBezTo>
                      <a:cubicBezTo>
                        <a:pt x="417149" y="777979"/>
                        <a:pt x="420668" y="776684"/>
                        <a:pt x="424211" y="775340"/>
                      </a:cubicBezTo>
                      <a:cubicBezTo>
                        <a:pt x="434400" y="771478"/>
                        <a:pt x="444614" y="767543"/>
                        <a:pt x="454803" y="763511"/>
                      </a:cubicBezTo>
                      <a:cubicBezTo>
                        <a:pt x="455414" y="763315"/>
                        <a:pt x="456025" y="763071"/>
                        <a:pt x="456636" y="762826"/>
                      </a:cubicBezTo>
                      <a:cubicBezTo>
                        <a:pt x="465408" y="759380"/>
                        <a:pt x="474083" y="755836"/>
                        <a:pt x="482806" y="752268"/>
                      </a:cubicBezTo>
                      <a:cubicBezTo>
                        <a:pt x="484296" y="751657"/>
                        <a:pt x="485811" y="751046"/>
                        <a:pt x="487302" y="750411"/>
                      </a:cubicBezTo>
                      <a:cubicBezTo>
                        <a:pt x="490821" y="748944"/>
                        <a:pt x="494315" y="747527"/>
                        <a:pt x="497809" y="746060"/>
                      </a:cubicBezTo>
                      <a:cubicBezTo>
                        <a:pt x="506483" y="742443"/>
                        <a:pt x="515158" y="738753"/>
                        <a:pt x="523759" y="735038"/>
                      </a:cubicBezTo>
                      <a:cubicBezTo>
                        <a:pt x="528304" y="733058"/>
                        <a:pt x="532800" y="731103"/>
                        <a:pt x="537320" y="729148"/>
                      </a:cubicBezTo>
                      <a:cubicBezTo>
                        <a:pt x="539544" y="728170"/>
                        <a:pt x="541816" y="727168"/>
                        <a:pt x="544064" y="726190"/>
                      </a:cubicBezTo>
                      <a:cubicBezTo>
                        <a:pt x="550808" y="723233"/>
                        <a:pt x="557479" y="720251"/>
                        <a:pt x="564150" y="717245"/>
                      </a:cubicBezTo>
                      <a:cubicBezTo>
                        <a:pt x="573044" y="713261"/>
                        <a:pt x="581841" y="709229"/>
                        <a:pt x="590564" y="705220"/>
                      </a:cubicBezTo>
                      <a:cubicBezTo>
                        <a:pt x="597088" y="702165"/>
                        <a:pt x="603539" y="699159"/>
                        <a:pt x="609990" y="696153"/>
                      </a:cubicBezTo>
                      <a:cubicBezTo>
                        <a:pt x="613240" y="694613"/>
                        <a:pt x="616514" y="693074"/>
                        <a:pt x="619764" y="691534"/>
                      </a:cubicBezTo>
                      <a:cubicBezTo>
                        <a:pt x="625042" y="689065"/>
                        <a:pt x="630271" y="686572"/>
                        <a:pt x="635451" y="684055"/>
                      </a:cubicBezTo>
                      <a:cubicBezTo>
                        <a:pt x="639825" y="681953"/>
                        <a:pt x="644223" y="679827"/>
                        <a:pt x="648548" y="677725"/>
                      </a:cubicBezTo>
                      <a:cubicBezTo>
                        <a:pt x="656416" y="673912"/>
                        <a:pt x="664211" y="670075"/>
                        <a:pt x="671835" y="666336"/>
                      </a:cubicBezTo>
                      <a:cubicBezTo>
                        <a:pt x="676429" y="664063"/>
                        <a:pt x="680974" y="661790"/>
                        <a:pt x="685470" y="659541"/>
                      </a:cubicBezTo>
                      <a:cubicBezTo>
                        <a:pt x="688426" y="658026"/>
                        <a:pt x="691432" y="656535"/>
                        <a:pt x="694364" y="655069"/>
                      </a:cubicBezTo>
                      <a:cubicBezTo>
                        <a:pt x="696807" y="653798"/>
                        <a:pt x="699226" y="652600"/>
                        <a:pt x="701621" y="651403"/>
                      </a:cubicBezTo>
                      <a:cubicBezTo>
                        <a:pt x="703527" y="650425"/>
                        <a:pt x="705433" y="649496"/>
                        <a:pt x="707290" y="648519"/>
                      </a:cubicBezTo>
                      <a:cubicBezTo>
                        <a:pt x="716746" y="643729"/>
                        <a:pt x="725909" y="638963"/>
                        <a:pt x="734828" y="634368"/>
                      </a:cubicBezTo>
                      <a:cubicBezTo>
                        <a:pt x="741963" y="630677"/>
                        <a:pt x="748903" y="627060"/>
                        <a:pt x="755671" y="623467"/>
                      </a:cubicBezTo>
                      <a:cubicBezTo>
                        <a:pt x="759898" y="621243"/>
                        <a:pt x="763979" y="619044"/>
                        <a:pt x="768035" y="616893"/>
                      </a:cubicBezTo>
                      <a:cubicBezTo>
                        <a:pt x="777980" y="611614"/>
                        <a:pt x="787461" y="606530"/>
                        <a:pt x="796380" y="601667"/>
                      </a:cubicBezTo>
                      <a:cubicBezTo>
                        <a:pt x="798408" y="600567"/>
                        <a:pt x="800387" y="599467"/>
                        <a:pt x="802391" y="598416"/>
                      </a:cubicBezTo>
                      <a:cubicBezTo>
                        <a:pt x="806936" y="595948"/>
                        <a:pt x="811310" y="593528"/>
                        <a:pt x="815537" y="591182"/>
                      </a:cubicBezTo>
                      <a:cubicBezTo>
                        <a:pt x="824578" y="586171"/>
                        <a:pt x="832886" y="581503"/>
                        <a:pt x="840412" y="577275"/>
                      </a:cubicBezTo>
                      <a:cubicBezTo>
                        <a:pt x="842611" y="576004"/>
                        <a:pt x="844761" y="574807"/>
                        <a:pt x="846814" y="573609"/>
                      </a:cubicBezTo>
                      <a:cubicBezTo>
                        <a:pt x="847815" y="573047"/>
                        <a:pt x="848842" y="572436"/>
                        <a:pt x="849868" y="571874"/>
                      </a:cubicBezTo>
                      <a:cubicBezTo>
                        <a:pt x="852263" y="570481"/>
                        <a:pt x="854559" y="569161"/>
                        <a:pt x="856808" y="567890"/>
                      </a:cubicBezTo>
                      <a:cubicBezTo>
                        <a:pt x="860986" y="565495"/>
                        <a:pt x="864798" y="563271"/>
                        <a:pt x="868170" y="561267"/>
                      </a:cubicBezTo>
                      <a:cubicBezTo>
                        <a:pt x="980204" y="495204"/>
                        <a:pt x="1832960" y="3171"/>
                        <a:pt x="1852484" y="165"/>
                      </a:cubicBezTo>
                      <a:cubicBezTo>
                        <a:pt x="1871983" y="-2890"/>
                        <a:pt x="1914744" y="37583"/>
                        <a:pt x="1914744" y="37583"/>
                      </a:cubicBezTo>
                      <a:cubicBezTo>
                        <a:pt x="1851702" y="85046"/>
                        <a:pt x="1781891" y="124004"/>
                        <a:pt x="1737395" y="151157"/>
                      </a:cubicBezTo>
                      <a:cubicBezTo>
                        <a:pt x="1662404" y="196861"/>
                        <a:pt x="611432" y="805744"/>
                        <a:pt x="566129" y="830257"/>
                      </a:cubicBezTo>
                      <a:cubicBezTo>
                        <a:pt x="522146" y="853989"/>
                        <a:pt x="457003" y="882560"/>
                        <a:pt x="326569" y="895635"/>
                      </a:cubicBezTo>
                      <a:cubicBezTo>
                        <a:pt x="322561" y="896051"/>
                        <a:pt x="318456" y="896442"/>
                        <a:pt x="314327" y="896808"/>
                      </a:cubicBezTo>
                      <a:cubicBezTo>
                        <a:pt x="256245" y="902039"/>
                        <a:pt x="194107" y="910715"/>
                        <a:pt x="140594" y="915750"/>
                      </a:cubicBezTo>
                      <a:cubicBezTo>
                        <a:pt x="139104" y="915872"/>
                        <a:pt x="137589" y="916043"/>
                        <a:pt x="136123" y="916165"/>
                      </a:cubicBezTo>
                      <a:cubicBezTo>
                        <a:pt x="63990" y="922789"/>
                        <a:pt x="8621" y="922251"/>
                        <a:pt x="1975" y="896833"/>
                      </a:cubicBezTo>
                      <a:cubicBezTo>
                        <a:pt x="-1055" y="885126"/>
                        <a:pt x="-591" y="874861"/>
                        <a:pt x="3318" y="864401"/>
                      </a:cubicBezTo>
                      <a:close/>
                    </a:path>
                  </a:pathLst>
                </a:custGeom>
                <a:solidFill>
                  <a:srgbClr val="C7DBF1"/>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2" name="Freeform 371">
                  <a:extLst>
                    <a:ext uri="{FF2B5EF4-FFF2-40B4-BE49-F238E27FC236}">
                      <a16:creationId xmlns:a16="http://schemas.microsoft.com/office/drawing/2014/main" id="{EB8BA614-2784-F60C-D47D-288BBF3357BA}"/>
                    </a:ext>
                  </a:extLst>
                </p:cNvPr>
                <p:cNvSpPr/>
                <p:nvPr/>
              </p:nvSpPr>
              <p:spPr>
                <a:xfrm>
                  <a:off x="-2855343" y="4417971"/>
                  <a:ext cx="217397" cy="462460"/>
                </a:xfrm>
                <a:custGeom>
                  <a:avLst/>
                  <a:gdLst>
                    <a:gd name="connsiteX0" fmla="*/ 177178 w 217397"/>
                    <a:gd name="connsiteY0" fmla="*/ 3813 h 462460"/>
                    <a:gd name="connsiteX1" fmla="*/ 177227 w 217397"/>
                    <a:gd name="connsiteY1" fmla="*/ 3813 h 462460"/>
                    <a:gd name="connsiteX2" fmla="*/ 184460 w 217397"/>
                    <a:gd name="connsiteY2" fmla="*/ 0 h 462460"/>
                    <a:gd name="connsiteX3" fmla="*/ 184582 w 217397"/>
                    <a:gd name="connsiteY3" fmla="*/ 1613 h 462460"/>
                    <a:gd name="connsiteX4" fmla="*/ 190862 w 217397"/>
                    <a:gd name="connsiteY4" fmla="*/ 86617 h 462460"/>
                    <a:gd name="connsiteX5" fmla="*/ 217398 w 217397"/>
                    <a:gd name="connsiteY5" fmla="*/ 445646 h 462460"/>
                    <a:gd name="connsiteX6" fmla="*/ 189371 w 217397"/>
                    <a:gd name="connsiteY6" fmla="*/ 462461 h 462460"/>
                    <a:gd name="connsiteX7" fmla="*/ 4887 w 217397"/>
                    <a:gd name="connsiteY7" fmla="*/ 106731 h 462460"/>
                    <a:gd name="connsiteX8" fmla="*/ 415 w 217397"/>
                    <a:gd name="connsiteY8" fmla="*/ 98128 h 462460"/>
                    <a:gd name="connsiteX9" fmla="*/ 0 w 217397"/>
                    <a:gd name="connsiteY9" fmla="*/ 97346 h 462460"/>
                    <a:gd name="connsiteX10" fmla="*/ 177178 w 217397"/>
                    <a:gd name="connsiteY10" fmla="*/ 3813 h 46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397" h="462460">
                      <a:moveTo>
                        <a:pt x="177178" y="3813"/>
                      </a:moveTo>
                      <a:lnTo>
                        <a:pt x="177227" y="3813"/>
                      </a:lnTo>
                      <a:lnTo>
                        <a:pt x="184460" y="0"/>
                      </a:lnTo>
                      <a:lnTo>
                        <a:pt x="184582" y="1613"/>
                      </a:lnTo>
                      <a:lnTo>
                        <a:pt x="190862" y="86617"/>
                      </a:lnTo>
                      <a:lnTo>
                        <a:pt x="217398" y="445646"/>
                      </a:lnTo>
                      <a:lnTo>
                        <a:pt x="189371" y="462461"/>
                      </a:lnTo>
                      <a:lnTo>
                        <a:pt x="4887" y="106731"/>
                      </a:lnTo>
                      <a:lnTo>
                        <a:pt x="415" y="98128"/>
                      </a:lnTo>
                      <a:lnTo>
                        <a:pt x="0" y="97346"/>
                      </a:lnTo>
                      <a:lnTo>
                        <a:pt x="177178" y="3813"/>
                      </a:lnTo>
                      <a:close/>
                    </a:path>
                  </a:pathLst>
                </a:custGeom>
                <a:solidFill>
                  <a:srgbClr val="FFFFFF"/>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3" name="Freeform 372">
                  <a:extLst>
                    <a:ext uri="{FF2B5EF4-FFF2-40B4-BE49-F238E27FC236}">
                      <a16:creationId xmlns:a16="http://schemas.microsoft.com/office/drawing/2014/main" id="{BEA5343A-CB33-2889-3DDB-3996E25080D0}"/>
                    </a:ext>
                  </a:extLst>
                </p:cNvPr>
                <p:cNvSpPr/>
                <p:nvPr/>
              </p:nvSpPr>
              <p:spPr>
                <a:xfrm>
                  <a:off x="-3074231" y="3983372"/>
                  <a:ext cx="173341" cy="446183"/>
                </a:xfrm>
                <a:custGeom>
                  <a:avLst/>
                  <a:gdLst>
                    <a:gd name="connsiteX0" fmla="*/ 7795 w 173341"/>
                    <a:gd name="connsiteY0" fmla="*/ 0 h 446183"/>
                    <a:gd name="connsiteX1" fmla="*/ 173342 w 173341"/>
                    <a:gd name="connsiteY1" fmla="*/ 446183 h 446183"/>
                    <a:gd name="connsiteX2" fmla="*/ 150104 w 173341"/>
                    <a:gd name="connsiteY2" fmla="*/ 431641 h 446183"/>
                    <a:gd name="connsiteX3" fmla="*/ 144948 w 173341"/>
                    <a:gd name="connsiteY3" fmla="*/ 417539 h 446183"/>
                    <a:gd name="connsiteX4" fmla="*/ 125351 w 173341"/>
                    <a:gd name="connsiteY4" fmla="*/ 363795 h 446183"/>
                    <a:gd name="connsiteX5" fmla="*/ 0 w 173341"/>
                    <a:gd name="connsiteY5" fmla="*/ 19846 h 446183"/>
                    <a:gd name="connsiteX6" fmla="*/ 7795 w 173341"/>
                    <a:gd name="connsiteY6" fmla="*/ 24 h 44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41" h="446183">
                      <a:moveTo>
                        <a:pt x="7795" y="0"/>
                      </a:moveTo>
                      <a:lnTo>
                        <a:pt x="173342" y="446183"/>
                      </a:lnTo>
                      <a:lnTo>
                        <a:pt x="150104" y="431641"/>
                      </a:lnTo>
                      <a:lnTo>
                        <a:pt x="144948" y="417539"/>
                      </a:lnTo>
                      <a:lnTo>
                        <a:pt x="125351" y="363795"/>
                      </a:lnTo>
                      <a:lnTo>
                        <a:pt x="0" y="19846"/>
                      </a:lnTo>
                      <a:lnTo>
                        <a:pt x="7795" y="24"/>
                      </a:lnTo>
                      <a:close/>
                    </a:path>
                  </a:pathLst>
                </a:custGeom>
                <a:solidFill>
                  <a:srgbClr val="C7DBF1"/>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4" name="Freeform 373">
                  <a:extLst>
                    <a:ext uri="{FF2B5EF4-FFF2-40B4-BE49-F238E27FC236}">
                      <a16:creationId xmlns:a16="http://schemas.microsoft.com/office/drawing/2014/main" id="{D1524D59-A999-B1A8-BA3C-020C0E01F978}"/>
                    </a:ext>
                  </a:extLst>
                </p:cNvPr>
                <p:cNvSpPr/>
                <p:nvPr/>
              </p:nvSpPr>
              <p:spPr>
                <a:xfrm>
                  <a:off x="-3383089" y="4347142"/>
                  <a:ext cx="453806" cy="118046"/>
                </a:xfrm>
                <a:custGeom>
                  <a:avLst/>
                  <a:gdLst>
                    <a:gd name="connsiteX0" fmla="*/ 33525 w 453806"/>
                    <a:gd name="connsiteY0" fmla="*/ 13247 h 118046"/>
                    <a:gd name="connsiteX1" fmla="*/ 434209 w 453806"/>
                    <a:gd name="connsiteY1" fmla="*/ 0 h 118046"/>
                    <a:gd name="connsiteX2" fmla="*/ 453806 w 453806"/>
                    <a:gd name="connsiteY2" fmla="*/ 53744 h 118046"/>
                    <a:gd name="connsiteX3" fmla="*/ 431815 w 453806"/>
                    <a:gd name="connsiteY3" fmla="*/ 76547 h 118046"/>
                    <a:gd name="connsiteX4" fmla="*/ 429054 w 453806"/>
                    <a:gd name="connsiteY4" fmla="*/ 79480 h 118046"/>
                    <a:gd name="connsiteX5" fmla="*/ 421674 w 453806"/>
                    <a:gd name="connsiteY5" fmla="*/ 87570 h 118046"/>
                    <a:gd name="connsiteX6" fmla="*/ 416494 w 453806"/>
                    <a:gd name="connsiteY6" fmla="*/ 93533 h 118046"/>
                    <a:gd name="connsiteX7" fmla="*/ 405254 w 453806"/>
                    <a:gd name="connsiteY7" fmla="*/ 107953 h 118046"/>
                    <a:gd name="connsiteX8" fmla="*/ 402982 w 453806"/>
                    <a:gd name="connsiteY8" fmla="*/ 111375 h 118046"/>
                    <a:gd name="connsiteX9" fmla="*/ 402908 w 453806"/>
                    <a:gd name="connsiteY9" fmla="*/ 111448 h 118046"/>
                    <a:gd name="connsiteX10" fmla="*/ 400929 w 453806"/>
                    <a:gd name="connsiteY10" fmla="*/ 114748 h 118046"/>
                    <a:gd name="connsiteX11" fmla="*/ 399072 w 453806"/>
                    <a:gd name="connsiteY11" fmla="*/ 118047 h 118046"/>
                    <a:gd name="connsiteX12" fmla="*/ 489 w 453806"/>
                    <a:gd name="connsiteY12" fmla="*/ 33532 h 118046"/>
                    <a:gd name="connsiteX13" fmla="*/ 0 w 453806"/>
                    <a:gd name="connsiteY13" fmla="*/ 33410 h 118046"/>
                    <a:gd name="connsiteX14" fmla="*/ 33500 w 453806"/>
                    <a:gd name="connsiteY14" fmla="*/ 13247 h 11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806" h="118046">
                      <a:moveTo>
                        <a:pt x="33525" y="13247"/>
                      </a:moveTo>
                      <a:lnTo>
                        <a:pt x="434209" y="0"/>
                      </a:lnTo>
                      <a:lnTo>
                        <a:pt x="453806" y="53744"/>
                      </a:lnTo>
                      <a:cubicBezTo>
                        <a:pt x="445694" y="62079"/>
                        <a:pt x="438339" y="69582"/>
                        <a:pt x="431815" y="76547"/>
                      </a:cubicBezTo>
                      <a:cubicBezTo>
                        <a:pt x="430837" y="77525"/>
                        <a:pt x="429958" y="78502"/>
                        <a:pt x="429054" y="79480"/>
                      </a:cubicBezTo>
                      <a:cubicBezTo>
                        <a:pt x="426464" y="82291"/>
                        <a:pt x="423971" y="84955"/>
                        <a:pt x="421674" y="87570"/>
                      </a:cubicBezTo>
                      <a:cubicBezTo>
                        <a:pt x="419842" y="89598"/>
                        <a:pt x="418107" y="91603"/>
                        <a:pt x="416494" y="93533"/>
                      </a:cubicBezTo>
                      <a:cubicBezTo>
                        <a:pt x="412194" y="98568"/>
                        <a:pt x="408431" y="103358"/>
                        <a:pt x="405254" y="107953"/>
                      </a:cubicBezTo>
                      <a:cubicBezTo>
                        <a:pt x="404448" y="109102"/>
                        <a:pt x="403715" y="110226"/>
                        <a:pt x="402982" y="111375"/>
                      </a:cubicBezTo>
                      <a:lnTo>
                        <a:pt x="402908" y="111448"/>
                      </a:lnTo>
                      <a:cubicBezTo>
                        <a:pt x="402224" y="112548"/>
                        <a:pt x="401540" y="113648"/>
                        <a:pt x="400929" y="114748"/>
                      </a:cubicBezTo>
                      <a:cubicBezTo>
                        <a:pt x="400269" y="115847"/>
                        <a:pt x="399634" y="116947"/>
                        <a:pt x="399072" y="118047"/>
                      </a:cubicBezTo>
                      <a:lnTo>
                        <a:pt x="489" y="33532"/>
                      </a:lnTo>
                      <a:lnTo>
                        <a:pt x="0" y="33410"/>
                      </a:lnTo>
                      <a:lnTo>
                        <a:pt x="33500" y="13247"/>
                      </a:lnTo>
                      <a:close/>
                    </a:path>
                  </a:pathLst>
                </a:custGeom>
                <a:solidFill>
                  <a:srgbClr val="FFFFFF"/>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5" name="Freeform 374">
                  <a:extLst>
                    <a:ext uri="{FF2B5EF4-FFF2-40B4-BE49-F238E27FC236}">
                      <a16:creationId xmlns:a16="http://schemas.microsoft.com/office/drawing/2014/main" id="{7FCBF949-440D-2F98-9E97-15E4805849EA}"/>
                    </a:ext>
                  </a:extLst>
                </p:cNvPr>
                <p:cNvSpPr/>
                <p:nvPr/>
              </p:nvSpPr>
              <p:spPr>
                <a:xfrm>
                  <a:off x="-1098420" y="3313843"/>
                  <a:ext cx="94139" cy="161804"/>
                </a:xfrm>
                <a:custGeom>
                  <a:avLst/>
                  <a:gdLst>
                    <a:gd name="connsiteX0" fmla="*/ 42639 w 94139"/>
                    <a:gd name="connsiteY0" fmla="*/ 61574 h 161804"/>
                    <a:gd name="connsiteX1" fmla="*/ 0 w 94139"/>
                    <a:gd name="connsiteY1" fmla="*/ 9 h 161804"/>
                    <a:gd name="connsiteX2" fmla="*/ 24997 w 94139"/>
                    <a:gd name="connsiteY2" fmla="*/ 1060 h 161804"/>
                    <a:gd name="connsiteX3" fmla="*/ 25168 w 94139"/>
                    <a:gd name="connsiteY3" fmla="*/ 1060 h 161804"/>
                    <a:gd name="connsiteX4" fmla="*/ 46915 w 94139"/>
                    <a:gd name="connsiteY4" fmla="*/ 4066 h 161804"/>
                    <a:gd name="connsiteX5" fmla="*/ 47086 w 94139"/>
                    <a:gd name="connsiteY5" fmla="*/ 4066 h 161804"/>
                    <a:gd name="connsiteX6" fmla="*/ 47208 w 94139"/>
                    <a:gd name="connsiteY6" fmla="*/ 4115 h 161804"/>
                    <a:gd name="connsiteX7" fmla="*/ 94050 w 94139"/>
                    <a:gd name="connsiteY7" fmla="*/ 61819 h 161804"/>
                    <a:gd name="connsiteX8" fmla="*/ 51655 w 94139"/>
                    <a:gd name="connsiteY8" fmla="*/ 161804 h 161804"/>
                    <a:gd name="connsiteX9" fmla="*/ 15883 w 94139"/>
                    <a:gd name="connsiteY9" fmla="*/ 122113 h 161804"/>
                    <a:gd name="connsiteX10" fmla="*/ 42663 w 94139"/>
                    <a:gd name="connsiteY10" fmla="*/ 61623 h 161804"/>
                    <a:gd name="connsiteX11" fmla="*/ 42663 w 94139"/>
                    <a:gd name="connsiteY11" fmla="*/ 61574 h 16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39" h="161804">
                      <a:moveTo>
                        <a:pt x="42639" y="61574"/>
                      </a:moveTo>
                      <a:cubicBezTo>
                        <a:pt x="42639" y="25501"/>
                        <a:pt x="0" y="9"/>
                        <a:pt x="0" y="9"/>
                      </a:cubicBezTo>
                      <a:cubicBezTo>
                        <a:pt x="8528" y="-64"/>
                        <a:pt x="16884" y="302"/>
                        <a:pt x="24997" y="1060"/>
                      </a:cubicBezTo>
                      <a:lnTo>
                        <a:pt x="25168" y="1060"/>
                      </a:lnTo>
                      <a:cubicBezTo>
                        <a:pt x="32596" y="1744"/>
                        <a:pt x="39853" y="2771"/>
                        <a:pt x="46915" y="4066"/>
                      </a:cubicBezTo>
                      <a:lnTo>
                        <a:pt x="47086" y="4066"/>
                      </a:lnTo>
                      <a:cubicBezTo>
                        <a:pt x="47086" y="4066"/>
                        <a:pt x="47135" y="4066"/>
                        <a:pt x="47208" y="4115"/>
                      </a:cubicBezTo>
                      <a:cubicBezTo>
                        <a:pt x="49847" y="4897"/>
                        <a:pt x="91827" y="18022"/>
                        <a:pt x="94050" y="61819"/>
                      </a:cubicBezTo>
                      <a:cubicBezTo>
                        <a:pt x="96396" y="107034"/>
                        <a:pt x="51655" y="161804"/>
                        <a:pt x="51655" y="161804"/>
                      </a:cubicBezTo>
                      <a:lnTo>
                        <a:pt x="15883" y="122113"/>
                      </a:lnTo>
                      <a:cubicBezTo>
                        <a:pt x="15883" y="122113"/>
                        <a:pt x="42663" y="97722"/>
                        <a:pt x="42663" y="61623"/>
                      </a:cubicBezTo>
                      <a:lnTo>
                        <a:pt x="42663" y="61574"/>
                      </a:lnTo>
                      <a:close/>
                    </a:path>
                  </a:pathLst>
                </a:custGeom>
                <a:solidFill>
                  <a:srgbClr val="26459D"/>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6" name="Freeform 375">
                  <a:extLst>
                    <a:ext uri="{FF2B5EF4-FFF2-40B4-BE49-F238E27FC236}">
                      <a16:creationId xmlns:a16="http://schemas.microsoft.com/office/drawing/2014/main" id="{BF5B4835-4615-D112-44E3-3165D7412FB3}"/>
                    </a:ext>
                  </a:extLst>
                </p:cNvPr>
                <p:cNvSpPr/>
                <p:nvPr/>
              </p:nvSpPr>
              <p:spPr>
                <a:xfrm>
                  <a:off x="-3382576" y="4380650"/>
                  <a:ext cx="398534" cy="92702"/>
                </a:xfrm>
                <a:custGeom>
                  <a:avLst/>
                  <a:gdLst>
                    <a:gd name="connsiteX0" fmla="*/ 398534 w 398534"/>
                    <a:gd name="connsiteY0" fmla="*/ 84539 h 92702"/>
                    <a:gd name="connsiteX1" fmla="*/ 394845 w 398534"/>
                    <a:gd name="connsiteY1" fmla="*/ 92702 h 92702"/>
                    <a:gd name="connsiteX2" fmla="*/ 3396 w 398534"/>
                    <a:gd name="connsiteY2" fmla="*/ 9067 h 92702"/>
                    <a:gd name="connsiteX3" fmla="*/ 0 w 398534"/>
                    <a:gd name="connsiteY3" fmla="*/ 0 h 92702"/>
                    <a:gd name="connsiteX4" fmla="*/ 398534 w 398534"/>
                    <a:gd name="connsiteY4" fmla="*/ 84515 h 92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34" h="92702">
                      <a:moveTo>
                        <a:pt x="398534" y="84539"/>
                      </a:moveTo>
                      <a:cubicBezTo>
                        <a:pt x="397068" y="87301"/>
                        <a:pt x="395822" y="89989"/>
                        <a:pt x="394845" y="92702"/>
                      </a:cubicBezTo>
                      <a:lnTo>
                        <a:pt x="3396" y="9067"/>
                      </a:lnTo>
                      <a:lnTo>
                        <a:pt x="0" y="0"/>
                      </a:lnTo>
                      <a:lnTo>
                        <a:pt x="398534" y="84515"/>
                      </a:lnTo>
                      <a:close/>
                    </a:path>
                  </a:pathLst>
                </a:custGeom>
                <a:solidFill>
                  <a:srgbClr val="C7DBF1"/>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7" name="Freeform 376">
                  <a:extLst>
                    <a:ext uri="{FF2B5EF4-FFF2-40B4-BE49-F238E27FC236}">
                      <a16:creationId xmlns:a16="http://schemas.microsoft.com/office/drawing/2014/main" id="{297C5882-4080-4EC0-9E61-F097CA8F2EF2}"/>
                    </a:ext>
                  </a:extLst>
                </p:cNvPr>
                <p:cNvSpPr/>
                <p:nvPr/>
              </p:nvSpPr>
              <p:spPr>
                <a:xfrm>
                  <a:off x="-2987732" y="4473353"/>
                  <a:ext cx="317" cy="73"/>
                </a:xfrm>
                <a:custGeom>
                  <a:avLst/>
                  <a:gdLst>
                    <a:gd name="connsiteX0" fmla="*/ 318 w 317"/>
                    <a:gd name="connsiteY0" fmla="*/ 73 h 73"/>
                    <a:gd name="connsiteX1" fmla="*/ 0 w 317"/>
                    <a:gd name="connsiteY1" fmla="*/ 0 h 73"/>
                  </a:gdLst>
                  <a:ahLst/>
                  <a:cxnLst>
                    <a:cxn ang="0">
                      <a:pos x="connsiteX0" y="connsiteY0"/>
                    </a:cxn>
                    <a:cxn ang="0">
                      <a:pos x="connsiteX1" y="connsiteY1"/>
                    </a:cxn>
                  </a:cxnLst>
                  <a:rect l="l" t="t" r="r" b="b"/>
                  <a:pathLst>
                    <a:path w="317" h="73">
                      <a:moveTo>
                        <a:pt x="318" y="73"/>
                      </a:moveTo>
                      <a:lnTo>
                        <a:pt x="0" y="0"/>
                      </a:lnTo>
                    </a:path>
                  </a:pathLst>
                </a:custGeom>
                <a:noFill/>
                <a:ln w="3200" cap="flat">
                  <a:solidFill>
                    <a:srgbClr val="71BF4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8" name="Freeform 377">
                  <a:extLst>
                    <a:ext uri="{FF2B5EF4-FFF2-40B4-BE49-F238E27FC236}">
                      <a16:creationId xmlns:a16="http://schemas.microsoft.com/office/drawing/2014/main" id="{1C2CE12D-A424-6C79-9866-D52A24EADD69}"/>
                    </a:ext>
                  </a:extLst>
                </p:cNvPr>
                <p:cNvSpPr/>
                <p:nvPr/>
              </p:nvSpPr>
              <p:spPr>
                <a:xfrm>
                  <a:off x="-3382674" y="4380381"/>
                  <a:ext cx="73" cy="293"/>
                </a:xfrm>
                <a:custGeom>
                  <a:avLst/>
                  <a:gdLst>
                    <a:gd name="connsiteX0" fmla="*/ 73 w 73"/>
                    <a:gd name="connsiteY0" fmla="*/ 293 h 293"/>
                    <a:gd name="connsiteX1" fmla="*/ 0 w 73"/>
                    <a:gd name="connsiteY1" fmla="*/ 0 h 293"/>
                  </a:gdLst>
                  <a:ahLst/>
                  <a:cxnLst>
                    <a:cxn ang="0">
                      <a:pos x="connsiteX0" y="connsiteY0"/>
                    </a:cxn>
                    <a:cxn ang="0">
                      <a:pos x="connsiteX1" y="connsiteY1"/>
                    </a:cxn>
                  </a:cxnLst>
                  <a:rect l="l" t="t" r="r" b="b"/>
                  <a:pathLst>
                    <a:path w="73" h="293">
                      <a:moveTo>
                        <a:pt x="73" y="293"/>
                      </a:moveTo>
                      <a:lnTo>
                        <a:pt x="0" y="0"/>
                      </a:lnTo>
                    </a:path>
                  </a:pathLst>
                </a:custGeom>
                <a:noFill/>
                <a:ln w="3200" cap="flat">
                  <a:solidFill>
                    <a:srgbClr val="71BF4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9" name="Freeform 378">
                  <a:extLst>
                    <a:ext uri="{FF2B5EF4-FFF2-40B4-BE49-F238E27FC236}">
                      <a16:creationId xmlns:a16="http://schemas.microsoft.com/office/drawing/2014/main" id="{F2D6AF67-F74C-99A6-D6B2-6536EC5F5F0E}"/>
                    </a:ext>
                  </a:extLst>
                </p:cNvPr>
                <p:cNvSpPr/>
                <p:nvPr/>
              </p:nvSpPr>
              <p:spPr>
                <a:xfrm>
                  <a:off x="-2666192" y="4863470"/>
                  <a:ext cx="28637" cy="29499"/>
                </a:xfrm>
                <a:custGeom>
                  <a:avLst/>
                  <a:gdLst>
                    <a:gd name="connsiteX0" fmla="*/ 611 w 28637"/>
                    <a:gd name="connsiteY0" fmla="*/ 16815 h 29499"/>
                    <a:gd name="connsiteX1" fmla="*/ 28638 w 28637"/>
                    <a:gd name="connsiteY1" fmla="*/ 0 h 29499"/>
                    <a:gd name="connsiteX2" fmla="*/ 28638 w 28637"/>
                    <a:gd name="connsiteY2" fmla="*/ 11487 h 29499"/>
                    <a:gd name="connsiteX3" fmla="*/ 0 w 28637"/>
                    <a:gd name="connsiteY3" fmla="*/ 29500 h 29499"/>
                    <a:gd name="connsiteX4" fmla="*/ 611 w 28637"/>
                    <a:gd name="connsiteY4" fmla="*/ 16815 h 29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7" h="29499">
                      <a:moveTo>
                        <a:pt x="611" y="16815"/>
                      </a:moveTo>
                      <a:lnTo>
                        <a:pt x="28638" y="0"/>
                      </a:lnTo>
                      <a:lnTo>
                        <a:pt x="28638" y="11487"/>
                      </a:lnTo>
                      <a:cubicBezTo>
                        <a:pt x="28638" y="11487"/>
                        <a:pt x="0" y="29500"/>
                        <a:pt x="0" y="29500"/>
                      </a:cubicBezTo>
                      <a:lnTo>
                        <a:pt x="611" y="16815"/>
                      </a:lnTo>
                      <a:close/>
                    </a:path>
                  </a:pathLst>
                </a:custGeom>
                <a:solidFill>
                  <a:srgbClr val="C7DBF1"/>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0" name="Freeform 379">
                  <a:extLst>
                    <a:ext uri="{FF2B5EF4-FFF2-40B4-BE49-F238E27FC236}">
                      <a16:creationId xmlns:a16="http://schemas.microsoft.com/office/drawing/2014/main" id="{241325C5-BB95-68EE-85B2-D8FD7F37FA4D}"/>
                    </a:ext>
                  </a:extLst>
                </p:cNvPr>
                <p:cNvSpPr/>
                <p:nvPr/>
              </p:nvSpPr>
              <p:spPr>
                <a:xfrm>
                  <a:off x="-2854928" y="4515170"/>
                  <a:ext cx="189370" cy="377799"/>
                </a:xfrm>
                <a:custGeom>
                  <a:avLst/>
                  <a:gdLst>
                    <a:gd name="connsiteX0" fmla="*/ 189347 w 189370"/>
                    <a:gd name="connsiteY0" fmla="*/ 365115 h 377799"/>
                    <a:gd name="connsiteX1" fmla="*/ 0 w 189370"/>
                    <a:gd name="connsiteY1" fmla="*/ 0 h 377799"/>
                    <a:gd name="connsiteX2" fmla="*/ 1710 w 189370"/>
                    <a:gd name="connsiteY2" fmla="*/ 18404 h 377799"/>
                    <a:gd name="connsiteX3" fmla="*/ 188760 w 189370"/>
                    <a:gd name="connsiteY3" fmla="*/ 377799 h 377799"/>
                    <a:gd name="connsiteX4" fmla="*/ 189371 w 189370"/>
                    <a:gd name="connsiteY4" fmla="*/ 365115 h 377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70" h="377799">
                      <a:moveTo>
                        <a:pt x="189347" y="365115"/>
                      </a:moveTo>
                      <a:lnTo>
                        <a:pt x="0" y="0"/>
                      </a:lnTo>
                      <a:lnTo>
                        <a:pt x="1710" y="18404"/>
                      </a:lnTo>
                      <a:lnTo>
                        <a:pt x="188760" y="377799"/>
                      </a:lnTo>
                      <a:lnTo>
                        <a:pt x="189371" y="365115"/>
                      </a:lnTo>
                      <a:close/>
                    </a:path>
                  </a:pathLst>
                </a:custGeom>
                <a:solidFill>
                  <a:srgbClr val="C7DBF1"/>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1" name="Freeform 380">
                  <a:extLst>
                    <a:ext uri="{FF2B5EF4-FFF2-40B4-BE49-F238E27FC236}">
                      <a16:creationId xmlns:a16="http://schemas.microsoft.com/office/drawing/2014/main" id="{05096C6B-3FD7-EF47-5AE2-0D5FD346F6AC}"/>
                    </a:ext>
                  </a:extLst>
                </p:cNvPr>
                <p:cNvSpPr/>
                <p:nvPr/>
              </p:nvSpPr>
              <p:spPr>
                <a:xfrm>
                  <a:off x="-1749755" y="4023878"/>
                  <a:ext cx="252776" cy="210210"/>
                </a:xfrm>
                <a:custGeom>
                  <a:avLst/>
                  <a:gdLst>
                    <a:gd name="connsiteX0" fmla="*/ 2489 w 252776"/>
                    <a:gd name="connsiteY0" fmla="*/ 183661 h 210210"/>
                    <a:gd name="connsiteX1" fmla="*/ 153864 w 252776"/>
                    <a:gd name="connsiteY1" fmla="*/ 6102 h 210210"/>
                    <a:gd name="connsiteX2" fmla="*/ 153986 w 252776"/>
                    <a:gd name="connsiteY2" fmla="*/ 6028 h 210210"/>
                    <a:gd name="connsiteX3" fmla="*/ 197016 w 252776"/>
                    <a:gd name="connsiteY3" fmla="*/ 7690 h 210210"/>
                    <a:gd name="connsiteX4" fmla="*/ 252777 w 252776"/>
                    <a:gd name="connsiteY4" fmla="*/ 104474 h 210210"/>
                    <a:gd name="connsiteX5" fmla="*/ 237212 w 252776"/>
                    <a:gd name="connsiteY5" fmla="*/ 139937 h 210210"/>
                    <a:gd name="connsiteX6" fmla="*/ 236845 w 252776"/>
                    <a:gd name="connsiteY6" fmla="*/ 140133 h 210210"/>
                    <a:gd name="connsiteX7" fmla="*/ 2465 w 252776"/>
                    <a:gd name="connsiteY7" fmla="*/ 183685 h 210210"/>
                    <a:gd name="connsiteX8" fmla="*/ 2465 w 252776"/>
                    <a:gd name="connsiteY8" fmla="*/ 183637 h 21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776" h="210210">
                      <a:moveTo>
                        <a:pt x="2489" y="183661"/>
                      </a:moveTo>
                      <a:cubicBezTo>
                        <a:pt x="-22508" y="125029"/>
                        <a:pt x="148879" y="9426"/>
                        <a:pt x="153864" y="6102"/>
                      </a:cubicBezTo>
                      <a:cubicBezTo>
                        <a:pt x="153937" y="6053"/>
                        <a:pt x="153986" y="6028"/>
                        <a:pt x="153986" y="6028"/>
                      </a:cubicBezTo>
                      <a:cubicBezTo>
                        <a:pt x="164249" y="-2232"/>
                        <a:pt x="179741" y="-2306"/>
                        <a:pt x="197016" y="7690"/>
                      </a:cubicBezTo>
                      <a:cubicBezTo>
                        <a:pt x="227877" y="25581"/>
                        <a:pt x="252874" y="68913"/>
                        <a:pt x="252777" y="104474"/>
                      </a:cubicBezTo>
                      <a:cubicBezTo>
                        <a:pt x="252728" y="121705"/>
                        <a:pt x="246814" y="133925"/>
                        <a:pt x="237212" y="139937"/>
                      </a:cubicBezTo>
                      <a:cubicBezTo>
                        <a:pt x="237138" y="140010"/>
                        <a:pt x="236967" y="140108"/>
                        <a:pt x="236845" y="140133"/>
                      </a:cubicBezTo>
                      <a:cubicBezTo>
                        <a:pt x="151249" y="193413"/>
                        <a:pt x="27291" y="242073"/>
                        <a:pt x="2465" y="183685"/>
                      </a:cubicBezTo>
                      <a:lnTo>
                        <a:pt x="2465" y="183637"/>
                      </a:lnTo>
                      <a:close/>
                    </a:path>
                  </a:pathLst>
                </a:custGeom>
                <a:solidFill>
                  <a:srgbClr val="D8E6F6"/>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2" name="Freeform 381">
                  <a:extLst>
                    <a:ext uri="{FF2B5EF4-FFF2-40B4-BE49-F238E27FC236}">
                      <a16:creationId xmlns:a16="http://schemas.microsoft.com/office/drawing/2014/main" id="{C0C9D31C-F9A0-BADB-E8BB-60E4645DB727}"/>
                    </a:ext>
                  </a:extLst>
                </p:cNvPr>
                <p:cNvSpPr/>
                <p:nvPr/>
              </p:nvSpPr>
              <p:spPr>
                <a:xfrm>
                  <a:off x="-1726566" y="4481915"/>
                  <a:ext cx="252801" cy="210205"/>
                </a:xfrm>
                <a:custGeom>
                  <a:avLst/>
                  <a:gdLst>
                    <a:gd name="connsiteX0" fmla="*/ 2489 w 252801"/>
                    <a:gd name="connsiteY0" fmla="*/ 183661 h 210205"/>
                    <a:gd name="connsiteX1" fmla="*/ 153864 w 252801"/>
                    <a:gd name="connsiteY1" fmla="*/ 6102 h 210205"/>
                    <a:gd name="connsiteX2" fmla="*/ 153986 w 252801"/>
                    <a:gd name="connsiteY2" fmla="*/ 6028 h 210205"/>
                    <a:gd name="connsiteX3" fmla="*/ 197016 w 252801"/>
                    <a:gd name="connsiteY3" fmla="*/ 7690 h 210205"/>
                    <a:gd name="connsiteX4" fmla="*/ 252801 w 252801"/>
                    <a:gd name="connsiteY4" fmla="*/ 104474 h 210205"/>
                    <a:gd name="connsiteX5" fmla="*/ 237236 w 252801"/>
                    <a:gd name="connsiteY5" fmla="*/ 139937 h 210205"/>
                    <a:gd name="connsiteX6" fmla="*/ 236870 w 252801"/>
                    <a:gd name="connsiteY6" fmla="*/ 140133 h 210205"/>
                    <a:gd name="connsiteX7" fmla="*/ 2489 w 252801"/>
                    <a:gd name="connsiteY7" fmla="*/ 183685 h 210205"/>
                    <a:gd name="connsiteX8" fmla="*/ 2489 w 252801"/>
                    <a:gd name="connsiteY8" fmla="*/ 183637 h 21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801" h="210205">
                      <a:moveTo>
                        <a:pt x="2489" y="183661"/>
                      </a:moveTo>
                      <a:cubicBezTo>
                        <a:pt x="-22508" y="125029"/>
                        <a:pt x="148879" y="9426"/>
                        <a:pt x="153864" y="6102"/>
                      </a:cubicBezTo>
                      <a:cubicBezTo>
                        <a:pt x="153937" y="6053"/>
                        <a:pt x="153986" y="6028"/>
                        <a:pt x="153986" y="6028"/>
                      </a:cubicBezTo>
                      <a:cubicBezTo>
                        <a:pt x="164249" y="-2232"/>
                        <a:pt x="179741" y="-2306"/>
                        <a:pt x="197016" y="7690"/>
                      </a:cubicBezTo>
                      <a:cubicBezTo>
                        <a:pt x="227878" y="25581"/>
                        <a:pt x="252874" y="68913"/>
                        <a:pt x="252801" y="104474"/>
                      </a:cubicBezTo>
                      <a:cubicBezTo>
                        <a:pt x="252752" y="121705"/>
                        <a:pt x="246839" y="133925"/>
                        <a:pt x="237236" y="139937"/>
                      </a:cubicBezTo>
                      <a:cubicBezTo>
                        <a:pt x="237163" y="140011"/>
                        <a:pt x="236992" y="140108"/>
                        <a:pt x="236870" y="140133"/>
                      </a:cubicBezTo>
                      <a:cubicBezTo>
                        <a:pt x="151274" y="193388"/>
                        <a:pt x="27315" y="242073"/>
                        <a:pt x="2489" y="183685"/>
                      </a:cubicBezTo>
                      <a:lnTo>
                        <a:pt x="2489" y="183637"/>
                      </a:lnTo>
                      <a:close/>
                    </a:path>
                  </a:pathLst>
                </a:custGeom>
                <a:solidFill>
                  <a:srgbClr val="D8E6F6"/>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3" name="Freeform 382">
                  <a:extLst>
                    <a:ext uri="{FF2B5EF4-FFF2-40B4-BE49-F238E27FC236}">
                      <a16:creationId xmlns:a16="http://schemas.microsoft.com/office/drawing/2014/main" id="{B350305F-2E94-69B6-6E7D-E3673E383EBA}"/>
                    </a:ext>
                  </a:extLst>
                </p:cNvPr>
                <p:cNvSpPr/>
                <p:nvPr/>
              </p:nvSpPr>
              <p:spPr>
                <a:xfrm>
                  <a:off x="-2055195" y="3807719"/>
                  <a:ext cx="516278" cy="1102333"/>
                </a:xfrm>
                <a:custGeom>
                  <a:avLst/>
                  <a:gdLst>
                    <a:gd name="connsiteX0" fmla="*/ 414442 w 516278"/>
                    <a:gd name="connsiteY0" fmla="*/ 0 h 1102333"/>
                    <a:gd name="connsiteX1" fmla="*/ 0 w 516278"/>
                    <a:gd name="connsiteY1" fmla="*/ 249072 h 1102333"/>
                    <a:gd name="connsiteX2" fmla="*/ 22920 w 516278"/>
                    <a:gd name="connsiteY2" fmla="*/ 262856 h 1102333"/>
                    <a:gd name="connsiteX3" fmla="*/ 465340 w 516278"/>
                    <a:gd name="connsiteY3" fmla="*/ 1102334 h 1102333"/>
                    <a:gd name="connsiteX4" fmla="*/ 516238 w 516278"/>
                    <a:gd name="connsiteY4" fmla="*/ 1024858 h 1102333"/>
                    <a:gd name="connsiteX5" fmla="*/ 414393 w 516278"/>
                    <a:gd name="connsiteY5" fmla="*/ 24 h 1102333"/>
                    <a:gd name="connsiteX6" fmla="*/ 414442 w 516278"/>
                    <a:gd name="connsiteY6" fmla="*/ 24 h 110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278" h="1102333">
                      <a:moveTo>
                        <a:pt x="414442" y="0"/>
                      </a:moveTo>
                      <a:lnTo>
                        <a:pt x="0" y="249072"/>
                      </a:lnTo>
                      <a:lnTo>
                        <a:pt x="22920" y="262856"/>
                      </a:lnTo>
                      <a:cubicBezTo>
                        <a:pt x="32010" y="268355"/>
                        <a:pt x="465340" y="1102334"/>
                        <a:pt x="465340" y="1102334"/>
                      </a:cubicBezTo>
                      <a:cubicBezTo>
                        <a:pt x="492316" y="1081291"/>
                        <a:pt x="513843" y="1052549"/>
                        <a:pt x="516238" y="1024858"/>
                      </a:cubicBezTo>
                      <a:cubicBezTo>
                        <a:pt x="518632" y="997143"/>
                        <a:pt x="414393" y="24"/>
                        <a:pt x="414393" y="24"/>
                      </a:cubicBezTo>
                      <a:lnTo>
                        <a:pt x="414442" y="24"/>
                      </a:lnTo>
                      <a:close/>
                    </a:path>
                  </a:pathLst>
                </a:custGeom>
                <a:solidFill>
                  <a:srgbClr val="F5F9FD"/>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4" name="Freeform 383">
                  <a:extLst>
                    <a:ext uri="{FF2B5EF4-FFF2-40B4-BE49-F238E27FC236}">
                      <a16:creationId xmlns:a16="http://schemas.microsoft.com/office/drawing/2014/main" id="{A68251FF-D9C6-1EF7-73B4-199A9A396F6E}"/>
                    </a:ext>
                  </a:extLst>
                </p:cNvPr>
                <p:cNvSpPr/>
                <p:nvPr/>
              </p:nvSpPr>
              <p:spPr>
                <a:xfrm>
                  <a:off x="-2055220" y="4056766"/>
                  <a:ext cx="465388" cy="861180"/>
                </a:xfrm>
                <a:custGeom>
                  <a:avLst/>
                  <a:gdLst>
                    <a:gd name="connsiteX0" fmla="*/ 465340 w 465388"/>
                    <a:gd name="connsiteY0" fmla="*/ 853262 h 861180"/>
                    <a:gd name="connsiteX1" fmla="*/ 22920 w 465388"/>
                    <a:gd name="connsiteY1" fmla="*/ 13784 h 861180"/>
                    <a:gd name="connsiteX2" fmla="*/ 0 w 465388"/>
                    <a:gd name="connsiteY2" fmla="*/ 0 h 861180"/>
                    <a:gd name="connsiteX3" fmla="*/ 17251 w 465388"/>
                    <a:gd name="connsiteY3" fmla="*/ 52058 h 861180"/>
                    <a:gd name="connsiteX4" fmla="*/ 448675 w 465388"/>
                    <a:gd name="connsiteY4" fmla="*/ 861181 h 861180"/>
                    <a:gd name="connsiteX5" fmla="*/ 465388 w 465388"/>
                    <a:gd name="connsiteY5" fmla="*/ 853262 h 861180"/>
                    <a:gd name="connsiteX6" fmla="*/ 465340 w 465388"/>
                    <a:gd name="connsiteY6" fmla="*/ 853262 h 86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388" h="861180">
                      <a:moveTo>
                        <a:pt x="465340" y="853262"/>
                      </a:moveTo>
                      <a:cubicBezTo>
                        <a:pt x="465340" y="853262"/>
                        <a:pt x="35968" y="24123"/>
                        <a:pt x="22920" y="13784"/>
                      </a:cubicBezTo>
                      <a:cubicBezTo>
                        <a:pt x="9847" y="3471"/>
                        <a:pt x="0" y="0"/>
                        <a:pt x="0" y="0"/>
                      </a:cubicBezTo>
                      <a:cubicBezTo>
                        <a:pt x="0" y="0"/>
                        <a:pt x="5596" y="27642"/>
                        <a:pt x="17251" y="52058"/>
                      </a:cubicBezTo>
                      <a:cubicBezTo>
                        <a:pt x="28882" y="76474"/>
                        <a:pt x="448675" y="861181"/>
                        <a:pt x="448675" y="861181"/>
                      </a:cubicBezTo>
                      <a:cubicBezTo>
                        <a:pt x="448675" y="861181"/>
                        <a:pt x="458253" y="859103"/>
                        <a:pt x="465388" y="853262"/>
                      </a:cubicBezTo>
                      <a:lnTo>
                        <a:pt x="465340" y="853262"/>
                      </a:lnTo>
                      <a:close/>
                    </a:path>
                  </a:pathLst>
                </a:custGeom>
                <a:solidFill>
                  <a:srgbClr val="C7DBF1"/>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6" name="Freeform 385">
                  <a:extLst>
                    <a:ext uri="{FF2B5EF4-FFF2-40B4-BE49-F238E27FC236}">
                      <a16:creationId xmlns:a16="http://schemas.microsoft.com/office/drawing/2014/main" id="{E6366F97-4F0A-4E01-E71B-FD6228AC6235}"/>
                    </a:ext>
                  </a:extLst>
                </p:cNvPr>
                <p:cNvSpPr/>
                <p:nvPr/>
              </p:nvSpPr>
              <p:spPr>
                <a:xfrm>
                  <a:off x="-1976543" y="3904689"/>
                  <a:ext cx="409922" cy="937737"/>
                </a:xfrm>
                <a:custGeom>
                  <a:avLst/>
                  <a:gdLst>
                    <a:gd name="connsiteX0" fmla="*/ 409045 w 409922"/>
                    <a:gd name="connsiteY0" fmla="*/ 888026 h 937737"/>
                    <a:gd name="connsiteX1" fmla="*/ 315556 w 409922"/>
                    <a:gd name="connsiteY1" fmla="*/ 26527 h 937737"/>
                    <a:gd name="connsiteX2" fmla="*/ 273015 w 409922"/>
                    <a:gd name="connsiteY2" fmla="*/ 3089 h 937737"/>
                    <a:gd name="connsiteX3" fmla="*/ 141995 w 409922"/>
                    <a:gd name="connsiteY3" fmla="*/ 72402 h 937737"/>
                    <a:gd name="connsiteX4" fmla="*/ 21897 w 409922"/>
                    <a:gd name="connsiteY4" fmla="*/ 148020 h 937737"/>
                    <a:gd name="connsiteX5" fmla="*/ 5501 w 409922"/>
                    <a:gd name="connsiteY5" fmla="*/ 211443 h 937737"/>
                    <a:gd name="connsiteX6" fmla="*/ 381677 w 409922"/>
                    <a:gd name="connsiteY6" fmla="*/ 937738 h 937737"/>
                    <a:gd name="connsiteX7" fmla="*/ 409069 w 409922"/>
                    <a:gd name="connsiteY7" fmla="*/ 888002 h 93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922" h="937737">
                      <a:moveTo>
                        <a:pt x="409045" y="888026"/>
                      </a:moveTo>
                      <a:lnTo>
                        <a:pt x="315556" y="26527"/>
                      </a:lnTo>
                      <a:cubicBezTo>
                        <a:pt x="313333" y="5997"/>
                        <a:pt x="291464" y="-6027"/>
                        <a:pt x="273015" y="3089"/>
                      </a:cubicBezTo>
                      <a:cubicBezTo>
                        <a:pt x="238122" y="20320"/>
                        <a:pt x="184218" y="47815"/>
                        <a:pt x="141995" y="72402"/>
                      </a:cubicBezTo>
                      <a:cubicBezTo>
                        <a:pt x="99771" y="96989"/>
                        <a:pt x="53198" y="127222"/>
                        <a:pt x="21897" y="148020"/>
                      </a:cubicBezTo>
                      <a:cubicBezTo>
                        <a:pt x="1054" y="161878"/>
                        <a:pt x="-6008" y="189227"/>
                        <a:pt x="5501" y="211443"/>
                      </a:cubicBezTo>
                      <a:lnTo>
                        <a:pt x="381677" y="937738"/>
                      </a:lnTo>
                      <a:cubicBezTo>
                        <a:pt x="417450" y="906332"/>
                        <a:pt x="409069" y="888002"/>
                        <a:pt x="409069" y="888002"/>
                      </a:cubicBezTo>
                      <a:close/>
                    </a:path>
                  </a:pathLst>
                </a:custGeom>
                <a:solidFill>
                  <a:srgbClr val="FAFDFF"/>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7" name="Freeform 386">
                  <a:extLst>
                    <a:ext uri="{FF2B5EF4-FFF2-40B4-BE49-F238E27FC236}">
                      <a16:creationId xmlns:a16="http://schemas.microsoft.com/office/drawing/2014/main" id="{959A4D31-68C0-1520-BCB1-7859BB6D48B9}"/>
                    </a:ext>
                  </a:extLst>
                </p:cNvPr>
                <p:cNvSpPr/>
                <p:nvPr/>
              </p:nvSpPr>
              <p:spPr>
                <a:xfrm>
                  <a:off x="-1719433" y="4559563"/>
                  <a:ext cx="159886" cy="102901"/>
                </a:xfrm>
                <a:custGeom>
                  <a:avLst/>
                  <a:gdLst>
                    <a:gd name="connsiteX0" fmla="*/ 93878 w 159886"/>
                    <a:gd name="connsiteY0" fmla="*/ 20740 h 102901"/>
                    <a:gd name="connsiteX1" fmla="*/ 47 w 159886"/>
                    <a:gd name="connsiteY1" fmla="*/ 102420 h 102901"/>
                    <a:gd name="connsiteX2" fmla="*/ 110542 w 159886"/>
                    <a:gd name="connsiteY2" fmla="*/ 40464 h 102901"/>
                    <a:gd name="connsiteX3" fmla="*/ 158533 w 159886"/>
                    <a:gd name="connsiteY3" fmla="*/ 3486 h 102901"/>
                    <a:gd name="connsiteX4" fmla="*/ 93829 w 159886"/>
                    <a:gd name="connsiteY4" fmla="*/ 20765 h 102901"/>
                    <a:gd name="connsiteX5" fmla="*/ 93878 w 159886"/>
                    <a:gd name="connsiteY5" fmla="*/ 20765 h 10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6" h="102901">
                      <a:moveTo>
                        <a:pt x="93878" y="20740"/>
                      </a:moveTo>
                      <a:cubicBezTo>
                        <a:pt x="61599" y="39951"/>
                        <a:pt x="-1981" y="96530"/>
                        <a:pt x="47" y="102420"/>
                      </a:cubicBezTo>
                      <a:cubicBezTo>
                        <a:pt x="2075" y="108310"/>
                        <a:pt x="82320" y="58574"/>
                        <a:pt x="110542" y="40464"/>
                      </a:cubicBezTo>
                      <a:cubicBezTo>
                        <a:pt x="158215" y="9864"/>
                        <a:pt x="163102" y="6247"/>
                        <a:pt x="158533" y="3486"/>
                      </a:cubicBezTo>
                      <a:cubicBezTo>
                        <a:pt x="153939" y="724"/>
                        <a:pt x="142503" y="-8221"/>
                        <a:pt x="93829" y="20765"/>
                      </a:cubicBezTo>
                      <a:lnTo>
                        <a:pt x="93878" y="20765"/>
                      </a:lnTo>
                      <a:close/>
                    </a:path>
                  </a:pathLst>
                </a:custGeom>
                <a:solidFill>
                  <a:srgbClr val="EAF1FA"/>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8" name="Freeform 387">
                  <a:extLst>
                    <a:ext uri="{FF2B5EF4-FFF2-40B4-BE49-F238E27FC236}">
                      <a16:creationId xmlns:a16="http://schemas.microsoft.com/office/drawing/2014/main" id="{A84D0DFB-A8C9-1E18-A2D3-D5A5460CC5D2}"/>
                    </a:ext>
                  </a:extLst>
                </p:cNvPr>
                <p:cNvSpPr/>
                <p:nvPr/>
              </p:nvSpPr>
              <p:spPr>
                <a:xfrm>
                  <a:off x="-1771577" y="4100695"/>
                  <a:ext cx="159886" cy="102901"/>
                </a:xfrm>
                <a:custGeom>
                  <a:avLst/>
                  <a:gdLst>
                    <a:gd name="connsiteX0" fmla="*/ 93878 w 159886"/>
                    <a:gd name="connsiteY0" fmla="*/ 20740 h 102901"/>
                    <a:gd name="connsiteX1" fmla="*/ 47 w 159886"/>
                    <a:gd name="connsiteY1" fmla="*/ 102420 h 102901"/>
                    <a:gd name="connsiteX2" fmla="*/ 110542 w 159886"/>
                    <a:gd name="connsiteY2" fmla="*/ 40464 h 102901"/>
                    <a:gd name="connsiteX3" fmla="*/ 158533 w 159886"/>
                    <a:gd name="connsiteY3" fmla="*/ 3486 h 102901"/>
                    <a:gd name="connsiteX4" fmla="*/ 93829 w 159886"/>
                    <a:gd name="connsiteY4" fmla="*/ 20765 h 102901"/>
                    <a:gd name="connsiteX5" fmla="*/ 93878 w 159886"/>
                    <a:gd name="connsiteY5" fmla="*/ 20765 h 10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6" h="102901">
                      <a:moveTo>
                        <a:pt x="93878" y="20740"/>
                      </a:moveTo>
                      <a:cubicBezTo>
                        <a:pt x="61599" y="39951"/>
                        <a:pt x="-1981" y="96530"/>
                        <a:pt x="47" y="102420"/>
                      </a:cubicBezTo>
                      <a:cubicBezTo>
                        <a:pt x="2076" y="108310"/>
                        <a:pt x="82296" y="58574"/>
                        <a:pt x="110542" y="40464"/>
                      </a:cubicBezTo>
                      <a:cubicBezTo>
                        <a:pt x="158215" y="9865"/>
                        <a:pt x="163102" y="6247"/>
                        <a:pt x="158533" y="3486"/>
                      </a:cubicBezTo>
                      <a:cubicBezTo>
                        <a:pt x="153939" y="724"/>
                        <a:pt x="142503" y="-8221"/>
                        <a:pt x="93829" y="20765"/>
                      </a:cubicBezTo>
                      <a:lnTo>
                        <a:pt x="93878" y="20765"/>
                      </a:lnTo>
                      <a:close/>
                    </a:path>
                  </a:pathLst>
                </a:custGeom>
                <a:solidFill>
                  <a:srgbClr val="EAF1FA"/>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9" name="Freeform 388">
                  <a:extLst>
                    <a:ext uri="{FF2B5EF4-FFF2-40B4-BE49-F238E27FC236}">
                      <a16:creationId xmlns:a16="http://schemas.microsoft.com/office/drawing/2014/main" id="{C412FA83-CDFD-1E8A-0140-C993F50681A9}"/>
                    </a:ext>
                  </a:extLst>
                </p:cNvPr>
                <p:cNvSpPr/>
                <p:nvPr/>
              </p:nvSpPr>
              <p:spPr>
                <a:xfrm>
                  <a:off x="-1276624" y="3618459"/>
                  <a:ext cx="27685" cy="35655"/>
                </a:xfrm>
                <a:custGeom>
                  <a:avLst/>
                  <a:gdLst>
                    <a:gd name="connsiteX0" fmla="*/ 13830 w 27685"/>
                    <a:gd name="connsiteY0" fmla="*/ 1900 h 35655"/>
                    <a:gd name="connsiteX1" fmla="*/ 0 w 27685"/>
                    <a:gd name="connsiteY1" fmla="*/ 25827 h 35655"/>
                    <a:gd name="connsiteX2" fmla="*/ 13904 w 27685"/>
                    <a:gd name="connsiteY2" fmla="*/ 33746 h 35655"/>
                    <a:gd name="connsiteX3" fmla="*/ 27685 w 27685"/>
                    <a:gd name="connsiteY3" fmla="*/ 9819 h 35655"/>
                    <a:gd name="connsiteX4" fmla="*/ 13806 w 27685"/>
                    <a:gd name="connsiteY4" fmla="*/ 1900 h 3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5" h="35655">
                      <a:moveTo>
                        <a:pt x="13830" y="1900"/>
                      </a:moveTo>
                      <a:cubicBezTo>
                        <a:pt x="6158" y="6324"/>
                        <a:pt x="-49" y="17029"/>
                        <a:pt x="0" y="25827"/>
                      </a:cubicBezTo>
                      <a:cubicBezTo>
                        <a:pt x="49" y="34650"/>
                        <a:pt x="6280" y="38170"/>
                        <a:pt x="13904" y="33746"/>
                      </a:cubicBezTo>
                      <a:cubicBezTo>
                        <a:pt x="21527" y="29322"/>
                        <a:pt x="27685" y="18593"/>
                        <a:pt x="27685" y="9819"/>
                      </a:cubicBezTo>
                      <a:cubicBezTo>
                        <a:pt x="27685" y="1045"/>
                        <a:pt x="21430" y="-2523"/>
                        <a:pt x="13806" y="1900"/>
                      </a:cubicBezTo>
                    </a:path>
                  </a:pathLst>
                </a:custGeom>
                <a:solidFill>
                  <a:srgbClr val="26469D"/>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0" name="Freeform 389">
                  <a:extLst>
                    <a:ext uri="{FF2B5EF4-FFF2-40B4-BE49-F238E27FC236}">
                      <a16:creationId xmlns:a16="http://schemas.microsoft.com/office/drawing/2014/main" id="{6307E0C0-201F-7BC2-6037-C6DD7CAAA34F}"/>
                    </a:ext>
                  </a:extLst>
                </p:cNvPr>
                <p:cNvSpPr/>
                <p:nvPr/>
              </p:nvSpPr>
              <p:spPr>
                <a:xfrm>
                  <a:off x="-1310760" y="3639013"/>
                  <a:ext cx="27685" cy="35655"/>
                </a:xfrm>
                <a:custGeom>
                  <a:avLst/>
                  <a:gdLst>
                    <a:gd name="connsiteX0" fmla="*/ 13830 w 27685"/>
                    <a:gd name="connsiteY0" fmla="*/ 1900 h 35655"/>
                    <a:gd name="connsiteX1" fmla="*/ 0 w 27685"/>
                    <a:gd name="connsiteY1" fmla="*/ 25827 h 35655"/>
                    <a:gd name="connsiteX2" fmla="*/ 13904 w 27685"/>
                    <a:gd name="connsiteY2" fmla="*/ 33746 h 35655"/>
                    <a:gd name="connsiteX3" fmla="*/ 27685 w 27685"/>
                    <a:gd name="connsiteY3" fmla="*/ 9819 h 35655"/>
                    <a:gd name="connsiteX4" fmla="*/ 13806 w 27685"/>
                    <a:gd name="connsiteY4" fmla="*/ 1900 h 3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5" h="35655">
                      <a:moveTo>
                        <a:pt x="13830" y="1900"/>
                      </a:moveTo>
                      <a:cubicBezTo>
                        <a:pt x="6158" y="6324"/>
                        <a:pt x="-49" y="17004"/>
                        <a:pt x="0" y="25827"/>
                      </a:cubicBezTo>
                      <a:cubicBezTo>
                        <a:pt x="49" y="34650"/>
                        <a:pt x="6280" y="38170"/>
                        <a:pt x="13904" y="33746"/>
                      </a:cubicBezTo>
                      <a:cubicBezTo>
                        <a:pt x="21527" y="29322"/>
                        <a:pt x="27685" y="18593"/>
                        <a:pt x="27685" y="9819"/>
                      </a:cubicBezTo>
                      <a:cubicBezTo>
                        <a:pt x="27685" y="1045"/>
                        <a:pt x="21430" y="-2523"/>
                        <a:pt x="13806" y="1900"/>
                      </a:cubicBezTo>
                    </a:path>
                  </a:pathLst>
                </a:custGeom>
                <a:solidFill>
                  <a:srgbClr val="26469D"/>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1" name="Freeform 390">
                  <a:extLst>
                    <a:ext uri="{FF2B5EF4-FFF2-40B4-BE49-F238E27FC236}">
                      <a16:creationId xmlns:a16="http://schemas.microsoft.com/office/drawing/2014/main" id="{2A41D423-4009-45D0-574B-30BAEE310F99}"/>
                    </a:ext>
                  </a:extLst>
                </p:cNvPr>
                <p:cNvSpPr/>
                <p:nvPr/>
              </p:nvSpPr>
              <p:spPr>
                <a:xfrm>
                  <a:off x="-1344920" y="3659568"/>
                  <a:ext cx="27685" cy="35655"/>
                </a:xfrm>
                <a:custGeom>
                  <a:avLst/>
                  <a:gdLst>
                    <a:gd name="connsiteX0" fmla="*/ 13830 w 27685"/>
                    <a:gd name="connsiteY0" fmla="*/ 1900 h 35655"/>
                    <a:gd name="connsiteX1" fmla="*/ 0 w 27685"/>
                    <a:gd name="connsiteY1" fmla="*/ 25827 h 35655"/>
                    <a:gd name="connsiteX2" fmla="*/ 13904 w 27685"/>
                    <a:gd name="connsiteY2" fmla="*/ 33746 h 35655"/>
                    <a:gd name="connsiteX3" fmla="*/ 27685 w 27685"/>
                    <a:gd name="connsiteY3" fmla="*/ 9819 h 35655"/>
                    <a:gd name="connsiteX4" fmla="*/ 13806 w 27685"/>
                    <a:gd name="connsiteY4" fmla="*/ 1900 h 3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5" h="35655">
                      <a:moveTo>
                        <a:pt x="13830" y="1900"/>
                      </a:moveTo>
                      <a:cubicBezTo>
                        <a:pt x="6158" y="6324"/>
                        <a:pt x="-49" y="17004"/>
                        <a:pt x="0" y="25827"/>
                      </a:cubicBezTo>
                      <a:cubicBezTo>
                        <a:pt x="49" y="34650"/>
                        <a:pt x="6280" y="38170"/>
                        <a:pt x="13904" y="33746"/>
                      </a:cubicBezTo>
                      <a:cubicBezTo>
                        <a:pt x="21527" y="29322"/>
                        <a:pt x="27685" y="18593"/>
                        <a:pt x="27685" y="9819"/>
                      </a:cubicBezTo>
                      <a:cubicBezTo>
                        <a:pt x="27685" y="1045"/>
                        <a:pt x="21430" y="-2523"/>
                        <a:pt x="13806" y="1900"/>
                      </a:cubicBezTo>
                    </a:path>
                  </a:pathLst>
                </a:custGeom>
                <a:solidFill>
                  <a:srgbClr val="26469D"/>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2" name="Freeform 391">
                  <a:extLst>
                    <a:ext uri="{FF2B5EF4-FFF2-40B4-BE49-F238E27FC236}">
                      <a16:creationId xmlns:a16="http://schemas.microsoft.com/office/drawing/2014/main" id="{26FA0B18-C170-8BD8-3BAD-1AF45BE393C4}"/>
                    </a:ext>
                  </a:extLst>
                </p:cNvPr>
                <p:cNvSpPr/>
                <p:nvPr/>
              </p:nvSpPr>
              <p:spPr>
                <a:xfrm>
                  <a:off x="-1404224" y="3695251"/>
                  <a:ext cx="27685" cy="35655"/>
                </a:xfrm>
                <a:custGeom>
                  <a:avLst/>
                  <a:gdLst>
                    <a:gd name="connsiteX0" fmla="*/ 13830 w 27685"/>
                    <a:gd name="connsiteY0" fmla="*/ 1900 h 35655"/>
                    <a:gd name="connsiteX1" fmla="*/ 0 w 27685"/>
                    <a:gd name="connsiteY1" fmla="*/ 25827 h 35655"/>
                    <a:gd name="connsiteX2" fmla="*/ 13904 w 27685"/>
                    <a:gd name="connsiteY2" fmla="*/ 33746 h 35655"/>
                    <a:gd name="connsiteX3" fmla="*/ 27685 w 27685"/>
                    <a:gd name="connsiteY3" fmla="*/ 9819 h 35655"/>
                    <a:gd name="connsiteX4" fmla="*/ 13806 w 27685"/>
                    <a:gd name="connsiteY4" fmla="*/ 1900 h 3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5" h="35655">
                      <a:moveTo>
                        <a:pt x="13830" y="1900"/>
                      </a:moveTo>
                      <a:cubicBezTo>
                        <a:pt x="6158" y="6324"/>
                        <a:pt x="-49" y="17004"/>
                        <a:pt x="0" y="25827"/>
                      </a:cubicBezTo>
                      <a:cubicBezTo>
                        <a:pt x="49" y="34650"/>
                        <a:pt x="6280" y="38170"/>
                        <a:pt x="13904" y="33746"/>
                      </a:cubicBezTo>
                      <a:cubicBezTo>
                        <a:pt x="21527" y="29322"/>
                        <a:pt x="27685" y="18593"/>
                        <a:pt x="27685" y="9819"/>
                      </a:cubicBezTo>
                      <a:cubicBezTo>
                        <a:pt x="27685" y="1045"/>
                        <a:pt x="21430" y="-2523"/>
                        <a:pt x="13806" y="1900"/>
                      </a:cubicBezTo>
                    </a:path>
                  </a:pathLst>
                </a:custGeom>
                <a:solidFill>
                  <a:srgbClr val="26469D"/>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3" name="Freeform 392">
                  <a:extLst>
                    <a:ext uri="{FF2B5EF4-FFF2-40B4-BE49-F238E27FC236}">
                      <a16:creationId xmlns:a16="http://schemas.microsoft.com/office/drawing/2014/main" id="{94632D46-E5D6-3A1E-9E24-41DE8ADF3C3C}"/>
                    </a:ext>
                  </a:extLst>
                </p:cNvPr>
                <p:cNvSpPr/>
                <p:nvPr/>
              </p:nvSpPr>
              <p:spPr>
                <a:xfrm>
                  <a:off x="-1438384" y="3715805"/>
                  <a:ext cx="27685" cy="35655"/>
                </a:xfrm>
                <a:custGeom>
                  <a:avLst/>
                  <a:gdLst>
                    <a:gd name="connsiteX0" fmla="*/ 13830 w 27685"/>
                    <a:gd name="connsiteY0" fmla="*/ 1900 h 35655"/>
                    <a:gd name="connsiteX1" fmla="*/ 0 w 27685"/>
                    <a:gd name="connsiteY1" fmla="*/ 25827 h 35655"/>
                    <a:gd name="connsiteX2" fmla="*/ 13904 w 27685"/>
                    <a:gd name="connsiteY2" fmla="*/ 33746 h 35655"/>
                    <a:gd name="connsiteX3" fmla="*/ 27685 w 27685"/>
                    <a:gd name="connsiteY3" fmla="*/ 9819 h 35655"/>
                    <a:gd name="connsiteX4" fmla="*/ 13806 w 27685"/>
                    <a:gd name="connsiteY4" fmla="*/ 1900 h 3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5" h="35655">
                      <a:moveTo>
                        <a:pt x="13830" y="1900"/>
                      </a:moveTo>
                      <a:cubicBezTo>
                        <a:pt x="6158" y="6324"/>
                        <a:pt x="-49" y="17004"/>
                        <a:pt x="0" y="25827"/>
                      </a:cubicBezTo>
                      <a:cubicBezTo>
                        <a:pt x="49" y="34650"/>
                        <a:pt x="6280" y="38170"/>
                        <a:pt x="13904" y="33746"/>
                      </a:cubicBezTo>
                      <a:cubicBezTo>
                        <a:pt x="21527" y="29322"/>
                        <a:pt x="27685" y="18593"/>
                        <a:pt x="27685" y="9819"/>
                      </a:cubicBezTo>
                      <a:cubicBezTo>
                        <a:pt x="27685" y="1045"/>
                        <a:pt x="21430" y="-2523"/>
                        <a:pt x="13806" y="1900"/>
                      </a:cubicBezTo>
                    </a:path>
                  </a:pathLst>
                </a:custGeom>
                <a:solidFill>
                  <a:srgbClr val="26469D"/>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4" name="Freeform 393">
                  <a:extLst>
                    <a:ext uri="{FF2B5EF4-FFF2-40B4-BE49-F238E27FC236}">
                      <a16:creationId xmlns:a16="http://schemas.microsoft.com/office/drawing/2014/main" id="{225F4B94-6D95-3B9F-AF9C-714A9B615024}"/>
                    </a:ext>
                  </a:extLst>
                </p:cNvPr>
                <p:cNvSpPr/>
                <p:nvPr/>
              </p:nvSpPr>
              <p:spPr>
                <a:xfrm>
                  <a:off x="-1472544" y="3736359"/>
                  <a:ext cx="27685" cy="35655"/>
                </a:xfrm>
                <a:custGeom>
                  <a:avLst/>
                  <a:gdLst>
                    <a:gd name="connsiteX0" fmla="*/ 13831 w 27685"/>
                    <a:gd name="connsiteY0" fmla="*/ 1900 h 35655"/>
                    <a:gd name="connsiteX1" fmla="*/ 0 w 27685"/>
                    <a:gd name="connsiteY1" fmla="*/ 25827 h 35655"/>
                    <a:gd name="connsiteX2" fmla="*/ 13904 w 27685"/>
                    <a:gd name="connsiteY2" fmla="*/ 33746 h 35655"/>
                    <a:gd name="connsiteX3" fmla="*/ 27685 w 27685"/>
                    <a:gd name="connsiteY3" fmla="*/ 9819 h 35655"/>
                    <a:gd name="connsiteX4" fmla="*/ 13806 w 27685"/>
                    <a:gd name="connsiteY4" fmla="*/ 1900 h 3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5" h="35655">
                      <a:moveTo>
                        <a:pt x="13831" y="1900"/>
                      </a:moveTo>
                      <a:cubicBezTo>
                        <a:pt x="6158" y="6324"/>
                        <a:pt x="-48" y="17029"/>
                        <a:pt x="0" y="25827"/>
                      </a:cubicBezTo>
                      <a:cubicBezTo>
                        <a:pt x="49" y="34650"/>
                        <a:pt x="6280" y="38170"/>
                        <a:pt x="13904" y="33746"/>
                      </a:cubicBezTo>
                      <a:cubicBezTo>
                        <a:pt x="21527" y="29322"/>
                        <a:pt x="27685" y="18593"/>
                        <a:pt x="27685" y="9819"/>
                      </a:cubicBezTo>
                      <a:cubicBezTo>
                        <a:pt x="27685" y="1045"/>
                        <a:pt x="21430" y="-2523"/>
                        <a:pt x="13806" y="1900"/>
                      </a:cubicBezTo>
                    </a:path>
                  </a:pathLst>
                </a:custGeom>
                <a:solidFill>
                  <a:srgbClr val="26469D"/>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5" name="Freeform 394">
                  <a:extLst>
                    <a:ext uri="{FF2B5EF4-FFF2-40B4-BE49-F238E27FC236}">
                      <a16:creationId xmlns:a16="http://schemas.microsoft.com/office/drawing/2014/main" id="{855668EF-7F0B-9FAD-4B54-B8F1487C2837}"/>
                    </a:ext>
                  </a:extLst>
                </p:cNvPr>
                <p:cNvSpPr/>
                <p:nvPr/>
              </p:nvSpPr>
              <p:spPr>
                <a:xfrm>
                  <a:off x="-2127157" y="4113719"/>
                  <a:ext cx="27685" cy="35655"/>
                </a:xfrm>
                <a:custGeom>
                  <a:avLst/>
                  <a:gdLst>
                    <a:gd name="connsiteX0" fmla="*/ 13830 w 27685"/>
                    <a:gd name="connsiteY0" fmla="*/ 1900 h 35655"/>
                    <a:gd name="connsiteX1" fmla="*/ 0 w 27685"/>
                    <a:gd name="connsiteY1" fmla="*/ 25827 h 35655"/>
                    <a:gd name="connsiteX2" fmla="*/ 13904 w 27685"/>
                    <a:gd name="connsiteY2" fmla="*/ 33746 h 35655"/>
                    <a:gd name="connsiteX3" fmla="*/ 27685 w 27685"/>
                    <a:gd name="connsiteY3" fmla="*/ 9819 h 35655"/>
                    <a:gd name="connsiteX4" fmla="*/ 13806 w 27685"/>
                    <a:gd name="connsiteY4" fmla="*/ 1900 h 3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5" h="35655">
                      <a:moveTo>
                        <a:pt x="13830" y="1900"/>
                      </a:moveTo>
                      <a:cubicBezTo>
                        <a:pt x="6158" y="6324"/>
                        <a:pt x="-49" y="17029"/>
                        <a:pt x="0" y="25827"/>
                      </a:cubicBezTo>
                      <a:cubicBezTo>
                        <a:pt x="49" y="34650"/>
                        <a:pt x="6280" y="38170"/>
                        <a:pt x="13904" y="33746"/>
                      </a:cubicBezTo>
                      <a:cubicBezTo>
                        <a:pt x="21527" y="29322"/>
                        <a:pt x="27685" y="18593"/>
                        <a:pt x="27685" y="9819"/>
                      </a:cubicBezTo>
                      <a:cubicBezTo>
                        <a:pt x="27685" y="1045"/>
                        <a:pt x="21430" y="-2523"/>
                        <a:pt x="13806" y="1900"/>
                      </a:cubicBezTo>
                    </a:path>
                  </a:pathLst>
                </a:custGeom>
                <a:solidFill>
                  <a:srgbClr val="26469D"/>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6" name="Freeform 395">
                  <a:extLst>
                    <a:ext uri="{FF2B5EF4-FFF2-40B4-BE49-F238E27FC236}">
                      <a16:creationId xmlns:a16="http://schemas.microsoft.com/office/drawing/2014/main" id="{A37D8324-D5C2-DA18-EA12-EAE16789CFEE}"/>
                    </a:ext>
                  </a:extLst>
                </p:cNvPr>
                <p:cNvSpPr/>
                <p:nvPr/>
              </p:nvSpPr>
              <p:spPr>
                <a:xfrm>
                  <a:off x="-2161292" y="4134273"/>
                  <a:ext cx="27685" cy="35655"/>
                </a:xfrm>
                <a:custGeom>
                  <a:avLst/>
                  <a:gdLst>
                    <a:gd name="connsiteX0" fmla="*/ 13830 w 27685"/>
                    <a:gd name="connsiteY0" fmla="*/ 1900 h 35655"/>
                    <a:gd name="connsiteX1" fmla="*/ 0 w 27685"/>
                    <a:gd name="connsiteY1" fmla="*/ 25827 h 35655"/>
                    <a:gd name="connsiteX2" fmla="*/ 13904 w 27685"/>
                    <a:gd name="connsiteY2" fmla="*/ 33746 h 35655"/>
                    <a:gd name="connsiteX3" fmla="*/ 27685 w 27685"/>
                    <a:gd name="connsiteY3" fmla="*/ 9819 h 35655"/>
                    <a:gd name="connsiteX4" fmla="*/ 13806 w 27685"/>
                    <a:gd name="connsiteY4" fmla="*/ 1900 h 3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5" h="35655">
                      <a:moveTo>
                        <a:pt x="13830" y="1900"/>
                      </a:moveTo>
                      <a:cubicBezTo>
                        <a:pt x="6158" y="6324"/>
                        <a:pt x="-49" y="17004"/>
                        <a:pt x="0" y="25827"/>
                      </a:cubicBezTo>
                      <a:cubicBezTo>
                        <a:pt x="49" y="34650"/>
                        <a:pt x="6280" y="38170"/>
                        <a:pt x="13904" y="33746"/>
                      </a:cubicBezTo>
                      <a:cubicBezTo>
                        <a:pt x="21527" y="29322"/>
                        <a:pt x="27685" y="18593"/>
                        <a:pt x="27685" y="9819"/>
                      </a:cubicBezTo>
                      <a:cubicBezTo>
                        <a:pt x="27685" y="1045"/>
                        <a:pt x="21430" y="-2523"/>
                        <a:pt x="13806" y="1900"/>
                      </a:cubicBezTo>
                    </a:path>
                  </a:pathLst>
                </a:custGeom>
                <a:solidFill>
                  <a:srgbClr val="26469D"/>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7" name="Freeform 396">
                  <a:extLst>
                    <a:ext uri="{FF2B5EF4-FFF2-40B4-BE49-F238E27FC236}">
                      <a16:creationId xmlns:a16="http://schemas.microsoft.com/office/drawing/2014/main" id="{BA69BDE8-FBCF-C068-58A9-FBBD24CAB2F8}"/>
                    </a:ext>
                  </a:extLst>
                </p:cNvPr>
                <p:cNvSpPr/>
                <p:nvPr/>
              </p:nvSpPr>
              <p:spPr>
                <a:xfrm>
                  <a:off x="-2195452" y="4154852"/>
                  <a:ext cx="27685" cy="35655"/>
                </a:xfrm>
                <a:custGeom>
                  <a:avLst/>
                  <a:gdLst>
                    <a:gd name="connsiteX0" fmla="*/ 13830 w 27685"/>
                    <a:gd name="connsiteY0" fmla="*/ 1900 h 35655"/>
                    <a:gd name="connsiteX1" fmla="*/ 0 w 27685"/>
                    <a:gd name="connsiteY1" fmla="*/ 25827 h 35655"/>
                    <a:gd name="connsiteX2" fmla="*/ 13904 w 27685"/>
                    <a:gd name="connsiteY2" fmla="*/ 33746 h 35655"/>
                    <a:gd name="connsiteX3" fmla="*/ 27685 w 27685"/>
                    <a:gd name="connsiteY3" fmla="*/ 9819 h 35655"/>
                    <a:gd name="connsiteX4" fmla="*/ 13806 w 27685"/>
                    <a:gd name="connsiteY4" fmla="*/ 1900 h 3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5" h="35655">
                      <a:moveTo>
                        <a:pt x="13830" y="1900"/>
                      </a:moveTo>
                      <a:cubicBezTo>
                        <a:pt x="6158" y="6324"/>
                        <a:pt x="-49" y="17004"/>
                        <a:pt x="0" y="25827"/>
                      </a:cubicBezTo>
                      <a:cubicBezTo>
                        <a:pt x="49" y="34650"/>
                        <a:pt x="6280" y="38170"/>
                        <a:pt x="13904" y="33746"/>
                      </a:cubicBezTo>
                      <a:cubicBezTo>
                        <a:pt x="21527" y="29322"/>
                        <a:pt x="27685" y="18593"/>
                        <a:pt x="27685" y="9819"/>
                      </a:cubicBezTo>
                      <a:cubicBezTo>
                        <a:pt x="27685" y="1045"/>
                        <a:pt x="21430" y="-2523"/>
                        <a:pt x="13806" y="1900"/>
                      </a:cubicBezTo>
                    </a:path>
                  </a:pathLst>
                </a:custGeom>
                <a:solidFill>
                  <a:srgbClr val="26469D"/>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8" name="Freeform 397">
                  <a:extLst>
                    <a:ext uri="{FF2B5EF4-FFF2-40B4-BE49-F238E27FC236}">
                      <a16:creationId xmlns:a16="http://schemas.microsoft.com/office/drawing/2014/main" id="{EDF1E783-32C2-D48B-A936-4946B97C3E2A}"/>
                    </a:ext>
                  </a:extLst>
                </p:cNvPr>
                <p:cNvSpPr/>
                <p:nvPr/>
              </p:nvSpPr>
              <p:spPr>
                <a:xfrm>
                  <a:off x="-1531848" y="3772042"/>
                  <a:ext cx="27685" cy="35655"/>
                </a:xfrm>
                <a:custGeom>
                  <a:avLst/>
                  <a:gdLst>
                    <a:gd name="connsiteX0" fmla="*/ 13830 w 27685"/>
                    <a:gd name="connsiteY0" fmla="*/ 1900 h 35655"/>
                    <a:gd name="connsiteX1" fmla="*/ 0 w 27685"/>
                    <a:gd name="connsiteY1" fmla="*/ 25827 h 35655"/>
                    <a:gd name="connsiteX2" fmla="*/ 13904 w 27685"/>
                    <a:gd name="connsiteY2" fmla="*/ 33746 h 35655"/>
                    <a:gd name="connsiteX3" fmla="*/ 27685 w 27685"/>
                    <a:gd name="connsiteY3" fmla="*/ 9819 h 35655"/>
                    <a:gd name="connsiteX4" fmla="*/ 13806 w 27685"/>
                    <a:gd name="connsiteY4" fmla="*/ 1900 h 3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5" h="35655">
                      <a:moveTo>
                        <a:pt x="13830" y="1900"/>
                      </a:moveTo>
                      <a:cubicBezTo>
                        <a:pt x="6158" y="6324"/>
                        <a:pt x="-49" y="17004"/>
                        <a:pt x="0" y="25827"/>
                      </a:cubicBezTo>
                      <a:cubicBezTo>
                        <a:pt x="49" y="34650"/>
                        <a:pt x="6280" y="38170"/>
                        <a:pt x="13904" y="33746"/>
                      </a:cubicBezTo>
                      <a:cubicBezTo>
                        <a:pt x="21527" y="29322"/>
                        <a:pt x="27685" y="18593"/>
                        <a:pt x="27685" y="9819"/>
                      </a:cubicBezTo>
                      <a:cubicBezTo>
                        <a:pt x="27685" y="1045"/>
                        <a:pt x="21430" y="-2523"/>
                        <a:pt x="13806" y="1900"/>
                      </a:cubicBezTo>
                    </a:path>
                  </a:pathLst>
                </a:custGeom>
                <a:solidFill>
                  <a:srgbClr val="26469D"/>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9" name="Freeform 398">
                  <a:extLst>
                    <a:ext uri="{FF2B5EF4-FFF2-40B4-BE49-F238E27FC236}">
                      <a16:creationId xmlns:a16="http://schemas.microsoft.com/office/drawing/2014/main" id="{4A95A6DF-42F2-27FC-DCC7-ABF090B788F3}"/>
                    </a:ext>
                  </a:extLst>
                </p:cNvPr>
                <p:cNvSpPr/>
                <p:nvPr/>
              </p:nvSpPr>
              <p:spPr>
                <a:xfrm>
                  <a:off x="-1566008" y="3792597"/>
                  <a:ext cx="27685" cy="35655"/>
                </a:xfrm>
                <a:custGeom>
                  <a:avLst/>
                  <a:gdLst>
                    <a:gd name="connsiteX0" fmla="*/ 13831 w 27685"/>
                    <a:gd name="connsiteY0" fmla="*/ 1900 h 35655"/>
                    <a:gd name="connsiteX1" fmla="*/ 0 w 27685"/>
                    <a:gd name="connsiteY1" fmla="*/ 25827 h 35655"/>
                    <a:gd name="connsiteX2" fmla="*/ 13904 w 27685"/>
                    <a:gd name="connsiteY2" fmla="*/ 33746 h 35655"/>
                    <a:gd name="connsiteX3" fmla="*/ 27685 w 27685"/>
                    <a:gd name="connsiteY3" fmla="*/ 9819 h 35655"/>
                    <a:gd name="connsiteX4" fmla="*/ 13806 w 27685"/>
                    <a:gd name="connsiteY4" fmla="*/ 1900 h 3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5" h="35655">
                      <a:moveTo>
                        <a:pt x="13831" y="1900"/>
                      </a:moveTo>
                      <a:cubicBezTo>
                        <a:pt x="6158" y="6324"/>
                        <a:pt x="-48" y="17029"/>
                        <a:pt x="0" y="25827"/>
                      </a:cubicBezTo>
                      <a:cubicBezTo>
                        <a:pt x="49" y="34650"/>
                        <a:pt x="6280" y="38170"/>
                        <a:pt x="13904" y="33746"/>
                      </a:cubicBezTo>
                      <a:cubicBezTo>
                        <a:pt x="21527" y="29322"/>
                        <a:pt x="27685" y="18593"/>
                        <a:pt x="27685" y="9819"/>
                      </a:cubicBezTo>
                      <a:cubicBezTo>
                        <a:pt x="27685" y="1045"/>
                        <a:pt x="21430" y="-2523"/>
                        <a:pt x="13806" y="1900"/>
                      </a:cubicBezTo>
                    </a:path>
                  </a:pathLst>
                </a:custGeom>
                <a:solidFill>
                  <a:srgbClr val="26469D"/>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0" name="Freeform 399">
                  <a:extLst>
                    <a:ext uri="{FF2B5EF4-FFF2-40B4-BE49-F238E27FC236}">
                      <a16:creationId xmlns:a16="http://schemas.microsoft.com/office/drawing/2014/main" id="{F05B3A30-8D2E-AFF5-2027-0AD640FB34F8}"/>
                    </a:ext>
                  </a:extLst>
                </p:cNvPr>
                <p:cNvSpPr/>
                <p:nvPr/>
              </p:nvSpPr>
              <p:spPr>
                <a:xfrm>
                  <a:off x="-1600143" y="3813175"/>
                  <a:ext cx="27685" cy="35655"/>
                </a:xfrm>
                <a:custGeom>
                  <a:avLst/>
                  <a:gdLst>
                    <a:gd name="connsiteX0" fmla="*/ 13830 w 27685"/>
                    <a:gd name="connsiteY0" fmla="*/ 1900 h 35655"/>
                    <a:gd name="connsiteX1" fmla="*/ 0 w 27685"/>
                    <a:gd name="connsiteY1" fmla="*/ 25827 h 35655"/>
                    <a:gd name="connsiteX2" fmla="*/ 13904 w 27685"/>
                    <a:gd name="connsiteY2" fmla="*/ 33746 h 35655"/>
                    <a:gd name="connsiteX3" fmla="*/ 27685 w 27685"/>
                    <a:gd name="connsiteY3" fmla="*/ 9819 h 35655"/>
                    <a:gd name="connsiteX4" fmla="*/ 13806 w 27685"/>
                    <a:gd name="connsiteY4" fmla="*/ 1900 h 3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5" h="35655">
                      <a:moveTo>
                        <a:pt x="13830" y="1900"/>
                      </a:moveTo>
                      <a:cubicBezTo>
                        <a:pt x="6158" y="6324"/>
                        <a:pt x="-49" y="17004"/>
                        <a:pt x="0" y="25827"/>
                      </a:cubicBezTo>
                      <a:cubicBezTo>
                        <a:pt x="49" y="34650"/>
                        <a:pt x="6280" y="38170"/>
                        <a:pt x="13904" y="33746"/>
                      </a:cubicBezTo>
                      <a:cubicBezTo>
                        <a:pt x="21527" y="29322"/>
                        <a:pt x="27685" y="18593"/>
                        <a:pt x="27685" y="9819"/>
                      </a:cubicBezTo>
                      <a:cubicBezTo>
                        <a:pt x="27685" y="1045"/>
                        <a:pt x="21430" y="-2523"/>
                        <a:pt x="13806" y="1900"/>
                      </a:cubicBezTo>
                    </a:path>
                  </a:pathLst>
                </a:custGeom>
                <a:solidFill>
                  <a:srgbClr val="26469D"/>
                </a:solidFill>
                <a:ln w="24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grpSp>
        <p:nvGrpSpPr>
          <p:cNvPr id="13" name="!!money">
            <a:extLst>
              <a:ext uri="{FF2B5EF4-FFF2-40B4-BE49-F238E27FC236}">
                <a16:creationId xmlns:a16="http://schemas.microsoft.com/office/drawing/2014/main" id="{C7C50625-EDF6-2B91-ACE6-DA8085E6F1A0}"/>
              </a:ext>
            </a:extLst>
          </p:cNvPr>
          <p:cNvGrpSpPr/>
          <p:nvPr/>
        </p:nvGrpSpPr>
        <p:grpSpPr>
          <a:xfrm>
            <a:off x="8283394" y="2206575"/>
            <a:ext cx="1217809" cy="1569788"/>
            <a:chOff x="1681793" y="4469636"/>
            <a:chExt cx="1217809" cy="1569788"/>
          </a:xfrm>
        </p:grpSpPr>
        <p:grpSp>
          <p:nvGrpSpPr>
            <p:cNvPr id="21" name="Group 20">
              <a:extLst>
                <a:ext uri="{FF2B5EF4-FFF2-40B4-BE49-F238E27FC236}">
                  <a16:creationId xmlns:a16="http://schemas.microsoft.com/office/drawing/2014/main" id="{070F13B5-7406-E27F-8DC9-612D6B0147FD}"/>
                </a:ext>
              </a:extLst>
            </p:cNvPr>
            <p:cNvGrpSpPr/>
            <p:nvPr/>
          </p:nvGrpSpPr>
          <p:grpSpPr>
            <a:xfrm>
              <a:off x="2106476" y="5259883"/>
              <a:ext cx="779458" cy="719740"/>
              <a:chOff x="5290778" y="2019087"/>
              <a:chExt cx="316037" cy="291824"/>
            </a:xfrm>
          </p:grpSpPr>
          <p:sp>
            <p:nvSpPr>
              <p:cNvPr id="629" name="Graphic 2">
                <a:extLst>
                  <a:ext uri="{FF2B5EF4-FFF2-40B4-BE49-F238E27FC236}">
                    <a16:creationId xmlns:a16="http://schemas.microsoft.com/office/drawing/2014/main" id="{C8D65411-4927-BF40-5F7D-071A7B7D0DAD}"/>
                  </a:ext>
                </a:extLst>
              </p:cNvPr>
              <p:cNvSpPr/>
              <p:nvPr/>
            </p:nvSpPr>
            <p:spPr>
              <a:xfrm>
                <a:off x="5301681" y="2074088"/>
                <a:ext cx="208111" cy="236819"/>
              </a:xfrm>
              <a:custGeom>
                <a:avLst/>
                <a:gdLst>
                  <a:gd name="connsiteX0" fmla="*/ 0 w 208111"/>
                  <a:gd name="connsiteY0" fmla="*/ 0 h 236819"/>
                  <a:gd name="connsiteX1" fmla="*/ 0 w 208111"/>
                  <a:gd name="connsiteY1" fmla="*/ 115248 h 236819"/>
                  <a:gd name="connsiteX2" fmla="*/ 208112 w 208111"/>
                  <a:gd name="connsiteY2" fmla="*/ 236820 h 236819"/>
                  <a:gd name="connsiteX3" fmla="*/ 208112 w 208111"/>
                  <a:gd name="connsiteY3" fmla="*/ 121576 h 236819"/>
                  <a:gd name="connsiteX4" fmla="*/ 0 w 208111"/>
                  <a:gd name="connsiteY4" fmla="*/ 0 h 236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236819">
                    <a:moveTo>
                      <a:pt x="0" y="0"/>
                    </a:moveTo>
                    <a:lnTo>
                      <a:pt x="0" y="115248"/>
                    </a:lnTo>
                    <a:lnTo>
                      <a:pt x="208112" y="236820"/>
                    </a:lnTo>
                    <a:lnTo>
                      <a:pt x="208112" y="121576"/>
                    </a:lnTo>
                    <a:lnTo>
                      <a:pt x="0" y="0"/>
                    </a:lnTo>
                    <a:close/>
                  </a:path>
                </a:pathLst>
              </a:custGeom>
              <a:solidFill>
                <a:srgbClr val="73A459"/>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0" name="Graphic 2">
                <a:extLst>
                  <a:ext uri="{FF2B5EF4-FFF2-40B4-BE49-F238E27FC236}">
                    <a16:creationId xmlns:a16="http://schemas.microsoft.com/office/drawing/2014/main" id="{D8A2D476-CFAB-A2DA-F221-1A315BB433BB}"/>
                  </a:ext>
                </a:extLst>
              </p:cNvPr>
              <p:cNvSpPr/>
              <p:nvPr/>
            </p:nvSpPr>
            <p:spPr>
              <a:xfrm>
                <a:off x="5301681" y="208017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1" name="Graphic 2">
                <a:extLst>
                  <a:ext uri="{FF2B5EF4-FFF2-40B4-BE49-F238E27FC236}">
                    <a16:creationId xmlns:a16="http://schemas.microsoft.com/office/drawing/2014/main" id="{A6D1422A-5168-AD53-5188-405DA58CE20A}"/>
                  </a:ext>
                </a:extLst>
              </p:cNvPr>
              <p:cNvSpPr/>
              <p:nvPr/>
            </p:nvSpPr>
            <p:spPr>
              <a:xfrm>
                <a:off x="5301681" y="209234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2" name="Graphic 2">
                <a:extLst>
                  <a:ext uri="{FF2B5EF4-FFF2-40B4-BE49-F238E27FC236}">
                    <a16:creationId xmlns:a16="http://schemas.microsoft.com/office/drawing/2014/main" id="{97ACCDEF-5F65-B465-EC8C-25B779542702}"/>
                  </a:ext>
                </a:extLst>
              </p:cNvPr>
              <p:cNvSpPr/>
              <p:nvPr/>
            </p:nvSpPr>
            <p:spPr>
              <a:xfrm>
                <a:off x="5301681" y="210452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3" name="Graphic 2">
                <a:extLst>
                  <a:ext uri="{FF2B5EF4-FFF2-40B4-BE49-F238E27FC236}">
                    <a16:creationId xmlns:a16="http://schemas.microsoft.com/office/drawing/2014/main" id="{0D054112-AD65-3729-57AF-26970ED1281B}"/>
                  </a:ext>
                </a:extLst>
              </p:cNvPr>
              <p:cNvSpPr/>
              <p:nvPr/>
            </p:nvSpPr>
            <p:spPr>
              <a:xfrm>
                <a:off x="5301681" y="211669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4" name="Graphic 2">
                <a:extLst>
                  <a:ext uri="{FF2B5EF4-FFF2-40B4-BE49-F238E27FC236}">
                    <a16:creationId xmlns:a16="http://schemas.microsoft.com/office/drawing/2014/main" id="{3E3BF8CB-40B2-07C7-C8A2-6BDCE688E075}"/>
                  </a:ext>
                </a:extLst>
              </p:cNvPr>
              <p:cNvSpPr/>
              <p:nvPr/>
            </p:nvSpPr>
            <p:spPr>
              <a:xfrm>
                <a:off x="5301681" y="212887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5" name="Graphic 2">
                <a:extLst>
                  <a:ext uri="{FF2B5EF4-FFF2-40B4-BE49-F238E27FC236}">
                    <a16:creationId xmlns:a16="http://schemas.microsoft.com/office/drawing/2014/main" id="{F18F6DFA-B176-70CD-6FC8-21D265F69486}"/>
                  </a:ext>
                </a:extLst>
              </p:cNvPr>
              <p:cNvSpPr/>
              <p:nvPr/>
            </p:nvSpPr>
            <p:spPr>
              <a:xfrm>
                <a:off x="5509793" y="2141088"/>
                <a:ext cx="93051" cy="169823"/>
              </a:xfrm>
              <a:custGeom>
                <a:avLst/>
                <a:gdLst>
                  <a:gd name="connsiteX0" fmla="*/ 86 w 93051"/>
                  <a:gd name="connsiteY0" fmla="*/ 54538 h 169823"/>
                  <a:gd name="connsiteX1" fmla="*/ 86 w 93051"/>
                  <a:gd name="connsiteY1" fmla="*/ 169786 h 169823"/>
                  <a:gd name="connsiteX2" fmla="*/ 93137 w 93051"/>
                  <a:gd name="connsiteY2" fmla="*/ 115211 h 169823"/>
                  <a:gd name="connsiteX3" fmla="*/ 93137 w 93051"/>
                  <a:gd name="connsiteY3" fmla="*/ -37 h 169823"/>
                </a:gdLst>
                <a:ahLst/>
                <a:cxnLst>
                  <a:cxn ang="0">
                    <a:pos x="connsiteX0" y="connsiteY0"/>
                  </a:cxn>
                  <a:cxn ang="0">
                    <a:pos x="connsiteX1" y="connsiteY1"/>
                  </a:cxn>
                  <a:cxn ang="0">
                    <a:pos x="connsiteX2" y="connsiteY2"/>
                  </a:cxn>
                  <a:cxn ang="0">
                    <a:pos x="connsiteX3" y="connsiteY3"/>
                  </a:cxn>
                </a:cxnLst>
                <a:rect l="l" t="t" r="r" b="b"/>
                <a:pathLst>
                  <a:path w="93051" h="169823">
                    <a:moveTo>
                      <a:pt x="86" y="54538"/>
                    </a:moveTo>
                    <a:lnTo>
                      <a:pt x="86" y="169786"/>
                    </a:lnTo>
                    <a:lnTo>
                      <a:pt x="93137" y="115211"/>
                    </a:lnTo>
                    <a:lnTo>
                      <a:pt x="93137" y="-37"/>
                    </a:lnTo>
                    <a:close/>
                  </a:path>
                </a:pathLst>
              </a:custGeom>
              <a:solidFill>
                <a:srgbClr val="9CCE7A"/>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6" name="Graphic 2">
                <a:extLst>
                  <a:ext uri="{FF2B5EF4-FFF2-40B4-BE49-F238E27FC236}">
                    <a16:creationId xmlns:a16="http://schemas.microsoft.com/office/drawing/2014/main" id="{8B3D7C02-D9B8-1571-518B-0323B140B9F5}"/>
                  </a:ext>
                </a:extLst>
              </p:cNvPr>
              <p:cNvSpPr/>
              <p:nvPr/>
            </p:nvSpPr>
            <p:spPr>
              <a:xfrm>
                <a:off x="5509793" y="2147185"/>
                <a:ext cx="93051" cy="59280"/>
              </a:xfrm>
              <a:custGeom>
                <a:avLst/>
                <a:gdLst>
                  <a:gd name="connsiteX0" fmla="*/ 86 w 93051"/>
                  <a:gd name="connsiteY0" fmla="*/ 54535 h 59280"/>
                  <a:gd name="connsiteX1" fmla="*/ 86 w 93051"/>
                  <a:gd name="connsiteY1" fmla="*/ 59243 h 59280"/>
                  <a:gd name="connsiteX2" fmla="*/ 93137 w 93051"/>
                  <a:gd name="connsiteY2" fmla="*/ 4668 h 59280"/>
                  <a:gd name="connsiteX3" fmla="*/ 93137 w 93051"/>
                  <a:gd name="connsiteY3" fmla="*/ -37 h 59280"/>
                </a:gdLst>
                <a:ahLst/>
                <a:cxnLst>
                  <a:cxn ang="0">
                    <a:pos x="connsiteX0" y="connsiteY0"/>
                  </a:cxn>
                  <a:cxn ang="0">
                    <a:pos x="connsiteX1" y="connsiteY1"/>
                  </a:cxn>
                  <a:cxn ang="0">
                    <a:pos x="connsiteX2" y="connsiteY2"/>
                  </a:cxn>
                  <a:cxn ang="0">
                    <a:pos x="connsiteX3" y="connsiteY3"/>
                  </a:cxn>
                </a:cxnLst>
                <a:rect l="l" t="t" r="r" b="b"/>
                <a:pathLst>
                  <a:path w="93051" h="59280">
                    <a:moveTo>
                      <a:pt x="86" y="54535"/>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7" name="Graphic 2">
                <a:extLst>
                  <a:ext uri="{FF2B5EF4-FFF2-40B4-BE49-F238E27FC236}">
                    <a16:creationId xmlns:a16="http://schemas.microsoft.com/office/drawing/2014/main" id="{582118D9-03EE-61DA-C6BE-CE7FA92BD69F}"/>
                  </a:ext>
                </a:extLst>
              </p:cNvPr>
              <p:cNvSpPr/>
              <p:nvPr/>
            </p:nvSpPr>
            <p:spPr>
              <a:xfrm>
                <a:off x="5509793" y="2159353"/>
                <a:ext cx="93051" cy="59276"/>
              </a:xfrm>
              <a:custGeom>
                <a:avLst/>
                <a:gdLst>
                  <a:gd name="connsiteX0" fmla="*/ 86 w 93051"/>
                  <a:gd name="connsiteY0" fmla="*/ 54535 h 59276"/>
                  <a:gd name="connsiteX1" fmla="*/ 86 w 93051"/>
                  <a:gd name="connsiteY1" fmla="*/ 59239 h 59276"/>
                  <a:gd name="connsiteX2" fmla="*/ 93137 w 93051"/>
                  <a:gd name="connsiteY2" fmla="*/ 4668 h 59276"/>
                  <a:gd name="connsiteX3" fmla="*/ 93137 w 93051"/>
                  <a:gd name="connsiteY3" fmla="*/ -37 h 59276"/>
                </a:gdLst>
                <a:ahLst/>
                <a:cxnLst>
                  <a:cxn ang="0">
                    <a:pos x="connsiteX0" y="connsiteY0"/>
                  </a:cxn>
                  <a:cxn ang="0">
                    <a:pos x="connsiteX1" y="connsiteY1"/>
                  </a:cxn>
                  <a:cxn ang="0">
                    <a:pos x="connsiteX2" y="connsiteY2"/>
                  </a:cxn>
                  <a:cxn ang="0">
                    <a:pos x="connsiteX3" y="connsiteY3"/>
                  </a:cxn>
                </a:cxnLst>
                <a:rect l="l" t="t" r="r" b="b"/>
                <a:pathLst>
                  <a:path w="93051" h="59276">
                    <a:moveTo>
                      <a:pt x="86" y="54535"/>
                    </a:moveTo>
                    <a:lnTo>
                      <a:pt x="86" y="59239"/>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8" name="Graphic 2">
                <a:extLst>
                  <a:ext uri="{FF2B5EF4-FFF2-40B4-BE49-F238E27FC236}">
                    <a16:creationId xmlns:a16="http://schemas.microsoft.com/office/drawing/2014/main" id="{E3E5AF74-1756-D03D-1D27-54E795055624}"/>
                  </a:ext>
                </a:extLst>
              </p:cNvPr>
              <p:cNvSpPr/>
              <p:nvPr/>
            </p:nvSpPr>
            <p:spPr>
              <a:xfrm>
                <a:off x="5509793" y="2171524"/>
                <a:ext cx="93051" cy="59279"/>
              </a:xfrm>
              <a:custGeom>
                <a:avLst/>
                <a:gdLst>
                  <a:gd name="connsiteX0" fmla="*/ 86 w 93051"/>
                  <a:gd name="connsiteY0" fmla="*/ 54538 h 59279"/>
                  <a:gd name="connsiteX1" fmla="*/ 86 w 93051"/>
                  <a:gd name="connsiteY1" fmla="*/ 59243 h 59279"/>
                  <a:gd name="connsiteX2" fmla="*/ 93137 w 93051"/>
                  <a:gd name="connsiteY2" fmla="*/ 4672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72"/>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9" name="Graphic 2">
                <a:extLst>
                  <a:ext uri="{FF2B5EF4-FFF2-40B4-BE49-F238E27FC236}">
                    <a16:creationId xmlns:a16="http://schemas.microsoft.com/office/drawing/2014/main" id="{ACFFAC74-4D70-D092-F7DD-7C77A186CA4A}"/>
                  </a:ext>
                </a:extLst>
              </p:cNvPr>
              <p:cNvSpPr/>
              <p:nvPr/>
            </p:nvSpPr>
            <p:spPr>
              <a:xfrm>
                <a:off x="5509793" y="2183699"/>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0" name="Graphic 2">
                <a:extLst>
                  <a:ext uri="{FF2B5EF4-FFF2-40B4-BE49-F238E27FC236}">
                    <a16:creationId xmlns:a16="http://schemas.microsoft.com/office/drawing/2014/main" id="{819E213A-2550-336C-5A09-499A2BBE9995}"/>
                  </a:ext>
                </a:extLst>
              </p:cNvPr>
              <p:cNvSpPr/>
              <p:nvPr/>
            </p:nvSpPr>
            <p:spPr>
              <a:xfrm>
                <a:off x="5509793" y="2195882"/>
                <a:ext cx="93051" cy="59272"/>
              </a:xfrm>
              <a:custGeom>
                <a:avLst/>
                <a:gdLst>
                  <a:gd name="connsiteX0" fmla="*/ 86 w 93051"/>
                  <a:gd name="connsiteY0" fmla="*/ 54531 h 59272"/>
                  <a:gd name="connsiteX1" fmla="*/ 86 w 93051"/>
                  <a:gd name="connsiteY1" fmla="*/ 59235 h 59272"/>
                  <a:gd name="connsiteX2" fmla="*/ 93137 w 93051"/>
                  <a:gd name="connsiteY2" fmla="*/ 4668 h 59272"/>
                  <a:gd name="connsiteX3" fmla="*/ 93137 w 93051"/>
                  <a:gd name="connsiteY3" fmla="*/ -37 h 59272"/>
                </a:gdLst>
                <a:ahLst/>
                <a:cxnLst>
                  <a:cxn ang="0">
                    <a:pos x="connsiteX0" y="connsiteY0"/>
                  </a:cxn>
                  <a:cxn ang="0">
                    <a:pos x="connsiteX1" y="connsiteY1"/>
                  </a:cxn>
                  <a:cxn ang="0">
                    <a:pos x="connsiteX2" y="connsiteY2"/>
                  </a:cxn>
                  <a:cxn ang="0">
                    <a:pos x="connsiteX3" y="connsiteY3"/>
                  </a:cxn>
                </a:cxnLst>
                <a:rect l="l" t="t" r="r" b="b"/>
                <a:pathLst>
                  <a:path w="93051" h="59272">
                    <a:moveTo>
                      <a:pt x="86" y="54531"/>
                    </a:moveTo>
                    <a:lnTo>
                      <a:pt x="86" y="59235"/>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1" name="Graphic 2">
                <a:extLst>
                  <a:ext uri="{FF2B5EF4-FFF2-40B4-BE49-F238E27FC236}">
                    <a16:creationId xmlns:a16="http://schemas.microsoft.com/office/drawing/2014/main" id="{7E7E9FFC-CB70-5C44-F6EC-A3AD127E8E30}"/>
                  </a:ext>
                </a:extLst>
              </p:cNvPr>
              <p:cNvSpPr/>
              <p:nvPr/>
            </p:nvSpPr>
            <p:spPr>
              <a:xfrm>
                <a:off x="5301681" y="214104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2" name="Graphic 2">
                <a:extLst>
                  <a:ext uri="{FF2B5EF4-FFF2-40B4-BE49-F238E27FC236}">
                    <a16:creationId xmlns:a16="http://schemas.microsoft.com/office/drawing/2014/main" id="{E31EA520-76CC-D1E6-98E2-01C64CD5FDD7}"/>
                  </a:ext>
                </a:extLst>
              </p:cNvPr>
              <p:cNvSpPr/>
              <p:nvPr/>
            </p:nvSpPr>
            <p:spPr>
              <a:xfrm>
                <a:off x="5301681" y="215322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2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2"/>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3" name="Graphic 2">
                <a:extLst>
                  <a:ext uri="{FF2B5EF4-FFF2-40B4-BE49-F238E27FC236}">
                    <a16:creationId xmlns:a16="http://schemas.microsoft.com/office/drawing/2014/main" id="{F48FE444-C6AF-33D9-1059-5A49E465E50E}"/>
                  </a:ext>
                </a:extLst>
              </p:cNvPr>
              <p:cNvSpPr/>
              <p:nvPr/>
            </p:nvSpPr>
            <p:spPr>
              <a:xfrm>
                <a:off x="5301681" y="2165395"/>
                <a:ext cx="208111" cy="126280"/>
              </a:xfrm>
              <a:custGeom>
                <a:avLst/>
                <a:gdLst>
                  <a:gd name="connsiteX0" fmla="*/ 0 w 208111"/>
                  <a:gd name="connsiteY0" fmla="*/ 0 h 126280"/>
                  <a:gd name="connsiteX1" fmla="*/ 0 w 208111"/>
                  <a:gd name="connsiteY1" fmla="*/ 4709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9"/>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4" name="Graphic 2">
                <a:extLst>
                  <a:ext uri="{FF2B5EF4-FFF2-40B4-BE49-F238E27FC236}">
                    <a16:creationId xmlns:a16="http://schemas.microsoft.com/office/drawing/2014/main" id="{1F67D3C0-DF75-96F3-5543-711B494DDCDF}"/>
                  </a:ext>
                </a:extLst>
              </p:cNvPr>
              <p:cNvSpPr/>
              <p:nvPr/>
            </p:nvSpPr>
            <p:spPr>
              <a:xfrm>
                <a:off x="5301681" y="2177571"/>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5" name="Graphic 2">
                <a:extLst>
                  <a:ext uri="{FF2B5EF4-FFF2-40B4-BE49-F238E27FC236}">
                    <a16:creationId xmlns:a16="http://schemas.microsoft.com/office/drawing/2014/main" id="{2E318DC6-EF38-7FA1-BAFF-7DBC2EDE78B3}"/>
                  </a:ext>
                </a:extLst>
              </p:cNvPr>
              <p:cNvSpPr/>
              <p:nvPr/>
            </p:nvSpPr>
            <p:spPr>
              <a:xfrm>
                <a:off x="5509793" y="2208037"/>
                <a:ext cx="93051" cy="59280"/>
              </a:xfrm>
              <a:custGeom>
                <a:avLst/>
                <a:gdLst>
                  <a:gd name="connsiteX0" fmla="*/ 86 w 93051"/>
                  <a:gd name="connsiteY0" fmla="*/ 54539 h 59280"/>
                  <a:gd name="connsiteX1" fmla="*/ 86 w 93051"/>
                  <a:gd name="connsiteY1" fmla="*/ 59243 h 59280"/>
                  <a:gd name="connsiteX2" fmla="*/ 93137 w 93051"/>
                  <a:gd name="connsiteY2" fmla="*/ 4668 h 59280"/>
                  <a:gd name="connsiteX3" fmla="*/ 93137 w 93051"/>
                  <a:gd name="connsiteY3" fmla="*/ -37 h 59280"/>
                </a:gdLst>
                <a:ahLst/>
                <a:cxnLst>
                  <a:cxn ang="0">
                    <a:pos x="connsiteX0" y="connsiteY0"/>
                  </a:cxn>
                  <a:cxn ang="0">
                    <a:pos x="connsiteX1" y="connsiteY1"/>
                  </a:cxn>
                  <a:cxn ang="0">
                    <a:pos x="connsiteX2" y="connsiteY2"/>
                  </a:cxn>
                  <a:cxn ang="0">
                    <a:pos x="connsiteX3" y="connsiteY3"/>
                  </a:cxn>
                </a:cxnLst>
                <a:rect l="l" t="t" r="r" b="b"/>
                <a:pathLst>
                  <a:path w="93051" h="59280">
                    <a:moveTo>
                      <a:pt x="86" y="54539"/>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6" name="Graphic 2">
                <a:extLst>
                  <a:ext uri="{FF2B5EF4-FFF2-40B4-BE49-F238E27FC236}">
                    <a16:creationId xmlns:a16="http://schemas.microsoft.com/office/drawing/2014/main" id="{7858FC35-29F4-1BCA-8EA8-E6687D14E7CA}"/>
                  </a:ext>
                </a:extLst>
              </p:cNvPr>
              <p:cNvSpPr/>
              <p:nvPr/>
            </p:nvSpPr>
            <p:spPr>
              <a:xfrm>
                <a:off x="5509793" y="2220224"/>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7" name="Graphic 2">
                <a:extLst>
                  <a:ext uri="{FF2B5EF4-FFF2-40B4-BE49-F238E27FC236}">
                    <a16:creationId xmlns:a16="http://schemas.microsoft.com/office/drawing/2014/main" id="{AC1C68C1-E108-AF9E-6C13-A9C016254189}"/>
                  </a:ext>
                </a:extLst>
              </p:cNvPr>
              <p:cNvSpPr/>
              <p:nvPr/>
            </p:nvSpPr>
            <p:spPr>
              <a:xfrm>
                <a:off x="5509793" y="2232400"/>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8" name="Graphic 2">
                <a:extLst>
                  <a:ext uri="{FF2B5EF4-FFF2-40B4-BE49-F238E27FC236}">
                    <a16:creationId xmlns:a16="http://schemas.microsoft.com/office/drawing/2014/main" id="{F0E0AA17-FAC9-5E76-C27D-43A867F354A6}"/>
                  </a:ext>
                </a:extLst>
              </p:cNvPr>
              <p:cNvSpPr/>
              <p:nvPr/>
            </p:nvSpPr>
            <p:spPr>
              <a:xfrm>
                <a:off x="5509793" y="2244575"/>
                <a:ext cx="93051" cy="59279"/>
              </a:xfrm>
              <a:custGeom>
                <a:avLst/>
                <a:gdLst>
                  <a:gd name="connsiteX0" fmla="*/ 86 w 93051"/>
                  <a:gd name="connsiteY0" fmla="*/ 54535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5"/>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9" name="Graphic 2">
                <a:extLst>
                  <a:ext uri="{FF2B5EF4-FFF2-40B4-BE49-F238E27FC236}">
                    <a16:creationId xmlns:a16="http://schemas.microsoft.com/office/drawing/2014/main" id="{70144132-93C4-7271-C023-EEFB6E8C5C71}"/>
                  </a:ext>
                </a:extLst>
              </p:cNvPr>
              <p:cNvSpPr/>
              <p:nvPr/>
            </p:nvSpPr>
            <p:spPr>
              <a:xfrm>
                <a:off x="5574402" y="2156021"/>
                <a:ext cx="31395" cy="16512"/>
              </a:xfrm>
              <a:custGeom>
                <a:avLst/>
                <a:gdLst>
                  <a:gd name="connsiteX0" fmla="*/ 0 w 31395"/>
                  <a:gd name="connsiteY0" fmla="*/ 16513 h 16512"/>
                  <a:gd name="connsiteX1" fmla="*/ 31395 w 31395"/>
                  <a:gd name="connsiteY1" fmla="*/ 2368 h 16512"/>
                  <a:gd name="connsiteX2" fmla="*/ 28446 w 31395"/>
                  <a:gd name="connsiteY2" fmla="*/ 0 h 16512"/>
                  <a:gd name="connsiteX3" fmla="*/ 0 w 31395"/>
                  <a:gd name="connsiteY3" fmla="*/ 16513 h 16512"/>
                </a:gdLst>
                <a:ahLst/>
                <a:cxnLst>
                  <a:cxn ang="0">
                    <a:pos x="connsiteX0" y="connsiteY0"/>
                  </a:cxn>
                  <a:cxn ang="0">
                    <a:pos x="connsiteX1" y="connsiteY1"/>
                  </a:cxn>
                  <a:cxn ang="0">
                    <a:pos x="connsiteX2" y="connsiteY2"/>
                  </a:cxn>
                  <a:cxn ang="0">
                    <a:pos x="connsiteX3" y="connsiteY3"/>
                  </a:cxn>
                </a:cxnLst>
                <a:rect l="l" t="t" r="r" b="b"/>
                <a:pathLst>
                  <a:path w="31395" h="16512">
                    <a:moveTo>
                      <a:pt x="0" y="16513"/>
                    </a:moveTo>
                    <a:lnTo>
                      <a:pt x="31395" y="2368"/>
                    </a:lnTo>
                    <a:lnTo>
                      <a:pt x="28446" y="0"/>
                    </a:lnTo>
                    <a:lnTo>
                      <a:pt x="0" y="1651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0" name="Graphic 2">
                <a:extLst>
                  <a:ext uri="{FF2B5EF4-FFF2-40B4-BE49-F238E27FC236}">
                    <a16:creationId xmlns:a16="http://schemas.microsoft.com/office/drawing/2014/main" id="{2464DDDF-3CEE-6225-64D8-7669C1C915E0}"/>
                  </a:ext>
                </a:extLst>
              </p:cNvPr>
              <p:cNvSpPr/>
              <p:nvPr/>
            </p:nvSpPr>
            <p:spPr>
              <a:xfrm>
                <a:off x="5434012" y="2178741"/>
                <a:ext cx="135154" cy="46242"/>
              </a:xfrm>
              <a:custGeom>
                <a:avLst/>
                <a:gdLst>
                  <a:gd name="connsiteX0" fmla="*/ 0 w 135154"/>
                  <a:gd name="connsiteY0" fmla="*/ 0 h 46242"/>
                  <a:gd name="connsiteX1" fmla="*/ 75781 w 135154"/>
                  <a:gd name="connsiteY1" fmla="*/ 46243 h 46242"/>
                  <a:gd name="connsiteX2" fmla="*/ 135155 w 135154"/>
                  <a:gd name="connsiteY2" fmla="*/ 9714 h 46242"/>
                  <a:gd name="connsiteX3" fmla="*/ 75781 w 135154"/>
                  <a:gd name="connsiteY3" fmla="*/ 43114 h 46242"/>
                  <a:gd name="connsiteX4" fmla="*/ 0 w 135154"/>
                  <a:gd name="connsiteY4" fmla="*/ 0 h 46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54" h="46242">
                    <a:moveTo>
                      <a:pt x="0" y="0"/>
                    </a:moveTo>
                    <a:lnTo>
                      <a:pt x="75781" y="46243"/>
                    </a:lnTo>
                    <a:lnTo>
                      <a:pt x="135155" y="9714"/>
                    </a:lnTo>
                    <a:lnTo>
                      <a:pt x="75781" y="43114"/>
                    </a:lnTo>
                    <a:lnTo>
                      <a:pt x="0" y="0"/>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1" name="Graphic 2">
                <a:extLst>
                  <a:ext uri="{FF2B5EF4-FFF2-40B4-BE49-F238E27FC236}">
                    <a16:creationId xmlns:a16="http://schemas.microsoft.com/office/drawing/2014/main" id="{CADE77AB-7DF6-AF6B-44B4-E87C2D6DD4A1}"/>
                  </a:ext>
                </a:extLst>
              </p:cNvPr>
              <p:cNvSpPr/>
              <p:nvPr/>
            </p:nvSpPr>
            <p:spPr>
              <a:xfrm>
                <a:off x="5297288" y="2086552"/>
                <a:ext cx="30806" cy="19236"/>
              </a:xfrm>
              <a:custGeom>
                <a:avLst/>
                <a:gdLst>
                  <a:gd name="connsiteX0" fmla="*/ 4396 w 30806"/>
                  <a:gd name="connsiteY0" fmla="*/ 3464 h 19236"/>
                  <a:gd name="connsiteX1" fmla="*/ 4396 w 30806"/>
                  <a:gd name="connsiteY1" fmla="*/ 0 h 19236"/>
                  <a:gd name="connsiteX2" fmla="*/ 0 w 30806"/>
                  <a:gd name="connsiteY2" fmla="*/ 2582 h 19236"/>
                  <a:gd name="connsiteX3" fmla="*/ 30806 w 30806"/>
                  <a:gd name="connsiteY3" fmla="*/ 19236 h 19236"/>
                  <a:gd name="connsiteX4" fmla="*/ 4396 w 30806"/>
                  <a:gd name="connsiteY4" fmla="*/ 3464 h 1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6" h="19236">
                    <a:moveTo>
                      <a:pt x="4396" y="3464"/>
                    </a:moveTo>
                    <a:lnTo>
                      <a:pt x="4396" y="0"/>
                    </a:lnTo>
                    <a:lnTo>
                      <a:pt x="0" y="2582"/>
                    </a:lnTo>
                    <a:lnTo>
                      <a:pt x="30806" y="1923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2" name="Graphic 2">
                <a:extLst>
                  <a:ext uri="{FF2B5EF4-FFF2-40B4-BE49-F238E27FC236}">
                    <a16:creationId xmlns:a16="http://schemas.microsoft.com/office/drawing/2014/main" id="{6EE40A6D-FE05-029F-2754-069BCFD6574A}"/>
                  </a:ext>
                </a:extLst>
              </p:cNvPr>
              <p:cNvSpPr/>
              <p:nvPr/>
            </p:nvSpPr>
            <p:spPr>
              <a:xfrm>
                <a:off x="5297288" y="2114405"/>
                <a:ext cx="69106" cy="40742"/>
              </a:xfrm>
              <a:custGeom>
                <a:avLst/>
                <a:gdLst>
                  <a:gd name="connsiteX0" fmla="*/ 4396 w 69106"/>
                  <a:gd name="connsiteY0" fmla="*/ 3464 h 40742"/>
                  <a:gd name="connsiteX1" fmla="*/ 4396 w 69106"/>
                  <a:gd name="connsiteY1" fmla="*/ 0 h 40742"/>
                  <a:gd name="connsiteX2" fmla="*/ 0 w 69106"/>
                  <a:gd name="connsiteY2" fmla="*/ 2582 h 40742"/>
                  <a:gd name="connsiteX3" fmla="*/ 69107 w 69106"/>
                  <a:gd name="connsiteY3" fmla="*/ 40742 h 40742"/>
                  <a:gd name="connsiteX4" fmla="*/ 4396 w 69106"/>
                  <a:gd name="connsiteY4" fmla="*/ 3464 h 4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6" h="40742">
                    <a:moveTo>
                      <a:pt x="4396" y="3464"/>
                    </a:moveTo>
                    <a:lnTo>
                      <a:pt x="4396" y="0"/>
                    </a:lnTo>
                    <a:lnTo>
                      <a:pt x="0" y="2582"/>
                    </a:lnTo>
                    <a:lnTo>
                      <a:pt x="69107" y="40742"/>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3" name="Graphic 2">
                <a:extLst>
                  <a:ext uri="{FF2B5EF4-FFF2-40B4-BE49-F238E27FC236}">
                    <a16:creationId xmlns:a16="http://schemas.microsoft.com/office/drawing/2014/main" id="{0368DA0E-2359-986F-70A2-D1B8F647F842}"/>
                  </a:ext>
                </a:extLst>
              </p:cNvPr>
              <p:cNvSpPr/>
              <p:nvPr/>
            </p:nvSpPr>
            <p:spPr>
              <a:xfrm>
                <a:off x="5574402" y="2177262"/>
                <a:ext cx="32413" cy="17812"/>
              </a:xfrm>
              <a:custGeom>
                <a:avLst/>
                <a:gdLst>
                  <a:gd name="connsiteX0" fmla="*/ 0 w 32413"/>
                  <a:gd name="connsiteY0" fmla="*/ 17812 h 17812"/>
                  <a:gd name="connsiteX1" fmla="*/ 32414 w 32413"/>
                  <a:gd name="connsiteY1" fmla="*/ 2590 h 17812"/>
                  <a:gd name="connsiteX2" fmla="*/ 28446 w 32413"/>
                  <a:gd name="connsiteY2" fmla="*/ 0 h 17812"/>
                  <a:gd name="connsiteX3" fmla="*/ 28446 w 32413"/>
                  <a:gd name="connsiteY3" fmla="*/ 2032 h 17812"/>
                  <a:gd name="connsiteX4" fmla="*/ 0 w 32413"/>
                  <a:gd name="connsiteY4" fmla="*/ 17812 h 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13" h="17812">
                    <a:moveTo>
                      <a:pt x="0" y="17812"/>
                    </a:moveTo>
                    <a:lnTo>
                      <a:pt x="32414" y="2590"/>
                    </a:lnTo>
                    <a:lnTo>
                      <a:pt x="28446" y="0"/>
                    </a:lnTo>
                    <a:lnTo>
                      <a:pt x="28446" y="2032"/>
                    </a:lnTo>
                    <a:lnTo>
                      <a:pt x="0" y="17812"/>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4" name="Graphic 2">
                <a:extLst>
                  <a:ext uri="{FF2B5EF4-FFF2-40B4-BE49-F238E27FC236}">
                    <a16:creationId xmlns:a16="http://schemas.microsoft.com/office/drawing/2014/main" id="{DA363D41-42CC-572B-2407-0538C8CC9331}"/>
                  </a:ext>
                </a:extLst>
              </p:cNvPr>
              <p:cNvSpPr/>
              <p:nvPr/>
            </p:nvSpPr>
            <p:spPr>
              <a:xfrm>
                <a:off x="5585075" y="2200852"/>
                <a:ext cx="21740" cy="12393"/>
              </a:xfrm>
              <a:custGeom>
                <a:avLst/>
                <a:gdLst>
                  <a:gd name="connsiteX0" fmla="*/ 0 w 21740"/>
                  <a:gd name="connsiteY0" fmla="*/ 12394 h 12393"/>
                  <a:gd name="connsiteX1" fmla="*/ 21740 w 21740"/>
                  <a:gd name="connsiteY1" fmla="*/ 2590 h 12393"/>
                  <a:gd name="connsiteX2" fmla="*/ 17773 w 21740"/>
                  <a:gd name="connsiteY2" fmla="*/ 0 h 12393"/>
                  <a:gd name="connsiteX3" fmla="*/ 17773 w 21740"/>
                  <a:gd name="connsiteY3" fmla="*/ 2032 h 12393"/>
                  <a:gd name="connsiteX4" fmla="*/ 0 w 21740"/>
                  <a:gd name="connsiteY4" fmla="*/ 12394 h 12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 h="12393">
                    <a:moveTo>
                      <a:pt x="0" y="12394"/>
                    </a:moveTo>
                    <a:lnTo>
                      <a:pt x="21740" y="2590"/>
                    </a:lnTo>
                    <a:lnTo>
                      <a:pt x="17773" y="0"/>
                    </a:lnTo>
                    <a:lnTo>
                      <a:pt x="17773" y="2032"/>
                    </a:lnTo>
                    <a:lnTo>
                      <a:pt x="0" y="1239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5" name="Graphic 2">
                <a:extLst>
                  <a:ext uri="{FF2B5EF4-FFF2-40B4-BE49-F238E27FC236}">
                    <a16:creationId xmlns:a16="http://schemas.microsoft.com/office/drawing/2014/main" id="{A10E4D6B-39B6-8AA0-49BC-865ADDA6273E}"/>
                  </a:ext>
                </a:extLst>
              </p:cNvPr>
              <p:cNvSpPr/>
              <p:nvPr/>
            </p:nvSpPr>
            <p:spPr>
              <a:xfrm>
                <a:off x="5585075" y="2248932"/>
                <a:ext cx="21740" cy="12397"/>
              </a:xfrm>
              <a:custGeom>
                <a:avLst/>
                <a:gdLst>
                  <a:gd name="connsiteX0" fmla="*/ 0 w 21740"/>
                  <a:gd name="connsiteY0" fmla="*/ 12398 h 12397"/>
                  <a:gd name="connsiteX1" fmla="*/ 21740 w 21740"/>
                  <a:gd name="connsiteY1" fmla="*/ 2590 h 12397"/>
                  <a:gd name="connsiteX2" fmla="*/ 17773 w 21740"/>
                  <a:gd name="connsiteY2" fmla="*/ 0 h 12397"/>
                  <a:gd name="connsiteX3" fmla="*/ 17773 w 21740"/>
                  <a:gd name="connsiteY3" fmla="*/ 2036 h 12397"/>
                  <a:gd name="connsiteX4" fmla="*/ 0 w 21740"/>
                  <a:gd name="connsiteY4" fmla="*/ 12398 h 1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 h="12397">
                    <a:moveTo>
                      <a:pt x="0" y="12398"/>
                    </a:moveTo>
                    <a:lnTo>
                      <a:pt x="21740" y="2590"/>
                    </a:lnTo>
                    <a:lnTo>
                      <a:pt x="17773" y="0"/>
                    </a:lnTo>
                    <a:lnTo>
                      <a:pt x="17773" y="2036"/>
                    </a:lnTo>
                    <a:lnTo>
                      <a:pt x="0" y="12398"/>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6" name="Graphic 2">
                <a:extLst>
                  <a:ext uri="{FF2B5EF4-FFF2-40B4-BE49-F238E27FC236}">
                    <a16:creationId xmlns:a16="http://schemas.microsoft.com/office/drawing/2014/main" id="{42DC01CF-D4E5-6BB4-B1A4-3BD12DAA2A7A}"/>
                  </a:ext>
                </a:extLst>
              </p:cNvPr>
              <p:cNvSpPr/>
              <p:nvPr/>
            </p:nvSpPr>
            <p:spPr>
              <a:xfrm>
                <a:off x="5460382" y="2218820"/>
                <a:ext cx="100178" cy="33302"/>
              </a:xfrm>
              <a:custGeom>
                <a:avLst/>
                <a:gdLst>
                  <a:gd name="connsiteX0" fmla="*/ 0 w 100178"/>
                  <a:gd name="connsiteY0" fmla="*/ 1993 h 33302"/>
                  <a:gd name="connsiteX1" fmla="*/ 51891 w 100178"/>
                  <a:gd name="connsiteY1" fmla="*/ 33303 h 33302"/>
                  <a:gd name="connsiteX2" fmla="*/ 100178 w 100178"/>
                  <a:gd name="connsiteY2" fmla="*/ 0 h 33302"/>
                  <a:gd name="connsiteX3" fmla="*/ 49984 w 100178"/>
                  <a:gd name="connsiteY3" fmla="*/ 28911 h 33302"/>
                  <a:gd name="connsiteX4" fmla="*/ 0 w 100178"/>
                  <a:gd name="connsiteY4" fmla="*/ 1993 h 3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8" h="33302">
                    <a:moveTo>
                      <a:pt x="0" y="1993"/>
                    </a:moveTo>
                    <a:lnTo>
                      <a:pt x="51891" y="33303"/>
                    </a:lnTo>
                    <a:lnTo>
                      <a:pt x="100178" y="0"/>
                    </a:lnTo>
                    <a:lnTo>
                      <a:pt x="49984" y="28911"/>
                    </a:lnTo>
                    <a:lnTo>
                      <a:pt x="0" y="199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7" name="Graphic 2">
                <a:extLst>
                  <a:ext uri="{FF2B5EF4-FFF2-40B4-BE49-F238E27FC236}">
                    <a16:creationId xmlns:a16="http://schemas.microsoft.com/office/drawing/2014/main" id="{5D651DD7-481C-13AD-ADEE-3E195F8B68D3}"/>
                  </a:ext>
                </a:extLst>
              </p:cNvPr>
              <p:cNvSpPr/>
              <p:nvPr/>
            </p:nvSpPr>
            <p:spPr>
              <a:xfrm>
                <a:off x="5459840" y="2253473"/>
                <a:ext cx="100178" cy="33302"/>
              </a:xfrm>
              <a:custGeom>
                <a:avLst/>
                <a:gdLst>
                  <a:gd name="connsiteX0" fmla="*/ 0 w 100178"/>
                  <a:gd name="connsiteY0" fmla="*/ 1993 h 33302"/>
                  <a:gd name="connsiteX1" fmla="*/ 51888 w 100178"/>
                  <a:gd name="connsiteY1" fmla="*/ 33303 h 33302"/>
                  <a:gd name="connsiteX2" fmla="*/ 100178 w 100178"/>
                  <a:gd name="connsiteY2" fmla="*/ 0 h 33302"/>
                  <a:gd name="connsiteX3" fmla="*/ 49984 w 100178"/>
                  <a:gd name="connsiteY3" fmla="*/ 28914 h 33302"/>
                  <a:gd name="connsiteX4" fmla="*/ 0 w 100178"/>
                  <a:gd name="connsiteY4" fmla="*/ 1993 h 3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8" h="33302">
                    <a:moveTo>
                      <a:pt x="0" y="1993"/>
                    </a:moveTo>
                    <a:lnTo>
                      <a:pt x="51888" y="33303"/>
                    </a:lnTo>
                    <a:lnTo>
                      <a:pt x="100178" y="0"/>
                    </a:lnTo>
                    <a:lnTo>
                      <a:pt x="49984" y="28914"/>
                    </a:lnTo>
                    <a:lnTo>
                      <a:pt x="0" y="199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8" name="Graphic 2">
                <a:extLst>
                  <a:ext uri="{FF2B5EF4-FFF2-40B4-BE49-F238E27FC236}">
                    <a16:creationId xmlns:a16="http://schemas.microsoft.com/office/drawing/2014/main" id="{F94B9B5D-CF28-5143-82C9-ABAEFA654C9B}"/>
                  </a:ext>
                </a:extLst>
              </p:cNvPr>
              <p:cNvSpPr/>
              <p:nvPr/>
            </p:nvSpPr>
            <p:spPr>
              <a:xfrm>
                <a:off x="5297288" y="2140706"/>
                <a:ext cx="30806" cy="19235"/>
              </a:xfrm>
              <a:custGeom>
                <a:avLst/>
                <a:gdLst>
                  <a:gd name="connsiteX0" fmla="*/ 4396 w 30806"/>
                  <a:gd name="connsiteY0" fmla="*/ 3464 h 19235"/>
                  <a:gd name="connsiteX1" fmla="*/ 4396 w 30806"/>
                  <a:gd name="connsiteY1" fmla="*/ 0 h 19235"/>
                  <a:gd name="connsiteX2" fmla="*/ 0 w 30806"/>
                  <a:gd name="connsiteY2" fmla="*/ 2582 h 19235"/>
                  <a:gd name="connsiteX3" fmla="*/ 30806 w 30806"/>
                  <a:gd name="connsiteY3" fmla="*/ 19236 h 19235"/>
                  <a:gd name="connsiteX4" fmla="*/ 4396 w 30806"/>
                  <a:gd name="connsiteY4" fmla="*/ 3464 h 1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6" h="19235">
                    <a:moveTo>
                      <a:pt x="4396" y="3464"/>
                    </a:moveTo>
                    <a:lnTo>
                      <a:pt x="4396" y="0"/>
                    </a:lnTo>
                    <a:lnTo>
                      <a:pt x="0" y="2582"/>
                    </a:lnTo>
                    <a:lnTo>
                      <a:pt x="30806" y="1923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9" name="Graphic 2">
                <a:extLst>
                  <a:ext uri="{FF2B5EF4-FFF2-40B4-BE49-F238E27FC236}">
                    <a16:creationId xmlns:a16="http://schemas.microsoft.com/office/drawing/2014/main" id="{ACC0F7FA-0A94-2240-A0F3-718D25625B54}"/>
                  </a:ext>
                </a:extLst>
              </p:cNvPr>
              <p:cNvSpPr/>
              <p:nvPr/>
            </p:nvSpPr>
            <p:spPr>
              <a:xfrm>
                <a:off x="5297288" y="2175331"/>
                <a:ext cx="69106" cy="40742"/>
              </a:xfrm>
              <a:custGeom>
                <a:avLst/>
                <a:gdLst>
                  <a:gd name="connsiteX0" fmla="*/ 4396 w 69106"/>
                  <a:gd name="connsiteY0" fmla="*/ 3464 h 40742"/>
                  <a:gd name="connsiteX1" fmla="*/ 4396 w 69106"/>
                  <a:gd name="connsiteY1" fmla="*/ 0 h 40742"/>
                  <a:gd name="connsiteX2" fmla="*/ 0 w 69106"/>
                  <a:gd name="connsiteY2" fmla="*/ 2583 h 40742"/>
                  <a:gd name="connsiteX3" fmla="*/ 69107 w 69106"/>
                  <a:gd name="connsiteY3" fmla="*/ 40742 h 40742"/>
                  <a:gd name="connsiteX4" fmla="*/ 4396 w 69106"/>
                  <a:gd name="connsiteY4" fmla="*/ 3464 h 4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6" h="40742">
                    <a:moveTo>
                      <a:pt x="4396" y="3464"/>
                    </a:moveTo>
                    <a:lnTo>
                      <a:pt x="4396" y="0"/>
                    </a:lnTo>
                    <a:lnTo>
                      <a:pt x="0" y="2583"/>
                    </a:lnTo>
                    <a:lnTo>
                      <a:pt x="69107" y="40742"/>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60" name="Graphic 2">
                <a:extLst>
                  <a:ext uri="{FF2B5EF4-FFF2-40B4-BE49-F238E27FC236}">
                    <a16:creationId xmlns:a16="http://schemas.microsoft.com/office/drawing/2014/main" id="{2E2BAE63-365C-57D1-E25A-3982B2534415}"/>
                  </a:ext>
                </a:extLst>
              </p:cNvPr>
              <p:cNvSpPr/>
              <p:nvPr/>
            </p:nvSpPr>
            <p:spPr>
              <a:xfrm>
                <a:off x="5290778" y="2019087"/>
                <a:ext cx="111565" cy="61932"/>
              </a:xfrm>
              <a:custGeom>
                <a:avLst/>
                <a:gdLst>
                  <a:gd name="connsiteX0" fmla="*/ 0 w 111565"/>
                  <a:gd name="connsiteY0" fmla="*/ 53838 h 61932"/>
                  <a:gd name="connsiteX1" fmla="*/ 13693 w 111565"/>
                  <a:gd name="connsiteY1" fmla="*/ 61933 h 61932"/>
                  <a:gd name="connsiteX2" fmla="*/ 111565 w 111565"/>
                  <a:gd name="connsiteY2" fmla="*/ 14383 h 61932"/>
                  <a:gd name="connsiteX3" fmla="*/ 91721 w 111565"/>
                  <a:gd name="connsiteY3" fmla="*/ 0 h 61932"/>
                  <a:gd name="connsiteX4" fmla="*/ 0 w 111565"/>
                  <a:gd name="connsiteY4" fmla="*/ 53838 h 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65" h="61932">
                    <a:moveTo>
                      <a:pt x="0" y="53838"/>
                    </a:moveTo>
                    <a:lnTo>
                      <a:pt x="13693" y="61933"/>
                    </a:lnTo>
                    <a:lnTo>
                      <a:pt x="111565" y="14383"/>
                    </a:lnTo>
                    <a:lnTo>
                      <a:pt x="91721" y="0"/>
                    </a:lnTo>
                    <a:lnTo>
                      <a:pt x="0" y="53838"/>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61" name="Graphic 2">
                <a:extLst>
                  <a:ext uri="{FF2B5EF4-FFF2-40B4-BE49-F238E27FC236}">
                    <a16:creationId xmlns:a16="http://schemas.microsoft.com/office/drawing/2014/main" id="{A0631300-2F81-8EB5-5FB2-9CD2FBE9748B}"/>
                  </a:ext>
                </a:extLst>
              </p:cNvPr>
              <p:cNvSpPr/>
              <p:nvPr/>
            </p:nvSpPr>
            <p:spPr>
              <a:xfrm>
                <a:off x="5301681" y="2019513"/>
                <a:ext cx="301166" cy="176150"/>
              </a:xfrm>
              <a:custGeom>
                <a:avLst/>
                <a:gdLst>
                  <a:gd name="connsiteX0" fmla="*/ 0 w 301166"/>
                  <a:gd name="connsiteY0" fmla="*/ 54575 h 176150"/>
                  <a:gd name="connsiteX1" fmla="*/ 208112 w 301166"/>
                  <a:gd name="connsiteY1" fmla="*/ 176151 h 176150"/>
                  <a:gd name="connsiteX2" fmla="*/ 301167 w 301166"/>
                  <a:gd name="connsiteY2" fmla="*/ 121576 h 176150"/>
                  <a:gd name="connsiteX3" fmla="*/ 93055 w 301166"/>
                  <a:gd name="connsiteY3" fmla="*/ 0 h 176150"/>
                  <a:gd name="connsiteX4" fmla="*/ 0 w 301166"/>
                  <a:gd name="connsiteY4" fmla="*/ 54575 h 17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66" h="176150">
                    <a:moveTo>
                      <a:pt x="0" y="54575"/>
                    </a:moveTo>
                    <a:lnTo>
                      <a:pt x="208112" y="176151"/>
                    </a:lnTo>
                    <a:lnTo>
                      <a:pt x="301167" y="121576"/>
                    </a:lnTo>
                    <a:lnTo>
                      <a:pt x="93055" y="0"/>
                    </a:lnTo>
                    <a:lnTo>
                      <a:pt x="0" y="54575"/>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62" name="Graphic 2">
                <a:extLst>
                  <a:ext uri="{FF2B5EF4-FFF2-40B4-BE49-F238E27FC236}">
                    <a16:creationId xmlns:a16="http://schemas.microsoft.com/office/drawing/2014/main" id="{E41D1C01-74D9-8674-C68F-F28A0C8FD70A}"/>
                  </a:ext>
                </a:extLst>
              </p:cNvPr>
              <p:cNvSpPr/>
              <p:nvPr/>
            </p:nvSpPr>
            <p:spPr>
              <a:xfrm>
                <a:off x="5325696" y="2033923"/>
                <a:ext cx="252170" cy="145878"/>
              </a:xfrm>
              <a:custGeom>
                <a:avLst/>
                <a:gdLst>
                  <a:gd name="connsiteX0" fmla="*/ 242663 w 252170"/>
                  <a:gd name="connsiteY0" fmla="*/ 105646 h 145878"/>
                  <a:gd name="connsiteX1" fmla="*/ 252256 w 252170"/>
                  <a:gd name="connsiteY1" fmla="*/ 96709 h 145878"/>
                  <a:gd name="connsiteX2" fmla="*/ 85007 w 252170"/>
                  <a:gd name="connsiteY2" fmla="*/ -37 h 145878"/>
                  <a:gd name="connsiteX3" fmla="*/ 69555 w 252170"/>
                  <a:gd name="connsiteY3" fmla="*/ 5514 h 145878"/>
                  <a:gd name="connsiteX4" fmla="*/ 54107 w 252170"/>
                  <a:gd name="connsiteY4" fmla="*/ -33 h 145878"/>
                  <a:gd name="connsiteX5" fmla="*/ 86 w 252170"/>
                  <a:gd name="connsiteY5" fmla="*/ 31218 h 145878"/>
                  <a:gd name="connsiteX6" fmla="*/ 9679 w 252170"/>
                  <a:gd name="connsiteY6" fmla="*/ 40156 h 145878"/>
                  <a:gd name="connsiteX7" fmla="*/ 86 w 252170"/>
                  <a:gd name="connsiteY7" fmla="*/ 49097 h 145878"/>
                  <a:gd name="connsiteX8" fmla="*/ 167335 w 252170"/>
                  <a:gd name="connsiteY8" fmla="*/ 145842 h 145878"/>
                  <a:gd name="connsiteX9" fmla="*/ 198235 w 252170"/>
                  <a:gd name="connsiteY9" fmla="*/ 145842 h 145878"/>
                  <a:gd name="connsiteX10" fmla="*/ 252256 w 252170"/>
                  <a:gd name="connsiteY10" fmla="*/ 114587 h 145878"/>
                  <a:gd name="connsiteX11" fmla="*/ 242663 w 252170"/>
                  <a:gd name="connsiteY11" fmla="*/ 105646 h 145878"/>
                  <a:gd name="connsiteX12" fmla="*/ 47522 w 252170"/>
                  <a:gd name="connsiteY12" fmla="*/ 39063 h 145878"/>
                  <a:gd name="connsiteX13" fmla="*/ 47522 w 252170"/>
                  <a:gd name="connsiteY13" fmla="*/ 27395 h 145878"/>
                  <a:gd name="connsiteX14" fmla="*/ 67683 w 252170"/>
                  <a:gd name="connsiteY14" fmla="*/ 27395 h 145878"/>
                  <a:gd name="connsiteX15" fmla="*/ 67683 w 252170"/>
                  <a:gd name="connsiteY15" fmla="*/ 39063 h 145878"/>
                  <a:gd name="connsiteX16" fmla="*/ 47522 w 252170"/>
                  <a:gd name="connsiteY16" fmla="*/ 39063 h 145878"/>
                  <a:gd name="connsiteX17" fmla="*/ 85425 w 252170"/>
                  <a:gd name="connsiteY17" fmla="*/ 96471 h 145878"/>
                  <a:gd name="connsiteX18" fmla="*/ 94456 w 252170"/>
                  <a:gd name="connsiteY18" fmla="*/ 54550 h 145878"/>
                  <a:gd name="connsiteX19" fmla="*/ 166913 w 252170"/>
                  <a:gd name="connsiteY19" fmla="*/ 49327 h 145878"/>
                  <a:gd name="connsiteX20" fmla="*/ 157886 w 252170"/>
                  <a:gd name="connsiteY20" fmla="*/ 91247 h 145878"/>
                  <a:gd name="connsiteX21" fmla="*/ 85425 w 252170"/>
                  <a:gd name="connsiteY21" fmla="*/ 96467 h 145878"/>
                  <a:gd name="connsiteX22" fmla="*/ 184659 w 252170"/>
                  <a:gd name="connsiteY22" fmla="*/ 118398 h 145878"/>
                  <a:gd name="connsiteX23" fmla="*/ 184659 w 252170"/>
                  <a:gd name="connsiteY23" fmla="*/ 106734 h 145878"/>
                  <a:gd name="connsiteX24" fmla="*/ 204820 w 252170"/>
                  <a:gd name="connsiteY24" fmla="*/ 106734 h 145878"/>
                  <a:gd name="connsiteX25" fmla="*/ 204820 w 252170"/>
                  <a:gd name="connsiteY25" fmla="*/ 118398 h 145878"/>
                  <a:gd name="connsiteX26" fmla="*/ 184659 w 252170"/>
                  <a:gd name="connsiteY26" fmla="*/ 118394 h 14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2170" h="145878">
                    <a:moveTo>
                      <a:pt x="242663" y="105646"/>
                    </a:moveTo>
                    <a:cubicBezTo>
                      <a:pt x="242663" y="101745"/>
                      <a:pt x="246564" y="98339"/>
                      <a:pt x="252256" y="96709"/>
                    </a:cubicBezTo>
                    <a:lnTo>
                      <a:pt x="85007" y="-37"/>
                    </a:lnTo>
                    <a:cubicBezTo>
                      <a:pt x="80833" y="3849"/>
                      <a:pt x="75249" y="5858"/>
                      <a:pt x="69555" y="5514"/>
                    </a:cubicBezTo>
                    <a:cubicBezTo>
                      <a:pt x="63864" y="5858"/>
                      <a:pt x="58280" y="3852"/>
                      <a:pt x="54107" y="-33"/>
                    </a:cubicBezTo>
                    <a:lnTo>
                      <a:pt x="86" y="31218"/>
                    </a:lnTo>
                    <a:cubicBezTo>
                      <a:pt x="5770" y="32849"/>
                      <a:pt x="9679" y="36239"/>
                      <a:pt x="9679" y="40156"/>
                    </a:cubicBezTo>
                    <a:cubicBezTo>
                      <a:pt x="9679" y="44072"/>
                      <a:pt x="5778" y="47466"/>
                      <a:pt x="86" y="49097"/>
                    </a:cubicBezTo>
                    <a:lnTo>
                      <a:pt x="167335" y="145842"/>
                    </a:lnTo>
                    <a:cubicBezTo>
                      <a:pt x="176305" y="138442"/>
                      <a:pt x="189264" y="138442"/>
                      <a:pt x="198235" y="145842"/>
                    </a:cubicBezTo>
                    <a:lnTo>
                      <a:pt x="252256" y="114587"/>
                    </a:lnTo>
                    <a:cubicBezTo>
                      <a:pt x="246572" y="112953"/>
                      <a:pt x="242663" y="109566"/>
                      <a:pt x="242663" y="105646"/>
                    </a:cubicBezTo>
                    <a:close/>
                    <a:moveTo>
                      <a:pt x="47522" y="39063"/>
                    </a:moveTo>
                    <a:cubicBezTo>
                      <a:pt x="41952" y="35841"/>
                      <a:pt x="41952" y="30617"/>
                      <a:pt x="47522" y="27395"/>
                    </a:cubicBezTo>
                    <a:cubicBezTo>
                      <a:pt x="53856" y="24173"/>
                      <a:pt x="61349" y="24173"/>
                      <a:pt x="67683" y="27395"/>
                    </a:cubicBezTo>
                    <a:cubicBezTo>
                      <a:pt x="73250" y="30617"/>
                      <a:pt x="73250" y="35841"/>
                      <a:pt x="67683" y="39063"/>
                    </a:cubicBezTo>
                    <a:cubicBezTo>
                      <a:pt x="61349" y="42285"/>
                      <a:pt x="53856" y="42285"/>
                      <a:pt x="47522" y="39063"/>
                    </a:cubicBezTo>
                    <a:close/>
                    <a:moveTo>
                      <a:pt x="85425" y="96471"/>
                    </a:moveTo>
                    <a:cubicBezTo>
                      <a:pt x="67909" y="86328"/>
                      <a:pt x="71955" y="67568"/>
                      <a:pt x="94456" y="54550"/>
                    </a:cubicBezTo>
                    <a:cubicBezTo>
                      <a:pt x="116957" y="41532"/>
                      <a:pt x="149398" y="39192"/>
                      <a:pt x="166913" y="49327"/>
                    </a:cubicBezTo>
                    <a:cubicBezTo>
                      <a:pt x="184429" y="59462"/>
                      <a:pt x="180387" y="78225"/>
                      <a:pt x="157886" y="91247"/>
                    </a:cubicBezTo>
                    <a:cubicBezTo>
                      <a:pt x="135385" y="104269"/>
                      <a:pt x="102940" y="106598"/>
                      <a:pt x="85425" y="96467"/>
                    </a:cubicBezTo>
                    <a:close/>
                    <a:moveTo>
                      <a:pt x="184659" y="118398"/>
                    </a:moveTo>
                    <a:cubicBezTo>
                      <a:pt x="179088" y="115176"/>
                      <a:pt x="179088" y="109957"/>
                      <a:pt x="184659" y="106734"/>
                    </a:cubicBezTo>
                    <a:cubicBezTo>
                      <a:pt x="190993" y="103512"/>
                      <a:pt x="198485" y="103512"/>
                      <a:pt x="204820" y="106734"/>
                    </a:cubicBezTo>
                    <a:cubicBezTo>
                      <a:pt x="210386" y="109957"/>
                      <a:pt x="210386" y="115176"/>
                      <a:pt x="204820" y="118398"/>
                    </a:cubicBezTo>
                    <a:cubicBezTo>
                      <a:pt x="198485" y="121621"/>
                      <a:pt x="190992" y="121617"/>
                      <a:pt x="184659" y="118394"/>
                    </a:cubicBezTo>
                    <a:close/>
                  </a:path>
                </a:pathLst>
              </a:custGeom>
              <a:solidFill>
                <a:srgbClr val="F4EEC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63" name="Graphic 2">
                <a:extLst>
                  <a:ext uri="{FF2B5EF4-FFF2-40B4-BE49-F238E27FC236}">
                    <a16:creationId xmlns:a16="http://schemas.microsoft.com/office/drawing/2014/main" id="{7CE47C79-B4D4-C8CD-4E94-EBAF48E0019F}"/>
                  </a:ext>
                </a:extLst>
              </p:cNvPr>
              <p:cNvSpPr/>
              <p:nvPr/>
            </p:nvSpPr>
            <p:spPr>
              <a:xfrm>
                <a:off x="5493046" y="2184873"/>
                <a:ext cx="34414" cy="5750"/>
              </a:xfrm>
              <a:custGeom>
                <a:avLst/>
                <a:gdLst>
                  <a:gd name="connsiteX0" fmla="*/ 34501 w 34414"/>
                  <a:gd name="connsiteY0" fmla="*/ -37 h 5750"/>
                  <a:gd name="connsiteX1" fmla="*/ 86 w 34414"/>
                  <a:gd name="connsiteY1" fmla="*/ 1071 h 5750"/>
                  <a:gd name="connsiteX2" fmla="*/ 17570 w 34414"/>
                  <a:gd name="connsiteY2" fmla="*/ 5698 h 5750"/>
                  <a:gd name="connsiteX3" fmla="*/ 34501 w 34414"/>
                  <a:gd name="connsiteY3" fmla="*/ -37 h 5750"/>
                </a:gdLst>
                <a:ahLst/>
                <a:cxnLst>
                  <a:cxn ang="0">
                    <a:pos x="connsiteX0" y="connsiteY0"/>
                  </a:cxn>
                  <a:cxn ang="0">
                    <a:pos x="connsiteX1" y="connsiteY1"/>
                  </a:cxn>
                  <a:cxn ang="0">
                    <a:pos x="connsiteX2" y="connsiteY2"/>
                  </a:cxn>
                  <a:cxn ang="0">
                    <a:pos x="connsiteX3" y="connsiteY3"/>
                  </a:cxn>
                </a:cxnLst>
                <a:rect l="l" t="t" r="r" b="b"/>
                <a:pathLst>
                  <a:path w="34414" h="5750">
                    <a:moveTo>
                      <a:pt x="34501" y="-37"/>
                    </a:moveTo>
                    <a:lnTo>
                      <a:pt x="86" y="1071"/>
                    </a:lnTo>
                    <a:cubicBezTo>
                      <a:pt x="5797" y="3026"/>
                      <a:pt x="11640" y="4570"/>
                      <a:pt x="17570" y="5698"/>
                    </a:cubicBezTo>
                    <a:cubicBezTo>
                      <a:pt x="22197" y="6068"/>
                      <a:pt x="34501" y="-37"/>
                      <a:pt x="34501" y="-37"/>
                    </a:cubicBez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64" name="Graphic 2">
                <a:extLst>
                  <a:ext uri="{FF2B5EF4-FFF2-40B4-BE49-F238E27FC236}">
                    <a16:creationId xmlns:a16="http://schemas.microsoft.com/office/drawing/2014/main" id="{74F18EEF-DEFE-044A-284D-95E219740E1F}"/>
                  </a:ext>
                </a:extLst>
              </p:cNvPr>
              <p:cNvSpPr/>
              <p:nvPr/>
            </p:nvSpPr>
            <p:spPr>
              <a:xfrm>
                <a:off x="5493046" y="2178074"/>
                <a:ext cx="34426" cy="9850"/>
              </a:xfrm>
              <a:custGeom>
                <a:avLst/>
                <a:gdLst>
                  <a:gd name="connsiteX0" fmla="*/ 86 w 34426"/>
                  <a:gd name="connsiteY0" fmla="*/ 7870 h 9850"/>
                  <a:gd name="connsiteX1" fmla="*/ 16470 w 34426"/>
                  <a:gd name="connsiteY1" fmla="*/ -37 h 9850"/>
                  <a:gd name="connsiteX2" fmla="*/ 34513 w 34426"/>
                  <a:gd name="connsiteY2" fmla="*/ 6763 h 9850"/>
                  <a:gd name="connsiteX3" fmla="*/ 16470 w 34426"/>
                  <a:gd name="connsiteY3" fmla="*/ 9813 h 9850"/>
                  <a:gd name="connsiteX4" fmla="*/ 86 w 34426"/>
                  <a:gd name="connsiteY4" fmla="*/ 7870 h 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6" h="9850">
                    <a:moveTo>
                      <a:pt x="86" y="7870"/>
                    </a:moveTo>
                    <a:cubicBezTo>
                      <a:pt x="6443" y="7765"/>
                      <a:pt x="12432" y="4874"/>
                      <a:pt x="16470" y="-37"/>
                    </a:cubicBezTo>
                    <a:cubicBezTo>
                      <a:pt x="21521" y="4242"/>
                      <a:pt x="27894" y="6646"/>
                      <a:pt x="34513" y="6763"/>
                    </a:cubicBezTo>
                    <a:cubicBezTo>
                      <a:pt x="28630" y="8448"/>
                      <a:pt x="22579" y="9470"/>
                      <a:pt x="16470" y="9813"/>
                    </a:cubicBezTo>
                    <a:cubicBezTo>
                      <a:pt x="10966" y="9606"/>
                      <a:pt x="5487" y="8955"/>
                      <a:pt x="86" y="7870"/>
                    </a:cubicBez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65" name="Graphic 2">
                <a:extLst>
                  <a:ext uri="{FF2B5EF4-FFF2-40B4-BE49-F238E27FC236}">
                    <a16:creationId xmlns:a16="http://schemas.microsoft.com/office/drawing/2014/main" id="{41342879-FF5C-B2C8-DAD8-AD5082848130}"/>
                  </a:ext>
                </a:extLst>
              </p:cNvPr>
              <p:cNvSpPr/>
              <p:nvPr/>
            </p:nvSpPr>
            <p:spPr>
              <a:xfrm>
                <a:off x="5383993" y="2067597"/>
                <a:ext cx="135404" cy="195222"/>
              </a:xfrm>
              <a:custGeom>
                <a:avLst/>
                <a:gdLst>
                  <a:gd name="connsiteX0" fmla="*/ 93051 w 135404"/>
                  <a:gd name="connsiteY0" fmla="*/ 0 h 195222"/>
                  <a:gd name="connsiteX1" fmla="*/ 0 w 135404"/>
                  <a:gd name="connsiteY1" fmla="*/ 54576 h 195222"/>
                  <a:gd name="connsiteX2" fmla="*/ 0 w 135404"/>
                  <a:gd name="connsiteY2" fmla="*/ 170479 h 195222"/>
                  <a:gd name="connsiteX3" fmla="*/ 42353 w 135404"/>
                  <a:gd name="connsiteY3" fmla="*/ 195223 h 195222"/>
                  <a:gd name="connsiteX4" fmla="*/ 42353 w 135404"/>
                  <a:gd name="connsiteY4" fmla="*/ 79316 h 195222"/>
                  <a:gd name="connsiteX5" fmla="*/ 135405 w 135404"/>
                  <a:gd name="connsiteY5" fmla="*/ 24744 h 195222"/>
                  <a:gd name="connsiteX6" fmla="*/ 93051 w 135404"/>
                  <a:gd name="connsiteY6" fmla="*/ 0 h 19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04" h="195222">
                    <a:moveTo>
                      <a:pt x="93051" y="0"/>
                    </a:moveTo>
                    <a:lnTo>
                      <a:pt x="0" y="54576"/>
                    </a:lnTo>
                    <a:lnTo>
                      <a:pt x="0" y="170479"/>
                    </a:lnTo>
                    <a:lnTo>
                      <a:pt x="42353" y="195223"/>
                    </a:lnTo>
                    <a:lnTo>
                      <a:pt x="42353" y="79316"/>
                    </a:lnTo>
                    <a:lnTo>
                      <a:pt x="135405" y="24744"/>
                    </a:lnTo>
                    <a:lnTo>
                      <a:pt x="93051" y="0"/>
                    </a:lnTo>
                    <a:close/>
                  </a:path>
                </a:pathLst>
              </a:custGeom>
              <a:solidFill>
                <a:srgbClr val="E9D500"/>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66" name="Graphic 2">
                <a:extLst>
                  <a:ext uri="{FF2B5EF4-FFF2-40B4-BE49-F238E27FC236}">
                    <a16:creationId xmlns:a16="http://schemas.microsoft.com/office/drawing/2014/main" id="{7C25B7BA-07C2-7B5D-6260-1B174C71061A}"/>
                  </a:ext>
                </a:extLst>
              </p:cNvPr>
              <p:cNvSpPr/>
              <p:nvPr/>
            </p:nvSpPr>
            <p:spPr>
              <a:xfrm>
                <a:off x="5391728" y="2072118"/>
                <a:ext cx="118712" cy="185466"/>
              </a:xfrm>
              <a:custGeom>
                <a:avLst/>
                <a:gdLst>
                  <a:gd name="connsiteX0" fmla="*/ 93055 w 118712"/>
                  <a:gd name="connsiteY0" fmla="*/ 0 h 185466"/>
                  <a:gd name="connsiteX1" fmla="*/ 0 w 118712"/>
                  <a:gd name="connsiteY1" fmla="*/ 54576 h 185466"/>
                  <a:gd name="connsiteX2" fmla="*/ 0 w 118712"/>
                  <a:gd name="connsiteY2" fmla="*/ 170479 h 185466"/>
                  <a:gd name="connsiteX3" fmla="*/ 25657 w 118712"/>
                  <a:gd name="connsiteY3" fmla="*/ 185467 h 185466"/>
                  <a:gd name="connsiteX4" fmla="*/ 25657 w 118712"/>
                  <a:gd name="connsiteY4" fmla="*/ 69563 h 185466"/>
                  <a:gd name="connsiteX5" fmla="*/ 118712 w 118712"/>
                  <a:gd name="connsiteY5" fmla="*/ 14988 h 185466"/>
                  <a:gd name="connsiteX6" fmla="*/ 93055 w 118712"/>
                  <a:gd name="connsiteY6" fmla="*/ 0 h 1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12" h="185466">
                    <a:moveTo>
                      <a:pt x="93055" y="0"/>
                    </a:moveTo>
                    <a:lnTo>
                      <a:pt x="0" y="54576"/>
                    </a:lnTo>
                    <a:lnTo>
                      <a:pt x="0" y="170479"/>
                    </a:lnTo>
                    <a:lnTo>
                      <a:pt x="25657" y="185467"/>
                    </a:lnTo>
                    <a:lnTo>
                      <a:pt x="25657" y="69563"/>
                    </a:lnTo>
                    <a:lnTo>
                      <a:pt x="118712" y="14988"/>
                    </a:lnTo>
                    <a:lnTo>
                      <a:pt x="93055" y="0"/>
                    </a:lnTo>
                    <a:close/>
                  </a:path>
                </a:pathLst>
              </a:custGeom>
              <a:solidFill>
                <a:srgbClr val="EAE6E0"/>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67" name="Graphic 2">
                <a:extLst>
                  <a:ext uri="{FF2B5EF4-FFF2-40B4-BE49-F238E27FC236}">
                    <a16:creationId xmlns:a16="http://schemas.microsoft.com/office/drawing/2014/main" id="{DA10C1E3-9E33-01A6-F61A-36ACD933CC20}"/>
                  </a:ext>
                </a:extLst>
              </p:cNvPr>
              <p:cNvSpPr/>
              <p:nvPr/>
            </p:nvSpPr>
            <p:spPr>
              <a:xfrm>
                <a:off x="5383993" y="2122172"/>
                <a:ext cx="42353" cy="140647"/>
              </a:xfrm>
              <a:custGeom>
                <a:avLst/>
                <a:gdLst>
                  <a:gd name="connsiteX0" fmla="*/ 42353 w 42353"/>
                  <a:gd name="connsiteY0" fmla="*/ 24740 h 140647"/>
                  <a:gd name="connsiteX1" fmla="*/ 0 w 42353"/>
                  <a:gd name="connsiteY1" fmla="*/ 0 h 140647"/>
                  <a:gd name="connsiteX2" fmla="*/ 0 w 42353"/>
                  <a:gd name="connsiteY2" fmla="*/ 115903 h 140647"/>
                  <a:gd name="connsiteX3" fmla="*/ 42353 w 42353"/>
                  <a:gd name="connsiteY3" fmla="*/ 140647 h 140647"/>
                  <a:gd name="connsiteX4" fmla="*/ 42353 w 42353"/>
                  <a:gd name="connsiteY4" fmla="*/ 24740 h 140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3" h="140647">
                    <a:moveTo>
                      <a:pt x="42353" y="24740"/>
                    </a:moveTo>
                    <a:lnTo>
                      <a:pt x="0" y="0"/>
                    </a:lnTo>
                    <a:lnTo>
                      <a:pt x="0" y="115903"/>
                    </a:lnTo>
                    <a:lnTo>
                      <a:pt x="42353" y="140647"/>
                    </a:lnTo>
                    <a:lnTo>
                      <a:pt x="42353" y="24740"/>
                    </a:lnTo>
                    <a:close/>
                  </a:path>
                </a:pathLst>
              </a:custGeom>
              <a:solidFill>
                <a:srgbClr val="005D38">
                  <a:alpha val="30000"/>
                </a:srgbClr>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22" name="Group 21">
              <a:extLst>
                <a:ext uri="{FF2B5EF4-FFF2-40B4-BE49-F238E27FC236}">
                  <a16:creationId xmlns:a16="http://schemas.microsoft.com/office/drawing/2014/main" id="{F68EC303-E4BB-0031-4B47-E21D9D224803}"/>
                </a:ext>
              </a:extLst>
            </p:cNvPr>
            <p:cNvGrpSpPr/>
            <p:nvPr/>
          </p:nvGrpSpPr>
          <p:grpSpPr>
            <a:xfrm>
              <a:off x="2111032" y="4996468"/>
              <a:ext cx="779458" cy="719740"/>
              <a:chOff x="5290778" y="2019087"/>
              <a:chExt cx="316037" cy="291824"/>
            </a:xfrm>
          </p:grpSpPr>
          <p:sp>
            <p:nvSpPr>
              <p:cNvPr id="590" name="Graphic 2">
                <a:extLst>
                  <a:ext uri="{FF2B5EF4-FFF2-40B4-BE49-F238E27FC236}">
                    <a16:creationId xmlns:a16="http://schemas.microsoft.com/office/drawing/2014/main" id="{7FCF3E3F-E921-181E-0392-3BB66604D776}"/>
                  </a:ext>
                </a:extLst>
              </p:cNvPr>
              <p:cNvSpPr/>
              <p:nvPr/>
            </p:nvSpPr>
            <p:spPr>
              <a:xfrm>
                <a:off x="5301681" y="2074088"/>
                <a:ext cx="208111" cy="236819"/>
              </a:xfrm>
              <a:custGeom>
                <a:avLst/>
                <a:gdLst>
                  <a:gd name="connsiteX0" fmla="*/ 0 w 208111"/>
                  <a:gd name="connsiteY0" fmla="*/ 0 h 236819"/>
                  <a:gd name="connsiteX1" fmla="*/ 0 w 208111"/>
                  <a:gd name="connsiteY1" fmla="*/ 115248 h 236819"/>
                  <a:gd name="connsiteX2" fmla="*/ 208112 w 208111"/>
                  <a:gd name="connsiteY2" fmla="*/ 236820 h 236819"/>
                  <a:gd name="connsiteX3" fmla="*/ 208112 w 208111"/>
                  <a:gd name="connsiteY3" fmla="*/ 121576 h 236819"/>
                  <a:gd name="connsiteX4" fmla="*/ 0 w 208111"/>
                  <a:gd name="connsiteY4" fmla="*/ 0 h 236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236819">
                    <a:moveTo>
                      <a:pt x="0" y="0"/>
                    </a:moveTo>
                    <a:lnTo>
                      <a:pt x="0" y="115248"/>
                    </a:lnTo>
                    <a:lnTo>
                      <a:pt x="208112" y="236820"/>
                    </a:lnTo>
                    <a:lnTo>
                      <a:pt x="208112" y="121576"/>
                    </a:lnTo>
                    <a:lnTo>
                      <a:pt x="0" y="0"/>
                    </a:lnTo>
                    <a:close/>
                  </a:path>
                </a:pathLst>
              </a:custGeom>
              <a:solidFill>
                <a:srgbClr val="73A459"/>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1" name="Graphic 2">
                <a:extLst>
                  <a:ext uri="{FF2B5EF4-FFF2-40B4-BE49-F238E27FC236}">
                    <a16:creationId xmlns:a16="http://schemas.microsoft.com/office/drawing/2014/main" id="{2BBE64B9-E7FB-AA76-BF79-B8B7B2CF7C72}"/>
                  </a:ext>
                </a:extLst>
              </p:cNvPr>
              <p:cNvSpPr/>
              <p:nvPr/>
            </p:nvSpPr>
            <p:spPr>
              <a:xfrm>
                <a:off x="5301681" y="208017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2" name="Graphic 2">
                <a:extLst>
                  <a:ext uri="{FF2B5EF4-FFF2-40B4-BE49-F238E27FC236}">
                    <a16:creationId xmlns:a16="http://schemas.microsoft.com/office/drawing/2014/main" id="{BCBCF93C-675C-5510-2467-AA23CCFDC750}"/>
                  </a:ext>
                </a:extLst>
              </p:cNvPr>
              <p:cNvSpPr/>
              <p:nvPr/>
            </p:nvSpPr>
            <p:spPr>
              <a:xfrm>
                <a:off x="5301681" y="209234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3" name="Graphic 2">
                <a:extLst>
                  <a:ext uri="{FF2B5EF4-FFF2-40B4-BE49-F238E27FC236}">
                    <a16:creationId xmlns:a16="http://schemas.microsoft.com/office/drawing/2014/main" id="{EE0415B2-F45B-D0A4-6909-0E0735D9B3EE}"/>
                  </a:ext>
                </a:extLst>
              </p:cNvPr>
              <p:cNvSpPr/>
              <p:nvPr/>
            </p:nvSpPr>
            <p:spPr>
              <a:xfrm>
                <a:off x="5301681" y="210452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4" name="Graphic 2">
                <a:extLst>
                  <a:ext uri="{FF2B5EF4-FFF2-40B4-BE49-F238E27FC236}">
                    <a16:creationId xmlns:a16="http://schemas.microsoft.com/office/drawing/2014/main" id="{AF11B3B1-3092-A740-C079-224066B220B7}"/>
                  </a:ext>
                </a:extLst>
              </p:cNvPr>
              <p:cNvSpPr/>
              <p:nvPr/>
            </p:nvSpPr>
            <p:spPr>
              <a:xfrm>
                <a:off x="5301681" y="211669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5" name="Graphic 2">
                <a:extLst>
                  <a:ext uri="{FF2B5EF4-FFF2-40B4-BE49-F238E27FC236}">
                    <a16:creationId xmlns:a16="http://schemas.microsoft.com/office/drawing/2014/main" id="{AA02DBD5-BBC4-DFB8-6CAD-C6FA0E49438B}"/>
                  </a:ext>
                </a:extLst>
              </p:cNvPr>
              <p:cNvSpPr/>
              <p:nvPr/>
            </p:nvSpPr>
            <p:spPr>
              <a:xfrm>
                <a:off x="5301681" y="212887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6" name="Graphic 2">
                <a:extLst>
                  <a:ext uri="{FF2B5EF4-FFF2-40B4-BE49-F238E27FC236}">
                    <a16:creationId xmlns:a16="http://schemas.microsoft.com/office/drawing/2014/main" id="{64A0A182-304C-B374-FB65-01AA64A4DDC0}"/>
                  </a:ext>
                </a:extLst>
              </p:cNvPr>
              <p:cNvSpPr/>
              <p:nvPr/>
            </p:nvSpPr>
            <p:spPr>
              <a:xfrm>
                <a:off x="5509793" y="2141088"/>
                <a:ext cx="93051" cy="169823"/>
              </a:xfrm>
              <a:custGeom>
                <a:avLst/>
                <a:gdLst>
                  <a:gd name="connsiteX0" fmla="*/ 86 w 93051"/>
                  <a:gd name="connsiteY0" fmla="*/ 54538 h 169823"/>
                  <a:gd name="connsiteX1" fmla="*/ 86 w 93051"/>
                  <a:gd name="connsiteY1" fmla="*/ 169786 h 169823"/>
                  <a:gd name="connsiteX2" fmla="*/ 93137 w 93051"/>
                  <a:gd name="connsiteY2" fmla="*/ 115211 h 169823"/>
                  <a:gd name="connsiteX3" fmla="*/ 93137 w 93051"/>
                  <a:gd name="connsiteY3" fmla="*/ -37 h 169823"/>
                </a:gdLst>
                <a:ahLst/>
                <a:cxnLst>
                  <a:cxn ang="0">
                    <a:pos x="connsiteX0" y="connsiteY0"/>
                  </a:cxn>
                  <a:cxn ang="0">
                    <a:pos x="connsiteX1" y="connsiteY1"/>
                  </a:cxn>
                  <a:cxn ang="0">
                    <a:pos x="connsiteX2" y="connsiteY2"/>
                  </a:cxn>
                  <a:cxn ang="0">
                    <a:pos x="connsiteX3" y="connsiteY3"/>
                  </a:cxn>
                </a:cxnLst>
                <a:rect l="l" t="t" r="r" b="b"/>
                <a:pathLst>
                  <a:path w="93051" h="169823">
                    <a:moveTo>
                      <a:pt x="86" y="54538"/>
                    </a:moveTo>
                    <a:lnTo>
                      <a:pt x="86" y="169786"/>
                    </a:lnTo>
                    <a:lnTo>
                      <a:pt x="93137" y="115211"/>
                    </a:lnTo>
                    <a:lnTo>
                      <a:pt x="93137" y="-37"/>
                    </a:lnTo>
                    <a:close/>
                  </a:path>
                </a:pathLst>
              </a:custGeom>
              <a:solidFill>
                <a:srgbClr val="9CCE7A"/>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7" name="Graphic 2">
                <a:extLst>
                  <a:ext uri="{FF2B5EF4-FFF2-40B4-BE49-F238E27FC236}">
                    <a16:creationId xmlns:a16="http://schemas.microsoft.com/office/drawing/2014/main" id="{5D5CC2C4-9525-F590-1211-2E7F513498BF}"/>
                  </a:ext>
                </a:extLst>
              </p:cNvPr>
              <p:cNvSpPr/>
              <p:nvPr/>
            </p:nvSpPr>
            <p:spPr>
              <a:xfrm>
                <a:off x="5509793" y="2147185"/>
                <a:ext cx="93051" cy="59280"/>
              </a:xfrm>
              <a:custGeom>
                <a:avLst/>
                <a:gdLst>
                  <a:gd name="connsiteX0" fmla="*/ 86 w 93051"/>
                  <a:gd name="connsiteY0" fmla="*/ 54535 h 59280"/>
                  <a:gd name="connsiteX1" fmla="*/ 86 w 93051"/>
                  <a:gd name="connsiteY1" fmla="*/ 59243 h 59280"/>
                  <a:gd name="connsiteX2" fmla="*/ 93137 w 93051"/>
                  <a:gd name="connsiteY2" fmla="*/ 4668 h 59280"/>
                  <a:gd name="connsiteX3" fmla="*/ 93137 w 93051"/>
                  <a:gd name="connsiteY3" fmla="*/ -37 h 59280"/>
                </a:gdLst>
                <a:ahLst/>
                <a:cxnLst>
                  <a:cxn ang="0">
                    <a:pos x="connsiteX0" y="connsiteY0"/>
                  </a:cxn>
                  <a:cxn ang="0">
                    <a:pos x="connsiteX1" y="connsiteY1"/>
                  </a:cxn>
                  <a:cxn ang="0">
                    <a:pos x="connsiteX2" y="connsiteY2"/>
                  </a:cxn>
                  <a:cxn ang="0">
                    <a:pos x="connsiteX3" y="connsiteY3"/>
                  </a:cxn>
                </a:cxnLst>
                <a:rect l="l" t="t" r="r" b="b"/>
                <a:pathLst>
                  <a:path w="93051" h="59280">
                    <a:moveTo>
                      <a:pt x="86" y="54535"/>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8" name="Graphic 2">
                <a:extLst>
                  <a:ext uri="{FF2B5EF4-FFF2-40B4-BE49-F238E27FC236}">
                    <a16:creationId xmlns:a16="http://schemas.microsoft.com/office/drawing/2014/main" id="{50D85B01-8703-9BD9-7FFF-52BBFF643AEF}"/>
                  </a:ext>
                </a:extLst>
              </p:cNvPr>
              <p:cNvSpPr/>
              <p:nvPr/>
            </p:nvSpPr>
            <p:spPr>
              <a:xfrm>
                <a:off x="5509793" y="2159353"/>
                <a:ext cx="93051" cy="59276"/>
              </a:xfrm>
              <a:custGeom>
                <a:avLst/>
                <a:gdLst>
                  <a:gd name="connsiteX0" fmla="*/ 86 w 93051"/>
                  <a:gd name="connsiteY0" fmla="*/ 54535 h 59276"/>
                  <a:gd name="connsiteX1" fmla="*/ 86 w 93051"/>
                  <a:gd name="connsiteY1" fmla="*/ 59239 h 59276"/>
                  <a:gd name="connsiteX2" fmla="*/ 93137 w 93051"/>
                  <a:gd name="connsiteY2" fmla="*/ 4668 h 59276"/>
                  <a:gd name="connsiteX3" fmla="*/ 93137 w 93051"/>
                  <a:gd name="connsiteY3" fmla="*/ -37 h 59276"/>
                </a:gdLst>
                <a:ahLst/>
                <a:cxnLst>
                  <a:cxn ang="0">
                    <a:pos x="connsiteX0" y="connsiteY0"/>
                  </a:cxn>
                  <a:cxn ang="0">
                    <a:pos x="connsiteX1" y="connsiteY1"/>
                  </a:cxn>
                  <a:cxn ang="0">
                    <a:pos x="connsiteX2" y="connsiteY2"/>
                  </a:cxn>
                  <a:cxn ang="0">
                    <a:pos x="connsiteX3" y="connsiteY3"/>
                  </a:cxn>
                </a:cxnLst>
                <a:rect l="l" t="t" r="r" b="b"/>
                <a:pathLst>
                  <a:path w="93051" h="59276">
                    <a:moveTo>
                      <a:pt x="86" y="54535"/>
                    </a:moveTo>
                    <a:lnTo>
                      <a:pt x="86" y="59239"/>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9" name="Graphic 2">
                <a:extLst>
                  <a:ext uri="{FF2B5EF4-FFF2-40B4-BE49-F238E27FC236}">
                    <a16:creationId xmlns:a16="http://schemas.microsoft.com/office/drawing/2014/main" id="{D78900FE-8A16-FA26-52CF-54A6A3F12C4D}"/>
                  </a:ext>
                </a:extLst>
              </p:cNvPr>
              <p:cNvSpPr/>
              <p:nvPr/>
            </p:nvSpPr>
            <p:spPr>
              <a:xfrm>
                <a:off x="5509793" y="2171524"/>
                <a:ext cx="93051" cy="59279"/>
              </a:xfrm>
              <a:custGeom>
                <a:avLst/>
                <a:gdLst>
                  <a:gd name="connsiteX0" fmla="*/ 86 w 93051"/>
                  <a:gd name="connsiteY0" fmla="*/ 54538 h 59279"/>
                  <a:gd name="connsiteX1" fmla="*/ 86 w 93051"/>
                  <a:gd name="connsiteY1" fmla="*/ 59243 h 59279"/>
                  <a:gd name="connsiteX2" fmla="*/ 93137 w 93051"/>
                  <a:gd name="connsiteY2" fmla="*/ 4672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72"/>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0" name="Graphic 2">
                <a:extLst>
                  <a:ext uri="{FF2B5EF4-FFF2-40B4-BE49-F238E27FC236}">
                    <a16:creationId xmlns:a16="http://schemas.microsoft.com/office/drawing/2014/main" id="{676D17EB-4C6E-85B9-AA29-0CB9F5291635}"/>
                  </a:ext>
                </a:extLst>
              </p:cNvPr>
              <p:cNvSpPr/>
              <p:nvPr/>
            </p:nvSpPr>
            <p:spPr>
              <a:xfrm>
                <a:off x="5509793" y="2183699"/>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1" name="Graphic 2">
                <a:extLst>
                  <a:ext uri="{FF2B5EF4-FFF2-40B4-BE49-F238E27FC236}">
                    <a16:creationId xmlns:a16="http://schemas.microsoft.com/office/drawing/2014/main" id="{5FA5C18E-FC36-0A01-93B2-A11BE9E4FC9E}"/>
                  </a:ext>
                </a:extLst>
              </p:cNvPr>
              <p:cNvSpPr/>
              <p:nvPr/>
            </p:nvSpPr>
            <p:spPr>
              <a:xfrm>
                <a:off x="5509793" y="2195882"/>
                <a:ext cx="93051" cy="59272"/>
              </a:xfrm>
              <a:custGeom>
                <a:avLst/>
                <a:gdLst>
                  <a:gd name="connsiteX0" fmla="*/ 86 w 93051"/>
                  <a:gd name="connsiteY0" fmla="*/ 54531 h 59272"/>
                  <a:gd name="connsiteX1" fmla="*/ 86 w 93051"/>
                  <a:gd name="connsiteY1" fmla="*/ 59235 h 59272"/>
                  <a:gd name="connsiteX2" fmla="*/ 93137 w 93051"/>
                  <a:gd name="connsiteY2" fmla="*/ 4668 h 59272"/>
                  <a:gd name="connsiteX3" fmla="*/ 93137 w 93051"/>
                  <a:gd name="connsiteY3" fmla="*/ -37 h 59272"/>
                </a:gdLst>
                <a:ahLst/>
                <a:cxnLst>
                  <a:cxn ang="0">
                    <a:pos x="connsiteX0" y="connsiteY0"/>
                  </a:cxn>
                  <a:cxn ang="0">
                    <a:pos x="connsiteX1" y="connsiteY1"/>
                  </a:cxn>
                  <a:cxn ang="0">
                    <a:pos x="connsiteX2" y="connsiteY2"/>
                  </a:cxn>
                  <a:cxn ang="0">
                    <a:pos x="connsiteX3" y="connsiteY3"/>
                  </a:cxn>
                </a:cxnLst>
                <a:rect l="l" t="t" r="r" b="b"/>
                <a:pathLst>
                  <a:path w="93051" h="59272">
                    <a:moveTo>
                      <a:pt x="86" y="54531"/>
                    </a:moveTo>
                    <a:lnTo>
                      <a:pt x="86" y="59235"/>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2" name="Graphic 2">
                <a:extLst>
                  <a:ext uri="{FF2B5EF4-FFF2-40B4-BE49-F238E27FC236}">
                    <a16:creationId xmlns:a16="http://schemas.microsoft.com/office/drawing/2014/main" id="{4F8BDEF4-D3A8-0DAB-39AF-17588880669D}"/>
                  </a:ext>
                </a:extLst>
              </p:cNvPr>
              <p:cNvSpPr/>
              <p:nvPr/>
            </p:nvSpPr>
            <p:spPr>
              <a:xfrm>
                <a:off x="5301681" y="214104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3" name="Graphic 2">
                <a:extLst>
                  <a:ext uri="{FF2B5EF4-FFF2-40B4-BE49-F238E27FC236}">
                    <a16:creationId xmlns:a16="http://schemas.microsoft.com/office/drawing/2014/main" id="{9CD5DCF9-72E9-1AA9-F768-7D29EC34BD83}"/>
                  </a:ext>
                </a:extLst>
              </p:cNvPr>
              <p:cNvSpPr/>
              <p:nvPr/>
            </p:nvSpPr>
            <p:spPr>
              <a:xfrm>
                <a:off x="5301681" y="215322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2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2"/>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4" name="Graphic 2">
                <a:extLst>
                  <a:ext uri="{FF2B5EF4-FFF2-40B4-BE49-F238E27FC236}">
                    <a16:creationId xmlns:a16="http://schemas.microsoft.com/office/drawing/2014/main" id="{85780FC3-D588-EA54-7264-867FA7C4111F}"/>
                  </a:ext>
                </a:extLst>
              </p:cNvPr>
              <p:cNvSpPr/>
              <p:nvPr/>
            </p:nvSpPr>
            <p:spPr>
              <a:xfrm>
                <a:off x="5301681" y="2165395"/>
                <a:ext cx="208111" cy="126280"/>
              </a:xfrm>
              <a:custGeom>
                <a:avLst/>
                <a:gdLst>
                  <a:gd name="connsiteX0" fmla="*/ 0 w 208111"/>
                  <a:gd name="connsiteY0" fmla="*/ 0 h 126280"/>
                  <a:gd name="connsiteX1" fmla="*/ 0 w 208111"/>
                  <a:gd name="connsiteY1" fmla="*/ 4709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9"/>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5" name="Graphic 2">
                <a:extLst>
                  <a:ext uri="{FF2B5EF4-FFF2-40B4-BE49-F238E27FC236}">
                    <a16:creationId xmlns:a16="http://schemas.microsoft.com/office/drawing/2014/main" id="{8B4E1EDE-F03A-1666-E8CF-D861832A6E28}"/>
                  </a:ext>
                </a:extLst>
              </p:cNvPr>
              <p:cNvSpPr/>
              <p:nvPr/>
            </p:nvSpPr>
            <p:spPr>
              <a:xfrm>
                <a:off x="5301681" y="2177571"/>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6" name="Graphic 2">
                <a:extLst>
                  <a:ext uri="{FF2B5EF4-FFF2-40B4-BE49-F238E27FC236}">
                    <a16:creationId xmlns:a16="http://schemas.microsoft.com/office/drawing/2014/main" id="{DA78BB61-436D-1C4F-FE4C-E5676C58C0EF}"/>
                  </a:ext>
                </a:extLst>
              </p:cNvPr>
              <p:cNvSpPr/>
              <p:nvPr/>
            </p:nvSpPr>
            <p:spPr>
              <a:xfrm>
                <a:off x="5509793" y="2208037"/>
                <a:ext cx="93051" cy="59280"/>
              </a:xfrm>
              <a:custGeom>
                <a:avLst/>
                <a:gdLst>
                  <a:gd name="connsiteX0" fmla="*/ 86 w 93051"/>
                  <a:gd name="connsiteY0" fmla="*/ 54539 h 59280"/>
                  <a:gd name="connsiteX1" fmla="*/ 86 w 93051"/>
                  <a:gd name="connsiteY1" fmla="*/ 59243 h 59280"/>
                  <a:gd name="connsiteX2" fmla="*/ 93137 w 93051"/>
                  <a:gd name="connsiteY2" fmla="*/ 4668 h 59280"/>
                  <a:gd name="connsiteX3" fmla="*/ 93137 w 93051"/>
                  <a:gd name="connsiteY3" fmla="*/ -37 h 59280"/>
                </a:gdLst>
                <a:ahLst/>
                <a:cxnLst>
                  <a:cxn ang="0">
                    <a:pos x="connsiteX0" y="connsiteY0"/>
                  </a:cxn>
                  <a:cxn ang="0">
                    <a:pos x="connsiteX1" y="connsiteY1"/>
                  </a:cxn>
                  <a:cxn ang="0">
                    <a:pos x="connsiteX2" y="connsiteY2"/>
                  </a:cxn>
                  <a:cxn ang="0">
                    <a:pos x="connsiteX3" y="connsiteY3"/>
                  </a:cxn>
                </a:cxnLst>
                <a:rect l="l" t="t" r="r" b="b"/>
                <a:pathLst>
                  <a:path w="93051" h="59280">
                    <a:moveTo>
                      <a:pt x="86" y="54539"/>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7" name="Graphic 2">
                <a:extLst>
                  <a:ext uri="{FF2B5EF4-FFF2-40B4-BE49-F238E27FC236}">
                    <a16:creationId xmlns:a16="http://schemas.microsoft.com/office/drawing/2014/main" id="{148BB2D3-6C93-B2A5-B966-90A5CA0FCEFE}"/>
                  </a:ext>
                </a:extLst>
              </p:cNvPr>
              <p:cNvSpPr/>
              <p:nvPr/>
            </p:nvSpPr>
            <p:spPr>
              <a:xfrm>
                <a:off x="5509793" y="2220224"/>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8" name="Graphic 2">
                <a:extLst>
                  <a:ext uri="{FF2B5EF4-FFF2-40B4-BE49-F238E27FC236}">
                    <a16:creationId xmlns:a16="http://schemas.microsoft.com/office/drawing/2014/main" id="{07485874-7065-77EF-3D22-F2D8AC5BD9E6}"/>
                  </a:ext>
                </a:extLst>
              </p:cNvPr>
              <p:cNvSpPr/>
              <p:nvPr/>
            </p:nvSpPr>
            <p:spPr>
              <a:xfrm>
                <a:off x="5509793" y="2232400"/>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9" name="Graphic 2">
                <a:extLst>
                  <a:ext uri="{FF2B5EF4-FFF2-40B4-BE49-F238E27FC236}">
                    <a16:creationId xmlns:a16="http://schemas.microsoft.com/office/drawing/2014/main" id="{1D641445-E8D8-C8E5-7981-2FB97A3C47C1}"/>
                  </a:ext>
                </a:extLst>
              </p:cNvPr>
              <p:cNvSpPr/>
              <p:nvPr/>
            </p:nvSpPr>
            <p:spPr>
              <a:xfrm>
                <a:off x="5509793" y="2244575"/>
                <a:ext cx="93051" cy="59279"/>
              </a:xfrm>
              <a:custGeom>
                <a:avLst/>
                <a:gdLst>
                  <a:gd name="connsiteX0" fmla="*/ 86 w 93051"/>
                  <a:gd name="connsiteY0" fmla="*/ 54535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5"/>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0" name="Graphic 2">
                <a:extLst>
                  <a:ext uri="{FF2B5EF4-FFF2-40B4-BE49-F238E27FC236}">
                    <a16:creationId xmlns:a16="http://schemas.microsoft.com/office/drawing/2014/main" id="{6CAECB4C-93B0-CC6B-F16B-22F75FEB7188}"/>
                  </a:ext>
                </a:extLst>
              </p:cNvPr>
              <p:cNvSpPr/>
              <p:nvPr/>
            </p:nvSpPr>
            <p:spPr>
              <a:xfrm>
                <a:off x="5574402" y="2156021"/>
                <a:ext cx="31395" cy="16512"/>
              </a:xfrm>
              <a:custGeom>
                <a:avLst/>
                <a:gdLst>
                  <a:gd name="connsiteX0" fmla="*/ 0 w 31395"/>
                  <a:gd name="connsiteY0" fmla="*/ 16513 h 16512"/>
                  <a:gd name="connsiteX1" fmla="*/ 31395 w 31395"/>
                  <a:gd name="connsiteY1" fmla="*/ 2368 h 16512"/>
                  <a:gd name="connsiteX2" fmla="*/ 28446 w 31395"/>
                  <a:gd name="connsiteY2" fmla="*/ 0 h 16512"/>
                  <a:gd name="connsiteX3" fmla="*/ 0 w 31395"/>
                  <a:gd name="connsiteY3" fmla="*/ 16513 h 16512"/>
                </a:gdLst>
                <a:ahLst/>
                <a:cxnLst>
                  <a:cxn ang="0">
                    <a:pos x="connsiteX0" y="connsiteY0"/>
                  </a:cxn>
                  <a:cxn ang="0">
                    <a:pos x="connsiteX1" y="connsiteY1"/>
                  </a:cxn>
                  <a:cxn ang="0">
                    <a:pos x="connsiteX2" y="connsiteY2"/>
                  </a:cxn>
                  <a:cxn ang="0">
                    <a:pos x="connsiteX3" y="connsiteY3"/>
                  </a:cxn>
                </a:cxnLst>
                <a:rect l="l" t="t" r="r" b="b"/>
                <a:pathLst>
                  <a:path w="31395" h="16512">
                    <a:moveTo>
                      <a:pt x="0" y="16513"/>
                    </a:moveTo>
                    <a:lnTo>
                      <a:pt x="31395" y="2368"/>
                    </a:lnTo>
                    <a:lnTo>
                      <a:pt x="28446" y="0"/>
                    </a:lnTo>
                    <a:lnTo>
                      <a:pt x="0" y="1651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1" name="Graphic 2">
                <a:extLst>
                  <a:ext uri="{FF2B5EF4-FFF2-40B4-BE49-F238E27FC236}">
                    <a16:creationId xmlns:a16="http://schemas.microsoft.com/office/drawing/2014/main" id="{F3A508DE-8E4B-9A5A-7C9F-E941B746AEEC}"/>
                  </a:ext>
                </a:extLst>
              </p:cNvPr>
              <p:cNvSpPr/>
              <p:nvPr/>
            </p:nvSpPr>
            <p:spPr>
              <a:xfrm>
                <a:off x="5434012" y="2178741"/>
                <a:ext cx="135154" cy="46242"/>
              </a:xfrm>
              <a:custGeom>
                <a:avLst/>
                <a:gdLst>
                  <a:gd name="connsiteX0" fmla="*/ 0 w 135154"/>
                  <a:gd name="connsiteY0" fmla="*/ 0 h 46242"/>
                  <a:gd name="connsiteX1" fmla="*/ 75781 w 135154"/>
                  <a:gd name="connsiteY1" fmla="*/ 46243 h 46242"/>
                  <a:gd name="connsiteX2" fmla="*/ 135155 w 135154"/>
                  <a:gd name="connsiteY2" fmla="*/ 9714 h 46242"/>
                  <a:gd name="connsiteX3" fmla="*/ 75781 w 135154"/>
                  <a:gd name="connsiteY3" fmla="*/ 43114 h 46242"/>
                  <a:gd name="connsiteX4" fmla="*/ 0 w 135154"/>
                  <a:gd name="connsiteY4" fmla="*/ 0 h 46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54" h="46242">
                    <a:moveTo>
                      <a:pt x="0" y="0"/>
                    </a:moveTo>
                    <a:lnTo>
                      <a:pt x="75781" y="46243"/>
                    </a:lnTo>
                    <a:lnTo>
                      <a:pt x="135155" y="9714"/>
                    </a:lnTo>
                    <a:lnTo>
                      <a:pt x="75781" y="43114"/>
                    </a:lnTo>
                    <a:lnTo>
                      <a:pt x="0" y="0"/>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2" name="Graphic 2">
                <a:extLst>
                  <a:ext uri="{FF2B5EF4-FFF2-40B4-BE49-F238E27FC236}">
                    <a16:creationId xmlns:a16="http://schemas.microsoft.com/office/drawing/2014/main" id="{36C1AB5E-60F9-1140-07E2-C076061517C6}"/>
                  </a:ext>
                </a:extLst>
              </p:cNvPr>
              <p:cNvSpPr/>
              <p:nvPr/>
            </p:nvSpPr>
            <p:spPr>
              <a:xfrm>
                <a:off x="5297288" y="2086552"/>
                <a:ext cx="30806" cy="19236"/>
              </a:xfrm>
              <a:custGeom>
                <a:avLst/>
                <a:gdLst>
                  <a:gd name="connsiteX0" fmla="*/ 4396 w 30806"/>
                  <a:gd name="connsiteY0" fmla="*/ 3464 h 19236"/>
                  <a:gd name="connsiteX1" fmla="*/ 4396 w 30806"/>
                  <a:gd name="connsiteY1" fmla="*/ 0 h 19236"/>
                  <a:gd name="connsiteX2" fmla="*/ 0 w 30806"/>
                  <a:gd name="connsiteY2" fmla="*/ 2582 h 19236"/>
                  <a:gd name="connsiteX3" fmla="*/ 30806 w 30806"/>
                  <a:gd name="connsiteY3" fmla="*/ 19236 h 19236"/>
                  <a:gd name="connsiteX4" fmla="*/ 4396 w 30806"/>
                  <a:gd name="connsiteY4" fmla="*/ 3464 h 1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6" h="19236">
                    <a:moveTo>
                      <a:pt x="4396" y="3464"/>
                    </a:moveTo>
                    <a:lnTo>
                      <a:pt x="4396" y="0"/>
                    </a:lnTo>
                    <a:lnTo>
                      <a:pt x="0" y="2582"/>
                    </a:lnTo>
                    <a:lnTo>
                      <a:pt x="30806" y="1923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3" name="Graphic 2">
                <a:extLst>
                  <a:ext uri="{FF2B5EF4-FFF2-40B4-BE49-F238E27FC236}">
                    <a16:creationId xmlns:a16="http://schemas.microsoft.com/office/drawing/2014/main" id="{7DFE858B-B6E3-A336-D484-C4F0F6599697}"/>
                  </a:ext>
                </a:extLst>
              </p:cNvPr>
              <p:cNvSpPr/>
              <p:nvPr/>
            </p:nvSpPr>
            <p:spPr>
              <a:xfrm>
                <a:off x="5297288" y="2114405"/>
                <a:ext cx="69106" cy="40742"/>
              </a:xfrm>
              <a:custGeom>
                <a:avLst/>
                <a:gdLst>
                  <a:gd name="connsiteX0" fmla="*/ 4396 w 69106"/>
                  <a:gd name="connsiteY0" fmla="*/ 3464 h 40742"/>
                  <a:gd name="connsiteX1" fmla="*/ 4396 w 69106"/>
                  <a:gd name="connsiteY1" fmla="*/ 0 h 40742"/>
                  <a:gd name="connsiteX2" fmla="*/ 0 w 69106"/>
                  <a:gd name="connsiteY2" fmla="*/ 2582 h 40742"/>
                  <a:gd name="connsiteX3" fmla="*/ 69107 w 69106"/>
                  <a:gd name="connsiteY3" fmla="*/ 40742 h 40742"/>
                  <a:gd name="connsiteX4" fmla="*/ 4396 w 69106"/>
                  <a:gd name="connsiteY4" fmla="*/ 3464 h 4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6" h="40742">
                    <a:moveTo>
                      <a:pt x="4396" y="3464"/>
                    </a:moveTo>
                    <a:lnTo>
                      <a:pt x="4396" y="0"/>
                    </a:lnTo>
                    <a:lnTo>
                      <a:pt x="0" y="2582"/>
                    </a:lnTo>
                    <a:lnTo>
                      <a:pt x="69107" y="40742"/>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4" name="Graphic 2">
                <a:extLst>
                  <a:ext uri="{FF2B5EF4-FFF2-40B4-BE49-F238E27FC236}">
                    <a16:creationId xmlns:a16="http://schemas.microsoft.com/office/drawing/2014/main" id="{A0D05DEB-3E13-36F5-D228-7C08A2DB6284}"/>
                  </a:ext>
                </a:extLst>
              </p:cNvPr>
              <p:cNvSpPr/>
              <p:nvPr/>
            </p:nvSpPr>
            <p:spPr>
              <a:xfrm>
                <a:off x="5574402" y="2177262"/>
                <a:ext cx="32413" cy="17812"/>
              </a:xfrm>
              <a:custGeom>
                <a:avLst/>
                <a:gdLst>
                  <a:gd name="connsiteX0" fmla="*/ 0 w 32413"/>
                  <a:gd name="connsiteY0" fmla="*/ 17812 h 17812"/>
                  <a:gd name="connsiteX1" fmla="*/ 32414 w 32413"/>
                  <a:gd name="connsiteY1" fmla="*/ 2590 h 17812"/>
                  <a:gd name="connsiteX2" fmla="*/ 28446 w 32413"/>
                  <a:gd name="connsiteY2" fmla="*/ 0 h 17812"/>
                  <a:gd name="connsiteX3" fmla="*/ 28446 w 32413"/>
                  <a:gd name="connsiteY3" fmla="*/ 2032 h 17812"/>
                  <a:gd name="connsiteX4" fmla="*/ 0 w 32413"/>
                  <a:gd name="connsiteY4" fmla="*/ 17812 h 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13" h="17812">
                    <a:moveTo>
                      <a:pt x="0" y="17812"/>
                    </a:moveTo>
                    <a:lnTo>
                      <a:pt x="32414" y="2590"/>
                    </a:lnTo>
                    <a:lnTo>
                      <a:pt x="28446" y="0"/>
                    </a:lnTo>
                    <a:lnTo>
                      <a:pt x="28446" y="2032"/>
                    </a:lnTo>
                    <a:lnTo>
                      <a:pt x="0" y="17812"/>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5" name="Graphic 2">
                <a:extLst>
                  <a:ext uri="{FF2B5EF4-FFF2-40B4-BE49-F238E27FC236}">
                    <a16:creationId xmlns:a16="http://schemas.microsoft.com/office/drawing/2014/main" id="{2A1E4EC8-D3E4-8E7D-3B58-FBBCDCE1E6D7}"/>
                  </a:ext>
                </a:extLst>
              </p:cNvPr>
              <p:cNvSpPr/>
              <p:nvPr/>
            </p:nvSpPr>
            <p:spPr>
              <a:xfrm>
                <a:off x="5585075" y="2200852"/>
                <a:ext cx="21740" cy="12393"/>
              </a:xfrm>
              <a:custGeom>
                <a:avLst/>
                <a:gdLst>
                  <a:gd name="connsiteX0" fmla="*/ 0 w 21740"/>
                  <a:gd name="connsiteY0" fmla="*/ 12394 h 12393"/>
                  <a:gd name="connsiteX1" fmla="*/ 21740 w 21740"/>
                  <a:gd name="connsiteY1" fmla="*/ 2590 h 12393"/>
                  <a:gd name="connsiteX2" fmla="*/ 17773 w 21740"/>
                  <a:gd name="connsiteY2" fmla="*/ 0 h 12393"/>
                  <a:gd name="connsiteX3" fmla="*/ 17773 w 21740"/>
                  <a:gd name="connsiteY3" fmla="*/ 2032 h 12393"/>
                  <a:gd name="connsiteX4" fmla="*/ 0 w 21740"/>
                  <a:gd name="connsiteY4" fmla="*/ 12394 h 12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 h="12393">
                    <a:moveTo>
                      <a:pt x="0" y="12394"/>
                    </a:moveTo>
                    <a:lnTo>
                      <a:pt x="21740" y="2590"/>
                    </a:lnTo>
                    <a:lnTo>
                      <a:pt x="17773" y="0"/>
                    </a:lnTo>
                    <a:lnTo>
                      <a:pt x="17773" y="2032"/>
                    </a:lnTo>
                    <a:lnTo>
                      <a:pt x="0" y="1239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6" name="Graphic 2">
                <a:extLst>
                  <a:ext uri="{FF2B5EF4-FFF2-40B4-BE49-F238E27FC236}">
                    <a16:creationId xmlns:a16="http://schemas.microsoft.com/office/drawing/2014/main" id="{E4E5FC0B-044A-522D-C95E-20236CA26D99}"/>
                  </a:ext>
                </a:extLst>
              </p:cNvPr>
              <p:cNvSpPr/>
              <p:nvPr/>
            </p:nvSpPr>
            <p:spPr>
              <a:xfrm>
                <a:off x="5585075" y="2248932"/>
                <a:ext cx="21740" cy="12397"/>
              </a:xfrm>
              <a:custGeom>
                <a:avLst/>
                <a:gdLst>
                  <a:gd name="connsiteX0" fmla="*/ 0 w 21740"/>
                  <a:gd name="connsiteY0" fmla="*/ 12398 h 12397"/>
                  <a:gd name="connsiteX1" fmla="*/ 21740 w 21740"/>
                  <a:gd name="connsiteY1" fmla="*/ 2590 h 12397"/>
                  <a:gd name="connsiteX2" fmla="*/ 17773 w 21740"/>
                  <a:gd name="connsiteY2" fmla="*/ 0 h 12397"/>
                  <a:gd name="connsiteX3" fmla="*/ 17773 w 21740"/>
                  <a:gd name="connsiteY3" fmla="*/ 2036 h 12397"/>
                  <a:gd name="connsiteX4" fmla="*/ 0 w 21740"/>
                  <a:gd name="connsiteY4" fmla="*/ 12398 h 1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 h="12397">
                    <a:moveTo>
                      <a:pt x="0" y="12398"/>
                    </a:moveTo>
                    <a:lnTo>
                      <a:pt x="21740" y="2590"/>
                    </a:lnTo>
                    <a:lnTo>
                      <a:pt x="17773" y="0"/>
                    </a:lnTo>
                    <a:lnTo>
                      <a:pt x="17773" y="2036"/>
                    </a:lnTo>
                    <a:lnTo>
                      <a:pt x="0" y="12398"/>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7" name="Graphic 2">
                <a:extLst>
                  <a:ext uri="{FF2B5EF4-FFF2-40B4-BE49-F238E27FC236}">
                    <a16:creationId xmlns:a16="http://schemas.microsoft.com/office/drawing/2014/main" id="{2BB5E4F9-C73C-C216-B738-3596D1EB7F95}"/>
                  </a:ext>
                </a:extLst>
              </p:cNvPr>
              <p:cNvSpPr/>
              <p:nvPr/>
            </p:nvSpPr>
            <p:spPr>
              <a:xfrm>
                <a:off x="5460382" y="2218820"/>
                <a:ext cx="100178" cy="33302"/>
              </a:xfrm>
              <a:custGeom>
                <a:avLst/>
                <a:gdLst>
                  <a:gd name="connsiteX0" fmla="*/ 0 w 100178"/>
                  <a:gd name="connsiteY0" fmla="*/ 1993 h 33302"/>
                  <a:gd name="connsiteX1" fmla="*/ 51891 w 100178"/>
                  <a:gd name="connsiteY1" fmla="*/ 33303 h 33302"/>
                  <a:gd name="connsiteX2" fmla="*/ 100178 w 100178"/>
                  <a:gd name="connsiteY2" fmla="*/ 0 h 33302"/>
                  <a:gd name="connsiteX3" fmla="*/ 49984 w 100178"/>
                  <a:gd name="connsiteY3" fmla="*/ 28911 h 33302"/>
                  <a:gd name="connsiteX4" fmla="*/ 0 w 100178"/>
                  <a:gd name="connsiteY4" fmla="*/ 1993 h 3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8" h="33302">
                    <a:moveTo>
                      <a:pt x="0" y="1993"/>
                    </a:moveTo>
                    <a:lnTo>
                      <a:pt x="51891" y="33303"/>
                    </a:lnTo>
                    <a:lnTo>
                      <a:pt x="100178" y="0"/>
                    </a:lnTo>
                    <a:lnTo>
                      <a:pt x="49984" y="28911"/>
                    </a:lnTo>
                    <a:lnTo>
                      <a:pt x="0" y="199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8" name="Graphic 2">
                <a:extLst>
                  <a:ext uri="{FF2B5EF4-FFF2-40B4-BE49-F238E27FC236}">
                    <a16:creationId xmlns:a16="http://schemas.microsoft.com/office/drawing/2014/main" id="{2E7B2960-6AD8-0DCD-C267-ED14F17D6726}"/>
                  </a:ext>
                </a:extLst>
              </p:cNvPr>
              <p:cNvSpPr/>
              <p:nvPr/>
            </p:nvSpPr>
            <p:spPr>
              <a:xfrm>
                <a:off x="5459840" y="2253473"/>
                <a:ext cx="100178" cy="33302"/>
              </a:xfrm>
              <a:custGeom>
                <a:avLst/>
                <a:gdLst>
                  <a:gd name="connsiteX0" fmla="*/ 0 w 100178"/>
                  <a:gd name="connsiteY0" fmla="*/ 1993 h 33302"/>
                  <a:gd name="connsiteX1" fmla="*/ 51888 w 100178"/>
                  <a:gd name="connsiteY1" fmla="*/ 33303 h 33302"/>
                  <a:gd name="connsiteX2" fmla="*/ 100178 w 100178"/>
                  <a:gd name="connsiteY2" fmla="*/ 0 h 33302"/>
                  <a:gd name="connsiteX3" fmla="*/ 49984 w 100178"/>
                  <a:gd name="connsiteY3" fmla="*/ 28914 h 33302"/>
                  <a:gd name="connsiteX4" fmla="*/ 0 w 100178"/>
                  <a:gd name="connsiteY4" fmla="*/ 1993 h 3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8" h="33302">
                    <a:moveTo>
                      <a:pt x="0" y="1993"/>
                    </a:moveTo>
                    <a:lnTo>
                      <a:pt x="51888" y="33303"/>
                    </a:lnTo>
                    <a:lnTo>
                      <a:pt x="100178" y="0"/>
                    </a:lnTo>
                    <a:lnTo>
                      <a:pt x="49984" y="28914"/>
                    </a:lnTo>
                    <a:lnTo>
                      <a:pt x="0" y="199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9" name="Graphic 2">
                <a:extLst>
                  <a:ext uri="{FF2B5EF4-FFF2-40B4-BE49-F238E27FC236}">
                    <a16:creationId xmlns:a16="http://schemas.microsoft.com/office/drawing/2014/main" id="{00F768F5-DD87-9895-EF14-F61D74DADC2D}"/>
                  </a:ext>
                </a:extLst>
              </p:cNvPr>
              <p:cNvSpPr/>
              <p:nvPr/>
            </p:nvSpPr>
            <p:spPr>
              <a:xfrm>
                <a:off x="5297288" y="2140706"/>
                <a:ext cx="30806" cy="19235"/>
              </a:xfrm>
              <a:custGeom>
                <a:avLst/>
                <a:gdLst>
                  <a:gd name="connsiteX0" fmla="*/ 4396 w 30806"/>
                  <a:gd name="connsiteY0" fmla="*/ 3464 h 19235"/>
                  <a:gd name="connsiteX1" fmla="*/ 4396 w 30806"/>
                  <a:gd name="connsiteY1" fmla="*/ 0 h 19235"/>
                  <a:gd name="connsiteX2" fmla="*/ 0 w 30806"/>
                  <a:gd name="connsiteY2" fmla="*/ 2582 h 19235"/>
                  <a:gd name="connsiteX3" fmla="*/ 30806 w 30806"/>
                  <a:gd name="connsiteY3" fmla="*/ 19236 h 19235"/>
                  <a:gd name="connsiteX4" fmla="*/ 4396 w 30806"/>
                  <a:gd name="connsiteY4" fmla="*/ 3464 h 1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6" h="19235">
                    <a:moveTo>
                      <a:pt x="4396" y="3464"/>
                    </a:moveTo>
                    <a:lnTo>
                      <a:pt x="4396" y="0"/>
                    </a:lnTo>
                    <a:lnTo>
                      <a:pt x="0" y="2582"/>
                    </a:lnTo>
                    <a:lnTo>
                      <a:pt x="30806" y="1923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0" name="Graphic 2">
                <a:extLst>
                  <a:ext uri="{FF2B5EF4-FFF2-40B4-BE49-F238E27FC236}">
                    <a16:creationId xmlns:a16="http://schemas.microsoft.com/office/drawing/2014/main" id="{A81665E0-1892-CEF4-364E-67C2D020AF21}"/>
                  </a:ext>
                </a:extLst>
              </p:cNvPr>
              <p:cNvSpPr/>
              <p:nvPr/>
            </p:nvSpPr>
            <p:spPr>
              <a:xfrm>
                <a:off x="5297288" y="2175331"/>
                <a:ext cx="69106" cy="40742"/>
              </a:xfrm>
              <a:custGeom>
                <a:avLst/>
                <a:gdLst>
                  <a:gd name="connsiteX0" fmla="*/ 4396 w 69106"/>
                  <a:gd name="connsiteY0" fmla="*/ 3464 h 40742"/>
                  <a:gd name="connsiteX1" fmla="*/ 4396 w 69106"/>
                  <a:gd name="connsiteY1" fmla="*/ 0 h 40742"/>
                  <a:gd name="connsiteX2" fmla="*/ 0 w 69106"/>
                  <a:gd name="connsiteY2" fmla="*/ 2583 h 40742"/>
                  <a:gd name="connsiteX3" fmla="*/ 69107 w 69106"/>
                  <a:gd name="connsiteY3" fmla="*/ 40742 h 40742"/>
                  <a:gd name="connsiteX4" fmla="*/ 4396 w 69106"/>
                  <a:gd name="connsiteY4" fmla="*/ 3464 h 4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6" h="40742">
                    <a:moveTo>
                      <a:pt x="4396" y="3464"/>
                    </a:moveTo>
                    <a:lnTo>
                      <a:pt x="4396" y="0"/>
                    </a:lnTo>
                    <a:lnTo>
                      <a:pt x="0" y="2583"/>
                    </a:lnTo>
                    <a:lnTo>
                      <a:pt x="69107" y="40742"/>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1" name="Graphic 2">
                <a:extLst>
                  <a:ext uri="{FF2B5EF4-FFF2-40B4-BE49-F238E27FC236}">
                    <a16:creationId xmlns:a16="http://schemas.microsoft.com/office/drawing/2014/main" id="{3C4025BB-39E8-F477-14E4-559B6DA8CEBE}"/>
                  </a:ext>
                </a:extLst>
              </p:cNvPr>
              <p:cNvSpPr/>
              <p:nvPr/>
            </p:nvSpPr>
            <p:spPr>
              <a:xfrm>
                <a:off x="5290778" y="2019087"/>
                <a:ext cx="111565" cy="61932"/>
              </a:xfrm>
              <a:custGeom>
                <a:avLst/>
                <a:gdLst>
                  <a:gd name="connsiteX0" fmla="*/ 0 w 111565"/>
                  <a:gd name="connsiteY0" fmla="*/ 53838 h 61932"/>
                  <a:gd name="connsiteX1" fmla="*/ 13693 w 111565"/>
                  <a:gd name="connsiteY1" fmla="*/ 61933 h 61932"/>
                  <a:gd name="connsiteX2" fmla="*/ 111565 w 111565"/>
                  <a:gd name="connsiteY2" fmla="*/ 14383 h 61932"/>
                  <a:gd name="connsiteX3" fmla="*/ 91721 w 111565"/>
                  <a:gd name="connsiteY3" fmla="*/ 0 h 61932"/>
                  <a:gd name="connsiteX4" fmla="*/ 0 w 111565"/>
                  <a:gd name="connsiteY4" fmla="*/ 53838 h 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65" h="61932">
                    <a:moveTo>
                      <a:pt x="0" y="53838"/>
                    </a:moveTo>
                    <a:lnTo>
                      <a:pt x="13693" y="61933"/>
                    </a:lnTo>
                    <a:lnTo>
                      <a:pt x="111565" y="14383"/>
                    </a:lnTo>
                    <a:lnTo>
                      <a:pt x="91721" y="0"/>
                    </a:lnTo>
                    <a:lnTo>
                      <a:pt x="0" y="53838"/>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2" name="Graphic 2">
                <a:extLst>
                  <a:ext uri="{FF2B5EF4-FFF2-40B4-BE49-F238E27FC236}">
                    <a16:creationId xmlns:a16="http://schemas.microsoft.com/office/drawing/2014/main" id="{5D16DD76-3B33-3D7C-113F-0C32AF129A9B}"/>
                  </a:ext>
                </a:extLst>
              </p:cNvPr>
              <p:cNvSpPr/>
              <p:nvPr/>
            </p:nvSpPr>
            <p:spPr>
              <a:xfrm>
                <a:off x="5301681" y="2019513"/>
                <a:ext cx="301166" cy="176150"/>
              </a:xfrm>
              <a:custGeom>
                <a:avLst/>
                <a:gdLst>
                  <a:gd name="connsiteX0" fmla="*/ 0 w 301166"/>
                  <a:gd name="connsiteY0" fmla="*/ 54575 h 176150"/>
                  <a:gd name="connsiteX1" fmla="*/ 208112 w 301166"/>
                  <a:gd name="connsiteY1" fmla="*/ 176151 h 176150"/>
                  <a:gd name="connsiteX2" fmla="*/ 301167 w 301166"/>
                  <a:gd name="connsiteY2" fmla="*/ 121576 h 176150"/>
                  <a:gd name="connsiteX3" fmla="*/ 93055 w 301166"/>
                  <a:gd name="connsiteY3" fmla="*/ 0 h 176150"/>
                  <a:gd name="connsiteX4" fmla="*/ 0 w 301166"/>
                  <a:gd name="connsiteY4" fmla="*/ 54575 h 17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66" h="176150">
                    <a:moveTo>
                      <a:pt x="0" y="54575"/>
                    </a:moveTo>
                    <a:lnTo>
                      <a:pt x="208112" y="176151"/>
                    </a:lnTo>
                    <a:lnTo>
                      <a:pt x="301167" y="121576"/>
                    </a:lnTo>
                    <a:lnTo>
                      <a:pt x="93055" y="0"/>
                    </a:lnTo>
                    <a:lnTo>
                      <a:pt x="0" y="54575"/>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3" name="Graphic 2">
                <a:extLst>
                  <a:ext uri="{FF2B5EF4-FFF2-40B4-BE49-F238E27FC236}">
                    <a16:creationId xmlns:a16="http://schemas.microsoft.com/office/drawing/2014/main" id="{52A9EA49-1F2E-802C-0139-C0B16C557978}"/>
                  </a:ext>
                </a:extLst>
              </p:cNvPr>
              <p:cNvSpPr/>
              <p:nvPr/>
            </p:nvSpPr>
            <p:spPr>
              <a:xfrm>
                <a:off x="5325696" y="2033923"/>
                <a:ext cx="252170" cy="145878"/>
              </a:xfrm>
              <a:custGeom>
                <a:avLst/>
                <a:gdLst>
                  <a:gd name="connsiteX0" fmla="*/ 242663 w 252170"/>
                  <a:gd name="connsiteY0" fmla="*/ 105646 h 145878"/>
                  <a:gd name="connsiteX1" fmla="*/ 252256 w 252170"/>
                  <a:gd name="connsiteY1" fmla="*/ 96709 h 145878"/>
                  <a:gd name="connsiteX2" fmla="*/ 85007 w 252170"/>
                  <a:gd name="connsiteY2" fmla="*/ -37 h 145878"/>
                  <a:gd name="connsiteX3" fmla="*/ 69555 w 252170"/>
                  <a:gd name="connsiteY3" fmla="*/ 5514 h 145878"/>
                  <a:gd name="connsiteX4" fmla="*/ 54107 w 252170"/>
                  <a:gd name="connsiteY4" fmla="*/ -33 h 145878"/>
                  <a:gd name="connsiteX5" fmla="*/ 86 w 252170"/>
                  <a:gd name="connsiteY5" fmla="*/ 31218 h 145878"/>
                  <a:gd name="connsiteX6" fmla="*/ 9679 w 252170"/>
                  <a:gd name="connsiteY6" fmla="*/ 40156 h 145878"/>
                  <a:gd name="connsiteX7" fmla="*/ 86 w 252170"/>
                  <a:gd name="connsiteY7" fmla="*/ 49097 h 145878"/>
                  <a:gd name="connsiteX8" fmla="*/ 167335 w 252170"/>
                  <a:gd name="connsiteY8" fmla="*/ 145842 h 145878"/>
                  <a:gd name="connsiteX9" fmla="*/ 198235 w 252170"/>
                  <a:gd name="connsiteY9" fmla="*/ 145842 h 145878"/>
                  <a:gd name="connsiteX10" fmla="*/ 252256 w 252170"/>
                  <a:gd name="connsiteY10" fmla="*/ 114587 h 145878"/>
                  <a:gd name="connsiteX11" fmla="*/ 242663 w 252170"/>
                  <a:gd name="connsiteY11" fmla="*/ 105646 h 145878"/>
                  <a:gd name="connsiteX12" fmla="*/ 47522 w 252170"/>
                  <a:gd name="connsiteY12" fmla="*/ 39063 h 145878"/>
                  <a:gd name="connsiteX13" fmla="*/ 47522 w 252170"/>
                  <a:gd name="connsiteY13" fmla="*/ 27395 h 145878"/>
                  <a:gd name="connsiteX14" fmla="*/ 67683 w 252170"/>
                  <a:gd name="connsiteY14" fmla="*/ 27395 h 145878"/>
                  <a:gd name="connsiteX15" fmla="*/ 67683 w 252170"/>
                  <a:gd name="connsiteY15" fmla="*/ 39063 h 145878"/>
                  <a:gd name="connsiteX16" fmla="*/ 47522 w 252170"/>
                  <a:gd name="connsiteY16" fmla="*/ 39063 h 145878"/>
                  <a:gd name="connsiteX17" fmla="*/ 85425 w 252170"/>
                  <a:gd name="connsiteY17" fmla="*/ 96471 h 145878"/>
                  <a:gd name="connsiteX18" fmla="*/ 94456 w 252170"/>
                  <a:gd name="connsiteY18" fmla="*/ 54550 h 145878"/>
                  <a:gd name="connsiteX19" fmla="*/ 166913 w 252170"/>
                  <a:gd name="connsiteY19" fmla="*/ 49327 h 145878"/>
                  <a:gd name="connsiteX20" fmla="*/ 157886 w 252170"/>
                  <a:gd name="connsiteY20" fmla="*/ 91247 h 145878"/>
                  <a:gd name="connsiteX21" fmla="*/ 85425 w 252170"/>
                  <a:gd name="connsiteY21" fmla="*/ 96467 h 145878"/>
                  <a:gd name="connsiteX22" fmla="*/ 184659 w 252170"/>
                  <a:gd name="connsiteY22" fmla="*/ 118398 h 145878"/>
                  <a:gd name="connsiteX23" fmla="*/ 184659 w 252170"/>
                  <a:gd name="connsiteY23" fmla="*/ 106734 h 145878"/>
                  <a:gd name="connsiteX24" fmla="*/ 204820 w 252170"/>
                  <a:gd name="connsiteY24" fmla="*/ 106734 h 145878"/>
                  <a:gd name="connsiteX25" fmla="*/ 204820 w 252170"/>
                  <a:gd name="connsiteY25" fmla="*/ 118398 h 145878"/>
                  <a:gd name="connsiteX26" fmla="*/ 184659 w 252170"/>
                  <a:gd name="connsiteY26" fmla="*/ 118394 h 14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2170" h="145878">
                    <a:moveTo>
                      <a:pt x="242663" y="105646"/>
                    </a:moveTo>
                    <a:cubicBezTo>
                      <a:pt x="242663" y="101745"/>
                      <a:pt x="246564" y="98339"/>
                      <a:pt x="252256" y="96709"/>
                    </a:cubicBezTo>
                    <a:lnTo>
                      <a:pt x="85007" y="-37"/>
                    </a:lnTo>
                    <a:cubicBezTo>
                      <a:pt x="80833" y="3849"/>
                      <a:pt x="75249" y="5858"/>
                      <a:pt x="69555" y="5514"/>
                    </a:cubicBezTo>
                    <a:cubicBezTo>
                      <a:pt x="63864" y="5858"/>
                      <a:pt x="58280" y="3852"/>
                      <a:pt x="54107" y="-33"/>
                    </a:cubicBezTo>
                    <a:lnTo>
                      <a:pt x="86" y="31218"/>
                    </a:lnTo>
                    <a:cubicBezTo>
                      <a:pt x="5770" y="32849"/>
                      <a:pt x="9679" y="36239"/>
                      <a:pt x="9679" y="40156"/>
                    </a:cubicBezTo>
                    <a:cubicBezTo>
                      <a:pt x="9679" y="44072"/>
                      <a:pt x="5778" y="47466"/>
                      <a:pt x="86" y="49097"/>
                    </a:cubicBezTo>
                    <a:lnTo>
                      <a:pt x="167335" y="145842"/>
                    </a:lnTo>
                    <a:cubicBezTo>
                      <a:pt x="176305" y="138442"/>
                      <a:pt x="189264" y="138442"/>
                      <a:pt x="198235" y="145842"/>
                    </a:cubicBezTo>
                    <a:lnTo>
                      <a:pt x="252256" y="114587"/>
                    </a:lnTo>
                    <a:cubicBezTo>
                      <a:pt x="246572" y="112953"/>
                      <a:pt x="242663" y="109566"/>
                      <a:pt x="242663" y="105646"/>
                    </a:cubicBezTo>
                    <a:close/>
                    <a:moveTo>
                      <a:pt x="47522" y="39063"/>
                    </a:moveTo>
                    <a:cubicBezTo>
                      <a:pt x="41952" y="35841"/>
                      <a:pt x="41952" y="30617"/>
                      <a:pt x="47522" y="27395"/>
                    </a:cubicBezTo>
                    <a:cubicBezTo>
                      <a:pt x="53856" y="24173"/>
                      <a:pt x="61349" y="24173"/>
                      <a:pt x="67683" y="27395"/>
                    </a:cubicBezTo>
                    <a:cubicBezTo>
                      <a:pt x="73250" y="30617"/>
                      <a:pt x="73250" y="35841"/>
                      <a:pt x="67683" y="39063"/>
                    </a:cubicBezTo>
                    <a:cubicBezTo>
                      <a:pt x="61349" y="42285"/>
                      <a:pt x="53856" y="42285"/>
                      <a:pt x="47522" y="39063"/>
                    </a:cubicBezTo>
                    <a:close/>
                    <a:moveTo>
                      <a:pt x="85425" y="96471"/>
                    </a:moveTo>
                    <a:cubicBezTo>
                      <a:pt x="67909" y="86328"/>
                      <a:pt x="71955" y="67568"/>
                      <a:pt x="94456" y="54550"/>
                    </a:cubicBezTo>
                    <a:cubicBezTo>
                      <a:pt x="116957" y="41532"/>
                      <a:pt x="149398" y="39192"/>
                      <a:pt x="166913" y="49327"/>
                    </a:cubicBezTo>
                    <a:cubicBezTo>
                      <a:pt x="184429" y="59462"/>
                      <a:pt x="180387" y="78225"/>
                      <a:pt x="157886" y="91247"/>
                    </a:cubicBezTo>
                    <a:cubicBezTo>
                      <a:pt x="135385" y="104269"/>
                      <a:pt x="102940" y="106598"/>
                      <a:pt x="85425" y="96467"/>
                    </a:cubicBezTo>
                    <a:close/>
                    <a:moveTo>
                      <a:pt x="184659" y="118398"/>
                    </a:moveTo>
                    <a:cubicBezTo>
                      <a:pt x="179088" y="115176"/>
                      <a:pt x="179088" y="109957"/>
                      <a:pt x="184659" y="106734"/>
                    </a:cubicBezTo>
                    <a:cubicBezTo>
                      <a:pt x="190993" y="103512"/>
                      <a:pt x="198485" y="103512"/>
                      <a:pt x="204820" y="106734"/>
                    </a:cubicBezTo>
                    <a:cubicBezTo>
                      <a:pt x="210386" y="109957"/>
                      <a:pt x="210386" y="115176"/>
                      <a:pt x="204820" y="118398"/>
                    </a:cubicBezTo>
                    <a:cubicBezTo>
                      <a:pt x="198485" y="121621"/>
                      <a:pt x="190992" y="121617"/>
                      <a:pt x="184659" y="118394"/>
                    </a:cubicBezTo>
                    <a:close/>
                  </a:path>
                </a:pathLst>
              </a:custGeom>
              <a:solidFill>
                <a:srgbClr val="F4EEC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4" name="Graphic 2">
                <a:extLst>
                  <a:ext uri="{FF2B5EF4-FFF2-40B4-BE49-F238E27FC236}">
                    <a16:creationId xmlns:a16="http://schemas.microsoft.com/office/drawing/2014/main" id="{A0B666B2-E2D6-FB97-9BC7-5FD8671F8884}"/>
                  </a:ext>
                </a:extLst>
              </p:cNvPr>
              <p:cNvSpPr/>
              <p:nvPr/>
            </p:nvSpPr>
            <p:spPr>
              <a:xfrm>
                <a:off x="5493046" y="2184873"/>
                <a:ext cx="34414" cy="5750"/>
              </a:xfrm>
              <a:custGeom>
                <a:avLst/>
                <a:gdLst>
                  <a:gd name="connsiteX0" fmla="*/ 34501 w 34414"/>
                  <a:gd name="connsiteY0" fmla="*/ -37 h 5750"/>
                  <a:gd name="connsiteX1" fmla="*/ 86 w 34414"/>
                  <a:gd name="connsiteY1" fmla="*/ 1071 h 5750"/>
                  <a:gd name="connsiteX2" fmla="*/ 17570 w 34414"/>
                  <a:gd name="connsiteY2" fmla="*/ 5698 h 5750"/>
                  <a:gd name="connsiteX3" fmla="*/ 34501 w 34414"/>
                  <a:gd name="connsiteY3" fmla="*/ -37 h 5750"/>
                </a:gdLst>
                <a:ahLst/>
                <a:cxnLst>
                  <a:cxn ang="0">
                    <a:pos x="connsiteX0" y="connsiteY0"/>
                  </a:cxn>
                  <a:cxn ang="0">
                    <a:pos x="connsiteX1" y="connsiteY1"/>
                  </a:cxn>
                  <a:cxn ang="0">
                    <a:pos x="connsiteX2" y="connsiteY2"/>
                  </a:cxn>
                  <a:cxn ang="0">
                    <a:pos x="connsiteX3" y="connsiteY3"/>
                  </a:cxn>
                </a:cxnLst>
                <a:rect l="l" t="t" r="r" b="b"/>
                <a:pathLst>
                  <a:path w="34414" h="5750">
                    <a:moveTo>
                      <a:pt x="34501" y="-37"/>
                    </a:moveTo>
                    <a:lnTo>
                      <a:pt x="86" y="1071"/>
                    </a:lnTo>
                    <a:cubicBezTo>
                      <a:pt x="5797" y="3026"/>
                      <a:pt x="11640" y="4570"/>
                      <a:pt x="17570" y="5698"/>
                    </a:cubicBezTo>
                    <a:cubicBezTo>
                      <a:pt x="22197" y="6068"/>
                      <a:pt x="34501" y="-37"/>
                      <a:pt x="34501" y="-37"/>
                    </a:cubicBez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5" name="Graphic 2">
                <a:extLst>
                  <a:ext uri="{FF2B5EF4-FFF2-40B4-BE49-F238E27FC236}">
                    <a16:creationId xmlns:a16="http://schemas.microsoft.com/office/drawing/2014/main" id="{33A75F4A-92A1-3177-3820-598DE8BB307E}"/>
                  </a:ext>
                </a:extLst>
              </p:cNvPr>
              <p:cNvSpPr/>
              <p:nvPr/>
            </p:nvSpPr>
            <p:spPr>
              <a:xfrm>
                <a:off x="5493046" y="2178074"/>
                <a:ext cx="34426" cy="9850"/>
              </a:xfrm>
              <a:custGeom>
                <a:avLst/>
                <a:gdLst>
                  <a:gd name="connsiteX0" fmla="*/ 86 w 34426"/>
                  <a:gd name="connsiteY0" fmla="*/ 7870 h 9850"/>
                  <a:gd name="connsiteX1" fmla="*/ 16470 w 34426"/>
                  <a:gd name="connsiteY1" fmla="*/ -37 h 9850"/>
                  <a:gd name="connsiteX2" fmla="*/ 34513 w 34426"/>
                  <a:gd name="connsiteY2" fmla="*/ 6763 h 9850"/>
                  <a:gd name="connsiteX3" fmla="*/ 16470 w 34426"/>
                  <a:gd name="connsiteY3" fmla="*/ 9813 h 9850"/>
                  <a:gd name="connsiteX4" fmla="*/ 86 w 34426"/>
                  <a:gd name="connsiteY4" fmla="*/ 7870 h 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6" h="9850">
                    <a:moveTo>
                      <a:pt x="86" y="7870"/>
                    </a:moveTo>
                    <a:cubicBezTo>
                      <a:pt x="6443" y="7765"/>
                      <a:pt x="12432" y="4874"/>
                      <a:pt x="16470" y="-37"/>
                    </a:cubicBezTo>
                    <a:cubicBezTo>
                      <a:pt x="21521" y="4242"/>
                      <a:pt x="27894" y="6646"/>
                      <a:pt x="34513" y="6763"/>
                    </a:cubicBezTo>
                    <a:cubicBezTo>
                      <a:pt x="28630" y="8448"/>
                      <a:pt x="22579" y="9470"/>
                      <a:pt x="16470" y="9813"/>
                    </a:cubicBezTo>
                    <a:cubicBezTo>
                      <a:pt x="10966" y="9606"/>
                      <a:pt x="5487" y="8955"/>
                      <a:pt x="86" y="7870"/>
                    </a:cubicBez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6" name="Graphic 2">
                <a:extLst>
                  <a:ext uri="{FF2B5EF4-FFF2-40B4-BE49-F238E27FC236}">
                    <a16:creationId xmlns:a16="http://schemas.microsoft.com/office/drawing/2014/main" id="{D14C3F9F-ED16-09E1-F753-393648BFAEAB}"/>
                  </a:ext>
                </a:extLst>
              </p:cNvPr>
              <p:cNvSpPr/>
              <p:nvPr/>
            </p:nvSpPr>
            <p:spPr>
              <a:xfrm>
                <a:off x="5383993" y="2067597"/>
                <a:ext cx="135404" cy="195222"/>
              </a:xfrm>
              <a:custGeom>
                <a:avLst/>
                <a:gdLst>
                  <a:gd name="connsiteX0" fmla="*/ 93051 w 135404"/>
                  <a:gd name="connsiteY0" fmla="*/ 0 h 195222"/>
                  <a:gd name="connsiteX1" fmla="*/ 0 w 135404"/>
                  <a:gd name="connsiteY1" fmla="*/ 54576 h 195222"/>
                  <a:gd name="connsiteX2" fmla="*/ 0 w 135404"/>
                  <a:gd name="connsiteY2" fmla="*/ 170479 h 195222"/>
                  <a:gd name="connsiteX3" fmla="*/ 42353 w 135404"/>
                  <a:gd name="connsiteY3" fmla="*/ 195223 h 195222"/>
                  <a:gd name="connsiteX4" fmla="*/ 42353 w 135404"/>
                  <a:gd name="connsiteY4" fmla="*/ 79316 h 195222"/>
                  <a:gd name="connsiteX5" fmla="*/ 135405 w 135404"/>
                  <a:gd name="connsiteY5" fmla="*/ 24744 h 195222"/>
                  <a:gd name="connsiteX6" fmla="*/ 93051 w 135404"/>
                  <a:gd name="connsiteY6" fmla="*/ 0 h 19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04" h="195222">
                    <a:moveTo>
                      <a:pt x="93051" y="0"/>
                    </a:moveTo>
                    <a:lnTo>
                      <a:pt x="0" y="54576"/>
                    </a:lnTo>
                    <a:lnTo>
                      <a:pt x="0" y="170479"/>
                    </a:lnTo>
                    <a:lnTo>
                      <a:pt x="42353" y="195223"/>
                    </a:lnTo>
                    <a:lnTo>
                      <a:pt x="42353" y="79316"/>
                    </a:lnTo>
                    <a:lnTo>
                      <a:pt x="135405" y="24744"/>
                    </a:lnTo>
                    <a:lnTo>
                      <a:pt x="93051" y="0"/>
                    </a:lnTo>
                    <a:close/>
                  </a:path>
                </a:pathLst>
              </a:custGeom>
              <a:solidFill>
                <a:srgbClr val="E9D500"/>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7" name="Graphic 2">
                <a:extLst>
                  <a:ext uri="{FF2B5EF4-FFF2-40B4-BE49-F238E27FC236}">
                    <a16:creationId xmlns:a16="http://schemas.microsoft.com/office/drawing/2014/main" id="{BA527747-E677-4C72-E74A-89E60C1BD00D}"/>
                  </a:ext>
                </a:extLst>
              </p:cNvPr>
              <p:cNvSpPr/>
              <p:nvPr/>
            </p:nvSpPr>
            <p:spPr>
              <a:xfrm>
                <a:off x="5391728" y="2072118"/>
                <a:ext cx="118712" cy="185466"/>
              </a:xfrm>
              <a:custGeom>
                <a:avLst/>
                <a:gdLst>
                  <a:gd name="connsiteX0" fmla="*/ 93055 w 118712"/>
                  <a:gd name="connsiteY0" fmla="*/ 0 h 185466"/>
                  <a:gd name="connsiteX1" fmla="*/ 0 w 118712"/>
                  <a:gd name="connsiteY1" fmla="*/ 54576 h 185466"/>
                  <a:gd name="connsiteX2" fmla="*/ 0 w 118712"/>
                  <a:gd name="connsiteY2" fmla="*/ 170479 h 185466"/>
                  <a:gd name="connsiteX3" fmla="*/ 25657 w 118712"/>
                  <a:gd name="connsiteY3" fmla="*/ 185467 h 185466"/>
                  <a:gd name="connsiteX4" fmla="*/ 25657 w 118712"/>
                  <a:gd name="connsiteY4" fmla="*/ 69563 h 185466"/>
                  <a:gd name="connsiteX5" fmla="*/ 118712 w 118712"/>
                  <a:gd name="connsiteY5" fmla="*/ 14988 h 185466"/>
                  <a:gd name="connsiteX6" fmla="*/ 93055 w 118712"/>
                  <a:gd name="connsiteY6" fmla="*/ 0 h 1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12" h="185466">
                    <a:moveTo>
                      <a:pt x="93055" y="0"/>
                    </a:moveTo>
                    <a:lnTo>
                      <a:pt x="0" y="54576"/>
                    </a:lnTo>
                    <a:lnTo>
                      <a:pt x="0" y="170479"/>
                    </a:lnTo>
                    <a:lnTo>
                      <a:pt x="25657" y="185467"/>
                    </a:lnTo>
                    <a:lnTo>
                      <a:pt x="25657" y="69563"/>
                    </a:lnTo>
                    <a:lnTo>
                      <a:pt x="118712" y="14988"/>
                    </a:lnTo>
                    <a:lnTo>
                      <a:pt x="93055" y="0"/>
                    </a:lnTo>
                    <a:close/>
                  </a:path>
                </a:pathLst>
              </a:custGeom>
              <a:solidFill>
                <a:srgbClr val="EAE6E0"/>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8" name="Graphic 2">
                <a:extLst>
                  <a:ext uri="{FF2B5EF4-FFF2-40B4-BE49-F238E27FC236}">
                    <a16:creationId xmlns:a16="http://schemas.microsoft.com/office/drawing/2014/main" id="{0258E18D-F462-319C-6293-A6B1BCD79217}"/>
                  </a:ext>
                </a:extLst>
              </p:cNvPr>
              <p:cNvSpPr/>
              <p:nvPr/>
            </p:nvSpPr>
            <p:spPr>
              <a:xfrm>
                <a:off x="5383993" y="2122172"/>
                <a:ext cx="42353" cy="140647"/>
              </a:xfrm>
              <a:custGeom>
                <a:avLst/>
                <a:gdLst>
                  <a:gd name="connsiteX0" fmla="*/ 42353 w 42353"/>
                  <a:gd name="connsiteY0" fmla="*/ 24740 h 140647"/>
                  <a:gd name="connsiteX1" fmla="*/ 0 w 42353"/>
                  <a:gd name="connsiteY1" fmla="*/ 0 h 140647"/>
                  <a:gd name="connsiteX2" fmla="*/ 0 w 42353"/>
                  <a:gd name="connsiteY2" fmla="*/ 115903 h 140647"/>
                  <a:gd name="connsiteX3" fmla="*/ 42353 w 42353"/>
                  <a:gd name="connsiteY3" fmla="*/ 140647 h 140647"/>
                  <a:gd name="connsiteX4" fmla="*/ 42353 w 42353"/>
                  <a:gd name="connsiteY4" fmla="*/ 24740 h 140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3" h="140647">
                    <a:moveTo>
                      <a:pt x="42353" y="24740"/>
                    </a:moveTo>
                    <a:lnTo>
                      <a:pt x="0" y="0"/>
                    </a:lnTo>
                    <a:lnTo>
                      <a:pt x="0" y="115903"/>
                    </a:lnTo>
                    <a:lnTo>
                      <a:pt x="42353" y="140647"/>
                    </a:lnTo>
                    <a:lnTo>
                      <a:pt x="42353" y="24740"/>
                    </a:lnTo>
                    <a:close/>
                  </a:path>
                </a:pathLst>
              </a:custGeom>
              <a:solidFill>
                <a:srgbClr val="005D38">
                  <a:alpha val="30000"/>
                </a:srgbClr>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33" name="Group 32">
              <a:extLst>
                <a:ext uri="{FF2B5EF4-FFF2-40B4-BE49-F238E27FC236}">
                  <a16:creationId xmlns:a16="http://schemas.microsoft.com/office/drawing/2014/main" id="{E059A5FC-EFB5-4008-56A0-F419B546AEC9}"/>
                </a:ext>
              </a:extLst>
            </p:cNvPr>
            <p:cNvGrpSpPr/>
            <p:nvPr/>
          </p:nvGrpSpPr>
          <p:grpSpPr>
            <a:xfrm>
              <a:off x="2120144" y="4733052"/>
              <a:ext cx="779458" cy="719740"/>
              <a:chOff x="5290778" y="2019087"/>
              <a:chExt cx="316037" cy="291824"/>
            </a:xfrm>
          </p:grpSpPr>
          <p:sp>
            <p:nvSpPr>
              <p:cNvPr id="551" name="Graphic 2">
                <a:extLst>
                  <a:ext uri="{FF2B5EF4-FFF2-40B4-BE49-F238E27FC236}">
                    <a16:creationId xmlns:a16="http://schemas.microsoft.com/office/drawing/2014/main" id="{3C6F5AD7-C1ED-A901-43C5-8077E2DBBB14}"/>
                  </a:ext>
                </a:extLst>
              </p:cNvPr>
              <p:cNvSpPr/>
              <p:nvPr/>
            </p:nvSpPr>
            <p:spPr>
              <a:xfrm>
                <a:off x="5301681" y="2074088"/>
                <a:ext cx="208111" cy="236819"/>
              </a:xfrm>
              <a:custGeom>
                <a:avLst/>
                <a:gdLst>
                  <a:gd name="connsiteX0" fmla="*/ 0 w 208111"/>
                  <a:gd name="connsiteY0" fmla="*/ 0 h 236819"/>
                  <a:gd name="connsiteX1" fmla="*/ 0 w 208111"/>
                  <a:gd name="connsiteY1" fmla="*/ 115248 h 236819"/>
                  <a:gd name="connsiteX2" fmla="*/ 208112 w 208111"/>
                  <a:gd name="connsiteY2" fmla="*/ 236820 h 236819"/>
                  <a:gd name="connsiteX3" fmla="*/ 208112 w 208111"/>
                  <a:gd name="connsiteY3" fmla="*/ 121576 h 236819"/>
                  <a:gd name="connsiteX4" fmla="*/ 0 w 208111"/>
                  <a:gd name="connsiteY4" fmla="*/ 0 h 236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236819">
                    <a:moveTo>
                      <a:pt x="0" y="0"/>
                    </a:moveTo>
                    <a:lnTo>
                      <a:pt x="0" y="115248"/>
                    </a:lnTo>
                    <a:lnTo>
                      <a:pt x="208112" y="236820"/>
                    </a:lnTo>
                    <a:lnTo>
                      <a:pt x="208112" y="121576"/>
                    </a:lnTo>
                    <a:lnTo>
                      <a:pt x="0" y="0"/>
                    </a:lnTo>
                    <a:close/>
                  </a:path>
                </a:pathLst>
              </a:custGeom>
              <a:solidFill>
                <a:srgbClr val="73A459"/>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2" name="Graphic 2">
                <a:extLst>
                  <a:ext uri="{FF2B5EF4-FFF2-40B4-BE49-F238E27FC236}">
                    <a16:creationId xmlns:a16="http://schemas.microsoft.com/office/drawing/2014/main" id="{DE4F8B3B-1552-B091-071A-F72D5201B926}"/>
                  </a:ext>
                </a:extLst>
              </p:cNvPr>
              <p:cNvSpPr/>
              <p:nvPr/>
            </p:nvSpPr>
            <p:spPr>
              <a:xfrm>
                <a:off x="5301681" y="208017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3" name="Graphic 2">
                <a:extLst>
                  <a:ext uri="{FF2B5EF4-FFF2-40B4-BE49-F238E27FC236}">
                    <a16:creationId xmlns:a16="http://schemas.microsoft.com/office/drawing/2014/main" id="{A95D0AF7-F7E6-E907-8632-AFEA009260FF}"/>
                  </a:ext>
                </a:extLst>
              </p:cNvPr>
              <p:cNvSpPr/>
              <p:nvPr/>
            </p:nvSpPr>
            <p:spPr>
              <a:xfrm>
                <a:off x="5301681" y="209234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4" name="Graphic 2">
                <a:extLst>
                  <a:ext uri="{FF2B5EF4-FFF2-40B4-BE49-F238E27FC236}">
                    <a16:creationId xmlns:a16="http://schemas.microsoft.com/office/drawing/2014/main" id="{49F77333-21CA-A117-30EF-35E47F0D8BF7}"/>
                  </a:ext>
                </a:extLst>
              </p:cNvPr>
              <p:cNvSpPr/>
              <p:nvPr/>
            </p:nvSpPr>
            <p:spPr>
              <a:xfrm>
                <a:off x="5301681" y="210452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5" name="Graphic 2">
                <a:extLst>
                  <a:ext uri="{FF2B5EF4-FFF2-40B4-BE49-F238E27FC236}">
                    <a16:creationId xmlns:a16="http://schemas.microsoft.com/office/drawing/2014/main" id="{D235DA0C-8456-5F7B-4590-BE67C0C187D7}"/>
                  </a:ext>
                </a:extLst>
              </p:cNvPr>
              <p:cNvSpPr/>
              <p:nvPr/>
            </p:nvSpPr>
            <p:spPr>
              <a:xfrm>
                <a:off x="5301681" y="211669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6" name="Graphic 2">
                <a:extLst>
                  <a:ext uri="{FF2B5EF4-FFF2-40B4-BE49-F238E27FC236}">
                    <a16:creationId xmlns:a16="http://schemas.microsoft.com/office/drawing/2014/main" id="{1D461F33-9C55-0637-066D-E617B3A6F0D9}"/>
                  </a:ext>
                </a:extLst>
              </p:cNvPr>
              <p:cNvSpPr/>
              <p:nvPr/>
            </p:nvSpPr>
            <p:spPr>
              <a:xfrm>
                <a:off x="5301681" y="212887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7" name="Graphic 2">
                <a:extLst>
                  <a:ext uri="{FF2B5EF4-FFF2-40B4-BE49-F238E27FC236}">
                    <a16:creationId xmlns:a16="http://schemas.microsoft.com/office/drawing/2014/main" id="{FB139227-DA4B-4ECD-3F28-B2479FE45773}"/>
                  </a:ext>
                </a:extLst>
              </p:cNvPr>
              <p:cNvSpPr/>
              <p:nvPr/>
            </p:nvSpPr>
            <p:spPr>
              <a:xfrm>
                <a:off x="5509793" y="2141088"/>
                <a:ext cx="93051" cy="169823"/>
              </a:xfrm>
              <a:custGeom>
                <a:avLst/>
                <a:gdLst>
                  <a:gd name="connsiteX0" fmla="*/ 86 w 93051"/>
                  <a:gd name="connsiteY0" fmla="*/ 54538 h 169823"/>
                  <a:gd name="connsiteX1" fmla="*/ 86 w 93051"/>
                  <a:gd name="connsiteY1" fmla="*/ 169786 h 169823"/>
                  <a:gd name="connsiteX2" fmla="*/ 93137 w 93051"/>
                  <a:gd name="connsiteY2" fmla="*/ 115211 h 169823"/>
                  <a:gd name="connsiteX3" fmla="*/ 93137 w 93051"/>
                  <a:gd name="connsiteY3" fmla="*/ -37 h 169823"/>
                </a:gdLst>
                <a:ahLst/>
                <a:cxnLst>
                  <a:cxn ang="0">
                    <a:pos x="connsiteX0" y="connsiteY0"/>
                  </a:cxn>
                  <a:cxn ang="0">
                    <a:pos x="connsiteX1" y="connsiteY1"/>
                  </a:cxn>
                  <a:cxn ang="0">
                    <a:pos x="connsiteX2" y="connsiteY2"/>
                  </a:cxn>
                  <a:cxn ang="0">
                    <a:pos x="connsiteX3" y="connsiteY3"/>
                  </a:cxn>
                </a:cxnLst>
                <a:rect l="l" t="t" r="r" b="b"/>
                <a:pathLst>
                  <a:path w="93051" h="169823">
                    <a:moveTo>
                      <a:pt x="86" y="54538"/>
                    </a:moveTo>
                    <a:lnTo>
                      <a:pt x="86" y="169786"/>
                    </a:lnTo>
                    <a:lnTo>
                      <a:pt x="93137" y="115211"/>
                    </a:lnTo>
                    <a:lnTo>
                      <a:pt x="93137" y="-37"/>
                    </a:lnTo>
                    <a:close/>
                  </a:path>
                </a:pathLst>
              </a:custGeom>
              <a:solidFill>
                <a:srgbClr val="9CCE7A"/>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8" name="Graphic 2">
                <a:extLst>
                  <a:ext uri="{FF2B5EF4-FFF2-40B4-BE49-F238E27FC236}">
                    <a16:creationId xmlns:a16="http://schemas.microsoft.com/office/drawing/2014/main" id="{D3E7DB71-07AD-EFCB-705D-0CE2DFE51EEF}"/>
                  </a:ext>
                </a:extLst>
              </p:cNvPr>
              <p:cNvSpPr/>
              <p:nvPr/>
            </p:nvSpPr>
            <p:spPr>
              <a:xfrm>
                <a:off x="5509793" y="2147185"/>
                <a:ext cx="93051" cy="59280"/>
              </a:xfrm>
              <a:custGeom>
                <a:avLst/>
                <a:gdLst>
                  <a:gd name="connsiteX0" fmla="*/ 86 w 93051"/>
                  <a:gd name="connsiteY0" fmla="*/ 54535 h 59280"/>
                  <a:gd name="connsiteX1" fmla="*/ 86 w 93051"/>
                  <a:gd name="connsiteY1" fmla="*/ 59243 h 59280"/>
                  <a:gd name="connsiteX2" fmla="*/ 93137 w 93051"/>
                  <a:gd name="connsiteY2" fmla="*/ 4668 h 59280"/>
                  <a:gd name="connsiteX3" fmla="*/ 93137 w 93051"/>
                  <a:gd name="connsiteY3" fmla="*/ -37 h 59280"/>
                </a:gdLst>
                <a:ahLst/>
                <a:cxnLst>
                  <a:cxn ang="0">
                    <a:pos x="connsiteX0" y="connsiteY0"/>
                  </a:cxn>
                  <a:cxn ang="0">
                    <a:pos x="connsiteX1" y="connsiteY1"/>
                  </a:cxn>
                  <a:cxn ang="0">
                    <a:pos x="connsiteX2" y="connsiteY2"/>
                  </a:cxn>
                  <a:cxn ang="0">
                    <a:pos x="connsiteX3" y="connsiteY3"/>
                  </a:cxn>
                </a:cxnLst>
                <a:rect l="l" t="t" r="r" b="b"/>
                <a:pathLst>
                  <a:path w="93051" h="59280">
                    <a:moveTo>
                      <a:pt x="86" y="54535"/>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9" name="Graphic 2">
                <a:extLst>
                  <a:ext uri="{FF2B5EF4-FFF2-40B4-BE49-F238E27FC236}">
                    <a16:creationId xmlns:a16="http://schemas.microsoft.com/office/drawing/2014/main" id="{8EABEC16-5354-8F00-D366-BBD2F5ECBBEB}"/>
                  </a:ext>
                </a:extLst>
              </p:cNvPr>
              <p:cNvSpPr/>
              <p:nvPr/>
            </p:nvSpPr>
            <p:spPr>
              <a:xfrm>
                <a:off x="5509793" y="2159353"/>
                <a:ext cx="93051" cy="59276"/>
              </a:xfrm>
              <a:custGeom>
                <a:avLst/>
                <a:gdLst>
                  <a:gd name="connsiteX0" fmla="*/ 86 w 93051"/>
                  <a:gd name="connsiteY0" fmla="*/ 54535 h 59276"/>
                  <a:gd name="connsiteX1" fmla="*/ 86 w 93051"/>
                  <a:gd name="connsiteY1" fmla="*/ 59239 h 59276"/>
                  <a:gd name="connsiteX2" fmla="*/ 93137 w 93051"/>
                  <a:gd name="connsiteY2" fmla="*/ 4668 h 59276"/>
                  <a:gd name="connsiteX3" fmla="*/ 93137 w 93051"/>
                  <a:gd name="connsiteY3" fmla="*/ -37 h 59276"/>
                </a:gdLst>
                <a:ahLst/>
                <a:cxnLst>
                  <a:cxn ang="0">
                    <a:pos x="connsiteX0" y="connsiteY0"/>
                  </a:cxn>
                  <a:cxn ang="0">
                    <a:pos x="connsiteX1" y="connsiteY1"/>
                  </a:cxn>
                  <a:cxn ang="0">
                    <a:pos x="connsiteX2" y="connsiteY2"/>
                  </a:cxn>
                  <a:cxn ang="0">
                    <a:pos x="connsiteX3" y="connsiteY3"/>
                  </a:cxn>
                </a:cxnLst>
                <a:rect l="l" t="t" r="r" b="b"/>
                <a:pathLst>
                  <a:path w="93051" h="59276">
                    <a:moveTo>
                      <a:pt x="86" y="54535"/>
                    </a:moveTo>
                    <a:lnTo>
                      <a:pt x="86" y="59239"/>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0" name="Graphic 2">
                <a:extLst>
                  <a:ext uri="{FF2B5EF4-FFF2-40B4-BE49-F238E27FC236}">
                    <a16:creationId xmlns:a16="http://schemas.microsoft.com/office/drawing/2014/main" id="{71B25BF9-F3B8-1EEC-D0F0-D62EC6DC10F4}"/>
                  </a:ext>
                </a:extLst>
              </p:cNvPr>
              <p:cNvSpPr/>
              <p:nvPr/>
            </p:nvSpPr>
            <p:spPr>
              <a:xfrm>
                <a:off x="5509793" y="2171524"/>
                <a:ext cx="93051" cy="59279"/>
              </a:xfrm>
              <a:custGeom>
                <a:avLst/>
                <a:gdLst>
                  <a:gd name="connsiteX0" fmla="*/ 86 w 93051"/>
                  <a:gd name="connsiteY0" fmla="*/ 54538 h 59279"/>
                  <a:gd name="connsiteX1" fmla="*/ 86 w 93051"/>
                  <a:gd name="connsiteY1" fmla="*/ 59243 h 59279"/>
                  <a:gd name="connsiteX2" fmla="*/ 93137 w 93051"/>
                  <a:gd name="connsiteY2" fmla="*/ 4672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72"/>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1" name="Graphic 2">
                <a:extLst>
                  <a:ext uri="{FF2B5EF4-FFF2-40B4-BE49-F238E27FC236}">
                    <a16:creationId xmlns:a16="http://schemas.microsoft.com/office/drawing/2014/main" id="{2254B55C-F4F9-951D-38FD-ABCC72DEF99D}"/>
                  </a:ext>
                </a:extLst>
              </p:cNvPr>
              <p:cNvSpPr/>
              <p:nvPr/>
            </p:nvSpPr>
            <p:spPr>
              <a:xfrm>
                <a:off x="5509793" y="2183699"/>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2" name="Graphic 2">
                <a:extLst>
                  <a:ext uri="{FF2B5EF4-FFF2-40B4-BE49-F238E27FC236}">
                    <a16:creationId xmlns:a16="http://schemas.microsoft.com/office/drawing/2014/main" id="{64646E78-C78B-FF6D-74B9-4114C6F008F6}"/>
                  </a:ext>
                </a:extLst>
              </p:cNvPr>
              <p:cNvSpPr/>
              <p:nvPr/>
            </p:nvSpPr>
            <p:spPr>
              <a:xfrm>
                <a:off x="5509793" y="2195882"/>
                <a:ext cx="93051" cy="59272"/>
              </a:xfrm>
              <a:custGeom>
                <a:avLst/>
                <a:gdLst>
                  <a:gd name="connsiteX0" fmla="*/ 86 w 93051"/>
                  <a:gd name="connsiteY0" fmla="*/ 54531 h 59272"/>
                  <a:gd name="connsiteX1" fmla="*/ 86 w 93051"/>
                  <a:gd name="connsiteY1" fmla="*/ 59235 h 59272"/>
                  <a:gd name="connsiteX2" fmla="*/ 93137 w 93051"/>
                  <a:gd name="connsiteY2" fmla="*/ 4668 h 59272"/>
                  <a:gd name="connsiteX3" fmla="*/ 93137 w 93051"/>
                  <a:gd name="connsiteY3" fmla="*/ -37 h 59272"/>
                </a:gdLst>
                <a:ahLst/>
                <a:cxnLst>
                  <a:cxn ang="0">
                    <a:pos x="connsiteX0" y="connsiteY0"/>
                  </a:cxn>
                  <a:cxn ang="0">
                    <a:pos x="connsiteX1" y="connsiteY1"/>
                  </a:cxn>
                  <a:cxn ang="0">
                    <a:pos x="connsiteX2" y="connsiteY2"/>
                  </a:cxn>
                  <a:cxn ang="0">
                    <a:pos x="connsiteX3" y="connsiteY3"/>
                  </a:cxn>
                </a:cxnLst>
                <a:rect l="l" t="t" r="r" b="b"/>
                <a:pathLst>
                  <a:path w="93051" h="59272">
                    <a:moveTo>
                      <a:pt x="86" y="54531"/>
                    </a:moveTo>
                    <a:lnTo>
                      <a:pt x="86" y="59235"/>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3" name="Graphic 2">
                <a:extLst>
                  <a:ext uri="{FF2B5EF4-FFF2-40B4-BE49-F238E27FC236}">
                    <a16:creationId xmlns:a16="http://schemas.microsoft.com/office/drawing/2014/main" id="{38BD32E4-FFEE-6072-EDDB-E95C4223FEE6}"/>
                  </a:ext>
                </a:extLst>
              </p:cNvPr>
              <p:cNvSpPr/>
              <p:nvPr/>
            </p:nvSpPr>
            <p:spPr>
              <a:xfrm>
                <a:off x="5301681" y="214104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4" name="Graphic 2">
                <a:extLst>
                  <a:ext uri="{FF2B5EF4-FFF2-40B4-BE49-F238E27FC236}">
                    <a16:creationId xmlns:a16="http://schemas.microsoft.com/office/drawing/2014/main" id="{A058BED5-7BA7-A409-E223-2D0E848580AE}"/>
                  </a:ext>
                </a:extLst>
              </p:cNvPr>
              <p:cNvSpPr/>
              <p:nvPr/>
            </p:nvSpPr>
            <p:spPr>
              <a:xfrm>
                <a:off x="5301681" y="215322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2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2"/>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5" name="Graphic 2">
                <a:extLst>
                  <a:ext uri="{FF2B5EF4-FFF2-40B4-BE49-F238E27FC236}">
                    <a16:creationId xmlns:a16="http://schemas.microsoft.com/office/drawing/2014/main" id="{115B4BBB-D0C5-D31A-4635-ECA611030D00}"/>
                  </a:ext>
                </a:extLst>
              </p:cNvPr>
              <p:cNvSpPr/>
              <p:nvPr/>
            </p:nvSpPr>
            <p:spPr>
              <a:xfrm>
                <a:off x="5301681" y="2165395"/>
                <a:ext cx="208111" cy="126280"/>
              </a:xfrm>
              <a:custGeom>
                <a:avLst/>
                <a:gdLst>
                  <a:gd name="connsiteX0" fmla="*/ 0 w 208111"/>
                  <a:gd name="connsiteY0" fmla="*/ 0 h 126280"/>
                  <a:gd name="connsiteX1" fmla="*/ 0 w 208111"/>
                  <a:gd name="connsiteY1" fmla="*/ 4709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9"/>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6" name="Graphic 2">
                <a:extLst>
                  <a:ext uri="{FF2B5EF4-FFF2-40B4-BE49-F238E27FC236}">
                    <a16:creationId xmlns:a16="http://schemas.microsoft.com/office/drawing/2014/main" id="{54010DC0-0E00-B3A3-8146-BBDC2B344B8D}"/>
                  </a:ext>
                </a:extLst>
              </p:cNvPr>
              <p:cNvSpPr/>
              <p:nvPr/>
            </p:nvSpPr>
            <p:spPr>
              <a:xfrm>
                <a:off x="5301681" y="2177571"/>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7" name="Graphic 2">
                <a:extLst>
                  <a:ext uri="{FF2B5EF4-FFF2-40B4-BE49-F238E27FC236}">
                    <a16:creationId xmlns:a16="http://schemas.microsoft.com/office/drawing/2014/main" id="{A2D52B79-8166-D884-7ABD-7B2567A1082C}"/>
                  </a:ext>
                </a:extLst>
              </p:cNvPr>
              <p:cNvSpPr/>
              <p:nvPr/>
            </p:nvSpPr>
            <p:spPr>
              <a:xfrm>
                <a:off x="5509793" y="2208037"/>
                <a:ext cx="93051" cy="59280"/>
              </a:xfrm>
              <a:custGeom>
                <a:avLst/>
                <a:gdLst>
                  <a:gd name="connsiteX0" fmla="*/ 86 w 93051"/>
                  <a:gd name="connsiteY0" fmla="*/ 54539 h 59280"/>
                  <a:gd name="connsiteX1" fmla="*/ 86 w 93051"/>
                  <a:gd name="connsiteY1" fmla="*/ 59243 h 59280"/>
                  <a:gd name="connsiteX2" fmla="*/ 93137 w 93051"/>
                  <a:gd name="connsiteY2" fmla="*/ 4668 h 59280"/>
                  <a:gd name="connsiteX3" fmla="*/ 93137 w 93051"/>
                  <a:gd name="connsiteY3" fmla="*/ -37 h 59280"/>
                </a:gdLst>
                <a:ahLst/>
                <a:cxnLst>
                  <a:cxn ang="0">
                    <a:pos x="connsiteX0" y="connsiteY0"/>
                  </a:cxn>
                  <a:cxn ang="0">
                    <a:pos x="connsiteX1" y="connsiteY1"/>
                  </a:cxn>
                  <a:cxn ang="0">
                    <a:pos x="connsiteX2" y="connsiteY2"/>
                  </a:cxn>
                  <a:cxn ang="0">
                    <a:pos x="connsiteX3" y="connsiteY3"/>
                  </a:cxn>
                </a:cxnLst>
                <a:rect l="l" t="t" r="r" b="b"/>
                <a:pathLst>
                  <a:path w="93051" h="59280">
                    <a:moveTo>
                      <a:pt x="86" y="54539"/>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8" name="Graphic 2">
                <a:extLst>
                  <a:ext uri="{FF2B5EF4-FFF2-40B4-BE49-F238E27FC236}">
                    <a16:creationId xmlns:a16="http://schemas.microsoft.com/office/drawing/2014/main" id="{91F27545-436B-3248-ABC6-64681C9BAA03}"/>
                  </a:ext>
                </a:extLst>
              </p:cNvPr>
              <p:cNvSpPr/>
              <p:nvPr/>
            </p:nvSpPr>
            <p:spPr>
              <a:xfrm>
                <a:off x="5509793" y="2220224"/>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9" name="Graphic 2">
                <a:extLst>
                  <a:ext uri="{FF2B5EF4-FFF2-40B4-BE49-F238E27FC236}">
                    <a16:creationId xmlns:a16="http://schemas.microsoft.com/office/drawing/2014/main" id="{65C6BACF-E055-E59E-B2C5-1622A3D6C7F1}"/>
                  </a:ext>
                </a:extLst>
              </p:cNvPr>
              <p:cNvSpPr/>
              <p:nvPr/>
            </p:nvSpPr>
            <p:spPr>
              <a:xfrm>
                <a:off x="5509793" y="2232400"/>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0" name="Graphic 2">
                <a:extLst>
                  <a:ext uri="{FF2B5EF4-FFF2-40B4-BE49-F238E27FC236}">
                    <a16:creationId xmlns:a16="http://schemas.microsoft.com/office/drawing/2014/main" id="{7C8B9FCF-7F04-F881-09C3-860EDAB13C8A}"/>
                  </a:ext>
                </a:extLst>
              </p:cNvPr>
              <p:cNvSpPr/>
              <p:nvPr/>
            </p:nvSpPr>
            <p:spPr>
              <a:xfrm>
                <a:off x="5509793" y="2244575"/>
                <a:ext cx="93051" cy="59279"/>
              </a:xfrm>
              <a:custGeom>
                <a:avLst/>
                <a:gdLst>
                  <a:gd name="connsiteX0" fmla="*/ 86 w 93051"/>
                  <a:gd name="connsiteY0" fmla="*/ 54535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5"/>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1" name="Graphic 2">
                <a:extLst>
                  <a:ext uri="{FF2B5EF4-FFF2-40B4-BE49-F238E27FC236}">
                    <a16:creationId xmlns:a16="http://schemas.microsoft.com/office/drawing/2014/main" id="{B1912E8F-0D88-E7B4-882D-CB84717DA191}"/>
                  </a:ext>
                </a:extLst>
              </p:cNvPr>
              <p:cNvSpPr/>
              <p:nvPr/>
            </p:nvSpPr>
            <p:spPr>
              <a:xfrm>
                <a:off x="5574402" y="2156021"/>
                <a:ext cx="31395" cy="16512"/>
              </a:xfrm>
              <a:custGeom>
                <a:avLst/>
                <a:gdLst>
                  <a:gd name="connsiteX0" fmla="*/ 0 w 31395"/>
                  <a:gd name="connsiteY0" fmla="*/ 16513 h 16512"/>
                  <a:gd name="connsiteX1" fmla="*/ 31395 w 31395"/>
                  <a:gd name="connsiteY1" fmla="*/ 2368 h 16512"/>
                  <a:gd name="connsiteX2" fmla="*/ 28446 w 31395"/>
                  <a:gd name="connsiteY2" fmla="*/ 0 h 16512"/>
                  <a:gd name="connsiteX3" fmla="*/ 0 w 31395"/>
                  <a:gd name="connsiteY3" fmla="*/ 16513 h 16512"/>
                </a:gdLst>
                <a:ahLst/>
                <a:cxnLst>
                  <a:cxn ang="0">
                    <a:pos x="connsiteX0" y="connsiteY0"/>
                  </a:cxn>
                  <a:cxn ang="0">
                    <a:pos x="connsiteX1" y="connsiteY1"/>
                  </a:cxn>
                  <a:cxn ang="0">
                    <a:pos x="connsiteX2" y="connsiteY2"/>
                  </a:cxn>
                  <a:cxn ang="0">
                    <a:pos x="connsiteX3" y="connsiteY3"/>
                  </a:cxn>
                </a:cxnLst>
                <a:rect l="l" t="t" r="r" b="b"/>
                <a:pathLst>
                  <a:path w="31395" h="16512">
                    <a:moveTo>
                      <a:pt x="0" y="16513"/>
                    </a:moveTo>
                    <a:lnTo>
                      <a:pt x="31395" y="2368"/>
                    </a:lnTo>
                    <a:lnTo>
                      <a:pt x="28446" y="0"/>
                    </a:lnTo>
                    <a:lnTo>
                      <a:pt x="0" y="1651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2" name="Graphic 2">
                <a:extLst>
                  <a:ext uri="{FF2B5EF4-FFF2-40B4-BE49-F238E27FC236}">
                    <a16:creationId xmlns:a16="http://schemas.microsoft.com/office/drawing/2014/main" id="{54DF9445-95A3-E8A9-CF14-ABB325AF4411}"/>
                  </a:ext>
                </a:extLst>
              </p:cNvPr>
              <p:cNvSpPr/>
              <p:nvPr/>
            </p:nvSpPr>
            <p:spPr>
              <a:xfrm>
                <a:off x="5434012" y="2178741"/>
                <a:ext cx="135154" cy="46242"/>
              </a:xfrm>
              <a:custGeom>
                <a:avLst/>
                <a:gdLst>
                  <a:gd name="connsiteX0" fmla="*/ 0 w 135154"/>
                  <a:gd name="connsiteY0" fmla="*/ 0 h 46242"/>
                  <a:gd name="connsiteX1" fmla="*/ 75781 w 135154"/>
                  <a:gd name="connsiteY1" fmla="*/ 46243 h 46242"/>
                  <a:gd name="connsiteX2" fmla="*/ 135155 w 135154"/>
                  <a:gd name="connsiteY2" fmla="*/ 9714 h 46242"/>
                  <a:gd name="connsiteX3" fmla="*/ 75781 w 135154"/>
                  <a:gd name="connsiteY3" fmla="*/ 43114 h 46242"/>
                  <a:gd name="connsiteX4" fmla="*/ 0 w 135154"/>
                  <a:gd name="connsiteY4" fmla="*/ 0 h 46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54" h="46242">
                    <a:moveTo>
                      <a:pt x="0" y="0"/>
                    </a:moveTo>
                    <a:lnTo>
                      <a:pt x="75781" y="46243"/>
                    </a:lnTo>
                    <a:lnTo>
                      <a:pt x="135155" y="9714"/>
                    </a:lnTo>
                    <a:lnTo>
                      <a:pt x="75781" y="43114"/>
                    </a:lnTo>
                    <a:lnTo>
                      <a:pt x="0" y="0"/>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3" name="Graphic 2">
                <a:extLst>
                  <a:ext uri="{FF2B5EF4-FFF2-40B4-BE49-F238E27FC236}">
                    <a16:creationId xmlns:a16="http://schemas.microsoft.com/office/drawing/2014/main" id="{33695BA2-DD33-CF9E-2B19-F24EFBBD5E82}"/>
                  </a:ext>
                </a:extLst>
              </p:cNvPr>
              <p:cNvSpPr/>
              <p:nvPr/>
            </p:nvSpPr>
            <p:spPr>
              <a:xfrm>
                <a:off x="5297288" y="2086552"/>
                <a:ext cx="30806" cy="19236"/>
              </a:xfrm>
              <a:custGeom>
                <a:avLst/>
                <a:gdLst>
                  <a:gd name="connsiteX0" fmla="*/ 4396 w 30806"/>
                  <a:gd name="connsiteY0" fmla="*/ 3464 h 19236"/>
                  <a:gd name="connsiteX1" fmla="*/ 4396 w 30806"/>
                  <a:gd name="connsiteY1" fmla="*/ 0 h 19236"/>
                  <a:gd name="connsiteX2" fmla="*/ 0 w 30806"/>
                  <a:gd name="connsiteY2" fmla="*/ 2582 h 19236"/>
                  <a:gd name="connsiteX3" fmla="*/ 30806 w 30806"/>
                  <a:gd name="connsiteY3" fmla="*/ 19236 h 19236"/>
                  <a:gd name="connsiteX4" fmla="*/ 4396 w 30806"/>
                  <a:gd name="connsiteY4" fmla="*/ 3464 h 1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6" h="19236">
                    <a:moveTo>
                      <a:pt x="4396" y="3464"/>
                    </a:moveTo>
                    <a:lnTo>
                      <a:pt x="4396" y="0"/>
                    </a:lnTo>
                    <a:lnTo>
                      <a:pt x="0" y="2582"/>
                    </a:lnTo>
                    <a:lnTo>
                      <a:pt x="30806" y="1923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4" name="Graphic 2">
                <a:extLst>
                  <a:ext uri="{FF2B5EF4-FFF2-40B4-BE49-F238E27FC236}">
                    <a16:creationId xmlns:a16="http://schemas.microsoft.com/office/drawing/2014/main" id="{96BF0022-980D-396E-D7A5-C5C2A90B76ED}"/>
                  </a:ext>
                </a:extLst>
              </p:cNvPr>
              <p:cNvSpPr/>
              <p:nvPr/>
            </p:nvSpPr>
            <p:spPr>
              <a:xfrm>
                <a:off x="5297288" y="2114405"/>
                <a:ext cx="69106" cy="40742"/>
              </a:xfrm>
              <a:custGeom>
                <a:avLst/>
                <a:gdLst>
                  <a:gd name="connsiteX0" fmla="*/ 4396 w 69106"/>
                  <a:gd name="connsiteY0" fmla="*/ 3464 h 40742"/>
                  <a:gd name="connsiteX1" fmla="*/ 4396 w 69106"/>
                  <a:gd name="connsiteY1" fmla="*/ 0 h 40742"/>
                  <a:gd name="connsiteX2" fmla="*/ 0 w 69106"/>
                  <a:gd name="connsiteY2" fmla="*/ 2582 h 40742"/>
                  <a:gd name="connsiteX3" fmla="*/ 69107 w 69106"/>
                  <a:gd name="connsiteY3" fmla="*/ 40742 h 40742"/>
                  <a:gd name="connsiteX4" fmla="*/ 4396 w 69106"/>
                  <a:gd name="connsiteY4" fmla="*/ 3464 h 4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6" h="40742">
                    <a:moveTo>
                      <a:pt x="4396" y="3464"/>
                    </a:moveTo>
                    <a:lnTo>
                      <a:pt x="4396" y="0"/>
                    </a:lnTo>
                    <a:lnTo>
                      <a:pt x="0" y="2582"/>
                    </a:lnTo>
                    <a:lnTo>
                      <a:pt x="69107" y="40742"/>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5" name="Graphic 2">
                <a:extLst>
                  <a:ext uri="{FF2B5EF4-FFF2-40B4-BE49-F238E27FC236}">
                    <a16:creationId xmlns:a16="http://schemas.microsoft.com/office/drawing/2014/main" id="{11F07D52-7C8F-8C6D-FCD9-F71CB1E4F22D}"/>
                  </a:ext>
                </a:extLst>
              </p:cNvPr>
              <p:cNvSpPr/>
              <p:nvPr/>
            </p:nvSpPr>
            <p:spPr>
              <a:xfrm>
                <a:off x="5574402" y="2177262"/>
                <a:ext cx="32413" cy="17812"/>
              </a:xfrm>
              <a:custGeom>
                <a:avLst/>
                <a:gdLst>
                  <a:gd name="connsiteX0" fmla="*/ 0 w 32413"/>
                  <a:gd name="connsiteY0" fmla="*/ 17812 h 17812"/>
                  <a:gd name="connsiteX1" fmla="*/ 32414 w 32413"/>
                  <a:gd name="connsiteY1" fmla="*/ 2590 h 17812"/>
                  <a:gd name="connsiteX2" fmla="*/ 28446 w 32413"/>
                  <a:gd name="connsiteY2" fmla="*/ 0 h 17812"/>
                  <a:gd name="connsiteX3" fmla="*/ 28446 w 32413"/>
                  <a:gd name="connsiteY3" fmla="*/ 2032 h 17812"/>
                  <a:gd name="connsiteX4" fmla="*/ 0 w 32413"/>
                  <a:gd name="connsiteY4" fmla="*/ 17812 h 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13" h="17812">
                    <a:moveTo>
                      <a:pt x="0" y="17812"/>
                    </a:moveTo>
                    <a:lnTo>
                      <a:pt x="32414" y="2590"/>
                    </a:lnTo>
                    <a:lnTo>
                      <a:pt x="28446" y="0"/>
                    </a:lnTo>
                    <a:lnTo>
                      <a:pt x="28446" y="2032"/>
                    </a:lnTo>
                    <a:lnTo>
                      <a:pt x="0" y="17812"/>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6" name="Graphic 2">
                <a:extLst>
                  <a:ext uri="{FF2B5EF4-FFF2-40B4-BE49-F238E27FC236}">
                    <a16:creationId xmlns:a16="http://schemas.microsoft.com/office/drawing/2014/main" id="{A54AAAD8-08E6-AE14-2863-4462404201F3}"/>
                  </a:ext>
                </a:extLst>
              </p:cNvPr>
              <p:cNvSpPr/>
              <p:nvPr/>
            </p:nvSpPr>
            <p:spPr>
              <a:xfrm>
                <a:off x="5585075" y="2200852"/>
                <a:ext cx="21740" cy="12393"/>
              </a:xfrm>
              <a:custGeom>
                <a:avLst/>
                <a:gdLst>
                  <a:gd name="connsiteX0" fmla="*/ 0 w 21740"/>
                  <a:gd name="connsiteY0" fmla="*/ 12394 h 12393"/>
                  <a:gd name="connsiteX1" fmla="*/ 21740 w 21740"/>
                  <a:gd name="connsiteY1" fmla="*/ 2590 h 12393"/>
                  <a:gd name="connsiteX2" fmla="*/ 17773 w 21740"/>
                  <a:gd name="connsiteY2" fmla="*/ 0 h 12393"/>
                  <a:gd name="connsiteX3" fmla="*/ 17773 w 21740"/>
                  <a:gd name="connsiteY3" fmla="*/ 2032 h 12393"/>
                  <a:gd name="connsiteX4" fmla="*/ 0 w 21740"/>
                  <a:gd name="connsiteY4" fmla="*/ 12394 h 12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 h="12393">
                    <a:moveTo>
                      <a:pt x="0" y="12394"/>
                    </a:moveTo>
                    <a:lnTo>
                      <a:pt x="21740" y="2590"/>
                    </a:lnTo>
                    <a:lnTo>
                      <a:pt x="17773" y="0"/>
                    </a:lnTo>
                    <a:lnTo>
                      <a:pt x="17773" y="2032"/>
                    </a:lnTo>
                    <a:lnTo>
                      <a:pt x="0" y="1239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7" name="Graphic 2">
                <a:extLst>
                  <a:ext uri="{FF2B5EF4-FFF2-40B4-BE49-F238E27FC236}">
                    <a16:creationId xmlns:a16="http://schemas.microsoft.com/office/drawing/2014/main" id="{70452A55-CEEE-26F3-7960-694D6D43C5D0}"/>
                  </a:ext>
                </a:extLst>
              </p:cNvPr>
              <p:cNvSpPr/>
              <p:nvPr/>
            </p:nvSpPr>
            <p:spPr>
              <a:xfrm>
                <a:off x="5585075" y="2248932"/>
                <a:ext cx="21740" cy="12397"/>
              </a:xfrm>
              <a:custGeom>
                <a:avLst/>
                <a:gdLst>
                  <a:gd name="connsiteX0" fmla="*/ 0 w 21740"/>
                  <a:gd name="connsiteY0" fmla="*/ 12398 h 12397"/>
                  <a:gd name="connsiteX1" fmla="*/ 21740 w 21740"/>
                  <a:gd name="connsiteY1" fmla="*/ 2590 h 12397"/>
                  <a:gd name="connsiteX2" fmla="*/ 17773 w 21740"/>
                  <a:gd name="connsiteY2" fmla="*/ 0 h 12397"/>
                  <a:gd name="connsiteX3" fmla="*/ 17773 w 21740"/>
                  <a:gd name="connsiteY3" fmla="*/ 2036 h 12397"/>
                  <a:gd name="connsiteX4" fmla="*/ 0 w 21740"/>
                  <a:gd name="connsiteY4" fmla="*/ 12398 h 1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 h="12397">
                    <a:moveTo>
                      <a:pt x="0" y="12398"/>
                    </a:moveTo>
                    <a:lnTo>
                      <a:pt x="21740" y="2590"/>
                    </a:lnTo>
                    <a:lnTo>
                      <a:pt x="17773" y="0"/>
                    </a:lnTo>
                    <a:lnTo>
                      <a:pt x="17773" y="2036"/>
                    </a:lnTo>
                    <a:lnTo>
                      <a:pt x="0" y="12398"/>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8" name="Graphic 2">
                <a:extLst>
                  <a:ext uri="{FF2B5EF4-FFF2-40B4-BE49-F238E27FC236}">
                    <a16:creationId xmlns:a16="http://schemas.microsoft.com/office/drawing/2014/main" id="{BCFE042A-FB46-B132-035E-E0FF374AAEA2}"/>
                  </a:ext>
                </a:extLst>
              </p:cNvPr>
              <p:cNvSpPr/>
              <p:nvPr/>
            </p:nvSpPr>
            <p:spPr>
              <a:xfrm>
                <a:off x="5460382" y="2218820"/>
                <a:ext cx="100178" cy="33302"/>
              </a:xfrm>
              <a:custGeom>
                <a:avLst/>
                <a:gdLst>
                  <a:gd name="connsiteX0" fmla="*/ 0 w 100178"/>
                  <a:gd name="connsiteY0" fmla="*/ 1993 h 33302"/>
                  <a:gd name="connsiteX1" fmla="*/ 51891 w 100178"/>
                  <a:gd name="connsiteY1" fmla="*/ 33303 h 33302"/>
                  <a:gd name="connsiteX2" fmla="*/ 100178 w 100178"/>
                  <a:gd name="connsiteY2" fmla="*/ 0 h 33302"/>
                  <a:gd name="connsiteX3" fmla="*/ 49984 w 100178"/>
                  <a:gd name="connsiteY3" fmla="*/ 28911 h 33302"/>
                  <a:gd name="connsiteX4" fmla="*/ 0 w 100178"/>
                  <a:gd name="connsiteY4" fmla="*/ 1993 h 3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8" h="33302">
                    <a:moveTo>
                      <a:pt x="0" y="1993"/>
                    </a:moveTo>
                    <a:lnTo>
                      <a:pt x="51891" y="33303"/>
                    </a:lnTo>
                    <a:lnTo>
                      <a:pt x="100178" y="0"/>
                    </a:lnTo>
                    <a:lnTo>
                      <a:pt x="49984" y="28911"/>
                    </a:lnTo>
                    <a:lnTo>
                      <a:pt x="0" y="199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9" name="Graphic 2">
                <a:extLst>
                  <a:ext uri="{FF2B5EF4-FFF2-40B4-BE49-F238E27FC236}">
                    <a16:creationId xmlns:a16="http://schemas.microsoft.com/office/drawing/2014/main" id="{0F2E040D-CD4F-3B25-3DC6-DF0BFD38531D}"/>
                  </a:ext>
                </a:extLst>
              </p:cNvPr>
              <p:cNvSpPr/>
              <p:nvPr/>
            </p:nvSpPr>
            <p:spPr>
              <a:xfrm>
                <a:off x="5459840" y="2253473"/>
                <a:ext cx="100178" cy="33302"/>
              </a:xfrm>
              <a:custGeom>
                <a:avLst/>
                <a:gdLst>
                  <a:gd name="connsiteX0" fmla="*/ 0 w 100178"/>
                  <a:gd name="connsiteY0" fmla="*/ 1993 h 33302"/>
                  <a:gd name="connsiteX1" fmla="*/ 51888 w 100178"/>
                  <a:gd name="connsiteY1" fmla="*/ 33303 h 33302"/>
                  <a:gd name="connsiteX2" fmla="*/ 100178 w 100178"/>
                  <a:gd name="connsiteY2" fmla="*/ 0 h 33302"/>
                  <a:gd name="connsiteX3" fmla="*/ 49984 w 100178"/>
                  <a:gd name="connsiteY3" fmla="*/ 28914 h 33302"/>
                  <a:gd name="connsiteX4" fmla="*/ 0 w 100178"/>
                  <a:gd name="connsiteY4" fmla="*/ 1993 h 3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8" h="33302">
                    <a:moveTo>
                      <a:pt x="0" y="1993"/>
                    </a:moveTo>
                    <a:lnTo>
                      <a:pt x="51888" y="33303"/>
                    </a:lnTo>
                    <a:lnTo>
                      <a:pt x="100178" y="0"/>
                    </a:lnTo>
                    <a:lnTo>
                      <a:pt x="49984" y="28914"/>
                    </a:lnTo>
                    <a:lnTo>
                      <a:pt x="0" y="199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0" name="Graphic 2">
                <a:extLst>
                  <a:ext uri="{FF2B5EF4-FFF2-40B4-BE49-F238E27FC236}">
                    <a16:creationId xmlns:a16="http://schemas.microsoft.com/office/drawing/2014/main" id="{66610EF9-E43F-99D2-A676-4029952C57E7}"/>
                  </a:ext>
                </a:extLst>
              </p:cNvPr>
              <p:cNvSpPr/>
              <p:nvPr/>
            </p:nvSpPr>
            <p:spPr>
              <a:xfrm>
                <a:off x="5297288" y="2140706"/>
                <a:ext cx="30806" cy="19235"/>
              </a:xfrm>
              <a:custGeom>
                <a:avLst/>
                <a:gdLst>
                  <a:gd name="connsiteX0" fmla="*/ 4396 w 30806"/>
                  <a:gd name="connsiteY0" fmla="*/ 3464 h 19235"/>
                  <a:gd name="connsiteX1" fmla="*/ 4396 w 30806"/>
                  <a:gd name="connsiteY1" fmla="*/ 0 h 19235"/>
                  <a:gd name="connsiteX2" fmla="*/ 0 w 30806"/>
                  <a:gd name="connsiteY2" fmla="*/ 2582 h 19235"/>
                  <a:gd name="connsiteX3" fmla="*/ 30806 w 30806"/>
                  <a:gd name="connsiteY3" fmla="*/ 19236 h 19235"/>
                  <a:gd name="connsiteX4" fmla="*/ 4396 w 30806"/>
                  <a:gd name="connsiteY4" fmla="*/ 3464 h 1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6" h="19235">
                    <a:moveTo>
                      <a:pt x="4396" y="3464"/>
                    </a:moveTo>
                    <a:lnTo>
                      <a:pt x="4396" y="0"/>
                    </a:lnTo>
                    <a:lnTo>
                      <a:pt x="0" y="2582"/>
                    </a:lnTo>
                    <a:lnTo>
                      <a:pt x="30806" y="1923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1" name="Graphic 2">
                <a:extLst>
                  <a:ext uri="{FF2B5EF4-FFF2-40B4-BE49-F238E27FC236}">
                    <a16:creationId xmlns:a16="http://schemas.microsoft.com/office/drawing/2014/main" id="{7B5141C0-6483-3D5D-E29B-6F8B2C5C2C40}"/>
                  </a:ext>
                </a:extLst>
              </p:cNvPr>
              <p:cNvSpPr/>
              <p:nvPr/>
            </p:nvSpPr>
            <p:spPr>
              <a:xfrm>
                <a:off x="5297288" y="2175331"/>
                <a:ext cx="69106" cy="40742"/>
              </a:xfrm>
              <a:custGeom>
                <a:avLst/>
                <a:gdLst>
                  <a:gd name="connsiteX0" fmla="*/ 4396 w 69106"/>
                  <a:gd name="connsiteY0" fmla="*/ 3464 h 40742"/>
                  <a:gd name="connsiteX1" fmla="*/ 4396 w 69106"/>
                  <a:gd name="connsiteY1" fmla="*/ 0 h 40742"/>
                  <a:gd name="connsiteX2" fmla="*/ 0 w 69106"/>
                  <a:gd name="connsiteY2" fmla="*/ 2583 h 40742"/>
                  <a:gd name="connsiteX3" fmla="*/ 69107 w 69106"/>
                  <a:gd name="connsiteY3" fmla="*/ 40742 h 40742"/>
                  <a:gd name="connsiteX4" fmla="*/ 4396 w 69106"/>
                  <a:gd name="connsiteY4" fmla="*/ 3464 h 4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6" h="40742">
                    <a:moveTo>
                      <a:pt x="4396" y="3464"/>
                    </a:moveTo>
                    <a:lnTo>
                      <a:pt x="4396" y="0"/>
                    </a:lnTo>
                    <a:lnTo>
                      <a:pt x="0" y="2583"/>
                    </a:lnTo>
                    <a:lnTo>
                      <a:pt x="69107" y="40742"/>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2" name="Graphic 2">
                <a:extLst>
                  <a:ext uri="{FF2B5EF4-FFF2-40B4-BE49-F238E27FC236}">
                    <a16:creationId xmlns:a16="http://schemas.microsoft.com/office/drawing/2014/main" id="{7D7AD18A-9C3B-1585-F440-0171134C5A74}"/>
                  </a:ext>
                </a:extLst>
              </p:cNvPr>
              <p:cNvSpPr/>
              <p:nvPr/>
            </p:nvSpPr>
            <p:spPr>
              <a:xfrm>
                <a:off x="5290778" y="2019087"/>
                <a:ext cx="111565" cy="61932"/>
              </a:xfrm>
              <a:custGeom>
                <a:avLst/>
                <a:gdLst>
                  <a:gd name="connsiteX0" fmla="*/ 0 w 111565"/>
                  <a:gd name="connsiteY0" fmla="*/ 53838 h 61932"/>
                  <a:gd name="connsiteX1" fmla="*/ 13693 w 111565"/>
                  <a:gd name="connsiteY1" fmla="*/ 61933 h 61932"/>
                  <a:gd name="connsiteX2" fmla="*/ 111565 w 111565"/>
                  <a:gd name="connsiteY2" fmla="*/ 14383 h 61932"/>
                  <a:gd name="connsiteX3" fmla="*/ 91721 w 111565"/>
                  <a:gd name="connsiteY3" fmla="*/ 0 h 61932"/>
                  <a:gd name="connsiteX4" fmla="*/ 0 w 111565"/>
                  <a:gd name="connsiteY4" fmla="*/ 53838 h 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65" h="61932">
                    <a:moveTo>
                      <a:pt x="0" y="53838"/>
                    </a:moveTo>
                    <a:lnTo>
                      <a:pt x="13693" y="61933"/>
                    </a:lnTo>
                    <a:lnTo>
                      <a:pt x="111565" y="14383"/>
                    </a:lnTo>
                    <a:lnTo>
                      <a:pt x="91721" y="0"/>
                    </a:lnTo>
                    <a:lnTo>
                      <a:pt x="0" y="53838"/>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3" name="Graphic 2">
                <a:extLst>
                  <a:ext uri="{FF2B5EF4-FFF2-40B4-BE49-F238E27FC236}">
                    <a16:creationId xmlns:a16="http://schemas.microsoft.com/office/drawing/2014/main" id="{11D21C56-09B6-B5B2-BC4C-1C5F41F22617}"/>
                  </a:ext>
                </a:extLst>
              </p:cNvPr>
              <p:cNvSpPr/>
              <p:nvPr/>
            </p:nvSpPr>
            <p:spPr>
              <a:xfrm>
                <a:off x="5301681" y="2019513"/>
                <a:ext cx="301166" cy="176150"/>
              </a:xfrm>
              <a:custGeom>
                <a:avLst/>
                <a:gdLst>
                  <a:gd name="connsiteX0" fmla="*/ 0 w 301166"/>
                  <a:gd name="connsiteY0" fmla="*/ 54575 h 176150"/>
                  <a:gd name="connsiteX1" fmla="*/ 208112 w 301166"/>
                  <a:gd name="connsiteY1" fmla="*/ 176151 h 176150"/>
                  <a:gd name="connsiteX2" fmla="*/ 301167 w 301166"/>
                  <a:gd name="connsiteY2" fmla="*/ 121576 h 176150"/>
                  <a:gd name="connsiteX3" fmla="*/ 93055 w 301166"/>
                  <a:gd name="connsiteY3" fmla="*/ 0 h 176150"/>
                  <a:gd name="connsiteX4" fmla="*/ 0 w 301166"/>
                  <a:gd name="connsiteY4" fmla="*/ 54575 h 17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66" h="176150">
                    <a:moveTo>
                      <a:pt x="0" y="54575"/>
                    </a:moveTo>
                    <a:lnTo>
                      <a:pt x="208112" y="176151"/>
                    </a:lnTo>
                    <a:lnTo>
                      <a:pt x="301167" y="121576"/>
                    </a:lnTo>
                    <a:lnTo>
                      <a:pt x="93055" y="0"/>
                    </a:lnTo>
                    <a:lnTo>
                      <a:pt x="0" y="54575"/>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4" name="Graphic 2">
                <a:extLst>
                  <a:ext uri="{FF2B5EF4-FFF2-40B4-BE49-F238E27FC236}">
                    <a16:creationId xmlns:a16="http://schemas.microsoft.com/office/drawing/2014/main" id="{F96A3EC7-723C-CFC6-0248-785AA98FBE02}"/>
                  </a:ext>
                </a:extLst>
              </p:cNvPr>
              <p:cNvSpPr/>
              <p:nvPr/>
            </p:nvSpPr>
            <p:spPr>
              <a:xfrm>
                <a:off x="5325696" y="2033923"/>
                <a:ext cx="252170" cy="145878"/>
              </a:xfrm>
              <a:custGeom>
                <a:avLst/>
                <a:gdLst>
                  <a:gd name="connsiteX0" fmla="*/ 242663 w 252170"/>
                  <a:gd name="connsiteY0" fmla="*/ 105646 h 145878"/>
                  <a:gd name="connsiteX1" fmla="*/ 252256 w 252170"/>
                  <a:gd name="connsiteY1" fmla="*/ 96709 h 145878"/>
                  <a:gd name="connsiteX2" fmla="*/ 85007 w 252170"/>
                  <a:gd name="connsiteY2" fmla="*/ -37 h 145878"/>
                  <a:gd name="connsiteX3" fmla="*/ 69555 w 252170"/>
                  <a:gd name="connsiteY3" fmla="*/ 5514 h 145878"/>
                  <a:gd name="connsiteX4" fmla="*/ 54107 w 252170"/>
                  <a:gd name="connsiteY4" fmla="*/ -33 h 145878"/>
                  <a:gd name="connsiteX5" fmla="*/ 86 w 252170"/>
                  <a:gd name="connsiteY5" fmla="*/ 31218 h 145878"/>
                  <a:gd name="connsiteX6" fmla="*/ 9679 w 252170"/>
                  <a:gd name="connsiteY6" fmla="*/ 40156 h 145878"/>
                  <a:gd name="connsiteX7" fmla="*/ 86 w 252170"/>
                  <a:gd name="connsiteY7" fmla="*/ 49097 h 145878"/>
                  <a:gd name="connsiteX8" fmla="*/ 167335 w 252170"/>
                  <a:gd name="connsiteY8" fmla="*/ 145842 h 145878"/>
                  <a:gd name="connsiteX9" fmla="*/ 198235 w 252170"/>
                  <a:gd name="connsiteY9" fmla="*/ 145842 h 145878"/>
                  <a:gd name="connsiteX10" fmla="*/ 252256 w 252170"/>
                  <a:gd name="connsiteY10" fmla="*/ 114587 h 145878"/>
                  <a:gd name="connsiteX11" fmla="*/ 242663 w 252170"/>
                  <a:gd name="connsiteY11" fmla="*/ 105646 h 145878"/>
                  <a:gd name="connsiteX12" fmla="*/ 47522 w 252170"/>
                  <a:gd name="connsiteY12" fmla="*/ 39063 h 145878"/>
                  <a:gd name="connsiteX13" fmla="*/ 47522 w 252170"/>
                  <a:gd name="connsiteY13" fmla="*/ 27395 h 145878"/>
                  <a:gd name="connsiteX14" fmla="*/ 67683 w 252170"/>
                  <a:gd name="connsiteY14" fmla="*/ 27395 h 145878"/>
                  <a:gd name="connsiteX15" fmla="*/ 67683 w 252170"/>
                  <a:gd name="connsiteY15" fmla="*/ 39063 h 145878"/>
                  <a:gd name="connsiteX16" fmla="*/ 47522 w 252170"/>
                  <a:gd name="connsiteY16" fmla="*/ 39063 h 145878"/>
                  <a:gd name="connsiteX17" fmla="*/ 85425 w 252170"/>
                  <a:gd name="connsiteY17" fmla="*/ 96471 h 145878"/>
                  <a:gd name="connsiteX18" fmla="*/ 94456 w 252170"/>
                  <a:gd name="connsiteY18" fmla="*/ 54550 h 145878"/>
                  <a:gd name="connsiteX19" fmla="*/ 166913 w 252170"/>
                  <a:gd name="connsiteY19" fmla="*/ 49327 h 145878"/>
                  <a:gd name="connsiteX20" fmla="*/ 157886 w 252170"/>
                  <a:gd name="connsiteY20" fmla="*/ 91247 h 145878"/>
                  <a:gd name="connsiteX21" fmla="*/ 85425 w 252170"/>
                  <a:gd name="connsiteY21" fmla="*/ 96467 h 145878"/>
                  <a:gd name="connsiteX22" fmla="*/ 184659 w 252170"/>
                  <a:gd name="connsiteY22" fmla="*/ 118398 h 145878"/>
                  <a:gd name="connsiteX23" fmla="*/ 184659 w 252170"/>
                  <a:gd name="connsiteY23" fmla="*/ 106734 h 145878"/>
                  <a:gd name="connsiteX24" fmla="*/ 204820 w 252170"/>
                  <a:gd name="connsiteY24" fmla="*/ 106734 h 145878"/>
                  <a:gd name="connsiteX25" fmla="*/ 204820 w 252170"/>
                  <a:gd name="connsiteY25" fmla="*/ 118398 h 145878"/>
                  <a:gd name="connsiteX26" fmla="*/ 184659 w 252170"/>
                  <a:gd name="connsiteY26" fmla="*/ 118394 h 14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2170" h="145878">
                    <a:moveTo>
                      <a:pt x="242663" y="105646"/>
                    </a:moveTo>
                    <a:cubicBezTo>
                      <a:pt x="242663" y="101745"/>
                      <a:pt x="246564" y="98339"/>
                      <a:pt x="252256" y="96709"/>
                    </a:cubicBezTo>
                    <a:lnTo>
                      <a:pt x="85007" y="-37"/>
                    </a:lnTo>
                    <a:cubicBezTo>
                      <a:pt x="80833" y="3849"/>
                      <a:pt x="75249" y="5858"/>
                      <a:pt x="69555" y="5514"/>
                    </a:cubicBezTo>
                    <a:cubicBezTo>
                      <a:pt x="63864" y="5858"/>
                      <a:pt x="58280" y="3852"/>
                      <a:pt x="54107" y="-33"/>
                    </a:cubicBezTo>
                    <a:lnTo>
                      <a:pt x="86" y="31218"/>
                    </a:lnTo>
                    <a:cubicBezTo>
                      <a:pt x="5770" y="32849"/>
                      <a:pt x="9679" y="36239"/>
                      <a:pt x="9679" y="40156"/>
                    </a:cubicBezTo>
                    <a:cubicBezTo>
                      <a:pt x="9679" y="44072"/>
                      <a:pt x="5778" y="47466"/>
                      <a:pt x="86" y="49097"/>
                    </a:cubicBezTo>
                    <a:lnTo>
                      <a:pt x="167335" y="145842"/>
                    </a:lnTo>
                    <a:cubicBezTo>
                      <a:pt x="176305" y="138442"/>
                      <a:pt x="189264" y="138442"/>
                      <a:pt x="198235" y="145842"/>
                    </a:cubicBezTo>
                    <a:lnTo>
                      <a:pt x="252256" y="114587"/>
                    </a:lnTo>
                    <a:cubicBezTo>
                      <a:pt x="246572" y="112953"/>
                      <a:pt x="242663" y="109566"/>
                      <a:pt x="242663" y="105646"/>
                    </a:cubicBezTo>
                    <a:close/>
                    <a:moveTo>
                      <a:pt x="47522" y="39063"/>
                    </a:moveTo>
                    <a:cubicBezTo>
                      <a:pt x="41952" y="35841"/>
                      <a:pt x="41952" y="30617"/>
                      <a:pt x="47522" y="27395"/>
                    </a:cubicBezTo>
                    <a:cubicBezTo>
                      <a:pt x="53856" y="24173"/>
                      <a:pt x="61349" y="24173"/>
                      <a:pt x="67683" y="27395"/>
                    </a:cubicBezTo>
                    <a:cubicBezTo>
                      <a:pt x="73250" y="30617"/>
                      <a:pt x="73250" y="35841"/>
                      <a:pt x="67683" y="39063"/>
                    </a:cubicBezTo>
                    <a:cubicBezTo>
                      <a:pt x="61349" y="42285"/>
                      <a:pt x="53856" y="42285"/>
                      <a:pt x="47522" y="39063"/>
                    </a:cubicBezTo>
                    <a:close/>
                    <a:moveTo>
                      <a:pt x="85425" y="96471"/>
                    </a:moveTo>
                    <a:cubicBezTo>
                      <a:pt x="67909" y="86328"/>
                      <a:pt x="71955" y="67568"/>
                      <a:pt x="94456" y="54550"/>
                    </a:cubicBezTo>
                    <a:cubicBezTo>
                      <a:pt x="116957" y="41532"/>
                      <a:pt x="149398" y="39192"/>
                      <a:pt x="166913" y="49327"/>
                    </a:cubicBezTo>
                    <a:cubicBezTo>
                      <a:pt x="184429" y="59462"/>
                      <a:pt x="180387" y="78225"/>
                      <a:pt x="157886" y="91247"/>
                    </a:cubicBezTo>
                    <a:cubicBezTo>
                      <a:pt x="135385" y="104269"/>
                      <a:pt x="102940" y="106598"/>
                      <a:pt x="85425" y="96467"/>
                    </a:cubicBezTo>
                    <a:close/>
                    <a:moveTo>
                      <a:pt x="184659" y="118398"/>
                    </a:moveTo>
                    <a:cubicBezTo>
                      <a:pt x="179088" y="115176"/>
                      <a:pt x="179088" y="109957"/>
                      <a:pt x="184659" y="106734"/>
                    </a:cubicBezTo>
                    <a:cubicBezTo>
                      <a:pt x="190993" y="103512"/>
                      <a:pt x="198485" y="103512"/>
                      <a:pt x="204820" y="106734"/>
                    </a:cubicBezTo>
                    <a:cubicBezTo>
                      <a:pt x="210386" y="109957"/>
                      <a:pt x="210386" y="115176"/>
                      <a:pt x="204820" y="118398"/>
                    </a:cubicBezTo>
                    <a:cubicBezTo>
                      <a:pt x="198485" y="121621"/>
                      <a:pt x="190992" y="121617"/>
                      <a:pt x="184659" y="118394"/>
                    </a:cubicBezTo>
                    <a:close/>
                  </a:path>
                </a:pathLst>
              </a:custGeom>
              <a:solidFill>
                <a:srgbClr val="F4EEC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5" name="Graphic 2">
                <a:extLst>
                  <a:ext uri="{FF2B5EF4-FFF2-40B4-BE49-F238E27FC236}">
                    <a16:creationId xmlns:a16="http://schemas.microsoft.com/office/drawing/2014/main" id="{ED40E18C-4443-416E-A91E-6F7DFB82815B}"/>
                  </a:ext>
                </a:extLst>
              </p:cNvPr>
              <p:cNvSpPr/>
              <p:nvPr/>
            </p:nvSpPr>
            <p:spPr>
              <a:xfrm>
                <a:off x="5493046" y="2184873"/>
                <a:ext cx="34414" cy="5750"/>
              </a:xfrm>
              <a:custGeom>
                <a:avLst/>
                <a:gdLst>
                  <a:gd name="connsiteX0" fmla="*/ 34501 w 34414"/>
                  <a:gd name="connsiteY0" fmla="*/ -37 h 5750"/>
                  <a:gd name="connsiteX1" fmla="*/ 86 w 34414"/>
                  <a:gd name="connsiteY1" fmla="*/ 1071 h 5750"/>
                  <a:gd name="connsiteX2" fmla="*/ 17570 w 34414"/>
                  <a:gd name="connsiteY2" fmla="*/ 5698 h 5750"/>
                  <a:gd name="connsiteX3" fmla="*/ 34501 w 34414"/>
                  <a:gd name="connsiteY3" fmla="*/ -37 h 5750"/>
                </a:gdLst>
                <a:ahLst/>
                <a:cxnLst>
                  <a:cxn ang="0">
                    <a:pos x="connsiteX0" y="connsiteY0"/>
                  </a:cxn>
                  <a:cxn ang="0">
                    <a:pos x="connsiteX1" y="connsiteY1"/>
                  </a:cxn>
                  <a:cxn ang="0">
                    <a:pos x="connsiteX2" y="connsiteY2"/>
                  </a:cxn>
                  <a:cxn ang="0">
                    <a:pos x="connsiteX3" y="connsiteY3"/>
                  </a:cxn>
                </a:cxnLst>
                <a:rect l="l" t="t" r="r" b="b"/>
                <a:pathLst>
                  <a:path w="34414" h="5750">
                    <a:moveTo>
                      <a:pt x="34501" y="-37"/>
                    </a:moveTo>
                    <a:lnTo>
                      <a:pt x="86" y="1071"/>
                    </a:lnTo>
                    <a:cubicBezTo>
                      <a:pt x="5797" y="3026"/>
                      <a:pt x="11640" y="4570"/>
                      <a:pt x="17570" y="5698"/>
                    </a:cubicBezTo>
                    <a:cubicBezTo>
                      <a:pt x="22197" y="6068"/>
                      <a:pt x="34501" y="-37"/>
                      <a:pt x="34501" y="-37"/>
                    </a:cubicBez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6" name="Graphic 2">
                <a:extLst>
                  <a:ext uri="{FF2B5EF4-FFF2-40B4-BE49-F238E27FC236}">
                    <a16:creationId xmlns:a16="http://schemas.microsoft.com/office/drawing/2014/main" id="{E74F00D8-2D15-8419-A38C-96C8B3358B3C}"/>
                  </a:ext>
                </a:extLst>
              </p:cNvPr>
              <p:cNvSpPr/>
              <p:nvPr/>
            </p:nvSpPr>
            <p:spPr>
              <a:xfrm>
                <a:off x="5493046" y="2178074"/>
                <a:ext cx="34426" cy="9850"/>
              </a:xfrm>
              <a:custGeom>
                <a:avLst/>
                <a:gdLst>
                  <a:gd name="connsiteX0" fmla="*/ 86 w 34426"/>
                  <a:gd name="connsiteY0" fmla="*/ 7870 h 9850"/>
                  <a:gd name="connsiteX1" fmla="*/ 16470 w 34426"/>
                  <a:gd name="connsiteY1" fmla="*/ -37 h 9850"/>
                  <a:gd name="connsiteX2" fmla="*/ 34513 w 34426"/>
                  <a:gd name="connsiteY2" fmla="*/ 6763 h 9850"/>
                  <a:gd name="connsiteX3" fmla="*/ 16470 w 34426"/>
                  <a:gd name="connsiteY3" fmla="*/ 9813 h 9850"/>
                  <a:gd name="connsiteX4" fmla="*/ 86 w 34426"/>
                  <a:gd name="connsiteY4" fmla="*/ 7870 h 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6" h="9850">
                    <a:moveTo>
                      <a:pt x="86" y="7870"/>
                    </a:moveTo>
                    <a:cubicBezTo>
                      <a:pt x="6443" y="7765"/>
                      <a:pt x="12432" y="4874"/>
                      <a:pt x="16470" y="-37"/>
                    </a:cubicBezTo>
                    <a:cubicBezTo>
                      <a:pt x="21521" y="4242"/>
                      <a:pt x="27894" y="6646"/>
                      <a:pt x="34513" y="6763"/>
                    </a:cubicBezTo>
                    <a:cubicBezTo>
                      <a:pt x="28630" y="8448"/>
                      <a:pt x="22579" y="9470"/>
                      <a:pt x="16470" y="9813"/>
                    </a:cubicBezTo>
                    <a:cubicBezTo>
                      <a:pt x="10966" y="9606"/>
                      <a:pt x="5487" y="8955"/>
                      <a:pt x="86" y="7870"/>
                    </a:cubicBez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7" name="Graphic 2">
                <a:extLst>
                  <a:ext uri="{FF2B5EF4-FFF2-40B4-BE49-F238E27FC236}">
                    <a16:creationId xmlns:a16="http://schemas.microsoft.com/office/drawing/2014/main" id="{1CAC6EFF-8D91-D8C9-9675-631FF7170FDB}"/>
                  </a:ext>
                </a:extLst>
              </p:cNvPr>
              <p:cNvSpPr/>
              <p:nvPr/>
            </p:nvSpPr>
            <p:spPr>
              <a:xfrm>
                <a:off x="5383993" y="2067597"/>
                <a:ext cx="135404" cy="195222"/>
              </a:xfrm>
              <a:custGeom>
                <a:avLst/>
                <a:gdLst>
                  <a:gd name="connsiteX0" fmla="*/ 93051 w 135404"/>
                  <a:gd name="connsiteY0" fmla="*/ 0 h 195222"/>
                  <a:gd name="connsiteX1" fmla="*/ 0 w 135404"/>
                  <a:gd name="connsiteY1" fmla="*/ 54576 h 195222"/>
                  <a:gd name="connsiteX2" fmla="*/ 0 w 135404"/>
                  <a:gd name="connsiteY2" fmla="*/ 170479 h 195222"/>
                  <a:gd name="connsiteX3" fmla="*/ 42353 w 135404"/>
                  <a:gd name="connsiteY3" fmla="*/ 195223 h 195222"/>
                  <a:gd name="connsiteX4" fmla="*/ 42353 w 135404"/>
                  <a:gd name="connsiteY4" fmla="*/ 79316 h 195222"/>
                  <a:gd name="connsiteX5" fmla="*/ 135405 w 135404"/>
                  <a:gd name="connsiteY5" fmla="*/ 24744 h 195222"/>
                  <a:gd name="connsiteX6" fmla="*/ 93051 w 135404"/>
                  <a:gd name="connsiteY6" fmla="*/ 0 h 19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04" h="195222">
                    <a:moveTo>
                      <a:pt x="93051" y="0"/>
                    </a:moveTo>
                    <a:lnTo>
                      <a:pt x="0" y="54576"/>
                    </a:lnTo>
                    <a:lnTo>
                      <a:pt x="0" y="170479"/>
                    </a:lnTo>
                    <a:lnTo>
                      <a:pt x="42353" y="195223"/>
                    </a:lnTo>
                    <a:lnTo>
                      <a:pt x="42353" y="79316"/>
                    </a:lnTo>
                    <a:lnTo>
                      <a:pt x="135405" y="24744"/>
                    </a:lnTo>
                    <a:lnTo>
                      <a:pt x="93051" y="0"/>
                    </a:lnTo>
                    <a:close/>
                  </a:path>
                </a:pathLst>
              </a:custGeom>
              <a:solidFill>
                <a:srgbClr val="E9D500"/>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8" name="Graphic 2">
                <a:extLst>
                  <a:ext uri="{FF2B5EF4-FFF2-40B4-BE49-F238E27FC236}">
                    <a16:creationId xmlns:a16="http://schemas.microsoft.com/office/drawing/2014/main" id="{D612B72A-EF55-5F84-793C-AF0C6C8633E2}"/>
                  </a:ext>
                </a:extLst>
              </p:cNvPr>
              <p:cNvSpPr/>
              <p:nvPr/>
            </p:nvSpPr>
            <p:spPr>
              <a:xfrm>
                <a:off x="5391728" y="2072118"/>
                <a:ext cx="118712" cy="185466"/>
              </a:xfrm>
              <a:custGeom>
                <a:avLst/>
                <a:gdLst>
                  <a:gd name="connsiteX0" fmla="*/ 93055 w 118712"/>
                  <a:gd name="connsiteY0" fmla="*/ 0 h 185466"/>
                  <a:gd name="connsiteX1" fmla="*/ 0 w 118712"/>
                  <a:gd name="connsiteY1" fmla="*/ 54576 h 185466"/>
                  <a:gd name="connsiteX2" fmla="*/ 0 w 118712"/>
                  <a:gd name="connsiteY2" fmla="*/ 170479 h 185466"/>
                  <a:gd name="connsiteX3" fmla="*/ 25657 w 118712"/>
                  <a:gd name="connsiteY3" fmla="*/ 185467 h 185466"/>
                  <a:gd name="connsiteX4" fmla="*/ 25657 w 118712"/>
                  <a:gd name="connsiteY4" fmla="*/ 69563 h 185466"/>
                  <a:gd name="connsiteX5" fmla="*/ 118712 w 118712"/>
                  <a:gd name="connsiteY5" fmla="*/ 14988 h 185466"/>
                  <a:gd name="connsiteX6" fmla="*/ 93055 w 118712"/>
                  <a:gd name="connsiteY6" fmla="*/ 0 h 1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12" h="185466">
                    <a:moveTo>
                      <a:pt x="93055" y="0"/>
                    </a:moveTo>
                    <a:lnTo>
                      <a:pt x="0" y="54576"/>
                    </a:lnTo>
                    <a:lnTo>
                      <a:pt x="0" y="170479"/>
                    </a:lnTo>
                    <a:lnTo>
                      <a:pt x="25657" y="185467"/>
                    </a:lnTo>
                    <a:lnTo>
                      <a:pt x="25657" y="69563"/>
                    </a:lnTo>
                    <a:lnTo>
                      <a:pt x="118712" y="14988"/>
                    </a:lnTo>
                    <a:lnTo>
                      <a:pt x="93055" y="0"/>
                    </a:lnTo>
                    <a:close/>
                  </a:path>
                </a:pathLst>
              </a:custGeom>
              <a:solidFill>
                <a:srgbClr val="EAE6E0"/>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9" name="Graphic 2">
                <a:extLst>
                  <a:ext uri="{FF2B5EF4-FFF2-40B4-BE49-F238E27FC236}">
                    <a16:creationId xmlns:a16="http://schemas.microsoft.com/office/drawing/2014/main" id="{CC62ACC6-975A-A521-43FB-002EA2328C0A}"/>
                  </a:ext>
                </a:extLst>
              </p:cNvPr>
              <p:cNvSpPr/>
              <p:nvPr/>
            </p:nvSpPr>
            <p:spPr>
              <a:xfrm>
                <a:off x="5383993" y="2122172"/>
                <a:ext cx="42353" cy="140647"/>
              </a:xfrm>
              <a:custGeom>
                <a:avLst/>
                <a:gdLst>
                  <a:gd name="connsiteX0" fmla="*/ 42353 w 42353"/>
                  <a:gd name="connsiteY0" fmla="*/ 24740 h 140647"/>
                  <a:gd name="connsiteX1" fmla="*/ 0 w 42353"/>
                  <a:gd name="connsiteY1" fmla="*/ 0 h 140647"/>
                  <a:gd name="connsiteX2" fmla="*/ 0 w 42353"/>
                  <a:gd name="connsiteY2" fmla="*/ 115903 h 140647"/>
                  <a:gd name="connsiteX3" fmla="*/ 42353 w 42353"/>
                  <a:gd name="connsiteY3" fmla="*/ 140647 h 140647"/>
                  <a:gd name="connsiteX4" fmla="*/ 42353 w 42353"/>
                  <a:gd name="connsiteY4" fmla="*/ 24740 h 140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3" h="140647">
                    <a:moveTo>
                      <a:pt x="42353" y="24740"/>
                    </a:moveTo>
                    <a:lnTo>
                      <a:pt x="0" y="0"/>
                    </a:lnTo>
                    <a:lnTo>
                      <a:pt x="0" y="115903"/>
                    </a:lnTo>
                    <a:lnTo>
                      <a:pt x="42353" y="140647"/>
                    </a:lnTo>
                    <a:lnTo>
                      <a:pt x="42353" y="24740"/>
                    </a:lnTo>
                    <a:close/>
                  </a:path>
                </a:pathLst>
              </a:custGeom>
              <a:solidFill>
                <a:srgbClr val="005D38">
                  <a:alpha val="30000"/>
                </a:srgbClr>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8" name="Group 447">
              <a:extLst>
                <a:ext uri="{FF2B5EF4-FFF2-40B4-BE49-F238E27FC236}">
                  <a16:creationId xmlns:a16="http://schemas.microsoft.com/office/drawing/2014/main" id="{12D4A10C-9AFE-9207-30E4-9023160DF55D}"/>
                </a:ext>
              </a:extLst>
            </p:cNvPr>
            <p:cNvGrpSpPr/>
            <p:nvPr/>
          </p:nvGrpSpPr>
          <p:grpSpPr>
            <a:xfrm>
              <a:off x="2115588" y="4469636"/>
              <a:ext cx="779458" cy="719740"/>
              <a:chOff x="5290778" y="2019087"/>
              <a:chExt cx="316037" cy="291824"/>
            </a:xfrm>
          </p:grpSpPr>
          <p:sp>
            <p:nvSpPr>
              <p:cNvPr id="512" name="Graphic 2">
                <a:extLst>
                  <a:ext uri="{FF2B5EF4-FFF2-40B4-BE49-F238E27FC236}">
                    <a16:creationId xmlns:a16="http://schemas.microsoft.com/office/drawing/2014/main" id="{E37B73FE-A9EC-A021-F700-22AC79F32651}"/>
                  </a:ext>
                </a:extLst>
              </p:cNvPr>
              <p:cNvSpPr/>
              <p:nvPr/>
            </p:nvSpPr>
            <p:spPr>
              <a:xfrm>
                <a:off x="5301681" y="2074088"/>
                <a:ext cx="208111" cy="236819"/>
              </a:xfrm>
              <a:custGeom>
                <a:avLst/>
                <a:gdLst>
                  <a:gd name="connsiteX0" fmla="*/ 0 w 208111"/>
                  <a:gd name="connsiteY0" fmla="*/ 0 h 236819"/>
                  <a:gd name="connsiteX1" fmla="*/ 0 w 208111"/>
                  <a:gd name="connsiteY1" fmla="*/ 115248 h 236819"/>
                  <a:gd name="connsiteX2" fmla="*/ 208112 w 208111"/>
                  <a:gd name="connsiteY2" fmla="*/ 236820 h 236819"/>
                  <a:gd name="connsiteX3" fmla="*/ 208112 w 208111"/>
                  <a:gd name="connsiteY3" fmla="*/ 121576 h 236819"/>
                  <a:gd name="connsiteX4" fmla="*/ 0 w 208111"/>
                  <a:gd name="connsiteY4" fmla="*/ 0 h 236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236819">
                    <a:moveTo>
                      <a:pt x="0" y="0"/>
                    </a:moveTo>
                    <a:lnTo>
                      <a:pt x="0" y="115248"/>
                    </a:lnTo>
                    <a:lnTo>
                      <a:pt x="208112" y="236820"/>
                    </a:lnTo>
                    <a:lnTo>
                      <a:pt x="208112" y="121576"/>
                    </a:lnTo>
                    <a:lnTo>
                      <a:pt x="0" y="0"/>
                    </a:lnTo>
                    <a:close/>
                  </a:path>
                </a:pathLst>
              </a:custGeom>
              <a:solidFill>
                <a:srgbClr val="73A459"/>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3" name="Graphic 2">
                <a:extLst>
                  <a:ext uri="{FF2B5EF4-FFF2-40B4-BE49-F238E27FC236}">
                    <a16:creationId xmlns:a16="http://schemas.microsoft.com/office/drawing/2014/main" id="{B44306FB-2A56-AD4B-6F4D-EE2186EF11F8}"/>
                  </a:ext>
                </a:extLst>
              </p:cNvPr>
              <p:cNvSpPr/>
              <p:nvPr/>
            </p:nvSpPr>
            <p:spPr>
              <a:xfrm>
                <a:off x="5301681" y="208017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4" name="Graphic 2">
                <a:extLst>
                  <a:ext uri="{FF2B5EF4-FFF2-40B4-BE49-F238E27FC236}">
                    <a16:creationId xmlns:a16="http://schemas.microsoft.com/office/drawing/2014/main" id="{0E9A4C88-FDF6-1795-B250-C8E3872BDB14}"/>
                  </a:ext>
                </a:extLst>
              </p:cNvPr>
              <p:cNvSpPr/>
              <p:nvPr/>
            </p:nvSpPr>
            <p:spPr>
              <a:xfrm>
                <a:off x="5301681" y="209234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5" name="Graphic 2">
                <a:extLst>
                  <a:ext uri="{FF2B5EF4-FFF2-40B4-BE49-F238E27FC236}">
                    <a16:creationId xmlns:a16="http://schemas.microsoft.com/office/drawing/2014/main" id="{D1272BAA-6C15-C2C0-0C15-A664176A4DD8}"/>
                  </a:ext>
                </a:extLst>
              </p:cNvPr>
              <p:cNvSpPr/>
              <p:nvPr/>
            </p:nvSpPr>
            <p:spPr>
              <a:xfrm>
                <a:off x="5301681" y="210452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6" name="Graphic 2">
                <a:extLst>
                  <a:ext uri="{FF2B5EF4-FFF2-40B4-BE49-F238E27FC236}">
                    <a16:creationId xmlns:a16="http://schemas.microsoft.com/office/drawing/2014/main" id="{19914AFA-D1C3-0E89-3ED5-15BD3529A028}"/>
                  </a:ext>
                </a:extLst>
              </p:cNvPr>
              <p:cNvSpPr/>
              <p:nvPr/>
            </p:nvSpPr>
            <p:spPr>
              <a:xfrm>
                <a:off x="5301681" y="211669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7" name="Graphic 2">
                <a:extLst>
                  <a:ext uri="{FF2B5EF4-FFF2-40B4-BE49-F238E27FC236}">
                    <a16:creationId xmlns:a16="http://schemas.microsoft.com/office/drawing/2014/main" id="{4FA7CA4F-2A68-2BE7-5595-A1B4D7639C40}"/>
                  </a:ext>
                </a:extLst>
              </p:cNvPr>
              <p:cNvSpPr/>
              <p:nvPr/>
            </p:nvSpPr>
            <p:spPr>
              <a:xfrm>
                <a:off x="5301681" y="212887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8" name="Graphic 2">
                <a:extLst>
                  <a:ext uri="{FF2B5EF4-FFF2-40B4-BE49-F238E27FC236}">
                    <a16:creationId xmlns:a16="http://schemas.microsoft.com/office/drawing/2014/main" id="{6D5CCAF0-AC2D-F366-6DD2-C167EFFE52D6}"/>
                  </a:ext>
                </a:extLst>
              </p:cNvPr>
              <p:cNvSpPr/>
              <p:nvPr/>
            </p:nvSpPr>
            <p:spPr>
              <a:xfrm>
                <a:off x="5509793" y="2141088"/>
                <a:ext cx="93051" cy="169823"/>
              </a:xfrm>
              <a:custGeom>
                <a:avLst/>
                <a:gdLst>
                  <a:gd name="connsiteX0" fmla="*/ 86 w 93051"/>
                  <a:gd name="connsiteY0" fmla="*/ 54538 h 169823"/>
                  <a:gd name="connsiteX1" fmla="*/ 86 w 93051"/>
                  <a:gd name="connsiteY1" fmla="*/ 169786 h 169823"/>
                  <a:gd name="connsiteX2" fmla="*/ 93137 w 93051"/>
                  <a:gd name="connsiteY2" fmla="*/ 115211 h 169823"/>
                  <a:gd name="connsiteX3" fmla="*/ 93137 w 93051"/>
                  <a:gd name="connsiteY3" fmla="*/ -37 h 169823"/>
                </a:gdLst>
                <a:ahLst/>
                <a:cxnLst>
                  <a:cxn ang="0">
                    <a:pos x="connsiteX0" y="connsiteY0"/>
                  </a:cxn>
                  <a:cxn ang="0">
                    <a:pos x="connsiteX1" y="connsiteY1"/>
                  </a:cxn>
                  <a:cxn ang="0">
                    <a:pos x="connsiteX2" y="connsiteY2"/>
                  </a:cxn>
                  <a:cxn ang="0">
                    <a:pos x="connsiteX3" y="connsiteY3"/>
                  </a:cxn>
                </a:cxnLst>
                <a:rect l="l" t="t" r="r" b="b"/>
                <a:pathLst>
                  <a:path w="93051" h="169823">
                    <a:moveTo>
                      <a:pt x="86" y="54538"/>
                    </a:moveTo>
                    <a:lnTo>
                      <a:pt x="86" y="169786"/>
                    </a:lnTo>
                    <a:lnTo>
                      <a:pt x="93137" y="115211"/>
                    </a:lnTo>
                    <a:lnTo>
                      <a:pt x="93137" y="-37"/>
                    </a:lnTo>
                    <a:close/>
                  </a:path>
                </a:pathLst>
              </a:custGeom>
              <a:solidFill>
                <a:srgbClr val="9CCE7A"/>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9" name="Graphic 2">
                <a:extLst>
                  <a:ext uri="{FF2B5EF4-FFF2-40B4-BE49-F238E27FC236}">
                    <a16:creationId xmlns:a16="http://schemas.microsoft.com/office/drawing/2014/main" id="{79F809EC-75A3-F646-D13F-E14CF43A02A8}"/>
                  </a:ext>
                </a:extLst>
              </p:cNvPr>
              <p:cNvSpPr/>
              <p:nvPr/>
            </p:nvSpPr>
            <p:spPr>
              <a:xfrm>
                <a:off x="5509793" y="2147185"/>
                <a:ext cx="93051" cy="59280"/>
              </a:xfrm>
              <a:custGeom>
                <a:avLst/>
                <a:gdLst>
                  <a:gd name="connsiteX0" fmla="*/ 86 w 93051"/>
                  <a:gd name="connsiteY0" fmla="*/ 54535 h 59280"/>
                  <a:gd name="connsiteX1" fmla="*/ 86 w 93051"/>
                  <a:gd name="connsiteY1" fmla="*/ 59243 h 59280"/>
                  <a:gd name="connsiteX2" fmla="*/ 93137 w 93051"/>
                  <a:gd name="connsiteY2" fmla="*/ 4668 h 59280"/>
                  <a:gd name="connsiteX3" fmla="*/ 93137 w 93051"/>
                  <a:gd name="connsiteY3" fmla="*/ -37 h 59280"/>
                </a:gdLst>
                <a:ahLst/>
                <a:cxnLst>
                  <a:cxn ang="0">
                    <a:pos x="connsiteX0" y="connsiteY0"/>
                  </a:cxn>
                  <a:cxn ang="0">
                    <a:pos x="connsiteX1" y="connsiteY1"/>
                  </a:cxn>
                  <a:cxn ang="0">
                    <a:pos x="connsiteX2" y="connsiteY2"/>
                  </a:cxn>
                  <a:cxn ang="0">
                    <a:pos x="connsiteX3" y="connsiteY3"/>
                  </a:cxn>
                </a:cxnLst>
                <a:rect l="l" t="t" r="r" b="b"/>
                <a:pathLst>
                  <a:path w="93051" h="59280">
                    <a:moveTo>
                      <a:pt x="86" y="54535"/>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0" name="Graphic 2">
                <a:extLst>
                  <a:ext uri="{FF2B5EF4-FFF2-40B4-BE49-F238E27FC236}">
                    <a16:creationId xmlns:a16="http://schemas.microsoft.com/office/drawing/2014/main" id="{30C37A5D-E653-5871-BE70-26C16014BDA1}"/>
                  </a:ext>
                </a:extLst>
              </p:cNvPr>
              <p:cNvSpPr/>
              <p:nvPr/>
            </p:nvSpPr>
            <p:spPr>
              <a:xfrm>
                <a:off x="5509793" y="2159353"/>
                <a:ext cx="93051" cy="59276"/>
              </a:xfrm>
              <a:custGeom>
                <a:avLst/>
                <a:gdLst>
                  <a:gd name="connsiteX0" fmla="*/ 86 w 93051"/>
                  <a:gd name="connsiteY0" fmla="*/ 54535 h 59276"/>
                  <a:gd name="connsiteX1" fmla="*/ 86 w 93051"/>
                  <a:gd name="connsiteY1" fmla="*/ 59239 h 59276"/>
                  <a:gd name="connsiteX2" fmla="*/ 93137 w 93051"/>
                  <a:gd name="connsiteY2" fmla="*/ 4668 h 59276"/>
                  <a:gd name="connsiteX3" fmla="*/ 93137 w 93051"/>
                  <a:gd name="connsiteY3" fmla="*/ -37 h 59276"/>
                </a:gdLst>
                <a:ahLst/>
                <a:cxnLst>
                  <a:cxn ang="0">
                    <a:pos x="connsiteX0" y="connsiteY0"/>
                  </a:cxn>
                  <a:cxn ang="0">
                    <a:pos x="connsiteX1" y="connsiteY1"/>
                  </a:cxn>
                  <a:cxn ang="0">
                    <a:pos x="connsiteX2" y="connsiteY2"/>
                  </a:cxn>
                  <a:cxn ang="0">
                    <a:pos x="connsiteX3" y="connsiteY3"/>
                  </a:cxn>
                </a:cxnLst>
                <a:rect l="l" t="t" r="r" b="b"/>
                <a:pathLst>
                  <a:path w="93051" h="59276">
                    <a:moveTo>
                      <a:pt x="86" y="54535"/>
                    </a:moveTo>
                    <a:lnTo>
                      <a:pt x="86" y="59239"/>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1" name="Graphic 2">
                <a:extLst>
                  <a:ext uri="{FF2B5EF4-FFF2-40B4-BE49-F238E27FC236}">
                    <a16:creationId xmlns:a16="http://schemas.microsoft.com/office/drawing/2014/main" id="{4D173541-D447-A22C-8AFF-D409C28CBFBD}"/>
                  </a:ext>
                </a:extLst>
              </p:cNvPr>
              <p:cNvSpPr/>
              <p:nvPr/>
            </p:nvSpPr>
            <p:spPr>
              <a:xfrm>
                <a:off x="5509793" y="2171524"/>
                <a:ext cx="93051" cy="59279"/>
              </a:xfrm>
              <a:custGeom>
                <a:avLst/>
                <a:gdLst>
                  <a:gd name="connsiteX0" fmla="*/ 86 w 93051"/>
                  <a:gd name="connsiteY0" fmla="*/ 54538 h 59279"/>
                  <a:gd name="connsiteX1" fmla="*/ 86 w 93051"/>
                  <a:gd name="connsiteY1" fmla="*/ 59243 h 59279"/>
                  <a:gd name="connsiteX2" fmla="*/ 93137 w 93051"/>
                  <a:gd name="connsiteY2" fmla="*/ 4672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72"/>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2" name="Graphic 2">
                <a:extLst>
                  <a:ext uri="{FF2B5EF4-FFF2-40B4-BE49-F238E27FC236}">
                    <a16:creationId xmlns:a16="http://schemas.microsoft.com/office/drawing/2014/main" id="{4BD6F863-9CCB-A5EF-8C9B-BB4A40A804FB}"/>
                  </a:ext>
                </a:extLst>
              </p:cNvPr>
              <p:cNvSpPr/>
              <p:nvPr/>
            </p:nvSpPr>
            <p:spPr>
              <a:xfrm>
                <a:off x="5509793" y="2183699"/>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3" name="Graphic 2">
                <a:extLst>
                  <a:ext uri="{FF2B5EF4-FFF2-40B4-BE49-F238E27FC236}">
                    <a16:creationId xmlns:a16="http://schemas.microsoft.com/office/drawing/2014/main" id="{E4CE941C-B6F2-A6A7-AB33-0743AF2F186E}"/>
                  </a:ext>
                </a:extLst>
              </p:cNvPr>
              <p:cNvSpPr/>
              <p:nvPr/>
            </p:nvSpPr>
            <p:spPr>
              <a:xfrm>
                <a:off x="5509793" y="2195882"/>
                <a:ext cx="93051" cy="59272"/>
              </a:xfrm>
              <a:custGeom>
                <a:avLst/>
                <a:gdLst>
                  <a:gd name="connsiteX0" fmla="*/ 86 w 93051"/>
                  <a:gd name="connsiteY0" fmla="*/ 54531 h 59272"/>
                  <a:gd name="connsiteX1" fmla="*/ 86 w 93051"/>
                  <a:gd name="connsiteY1" fmla="*/ 59235 h 59272"/>
                  <a:gd name="connsiteX2" fmla="*/ 93137 w 93051"/>
                  <a:gd name="connsiteY2" fmla="*/ 4668 h 59272"/>
                  <a:gd name="connsiteX3" fmla="*/ 93137 w 93051"/>
                  <a:gd name="connsiteY3" fmla="*/ -37 h 59272"/>
                </a:gdLst>
                <a:ahLst/>
                <a:cxnLst>
                  <a:cxn ang="0">
                    <a:pos x="connsiteX0" y="connsiteY0"/>
                  </a:cxn>
                  <a:cxn ang="0">
                    <a:pos x="connsiteX1" y="connsiteY1"/>
                  </a:cxn>
                  <a:cxn ang="0">
                    <a:pos x="connsiteX2" y="connsiteY2"/>
                  </a:cxn>
                  <a:cxn ang="0">
                    <a:pos x="connsiteX3" y="connsiteY3"/>
                  </a:cxn>
                </a:cxnLst>
                <a:rect l="l" t="t" r="r" b="b"/>
                <a:pathLst>
                  <a:path w="93051" h="59272">
                    <a:moveTo>
                      <a:pt x="86" y="54531"/>
                    </a:moveTo>
                    <a:lnTo>
                      <a:pt x="86" y="59235"/>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4" name="Graphic 2">
                <a:extLst>
                  <a:ext uri="{FF2B5EF4-FFF2-40B4-BE49-F238E27FC236}">
                    <a16:creationId xmlns:a16="http://schemas.microsoft.com/office/drawing/2014/main" id="{411C9846-10F8-83DE-CEC1-8EE95F73606C}"/>
                  </a:ext>
                </a:extLst>
              </p:cNvPr>
              <p:cNvSpPr/>
              <p:nvPr/>
            </p:nvSpPr>
            <p:spPr>
              <a:xfrm>
                <a:off x="5301681" y="214104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5" name="Graphic 2">
                <a:extLst>
                  <a:ext uri="{FF2B5EF4-FFF2-40B4-BE49-F238E27FC236}">
                    <a16:creationId xmlns:a16="http://schemas.microsoft.com/office/drawing/2014/main" id="{E9800419-F528-DA13-1C54-D89F90A6B4AB}"/>
                  </a:ext>
                </a:extLst>
              </p:cNvPr>
              <p:cNvSpPr/>
              <p:nvPr/>
            </p:nvSpPr>
            <p:spPr>
              <a:xfrm>
                <a:off x="5301681" y="215322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2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2"/>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6" name="Graphic 2">
                <a:extLst>
                  <a:ext uri="{FF2B5EF4-FFF2-40B4-BE49-F238E27FC236}">
                    <a16:creationId xmlns:a16="http://schemas.microsoft.com/office/drawing/2014/main" id="{5D38C795-DA03-935B-F33A-A6812261E953}"/>
                  </a:ext>
                </a:extLst>
              </p:cNvPr>
              <p:cNvSpPr/>
              <p:nvPr/>
            </p:nvSpPr>
            <p:spPr>
              <a:xfrm>
                <a:off x="5301681" y="2165395"/>
                <a:ext cx="208111" cy="126280"/>
              </a:xfrm>
              <a:custGeom>
                <a:avLst/>
                <a:gdLst>
                  <a:gd name="connsiteX0" fmla="*/ 0 w 208111"/>
                  <a:gd name="connsiteY0" fmla="*/ 0 h 126280"/>
                  <a:gd name="connsiteX1" fmla="*/ 0 w 208111"/>
                  <a:gd name="connsiteY1" fmla="*/ 4709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9"/>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7" name="Graphic 2">
                <a:extLst>
                  <a:ext uri="{FF2B5EF4-FFF2-40B4-BE49-F238E27FC236}">
                    <a16:creationId xmlns:a16="http://schemas.microsoft.com/office/drawing/2014/main" id="{CBCFA8AD-33E6-6440-4C12-C43454238D62}"/>
                  </a:ext>
                </a:extLst>
              </p:cNvPr>
              <p:cNvSpPr/>
              <p:nvPr/>
            </p:nvSpPr>
            <p:spPr>
              <a:xfrm>
                <a:off x="5301681" y="2177571"/>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8" name="Graphic 2">
                <a:extLst>
                  <a:ext uri="{FF2B5EF4-FFF2-40B4-BE49-F238E27FC236}">
                    <a16:creationId xmlns:a16="http://schemas.microsoft.com/office/drawing/2014/main" id="{1F6C764E-AE31-7EA0-6825-0262D4F185BB}"/>
                  </a:ext>
                </a:extLst>
              </p:cNvPr>
              <p:cNvSpPr/>
              <p:nvPr/>
            </p:nvSpPr>
            <p:spPr>
              <a:xfrm>
                <a:off x="5509793" y="2208037"/>
                <a:ext cx="93051" cy="59280"/>
              </a:xfrm>
              <a:custGeom>
                <a:avLst/>
                <a:gdLst>
                  <a:gd name="connsiteX0" fmla="*/ 86 w 93051"/>
                  <a:gd name="connsiteY0" fmla="*/ 54539 h 59280"/>
                  <a:gd name="connsiteX1" fmla="*/ 86 w 93051"/>
                  <a:gd name="connsiteY1" fmla="*/ 59243 h 59280"/>
                  <a:gd name="connsiteX2" fmla="*/ 93137 w 93051"/>
                  <a:gd name="connsiteY2" fmla="*/ 4668 h 59280"/>
                  <a:gd name="connsiteX3" fmla="*/ 93137 w 93051"/>
                  <a:gd name="connsiteY3" fmla="*/ -37 h 59280"/>
                </a:gdLst>
                <a:ahLst/>
                <a:cxnLst>
                  <a:cxn ang="0">
                    <a:pos x="connsiteX0" y="connsiteY0"/>
                  </a:cxn>
                  <a:cxn ang="0">
                    <a:pos x="connsiteX1" y="connsiteY1"/>
                  </a:cxn>
                  <a:cxn ang="0">
                    <a:pos x="connsiteX2" y="connsiteY2"/>
                  </a:cxn>
                  <a:cxn ang="0">
                    <a:pos x="connsiteX3" y="connsiteY3"/>
                  </a:cxn>
                </a:cxnLst>
                <a:rect l="l" t="t" r="r" b="b"/>
                <a:pathLst>
                  <a:path w="93051" h="59280">
                    <a:moveTo>
                      <a:pt x="86" y="54539"/>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9" name="Graphic 2">
                <a:extLst>
                  <a:ext uri="{FF2B5EF4-FFF2-40B4-BE49-F238E27FC236}">
                    <a16:creationId xmlns:a16="http://schemas.microsoft.com/office/drawing/2014/main" id="{F70EC372-42D9-0C65-E89D-0005FF0F7BE1}"/>
                  </a:ext>
                </a:extLst>
              </p:cNvPr>
              <p:cNvSpPr/>
              <p:nvPr/>
            </p:nvSpPr>
            <p:spPr>
              <a:xfrm>
                <a:off x="5509793" y="2220224"/>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0" name="Graphic 2">
                <a:extLst>
                  <a:ext uri="{FF2B5EF4-FFF2-40B4-BE49-F238E27FC236}">
                    <a16:creationId xmlns:a16="http://schemas.microsoft.com/office/drawing/2014/main" id="{B402424F-3425-2C7F-0137-2445722531A4}"/>
                  </a:ext>
                </a:extLst>
              </p:cNvPr>
              <p:cNvSpPr/>
              <p:nvPr/>
            </p:nvSpPr>
            <p:spPr>
              <a:xfrm>
                <a:off x="5509793" y="2232400"/>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1" name="Graphic 2">
                <a:extLst>
                  <a:ext uri="{FF2B5EF4-FFF2-40B4-BE49-F238E27FC236}">
                    <a16:creationId xmlns:a16="http://schemas.microsoft.com/office/drawing/2014/main" id="{849C41E0-80AC-9342-C77B-CD63BA0F14AE}"/>
                  </a:ext>
                </a:extLst>
              </p:cNvPr>
              <p:cNvSpPr/>
              <p:nvPr/>
            </p:nvSpPr>
            <p:spPr>
              <a:xfrm>
                <a:off x="5509793" y="2244575"/>
                <a:ext cx="93051" cy="59279"/>
              </a:xfrm>
              <a:custGeom>
                <a:avLst/>
                <a:gdLst>
                  <a:gd name="connsiteX0" fmla="*/ 86 w 93051"/>
                  <a:gd name="connsiteY0" fmla="*/ 54535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5"/>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2" name="Graphic 2">
                <a:extLst>
                  <a:ext uri="{FF2B5EF4-FFF2-40B4-BE49-F238E27FC236}">
                    <a16:creationId xmlns:a16="http://schemas.microsoft.com/office/drawing/2014/main" id="{86D00A19-1215-BC3D-D074-0268D8E7F0E6}"/>
                  </a:ext>
                </a:extLst>
              </p:cNvPr>
              <p:cNvSpPr/>
              <p:nvPr/>
            </p:nvSpPr>
            <p:spPr>
              <a:xfrm>
                <a:off x="5574402" y="2156021"/>
                <a:ext cx="31395" cy="16512"/>
              </a:xfrm>
              <a:custGeom>
                <a:avLst/>
                <a:gdLst>
                  <a:gd name="connsiteX0" fmla="*/ 0 w 31395"/>
                  <a:gd name="connsiteY0" fmla="*/ 16513 h 16512"/>
                  <a:gd name="connsiteX1" fmla="*/ 31395 w 31395"/>
                  <a:gd name="connsiteY1" fmla="*/ 2368 h 16512"/>
                  <a:gd name="connsiteX2" fmla="*/ 28446 w 31395"/>
                  <a:gd name="connsiteY2" fmla="*/ 0 h 16512"/>
                  <a:gd name="connsiteX3" fmla="*/ 0 w 31395"/>
                  <a:gd name="connsiteY3" fmla="*/ 16513 h 16512"/>
                </a:gdLst>
                <a:ahLst/>
                <a:cxnLst>
                  <a:cxn ang="0">
                    <a:pos x="connsiteX0" y="connsiteY0"/>
                  </a:cxn>
                  <a:cxn ang="0">
                    <a:pos x="connsiteX1" y="connsiteY1"/>
                  </a:cxn>
                  <a:cxn ang="0">
                    <a:pos x="connsiteX2" y="connsiteY2"/>
                  </a:cxn>
                  <a:cxn ang="0">
                    <a:pos x="connsiteX3" y="connsiteY3"/>
                  </a:cxn>
                </a:cxnLst>
                <a:rect l="l" t="t" r="r" b="b"/>
                <a:pathLst>
                  <a:path w="31395" h="16512">
                    <a:moveTo>
                      <a:pt x="0" y="16513"/>
                    </a:moveTo>
                    <a:lnTo>
                      <a:pt x="31395" y="2368"/>
                    </a:lnTo>
                    <a:lnTo>
                      <a:pt x="28446" y="0"/>
                    </a:lnTo>
                    <a:lnTo>
                      <a:pt x="0" y="1651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3" name="Graphic 2">
                <a:extLst>
                  <a:ext uri="{FF2B5EF4-FFF2-40B4-BE49-F238E27FC236}">
                    <a16:creationId xmlns:a16="http://schemas.microsoft.com/office/drawing/2014/main" id="{74BF2F4F-23CF-46D2-5CB6-82BF25A3232E}"/>
                  </a:ext>
                </a:extLst>
              </p:cNvPr>
              <p:cNvSpPr/>
              <p:nvPr/>
            </p:nvSpPr>
            <p:spPr>
              <a:xfrm>
                <a:off x="5434012" y="2178741"/>
                <a:ext cx="135154" cy="46242"/>
              </a:xfrm>
              <a:custGeom>
                <a:avLst/>
                <a:gdLst>
                  <a:gd name="connsiteX0" fmla="*/ 0 w 135154"/>
                  <a:gd name="connsiteY0" fmla="*/ 0 h 46242"/>
                  <a:gd name="connsiteX1" fmla="*/ 75781 w 135154"/>
                  <a:gd name="connsiteY1" fmla="*/ 46243 h 46242"/>
                  <a:gd name="connsiteX2" fmla="*/ 135155 w 135154"/>
                  <a:gd name="connsiteY2" fmla="*/ 9714 h 46242"/>
                  <a:gd name="connsiteX3" fmla="*/ 75781 w 135154"/>
                  <a:gd name="connsiteY3" fmla="*/ 43114 h 46242"/>
                  <a:gd name="connsiteX4" fmla="*/ 0 w 135154"/>
                  <a:gd name="connsiteY4" fmla="*/ 0 h 46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54" h="46242">
                    <a:moveTo>
                      <a:pt x="0" y="0"/>
                    </a:moveTo>
                    <a:lnTo>
                      <a:pt x="75781" y="46243"/>
                    </a:lnTo>
                    <a:lnTo>
                      <a:pt x="135155" y="9714"/>
                    </a:lnTo>
                    <a:lnTo>
                      <a:pt x="75781" y="43114"/>
                    </a:lnTo>
                    <a:lnTo>
                      <a:pt x="0" y="0"/>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4" name="Graphic 2">
                <a:extLst>
                  <a:ext uri="{FF2B5EF4-FFF2-40B4-BE49-F238E27FC236}">
                    <a16:creationId xmlns:a16="http://schemas.microsoft.com/office/drawing/2014/main" id="{A1DFE459-AC40-5888-136E-EA93693AC28C}"/>
                  </a:ext>
                </a:extLst>
              </p:cNvPr>
              <p:cNvSpPr/>
              <p:nvPr/>
            </p:nvSpPr>
            <p:spPr>
              <a:xfrm>
                <a:off x="5297288" y="2086552"/>
                <a:ext cx="30806" cy="19236"/>
              </a:xfrm>
              <a:custGeom>
                <a:avLst/>
                <a:gdLst>
                  <a:gd name="connsiteX0" fmla="*/ 4396 w 30806"/>
                  <a:gd name="connsiteY0" fmla="*/ 3464 h 19236"/>
                  <a:gd name="connsiteX1" fmla="*/ 4396 w 30806"/>
                  <a:gd name="connsiteY1" fmla="*/ 0 h 19236"/>
                  <a:gd name="connsiteX2" fmla="*/ 0 w 30806"/>
                  <a:gd name="connsiteY2" fmla="*/ 2582 h 19236"/>
                  <a:gd name="connsiteX3" fmla="*/ 30806 w 30806"/>
                  <a:gd name="connsiteY3" fmla="*/ 19236 h 19236"/>
                  <a:gd name="connsiteX4" fmla="*/ 4396 w 30806"/>
                  <a:gd name="connsiteY4" fmla="*/ 3464 h 1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6" h="19236">
                    <a:moveTo>
                      <a:pt x="4396" y="3464"/>
                    </a:moveTo>
                    <a:lnTo>
                      <a:pt x="4396" y="0"/>
                    </a:lnTo>
                    <a:lnTo>
                      <a:pt x="0" y="2582"/>
                    </a:lnTo>
                    <a:lnTo>
                      <a:pt x="30806" y="1923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5" name="Graphic 2">
                <a:extLst>
                  <a:ext uri="{FF2B5EF4-FFF2-40B4-BE49-F238E27FC236}">
                    <a16:creationId xmlns:a16="http://schemas.microsoft.com/office/drawing/2014/main" id="{FF6357A3-0CFF-CCC4-B6A2-7EAAEFB0858D}"/>
                  </a:ext>
                </a:extLst>
              </p:cNvPr>
              <p:cNvSpPr/>
              <p:nvPr/>
            </p:nvSpPr>
            <p:spPr>
              <a:xfrm>
                <a:off x="5297288" y="2114405"/>
                <a:ext cx="69106" cy="40742"/>
              </a:xfrm>
              <a:custGeom>
                <a:avLst/>
                <a:gdLst>
                  <a:gd name="connsiteX0" fmla="*/ 4396 w 69106"/>
                  <a:gd name="connsiteY0" fmla="*/ 3464 h 40742"/>
                  <a:gd name="connsiteX1" fmla="*/ 4396 w 69106"/>
                  <a:gd name="connsiteY1" fmla="*/ 0 h 40742"/>
                  <a:gd name="connsiteX2" fmla="*/ 0 w 69106"/>
                  <a:gd name="connsiteY2" fmla="*/ 2582 h 40742"/>
                  <a:gd name="connsiteX3" fmla="*/ 69107 w 69106"/>
                  <a:gd name="connsiteY3" fmla="*/ 40742 h 40742"/>
                  <a:gd name="connsiteX4" fmla="*/ 4396 w 69106"/>
                  <a:gd name="connsiteY4" fmla="*/ 3464 h 4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6" h="40742">
                    <a:moveTo>
                      <a:pt x="4396" y="3464"/>
                    </a:moveTo>
                    <a:lnTo>
                      <a:pt x="4396" y="0"/>
                    </a:lnTo>
                    <a:lnTo>
                      <a:pt x="0" y="2582"/>
                    </a:lnTo>
                    <a:lnTo>
                      <a:pt x="69107" y="40742"/>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6" name="Graphic 2">
                <a:extLst>
                  <a:ext uri="{FF2B5EF4-FFF2-40B4-BE49-F238E27FC236}">
                    <a16:creationId xmlns:a16="http://schemas.microsoft.com/office/drawing/2014/main" id="{2A52A2A9-7306-07A6-4029-DC7E0999360A}"/>
                  </a:ext>
                </a:extLst>
              </p:cNvPr>
              <p:cNvSpPr/>
              <p:nvPr/>
            </p:nvSpPr>
            <p:spPr>
              <a:xfrm>
                <a:off x="5574402" y="2177262"/>
                <a:ext cx="32413" cy="17812"/>
              </a:xfrm>
              <a:custGeom>
                <a:avLst/>
                <a:gdLst>
                  <a:gd name="connsiteX0" fmla="*/ 0 w 32413"/>
                  <a:gd name="connsiteY0" fmla="*/ 17812 h 17812"/>
                  <a:gd name="connsiteX1" fmla="*/ 32414 w 32413"/>
                  <a:gd name="connsiteY1" fmla="*/ 2590 h 17812"/>
                  <a:gd name="connsiteX2" fmla="*/ 28446 w 32413"/>
                  <a:gd name="connsiteY2" fmla="*/ 0 h 17812"/>
                  <a:gd name="connsiteX3" fmla="*/ 28446 w 32413"/>
                  <a:gd name="connsiteY3" fmla="*/ 2032 h 17812"/>
                  <a:gd name="connsiteX4" fmla="*/ 0 w 32413"/>
                  <a:gd name="connsiteY4" fmla="*/ 17812 h 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13" h="17812">
                    <a:moveTo>
                      <a:pt x="0" y="17812"/>
                    </a:moveTo>
                    <a:lnTo>
                      <a:pt x="32414" y="2590"/>
                    </a:lnTo>
                    <a:lnTo>
                      <a:pt x="28446" y="0"/>
                    </a:lnTo>
                    <a:lnTo>
                      <a:pt x="28446" y="2032"/>
                    </a:lnTo>
                    <a:lnTo>
                      <a:pt x="0" y="17812"/>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7" name="Graphic 2">
                <a:extLst>
                  <a:ext uri="{FF2B5EF4-FFF2-40B4-BE49-F238E27FC236}">
                    <a16:creationId xmlns:a16="http://schemas.microsoft.com/office/drawing/2014/main" id="{F37D4E31-55A1-477D-E17E-87A58D595DEF}"/>
                  </a:ext>
                </a:extLst>
              </p:cNvPr>
              <p:cNvSpPr/>
              <p:nvPr/>
            </p:nvSpPr>
            <p:spPr>
              <a:xfrm>
                <a:off x="5585075" y="2200852"/>
                <a:ext cx="21740" cy="12393"/>
              </a:xfrm>
              <a:custGeom>
                <a:avLst/>
                <a:gdLst>
                  <a:gd name="connsiteX0" fmla="*/ 0 w 21740"/>
                  <a:gd name="connsiteY0" fmla="*/ 12394 h 12393"/>
                  <a:gd name="connsiteX1" fmla="*/ 21740 w 21740"/>
                  <a:gd name="connsiteY1" fmla="*/ 2590 h 12393"/>
                  <a:gd name="connsiteX2" fmla="*/ 17773 w 21740"/>
                  <a:gd name="connsiteY2" fmla="*/ 0 h 12393"/>
                  <a:gd name="connsiteX3" fmla="*/ 17773 w 21740"/>
                  <a:gd name="connsiteY3" fmla="*/ 2032 h 12393"/>
                  <a:gd name="connsiteX4" fmla="*/ 0 w 21740"/>
                  <a:gd name="connsiteY4" fmla="*/ 12394 h 12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 h="12393">
                    <a:moveTo>
                      <a:pt x="0" y="12394"/>
                    </a:moveTo>
                    <a:lnTo>
                      <a:pt x="21740" y="2590"/>
                    </a:lnTo>
                    <a:lnTo>
                      <a:pt x="17773" y="0"/>
                    </a:lnTo>
                    <a:lnTo>
                      <a:pt x="17773" y="2032"/>
                    </a:lnTo>
                    <a:lnTo>
                      <a:pt x="0" y="1239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8" name="Graphic 2">
                <a:extLst>
                  <a:ext uri="{FF2B5EF4-FFF2-40B4-BE49-F238E27FC236}">
                    <a16:creationId xmlns:a16="http://schemas.microsoft.com/office/drawing/2014/main" id="{AD7686FA-73B9-C34E-8AB8-047EA0AB7314}"/>
                  </a:ext>
                </a:extLst>
              </p:cNvPr>
              <p:cNvSpPr/>
              <p:nvPr/>
            </p:nvSpPr>
            <p:spPr>
              <a:xfrm>
                <a:off x="5585075" y="2248932"/>
                <a:ext cx="21740" cy="12397"/>
              </a:xfrm>
              <a:custGeom>
                <a:avLst/>
                <a:gdLst>
                  <a:gd name="connsiteX0" fmla="*/ 0 w 21740"/>
                  <a:gd name="connsiteY0" fmla="*/ 12398 h 12397"/>
                  <a:gd name="connsiteX1" fmla="*/ 21740 w 21740"/>
                  <a:gd name="connsiteY1" fmla="*/ 2590 h 12397"/>
                  <a:gd name="connsiteX2" fmla="*/ 17773 w 21740"/>
                  <a:gd name="connsiteY2" fmla="*/ 0 h 12397"/>
                  <a:gd name="connsiteX3" fmla="*/ 17773 w 21740"/>
                  <a:gd name="connsiteY3" fmla="*/ 2036 h 12397"/>
                  <a:gd name="connsiteX4" fmla="*/ 0 w 21740"/>
                  <a:gd name="connsiteY4" fmla="*/ 12398 h 1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 h="12397">
                    <a:moveTo>
                      <a:pt x="0" y="12398"/>
                    </a:moveTo>
                    <a:lnTo>
                      <a:pt x="21740" y="2590"/>
                    </a:lnTo>
                    <a:lnTo>
                      <a:pt x="17773" y="0"/>
                    </a:lnTo>
                    <a:lnTo>
                      <a:pt x="17773" y="2036"/>
                    </a:lnTo>
                    <a:lnTo>
                      <a:pt x="0" y="12398"/>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9" name="Graphic 2">
                <a:extLst>
                  <a:ext uri="{FF2B5EF4-FFF2-40B4-BE49-F238E27FC236}">
                    <a16:creationId xmlns:a16="http://schemas.microsoft.com/office/drawing/2014/main" id="{D432ED32-9710-49B8-1E1F-DCAAA5A85A67}"/>
                  </a:ext>
                </a:extLst>
              </p:cNvPr>
              <p:cNvSpPr/>
              <p:nvPr/>
            </p:nvSpPr>
            <p:spPr>
              <a:xfrm>
                <a:off x="5460382" y="2218820"/>
                <a:ext cx="100178" cy="33302"/>
              </a:xfrm>
              <a:custGeom>
                <a:avLst/>
                <a:gdLst>
                  <a:gd name="connsiteX0" fmla="*/ 0 w 100178"/>
                  <a:gd name="connsiteY0" fmla="*/ 1993 h 33302"/>
                  <a:gd name="connsiteX1" fmla="*/ 51891 w 100178"/>
                  <a:gd name="connsiteY1" fmla="*/ 33303 h 33302"/>
                  <a:gd name="connsiteX2" fmla="*/ 100178 w 100178"/>
                  <a:gd name="connsiteY2" fmla="*/ 0 h 33302"/>
                  <a:gd name="connsiteX3" fmla="*/ 49984 w 100178"/>
                  <a:gd name="connsiteY3" fmla="*/ 28911 h 33302"/>
                  <a:gd name="connsiteX4" fmla="*/ 0 w 100178"/>
                  <a:gd name="connsiteY4" fmla="*/ 1993 h 3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8" h="33302">
                    <a:moveTo>
                      <a:pt x="0" y="1993"/>
                    </a:moveTo>
                    <a:lnTo>
                      <a:pt x="51891" y="33303"/>
                    </a:lnTo>
                    <a:lnTo>
                      <a:pt x="100178" y="0"/>
                    </a:lnTo>
                    <a:lnTo>
                      <a:pt x="49984" y="28911"/>
                    </a:lnTo>
                    <a:lnTo>
                      <a:pt x="0" y="199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0" name="Graphic 2">
                <a:extLst>
                  <a:ext uri="{FF2B5EF4-FFF2-40B4-BE49-F238E27FC236}">
                    <a16:creationId xmlns:a16="http://schemas.microsoft.com/office/drawing/2014/main" id="{C4EE57B8-3EFE-1C26-9F2E-3C6505D4BFA4}"/>
                  </a:ext>
                </a:extLst>
              </p:cNvPr>
              <p:cNvSpPr/>
              <p:nvPr/>
            </p:nvSpPr>
            <p:spPr>
              <a:xfrm>
                <a:off x="5459840" y="2253473"/>
                <a:ext cx="100178" cy="33302"/>
              </a:xfrm>
              <a:custGeom>
                <a:avLst/>
                <a:gdLst>
                  <a:gd name="connsiteX0" fmla="*/ 0 w 100178"/>
                  <a:gd name="connsiteY0" fmla="*/ 1993 h 33302"/>
                  <a:gd name="connsiteX1" fmla="*/ 51888 w 100178"/>
                  <a:gd name="connsiteY1" fmla="*/ 33303 h 33302"/>
                  <a:gd name="connsiteX2" fmla="*/ 100178 w 100178"/>
                  <a:gd name="connsiteY2" fmla="*/ 0 h 33302"/>
                  <a:gd name="connsiteX3" fmla="*/ 49984 w 100178"/>
                  <a:gd name="connsiteY3" fmla="*/ 28914 h 33302"/>
                  <a:gd name="connsiteX4" fmla="*/ 0 w 100178"/>
                  <a:gd name="connsiteY4" fmla="*/ 1993 h 3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8" h="33302">
                    <a:moveTo>
                      <a:pt x="0" y="1993"/>
                    </a:moveTo>
                    <a:lnTo>
                      <a:pt x="51888" y="33303"/>
                    </a:lnTo>
                    <a:lnTo>
                      <a:pt x="100178" y="0"/>
                    </a:lnTo>
                    <a:lnTo>
                      <a:pt x="49984" y="28914"/>
                    </a:lnTo>
                    <a:lnTo>
                      <a:pt x="0" y="199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1" name="Graphic 2">
                <a:extLst>
                  <a:ext uri="{FF2B5EF4-FFF2-40B4-BE49-F238E27FC236}">
                    <a16:creationId xmlns:a16="http://schemas.microsoft.com/office/drawing/2014/main" id="{40D5A90D-4D11-2C86-181B-C85861EADD33}"/>
                  </a:ext>
                </a:extLst>
              </p:cNvPr>
              <p:cNvSpPr/>
              <p:nvPr/>
            </p:nvSpPr>
            <p:spPr>
              <a:xfrm>
                <a:off x="5297288" y="2140706"/>
                <a:ext cx="30806" cy="19235"/>
              </a:xfrm>
              <a:custGeom>
                <a:avLst/>
                <a:gdLst>
                  <a:gd name="connsiteX0" fmla="*/ 4396 w 30806"/>
                  <a:gd name="connsiteY0" fmla="*/ 3464 h 19235"/>
                  <a:gd name="connsiteX1" fmla="*/ 4396 w 30806"/>
                  <a:gd name="connsiteY1" fmla="*/ 0 h 19235"/>
                  <a:gd name="connsiteX2" fmla="*/ 0 w 30806"/>
                  <a:gd name="connsiteY2" fmla="*/ 2582 h 19235"/>
                  <a:gd name="connsiteX3" fmla="*/ 30806 w 30806"/>
                  <a:gd name="connsiteY3" fmla="*/ 19236 h 19235"/>
                  <a:gd name="connsiteX4" fmla="*/ 4396 w 30806"/>
                  <a:gd name="connsiteY4" fmla="*/ 3464 h 1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6" h="19235">
                    <a:moveTo>
                      <a:pt x="4396" y="3464"/>
                    </a:moveTo>
                    <a:lnTo>
                      <a:pt x="4396" y="0"/>
                    </a:lnTo>
                    <a:lnTo>
                      <a:pt x="0" y="2582"/>
                    </a:lnTo>
                    <a:lnTo>
                      <a:pt x="30806" y="1923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2" name="Graphic 2">
                <a:extLst>
                  <a:ext uri="{FF2B5EF4-FFF2-40B4-BE49-F238E27FC236}">
                    <a16:creationId xmlns:a16="http://schemas.microsoft.com/office/drawing/2014/main" id="{36EA2CA7-F6ED-0200-CC51-194FB5212CB3}"/>
                  </a:ext>
                </a:extLst>
              </p:cNvPr>
              <p:cNvSpPr/>
              <p:nvPr/>
            </p:nvSpPr>
            <p:spPr>
              <a:xfrm>
                <a:off x="5297288" y="2175331"/>
                <a:ext cx="69106" cy="40742"/>
              </a:xfrm>
              <a:custGeom>
                <a:avLst/>
                <a:gdLst>
                  <a:gd name="connsiteX0" fmla="*/ 4396 w 69106"/>
                  <a:gd name="connsiteY0" fmla="*/ 3464 h 40742"/>
                  <a:gd name="connsiteX1" fmla="*/ 4396 w 69106"/>
                  <a:gd name="connsiteY1" fmla="*/ 0 h 40742"/>
                  <a:gd name="connsiteX2" fmla="*/ 0 w 69106"/>
                  <a:gd name="connsiteY2" fmla="*/ 2583 h 40742"/>
                  <a:gd name="connsiteX3" fmla="*/ 69107 w 69106"/>
                  <a:gd name="connsiteY3" fmla="*/ 40742 h 40742"/>
                  <a:gd name="connsiteX4" fmla="*/ 4396 w 69106"/>
                  <a:gd name="connsiteY4" fmla="*/ 3464 h 4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6" h="40742">
                    <a:moveTo>
                      <a:pt x="4396" y="3464"/>
                    </a:moveTo>
                    <a:lnTo>
                      <a:pt x="4396" y="0"/>
                    </a:lnTo>
                    <a:lnTo>
                      <a:pt x="0" y="2583"/>
                    </a:lnTo>
                    <a:lnTo>
                      <a:pt x="69107" y="40742"/>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3" name="Graphic 2">
                <a:extLst>
                  <a:ext uri="{FF2B5EF4-FFF2-40B4-BE49-F238E27FC236}">
                    <a16:creationId xmlns:a16="http://schemas.microsoft.com/office/drawing/2014/main" id="{45204502-AE0A-ABE6-34BA-14E277BA84EC}"/>
                  </a:ext>
                </a:extLst>
              </p:cNvPr>
              <p:cNvSpPr/>
              <p:nvPr/>
            </p:nvSpPr>
            <p:spPr>
              <a:xfrm>
                <a:off x="5290778" y="2019087"/>
                <a:ext cx="111565" cy="61932"/>
              </a:xfrm>
              <a:custGeom>
                <a:avLst/>
                <a:gdLst>
                  <a:gd name="connsiteX0" fmla="*/ 0 w 111565"/>
                  <a:gd name="connsiteY0" fmla="*/ 53838 h 61932"/>
                  <a:gd name="connsiteX1" fmla="*/ 13693 w 111565"/>
                  <a:gd name="connsiteY1" fmla="*/ 61933 h 61932"/>
                  <a:gd name="connsiteX2" fmla="*/ 111565 w 111565"/>
                  <a:gd name="connsiteY2" fmla="*/ 14383 h 61932"/>
                  <a:gd name="connsiteX3" fmla="*/ 91721 w 111565"/>
                  <a:gd name="connsiteY3" fmla="*/ 0 h 61932"/>
                  <a:gd name="connsiteX4" fmla="*/ 0 w 111565"/>
                  <a:gd name="connsiteY4" fmla="*/ 53838 h 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65" h="61932">
                    <a:moveTo>
                      <a:pt x="0" y="53838"/>
                    </a:moveTo>
                    <a:lnTo>
                      <a:pt x="13693" y="61933"/>
                    </a:lnTo>
                    <a:lnTo>
                      <a:pt x="111565" y="14383"/>
                    </a:lnTo>
                    <a:lnTo>
                      <a:pt x="91721" y="0"/>
                    </a:lnTo>
                    <a:lnTo>
                      <a:pt x="0" y="53838"/>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4" name="Graphic 2">
                <a:extLst>
                  <a:ext uri="{FF2B5EF4-FFF2-40B4-BE49-F238E27FC236}">
                    <a16:creationId xmlns:a16="http://schemas.microsoft.com/office/drawing/2014/main" id="{7DAE2A82-2A3C-A362-5A68-DEC2766453FC}"/>
                  </a:ext>
                </a:extLst>
              </p:cNvPr>
              <p:cNvSpPr/>
              <p:nvPr/>
            </p:nvSpPr>
            <p:spPr>
              <a:xfrm>
                <a:off x="5301681" y="2019513"/>
                <a:ext cx="301166" cy="176150"/>
              </a:xfrm>
              <a:custGeom>
                <a:avLst/>
                <a:gdLst>
                  <a:gd name="connsiteX0" fmla="*/ 0 w 301166"/>
                  <a:gd name="connsiteY0" fmla="*/ 54575 h 176150"/>
                  <a:gd name="connsiteX1" fmla="*/ 208112 w 301166"/>
                  <a:gd name="connsiteY1" fmla="*/ 176151 h 176150"/>
                  <a:gd name="connsiteX2" fmla="*/ 301167 w 301166"/>
                  <a:gd name="connsiteY2" fmla="*/ 121576 h 176150"/>
                  <a:gd name="connsiteX3" fmla="*/ 93055 w 301166"/>
                  <a:gd name="connsiteY3" fmla="*/ 0 h 176150"/>
                  <a:gd name="connsiteX4" fmla="*/ 0 w 301166"/>
                  <a:gd name="connsiteY4" fmla="*/ 54575 h 17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66" h="176150">
                    <a:moveTo>
                      <a:pt x="0" y="54575"/>
                    </a:moveTo>
                    <a:lnTo>
                      <a:pt x="208112" y="176151"/>
                    </a:lnTo>
                    <a:lnTo>
                      <a:pt x="301167" y="121576"/>
                    </a:lnTo>
                    <a:lnTo>
                      <a:pt x="93055" y="0"/>
                    </a:lnTo>
                    <a:lnTo>
                      <a:pt x="0" y="54575"/>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5" name="Graphic 2">
                <a:extLst>
                  <a:ext uri="{FF2B5EF4-FFF2-40B4-BE49-F238E27FC236}">
                    <a16:creationId xmlns:a16="http://schemas.microsoft.com/office/drawing/2014/main" id="{35DA7A67-414E-6FDC-F264-8B3CC4D58C1F}"/>
                  </a:ext>
                </a:extLst>
              </p:cNvPr>
              <p:cNvSpPr/>
              <p:nvPr/>
            </p:nvSpPr>
            <p:spPr>
              <a:xfrm>
                <a:off x="5325696" y="2033923"/>
                <a:ext cx="252170" cy="145878"/>
              </a:xfrm>
              <a:custGeom>
                <a:avLst/>
                <a:gdLst>
                  <a:gd name="connsiteX0" fmla="*/ 242663 w 252170"/>
                  <a:gd name="connsiteY0" fmla="*/ 105646 h 145878"/>
                  <a:gd name="connsiteX1" fmla="*/ 252256 w 252170"/>
                  <a:gd name="connsiteY1" fmla="*/ 96709 h 145878"/>
                  <a:gd name="connsiteX2" fmla="*/ 85007 w 252170"/>
                  <a:gd name="connsiteY2" fmla="*/ -37 h 145878"/>
                  <a:gd name="connsiteX3" fmla="*/ 69555 w 252170"/>
                  <a:gd name="connsiteY3" fmla="*/ 5514 h 145878"/>
                  <a:gd name="connsiteX4" fmla="*/ 54107 w 252170"/>
                  <a:gd name="connsiteY4" fmla="*/ -33 h 145878"/>
                  <a:gd name="connsiteX5" fmla="*/ 86 w 252170"/>
                  <a:gd name="connsiteY5" fmla="*/ 31218 h 145878"/>
                  <a:gd name="connsiteX6" fmla="*/ 9679 w 252170"/>
                  <a:gd name="connsiteY6" fmla="*/ 40156 h 145878"/>
                  <a:gd name="connsiteX7" fmla="*/ 86 w 252170"/>
                  <a:gd name="connsiteY7" fmla="*/ 49097 h 145878"/>
                  <a:gd name="connsiteX8" fmla="*/ 167335 w 252170"/>
                  <a:gd name="connsiteY8" fmla="*/ 145842 h 145878"/>
                  <a:gd name="connsiteX9" fmla="*/ 198235 w 252170"/>
                  <a:gd name="connsiteY9" fmla="*/ 145842 h 145878"/>
                  <a:gd name="connsiteX10" fmla="*/ 252256 w 252170"/>
                  <a:gd name="connsiteY10" fmla="*/ 114587 h 145878"/>
                  <a:gd name="connsiteX11" fmla="*/ 242663 w 252170"/>
                  <a:gd name="connsiteY11" fmla="*/ 105646 h 145878"/>
                  <a:gd name="connsiteX12" fmla="*/ 47522 w 252170"/>
                  <a:gd name="connsiteY12" fmla="*/ 39063 h 145878"/>
                  <a:gd name="connsiteX13" fmla="*/ 47522 w 252170"/>
                  <a:gd name="connsiteY13" fmla="*/ 27395 h 145878"/>
                  <a:gd name="connsiteX14" fmla="*/ 67683 w 252170"/>
                  <a:gd name="connsiteY14" fmla="*/ 27395 h 145878"/>
                  <a:gd name="connsiteX15" fmla="*/ 67683 w 252170"/>
                  <a:gd name="connsiteY15" fmla="*/ 39063 h 145878"/>
                  <a:gd name="connsiteX16" fmla="*/ 47522 w 252170"/>
                  <a:gd name="connsiteY16" fmla="*/ 39063 h 145878"/>
                  <a:gd name="connsiteX17" fmla="*/ 85425 w 252170"/>
                  <a:gd name="connsiteY17" fmla="*/ 96471 h 145878"/>
                  <a:gd name="connsiteX18" fmla="*/ 94456 w 252170"/>
                  <a:gd name="connsiteY18" fmla="*/ 54550 h 145878"/>
                  <a:gd name="connsiteX19" fmla="*/ 166913 w 252170"/>
                  <a:gd name="connsiteY19" fmla="*/ 49327 h 145878"/>
                  <a:gd name="connsiteX20" fmla="*/ 157886 w 252170"/>
                  <a:gd name="connsiteY20" fmla="*/ 91247 h 145878"/>
                  <a:gd name="connsiteX21" fmla="*/ 85425 w 252170"/>
                  <a:gd name="connsiteY21" fmla="*/ 96467 h 145878"/>
                  <a:gd name="connsiteX22" fmla="*/ 184659 w 252170"/>
                  <a:gd name="connsiteY22" fmla="*/ 118398 h 145878"/>
                  <a:gd name="connsiteX23" fmla="*/ 184659 w 252170"/>
                  <a:gd name="connsiteY23" fmla="*/ 106734 h 145878"/>
                  <a:gd name="connsiteX24" fmla="*/ 204820 w 252170"/>
                  <a:gd name="connsiteY24" fmla="*/ 106734 h 145878"/>
                  <a:gd name="connsiteX25" fmla="*/ 204820 w 252170"/>
                  <a:gd name="connsiteY25" fmla="*/ 118398 h 145878"/>
                  <a:gd name="connsiteX26" fmla="*/ 184659 w 252170"/>
                  <a:gd name="connsiteY26" fmla="*/ 118394 h 14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2170" h="145878">
                    <a:moveTo>
                      <a:pt x="242663" y="105646"/>
                    </a:moveTo>
                    <a:cubicBezTo>
                      <a:pt x="242663" y="101745"/>
                      <a:pt x="246564" y="98339"/>
                      <a:pt x="252256" y="96709"/>
                    </a:cubicBezTo>
                    <a:lnTo>
                      <a:pt x="85007" y="-37"/>
                    </a:lnTo>
                    <a:cubicBezTo>
                      <a:pt x="80833" y="3849"/>
                      <a:pt x="75249" y="5858"/>
                      <a:pt x="69555" y="5514"/>
                    </a:cubicBezTo>
                    <a:cubicBezTo>
                      <a:pt x="63864" y="5858"/>
                      <a:pt x="58280" y="3852"/>
                      <a:pt x="54107" y="-33"/>
                    </a:cubicBezTo>
                    <a:lnTo>
                      <a:pt x="86" y="31218"/>
                    </a:lnTo>
                    <a:cubicBezTo>
                      <a:pt x="5770" y="32849"/>
                      <a:pt x="9679" y="36239"/>
                      <a:pt x="9679" y="40156"/>
                    </a:cubicBezTo>
                    <a:cubicBezTo>
                      <a:pt x="9679" y="44072"/>
                      <a:pt x="5778" y="47466"/>
                      <a:pt x="86" y="49097"/>
                    </a:cubicBezTo>
                    <a:lnTo>
                      <a:pt x="167335" y="145842"/>
                    </a:lnTo>
                    <a:cubicBezTo>
                      <a:pt x="176305" y="138442"/>
                      <a:pt x="189264" y="138442"/>
                      <a:pt x="198235" y="145842"/>
                    </a:cubicBezTo>
                    <a:lnTo>
                      <a:pt x="252256" y="114587"/>
                    </a:lnTo>
                    <a:cubicBezTo>
                      <a:pt x="246572" y="112953"/>
                      <a:pt x="242663" y="109566"/>
                      <a:pt x="242663" y="105646"/>
                    </a:cubicBezTo>
                    <a:close/>
                    <a:moveTo>
                      <a:pt x="47522" y="39063"/>
                    </a:moveTo>
                    <a:cubicBezTo>
                      <a:pt x="41952" y="35841"/>
                      <a:pt x="41952" y="30617"/>
                      <a:pt x="47522" y="27395"/>
                    </a:cubicBezTo>
                    <a:cubicBezTo>
                      <a:pt x="53856" y="24173"/>
                      <a:pt x="61349" y="24173"/>
                      <a:pt x="67683" y="27395"/>
                    </a:cubicBezTo>
                    <a:cubicBezTo>
                      <a:pt x="73250" y="30617"/>
                      <a:pt x="73250" y="35841"/>
                      <a:pt x="67683" y="39063"/>
                    </a:cubicBezTo>
                    <a:cubicBezTo>
                      <a:pt x="61349" y="42285"/>
                      <a:pt x="53856" y="42285"/>
                      <a:pt x="47522" y="39063"/>
                    </a:cubicBezTo>
                    <a:close/>
                    <a:moveTo>
                      <a:pt x="85425" y="96471"/>
                    </a:moveTo>
                    <a:cubicBezTo>
                      <a:pt x="67909" y="86328"/>
                      <a:pt x="71955" y="67568"/>
                      <a:pt x="94456" y="54550"/>
                    </a:cubicBezTo>
                    <a:cubicBezTo>
                      <a:pt x="116957" y="41532"/>
                      <a:pt x="149398" y="39192"/>
                      <a:pt x="166913" y="49327"/>
                    </a:cubicBezTo>
                    <a:cubicBezTo>
                      <a:pt x="184429" y="59462"/>
                      <a:pt x="180387" y="78225"/>
                      <a:pt x="157886" y="91247"/>
                    </a:cubicBezTo>
                    <a:cubicBezTo>
                      <a:pt x="135385" y="104269"/>
                      <a:pt x="102940" y="106598"/>
                      <a:pt x="85425" y="96467"/>
                    </a:cubicBezTo>
                    <a:close/>
                    <a:moveTo>
                      <a:pt x="184659" y="118398"/>
                    </a:moveTo>
                    <a:cubicBezTo>
                      <a:pt x="179088" y="115176"/>
                      <a:pt x="179088" y="109957"/>
                      <a:pt x="184659" y="106734"/>
                    </a:cubicBezTo>
                    <a:cubicBezTo>
                      <a:pt x="190993" y="103512"/>
                      <a:pt x="198485" y="103512"/>
                      <a:pt x="204820" y="106734"/>
                    </a:cubicBezTo>
                    <a:cubicBezTo>
                      <a:pt x="210386" y="109957"/>
                      <a:pt x="210386" y="115176"/>
                      <a:pt x="204820" y="118398"/>
                    </a:cubicBezTo>
                    <a:cubicBezTo>
                      <a:pt x="198485" y="121621"/>
                      <a:pt x="190992" y="121617"/>
                      <a:pt x="184659" y="118394"/>
                    </a:cubicBezTo>
                    <a:close/>
                  </a:path>
                </a:pathLst>
              </a:custGeom>
              <a:solidFill>
                <a:srgbClr val="F4EEC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6" name="Graphic 2">
                <a:extLst>
                  <a:ext uri="{FF2B5EF4-FFF2-40B4-BE49-F238E27FC236}">
                    <a16:creationId xmlns:a16="http://schemas.microsoft.com/office/drawing/2014/main" id="{6AF6451F-FC6B-2709-C5A8-5137375FDAEE}"/>
                  </a:ext>
                </a:extLst>
              </p:cNvPr>
              <p:cNvSpPr/>
              <p:nvPr/>
            </p:nvSpPr>
            <p:spPr>
              <a:xfrm>
                <a:off x="5493046" y="2184873"/>
                <a:ext cx="34414" cy="5750"/>
              </a:xfrm>
              <a:custGeom>
                <a:avLst/>
                <a:gdLst>
                  <a:gd name="connsiteX0" fmla="*/ 34501 w 34414"/>
                  <a:gd name="connsiteY0" fmla="*/ -37 h 5750"/>
                  <a:gd name="connsiteX1" fmla="*/ 86 w 34414"/>
                  <a:gd name="connsiteY1" fmla="*/ 1071 h 5750"/>
                  <a:gd name="connsiteX2" fmla="*/ 17570 w 34414"/>
                  <a:gd name="connsiteY2" fmla="*/ 5698 h 5750"/>
                  <a:gd name="connsiteX3" fmla="*/ 34501 w 34414"/>
                  <a:gd name="connsiteY3" fmla="*/ -37 h 5750"/>
                </a:gdLst>
                <a:ahLst/>
                <a:cxnLst>
                  <a:cxn ang="0">
                    <a:pos x="connsiteX0" y="connsiteY0"/>
                  </a:cxn>
                  <a:cxn ang="0">
                    <a:pos x="connsiteX1" y="connsiteY1"/>
                  </a:cxn>
                  <a:cxn ang="0">
                    <a:pos x="connsiteX2" y="connsiteY2"/>
                  </a:cxn>
                  <a:cxn ang="0">
                    <a:pos x="connsiteX3" y="connsiteY3"/>
                  </a:cxn>
                </a:cxnLst>
                <a:rect l="l" t="t" r="r" b="b"/>
                <a:pathLst>
                  <a:path w="34414" h="5750">
                    <a:moveTo>
                      <a:pt x="34501" y="-37"/>
                    </a:moveTo>
                    <a:lnTo>
                      <a:pt x="86" y="1071"/>
                    </a:lnTo>
                    <a:cubicBezTo>
                      <a:pt x="5797" y="3026"/>
                      <a:pt x="11640" y="4570"/>
                      <a:pt x="17570" y="5698"/>
                    </a:cubicBezTo>
                    <a:cubicBezTo>
                      <a:pt x="22197" y="6068"/>
                      <a:pt x="34501" y="-37"/>
                      <a:pt x="34501" y="-37"/>
                    </a:cubicBez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7" name="Graphic 2">
                <a:extLst>
                  <a:ext uri="{FF2B5EF4-FFF2-40B4-BE49-F238E27FC236}">
                    <a16:creationId xmlns:a16="http://schemas.microsoft.com/office/drawing/2014/main" id="{441B1A6A-59D0-2AAE-7C59-33395FDF58CB}"/>
                  </a:ext>
                </a:extLst>
              </p:cNvPr>
              <p:cNvSpPr/>
              <p:nvPr/>
            </p:nvSpPr>
            <p:spPr>
              <a:xfrm>
                <a:off x="5493046" y="2178074"/>
                <a:ext cx="34426" cy="9850"/>
              </a:xfrm>
              <a:custGeom>
                <a:avLst/>
                <a:gdLst>
                  <a:gd name="connsiteX0" fmla="*/ 86 w 34426"/>
                  <a:gd name="connsiteY0" fmla="*/ 7870 h 9850"/>
                  <a:gd name="connsiteX1" fmla="*/ 16470 w 34426"/>
                  <a:gd name="connsiteY1" fmla="*/ -37 h 9850"/>
                  <a:gd name="connsiteX2" fmla="*/ 34513 w 34426"/>
                  <a:gd name="connsiteY2" fmla="*/ 6763 h 9850"/>
                  <a:gd name="connsiteX3" fmla="*/ 16470 w 34426"/>
                  <a:gd name="connsiteY3" fmla="*/ 9813 h 9850"/>
                  <a:gd name="connsiteX4" fmla="*/ 86 w 34426"/>
                  <a:gd name="connsiteY4" fmla="*/ 7870 h 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6" h="9850">
                    <a:moveTo>
                      <a:pt x="86" y="7870"/>
                    </a:moveTo>
                    <a:cubicBezTo>
                      <a:pt x="6443" y="7765"/>
                      <a:pt x="12432" y="4874"/>
                      <a:pt x="16470" y="-37"/>
                    </a:cubicBezTo>
                    <a:cubicBezTo>
                      <a:pt x="21521" y="4242"/>
                      <a:pt x="27894" y="6646"/>
                      <a:pt x="34513" y="6763"/>
                    </a:cubicBezTo>
                    <a:cubicBezTo>
                      <a:pt x="28630" y="8448"/>
                      <a:pt x="22579" y="9470"/>
                      <a:pt x="16470" y="9813"/>
                    </a:cubicBezTo>
                    <a:cubicBezTo>
                      <a:pt x="10966" y="9606"/>
                      <a:pt x="5487" y="8955"/>
                      <a:pt x="86" y="7870"/>
                    </a:cubicBez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8" name="Graphic 2">
                <a:extLst>
                  <a:ext uri="{FF2B5EF4-FFF2-40B4-BE49-F238E27FC236}">
                    <a16:creationId xmlns:a16="http://schemas.microsoft.com/office/drawing/2014/main" id="{E04E28BF-6109-033D-E241-833DE8302C1F}"/>
                  </a:ext>
                </a:extLst>
              </p:cNvPr>
              <p:cNvSpPr/>
              <p:nvPr/>
            </p:nvSpPr>
            <p:spPr>
              <a:xfrm>
                <a:off x="5383993" y="2067597"/>
                <a:ext cx="135404" cy="195222"/>
              </a:xfrm>
              <a:custGeom>
                <a:avLst/>
                <a:gdLst>
                  <a:gd name="connsiteX0" fmla="*/ 93051 w 135404"/>
                  <a:gd name="connsiteY0" fmla="*/ 0 h 195222"/>
                  <a:gd name="connsiteX1" fmla="*/ 0 w 135404"/>
                  <a:gd name="connsiteY1" fmla="*/ 54576 h 195222"/>
                  <a:gd name="connsiteX2" fmla="*/ 0 w 135404"/>
                  <a:gd name="connsiteY2" fmla="*/ 170479 h 195222"/>
                  <a:gd name="connsiteX3" fmla="*/ 42353 w 135404"/>
                  <a:gd name="connsiteY3" fmla="*/ 195223 h 195222"/>
                  <a:gd name="connsiteX4" fmla="*/ 42353 w 135404"/>
                  <a:gd name="connsiteY4" fmla="*/ 79316 h 195222"/>
                  <a:gd name="connsiteX5" fmla="*/ 135405 w 135404"/>
                  <a:gd name="connsiteY5" fmla="*/ 24744 h 195222"/>
                  <a:gd name="connsiteX6" fmla="*/ 93051 w 135404"/>
                  <a:gd name="connsiteY6" fmla="*/ 0 h 19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04" h="195222">
                    <a:moveTo>
                      <a:pt x="93051" y="0"/>
                    </a:moveTo>
                    <a:lnTo>
                      <a:pt x="0" y="54576"/>
                    </a:lnTo>
                    <a:lnTo>
                      <a:pt x="0" y="170479"/>
                    </a:lnTo>
                    <a:lnTo>
                      <a:pt x="42353" y="195223"/>
                    </a:lnTo>
                    <a:lnTo>
                      <a:pt x="42353" y="79316"/>
                    </a:lnTo>
                    <a:lnTo>
                      <a:pt x="135405" y="24744"/>
                    </a:lnTo>
                    <a:lnTo>
                      <a:pt x="93051" y="0"/>
                    </a:lnTo>
                    <a:close/>
                  </a:path>
                </a:pathLst>
              </a:custGeom>
              <a:solidFill>
                <a:srgbClr val="E9D500"/>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9" name="Graphic 2">
                <a:extLst>
                  <a:ext uri="{FF2B5EF4-FFF2-40B4-BE49-F238E27FC236}">
                    <a16:creationId xmlns:a16="http://schemas.microsoft.com/office/drawing/2014/main" id="{49496221-FBCF-263C-A0E4-DBFCA4A2F59C}"/>
                  </a:ext>
                </a:extLst>
              </p:cNvPr>
              <p:cNvSpPr/>
              <p:nvPr/>
            </p:nvSpPr>
            <p:spPr>
              <a:xfrm>
                <a:off x="5391728" y="2072118"/>
                <a:ext cx="118712" cy="185466"/>
              </a:xfrm>
              <a:custGeom>
                <a:avLst/>
                <a:gdLst>
                  <a:gd name="connsiteX0" fmla="*/ 93055 w 118712"/>
                  <a:gd name="connsiteY0" fmla="*/ 0 h 185466"/>
                  <a:gd name="connsiteX1" fmla="*/ 0 w 118712"/>
                  <a:gd name="connsiteY1" fmla="*/ 54576 h 185466"/>
                  <a:gd name="connsiteX2" fmla="*/ 0 w 118712"/>
                  <a:gd name="connsiteY2" fmla="*/ 170479 h 185466"/>
                  <a:gd name="connsiteX3" fmla="*/ 25657 w 118712"/>
                  <a:gd name="connsiteY3" fmla="*/ 185467 h 185466"/>
                  <a:gd name="connsiteX4" fmla="*/ 25657 w 118712"/>
                  <a:gd name="connsiteY4" fmla="*/ 69563 h 185466"/>
                  <a:gd name="connsiteX5" fmla="*/ 118712 w 118712"/>
                  <a:gd name="connsiteY5" fmla="*/ 14988 h 185466"/>
                  <a:gd name="connsiteX6" fmla="*/ 93055 w 118712"/>
                  <a:gd name="connsiteY6" fmla="*/ 0 h 1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12" h="185466">
                    <a:moveTo>
                      <a:pt x="93055" y="0"/>
                    </a:moveTo>
                    <a:lnTo>
                      <a:pt x="0" y="54576"/>
                    </a:lnTo>
                    <a:lnTo>
                      <a:pt x="0" y="170479"/>
                    </a:lnTo>
                    <a:lnTo>
                      <a:pt x="25657" y="185467"/>
                    </a:lnTo>
                    <a:lnTo>
                      <a:pt x="25657" y="69563"/>
                    </a:lnTo>
                    <a:lnTo>
                      <a:pt x="118712" y="14988"/>
                    </a:lnTo>
                    <a:lnTo>
                      <a:pt x="93055" y="0"/>
                    </a:lnTo>
                    <a:close/>
                  </a:path>
                </a:pathLst>
              </a:custGeom>
              <a:solidFill>
                <a:srgbClr val="EAE6E0"/>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0" name="Graphic 2">
                <a:extLst>
                  <a:ext uri="{FF2B5EF4-FFF2-40B4-BE49-F238E27FC236}">
                    <a16:creationId xmlns:a16="http://schemas.microsoft.com/office/drawing/2014/main" id="{6534E198-B7E9-4832-8806-3C525B446B73}"/>
                  </a:ext>
                </a:extLst>
              </p:cNvPr>
              <p:cNvSpPr/>
              <p:nvPr/>
            </p:nvSpPr>
            <p:spPr>
              <a:xfrm>
                <a:off x="5383993" y="2122172"/>
                <a:ext cx="42353" cy="140647"/>
              </a:xfrm>
              <a:custGeom>
                <a:avLst/>
                <a:gdLst>
                  <a:gd name="connsiteX0" fmla="*/ 42353 w 42353"/>
                  <a:gd name="connsiteY0" fmla="*/ 24740 h 140647"/>
                  <a:gd name="connsiteX1" fmla="*/ 0 w 42353"/>
                  <a:gd name="connsiteY1" fmla="*/ 0 h 140647"/>
                  <a:gd name="connsiteX2" fmla="*/ 0 w 42353"/>
                  <a:gd name="connsiteY2" fmla="*/ 115903 h 140647"/>
                  <a:gd name="connsiteX3" fmla="*/ 42353 w 42353"/>
                  <a:gd name="connsiteY3" fmla="*/ 140647 h 140647"/>
                  <a:gd name="connsiteX4" fmla="*/ 42353 w 42353"/>
                  <a:gd name="connsiteY4" fmla="*/ 24740 h 140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3" h="140647">
                    <a:moveTo>
                      <a:pt x="42353" y="24740"/>
                    </a:moveTo>
                    <a:lnTo>
                      <a:pt x="0" y="0"/>
                    </a:lnTo>
                    <a:lnTo>
                      <a:pt x="0" y="115903"/>
                    </a:lnTo>
                    <a:lnTo>
                      <a:pt x="42353" y="140647"/>
                    </a:lnTo>
                    <a:lnTo>
                      <a:pt x="42353" y="24740"/>
                    </a:lnTo>
                    <a:close/>
                  </a:path>
                </a:pathLst>
              </a:custGeom>
              <a:solidFill>
                <a:srgbClr val="005D38">
                  <a:alpha val="30000"/>
                </a:srgbClr>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9" name="Group 448">
              <a:extLst>
                <a:ext uri="{FF2B5EF4-FFF2-40B4-BE49-F238E27FC236}">
                  <a16:creationId xmlns:a16="http://schemas.microsoft.com/office/drawing/2014/main" id="{B502570E-EC40-BB54-C422-AD47C89906A0}"/>
                </a:ext>
              </a:extLst>
            </p:cNvPr>
            <p:cNvGrpSpPr/>
            <p:nvPr/>
          </p:nvGrpSpPr>
          <p:grpSpPr>
            <a:xfrm>
              <a:off x="1681793" y="5319684"/>
              <a:ext cx="779458" cy="719740"/>
              <a:chOff x="5290778" y="2019087"/>
              <a:chExt cx="316037" cy="291824"/>
            </a:xfrm>
          </p:grpSpPr>
          <p:sp>
            <p:nvSpPr>
              <p:cNvPr id="339" name="Graphic 2">
                <a:extLst>
                  <a:ext uri="{FF2B5EF4-FFF2-40B4-BE49-F238E27FC236}">
                    <a16:creationId xmlns:a16="http://schemas.microsoft.com/office/drawing/2014/main" id="{C0E26BED-5817-8394-D187-4A69A5E9ECCD}"/>
                  </a:ext>
                </a:extLst>
              </p:cNvPr>
              <p:cNvSpPr/>
              <p:nvPr/>
            </p:nvSpPr>
            <p:spPr>
              <a:xfrm>
                <a:off x="5301681" y="2074088"/>
                <a:ext cx="208111" cy="236819"/>
              </a:xfrm>
              <a:custGeom>
                <a:avLst/>
                <a:gdLst>
                  <a:gd name="connsiteX0" fmla="*/ 0 w 208111"/>
                  <a:gd name="connsiteY0" fmla="*/ 0 h 236819"/>
                  <a:gd name="connsiteX1" fmla="*/ 0 w 208111"/>
                  <a:gd name="connsiteY1" fmla="*/ 115248 h 236819"/>
                  <a:gd name="connsiteX2" fmla="*/ 208112 w 208111"/>
                  <a:gd name="connsiteY2" fmla="*/ 236820 h 236819"/>
                  <a:gd name="connsiteX3" fmla="*/ 208112 w 208111"/>
                  <a:gd name="connsiteY3" fmla="*/ 121576 h 236819"/>
                  <a:gd name="connsiteX4" fmla="*/ 0 w 208111"/>
                  <a:gd name="connsiteY4" fmla="*/ 0 h 236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236819">
                    <a:moveTo>
                      <a:pt x="0" y="0"/>
                    </a:moveTo>
                    <a:lnTo>
                      <a:pt x="0" y="115248"/>
                    </a:lnTo>
                    <a:lnTo>
                      <a:pt x="208112" y="236820"/>
                    </a:lnTo>
                    <a:lnTo>
                      <a:pt x="208112" y="121576"/>
                    </a:lnTo>
                    <a:lnTo>
                      <a:pt x="0" y="0"/>
                    </a:lnTo>
                    <a:close/>
                  </a:path>
                </a:pathLst>
              </a:custGeom>
              <a:solidFill>
                <a:srgbClr val="73A459"/>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40" name="Graphic 2">
                <a:extLst>
                  <a:ext uri="{FF2B5EF4-FFF2-40B4-BE49-F238E27FC236}">
                    <a16:creationId xmlns:a16="http://schemas.microsoft.com/office/drawing/2014/main" id="{C4D25D1B-253F-A6F7-0EE7-BEDD5D8EBA7B}"/>
                  </a:ext>
                </a:extLst>
              </p:cNvPr>
              <p:cNvSpPr/>
              <p:nvPr/>
            </p:nvSpPr>
            <p:spPr>
              <a:xfrm>
                <a:off x="5301681" y="208017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41" name="Graphic 2">
                <a:extLst>
                  <a:ext uri="{FF2B5EF4-FFF2-40B4-BE49-F238E27FC236}">
                    <a16:creationId xmlns:a16="http://schemas.microsoft.com/office/drawing/2014/main" id="{143EEFAD-C8A6-88BA-FD73-23AD0406EF61}"/>
                  </a:ext>
                </a:extLst>
              </p:cNvPr>
              <p:cNvSpPr/>
              <p:nvPr/>
            </p:nvSpPr>
            <p:spPr>
              <a:xfrm>
                <a:off x="5301681" y="209234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42" name="Graphic 2">
                <a:extLst>
                  <a:ext uri="{FF2B5EF4-FFF2-40B4-BE49-F238E27FC236}">
                    <a16:creationId xmlns:a16="http://schemas.microsoft.com/office/drawing/2014/main" id="{87C1205B-6D7C-6D89-6BD4-9FEA9E8A1D7D}"/>
                  </a:ext>
                </a:extLst>
              </p:cNvPr>
              <p:cNvSpPr/>
              <p:nvPr/>
            </p:nvSpPr>
            <p:spPr>
              <a:xfrm>
                <a:off x="5301681" y="210452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43" name="Graphic 2">
                <a:extLst>
                  <a:ext uri="{FF2B5EF4-FFF2-40B4-BE49-F238E27FC236}">
                    <a16:creationId xmlns:a16="http://schemas.microsoft.com/office/drawing/2014/main" id="{8EBBC248-3F6A-CE73-3422-40D794F36C7A}"/>
                  </a:ext>
                </a:extLst>
              </p:cNvPr>
              <p:cNvSpPr/>
              <p:nvPr/>
            </p:nvSpPr>
            <p:spPr>
              <a:xfrm>
                <a:off x="5301681" y="211669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44" name="Graphic 2">
                <a:extLst>
                  <a:ext uri="{FF2B5EF4-FFF2-40B4-BE49-F238E27FC236}">
                    <a16:creationId xmlns:a16="http://schemas.microsoft.com/office/drawing/2014/main" id="{5F236309-CB4A-447C-7DCD-3F2AB7574167}"/>
                  </a:ext>
                </a:extLst>
              </p:cNvPr>
              <p:cNvSpPr/>
              <p:nvPr/>
            </p:nvSpPr>
            <p:spPr>
              <a:xfrm>
                <a:off x="5301681" y="212887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45" name="Graphic 2">
                <a:extLst>
                  <a:ext uri="{FF2B5EF4-FFF2-40B4-BE49-F238E27FC236}">
                    <a16:creationId xmlns:a16="http://schemas.microsoft.com/office/drawing/2014/main" id="{9116263A-029D-33DB-1FE7-7FC4B67B4BEA}"/>
                  </a:ext>
                </a:extLst>
              </p:cNvPr>
              <p:cNvSpPr/>
              <p:nvPr/>
            </p:nvSpPr>
            <p:spPr>
              <a:xfrm>
                <a:off x="5509793" y="2141088"/>
                <a:ext cx="93051" cy="169823"/>
              </a:xfrm>
              <a:custGeom>
                <a:avLst/>
                <a:gdLst>
                  <a:gd name="connsiteX0" fmla="*/ 86 w 93051"/>
                  <a:gd name="connsiteY0" fmla="*/ 54538 h 169823"/>
                  <a:gd name="connsiteX1" fmla="*/ 86 w 93051"/>
                  <a:gd name="connsiteY1" fmla="*/ 169786 h 169823"/>
                  <a:gd name="connsiteX2" fmla="*/ 93137 w 93051"/>
                  <a:gd name="connsiteY2" fmla="*/ 115211 h 169823"/>
                  <a:gd name="connsiteX3" fmla="*/ 93137 w 93051"/>
                  <a:gd name="connsiteY3" fmla="*/ -37 h 169823"/>
                </a:gdLst>
                <a:ahLst/>
                <a:cxnLst>
                  <a:cxn ang="0">
                    <a:pos x="connsiteX0" y="connsiteY0"/>
                  </a:cxn>
                  <a:cxn ang="0">
                    <a:pos x="connsiteX1" y="connsiteY1"/>
                  </a:cxn>
                  <a:cxn ang="0">
                    <a:pos x="connsiteX2" y="connsiteY2"/>
                  </a:cxn>
                  <a:cxn ang="0">
                    <a:pos x="connsiteX3" y="connsiteY3"/>
                  </a:cxn>
                </a:cxnLst>
                <a:rect l="l" t="t" r="r" b="b"/>
                <a:pathLst>
                  <a:path w="93051" h="169823">
                    <a:moveTo>
                      <a:pt x="86" y="54538"/>
                    </a:moveTo>
                    <a:lnTo>
                      <a:pt x="86" y="169786"/>
                    </a:lnTo>
                    <a:lnTo>
                      <a:pt x="93137" y="115211"/>
                    </a:lnTo>
                    <a:lnTo>
                      <a:pt x="93137" y="-37"/>
                    </a:lnTo>
                    <a:close/>
                  </a:path>
                </a:pathLst>
              </a:custGeom>
              <a:solidFill>
                <a:srgbClr val="9CCE7A"/>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46" name="Graphic 2">
                <a:extLst>
                  <a:ext uri="{FF2B5EF4-FFF2-40B4-BE49-F238E27FC236}">
                    <a16:creationId xmlns:a16="http://schemas.microsoft.com/office/drawing/2014/main" id="{9B8B34F5-5AF0-3106-DDE5-10C246138AB4}"/>
                  </a:ext>
                </a:extLst>
              </p:cNvPr>
              <p:cNvSpPr/>
              <p:nvPr/>
            </p:nvSpPr>
            <p:spPr>
              <a:xfrm>
                <a:off x="5509793" y="2147185"/>
                <a:ext cx="93051" cy="59280"/>
              </a:xfrm>
              <a:custGeom>
                <a:avLst/>
                <a:gdLst>
                  <a:gd name="connsiteX0" fmla="*/ 86 w 93051"/>
                  <a:gd name="connsiteY0" fmla="*/ 54535 h 59280"/>
                  <a:gd name="connsiteX1" fmla="*/ 86 w 93051"/>
                  <a:gd name="connsiteY1" fmla="*/ 59243 h 59280"/>
                  <a:gd name="connsiteX2" fmla="*/ 93137 w 93051"/>
                  <a:gd name="connsiteY2" fmla="*/ 4668 h 59280"/>
                  <a:gd name="connsiteX3" fmla="*/ 93137 w 93051"/>
                  <a:gd name="connsiteY3" fmla="*/ -37 h 59280"/>
                </a:gdLst>
                <a:ahLst/>
                <a:cxnLst>
                  <a:cxn ang="0">
                    <a:pos x="connsiteX0" y="connsiteY0"/>
                  </a:cxn>
                  <a:cxn ang="0">
                    <a:pos x="connsiteX1" y="connsiteY1"/>
                  </a:cxn>
                  <a:cxn ang="0">
                    <a:pos x="connsiteX2" y="connsiteY2"/>
                  </a:cxn>
                  <a:cxn ang="0">
                    <a:pos x="connsiteX3" y="connsiteY3"/>
                  </a:cxn>
                </a:cxnLst>
                <a:rect l="l" t="t" r="r" b="b"/>
                <a:pathLst>
                  <a:path w="93051" h="59280">
                    <a:moveTo>
                      <a:pt x="86" y="54535"/>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2" name="Graphic 2">
                <a:extLst>
                  <a:ext uri="{FF2B5EF4-FFF2-40B4-BE49-F238E27FC236}">
                    <a16:creationId xmlns:a16="http://schemas.microsoft.com/office/drawing/2014/main" id="{33E5C013-BEEA-4F5A-A2FC-D58E2CC94EC5}"/>
                  </a:ext>
                </a:extLst>
              </p:cNvPr>
              <p:cNvSpPr/>
              <p:nvPr/>
            </p:nvSpPr>
            <p:spPr>
              <a:xfrm>
                <a:off x="5509793" y="2159353"/>
                <a:ext cx="93051" cy="59276"/>
              </a:xfrm>
              <a:custGeom>
                <a:avLst/>
                <a:gdLst>
                  <a:gd name="connsiteX0" fmla="*/ 86 w 93051"/>
                  <a:gd name="connsiteY0" fmla="*/ 54535 h 59276"/>
                  <a:gd name="connsiteX1" fmla="*/ 86 w 93051"/>
                  <a:gd name="connsiteY1" fmla="*/ 59239 h 59276"/>
                  <a:gd name="connsiteX2" fmla="*/ 93137 w 93051"/>
                  <a:gd name="connsiteY2" fmla="*/ 4668 h 59276"/>
                  <a:gd name="connsiteX3" fmla="*/ 93137 w 93051"/>
                  <a:gd name="connsiteY3" fmla="*/ -37 h 59276"/>
                </a:gdLst>
                <a:ahLst/>
                <a:cxnLst>
                  <a:cxn ang="0">
                    <a:pos x="connsiteX0" y="connsiteY0"/>
                  </a:cxn>
                  <a:cxn ang="0">
                    <a:pos x="connsiteX1" y="connsiteY1"/>
                  </a:cxn>
                  <a:cxn ang="0">
                    <a:pos x="connsiteX2" y="connsiteY2"/>
                  </a:cxn>
                  <a:cxn ang="0">
                    <a:pos x="connsiteX3" y="connsiteY3"/>
                  </a:cxn>
                </a:cxnLst>
                <a:rect l="l" t="t" r="r" b="b"/>
                <a:pathLst>
                  <a:path w="93051" h="59276">
                    <a:moveTo>
                      <a:pt x="86" y="54535"/>
                    </a:moveTo>
                    <a:lnTo>
                      <a:pt x="86" y="59239"/>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3" name="Graphic 2">
                <a:extLst>
                  <a:ext uri="{FF2B5EF4-FFF2-40B4-BE49-F238E27FC236}">
                    <a16:creationId xmlns:a16="http://schemas.microsoft.com/office/drawing/2014/main" id="{B8F244E4-295F-6F39-A37A-0E29F15A9E54}"/>
                  </a:ext>
                </a:extLst>
              </p:cNvPr>
              <p:cNvSpPr/>
              <p:nvPr/>
            </p:nvSpPr>
            <p:spPr>
              <a:xfrm>
                <a:off x="5509793" y="2171524"/>
                <a:ext cx="93051" cy="59279"/>
              </a:xfrm>
              <a:custGeom>
                <a:avLst/>
                <a:gdLst>
                  <a:gd name="connsiteX0" fmla="*/ 86 w 93051"/>
                  <a:gd name="connsiteY0" fmla="*/ 54538 h 59279"/>
                  <a:gd name="connsiteX1" fmla="*/ 86 w 93051"/>
                  <a:gd name="connsiteY1" fmla="*/ 59243 h 59279"/>
                  <a:gd name="connsiteX2" fmla="*/ 93137 w 93051"/>
                  <a:gd name="connsiteY2" fmla="*/ 4672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72"/>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4" name="Graphic 2">
                <a:extLst>
                  <a:ext uri="{FF2B5EF4-FFF2-40B4-BE49-F238E27FC236}">
                    <a16:creationId xmlns:a16="http://schemas.microsoft.com/office/drawing/2014/main" id="{1051EC1E-6ED3-C0AD-D023-311666631B00}"/>
                  </a:ext>
                </a:extLst>
              </p:cNvPr>
              <p:cNvSpPr/>
              <p:nvPr/>
            </p:nvSpPr>
            <p:spPr>
              <a:xfrm>
                <a:off x="5509793" y="2183699"/>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5" name="Graphic 2">
                <a:extLst>
                  <a:ext uri="{FF2B5EF4-FFF2-40B4-BE49-F238E27FC236}">
                    <a16:creationId xmlns:a16="http://schemas.microsoft.com/office/drawing/2014/main" id="{12A8A212-A966-F067-9C17-D3F5FFD2DD56}"/>
                  </a:ext>
                </a:extLst>
              </p:cNvPr>
              <p:cNvSpPr/>
              <p:nvPr/>
            </p:nvSpPr>
            <p:spPr>
              <a:xfrm>
                <a:off x="5509793" y="2195882"/>
                <a:ext cx="93051" cy="59272"/>
              </a:xfrm>
              <a:custGeom>
                <a:avLst/>
                <a:gdLst>
                  <a:gd name="connsiteX0" fmla="*/ 86 w 93051"/>
                  <a:gd name="connsiteY0" fmla="*/ 54531 h 59272"/>
                  <a:gd name="connsiteX1" fmla="*/ 86 w 93051"/>
                  <a:gd name="connsiteY1" fmla="*/ 59235 h 59272"/>
                  <a:gd name="connsiteX2" fmla="*/ 93137 w 93051"/>
                  <a:gd name="connsiteY2" fmla="*/ 4668 h 59272"/>
                  <a:gd name="connsiteX3" fmla="*/ 93137 w 93051"/>
                  <a:gd name="connsiteY3" fmla="*/ -37 h 59272"/>
                </a:gdLst>
                <a:ahLst/>
                <a:cxnLst>
                  <a:cxn ang="0">
                    <a:pos x="connsiteX0" y="connsiteY0"/>
                  </a:cxn>
                  <a:cxn ang="0">
                    <a:pos x="connsiteX1" y="connsiteY1"/>
                  </a:cxn>
                  <a:cxn ang="0">
                    <a:pos x="connsiteX2" y="connsiteY2"/>
                  </a:cxn>
                  <a:cxn ang="0">
                    <a:pos x="connsiteX3" y="connsiteY3"/>
                  </a:cxn>
                </a:cxnLst>
                <a:rect l="l" t="t" r="r" b="b"/>
                <a:pathLst>
                  <a:path w="93051" h="59272">
                    <a:moveTo>
                      <a:pt x="86" y="54531"/>
                    </a:moveTo>
                    <a:lnTo>
                      <a:pt x="86" y="59235"/>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6" name="Graphic 2">
                <a:extLst>
                  <a:ext uri="{FF2B5EF4-FFF2-40B4-BE49-F238E27FC236}">
                    <a16:creationId xmlns:a16="http://schemas.microsoft.com/office/drawing/2014/main" id="{15BBC251-62BC-D643-DBD3-97FCF8294979}"/>
                  </a:ext>
                </a:extLst>
              </p:cNvPr>
              <p:cNvSpPr/>
              <p:nvPr/>
            </p:nvSpPr>
            <p:spPr>
              <a:xfrm>
                <a:off x="5301681" y="214104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7" name="Graphic 2">
                <a:extLst>
                  <a:ext uri="{FF2B5EF4-FFF2-40B4-BE49-F238E27FC236}">
                    <a16:creationId xmlns:a16="http://schemas.microsoft.com/office/drawing/2014/main" id="{EA9F02AD-FD34-60CA-681F-8A6430589A27}"/>
                  </a:ext>
                </a:extLst>
              </p:cNvPr>
              <p:cNvSpPr/>
              <p:nvPr/>
            </p:nvSpPr>
            <p:spPr>
              <a:xfrm>
                <a:off x="5301681" y="215322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2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2"/>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8" name="Graphic 2">
                <a:extLst>
                  <a:ext uri="{FF2B5EF4-FFF2-40B4-BE49-F238E27FC236}">
                    <a16:creationId xmlns:a16="http://schemas.microsoft.com/office/drawing/2014/main" id="{B748F4A7-85D6-8DBF-59E4-C14783AB7E8E}"/>
                  </a:ext>
                </a:extLst>
              </p:cNvPr>
              <p:cNvSpPr/>
              <p:nvPr/>
            </p:nvSpPr>
            <p:spPr>
              <a:xfrm>
                <a:off x="5301681" y="2165395"/>
                <a:ext cx="208111" cy="126280"/>
              </a:xfrm>
              <a:custGeom>
                <a:avLst/>
                <a:gdLst>
                  <a:gd name="connsiteX0" fmla="*/ 0 w 208111"/>
                  <a:gd name="connsiteY0" fmla="*/ 0 h 126280"/>
                  <a:gd name="connsiteX1" fmla="*/ 0 w 208111"/>
                  <a:gd name="connsiteY1" fmla="*/ 4709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9"/>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11" name="Graphic 2">
                <a:extLst>
                  <a:ext uri="{FF2B5EF4-FFF2-40B4-BE49-F238E27FC236}">
                    <a16:creationId xmlns:a16="http://schemas.microsoft.com/office/drawing/2014/main" id="{42D10AA0-66E7-8143-097F-249EA40FCE4B}"/>
                  </a:ext>
                </a:extLst>
              </p:cNvPr>
              <p:cNvSpPr/>
              <p:nvPr/>
            </p:nvSpPr>
            <p:spPr>
              <a:xfrm>
                <a:off x="5301681" y="2177571"/>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25" name="Graphic 2">
                <a:extLst>
                  <a:ext uri="{FF2B5EF4-FFF2-40B4-BE49-F238E27FC236}">
                    <a16:creationId xmlns:a16="http://schemas.microsoft.com/office/drawing/2014/main" id="{8B3C300A-689B-CB1B-8611-FB6D1957D70C}"/>
                  </a:ext>
                </a:extLst>
              </p:cNvPr>
              <p:cNvSpPr/>
              <p:nvPr/>
            </p:nvSpPr>
            <p:spPr>
              <a:xfrm>
                <a:off x="5509793" y="2208037"/>
                <a:ext cx="93051" cy="59280"/>
              </a:xfrm>
              <a:custGeom>
                <a:avLst/>
                <a:gdLst>
                  <a:gd name="connsiteX0" fmla="*/ 86 w 93051"/>
                  <a:gd name="connsiteY0" fmla="*/ 54539 h 59280"/>
                  <a:gd name="connsiteX1" fmla="*/ 86 w 93051"/>
                  <a:gd name="connsiteY1" fmla="*/ 59243 h 59280"/>
                  <a:gd name="connsiteX2" fmla="*/ 93137 w 93051"/>
                  <a:gd name="connsiteY2" fmla="*/ 4668 h 59280"/>
                  <a:gd name="connsiteX3" fmla="*/ 93137 w 93051"/>
                  <a:gd name="connsiteY3" fmla="*/ -37 h 59280"/>
                </a:gdLst>
                <a:ahLst/>
                <a:cxnLst>
                  <a:cxn ang="0">
                    <a:pos x="connsiteX0" y="connsiteY0"/>
                  </a:cxn>
                  <a:cxn ang="0">
                    <a:pos x="connsiteX1" y="connsiteY1"/>
                  </a:cxn>
                  <a:cxn ang="0">
                    <a:pos x="connsiteX2" y="connsiteY2"/>
                  </a:cxn>
                  <a:cxn ang="0">
                    <a:pos x="connsiteX3" y="connsiteY3"/>
                  </a:cxn>
                </a:cxnLst>
                <a:rect l="l" t="t" r="r" b="b"/>
                <a:pathLst>
                  <a:path w="93051" h="59280">
                    <a:moveTo>
                      <a:pt x="86" y="54539"/>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26" name="Graphic 2">
                <a:extLst>
                  <a:ext uri="{FF2B5EF4-FFF2-40B4-BE49-F238E27FC236}">
                    <a16:creationId xmlns:a16="http://schemas.microsoft.com/office/drawing/2014/main" id="{C6C91D10-4CFF-EBA2-999C-5B74BC5F7EF8}"/>
                  </a:ext>
                </a:extLst>
              </p:cNvPr>
              <p:cNvSpPr/>
              <p:nvPr/>
            </p:nvSpPr>
            <p:spPr>
              <a:xfrm>
                <a:off x="5509793" y="2220224"/>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27" name="Graphic 2">
                <a:extLst>
                  <a:ext uri="{FF2B5EF4-FFF2-40B4-BE49-F238E27FC236}">
                    <a16:creationId xmlns:a16="http://schemas.microsoft.com/office/drawing/2014/main" id="{F8BC606F-4ACA-F304-CCAA-518E77BDF902}"/>
                  </a:ext>
                </a:extLst>
              </p:cNvPr>
              <p:cNvSpPr/>
              <p:nvPr/>
            </p:nvSpPr>
            <p:spPr>
              <a:xfrm>
                <a:off x="5509793" y="2232400"/>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28" name="Graphic 2">
                <a:extLst>
                  <a:ext uri="{FF2B5EF4-FFF2-40B4-BE49-F238E27FC236}">
                    <a16:creationId xmlns:a16="http://schemas.microsoft.com/office/drawing/2014/main" id="{F750663B-10CE-5135-2751-0B48C9603B08}"/>
                  </a:ext>
                </a:extLst>
              </p:cNvPr>
              <p:cNvSpPr/>
              <p:nvPr/>
            </p:nvSpPr>
            <p:spPr>
              <a:xfrm>
                <a:off x="5509793" y="2244575"/>
                <a:ext cx="93051" cy="59279"/>
              </a:xfrm>
              <a:custGeom>
                <a:avLst/>
                <a:gdLst>
                  <a:gd name="connsiteX0" fmla="*/ 86 w 93051"/>
                  <a:gd name="connsiteY0" fmla="*/ 54535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5"/>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29" name="Graphic 2">
                <a:extLst>
                  <a:ext uri="{FF2B5EF4-FFF2-40B4-BE49-F238E27FC236}">
                    <a16:creationId xmlns:a16="http://schemas.microsoft.com/office/drawing/2014/main" id="{77179131-7415-5144-759C-B1D6981269BB}"/>
                  </a:ext>
                </a:extLst>
              </p:cNvPr>
              <p:cNvSpPr/>
              <p:nvPr/>
            </p:nvSpPr>
            <p:spPr>
              <a:xfrm>
                <a:off x="5574402" y="2156021"/>
                <a:ext cx="31395" cy="16512"/>
              </a:xfrm>
              <a:custGeom>
                <a:avLst/>
                <a:gdLst>
                  <a:gd name="connsiteX0" fmla="*/ 0 w 31395"/>
                  <a:gd name="connsiteY0" fmla="*/ 16513 h 16512"/>
                  <a:gd name="connsiteX1" fmla="*/ 31395 w 31395"/>
                  <a:gd name="connsiteY1" fmla="*/ 2368 h 16512"/>
                  <a:gd name="connsiteX2" fmla="*/ 28446 w 31395"/>
                  <a:gd name="connsiteY2" fmla="*/ 0 h 16512"/>
                  <a:gd name="connsiteX3" fmla="*/ 0 w 31395"/>
                  <a:gd name="connsiteY3" fmla="*/ 16513 h 16512"/>
                </a:gdLst>
                <a:ahLst/>
                <a:cxnLst>
                  <a:cxn ang="0">
                    <a:pos x="connsiteX0" y="connsiteY0"/>
                  </a:cxn>
                  <a:cxn ang="0">
                    <a:pos x="connsiteX1" y="connsiteY1"/>
                  </a:cxn>
                  <a:cxn ang="0">
                    <a:pos x="connsiteX2" y="connsiteY2"/>
                  </a:cxn>
                  <a:cxn ang="0">
                    <a:pos x="connsiteX3" y="connsiteY3"/>
                  </a:cxn>
                </a:cxnLst>
                <a:rect l="l" t="t" r="r" b="b"/>
                <a:pathLst>
                  <a:path w="31395" h="16512">
                    <a:moveTo>
                      <a:pt x="0" y="16513"/>
                    </a:moveTo>
                    <a:lnTo>
                      <a:pt x="31395" y="2368"/>
                    </a:lnTo>
                    <a:lnTo>
                      <a:pt x="28446" y="0"/>
                    </a:lnTo>
                    <a:lnTo>
                      <a:pt x="0" y="1651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0" name="Graphic 2">
                <a:extLst>
                  <a:ext uri="{FF2B5EF4-FFF2-40B4-BE49-F238E27FC236}">
                    <a16:creationId xmlns:a16="http://schemas.microsoft.com/office/drawing/2014/main" id="{759B375D-AF4B-C656-A5A7-4112B0F6B851}"/>
                  </a:ext>
                </a:extLst>
              </p:cNvPr>
              <p:cNvSpPr/>
              <p:nvPr/>
            </p:nvSpPr>
            <p:spPr>
              <a:xfrm>
                <a:off x="5434012" y="2178741"/>
                <a:ext cx="135154" cy="46242"/>
              </a:xfrm>
              <a:custGeom>
                <a:avLst/>
                <a:gdLst>
                  <a:gd name="connsiteX0" fmla="*/ 0 w 135154"/>
                  <a:gd name="connsiteY0" fmla="*/ 0 h 46242"/>
                  <a:gd name="connsiteX1" fmla="*/ 75781 w 135154"/>
                  <a:gd name="connsiteY1" fmla="*/ 46243 h 46242"/>
                  <a:gd name="connsiteX2" fmla="*/ 135155 w 135154"/>
                  <a:gd name="connsiteY2" fmla="*/ 9714 h 46242"/>
                  <a:gd name="connsiteX3" fmla="*/ 75781 w 135154"/>
                  <a:gd name="connsiteY3" fmla="*/ 43114 h 46242"/>
                  <a:gd name="connsiteX4" fmla="*/ 0 w 135154"/>
                  <a:gd name="connsiteY4" fmla="*/ 0 h 46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54" h="46242">
                    <a:moveTo>
                      <a:pt x="0" y="0"/>
                    </a:moveTo>
                    <a:lnTo>
                      <a:pt x="75781" y="46243"/>
                    </a:lnTo>
                    <a:lnTo>
                      <a:pt x="135155" y="9714"/>
                    </a:lnTo>
                    <a:lnTo>
                      <a:pt x="75781" y="43114"/>
                    </a:lnTo>
                    <a:lnTo>
                      <a:pt x="0" y="0"/>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1" name="Graphic 2">
                <a:extLst>
                  <a:ext uri="{FF2B5EF4-FFF2-40B4-BE49-F238E27FC236}">
                    <a16:creationId xmlns:a16="http://schemas.microsoft.com/office/drawing/2014/main" id="{E8CADDFA-2719-BC23-E00E-28AB1E5E513F}"/>
                  </a:ext>
                </a:extLst>
              </p:cNvPr>
              <p:cNvSpPr/>
              <p:nvPr/>
            </p:nvSpPr>
            <p:spPr>
              <a:xfrm>
                <a:off x="5297288" y="2086552"/>
                <a:ext cx="30806" cy="19236"/>
              </a:xfrm>
              <a:custGeom>
                <a:avLst/>
                <a:gdLst>
                  <a:gd name="connsiteX0" fmla="*/ 4396 w 30806"/>
                  <a:gd name="connsiteY0" fmla="*/ 3464 h 19236"/>
                  <a:gd name="connsiteX1" fmla="*/ 4396 w 30806"/>
                  <a:gd name="connsiteY1" fmla="*/ 0 h 19236"/>
                  <a:gd name="connsiteX2" fmla="*/ 0 w 30806"/>
                  <a:gd name="connsiteY2" fmla="*/ 2582 h 19236"/>
                  <a:gd name="connsiteX3" fmla="*/ 30806 w 30806"/>
                  <a:gd name="connsiteY3" fmla="*/ 19236 h 19236"/>
                  <a:gd name="connsiteX4" fmla="*/ 4396 w 30806"/>
                  <a:gd name="connsiteY4" fmla="*/ 3464 h 1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6" h="19236">
                    <a:moveTo>
                      <a:pt x="4396" y="3464"/>
                    </a:moveTo>
                    <a:lnTo>
                      <a:pt x="4396" y="0"/>
                    </a:lnTo>
                    <a:lnTo>
                      <a:pt x="0" y="2582"/>
                    </a:lnTo>
                    <a:lnTo>
                      <a:pt x="30806" y="1923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2" name="Graphic 2">
                <a:extLst>
                  <a:ext uri="{FF2B5EF4-FFF2-40B4-BE49-F238E27FC236}">
                    <a16:creationId xmlns:a16="http://schemas.microsoft.com/office/drawing/2014/main" id="{7CF22753-2331-6FF9-A40C-03AAFBA20FE8}"/>
                  </a:ext>
                </a:extLst>
              </p:cNvPr>
              <p:cNvSpPr/>
              <p:nvPr/>
            </p:nvSpPr>
            <p:spPr>
              <a:xfrm>
                <a:off x="5297288" y="2114405"/>
                <a:ext cx="69106" cy="40742"/>
              </a:xfrm>
              <a:custGeom>
                <a:avLst/>
                <a:gdLst>
                  <a:gd name="connsiteX0" fmla="*/ 4396 w 69106"/>
                  <a:gd name="connsiteY0" fmla="*/ 3464 h 40742"/>
                  <a:gd name="connsiteX1" fmla="*/ 4396 w 69106"/>
                  <a:gd name="connsiteY1" fmla="*/ 0 h 40742"/>
                  <a:gd name="connsiteX2" fmla="*/ 0 w 69106"/>
                  <a:gd name="connsiteY2" fmla="*/ 2582 h 40742"/>
                  <a:gd name="connsiteX3" fmla="*/ 69107 w 69106"/>
                  <a:gd name="connsiteY3" fmla="*/ 40742 h 40742"/>
                  <a:gd name="connsiteX4" fmla="*/ 4396 w 69106"/>
                  <a:gd name="connsiteY4" fmla="*/ 3464 h 4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6" h="40742">
                    <a:moveTo>
                      <a:pt x="4396" y="3464"/>
                    </a:moveTo>
                    <a:lnTo>
                      <a:pt x="4396" y="0"/>
                    </a:lnTo>
                    <a:lnTo>
                      <a:pt x="0" y="2582"/>
                    </a:lnTo>
                    <a:lnTo>
                      <a:pt x="69107" y="40742"/>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3" name="Graphic 2">
                <a:extLst>
                  <a:ext uri="{FF2B5EF4-FFF2-40B4-BE49-F238E27FC236}">
                    <a16:creationId xmlns:a16="http://schemas.microsoft.com/office/drawing/2014/main" id="{AA281D04-2BCF-8F78-38C3-8B066825039C}"/>
                  </a:ext>
                </a:extLst>
              </p:cNvPr>
              <p:cNvSpPr/>
              <p:nvPr/>
            </p:nvSpPr>
            <p:spPr>
              <a:xfrm>
                <a:off x="5574402" y="2177262"/>
                <a:ext cx="32413" cy="17812"/>
              </a:xfrm>
              <a:custGeom>
                <a:avLst/>
                <a:gdLst>
                  <a:gd name="connsiteX0" fmla="*/ 0 w 32413"/>
                  <a:gd name="connsiteY0" fmla="*/ 17812 h 17812"/>
                  <a:gd name="connsiteX1" fmla="*/ 32414 w 32413"/>
                  <a:gd name="connsiteY1" fmla="*/ 2590 h 17812"/>
                  <a:gd name="connsiteX2" fmla="*/ 28446 w 32413"/>
                  <a:gd name="connsiteY2" fmla="*/ 0 h 17812"/>
                  <a:gd name="connsiteX3" fmla="*/ 28446 w 32413"/>
                  <a:gd name="connsiteY3" fmla="*/ 2032 h 17812"/>
                  <a:gd name="connsiteX4" fmla="*/ 0 w 32413"/>
                  <a:gd name="connsiteY4" fmla="*/ 17812 h 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13" h="17812">
                    <a:moveTo>
                      <a:pt x="0" y="17812"/>
                    </a:moveTo>
                    <a:lnTo>
                      <a:pt x="32414" y="2590"/>
                    </a:lnTo>
                    <a:lnTo>
                      <a:pt x="28446" y="0"/>
                    </a:lnTo>
                    <a:lnTo>
                      <a:pt x="28446" y="2032"/>
                    </a:lnTo>
                    <a:lnTo>
                      <a:pt x="0" y="17812"/>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4" name="Graphic 2">
                <a:extLst>
                  <a:ext uri="{FF2B5EF4-FFF2-40B4-BE49-F238E27FC236}">
                    <a16:creationId xmlns:a16="http://schemas.microsoft.com/office/drawing/2014/main" id="{7C0ED61A-5D2F-F8F8-F0D7-A05017218BAA}"/>
                  </a:ext>
                </a:extLst>
              </p:cNvPr>
              <p:cNvSpPr/>
              <p:nvPr/>
            </p:nvSpPr>
            <p:spPr>
              <a:xfrm>
                <a:off x="5585075" y="2200852"/>
                <a:ext cx="21740" cy="12393"/>
              </a:xfrm>
              <a:custGeom>
                <a:avLst/>
                <a:gdLst>
                  <a:gd name="connsiteX0" fmla="*/ 0 w 21740"/>
                  <a:gd name="connsiteY0" fmla="*/ 12394 h 12393"/>
                  <a:gd name="connsiteX1" fmla="*/ 21740 w 21740"/>
                  <a:gd name="connsiteY1" fmla="*/ 2590 h 12393"/>
                  <a:gd name="connsiteX2" fmla="*/ 17773 w 21740"/>
                  <a:gd name="connsiteY2" fmla="*/ 0 h 12393"/>
                  <a:gd name="connsiteX3" fmla="*/ 17773 w 21740"/>
                  <a:gd name="connsiteY3" fmla="*/ 2032 h 12393"/>
                  <a:gd name="connsiteX4" fmla="*/ 0 w 21740"/>
                  <a:gd name="connsiteY4" fmla="*/ 12394 h 12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 h="12393">
                    <a:moveTo>
                      <a:pt x="0" y="12394"/>
                    </a:moveTo>
                    <a:lnTo>
                      <a:pt x="21740" y="2590"/>
                    </a:lnTo>
                    <a:lnTo>
                      <a:pt x="17773" y="0"/>
                    </a:lnTo>
                    <a:lnTo>
                      <a:pt x="17773" y="2032"/>
                    </a:lnTo>
                    <a:lnTo>
                      <a:pt x="0" y="1239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5" name="Graphic 2">
                <a:extLst>
                  <a:ext uri="{FF2B5EF4-FFF2-40B4-BE49-F238E27FC236}">
                    <a16:creationId xmlns:a16="http://schemas.microsoft.com/office/drawing/2014/main" id="{4B35E007-E881-E067-A612-2EF05F6FDA9E}"/>
                  </a:ext>
                </a:extLst>
              </p:cNvPr>
              <p:cNvSpPr/>
              <p:nvPr/>
            </p:nvSpPr>
            <p:spPr>
              <a:xfrm>
                <a:off x="5585075" y="2248932"/>
                <a:ext cx="21740" cy="12397"/>
              </a:xfrm>
              <a:custGeom>
                <a:avLst/>
                <a:gdLst>
                  <a:gd name="connsiteX0" fmla="*/ 0 w 21740"/>
                  <a:gd name="connsiteY0" fmla="*/ 12398 h 12397"/>
                  <a:gd name="connsiteX1" fmla="*/ 21740 w 21740"/>
                  <a:gd name="connsiteY1" fmla="*/ 2590 h 12397"/>
                  <a:gd name="connsiteX2" fmla="*/ 17773 w 21740"/>
                  <a:gd name="connsiteY2" fmla="*/ 0 h 12397"/>
                  <a:gd name="connsiteX3" fmla="*/ 17773 w 21740"/>
                  <a:gd name="connsiteY3" fmla="*/ 2036 h 12397"/>
                  <a:gd name="connsiteX4" fmla="*/ 0 w 21740"/>
                  <a:gd name="connsiteY4" fmla="*/ 12398 h 1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 h="12397">
                    <a:moveTo>
                      <a:pt x="0" y="12398"/>
                    </a:moveTo>
                    <a:lnTo>
                      <a:pt x="21740" y="2590"/>
                    </a:lnTo>
                    <a:lnTo>
                      <a:pt x="17773" y="0"/>
                    </a:lnTo>
                    <a:lnTo>
                      <a:pt x="17773" y="2036"/>
                    </a:lnTo>
                    <a:lnTo>
                      <a:pt x="0" y="12398"/>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6" name="Graphic 2">
                <a:extLst>
                  <a:ext uri="{FF2B5EF4-FFF2-40B4-BE49-F238E27FC236}">
                    <a16:creationId xmlns:a16="http://schemas.microsoft.com/office/drawing/2014/main" id="{3AEE7ED6-B466-7B4F-864D-A6191671AC3B}"/>
                  </a:ext>
                </a:extLst>
              </p:cNvPr>
              <p:cNvSpPr/>
              <p:nvPr/>
            </p:nvSpPr>
            <p:spPr>
              <a:xfrm>
                <a:off x="5460382" y="2218820"/>
                <a:ext cx="100178" cy="33302"/>
              </a:xfrm>
              <a:custGeom>
                <a:avLst/>
                <a:gdLst>
                  <a:gd name="connsiteX0" fmla="*/ 0 w 100178"/>
                  <a:gd name="connsiteY0" fmla="*/ 1993 h 33302"/>
                  <a:gd name="connsiteX1" fmla="*/ 51891 w 100178"/>
                  <a:gd name="connsiteY1" fmla="*/ 33303 h 33302"/>
                  <a:gd name="connsiteX2" fmla="*/ 100178 w 100178"/>
                  <a:gd name="connsiteY2" fmla="*/ 0 h 33302"/>
                  <a:gd name="connsiteX3" fmla="*/ 49984 w 100178"/>
                  <a:gd name="connsiteY3" fmla="*/ 28911 h 33302"/>
                  <a:gd name="connsiteX4" fmla="*/ 0 w 100178"/>
                  <a:gd name="connsiteY4" fmla="*/ 1993 h 3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8" h="33302">
                    <a:moveTo>
                      <a:pt x="0" y="1993"/>
                    </a:moveTo>
                    <a:lnTo>
                      <a:pt x="51891" y="33303"/>
                    </a:lnTo>
                    <a:lnTo>
                      <a:pt x="100178" y="0"/>
                    </a:lnTo>
                    <a:lnTo>
                      <a:pt x="49984" y="28911"/>
                    </a:lnTo>
                    <a:lnTo>
                      <a:pt x="0" y="199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7" name="Graphic 2">
                <a:extLst>
                  <a:ext uri="{FF2B5EF4-FFF2-40B4-BE49-F238E27FC236}">
                    <a16:creationId xmlns:a16="http://schemas.microsoft.com/office/drawing/2014/main" id="{AF2A444A-3FE4-42F8-D991-E7DB4DE5009C}"/>
                  </a:ext>
                </a:extLst>
              </p:cNvPr>
              <p:cNvSpPr/>
              <p:nvPr/>
            </p:nvSpPr>
            <p:spPr>
              <a:xfrm>
                <a:off x="5459840" y="2253473"/>
                <a:ext cx="100178" cy="33302"/>
              </a:xfrm>
              <a:custGeom>
                <a:avLst/>
                <a:gdLst>
                  <a:gd name="connsiteX0" fmla="*/ 0 w 100178"/>
                  <a:gd name="connsiteY0" fmla="*/ 1993 h 33302"/>
                  <a:gd name="connsiteX1" fmla="*/ 51888 w 100178"/>
                  <a:gd name="connsiteY1" fmla="*/ 33303 h 33302"/>
                  <a:gd name="connsiteX2" fmla="*/ 100178 w 100178"/>
                  <a:gd name="connsiteY2" fmla="*/ 0 h 33302"/>
                  <a:gd name="connsiteX3" fmla="*/ 49984 w 100178"/>
                  <a:gd name="connsiteY3" fmla="*/ 28914 h 33302"/>
                  <a:gd name="connsiteX4" fmla="*/ 0 w 100178"/>
                  <a:gd name="connsiteY4" fmla="*/ 1993 h 3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8" h="33302">
                    <a:moveTo>
                      <a:pt x="0" y="1993"/>
                    </a:moveTo>
                    <a:lnTo>
                      <a:pt x="51888" y="33303"/>
                    </a:lnTo>
                    <a:lnTo>
                      <a:pt x="100178" y="0"/>
                    </a:lnTo>
                    <a:lnTo>
                      <a:pt x="49984" y="28914"/>
                    </a:lnTo>
                    <a:lnTo>
                      <a:pt x="0" y="199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8" name="Graphic 2">
                <a:extLst>
                  <a:ext uri="{FF2B5EF4-FFF2-40B4-BE49-F238E27FC236}">
                    <a16:creationId xmlns:a16="http://schemas.microsoft.com/office/drawing/2014/main" id="{7FA9C765-41E6-A5CD-AE33-92AD73E53CFA}"/>
                  </a:ext>
                </a:extLst>
              </p:cNvPr>
              <p:cNvSpPr/>
              <p:nvPr/>
            </p:nvSpPr>
            <p:spPr>
              <a:xfrm>
                <a:off x="5297288" y="2140706"/>
                <a:ext cx="30806" cy="19235"/>
              </a:xfrm>
              <a:custGeom>
                <a:avLst/>
                <a:gdLst>
                  <a:gd name="connsiteX0" fmla="*/ 4396 w 30806"/>
                  <a:gd name="connsiteY0" fmla="*/ 3464 h 19235"/>
                  <a:gd name="connsiteX1" fmla="*/ 4396 w 30806"/>
                  <a:gd name="connsiteY1" fmla="*/ 0 h 19235"/>
                  <a:gd name="connsiteX2" fmla="*/ 0 w 30806"/>
                  <a:gd name="connsiteY2" fmla="*/ 2582 h 19235"/>
                  <a:gd name="connsiteX3" fmla="*/ 30806 w 30806"/>
                  <a:gd name="connsiteY3" fmla="*/ 19236 h 19235"/>
                  <a:gd name="connsiteX4" fmla="*/ 4396 w 30806"/>
                  <a:gd name="connsiteY4" fmla="*/ 3464 h 1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6" h="19235">
                    <a:moveTo>
                      <a:pt x="4396" y="3464"/>
                    </a:moveTo>
                    <a:lnTo>
                      <a:pt x="4396" y="0"/>
                    </a:lnTo>
                    <a:lnTo>
                      <a:pt x="0" y="2582"/>
                    </a:lnTo>
                    <a:lnTo>
                      <a:pt x="30806" y="1923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9" name="Graphic 2">
                <a:extLst>
                  <a:ext uri="{FF2B5EF4-FFF2-40B4-BE49-F238E27FC236}">
                    <a16:creationId xmlns:a16="http://schemas.microsoft.com/office/drawing/2014/main" id="{52F7372B-DF67-C8E4-508D-2C6EBCE42F82}"/>
                  </a:ext>
                </a:extLst>
              </p:cNvPr>
              <p:cNvSpPr/>
              <p:nvPr/>
            </p:nvSpPr>
            <p:spPr>
              <a:xfrm>
                <a:off x="5297288" y="2175331"/>
                <a:ext cx="69106" cy="40742"/>
              </a:xfrm>
              <a:custGeom>
                <a:avLst/>
                <a:gdLst>
                  <a:gd name="connsiteX0" fmla="*/ 4396 w 69106"/>
                  <a:gd name="connsiteY0" fmla="*/ 3464 h 40742"/>
                  <a:gd name="connsiteX1" fmla="*/ 4396 w 69106"/>
                  <a:gd name="connsiteY1" fmla="*/ 0 h 40742"/>
                  <a:gd name="connsiteX2" fmla="*/ 0 w 69106"/>
                  <a:gd name="connsiteY2" fmla="*/ 2583 h 40742"/>
                  <a:gd name="connsiteX3" fmla="*/ 69107 w 69106"/>
                  <a:gd name="connsiteY3" fmla="*/ 40742 h 40742"/>
                  <a:gd name="connsiteX4" fmla="*/ 4396 w 69106"/>
                  <a:gd name="connsiteY4" fmla="*/ 3464 h 4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6" h="40742">
                    <a:moveTo>
                      <a:pt x="4396" y="3464"/>
                    </a:moveTo>
                    <a:lnTo>
                      <a:pt x="4396" y="0"/>
                    </a:lnTo>
                    <a:lnTo>
                      <a:pt x="0" y="2583"/>
                    </a:lnTo>
                    <a:lnTo>
                      <a:pt x="69107" y="40742"/>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0" name="Graphic 2">
                <a:extLst>
                  <a:ext uri="{FF2B5EF4-FFF2-40B4-BE49-F238E27FC236}">
                    <a16:creationId xmlns:a16="http://schemas.microsoft.com/office/drawing/2014/main" id="{002E41BE-291A-F025-F63E-D4B8F375CB43}"/>
                  </a:ext>
                </a:extLst>
              </p:cNvPr>
              <p:cNvSpPr/>
              <p:nvPr/>
            </p:nvSpPr>
            <p:spPr>
              <a:xfrm>
                <a:off x="5290778" y="2019087"/>
                <a:ext cx="111565" cy="61932"/>
              </a:xfrm>
              <a:custGeom>
                <a:avLst/>
                <a:gdLst>
                  <a:gd name="connsiteX0" fmla="*/ 0 w 111565"/>
                  <a:gd name="connsiteY0" fmla="*/ 53838 h 61932"/>
                  <a:gd name="connsiteX1" fmla="*/ 13693 w 111565"/>
                  <a:gd name="connsiteY1" fmla="*/ 61933 h 61932"/>
                  <a:gd name="connsiteX2" fmla="*/ 111565 w 111565"/>
                  <a:gd name="connsiteY2" fmla="*/ 14383 h 61932"/>
                  <a:gd name="connsiteX3" fmla="*/ 91721 w 111565"/>
                  <a:gd name="connsiteY3" fmla="*/ 0 h 61932"/>
                  <a:gd name="connsiteX4" fmla="*/ 0 w 111565"/>
                  <a:gd name="connsiteY4" fmla="*/ 53838 h 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65" h="61932">
                    <a:moveTo>
                      <a:pt x="0" y="53838"/>
                    </a:moveTo>
                    <a:lnTo>
                      <a:pt x="13693" y="61933"/>
                    </a:lnTo>
                    <a:lnTo>
                      <a:pt x="111565" y="14383"/>
                    </a:lnTo>
                    <a:lnTo>
                      <a:pt x="91721" y="0"/>
                    </a:lnTo>
                    <a:lnTo>
                      <a:pt x="0" y="53838"/>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 name="Graphic 2">
                <a:extLst>
                  <a:ext uri="{FF2B5EF4-FFF2-40B4-BE49-F238E27FC236}">
                    <a16:creationId xmlns:a16="http://schemas.microsoft.com/office/drawing/2014/main" id="{10A1EDA3-3621-C57D-846F-90013BAD8C5F}"/>
                  </a:ext>
                </a:extLst>
              </p:cNvPr>
              <p:cNvSpPr/>
              <p:nvPr/>
            </p:nvSpPr>
            <p:spPr>
              <a:xfrm>
                <a:off x="5301681" y="2019513"/>
                <a:ext cx="301166" cy="176150"/>
              </a:xfrm>
              <a:custGeom>
                <a:avLst/>
                <a:gdLst>
                  <a:gd name="connsiteX0" fmla="*/ 0 w 301166"/>
                  <a:gd name="connsiteY0" fmla="*/ 54575 h 176150"/>
                  <a:gd name="connsiteX1" fmla="*/ 208112 w 301166"/>
                  <a:gd name="connsiteY1" fmla="*/ 176151 h 176150"/>
                  <a:gd name="connsiteX2" fmla="*/ 301167 w 301166"/>
                  <a:gd name="connsiteY2" fmla="*/ 121576 h 176150"/>
                  <a:gd name="connsiteX3" fmla="*/ 93055 w 301166"/>
                  <a:gd name="connsiteY3" fmla="*/ 0 h 176150"/>
                  <a:gd name="connsiteX4" fmla="*/ 0 w 301166"/>
                  <a:gd name="connsiteY4" fmla="*/ 54575 h 17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66" h="176150">
                    <a:moveTo>
                      <a:pt x="0" y="54575"/>
                    </a:moveTo>
                    <a:lnTo>
                      <a:pt x="208112" y="176151"/>
                    </a:lnTo>
                    <a:lnTo>
                      <a:pt x="301167" y="121576"/>
                    </a:lnTo>
                    <a:lnTo>
                      <a:pt x="93055" y="0"/>
                    </a:lnTo>
                    <a:lnTo>
                      <a:pt x="0" y="54575"/>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 name="Graphic 2">
                <a:extLst>
                  <a:ext uri="{FF2B5EF4-FFF2-40B4-BE49-F238E27FC236}">
                    <a16:creationId xmlns:a16="http://schemas.microsoft.com/office/drawing/2014/main" id="{C930F0B7-07CE-4CAA-D69D-454F02F54280}"/>
                  </a:ext>
                </a:extLst>
              </p:cNvPr>
              <p:cNvSpPr/>
              <p:nvPr/>
            </p:nvSpPr>
            <p:spPr>
              <a:xfrm>
                <a:off x="5325696" y="2033923"/>
                <a:ext cx="252170" cy="145878"/>
              </a:xfrm>
              <a:custGeom>
                <a:avLst/>
                <a:gdLst>
                  <a:gd name="connsiteX0" fmla="*/ 242663 w 252170"/>
                  <a:gd name="connsiteY0" fmla="*/ 105646 h 145878"/>
                  <a:gd name="connsiteX1" fmla="*/ 252256 w 252170"/>
                  <a:gd name="connsiteY1" fmla="*/ 96709 h 145878"/>
                  <a:gd name="connsiteX2" fmla="*/ 85007 w 252170"/>
                  <a:gd name="connsiteY2" fmla="*/ -37 h 145878"/>
                  <a:gd name="connsiteX3" fmla="*/ 69555 w 252170"/>
                  <a:gd name="connsiteY3" fmla="*/ 5514 h 145878"/>
                  <a:gd name="connsiteX4" fmla="*/ 54107 w 252170"/>
                  <a:gd name="connsiteY4" fmla="*/ -33 h 145878"/>
                  <a:gd name="connsiteX5" fmla="*/ 86 w 252170"/>
                  <a:gd name="connsiteY5" fmla="*/ 31218 h 145878"/>
                  <a:gd name="connsiteX6" fmla="*/ 9679 w 252170"/>
                  <a:gd name="connsiteY6" fmla="*/ 40156 h 145878"/>
                  <a:gd name="connsiteX7" fmla="*/ 86 w 252170"/>
                  <a:gd name="connsiteY7" fmla="*/ 49097 h 145878"/>
                  <a:gd name="connsiteX8" fmla="*/ 167335 w 252170"/>
                  <a:gd name="connsiteY8" fmla="*/ 145842 h 145878"/>
                  <a:gd name="connsiteX9" fmla="*/ 198235 w 252170"/>
                  <a:gd name="connsiteY9" fmla="*/ 145842 h 145878"/>
                  <a:gd name="connsiteX10" fmla="*/ 252256 w 252170"/>
                  <a:gd name="connsiteY10" fmla="*/ 114587 h 145878"/>
                  <a:gd name="connsiteX11" fmla="*/ 242663 w 252170"/>
                  <a:gd name="connsiteY11" fmla="*/ 105646 h 145878"/>
                  <a:gd name="connsiteX12" fmla="*/ 47522 w 252170"/>
                  <a:gd name="connsiteY12" fmla="*/ 39063 h 145878"/>
                  <a:gd name="connsiteX13" fmla="*/ 47522 w 252170"/>
                  <a:gd name="connsiteY13" fmla="*/ 27395 h 145878"/>
                  <a:gd name="connsiteX14" fmla="*/ 67683 w 252170"/>
                  <a:gd name="connsiteY14" fmla="*/ 27395 h 145878"/>
                  <a:gd name="connsiteX15" fmla="*/ 67683 w 252170"/>
                  <a:gd name="connsiteY15" fmla="*/ 39063 h 145878"/>
                  <a:gd name="connsiteX16" fmla="*/ 47522 w 252170"/>
                  <a:gd name="connsiteY16" fmla="*/ 39063 h 145878"/>
                  <a:gd name="connsiteX17" fmla="*/ 85425 w 252170"/>
                  <a:gd name="connsiteY17" fmla="*/ 96471 h 145878"/>
                  <a:gd name="connsiteX18" fmla="*/ 94456 w 252170"/>
                  <a:gd name="connsiteY18" fmla="*/ 54550 h 145878"/>
                  <a:gd name="connsiteX19" fmla="*/ 166913 w 252170"/>
                  <a:gd name="connsiteY19" fmla="*/ 49327 h 145878"/>
                  <a:gd name="connsiteX20" fmla="*/ 157886 w 252170"/>
                  <a:gd name="connsiteY20" fmla="*/ 91247 h 145878"/>
                  <a:gd name="connsiteX21" fmla="*/ 85425 w 252170"/>
                  <a:gd name="connsiteY21" fmla="*/ 96467 h 145878"/>
                  <a:gd name="connsiteX22" fmla="*/ 184659 w 252170"/>
                  <a:gd name="connsiteY22" fmla="*/ 118398 h 145878"/>
                  <a:gd name="connsiteX23" fmla="*/ 184659 w 252170"/>
                  <a:gd name="connsiteY23" fmla="*/ 106734 h 145878"/>
                  <a:gd name="connsiteX24" fmla="*/ 204820 w 252170"/>
                  <a:gd name="connsiteY24" fmla="*/ 106734 h 145878"/>
                  <a:gd name="connsiteX25" fmla="*/ 204820 w 252170"/>
                  <a:gd name="connsiteY25" fmla="*/ 118398 h 145878"/>
                  <a:gd name="connsiteX26" fmla="*/ 184659 w 252170"/>
                  <a:gd name="connsiteY26" fmla="*/ 118394 h 14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2170" h="145878">
                    <a:moveTo>
                      <a:pt x="242663" y="105646"/>
                    </a:moveTo>
                    <a:cubicBezTo>
                      <a:pt x="242663" y="101745"/>
                      <a:pt x="246564" y="98339"/>
                      <a:pt x="252256" y="96709"/>
                    </a:cubicBezTo>
                    <a:lnTo>
                      <a:pt x="85007" y="-37"/>
                    </a:lnTo>
                    <a:cubicBezTo>
                      <a:pt x="80833" y="3849"/>
                      <a:pt x="75249" y="5858"/>
                      <a:pt x="69555" y="5514"/>
                    </a:cubicBezTo>
                    <a:cubicBezTo>
                      <a:pt x="63864" y="5858"/>
                      <a:pt x="58280" y="3852"/>
                      <a:pt x="54107" y="-33"/>
                    </a:cubicBezTo>
                    <a:lnTo>
                      <a:pt x="86" y="31218"/>
                    </a:lnTo>
                    <a:cubicBezTo>
                      <a:pt x="5770" y="32849"/>
                      <a:pt x="9679" y="36239"/>
                      <a:pt x="9679" y="40156"/>
                    </a:cubicBezTo>
                    <a:cubicBezTo>
                      <a:pt x="9679" y="44072"/>
                      <a:pt x="5778" y="47466"/>
                      <a:pt x="86" y="49097"/>
                    </a:cubicBezTo>
                    <a:lnTo>
                      <a:pt x="167335" y="145842"/>
                    </a:lnTo>
                    <a:cubicBezTo>
                      <a:pt x="176305" y="138442"/>
                      <a:pt x="189264" y="138442"/>
                      <a:pt x="198235" y="145842"/>
                    </a:cubicBezTo>
                    <a:lnTo>
                      <a:pt x="252256" y="114587"/>
                    </a:lnTo>
                    <a:cubicBezTo>
                      <a:pt x="246572" y="112953"/>
                      <a:pt x="242663" y="109566"/>
                      <a:pt x="242663" y="105646"/>
                    </a:cubicBezTo>
                    <a:close/>
                    <a:moveTo>
                      <a:pt x="47522" y="39063"/>
                    </a:moveTo>
                    <a:cubicBezTo>
                      <a:pt x="41952" y="35841"/>
                      <a:pt x="41952" y="30617"/>
                      <a:pt x="47522" y="27395"/>
                    </a:cubicBezTo>
                    <a:cubicBezTo>
                      <a:pt x="53856" y="24173"/>
                      <a:pt x="61349" y="24173"/>
                      <a:pt x="67683" y="27395"/>
                    </a:cubicBezTo>
                    <a:cubicBezTo>
                      <a:pt x="73250" y="30617"/>
                      <a:pt x="73250" y="35841"/>
                      <a:pt x="67683" y="39063"/>
                    </a:cubicBezTo>
                    <a:cubicBezTo>
                      <a:pt x="61349" y="42285"/>
                      <a:pt x="53856" y="42285"/>
                      <a:pt x="47522" y="39063"/>
                    </a:cubicBezTo>
                    <a:close/>
                    <a:moveTo>
                      <a:pt x="85425" y="96471"/>
                    </a:moveTo>
                    <a:cubicBezTo>
                      <a:pt x="67909" y="86328"/>
                      <a:pt x="71955" y="67568"/>
                      <a:pt x="94456" y="54550"/>
                    </a:cubicBezTo>
                    <a:cubicBezTo>
                      <a:pt x="116957" y="41532"/>
                      <a:pt x="149398" y="39192"/>
                      <a:pt x="166913" y="49327"/>
                    </a:cubicBezTo>
                    <a:cubicBezTo>
                      <a:pt x="184429" y="59462"/>
                      <a:pt x="180387" y="78225"/>
                      <a:pt x="157886" y="91247"/>
                    </a:cubicBezTo>
                    <a:cubicBezTo>
                      <a:pt x="135385" y="104269"/>
                      <a:pt x="102940" y="106598"/>
                      <a:pt x="85425" y="96467"/>
                    </a:cubicBezTo>
                    <a:close/>
                    <a:moveTo>
                      <a:pt x="184659" y="118398"/>
                    </a:moveTo>
                    <a:cubicBezTo>
                      <a:pt x="179088" y="115176"/>
                      <a:pt x="179088" y="109957"/>
                      <a:pt x="184659" y="106734"/>
                    </a:cubicBezTo>
                    <a:cubicBezTo>
                      <a:pt x="190993" y="103512"/>
                      <a:pt x="198485" y="103512"/>
                      <a:pt x="204820" y="106734"/>
                    </a:cubicBezTo>
                    <a:cubicBezTo>
                      <a:pt x="210386" y="109957"/>
                      <a:pt x="210386" y="115176"/>
                      <a:pt x="204820" y="118398"/>
                    </a:cubicBezTo>
                    <a:cubicBezTo>
                      <a:pt x="198485" y="121621"/>
                      <a:pt x="190992" y="121617"/>
                      <a:pt x="184659" y="118394"/>
                    </a:cubicBezTo>
                    <a:close/>
                  </a:path>
                </a:pathLst>
              </a:custGeom>
              <a:solidFill>
                <a:srgbClr val="F4EEC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 name="Graphic 2">
                <a:extLst>
                  <a:ext uri="{FF2B5EF4-FFF2-40B4-BE49-F238E27FC236}">
                    <a16:creationId xmlns:a16="http://schemas.microsoft.com/office/drawing/2014/main" id="{0617B9A0-F2C4-8132-A8E9-8A02CCB740F0}"/>
                  </a:ext>
                </a:extLst>
              </p:cNvPr>
              <p:cNvSpPr/>
              <p:nvPr/>
            </p:nvSpPr>
            <p:spPr>
              <a:xfrm>
                <a:off x="5493046" y="2184873"/>
                <a:ext cx="34414" cy="5750"/>
              </a:xfrm>
              <a:custGeom>
                <a:avLst/>
                <a:gdLst>
                  <a:gd name="connsiteX0" fmla="*/ 34501 w 34414"/>
                  <a:gd name="connsiteY0" fmla="*/ -37 h 5750"/>
                  <a:gd name="connsiteX1" fmla="*/ 86 w 34414"/>
                  <a:gd name="connsiteY1" fmla="*/ 1071 h 5750"/>
                  <a:gd name="connsiteX2" fmla="*/ 17570 w 34414"/>
                  <a:gd name="connsiteY2" fmla="*/ 5698 h 5750"/>
                  <a:gd name="connsiteX3" fmla="*/ 34501 w 34414"/>
                  <a:gd name="connsiteY3" fmla="*/ -37 h 5750"/>
                </a:gdLst>
                <a:ahLst/>
                <a:cxnLst>
                  <a:cxn ang="0">
                    <a:pos x="connsiteX0" y="connsiteY0"/>
                  </a:cxn>
                  <a:cxn ang="0">
                    <a:pos x="connsiteX1" y="connsiteY1"/>
                  </a:cxn>
                  <a:cxn ang="0">
                    <a:pos x="connsiteX2" y="connsiteY2"/>
                  </a:cxn>
                  <a:cxn ang="0">
                    <a:pos x="connsiteX3" y="connsiteY3"/>
                  </a:cxn>
                </a:cxnLst>
                <a:rect l="l" t="t" r="r" b="b"/>
                <a:pathLst>
                  <a:path w="34414" h="5750">
                    <a:moveTo>
                      <a:pt x="34501" y="-37"/>
                    </a:moveTo>
                    <a:lnTo>
                      <a:pt x="86" y="1071"/>
                    </a:lnTo>
                    <a:cubicBezTo>
                      <a:pt x="5797" y="3026"/>
                      <a:pt x="11640" y="4570"/>
                      <a:pt x="17570" y="5698"/>
                    </a:cubicBezTo>
                    <a:cubicBezTo>
                      <a:pt x="22197" y="6068"/>
                      <a:pt x="34501" y="-37"/>
                      <a:pt x="34501" y="-37"/>
                    </a:cubicBez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 name="Graphic 2">
                <a:extLst>
                  <a:ext uri="{FF2B5EF4-FFF2-40B4-BE49-F238E27FC236}">
                    <a16:creationId xmlns:a16="http://schemas.microsoft.com/office/drawing/2014/main" id="{F90F86A3-D74C-9ED6-9504-885AF68C228D}"/>
                  </a:ext>
                </a:extLst>
              </p:cNvPr>
              <p:cNvSpPr/>
              <p:nvPr/>
            </p:nvSpPr>
            <p:spPr>
              <a:xfrm>
                <a:off x="5493046" y="2178074"/>
                <a:ext cx="34426" cy="9850"/>
              </a:xfrm>
              <a:custGeom>
                <a:avLst/>
                <a:gdLst>
                  <a:gd name="connsiteX0" fmla="*/ 86 w 34426"/>
                  <a:gd name="connsiteY0" fmla="*/ 7870 h 9850"/>
                  <a:gd name="connsiteX1" fmla="*/ 16470 w 34426"/>
                  <a:gd name="connsiteY1" fmla="*/ -37 h 9850"/>
                  <a:gd name="connsiteX2" fmla="*/ 34513 w 34426"/>
                  <a:gd name="connsiteY2" fmla="*/ 6763 h 9850"/>
                  <a:gd name="connsiteX3" fmla="*/ 16470 w 34426"/>
                  <a:gd name="connsiteY3" fmla="*/ 9813 h 9850"/>
                  <a:gd name="connsiteX4" fmla="*/ 86 w 34426"/>
                  <a:gd name="connsiteY4" fmla="*/ 7870 h 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6" h="9850">
                    <a:moveTo>
                      <a:pt x="86" y="7870"/>
                    </a:moveTo>
                    <a:cubicBezTo>
                      <a:pt x="6443" y="7765"/>
                      <a:pt x="12432" y="4874"/>
                      <a:pt x="16470" y="-37"/>
                    </a:cubicBezTo>
                    <a:cubicBezTo>
                      <a:pt x="21521" y="4242"/>
                      <a:pt x="27894" y="6646"/>
                      <a:pt x="34513" y="6763"/>
                    </a:cubicBezTo>
                    <a:cubicBezTo>
                      <a:pt x="28630" y="8448"/>
                      <a:pt x="22579" y="9470"/>
                      <a:pt x="16470" y="9813"/>
                    </a:cubicBezTo>
                    <a:cubicBezTo>
                      <a:pt x="10966" y="9606"/>
                      <a:pt x="5487" y="8955"/>
                      <a:pt x="86" y="7870"/>
                    </a:cubicBez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 name="Graphic 2">
                <a:extLst>
                  <a:ext uri="{FF2B5EF4-FFF2-40B4-BE49-F238E27FC236}">
                    <a16:creationId xmlns:a16="http://schemas.microsoft.com/office/drawing/2014/main" id="{833DEFDB-174F-D871-717B-57E0B42DA434}"/>
                  </a:ext>
                </a:extLst>
              </p:cNvPr>
              <p:cNvSpPr/>
              <p:nvPr/>
            </p:nvSpPr>
            <p:spPr>
              <a:xfrm>
                <a:off x="5383993" y="2067597"/>
                <a:ext cx="135404" cy="195222"/>
              </a:xfrm>
              <a:custGeom>
                <a:avLst/>
                <a:gdLst>
                  <a:gd name="connsiteX0" fmla="*/ 93051 w 135404"/>
                  <a:gd name="connsiteY0" fmla="*/ 0 h 195222"/>
                  <a:gd name="connsiteX1" fmla="*/ 0 w 135404"/>
                  <a:gd name="connsiteY1" fmla="*/ 54576 h 195222"/>
                  <a:gd name="connsiteX2" fmla="*/ 0 w 135404"/>
                  <a:gd name="connsiteY2" fmla="*/ 170479 h 195222"/>
                  <a:gd name="connsiteX3" fmla="*/ 42353 w 135404"/>
                  <a:gd name="connsiteY3" fmla="*/ 195223 h 195222"/>
                  <a:gd name="connsiteX4" fmla="*/ 42353 w 135404"/>
                  <a:gd name="connsiteY4" fmla="*/ 79316 h 195222"/>
                  <a:gd name="connsiteX5" fmla="*/ 135405 w 135404"/>
                  <a:gd name="connsiteY5" fmla="*/ 24744 h 195222"/>
                  <a:gd name="connsiteX6" fmla="*/ 93051 w 135404"/>
                  <a:gd name="connsiteY6" fmla="*/ 0 h 19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04" h="195222">
                    <a:moveTo>
                      <a:pt x="93051" y="0"/>
                    </a:moveTo>
                    <a:lnTo>
                      <a:pt x="0" y="54576"/>
                    </a:lnTo>
                    <a:lnTo>
                      <a:pt x="0" y="170479"/>
                    </a:lnTo>
                    <a:lnTo>
                      <a:pt x="42353" y="195223"/>
                    </a:lnTo>
                    <a:lnTo>
                      <a:pt x="42353" y="79316"/>
                    </a:lnTo>
                    <a:lnTo>
                      <a:pt x="135405" y="24744"/>
                    </a:lnTo>
                    <a:lnTo>
                      <a:pt x="93051" y="0"/>
                    </a:lnTo>
                    <a:close/>
                  </a:path>
                </a:pathLst>
              </a:custGeom>
              <a:solidFill>
                <a:srgbClr val="E9D500"/>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6" name="Graphic 2">
                <a:extLst>
                  <a:ext uri="{FF2B5EF4-FFF2-40B4-BE49-F238E27FC236}">
                    <a16:creationId xmlns:a16="http://schemas.microsoft.com/office/drawing/2014/main" id="{B2DD683A-E670-1A7F-1AF1-74D21634FADF}"/>
                  </a:ext>
                </a:extLst>
              </p:cNvPr>
              <p:cNvSpPr/>
              <p:nvPr/>
            </p:nvSpPr>
            <p:spPr>
              <a:xfrm>
                <a:off x="5391728" y="2072118"/>
                <a:ext cx="118712" cy="185466"/>
              </a:xfrm>
              <a:custGeom>
                <a:avLst/>
                <a:gdLst>
                  <a:gd name="connsiteX0" fmla="*/ 93055 w 118712"/>
                  <a:gd name="connsiteY0" fmla="*/ 0 h 185466"/>
                  <a:gd name="connsiteX1" fmla="*/ 0 w 118712"/>
                  <a:gd name="connsiteY1" fmla="*/ 54576 h 185466"/>
                  <a:gd name="connsiteX2" fmla="*/ 0 w 118712"/>
                  <a:gd name="connsiteY2" fmla="*/ 170479 h 185466"/>
                  <a:gd name="connsiteX3" fmla="*/ 25657 w 118712"/>
                  <a:gd name="connsiteY3" fmla="*/ 185467 h 185466"/>
                  <a:gd name="connsiteX4" fmla="*/ 25657 w 118712"/>
                  <a:gd name="connsiteY4" fmla="*/ 69563 h 185466"/>
                  <a:gd name="connsiteX5" fmla="*/ 118712 w 118712"/>
                  <a:gd name="connsiteY5" fmla="*/ 14988 h 185466"/>
                  <a:gd name="connsiteX6" fmla="*/ 93055 w 118712"/>
                  <a:gd name="connsiteY6" fmla="*/ 0 h 1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12" h="185466">
                    <a:moveTo>
                      <a:pt x="93055" y="0"/>
                    </a:moveTo>
                    <a:lnTo>
                      <a:pt x="0" y="54576"/>
                    </a:lnTo>
                    <a:lnTo>
                      <a:pt x="0" y="170479"/>
                    </a:lnTo>
                    <a:lnTo>
                      <a:pt x="25657" y="185467"/>
                    </a:lnTo>
                    <a:lnTo>
                      <a:pt x="25657" y="69563"/>
                    </a:lnTo>
                    <a:lnTo>
                      <a:pt x="118712" y="14988"/>
                    </a:lnTo>
                    <a:lnTo>
                      <a:pt x="93055" y="0"/>
                    </a:lnTo>
                    <a:close/>
                  </a:path>
                </a:pathLst>
              </a:custGeom>
              <a:solidFill>
                <a:srgbClr val="EAE6E0"/>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7" name="Graphic 2">
                <a:extLst>
                  <a:ext uri="{FF2B5EF4-FFF2-40B4-BE49-F238E27FC236}">
                    <a16:creationId xmlns:a16="http://schemas.microsoft.com/office/drawing/2014/main" id="{3A35597A-51BB-E9E6-42FB-202FCBCEAFE4}"/>
                  </a:ext>
                </a:extLst>
              </p:cNvPr>
              <p:cNvSpPr/>
              <p:nvPr/>
            </p:nvSpPr>
            <p:spPr>
              <a:xfrm>
                <a:off x="5383993" y="2122172"/>
                <a:ext cx="42353" cy="140647"/>
              </a:xfrm>
              <a:custGeom>
                <a:avLst/>
                <a:gdLst>
                  <a:gd name="connsiteX0" fmla="*/ 42353 w 42353"/>
                  <a:gd name="connsiteY0" fmla="*/ 24740 h 140647"/>
                  <a:gd name="connsiteX1" fmla="*/ 0 w 42353"/>
                  <a:gd name="connsiteY1" fmla="*/ 0 h 140647"/>
                  <a:gd name="connsiteX2" fmla="*/ 0 w 42353"/>
                  <a:gd name="connsiteY2" fmla="*/ 115903 h 140647"/>
                  <a:gd name="connsiteX3" fmla="*/ 42353 w 42353"/>
                  <a:gd name="connsiteY3" fmla="*/ 140647 h 140647"/>
                  <a:gd name="connsiteX4" fmla="*/ 42353 w 42353"/>
                  <a:gd name="connsiteY4" fmla="*/ 24740 h 140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3" h="140647">
                    <a:moveTo>
                      <a:pt x="42353" y="24740"/>
                    </a:moveTo>
                    <a:lnTo>
                      <a:pt x="0" y="0"/>
                    </a:lnTo>
                    <a:lnTo>
                      <a:pt x="0" y="115903"/>
                    </a:lnTo>
                    <a:lnTo>
                      <a:pt x="42353" y="140647"/>
                    </a:lnTo>
                    <a:lnTo>
                      <a:pt x="42353" y="24740"/>
                    </a:lnTo>
                    <a:close/>
                  </a:path>
                </a:pathLst>
              </a:custGeom>
              <a:solidFill>
                <a:srgbClr val="005D38">
                  <a:alpha val="30000"/>
                </a:srgbClr>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50" name="Group 449">
              <a:extLst>
                <a:ext uri="{FF2B5EF4-FFF2-40B4-BE49-F238E27FC236}">
                  <a16:creationId xmlns:a16="http://schemas.microsoft.com/office/drawing/2014/main" id="{3F79C216-01E1-4D19-1F4C-069ECAB9A328}"/>
                </a:ext>
              </a:extLst>
            </p:cNvPr>
            <p:cNvGrpSpPr/>
            <p:nvPr/>
          </p:nvGrpSpPr>
          <p:grpSpPr>
            <a:xfrm>
              <a:off x="1681793" y="5062115"/>
              <a:ext cx="779458" cy="719740"/>
              <a:chOff x="5290778" y="2019087"/>
              <a:chExt cx="316037" cy="291824"/>
            </a:xfrm>
          </p:grpSpPr>
          <p:sp>
            <p:nvSpPr>
              <p:cNvPr id="289" name="Graphic 2">
                <a:extLst>
                  <a:ext uri="{FF2B5EF4-FFF2-40B4-BE49-F238E27FC236}">
                    <a16:creationId xmlns:a16="http://schemas.microsoft.com/office/drawing/2014/main" id="{82B97657-4D5D-7455-8E69-60077BF48B06}"/>
                  </a:ext>
                </a:extLst>
              </p:cNvPr>
              <p:cNvSpPr/>
              <p:nvPr/>
            </p:nvSpPr>
            <p:spPr>
              <a:xfrm>
                <a:off x="5301681" y="2074088"/>
                <a:ext cx="208111" cy="236819"/>
              </a:xfrm>
              <a:custGeom>
                <a:avLst/>
                <a:gdLst>
                  <a:gd name="connsiteX0" fmla="*/ 0 w 208111"/>
                  <a:gd name="connsiteY0" fmla="*/ 0 h 236819"/>
                  <a:gd name="connsiteX1" fmla="*/ 0 w 208111"/>
                  <a:gd name="connsiteY1" fmla="*/ 115248 h 236819"/>
                  <a:gd name="connsiteX2" fmla="*/ 208112 w 208111"/>
                  <a:gd name="connsiteY2" fmla="*/ 236820 h 236819"/>
                  <a:gd name="connsiteX3" fmla="*/ 208112 w 208111"/>
                  <a:gd name="connsiteY3" fmla="*/ 121576 h 236819"/>
                  <a:gd name="connsiteX4" fmla="*/ 0 w 208111"/>
                  <a:gd name="connsiteY4" fmla="*/ 0 h 236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236819">
                    <a:moveTo>
                      <a:pt x="0" y="0"/>
                    </a:moveTo>
                    <a:lnTo>
                      <a:pt x="0" y="115248"/>
                    </a:lnTo>
                    <a:lnTo>
                      <a:pt x="208112" y="236820"/>
                    </a:lnTo>
                    <a:lnTo>
                      <a:pt x="208112" y="121576"/>
                    </a:lnTo>
                    <a:lnTo>
                      <a:pt x="0" y="0"/>
                    </a:lnTo>
                    <a:close/>
                  </a:path>
                </a:pathLst>
              </a:custGeom>
              <a:solidFill>
                <a:srgbClr val="73A459"/>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90" name="Graphic 2">
                <a:extLst>
                  <a:ext uri="{FF2B5EF4-FFF2-40B4-BE49-F238E27FC236}">
                    <a16:creationId xmlns:a16="http://schemas.microsoft.com/office/drawing/2014/main" id="{335F14D6-7A36-389B-31BD-22523EEEDACF}"/>
                  </a:ext>
                </a:extLst>
              </p:cNvPr>
              <p:cNvSpPr/>
              <p:nvPr/>
            </p:nvSpPr>
            <p:spPr>
              <a:xfrm>
                <a:off x="5301681" y="208017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91" name="Graphic 2">
                <a:extLst>
                  <a:ext uri="{FF2B5EF4-FFF2-40B4-BE49-F238E27FC236}">
                    <a16:creationId xmlns:a16="http://schemas.microsoft.com/office/drawing/2014/main" id="{AFBF23C4-F961-5776-9D3E-77B19C32493E}"/>
                  </a:ext>
                </a:extLst>
              </p:cNvPr>
              <p:cNvSpPr/>
              <p:nvPr/>
            </p:nvSpPr>
            <p:spPr>
              <a:xfrm>
                <a:off x="5301681" y="209234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92" name="Graphic 2">
                <a:extLst>
                  <a:ext uri="{FF2B5EF4-FFF2-40B4-BE49-F238E27FC236}">
                    <a16:creationId xmlns:a16="http://schemas.microsoft.com/office/drawing/2014/main" id="{A12AAE22-BFBD-BB5C-77B0-207447E49058}"/>
                  </a:ext>
                </a:extLst>
              </p:cNvPr>
              <p:cNvSpPr/>
              <p:nvPr/>
            </p:nvSpPr>
            <p:spPr>
              <a:xfrm>
                <a:off x="5301681" y="210452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93" name="Graphic 2">
                <a:extLst>
                  <a:ext uri="{FF2B5EF4-FFF2-40B4-BE49-F238E27FC236}">
                    <a16:creationId xmlns:a16="http://schemas.microsoft.com/office/drawing/2014/main" id="{57A0B3A7-6463-F419-F045-2A4B4D269905}"/>
                  </a:ext>
                </a:extLst>
              </p:cNvPr>
              <p:cNvSpPr/>
              <p:nvPr/>
            </p:nvSpPr>
            <p:spPr>
              <a:xfrm>
                <a:off x="5301681" y="211669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99" name="Graphic 2">
                <a:extLst>
                  <a:ext uri="{FF2B5EF4-FFF2-40B4-BE49-F238E27FC236}">
                    <a16:creationId xmlns:a16="http://schemas.microsoft.com/office/drawing/2014/main" id="{287589CE-C410-3ACE-58B2-6ABF0C49CE85}"/>
                  </a:ext>
                </a:extLst>
              </p:cNvPr>
              <p:cNvSpPr/>
              <p:nvPr/>
            </p:nvSpPr>
            <p:spPr>
              <a:xfrm>
                <a:off x="5301681" y="212887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0" name="Graphic 2">
                <a:extLst>
                  <a:ext uri="{FF2B5EF4-FFF2-40B4-BE49-F238E27FC236}">
                    <a16:creationId xmlns:a16="http://schemas.microsoft.com/office/drawing/2014/main" id="{3F0DCA8B-406D-0DDC-5617-0FEF30006A54}"/>
                  </a:ext>
                </a:extLst>
              </p:cNvPr>
              <p:cNvSpPr/>
              <p:nvPr/>
            </p:nvSpPr>
            <p:spPr>
              <a:xfrm>
                <a:off x="5509793" y="2141088"/>
                <a:ext cx="93051" cy="169823"/>
              </a:xfrm>
              <a:custGeom>
                <a:avLst/>
                <a:gdLst>
                  <a:gd name="connsiteX0" fmla="*/ 86 w 93051"/>
                  <a:gd name="connsiteY0" fmla="*/ 54538 h 169823"/>
                  <a:gd name="connsiteX1" fmla="*/ 86 w 93051"/>
                  <a:gd name="connsiteY1" fmla="*/ 169786 h 169823"/>
                  <a:gd name="connsiteX2" fmla="*/ 93137 w 93051"/>
                  <a:gd name="connsiteY2" fmla="*/ 115211 h 169823"/>
                  <a:gd name="connsiteX3" fmla="*/ 93137 w 93051"/>
                  <a:gd name="connsiteY3" fmla="*/ -37 h 169823"/>
                </a:gdLst>
                <a:ahLst/>
                <a:cxnLst>
                  <a:cxn ang="0">
                    <a:pos x="connsiteX0" y="connsiteY0"/>
                  </a:cxn>
                  <a:cxn ang="0">
                    <a:pos x="connsiteX1" y="connsiteY1"/>
                  </a:cxn>
                  <a:cxn ang="0">
                    <a:pos x="connsiteX2" y="connsiteY2"/>
                  </a:cxn>
                  <a:cxn ang="0">
                    <a:pos x="connsiteX3" y="connsiteY3"/>
                  </a:cxn>
                </a:cxnLst>
                <a:rect l="l" t="t" r="r" b="b"/>
                <a:pathLst>
                  <a:path w="93051" h="169823">
                    <a:moveTo>
                      <a:pt x="86" y="54538"/>
                    </a:moveTo>
                    <a:lnTo>
                      <a:pt x="86" y="169786"/>
                    </a:lnTo>
                    <a:lnTo>
                      <a:pt x="93137" y="115211"/>
                    </a:lnTo>
                    <a:lnTo>
                      <a:pt x="93137" y="-37"/>
                    </a:lnTo>
                    <a:close/>
                  </a:path>
                </a:pathLst>
              </a:custGeom>
              <a:solidFill>
                <a:srgbClr val="9CCE7A"/>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1" name="Graphic 2">
                <a:extLst>
                  <a:ext uri="{FF2B5EF4-FFF2-40B4-BE49-F238E27FC236}">
                    <a16:creationId xmlns:a16="http://schemas.microsoft.com/office/drawing/2014/main" id="{9C69A8BA-7B7B-3282-E183-482B3CC23E6A}"/>
                  </a:ext>
                </a:extLst>
              </p:cNvPr>
              <p:cNvSpPr/>
              <p:nvPr/>
            </p:nvSpPr>
            <p:spPr>
              <a:xfrm>
                <a:off x="5509793" y="2147185"/>
                <a:ext cx="93051" cy="59280"/>
              </a:xfrm>
              <a:custGeom>
                <a:avLst/>
                <a:gdLst>
                  <a:gd name="connsiteX0" fmla="*/ 86 w 93051"/>
                  <a:gd name="connsiteY0" fmla="*/ 54535 h 59280"/>
                  <a:gd name="connsiteX1" fmla="*/ 86 w 93051"/>
                  <a:gd name="connsiteY1" fmla="*/ 59243 h 59280"/>
                  <a:gd name="connsiteX2" fmla="*/ 93137 w 93051"/>
                  <a:gd name="connsiteY2" fmla="*/ 4668 h 59280"/>
                  <a:gd name="connsiteX3" fmla="*/ 93137 w 93051"/>
                  <a:gd name="connsiteY3" fmla="*/ -37 h 59280"/>
                </a:gdLst>
                <a:ahLst/>
                <a:cxnLst>
                  <a:cxn ang="0">
                    <a:pos x="connsiteX0" y="connsiteY0"/>
                  </a:cxn>
                  <a:cxn ang="0">
                    <a:pos x="connsiteX1" y="connsiteY1"/>
                  </a:cxn>
                  <a:cxn ang="0">
                    <a:pos x="connsiteX2" y="connsiteY2"/>
                  </a:cxn>
                  <a:cxn ang="0">
                    <a:pos x="connsiteX3" y="connsiteY3"/>
                  </a:cxn>
                </a:cxnLst>
                <a:rect l="l" t="t" r="r" b="b"/>
                <a:pathLst>
                  <a:path w="93051" h="59280">
                    <a:moveTo>
                      <a:pt x="86" y="54535"/>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2" name="Graphic 2">
                <a:extLst>
                  <a:ext uri="{FF2B5EF4-FFF2-40B4-BE49-F238E27FC236}">
                    <a16:creationId xmlns:a16="http://schemas.microsoft.com/office/drawing/2014/main" id="{C651CD8D-0187-B7A0-055C-E6CDACEC8560}"/>
                  </a:ext>
                </a:extLst>
              </p:cNvPr>
              <p:cNvSpPr/>
              <p:nvPr/>
            </p:nvSpPr>
            <p:spPr>
              <a:xfrm>
                <a:off x="5509793" y="2159353"/>
                <a:ext cx="93051" cy="59276"/>
              </a:xfrm>
              <a:custGeom>
                <a:avLst/>
                <a:gdLst>
                  <a:gd name="connsiteX0" fmla="*/ 86 w 93051"/>
                  <a:gd name="connsiteY0" fmla="*/ 54535 h 59276"/>
                  <a:gd name="connsiteX1" fmla="*/ 86 w 93051"/>
                  <a:gd name="connsiteY1" fmla="*/ 59239 h 59276"/>
                  <a:gd name="connsiteX2" fmla="*/ 93137 w 93051"/>
                  <a:gd name="connsiteY2" fmla="*/ 4668 h 59276"/>
                  <a:gd name="connsiteX3" fmla="*/ 93137 w 93051"/>
                  <a:gd name="connsiteY3" fmla="*/ -37 h 59276"/>
                </a:gdLst>
                <a:ahLst/>
                <a:cxnLst>
                  <a:cxn ang="0">
                    <a:pos x="connsiteX0" y="connsiteY0"/>
                  </a:cxn>
                  <a:cxn ang="0">
                    <a:pos x="connsiteX1" y="connsiteY1"/>
                  </a:cxn>
                  <a:cxn ang="0">
                    <a:pos x="connsiteX2" y="connsiteY2"/>
                  </a:cxn>
                  <a:cxn ang="0">
                    <a:pos x="connsiteX3" y="connsiteY3"/>
                  </a:cxn>
                </a:cxnLst>
                <a:rect l="l" t="t" r="r" b="b"/>
                <a:pathLst>
                  <a:path w="93051" h="59276">
                    <a:moveTo>
                      <a:pt x="86" y="54535"/>
                    </a:moveTo>
                    <a:lnTo>
                      <a:pt x="86" y="59239"/>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3" name="Graphic 2">
                <a:extLst>
                  <a:ext uri="{FF2B5EF4-FFF2-40B4-BE49-F238E27FC236}">
                    <a16:creationId xmlns:a16="http://schemas.microsoft.com/office/drawing/2014/main" id="{568E4A68-D13D-FDF9-8238-84A061032B40}"/>
                  </a:ext>
                </a:extLst>
              </p:cNvPr>
              <p:cNvSpPr/>
              <p:nvPr/>
            </p:nvSpPr>
            <p:spPr>
              <a:xfrm>
                <a:off x="5509793" y="2171524"/>
                <a:ext cx="93051" cy="59279"/>
              </a:xfrm>
              <a:custGeom>
                <a:avLst/>
                <a:gdLst>
                  <a:gd name="connsiteX0" fmla="*/ 86 w 93051"/>
                  <a:gd name="connsiteY0" fmla="*/ 54538 h 59279"/>
                  <a:gd name="connsiteX1" fmla="*/ 86 w 93051"/>
                  <a:gd name="connsiteY1" fmla="*/ 59243 h 59279"/>
                  <a:gd name="connsiteX2" fmla="*/ 93137 w 93051"/>
                  <a:gd name="connsiteY2" fmla="*/ 4672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72"/>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4" name="Graphic 2">
                <a:extLst>
                  <a:ext uri="{FF2B5EF4-FFF2-40B4-BE49-F238E27FC236}">
                    <a16:creationId xmlns:a16="http://schemas.microsoft.com/office/drawing/2014/main" id="{03D0559A-5282-F9F8-CB93-E93623BEE295}"/>
                  </a:ext>
                </a:extLst>
              </p:cNvPr>
              <p:cNvSpPr/>
              <p:nvPr/>
            </p:nvSpPr>
            <p:spPr>
              <a:xfrm>
                <a:off x="5509793" y="2183699"/>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5" name="Graphic 2">
                <a:extLst>
                  <a:ext uri="{FF2B5EF4-FFF2-40B4-BE49-F238E27FC236}">
                    <a16:creationId xmlns:a16="http://schemas.microsoft.com/office/drawing/2014/main" id="{DBA2AE94-22DD-2406-C446-C7F7A096534E}"/>
                  </a:ext>
                </a:extLst>
              </p:cNvPr>
              <p:cNvSpPr/>
              <p:nvPr/>
            </p:nvSpPr>
            <p:spPr>
              <a:xfrm>
                <a:off x="5509793" y="2195882"/>
                <a:ext cx="93051" cy="59272"/>
              </a:xfrm>
              <a:custGeom>
                <a:avLst/>
                <a:gdLst>
                  <a:gd name="connsiteX0" fmla="*/ 86 w 93051"/>
                  <a:gd name="connsiteY0" fmla="*/ 54531 h 59272"/>
                  <a:gd name="connsiteX1" fmla="*/ 86 w 93051"/>
                  <a:gd name="connsiteY1" fmla="*/ 59235 h 59272"/>
                  <a:gd name="connsiteX2" fmla="*/ 93137 w 93051"/>
                  <a:gd name="connsiteY2" fmla="*/ 4668 h 59272"/>
                  <a:gd name="connsiteX3" fmla="*/ 93137 w 93051"/>
                  <a:gd name="connsiteY3" fmla="*/ -37 h 59272"/>
                </a:gdLst>
                <a:ahLst/>
                <a:cxnLst>
                  <a:cxn ang="0">
                    <a:pos x="connsiteX0" y="connsiteY0"/>
                  </a:cxn>
                  <a:cxn ang="0">
                    <a:pos x="connsiteX1" y="connsiteY1"/>
                  </a:cxn>
                  <a:cxn ang="0">
                    <a:pos x="connsiteX2" y="connsiteY2"/>
                  </a:cxn>
                  <a:cxn ang="0">
                    <a:pos x="connsiteX3" y="connsiteY3"/>
                  </a:cxn>
                </a:cxnLst>
                <a:rect l="l" t="t" r="r" b="b"/>
                <a:pathLst>
                  <a:path w="93051" h="59272">
                    <a:moveTo>
                      <a:pt x="86" y="54531"/>
                    </a:moveTo>
                    <a:lnTo>
                      <a:pt x="86" y="59235"/>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6" name="Graphic 2">
                <a:extLst>
                  <a:ext uri="{FF2B5EF4-FFF2-40B4-BE49-F238E27FC236}">
                    <a16:creationId xmlns:a16="http://schemas.microsoft.com/office/drawing/2014/main" id="{EC79CF10-C24D-33AB-1AC4-B3BBD0058F5B}"/>
                  </a:ext>
                </a:extLst>
              </p:cNvPr>
              <p:cNvSpPr/>
              <p:nvPr/>
            </p:nvSpPr>
            <p:spPr>
              <a:xfrm>
                <a:off x="5301681" y="214104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7" name="Graphic 2">
                <a:extLst>
                  <a:ext uri="{FF2B5EF4-FFF2-40B4-BE49-F238E27FC236}">
                    <a16:creationId xmlns:a16="http://schemas.microsoft.com/office/drawing/2014/main" id="{E6629788-6683-5496-F6FC-05034E354FB5}"/>
                  </a:ext>
                </a:extLst>
              </p:cNvPr>
              <p:cNvSpPr/>
              <p:nvPr/>
            </p:nvSpPr>
            <p:spPr>
              <a:xfrm>
                <a:off x="5301681" y="215322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2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2"/>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8" name="Graphic 2">
                <a:extLst>
                  <a:ext uri="{FF2B5EF4-FFF2-40B4-BE49-F238E27FC236}">
                    <a16:creationId xmlns:a16="http://schemas.microsoft.com/office/drawing/2014/main" id="{EE813663-0B10-62C1-96C5-DFC5D3EFCD39}"/>
                  </a:ext>
                </a:extLst>
              </p:cNvPr>
              <p:cNvSpPr/>
              <p:nvPr/>
            </p:nvSpPr>
            <p:spPr>
              <a:xfrm>
                <a:off x="5301681" y="2165395"/>
                <a:ext cx="208111" cy="126280"/>
              </a:xfrm>
              <a:custGeom>
                <a:avLst/>
                <a:gdLst>
                  <a:gd name="connsiteX0" fmla="*/ 0 w 208111"/>
                  <a:gd name="connsiteY0" fmla="*/ 0 h 126280"/>
                  <a:gd name="connsiteX1" fmla="*/ 0 w 208111"/>
                  <a:gd name="connsiteY1" fmla="*/ 4709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9"/>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9" name="Graphic 2">
                <a:extLst>
                  <a:ext uri="{FF2B5EF4-FFF2-40B4-BE49-F238E27FC236}">
                    <a16:creationId xmlns:a16="http://schemas.microsoft.com/office/drawing/2014/main" id="{A0D35B47-110D-6F36-8773-569DD56CEDBD}"/>
                  </a:ext>
                </a:extLst>
              </p:cNvPr>
              <p:cNvSpPr/>
              <p:nvPr/>
            </p:nvSpPr>
            <p:spPr>
              <a:xfrm>
                <a:off x="5301681" y="2177571"/>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10" name="Graphic 2">
                <a:extLst>
                  <a:ext uri="{FF2B5EF4-FFF2-40B4-BE49-F238E27FC236}">
                    <a16:creationId xmlns:a16="http://schemas.microsoft.com/office/drawing/2014/main" id="{67CEC5DC-7CB1-EB66-AED4-8D6A3264E3E1}"/>
                  </a:ext>
                </a:extLst>
              </p:cNvPr>
              <p:cNvSpPr/>
              <p:nvPr/>
            </p:nvSpPr>
            <p:spPr>
              <a:xfrm>
                <a:off x="5509793" y="2208037"/>
                <a:ext cx="93051" cy="59280"/>
              </a:xfrm>
              <a:custGeom>
                <a:avLst/>
                <a:gdLst>
                  <a:gd name="connsiteX0" fmla="*/ 86 w 93051"/>
                  <a:gd name="connsiteY0" fmla="*/ 54539 h 59280"/>
                  <a:gd name="connsiteX1" fmla="*/ 86 w 93051"/>
                  <a:gd name="connsiteY1" fmla="*/ 59243 h 59280"/>
                  <a:gd name="connsiteX2" fmla="*/ 93137 w 93051"/>
                  <a:gd name="connsiteY2" fmla="*/ 4668 h 59280"/>
                  <a:gd name="connsiteX3" fmla="*/ 93137 w 93051"/>
                  <a:gd name="connsiteY3" fmla="*/ -37 h 59280"/>
                </a:gdLst>
                <a:ahLst/>
                <a:cxnLst>
                  <a:cxn ang="0">
                    <a:pos x="connsiteX0" y="connsiteY0"/>
                  </a:cxn>
                  <a:cxn ang="0">
                    <a:pos x="connsiteX1" y="connsiteY1"/>
                  </a:cxn>
                  <a:cxn ang="0">
                    <a:pos x="connsiteX2" y="connsiteY2"/>
                  </a:cxn>
                  <a:cxn ang="0">
                    <a:pos x="connsiteX3" y="connsiteY3"/>
                  </a:cxn>
                </a:cxnLst>
                <a:rect l="l" t="t" r="r" b="b"/>
                <a:pathLst>
                  <a:path w="93051" h="59280">
                    <a:moveTo>
                      <a:pt x="86" y="54539"/>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11" name="Graphic 2">
                <a:extLst>
                  <a:ext uri="{FF2B5EF4-FFF2-40B4-BE49-F238E27FC236}">
                    <a16:creationId xmlns:a16="http://schemas.microsoft.com/office/drawing/2014/main" id="{692CFF94-C8AE-22E8-02B7-E185C96A1DA5}"/>
                  </a:ext>
                </a:extLst>
              </p:cNvPr>
              <p:cNvSpPr/>
              <p:nvPr/>
            </p:nvSpPr>
            <p:spPr>
              <a:xfrm>
                <a:off x="5509793" y="2220224"/>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15" name="Graphic 2">
                <a:extLst>
                  <a:ext uri="{FF2B5EF4-FFF2-40B4-BE49-F238E27FC236}">
                    <a16:creationId xmlns:a16="http://schemas.microsoft.com/office/drawing/2014/main" id="{C35393AA-B9AC-A8D6-1297-89F99305957D}"/>
                  </a:ext>
                </a:extLst>
              </p:cNvPr>
              <p:cNvSpPr/>
              <p:nvPr/>
            </p:nvSpPr>
            <p:spPr>
              <a:xfrm>
                <a:off x="5509793" y="2232400"/>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16" name="Graphic 2">
                <a:extLst>
                  <a:ext uri="{FF2B5EF4-FFF2-40B4-BE49-F238E27FC236}">
                    <a16:creationId xmlns:a16="http://schemas.microsoft.com/office/drawing/2014/main" id="{48A87043-B98C-E1E2-34D6-99733B8FA726}"/>
                  </a:ext>
                </a:extLst>
              </p:cNvPr>
              <p:cNvSpPr/>
              <p:nvPr/>
            </p:nvSpPr>
            <p:spPr>
              <a:xfrm>
                <a:off x="5509793" y="2244575"/>
                <a:ext cx="93051" cy="59279"/>
              </a:xfrm>
              <a:custGeom>
                <a:avLst/>
                <a:gdLst>
                  <a:gd name="connsiteX0" fmla="*/ 86 w 93051"/>
                  <a:gd name="connsiteY0" fmla="*/ 54535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5"/>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17" name="Graphic 2">
                <a:extLst>
                  <a:ext uri="{FF2B5EF4-FFF2-40B4-BE49-F238E27FC236}">
                    <a16:creationId xmlns:a16="http://schemas.microsoft.com/office/drawing/2014/main" id="{F350C3B8-BC4B-0351-E91C-10C4F74351A4}"/>
                  </a:ext>
                </a:extLst>
              </p:cNvPr>
              <p:cNvSpPr/>
              <p:nvPr/>
            </p:nvSpPr>
            <p:spPr>
              <a:xfrm>
                <a:off x="5574402" y="2156021"/>
                <a:ext cx="31395" cy="16512"/>
              </a:xfrm>
              <a:custGeom>
                <a:avLst/>
                <a:gdLst>
                  <a:gd name="connsiteX0" fmla="*/ 0 w 31395"/>
                  <a:gd name="connsiteY0" fmla="*/ 16513 h 16512"/>
                  <a:gd name="connsiteX1" fmla="*/ 31395 w 31395"/>
                  <a:gd name="connsiteY1" fmla="*/ 2368 h 16512"/>
                  <a:gd name="connsiteX2" fmla="*/ 28446 w 31395"/>
                  <a:gd name="connsiteY2" fmla="*/ 0 h 16512"/>
                  <a:gd name="connsiteX3" fmla="*/ 0 w 31395"/>
                  <a:gd name="connsiteY3" fmla="*/ 16513 h 16512"/>
                </a:gdLst>
                <a:ahLst/>
                <a:cxnLst>
                  <a:cxn ang="0">
                    <a:pos x="connsiteX0" y="connsiteY0"/>
                  </a:cxn>
                  <a:cxn ang="0">
                    <a:pos x="connsiteX1" y="connsiteY1"/>
                  </a:cxn>
                  <a:cxn ang="0">
                    <a:pos x="connsiteX2" y="connsiteY2"/>
                  </a:cxn>
                  <a:cxn ang="0">
                    <a:pos x="connsiteX3" y="connsiteY3"/>
                  </a:cxn>
                </a:cxnLst>
                <a:rect l="l" t="t" r="r" b="b"/>
                <a:pathLst>
                  <a:path w="31395" h="16512">
                    <a:moveTo>
                      <a:pt x="0" y="16513"/>
                    </a:moveTo>
                    <a:lnTo>
                      <a:pt x="31395" y="2368"/>
                    </a:lnTo>
                    <a:lnTo>
                      <a:pt x="28446" y="0"/>
                    </a:lnTo>
                    <a:lnTo>
                      <a:pt x="0" y="1651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18" name="Graphic 2">
                <a:extLst>
                  <a:ext uri="{FF2B5EF4-FFF2-40B4-BE49-F238E27FC236}">
                    <a16:creationId xmlns:a16="http://schemas.microsoft.com/office/drawing/2014/main" id="{02FF7CD1-91D3-CD4F-C6A7-9A826C853A4B}"/>
                  </a:ext>
                </a:extLst>
              </p:cNvPr>
              <p:cNvSpPr/>
              <p:nvPr/>
            </p:nvSpPr>
            <p:spPr>
              <a:xfrm>
                <a:off x="5434012" y="2178741"/>
                <a:ext cx="135154" cy="46242"/>
              </a:xfrm>
              <a:custGeom>
                <a:avLst/>
                <a:gdLst>
                  <a:gd name="connsiteX0" fmla="*/ 0 w 135154"/>
                  <a:gd name="connsiteY0" fmla="*/ 0 h 46242"/>
                  <a:gd name="connsiteX1" fmla="*/ 75781 w 135154"/>
                  <a:gd name="connsiteY1" fmla="*/ 46243 h 46242"/>
                  <a:gd name="connsiteX2" fmla="*/ 135155 w 135154"/>
                  <a:gd name="connsiteY2" fmla="*/ 9714 h 46242"/>
                  <a:gd name="connsiteX3" fmla="*/ 75781 w 135154"/>
                  <a:gd name="connsiteY3" fmla="*/ 43114 h 46242"/>
                  <a:gd name="connsiteX4" fmla="*/ 0 w 135154"/>
                  <a:gd name="connsiteY4" fmla="*/ 0 h 46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54" h="46242">
                    <a:moveTo>
                      <a:pt x="0" y="0"/>
                    </a:moveTo>
                    <a:lnTo>
                      <a:pt x="75781" y="46243"/>
                    </a:lnTo>
                    <a:lnTo>
                      <a:pt x="135155" y="9714"/>
                    </a:lnTo>
                    <a:lnTo>
                      <a:pt x="75781" y="43114"/>
                    </a:lnTo>
                    <a:lnTo>
                      <a:pt x="0" y="0"/>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19" name="Graphic 2">
                <a:extLst>
                  <a:ext uri="{FF2B5EF4-FFF2-40B4-BE49-F238E27FC236}">
                    <a16:creationId xmlns:a16="http://schemas.microsoft.com/office/drawing/2014/main" id="{47AAAFA4-25F3-A9AC-96D1-43967444A511}"/>
                  </a:ext>
                </a:extLst>
              </p:cNvPr>
              <p:cNvSpPr/>
              <p:nvPr/>
            </p:nvSpPr>
            <p:spPr>
              <a:xfrm>
                <a:off x="5297288" y="2086552"/>
                <a:ext cx="30806" cy="19236"/>
              </a:xfrm>
              <a:custGeom>
                <a:avLst/>
                <a:gdLst>
                  <a:gd name="connsiteX0" fmla="*/ 4396 w 30806"/>
                  <a:gd name="connsiteY0" fmla="*/ 3464 h 19236"/>
                  <a:gd name="connsiteX1" fmla="*/ 4396 w 30806"/>
                  <a:gd name="connsiteY1" fmla="*/ 0 h 19236"/>
                  <a:gd name="connsiteX2" fmla="*/ 0 w 30806"/>
                  <a:gd name="connsiteY2" fmla="*/ 2582 h 19236"/>
                  <a:gd name="connsiteX3" fmla="*/ 30806 w 30806"/>
                  <a:gd name="connsiteY3" fmla="*/ 19236 h 19236"/>
                  <a:gd name="connsiteX4" fmla="*/ 4396 w 30806"/>
                  <a:gd name="connsiteY4" fmla="*/ 3464 h 1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6" h="19236">
                    <a:moveTo>
                      <a:pt x="4396" y="3464"/>
                    </a:moveTo>
                    <a:lnTo>
                      <a:pt x="4396" y="0"/>
                    </a:lnTo>
                    <a:lnTo>
                      <a:pt x="0" y="2582"/>
                    </a:lnTo>
                    <a:lnTo>
                      <a:pt x="30806" y="1923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22" name="Graphic 2">
                <a:extLst>
                  <a:ext uri="{FF2B5EF4-FFF2-40B4-BE49-F238E27FC236}">
                    <a16:creationId xmlns:a16="http://schemas.microsoft.com/office/drawing/2014/main" id="{E58E124D-8F4E-3A1B-AC8A-9C477B116706}"/>
                  </a:ext>
                </a:extLst>
              </p:cNvPr>
              <p:cNvSpPr/>
              <p:nvPr/>
            </p:nvSpPr>
            <p:spPr>
              <a:xfrm>
                <a:off x="5297288" y="2114405"/>
                <a:ext cx="69106" cy="40742"/>
              </a:xfrm>
              <a:custGeom>
                <a:avLst/>
                <a:gdLst>
                  <a:gd name="connsiteX0" fmla="*/ 4396 w 69106"/>
                  <a:gd name="connsiteY0" fmla="*/ 3464 h 40742"/>
                  <a:gd name="connsiteX1" fmla="*/ 4396 w 69106"/>
                  <a:gd name="connsiteY1" fmla="*/ 0 h 40742"/>
                  <a:gd name="connsiteX2" fmla="*/ 0 w 69106"/>
                  <a:gd name="connsiteY2" fmla="*/ 2582 h 40742"/>
                  <a:gd name="connsiteX3" fmla="*/ 69107 w 69106"/>
                  <a:gd name="connsiteY3" fmla="*/ 40742 h 40742"/>
                  <a:gd name="connsiteX4" fmla="*/ 4396 w 69106"/>
                  <a:gd name="connsiteY4" fmla="*/ 3464 h 4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6" h="40742">
                    <a:moveTo>
                      <a:pt x="4396" y="3464"/>
                    </a:moveTo>
                    <a:lnTo>
                      <a:pt x="4396" y="0"/>
                    </a:lnTo>
                    <a:lnTo>
                      <a:pt x="0" y="2582"/>
                    </a:lnTo>
                    <a:lnTo>
                      <a:pt x="69107" y="40742"/>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24" name="Graphic 2">
                <a:extLst>
                  <a:ext uri="{FF2B5EF4-FFF2-40B4-BE49-F238E27FC236}">
                    <a16:creationId xmlns:a16="http://schemas.microsoft.com/office/drawing/2014/main" id="{308F3A16-9440-6875-7791-800A3E411861}"/>
                  </a:ext>
                </a:extLst>
              </p:cNvPr>
              <p:cNvSpPr/>
              <p:nvPr/>
            </p:nvSpPr>
            <p:spPr>
              <a:xfrm>
                <a:off x="5574402" y="2177262"/>
                <a:ext cx="32413" cy="17812"/>
              </a:xfrm>
              <a:custGeom>
                <a:avLst/>
                <a:gdLst>
                  <a:gd name="connsiteX0" fmla="*/ 0 w 32413"/>
                  <a:gd name="connsiteY0" fmla="*/ 17812 h 17812"/>
                  <a:gd name="connsiteX1" fmla="*/ 32414 w 32413"/>
                  <a:gd name="connsiteY1" fmla="*/ 2590 h 17812"/>
                  <a:gd name="connsiteX2" fmla="*/ 28446 w 32413"/>
                  <a:gd name="connsiteY2" fmla="*/ 0 h 17812"/>
                  <a:gd name="connsiteX3" fmla="*/ 28446 w 32413"/>
                  <a:gd name="connsiteY3" fmla="*/ 2032 h 17812"/>
                  <a:gd name="connsiteX4" fmla="*/ 0 w 32413"/>
                  <a:gd name="connsiteY4" fmla="*/ 17812 h 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13" h="17812">
                    <a:moveTo>
                      <a:pt x="0" y="17812"/>
                    </a:moveTo>
                    <a:lnTo>
                      <a:pt x="32414" y="2590"/>
                    </a:lnTo>
                    <a:lnTo>
                      <a:pt x="28446" y="0"/>
                    </a:lnTo>
                    <a:lnTo>
                      <a:pt x="28446" y="2032"/>
                    </a:lnTo>
                    <a:lnTo>
                      <a:pt x="0" y="17812"/>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25" name="Graphic 2">
                <a:extLst>
                  <a:ext uri="{FF2B5EF4-FFF2-40B4-BE49-F238E27FC236}">
                    <a16:creationId xmlns:a16="http://schemas.microsoft.com/office/drawing/2014/main" id="{CE08A78B-6659-A902-8ECD-124A514CFD06}"/>
                  </a:ext>
                </a:extLst>
              </p:cNvPr>
              <p:cNvSpPr/>
              <p:nvPr/>
            </p:nvSpPr>
            <p:spPr>
              <a:xfrm>
                <a:off x="5585075" y="2200852"/>
                <a:ext cx="21740" cy="12393"/>
              </a:xfrm>
              <a:custGeom>
                <a:avLst/>
                <a:gdLst>
                  <a:gd name="connsiteX0" fmla="*/ 0 w 21740"/>
                  <a:gd name="connsiteY0" fmla="*/ 12394 h 12393"/>
                  <a:gd name="connsiteX1" fmla="*/ 21740 w 21740"/>
                  <a:gd name="connsiteY1" fmla="*/ 2590 h 12393"/>
                  <a:gd name="connsiteX2" fmla="*/ 17773 w 21740"/>
                  <a:gd name="connsiteY2" fmla="*/ 0 h 12393"/>
                  <a:gd name="connsiteX3" fmla="*/ 17773 w 21740"/>
                  <a:gd name="connsiteY3" fmla="*/ 2032 h 12393"/>
                  <a:gd name="connsiteX4" fmla="*/ 0 w 21740"/>
                  <a:gd name="connsiteY4" fmla="*/ 12394 h 12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 h="12393">
                    <a:moveTo>
                      <a:pt x="0" y="12394"/>
                    </a:moveTo>
                    <a:lnTo>
                      <a:pt x="21740" y="2590"/>
                    </a:lnTo>
                    <a:lnTo>
                      <a:pt x="17773" y="0"/>
                    </a:lnTo>
                    <a:lnTo>
                      <a:pt x="17773" y="2032"/>
                    </a:lnTo>
                    <a:lnTo>
                      <a:pt x="0" y="1239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26" name="Graphic 2">
                <a:extLst>
                  <a:ext uri="{FF2B5EF4-FFF2-40B4-BE49-F238E27FC236}">
                    <a16:creationId xmlns:a16="http://schemas.microsoft.com/office/drawing/2014/main" id="{3C55798F-A4BF-DD37-17FA-4B61AB7A9B8E}"/>
                  </a:ext>
                </a:extLst>
              </p:cNvPr>
              <p:cNvSpPr/>
              <p:nvPr/>
            </p:nvSpPr>
            <p:spPr>
              <a:xfrm>
                <a:off x="5585075" y="2248932"/>
                <a:ext cx="21740" cy="12397"/>
              </a:xfrm>
              <a:custGeom>
                <a:avLst/>
                <a:gdLst>
                  <a:gd name="connsiteX0" fmla="*/ 0 w 21740"/>
                  <a:gd name="connsiteY0" fmla="*/ 12398 h 12397"/>
                  <a:gd name="connsiteX1" fmla="*/ 21740 w 21740"/>
                  <a:gd name="connsiteY1" fmla="*/ 2590 h 12397"/>
                  <a:gd name="connsiteX2" fmla="*/ 17773 w 21740"/>
                  <a:gd name="connsiteY2" fmla="*/ 0 h 12397"/>
                  <a:gd name="connsiteX3" fmla="*/ 17773 w 21740"/>
                  <a:gd name="connsiteY3" fmla="*/ 2036 h 12397"/>
                  <a:gd name="connsiteX4" fmla="*/ 0 w 21740"/>
                  <a:gd name="connsiteY4" fmla="*/ 12398 h 1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 h="12397">
                    <a:moveTo>
                      <a:pt x="0" y="12398"/>
                    </a:moveTo>
                    <a:lnTo>
                      <a:pt x="21740" y="2590"/>
                    </a:lnTo>
                    <a:lnTo>
                      <a:pt x="17773" y="0"/>
                    </a:lnTo>
                    <a:lnTo>
                      <a:pt x="17773" y="2036"/>
                    </a:lnTo>
                    <a:lnTo>
                      <a:pt x="0" y="12398"/>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27" name="Graphic 2">
                <a:extLst>
                  <a:ext uri="{FF2B5EF4-FFF2-40B4-BE49-F238E27FC236}">
                    <a16:creationId xmlns:a16="http://schemas.microsoft.com/office/drawing/2014/main" id="{5CADBE2F-B1F3-EB62-B1DC-ADF712EF0372}"/>
                  </a:ext>
                </a:extLst>
              </p:cNvPr>
              <p:cNvSpPr/>
              <p:nvPr/>
            </p:nvSpPr>
            <p:spPr>
              <a:xfrm>
                <a:off x="5460382" y="2218820"/>
                <a:ext cx="100178" cy="33302"/>
              </a:xfrm>
              <a:custGeom>
                <a:avLst/>
                <a:gdLst>
                  <a:gd name="connsiteX0" fmla="*/ 0 w 100178"/>
                  <a:gd name="connsiteY0" fmla="*/ 1993 h 33302"/>
                  <a:gd name="connsiteX1" fmla="*/ 51891 w 100178"/>
                  <a:gd name="connsiteY1" fmla="*/ 33303 h 33302"/>
                  <a:gd name="connsiteX2" fmla="*/ 100178 w 100178"/>
                  <a:gd name="connsiteY2" fmla="*/ 0 h 33302"/>
                  <a:gd name="connsiteX3" fmla="*/ 49984 w 100178"/>
                  <a:gd name="connsiteY3" fmla="*/ 28911 h 33302"/>
                  <a:gd name="connsiteX4" fmla="*/ 0 w 100178"/>
                  <a:gd name="connsiteY4" fmla="*/ 1993 h 3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8" h="33302">
                    <a:moveTo>
                      <a:pt x="0" y="1993"/>
                    </a:moveTo>
                    <a:lnTo>
                      <a:pt x="51891" y="33303"/>
                    </a:lnTo>
                    <a:lnTo>
                      <a:pt x="100178" y="0"/>
                    </a:lnTo>
                    <a:lnTo>
                      <a:pt x="49984" y="28911"/>
                    </a:lnTo>
                    <a:lnTo>
                      <a:pt x="0" y="199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28" name="Graphic 2">
                <a:extLst>
                  <a:ext uri="{FF2B5EF4-FFF2-40B4-BE49-F238E27FC236}">
                    <a16:creationId xmlns:a16="http://schemas.microsoft.com/office/drawing/2014/main" id="{9CFC8A42-957F-623F-15A8-72AFB5817385}"/>
                  </a:ext>
                </a:extLst>
              </p:cNvPr>
              <p:cNvSpPr/>
              <p:nvPr/>
            </p:nvSpPr>
            <p:spPr>
              <a:xfrm>
                <a:off x="5459840" y="2253473"/>
                <a:ext cx="100178" cy="33302"/>
              </a:xfrm>
              <a:custGeom>
                <a:avLst/>
                <a:gdLst>
                  <a:gd name="connsiteX0" fmla="*/ 0 w 100178"/>
                  <a:gd name="connsiteY0" fmla="*/ 1993 h 33302"/>
                  <a:gd name="connsiteX1" fmla="*/ 51888 w 100178"/>
                  <a:gd name="connsiteY1" fmla="*/ 33303 h 33302"/>
                  <a:gd name="connsiteX2" fmla="*/ 100178 w 100178"/>
                  <a:gd name="connsiteY2" fmla="*/ 0 h 33302"/>
                  <a:gd name="connsiteX3" fmla="*/ 49984 w 100178"/>
                  <a:gd name="connsiteY3" fmla="*/ 28914 h 33302"/>
                  <a:gd name="connsiteX4" fmla="*/ 0 w 100178"/>
                  <a:gd name="connsiteY4" fmla="*/ 1993 h 3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8" h="33302">
                    <a:moveTo>
                      <a:pt x="0" y="1993"/>
                    </a:moveTo>
                    <a:lnTo>
                      <a:pt x="51888" y="33303"/>
                    </a:lnTo>
                    <a:lnTo>
                      <a:pt x="100178" y="0"/>
                    </a:lnTo>
                    <a:lnTo>
                      <a:pt x="49984" y="28914"/>
                    </a:lnTo>
                    <a:lnTo>
                      <a:pt x="0" y="199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29" name="Graphic 2">
                <a:extLst>
                  <a:ext uri="{FF2B5EF4-FFF2-40B4-BE49-F238E27FC236}">
                    <a16:creationId xmlns:a16="http://schemas.microsoft.com/office/drawing/2014/main" id="{9693D8A0-3ACC-DE85-4964-2639BAA53B68}"/>
                  </a:ext>
                </a:extLst>
              </p:cNvPr>
              <p:cNvSpPr/>
              <p:nvPr/>
            </p:nvSpPr>
            <p:spPr>
              <a:xfrm>
                <a:off x="5297288" y="2140706"/>
                <a:ext cx="30806" cy="19235"/>
              </a:xfrm>
              <a:custGeom>
                <a:avLst/>
                <a:gdLst>
                  <a:gd name="connsiteX0" fmla="*/ 4396 w 30806"/>
                  <a:gd name="connsiteY0" fmla="*/ 3464 h 19235"/>
                  <a:gd name="connsiteX1" fmla="*/ 4396 w 30806"/>
                  <a:gd name="connsiteY1" fmla="*/ 0 h 19235"/>
                  <a:gd name="connsiteX2" fmla="*/ 0 w 30806"/>
                  <a:gd name="connsiteY2" fmla="*/ 2582 h 19235"/>
                  <a:gd name="connsiteX3" fmla="*/ 30806 w 30806"/>
                  <a:gd name="connsiteY3" fmla="*/ 19236 h 19235"/>
                  <a:gd name="connsiteX4" fmla="*/ 4396 w 30806"/>
                  <a:gd name="connsiteY4" fmla="*/ 3464 h 1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6" h="19235">
                    <a:moveTo>
                      <a:pt x="4396" y="3464"/>
                    </a:moveTo>
                    <a:lnTo>
                      <a:pt x="4396" y="0"/>
                    </a:lnTo>
                    <a:lnTo>
                      <a:pt x="0" y="2582"/>
                    </a:lnTo>
                    <a:lnTo>
                      <a:pt x="30806" y="1923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0" name="Graphic 2">
                <a:extLst>
                  <a:ext uri="{FF2B5EF4-FFF2-40B4-BE49-F238E27FC236}">
                    <a16:creationId xmlns:a16="http://schemas.microsoft.com/office/drawing/2014/main" id="{22CE5487-EA2F-9611-F59A-0765750996BF}"/>
                  </a:ext>
                </a:extLst>
              </p:cNvPr>
              <p:cNvSpPr/>
              <p:nvPr/>
            </p:nvSpPr>
            <p:spPr>
              <a:xfrm>
                <a:off x="5297288" y="2175331"/>
                <a:ext cx="69106" cy="40742"/>
              </a:xfrm>
              <a:custGeom>
                <a:avLst/>
                <a:gdLst>
                  <a:gd name="connsiteX0" fmla="*/ 4396 w 69106"/>
                  <a:gd name="connsiteY0" fmla="*/ 3464 h 40742"/>
                  <a:gd name="connsiteX1" fmla="*/ 4396 w 69106"/>
                  <a:gd name="connsiteY1" fmla="*/ 0 h 40742"/>
                  <a:gd name="connsiteX2" fmla="*/ 0 w 69106"/>
                  <a:gd name="connsiteY2" fmla="*/ 2583 h 40742"/>
                  <a:gd name="connsiteX3" fmla="*/ 69107 w 69106"/>
                  <a:gd name="connsiteY3" fmla="*/ 40742 h 40742"/>
                  <a:gd name="connsiteX4" fmla="*/ 4396 w 69106"/>
                  <a:gd name="connsiteY4" fmla="*/ 3464 h 4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6" h="40742">
                    <a:moveTo>
                      <a:pt x="4396" y="3464"/>
                    </a:moveTo>
                    <a:lnTo>
                      <a:pt x="4396" y="0"/>
                    </a:lnTo>
                    <a:lnTo>
                      <a:pt x="0" y="2583"/>
                    </a:lnTo>
                    <a:lnTo>
                      <a:pt x="69107" y="40742"/>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1" name="Graphic 2">
                <a:extLst>
                  <a:ext uri="{FF2B5EF4-FFF2-40B4-BE49-F238E27FC236}">
                    <a16:creationId xmlns:a16="http://schemas.microsoft.com/office/drawing/2014/main" id="{57B45A63-EAF2-3610-8A9E-D4A9968CF455}"/>
                  </a:ext>
                </a:extLst>
              </p:cNvPr>
              <p:cNvSpPr/>
              <p:nvPr/>
            </p:nvSpPr>
            <p:spPr>
              <a:xfrm>
                <a:off x="5290778" y="2019087"/>
                <a:ext cx="111565" cy="61932"/>
              </a:xfrm>
              <a:custGeom>
                <a:avLst/>
                <a:gdLst>
                  <a:gd name="connsiteX0" fmla="*/ 0 w 111565"/>
                  <a:gd name="connsiteY0" fmla="*/ 53838 h 61932"/>
                  <a:gd name="connsiteX1" fmla="*/ 13693 w 111565"/>
                  <a:gd name="connsiteY1" fmla="*/ 61933 h 61932"/>
                  <a:gd name="connsiteX2" fmla="*/ 111565 w 111565"/>
                  <a:gd name="connsiteY2" fmla="*/ 14383 h 61932"/>
                  <a:gd name="connsiteX3" fmla="*/ 91721 w 111565"/>
                  <a:gd name="connsiteY3" fmla="*/ 0 h 61932"/>
                  <a:gd name="connsiteX4" fmla="*/ 0 w 111565"/>
                  <a:gd name="connsiteY4" fmla="*/ 53838 h 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65" h="61932">
                    <a:moveTo>
                      <a:pt x="0" y="53838"/>
                    </a:moveTo>
                    <a:lnTo>
                      <a:pt x="13693" y="61933"/>
                    </a:lnTo>
                    <a:lnTo>
                      <a:pt x="111565" y="14383"/>
                    </a:lnTo>
                    <a:lnTo>
                      <a:pt x="91721" y="0"/>
                    </a:lnTo>
                    <a:lnTo>
                      <a:pt x="0" y="53838"/>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2" name="Graphic 2">
                <a:extLst>
                  <a:ext uri="{FF2B5EF4-FFF2-40B4-BE49-F238E27FC236}">
                    <a16:creationId xmlns:a16="http://schemas.microsoft.com/office/drawing/2014/main" id="{C20FEA40-99A8-11EE-5FBF-EDAA980C6C53}"/>
                  </a:ext>
                </a:extLst>
              </p:cNvPr>
              <p:cNvSpPr/>
              <p:nvPr/>
            </p:nvSpPr>
            <p:spPr>
              <a:xfrm>
                <a:off x="5301681" y="2019513"/>
                <a:ext cx="301166" cy="176150"/>
              </a:xfrm>
              <a:custGeom>
                <a:avLst/>
                <a:gdLst>
                  <a:gd name="connsiteX0" fmla="*/ 0 w 301166"/>
                  <a:gd name="connsiteY0" fmla="*/ 54575 h 176150"/>
                  <a:gd name="connsiteX1" fmla="*/ 208112 w 301166"/>
                  <a:gd name="connsiteY1" fmla="*/ 176151 h 176150"/>
                  <a:gd name="connsiteX2" fmla="*/ 301167 w 301166"/>
                  <a:gd name="connsiteY2" fmla="*/ 121576 h 176150"/>
                  <a:gd name="connsiteX3" fmla="*/ 93055 w 301166"/>
                  <a:gd name="connsiteY3" fmla="*/ 0 h 176150"/>
                  <a:gd name="connsiteX4" fmla="*/ 0 w 301166"/>
                  <a:gd name="connsiteY4" fmla="*/ 54575 h 17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66" h="176150">
                    <a:moveTo>
                      <a:pt x="0" y="54575"/>
                    </a:moveTo>
                    <a:lnTo>
                      <a:pt x="208112" y="176151"/>
                    </a:lnTo>
                    <a:lnTo>
                      <a:pt x="301167" y="121576"/>
                    </a:lnTo>
                    <a:lnTo>
                      <a:pt x="93055" y="0"/>
                    </a:lnTo>
                    <a:lnTo>
                      <a:pt x="0" y="54575"/>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3" name="Graphic 2">
                <a:extLst>
                  <a:ext uri="{FF2B5EF4-FFF2-40B4-BE49-F238E27FC236}">
                    <a16:creationId xmlns:a16="http://schemas.microsoft.com/office/drawing/2014/main" id="{2235E251-2EB6-86FC-51B0-7CA36B63A047}"/>
                  </a:ext>
                </a:extLst>
              </p:cNvPr>
              <p:cNvSpPr/>
              <p:nvPr/>
            </p:nvSpPr>
            <p:spPr>
              <a:xfrm>
                <a:off x="5325696" y="2033923"/>
                <a:ext cx="252170" cy="145878"/>
              </a:xfrm>
              <a:custGeom>
                <a:avLst/>
                <a:gdLst>
                  <a:gd name="connsiteX0" fmla="*/ 242663 w 252170"/>
                  <a:gd name="connsiteY0" fmla="*/ 105646 h 145878"/>
                  <a:gd name="connsiteX1" fmla="*/ 252256 w 252170"/>
                  <a:gd name="connsiteY1" fmla="*/ 96709 h 145878"/>
                  <a:gd name="connsiteX2" fmla="*/ 85007 w 252170"/>
                  <a:gd name="connsiteY2" fmla="*/ -37 h 145878"/>
                  <a:gd name="connsiteX3" fmla="*/ 69555 w 252170"/>
                  <a:gd name="connsiteY3" fmla="*/ 5514 h 145878"/>
                  <a:gd name="connsiteX4" fmla="*/ 54107 w 252170"/>
                  <a:gd name="connsiteY4" fmla="*/ -33 h 145878"/>
                  <a:gd name="connsiteX5" fmla="*/ 86 w 252170"/>
                  <a:gd name="connsiteY5" fmla="*/ 31218 h 145878"/>
                  <a:gd name="connsiteX6" fmla="*/ 9679 w 252170"/>
                  <a:gd name="connsiteY6" fmla="*/ 40156 h 145878"/>
                  <a:gd name="connsiteX7" fmla="*/ 86 w 252170"/>
                  <a:gd name="connsiteY7" fmla="*/ 49097 h 145878"/>
                  <a:gd name="connsiteX8" fmla="*/ 167335 w 252170"/>
                  <a:gd name="connsiteY8" fmla="*/ 145842 h 145878"/>
                  <a:gd name="connsiteX9" fmla="*/ 198235 w 252170"/>
                  <a:gd name="connsiteY9" fmla="*/ 145842 h 145878"/>
                  <a:gd name="connsiteX10" fmla="*/ 252256 w 252170"/>
                  <a:gd name="connsiteY10" fmla="*/ 114587 h 145878"/>
                  <a:gd name="connsiteX11" fmla="*/ 242663 w 252170"/>
                  <a:gd name="connsiteY11" fmla="*/ 105646 h 145878"/>
                  <a:gd name="connsiteX12" fmla="*/ 47522 w 252170"/>
                  <a:gd name="connsiteY12" fmla="*/ 39063 h 145878"/>
                  <a:gd name="connsiteX13" fmla="*/ 47522 w 252170"/>
                  <a:gd name="connsiteY13" fmla="*/ 27395 h 145878"/>
                  <a:gd name="connsiteX14" fmla="*/ 67683 w 252170"/>
                  <a:gd name="connsiteY14" fmla="*/ 27395 h 145878"/>
                  <a:gd name="connsiteX15" fmla="*/ 67683 w 252170"/>
                  <a:gd name="connsiteY15" fmla="*/ 39063 h 145878"/>
                  <a:gd name="connsiteX16" fmla="*/ 47522 w 252170"/>
                  <a:gd name="connsiteY16" fmla="*/ 39063 h 145878"/>
                  <a:gd name="connsiteX17" fmla="*/ 85425 w 252170"/>
                  <a:gd name="connsiteY17" fmla="*/ 96471 h 145878"/>
                  <a:gd name="connsiteX18" fmla="*/ 94456 w 252170"/>
                  <a:gd name="connsiteY18" fmla="*/ 54550 h 145878"/>
                  <a:gd name="connsiteX19" fmla="*/ 166913 w 252170"/>
                  <a:gd name="connsiteY19" fmla="*/ 49327 h 145878"/>
                  <a:gd name="connsiteX20" fmla="*/ 157886 w 252170"/>
                  <a:gd name="connsiteY20" fmla="*/ 91247 h 145878"/>
                  <a:gd name="connsiteX21" fmla="*/ 85425 w 252170"/>
                  <a:gd name="connsiteY21" fmla="*/ 96467 h 145878"/>
                  <a:gd name="connsiteX22" fmla="*/ 184659 w 252170"/>
                  <a:gd name="connsiteY22" fmla="*/ 118398 h 145878"/>
                  <a:gd name="connsiteX23" fmla="*/ 184659 w 252170"/>
                  <a:gd name="connsiteY23" fmla="*/ 106734 h 145878"/>
                  <a:gd name="connsiteX24" fmla="*/ 204820 w 252170"/>
                  <a:gd name="connsiteY24" fmla="*/ 106734 h 145878"/>
                  <a:gd name="connsiteX25" fmla="*/ 204820 w 252170"/>
                  <a:gd name="connsiteY25" fmla="*/ 118398 h 145878"/>
                  <a:gd name="connsiteX26" fmla="*/ 184659 w 252170"/>
                  <a:gd name="connsiteY26" fmla="*/ 118394 h 14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2170" h="145878">
                    <a:moveTo>
                      <a:pt x="242663" y="105646"/>
                    </a:moveTo>
                    <a:cubicBezTo>
                      <a:pt x="242663" y="101745"/>
                      <a:pt x="246564" y="98339"/>
                      <a:pt x="252256" y="96709"/>
                    </a:cubicBezTo>
                    <a:lnTo>
                      <a:pt x="85007" y="-37"/>
                    </a:lnTo>
                    <a:cubicBezTo>
                      <a:pt x="80833" y="3849"/>
                      <a:pt x="75249" y="5858"/>
                      <a:pt x="69555" y="5514"/>
                    </a:cubicBezTo>
                    <a:cubicBezTo>
                      <a:pt x="63864" y="5858"/>
                      <a:pt x="58280" y="3852"/>
                      <a:pt x="54107" y="-33"/>
                    </a:cubicBezTo>
                    <a:lnTo>
                      <a:pt x="86" y="31218"/>
                    </a:lnTo>
                    <a:cubicBezTo>
                      <a:pt x="5770" y="32849"/>
                      <a:pt x="9679" y="36239"/>
                      <a:pt x="9679" y="40156"/>
                    </a:cubicBezTo>
                    <a:cubicBezTo>
                      <a:pt x="9679" y="44072"/>
                      <a:pt x="5778" y="47466"/>
                      <a:pt x="86" y="49097"/>
                    </a:cubicBezTo>
                    <a:lnTo>
                      <a:pt x="167335" y="145842"/>
                    </a:lnTo>
                    <a:cubicBezTo>
                      <a:pt x="176305" y="138442"/>
                      <a:pt x="189264" y="138442"/>
                      <a:pt x="198235" y="145842"/>
                    </a:cubicBezTo>
                    <a:lnTo>
                      <a:pt x="252256" y="114587"/>
                    </a:lnTo>
                    <a:cubicBezTo>
                      <a:pt x="246572" y="112953"/>
                      <a:pt x="242663" y="109566"/>
                      <a:pt x="242663" y="105646"/>
                    </a:cubicBezTo>
                    <a:close/>
                    <a:moveTo>
                      <a:pt x="47522" y="39063"/>
                    </a:moveTo>
                    <a:cubicBezTo>
                      <a:pt x="41952" y="35841"/>
                      <a:pt x="41952" y="30617"/>
                      <a:pt x="47522" y="27395"/>
                    </a:cubicBezTo>
                    <a:cubicBezTo>
                      <a:pt x="53856" y="24173"/>
                      <a:pt x="61349" y="24173"/>
                      <a:pt x="67683" y="27395"/>
                    </a:cubicBezTo>
                    <a:cubicBezTo>
                      <a:pt x="73250" y="30617"/>
                      <a:pt x="73250" y="35841"/>
                      <a:pt x="67683" y="39063"/>
                    </a:cubicBezTo>
                    <a:cubicBezTo>
                      <a:pt x="61349" y="42285"/>
                      <a:pt x="53856" y="42285"/>
                      <a:pt x="47522" y="39063"/>
                    </a:cubicBezTo>
                    <a:close/>
                    <a:moveTo>
                      <a:pt x="85425" y="96471"/>
                    </a:moveTo>
                    <a:cubicBezTo>
                      <a:pt x="67909" y="86328"/>
                      <a:pt x="71955" y="67568"/>
                      <a:pt x="94456" y="54550"/>
                    </a:cubicBezTo>
                    <a:cubicBezTo>
                      <a:pt x="116957" y="41532"/>
                      <a:pt x="149398" y="39192"/>
                      <a:pt x="166913" y="49327"/>
                    </a:cubicBezTo>
                    <a:cubicBezTo>
                      <a:pt x="184429" y="59462"/>
                      <a:pt x="180387" y="78225"/>
                      <a:pt x="157886" y="91247"/>
                    </a:cubicBezTo>
                    <a:cubicBezTo>
                      <a:pt x="135385" y="104269"/>
                      <a:pt x="102940" y="106598"/>
                      <a:pt x="85425" y="96467"/>
                    </a:cubicBezTo>
                    <a:close/>
                    <a:moveTo>
                      <a:pt x="184659" y="118398"/>
                    </a:moveTo>
                    <a:cubicBezTo>
                      <a:pt x="179088" y="115176"/>
                      <a:pt x="179088" y="109957"/>
                      <a:pt x="184659" y="106734"/>
                    </a:cubicBezTo>
                    <a:cubicBezTo>
                      <a:pt x="190993" y="103512"/>
                      <a:pt x="198485" y="103512"/>
                      <a:pt x="204820" y="106734"/>
                    </a:cubicBezTo>
                    <a:cubicBezTo>
                      <a:pt x="210386" y="109957"/>
                      <a:pt x="210386" y="115176"/>
                      <a:pt x="204820" y="118398"/>
                    </a:cubicBezTo>
                    <a:cubicBezTo>
                      <a:pt x="198485" y="121621"/>
                      <a:pt x="190992" y="121617"/>
                      <a:pt x="184659" y="118394"/>
                    </a:cubicBezTo>
                    <a:close/>
                  </a:path>
                </a:pathLst>
              </a:custGeom>
              <a:solidFill>
                <a:srgbClr val="F4EEC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4" name="Graphic 2">
                <a:extLst>
                  <a:ext uri="{FF2B5EF4-FFF2-40B4-BE49-F238E27FC236}">
                    <a16:creationId xmlns:a16="http://schemas.microsoft.com/office/drawing/2014/main" id="{1D90DAAC-B64C-E172-0F41-C2A8AE39C0FD}"/>
                  </a:ext>
                </a:extLst>
              </p:cNvPr>
              <p:cNvSpPr/>
              <p:nvPr/>
            </p:nvSpPr>
            <p:spPr>
              <a:xfrm>
                <a:off x="5493046" y="2184873"/>
                <a:ext cx="34414" cy="5750"/>
              </a:xfrm>
              <a:custGeom>
                <a:avLst/>
                <a:gdLst>
                  <a:gd name="connsiteX0" fmla="*/ 34501 w 34414"/>
                  <a:gd name="connsiteY0" fmla="*/ -37 h 5750"/>
                  <a:gd name="connsiteX1" fmla="*/ 86 w 34414"/>
                  <a:gd name="connsiteY1" fmla="*/ 1071 h 5750"/>
                  <a:gd name="connsiteX2" fmla="*/ 17570 w 34414"/>
                  <a:gd name="connsiteY2" fmla="*/ 5698 h 5750"/>
                  <a:gd name="connsiteX3" fmla="*/ 34501 w 34414"/>
                  <a:gd name="connsiteY3" fmla="*/ -37 h 5750"/>
                </a:gdLst>
                <a:ahLst/>
                <a:cxnLst>
                  <a:cxn ang="0">
                    <a:pos x="connsiteX0" y="connsiteY0"/>
                  </a:cxn>
                  <a:cxn ang="0">
                    <a:pos x="connsiteX1" y="connsiteY1"/>
                  </a:cxn>
                  <a:cxn ang="0">
                    <a:pos x="connsiteX2" y="connsiteY2"/>
                  </a:cxn>
                  <a:cxn ang="0">
                    <a:pos x="connsiteX3" y="connsiteY3"/>
                  </a:cxn>
                </a:cxnLst>
                <a:rect l="l" t="t" r="r" b="b"/>
                <a:pathLst>
                  <a:path w="34414" h="5750">
                    <a:moveTo>
                      <a:pt x="34501" y="-37"/>
                    </a:moveTo>
                    <a:lnTo>
                      <a:pt x="86" y="1071"/>
                    </a:lnTo>
                    <a:cubicBezTo>
                      <a:pt x="5797" y="3026"/>
                      <a:pt x="11640" y="4570"/>
                      <a:pt x="17570" y="5698"/>
                    </a:cubicBezTo>
                    <a:cubicBezTo>
                      <a:pt x="22197" y="6068"/>
                      <a:pt x="34501" y="-37"/>
                      <a:pt x="34501" y="-37"/>
                    </a:cubicBez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5" name="Graphic 2">
                <a:extLst>
                  <a:ext uri="{FF2B5EF4-FFF2-40B4-BE49-F238E27FC236}">
                    <a16:creationId xmlns:a16="http://schemas.microsoft.com/office/drawing/2014/main" id="{B69F2394-AEF7-A1A8-4BE2-6B655ACBEC6E}"/>
                  </a:ext>
                </a:extLst>
              </p:cNvPr>
              <p:cNvSpPr/>
              <p:nvPr/>
            </p:nvSpPr>
            <p:spPr>
              <a:xfrm>
                <a:off x="5493046" y="2178074"/>
                <a:ext cx="34426" cy="9850"/>
              </a:xfrm>
              <a:custGeom>
                <a:avLst/>
                <a:gdLst>
                  <a:gd name="connsiteX0" fmla="*/ 86 w 34426"/>
                  <a:gd name="connsiteY0" fmla="*/ 7870 h 9850"/>
                  <a:gd name="connsiteX1" fmla="*/ 16470 w 34426"/>
                  <a:gd name="connsiteY1" fmla="*/ -37 h 9850"/>
                  <a:gd name="connsiteX2" fmla="*/ 34513 w 34426"/>
                  <a:gd name="connsiteY2" fmla="*/ 6763 h 9850"/>
                  <a:gd name="connsiteX3" fmla="*/ 16470 w 34426"/>
                  <a:gd name="connsiteY3" fmla="*/ 9813 h 9850"/>
                  <a:gd name="connsiteX4" fmla="*/ 86 w 34426"/>
                  <a:gd name="connsiteY4" fmla="*/ 7870 h 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6" h="9850">
                    <a:moveTo>
                      <a:pt x="86" y="7870"/>
                    </a:moveTo>
                    <a:cubicBezTo>
                      <a:pt x="6443" y="7765"/>
                      <a:pt x="12432" y="4874"/>
                      <a:pt x="16470" y="-37"/>
                    </a:cubicBezTo>
                    <a:cubicBezTo>
                      <a:pt x="21521" y="4242"/>
                      <a:pt x="27894" y="6646"/>
                      <a:pt x="34513" y="6763"/>
                    </a:cubicBezTo>
                    <a:cubicBezTo>
                      <a:pt x="28630" y="8448"/>
                      <a:pt x="22579" y="9470"/>
                      <a:pt x="16470" y="9813"/>
                    </a:cubicBezTo>
                    <a:cubicBezTo>
                      <a:pt x="10966" y="9606"/>
                      <a:pt x="5487" y="8955"/>
                      <a:pt x="86" y="7870"/>
                    </a:cubicBez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6" name="Graphic 2">
                <a:extLst>
                  <a:ext uri="{FF2B5EF4-FFF2-40B4-BE49-F238E27FC236}">
                    <a16:creationId xmlns:a16="http://schemas.microsoft.com/office/drawing/2014/main" id="{0F0508AD-59DA-9143-CFA8-FA72966DB05F}"/>
                  </a:ext>
                </a:extLst>
              </p:cNvPr>
              <p:cNvSpPr/>
              <p:nvPr/>
            </p:nvSpPr>
            <p:spPr>
              <a:xfrm>
                <a:off x="5383993" y="2067597"/>
                <a:ext cx="135404" cy="195222"/>
              </a:xfrm>
              <a:custGeom>
                <a:avLst/>
                <a:gdLst>
                  <a:gd name="connsiteX0" fmla="*/ 93051 w 135404"/>
                  <a:gd name="connsiteY0" fmla="*/ 0 h 195222"/>
                  <a:gd name="connsiteX1" fmla="*/ 0 w 135404"/>
                  <a:gd name="connsiteY1" fmla="*/ 54576 h 195222"/>
                  <a:gd name="connsiteX2" fmla="*/ 0 w 135404"/>
                  <a:gd name="connsiteY2" fmla="*/ 170479 h 195222"/>
                  <a:gd name="connsiteX3" fmla="*/ 42353 w 135404"/>
                  <a:gd name="connsiteY3" fmla="*/ 195223 h 195222"/>
                  <a:gd name="connsiteX4" fmla="*/ 42353 w 135404"/>
                  <a:gd name="connsiteY4" fmla="*/ 79316 h 195222"/>
                  <a:gd name="connsiteX5" fmla="*/ 135405 w 135404"/>
                  <a:gd name="connsiteY5" fmla="*/ 24744 h 195222"/>
                  <a:gd name="connsiteX6" fmla="*/ 93051 w 135404"/>
                  <a:gd name="connsiteY6" fmla="*/ 0 h 19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04" h="195222">
                    <a:moveTo>
                      <a:pt x="93051" y="0"/>
                    </a:moveTo>
                    <a:lnTo>
                      <a:pt x="0" y="54576"/>
                    </a:lnTo>
                    <a:lnTo>
                      <a:pt x="0" y="170479"/>
                    </a:lnTo>
                    <a:lnTo>
                      <a:pt x="42353" y="195223"/>
                    </a:lnTo>
                    <a:lnTo>
                      <a:pt x="42353" y="79316"/>
                    </a:lnTo>
                    <a:lnTo>
                      <a:pt x="135405" y="24744"/>
                    </a:lnTo>
                    <a:lnTo>
                      <a:pt x="93051" y="0"/>
                    </a:lnTo>
                    <a:close/>
                  </a:path>
                </a:pathLst>
              </a:custGeom>
              <a:solidFill>
                <a:srgbClr val="E9D500"/>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7" name="Graphic 2">
                <a:extLst>
                  <a:ext uri="{FF2B5EF4-FFF2-40B4-BE49-F238E27FC236}">
                    <a16:creationId xmlns:a16="http://schemas.microsoft.com/office/drawing/2014/main" id="{7A9CB6DA-5526-1F1E-49B8-8888BF0E7FA7}"/>
                  </a:ext>
                </a:extLst>
              </p:cNvPr>
              <p:cNvSpPr/>
              <p:nvPr/>
            </p:nvSpPr>
            <p:spPr>
              <a:xfrm>
                <a:off x="5391728" y="2072118"/>
                <a:ext cx="118712" cy="185466"/>
              </a:xfrm>
              <a:custGeom>
                <a:avLst/>
                <a:gdLst>
                  <a:gd name="connsiteX0" fmla="*/ 93055 w 118712"/>
                  <a:gd name="connsiteY0" fmla="*/ 0 h 185466"/>
                  <a:gd name="connsiteX1" fmla="*/ 0 w 118712"/>
                  <a:gd name="connsiteY1" fmla="*/ 54576 h 185466"/>
                  <a:gd name="connsiteX2" fmla="*/ 0 w 118712"/>
                  <a:gd name="connsiteY2" fmla="*/ 170479 h 185466"/>
                  <a:gd name="connsiteX3" fmla="*/ 25657 w 118712"/>
                  <a:gd name="connsiteY3" fmla="*/ 185467 h 185466"/>
                  <a:gd name="connsiteX4" fmla="*/ 25657 w 118712"/>
                  <a:gd name="connsiteY4" fmla="*/ 69563 h 185466"/>
                  <a:gd name="connsiteX5" fmla="*/ 118712 w 118712"/>
                  <a:gd name="connsiteY5" fmla="*/ 14988 h 185466"/>
                  <a:gd name="connsiteX6" fmla="*/ 93055 w 118712"/>
                  <a:gd name="connsiteY6" fmla="*/ 0 h 1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12" h="185466">
                    <a:moveTo>
                      <a:pt x="93055" y="0"/>
                    </a:moveTo>
                    <a:lnTo>
                      <a:pt x="0" y="54576"/>
                    </a:lnTo>
                    <a:lnTo>
                      <a:pt x="0" y="170479"/>
                    </a:lnTo>
                    <a:lnTo>
                      <a:pt x="25657" y="185467"/>
                    </a:lnTo>
                    <a:lnTo>
                      <a:pt x="25657" y="69563"/>
                    </a:lnTo>
                    <a:lnTo>
                      <a:pt x="118712" y="14988"/>
                    </a:lnTo>
                    <a:lnTo>
                      <a:pt x="93055" y="0"/>
                    </a:lnTo>
                    <a:close/>
                  </a:path>
                </a:pathLst>
              </a:custGeom>
              <a:solidFill>
                <a:srgbClr val="EAE6E0"/>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8" name="Graphic 2">
                <a:extLst>
                  <a:ext uri="{FF2B5EF4-FFF2-40B4-BE49-F238E27FC236}">
                    <a16:creationId xmlns:a16="http://schemas.microsoft.com/office/drawing/2014/main" id="{2EA178B4-95CA-F050-35E6-AB621C19A92F}"/>
                  </a:ext>
                </a:extLst>
              </p:cNvPr>
              <p:cNvSpPr/>
              <p:nvPr/>
            </p:nvSpPr>
            <p:spPr>
              <a:xfrm>
                <a:off x="5383993" y="2122172"/>
                <a:ext cx="42353" cy="140647"/>
              </a:xfrm>
              <a:custGeom>
                <a:avLst/>
                <a:gdLst>
                  <a:gd name="connsiteX0" fmla="*/ 42353 w 42353"/>
                  <a:gd name="connsiteY0" fmla="*/ 24740 h 140647"/>
                  <a:gd name="connsiteX1" fmla="*/ 0 w 42353"/>
                  <a:gd name="connsiteY1" fmla="*/ 0 h 140647"/>
                  <a:gd name="connsiteX2" fmla="*/ 0 w 42353"/>
                  <a:gd name="connsiteY2" fmla="*/ 115903 h 140647"/>
                  <a:gd name="connsiteX3" fmla="*/ 42353 w 42353"/>
                  <a:gd name="connsiteY3" fmla="*/ 140647 h 140647"/>
                  <a:gd name="connsiteX4" fmla="*/ 42353 w 42353"/>
                  <a:gd name="connsiteY4" fmla="*/ 24740 h 140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3" h="140647">
                    <a:moveTo>
                      <a:pt x="42353" y="24740"/>
                    </a:moveTo>
                    <a:lnTo>
                      <a:pt x="0" y="0"/>
                    </a:lnTo>
                    <a:lnTo>
                      <a:pt x="0" y="115903"/>
                    </a:lnTo>
                    <a:lnTo>
                      <a:pt x="42353" y="140647"/>
                    </a:lnTo>
                    <a:lnTo>
                      <a:pt x="42353" y="24740"/>
                    </a:lnTo>
                    <a:close/>
                  </a:path>
                </a:pathLst>
              </a:custGeom>
              <a:solidFill>
                <a:srgbClr val="005D38">
                  <a:alpha val="30000"/>
                </a:srgbClr>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51" name="Group 450">
              <a:extLst>
                <a:ext uri="{FF2B5EF4-FFF2-40B4-BE49-F238E27FC236}">
                  <a16:creationId xmlns:a16="http://schemas.microsoft.com/office/drawing/2014/main" id="{6657F0A3-F798-7D29-A45F-EF78D5315547}"/>
                </a:ext>
              </a:extLst>
            </p:cNvPr>
            <p:cNvGrpSpPr/>
            <p:nvPr/>
          </p:nvGrpSpPr>
          <p:grpSpPr>
            <a:xfrm>
              <a:off x="1681793" y="4804545"/>
              <a:ext cx="779458" cy="719740"/>
              <a:chOff x="5290778" y="2019087"/>
              <a:chExt cx="316037" cy="291824"/>
            </a:xfrm>
          </p:grpSpPr>
          <p:sp>
            <p:nvSpPr>
              <p:cNvPr id="495" name="Graphic 2">
                <a:extLst>
                  <a:ext uri="{FF2B5EF4-FFF2-40B4-BE49-F238E27FC236}">
                    <a16:creationId xmlns:a16="http://schemas.microsoft.com/office/drawing/2014/main" id="{347F2D4B-413E-0C77-78A0-1C5E22F21E13}"/>
                  </a:ext>
                </a:extLst>
              </p:cNvPr>
              <p:cNvSpPr/>
              <p:nvPr/>
            </p:nvSpPr>
            <p:spPr>
              <a:xfrm>
                <a:off x="5301681" y="2074088"/>
                <a:ext cx="208111" cy="236819"/>
              </a:xfrm>
              <a:custGeom>
                <a:avLst/>
                <a:gdLst>
                  <a:gd name="connsiteX0" fmla="*/ 0 w 208111"/>
                  <a:gd name="connsiteY0" fmla="*/ 0 h 236819"/>
                  <a:gd name="connsiteX1" fmla="*/ 0 w 208111"/>
                  <a:gd name="connsiteY1" fmla="*/ 115248 h 236819"/>
                  <a:gd name="connsiteX2" fmla="*/ 208112 w 208111"/>
                  <a:gd name="connsiteY2" fmla="*/ 236820 h 236819"/>
                  <a:gd name="connsiteX3" fmla="*/ 208112 w 208111"/>
                  <a:gd name="connsiteY3" fmla="*/ 121576 h 236819"/>
                  <a:gd name="connsiteX4" fmla="*/ 0 w 208111"/>
                  <a:gd name="connsiteY4" fmla="*/ 0 h 236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236819">
                    <a:moveTo>
                      <a:pt x="0" y="0"/>
                    </a:moveTo>
                    <a:lnTo>
                      <a:pt x="0" y="115248"/>
                    </a:lnTo>
                    <a:lnTo>
                      <a:pt x="208112" y="236820"/>
                    </a:lnTo>
                    <a:lnTo>
                      <a:pt x="208112" y="121576"/>
                    </a:lnTo>
                    <a:lnTo>
                      <a:pt x="0" y="0"/>
                    </a:lnTo>
                    <a:close/>
                  </a:path>
                </a:pathLst>
              </a:custGeom>
              <a:solidFill>
                <a:srgbClr val="73A459"/>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6" name="Graphic 2">
                <a:extLst>
                  <a:ext uri="{FF2B5EF4-FFF2-40B4-BE49-F238E27FC236}">
                    <a16:creationId xmlns:a16="http://schemas.microsoft.com/office/drawing/2014/main" id="{87C86EE5-8AFD-9FDF-F169-B34686F5352F}"/>
                  </a:ext>
                </a:extLst>
              </p:cNvPr>
              <p:cNvSpPr/>
              <p:nvPr/>
            </p:nvSpPr>
            <p:spPr>
              <a:xfrm>
                <a:off x="5301681" y="208017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7" name="Graphic 2">
                <a:extLst>
                  <a:ext uri="{FF2B5EF4-FFF2-40B4-BE49-F238E27FC236}">
                    <a16:creationId xmlns:a16="http://schemas.microsoft.com/office/drawing/2014/main" id="{B3B502EE-BEA0-56F5-8C1C-AE6DAD95BEF6}"/>
                  </a:ext>
                </a:extLst>
              </p:cNvPr>
              <p:cNvSpPr/>
              <p:nvPr/>
            </p:nvSpPr>
            <p:spPr>
              <a:xfrm>
                <a:off x="5301681" y="209234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8" name="Graphic 2">
                <a:extLst>
                  <a:ext uri="{FF2B5EF4-FFF2-40B4-BE49-F238E27FC236}">
                    <a16:creationId xmlns:a16="http://schemas.microsoft.com/office/drawing/2014/main" id="{9027DC38-FFAF-B20B-A958-5D881F31E600}"/>
                  </a:ext>
                </a:extLst>
              </p:cNvPr>
              <p:cNvSpPr/>
              <p:nvPr/>
            </p:nvSpPr>
            <p:spPr>
              <a:xfrm>
                <a:off x="5301681" y="210452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9" name="Graphic 2">
                <a:extLst>
                  <a:ext uri="{FF2B5EF4-FFF2-40B4-BE49-F238E27FC236}">
                    <a16:creationId xmlns:a16="http://schemas.microsoft.com/office/drawing/2014/main" id="{9FFE3D02-36D2-8BC8-ADD9-EE9BE3AF2AF2}"/>
                  </a:ext>
                </a:extLst>
              </p:cNvPr>
              <p:cNvSpPr/>
              <p:nvPr/>
            </p:nvSpPr>
            <p:spPr>
              <a:xfrm>
                <a:off x="5301681" y="211669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0" name="Graphic 2">
                <a:extLst>
                  <a:ext uri="{FF2B5EF4-FFF2-40B4-BE49-F238E27FC236}">
                    <a16:creationId xmlns:a16="http://schemas.microsoft.com/office/drawing/2014/main" id="{889B081C-4870-53F5-4C74-C936E2B9C508}"/>
                  </a:ext>
                </a:extLst>
              </p:cNvPr>
              <p:cNvSpPr/>
              <p:nvPr/>
            </p:nvSpPr>
            <p:spPr>
              <a:xfrm>
                <a:off x="5301681" y="212887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1" name="Graphic 2">
                <a:extLst>
                  <a:ext uri="{FF2B5EF4-FFF2-40B4-BE49-F238E27FC236}">
                    <a16:creationId xmlns:a16="http://schemas.microsoft.com/office/drawing/2014/main" id="{D9D1662A-540A-CC1C-FDA7-1941CDF317B3}"/>
                  </a:ext>
                </a:extLst>
              </p:cNvPr>
              <p:cNvSpPr/>
              <p:nvPr/>
            </p:nvSpPr>
            <p:spPr>
              <a:xfrm>
                <a:off x="5509793" y="2141088"/>
                <a:ext cx="93051" cy="169823"/>
              </a:xfrm>
              <a:custGeom>
                <a:avLst/>
                <a:gdLst>
                  <a:gd name="connsiteX0" fmla="*/ 86 w 93051"/>
                  <a:gd name="connsiteY0" fmla="*/ 54538 h 169823"/>
                  <a:gd name="connsiteX1" fmla="*/ 86 w 93051"/>
                  <a:gd name="connsiteY1" fmla="*/ 169786 h 169823"/>
                  <a:gd name="connsiteX2" fmla="*/ 93137 w 93051"/>
                  <a:gd name="connsiteY2" fmla="*/ 115211 h 169823"/>
                  <a:gd name="connsiteX3" fmla="*/ 93137 w 93051"/>
                  <a:gd name="connsiteY3" fmla="*/ -37 h 169823"/>
                </a:gdLst>
                <a:ahLst/>
                <a:cxnLst>
                  <a:cxn ang="0">
                    <a:pos x="connsiteX0" y="connsiteY0"/>
                  </a:cxn>
                  <a:cxn ang="0">
                    <a:pos x="connsiteX1" y="connsiteY1"/>
                  </a:cxn>
                  <a:cxn ang="0">
                    <a:pos x="connsiteX2" y="connsiteY2"/>
                  </a:cxn>
                  <a:cxn ang="0">
                    <a:pos x="connsiteX3" y="connsiteY3"/>
                  </a:cxn>
                </a:cxnLst>
                <a:rect l="l" t="t" r="r" b="b"/>
                <a:pathLst>
                  <a:path w="93051" h="169823">
                    <a:moveTo>
                      <a:pt x="86" y="54538"/>
                    </a:moveTo>
                    <a:lnTo>
                      <a:pt x="86" y="169786"/>
                    </a:lnTo>
                    <a:lnTo>
                      <a:pt x="93137" y="115211"/>
                    </a:lnTo>
                    <a:lnTo>
                      <a:pt x="93137" y="-37"/>
                    </a:lnTo>
                    <a:close/>
                  </a:path>
                </a:pathLst>
              </a:custGeom>
              <a:solidFill>
                <a:srgbClr val="9CCE7A"/>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2" name="Graphic 2">
                <a:extLst>
                  <a:ext uri="{FF2B5EF4-FFF2-40B4-BE49-F238E27FC236}">
                    <a16:creationId xmlns:a16="http://schemas.microsoft.com/office/drawing/2014/main" id="{51670DB9-449C-EF33-7237-B0F1B4FDF134}"/>
                  </a:ext>
                </a:extLst>
              </p:cNvPr>
              <p:cNvSpPr/>
              <p:nvPr/>
            </p:nvSpPr>
            <p:spPr>
              <a:xfrm>
                <a:off x="5509793" y="2147185"/>
                <a:ext cx="93051" cy="59280"/>
              </a:xfrm>
              <a:custGeom>
                <a:avLst/>
                <a:gdLst>
                  <a:gd name="connsiteX0" fmla="*/ 86 w 93051"/>
                  <a:gd name="connsiteY0" fmla="*/ 54535 h 59280"/>
                  <a:gd name="connsiteX1" fmla="*/ 86 w 93051"/>
                  <a:gd name="connsiteY1" fmla="*/ 59243 h 59280"/>
                  <a:gd name="connsiteX2" fmla="*/ 93137 w 93051"/>
                  <a:gd name="connsiteY2" fmla="*/ 4668 h 59280"/>
                  <a:gd name="connsiteX3" fmla="*/ 93137 w 93051"/>
                  <a:gd name="connsiteY3" fmla="*/ -37 h 59280"/>
                </a:gdLst>
                <a:ahLst/>
                <a:cxnLst>
                  <a:cxn ang="0">
                    <a:pos x="connsiteX0" y="connsiteY0"/>
                  </a:cxn>
                  <a:cxn ang="0">
                    <a:pos x="connsiteX1" y="connsiteY1"/>
                  </a:cxn>
                  <a:cxn ang="0">
                    <a:pos x="connsiteX2" y="connsiteY2"/>
                  </a:cxn>
                  <a:cxn ang="0">
                    <a:pos x="connsiteX3" y="connsiteY3"/>
                  </a:cxn>
                </a:cxnLst>
                <a:rect l="l" t="t" r="r" b="b"/>
                <a:pathLst>
                  <a:path w="93051" h="59280">
                    <a:moveTo>
                      <a:pt x="86" y="54535"/>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3" name="Graphic 2">
                <a:extLst>
                  <a:ext uri="{FF2B5EF4-FFF2-40B4-BE49-F238E27FC236}">
                    <a16:creationId xmlns:a16="http://schemas.microsoft.com/office/drawing/2014/main" id="{E3E7A565-CAD8-F95E-D56D-DB17522ACA8F}"/>
                  </a:ext>
                </a:extLst>
              </p:cNvPr>
              <p:cNvSpPr/>
              <p:nvPr/>
            </p:nvSpPr>
            <p:spPr>
              <a:xfrm>
                <a:off x="5509793" y="2159353"/>
                <a:ext cx="93051" cy="59276"/>
              </a:xfrm>
              <a:custGeom>
                <a:avLst/>
                <a:gdLst>
                  <a:gd name="connsiteX0" fmla="*/ 86 w 93051"/>
                  <a:gd name="connsiteY0" fmla="*/ 54535 h 59276"/>
                  <a:gd name="connsiteX1" fmla="*/ 86 w 93051"/>
                  <a:gd name="connsiteY1" fmla="*/ 59239 h 59276"/>
                  <a:gd name="connsiteX2" fmla="*/ 93137 w 93051"/>
                  <a:gd name="connsiteY2" fmla="*/ 4668 h 59276"/>
                  <a:gd name="connsiteX3" fmla="*/ 93137 w 93051"/>
                  <a:gd name="connsiteY3" fmla="*/ -37 h 59276"/>
                </a:gdLst>
                <a:ahLst/>
                <a:cxnLst>
                  <a:cxn ang="0">
                    <a:pos x="connsiteX0" y="connsiteY0"/>
                  </a:cxn>
                  <a:cxn ang="0">
                    <a:pos x="connsiteX1" y="connsiteY1"/>
                  </a:cxn>
                  <a:cxn ang="0">
                    <a:pos x="connsiteX2" y="connsiteY2"/>
                  </a:cxn>
                  <a:cxn ang="0">
                    <a:pos x="connsiteX3" y="connsiteY3"/>
                  </a:cxn>
                </a:cxnLst>
                <a:rect l="l" t="t" r="r" b="b"/>
                <a:pathLst>
                  <a:path w="93051" h="59276">
                    <a:moveTo>
                      <a:pt x="86" y="54535"/>
                    </a:moveTo>
                    <a:lnTo>
                      <a:pt x="86" y="59239"/>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4" name="Graphic 2">
                <a:extLst>
                  <a:ext uri="{FF2B5EF4-FFF2-40B4-BE49-F238E27FC236}">
                    <a16:creationId xmlns:a16="http://schemas.microsoft.com/office/drawing/2014/main" id="{27B9B1B5-3087-4008-EF54-76406B6BC231}"/>
                  </a:ext>
                </a:extLst>
              </p:cNvPr>
              <p:cNvSpPr/>
              <p:nvPr/>
            </p:nvSpPr>
            <p:spPr>
              <a:xfrm>
                <a:off x="5509793" y="2171524"/>
                <a:ext cx="93051" cy="59279"/>
              </a:xfrm>
              <a:custGeom>
                <a:avLst/>
                <a:gdLst>
                  <a:gd name="connsiteX0" fmla="*/ 86 w 93051"/>
                  <a:gd name="connsiteY0" fmla="*/ 54538 h 59279"/>
                  <a:gd name="connsiteX1" fmla="*/ 86 w 93051"/>
                  <a:gd name="connsiteY1" fmla="*/ 59243 h 59279"/>
                  <a:gd name="connsiteX2" fmla="*/ 93137 w 93051"/>
                  <a:gd name="connsiteY2" fmla="*/ 4672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72"/>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5" name="Graphic 2">
                <a:extLst>
                  <a:ext uri="{FF2B5EF4-FFF2-40B4-BE49-F238E27FC236}">
                    <a16:creationId xmlns:a16="http://schemas.microsoft.com/office/drawing/2014/main" id="{C5037F41-4122-4A58-AC56-573DEDEEA6E7}"/>
                  </a:ext>
                </a:extLst>
              </p:cNvPr>
              <p:cNvSpPr/>
              <p:nvPr/>
            </p:nvSpPr>
            <p:spPr>
              <a:xfrm>
                <a:off x="5509793" y="2183699"/>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6" name="Graphic 2">
                <a:extLst>
                  <a:ext uri="{FF2B5EF4-FFF2-40B4-BE49-F238E27FC236}">
                    <a16:creationId xmlns:a16="http://schemas.microsoft.com/office/drawing/2014/main" id="{E589371D-00CB-5BA2-4946-1CB20F295B00}"/>
                  </a:ext>
                </a:extLst>
              </p:cNvPr>
              <p:cNvSpPr/>
              <p:nvPr/>
            </p:nvSpPr>
            <p:spPr>
              <a:xfrm>
                <a:off x="5509793" y="2195882"/>
                <a:ext cx="93051" cy="59272"/>
              </a:xfrm>
              <a:custGeom>
                <a:avLst/>
                <a:gdLst>
                  <a:gd name="connsiteX0" fmla="*/ 86 w 93051"/>
                  <a:gd name="connsiteY0" fmla="*/ 54531 h 59272"/>
                  <a:gd name="connsiteX1" fmla="*/ 86 w 93051"/>
                  <a:gd name="connsiteY1" fmla="*/ 59235 h 59272"/>
                  <a:gd name="connsiteX2" fmla="*/ 93137 w 93051"/>
                  <a:gd name="connsiteY2" fmla="*/ 4668 h 59272"/>
                  <a:gd name="connsiteX3" fmla="*/ 93137 w 93051"/>
                  <a:gd name="connsiteY3" fmla="*/ -37 h 59272"/>
                </a:gdLst>
                <a:ahLst/>
                <a:cxnLst>
                  <a:cxn ang="0">
                    <a:pos x="connsiteX0" y="connsiteY0"/>
                  </a:cxn>
                  <a:cxn ang="0">
                    <a:pos x="connsiteX1" y="connsiteY1"/>
                  </a:cxn>
                  <a:cxn ang="0">
                    <a:pos x="connsiteX2" y="connsiteY2"/>
                  </a:cxn>
                  <a:cxn ang="0">
                    <a:pos x="connsiteX3" y="connsiteY3"/>
                  </a:cxn>
                </a:cxnLst>
                <a:rect l="l" t="t" r="r" b="b"/>
                <a:pathLst>
                  <a:path w="93051" h="59272">
                    <a:moveTo>
                      <a:pt x="86" y="54531"/>
                    </a:moveTo>
                    <a:lnTo>
                      <a:pt x="86" y="59235"/>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7" name="Graphic 2">
                <a:extLst>
                  <a:ext uri="{FF2B5EF4-FFF2-40B4-BE49-F238E27FC236}">
                    <a16:creationId xmlns:a16="http://schemas.microsoft.com/office/drawing/2014/main" id="{E9317B08-0579-A755-1403-C4C8C94B3640}"/>
                  </a:ext>
                </a:extLst>
              </p:cNvPr>
              <p:cNvSpPr/>
              <p:nvPr/>
            </p:nvSpPr>
            <p:spPr>
              <a:xfrm>
                <a:off x="5301681" y="2141049"/>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8" name="Graphic 2">
                <a:extLst>
                  <a:ext uri="{FF2B5EF4-FFF2-40B4-BE49-F238E27FC236}">
                    <a16:creationId xmlns:a16="http://schemas.microsoft.com/office/drawing/2014/main" id="{162E7B4C-E1E4-7095-8305-21C38FA35370}"/>
                  </a:ext>
                </a:extLst>
              </p:cNvPr>
              <p:cNvSpPr/>
              <p:nvPr/>
            </p:nvSpPr>
            <p:spPr>
              <a:xfrm>
                <a:off x="5301681" y="2153224"/>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2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2"/>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9" name="Graphic 2">
                <a:extLst>
                  <a:ext uri="{FF2B5EF4-FFF2-40B4-BE49-F238E27FC236}">
                    <a16:creationId xmlns:a16="http://schemas.microsoft.com/office/drawing/2014/main" id="{B6158538-8FD9-106D-5DE7-1AE95475E513}"/>
                  </a:ext>
                </a:extLst>
              </p:cNvPr>
              <p:cNvSpPr/>
              <p:nvPr/>
            </p:nvSpPr>
            <p:spPr>
              <a:xfrm>
                <a:off x="5301681" y="2165395"/>
                <a:ext cx="208111" cy="126280"/>
              </a:xfrm>
              <a:custGeom>
                <a:avLst/>
                <a:gdLst>
                  <a:gd name="connsiteX0" fmla="*/ 0 w 208111"/>
                  <a:gd name="connsiteY0" fmla="*/ 0 h 126280"/>
                  <a:gd name="connsiteX1" fmla="*/ 0 w 208111"/>
                  <a:gd name="connsiteY1" fmla="*/ 4709 h 126280"/>
                  <a:gd name="connsiteX2" fmla="*/ 208112 w 208111"/>
                  <a:gd name="connsiteY2" fmla="*/ 126280 h 126280"/>
                  <a:gd name="connsiteX3" fmla="*/ 208112 w 208111"/>
                  <a:gd name="connsiteY3" fmla="*/ 121576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9"/>
                    </a:lnTo>
                    <a:lnTo>
                      <a:pt x="208112" y="126280"/>
                    </a:lnTo>
                    <a:lnTo>
                      <a:pt x="208112" y="121576"/>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0" name="Graphic 2">
                <a:extLst>
                  <a:ext uri="{FF2B5EF4-FFF2-40B4-BE49-F238E27FC236}">
                    <a16:creationId xmlns:a16="http://schemas.microsoft.com/office/drawing/2014/main" id="{2415DA92-919D-7063-11DE-6178FE1635F1}"/>
                  </a:ext>
                </a:extLst>
              </p:cNvPr>
              <p:cNvSpPr/>
              <p:nvPr/>
            </p:nvSpPr>
            <p:spPr>
              <a:xfrm>
                <a:off x="5301681" y="2177571"/>
                <a:ext cx="208111" cy="126279"/>
              </a:xfrm>
              <a:custGeom>
                <a:avLst/>
                <a:gdLst>
                  <a:gd name="connsiteX0" fmla="*/ 0 w 208111"/>
                  <a:gd name="connsiteY0" fmla="*/ 0 h 126279"/>
                  <a:gd name="connsiteX1" fmla="*/ 0 w 208111"/>
                  <a:gd name="connsiteY1" fmla="*/ 4705 h 126279"/>
                  <a:gd name="connsiteX2" fmla="*/ 208112 w 208111"/>
                  <a:gd name="connsiteY2" fmla="*/ 126280 h 126279"/>
                  <a:gd name="connsiteX3" fmla="*/ 208112 w 208111"/>
                  <a:gd name="connsiteY3" fmla="*/ 121575 h 126279"/>
                  <a:gd name="connsiteX4" fmla="*/ 0 w 208111"/>
                  <a:gd name="connsiteY4" fmla="*/ 0 h 12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79">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1" name="Graphic 2">
                <a:extLst>
                  <a:ext uri="{FF2B5EF4-FFF2-40B4-BE49-F238E27FC236}">
                    <a16:creationId xmlns:a16="http://schemas.microsoft.com/office/drawing/2014/main" id="{FBEA0265-713B-A3D3-21E9-9D4E7875C79C}"/>
                  </a:ext>
                </a:extLst>
              </p:cNvPr>
              <p:cNvSpPr/>
              <p:nvPr/>
            </p:nvSpPr>
            <p:spPr>
              <a:xfrm>
                <a:off x="5509793" y="2208037"/>
                <a:ext cx="93051" cy="59280"/>
              </a:xfrm>
              <a:custGeom>
                <a:avLst/>
                <a:gdLst>
                  <a:gd name="connsiteX0" fmla="*/ 86 w 93051"/>
                  <a:gd name="connsiteY0" fmla="*/ 54539 h 59280"/>
                  <a:gd name="connsiteX1" fmla="*/ 86 w 93051"/>
                  <a:gd name="connsiteY1" fmla="*/ 59243 h 59280"/>
                  <a:gd name="connsiteX2" fmla="*/ 93137 w 93051"/>
                  <a:gd name="connsiteY2" fmla="*/ 4668 h 59280"/>
                  <a:gd name="connsiteX3" fmla="*/ 93137 w 93051"/>
                  <a:gd name="connsiteY3" fmla="*/ -37 h 59280"/>
                </a:gdLst>
                <a:ahLst/>
                <a:cxnLst>
                  <a:cxn ang="0">
                    <a:pos x="connsiteX0" y="connsiteY0"/>
                  </a:cxn>
                  <a:cxn ang="0">
                    <a:pos x="connsiteX1" y="connsiteY1"/>
                  </a:cxn>
                  <a:cxn ang="0">
                    <a:pos x="connsiteX2" y="connsiteY2"/>
                  </a:cxn>
                  <a:cxn ang="0">
                    <a:pos x="connsiteX3" y="connsiteY3"/>
                  </a:cxn>
                </a:cxnLst>
                <a:rect l="l" t="t" r="r" b="b"/>
                <a:pathLst>
                  <a:path w="93051" h="59280">
                    <a:moveTo>
                      <a:pt x="86" y="54539"/>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5" name="Graphic 2">
                <a:extLst>
                  <a:ext uri="{FF2B5EF4-FFF2-40B4-BE49-F238E27FC236}">
                    <a16:creationId xmlns:a16="http://schemas.microsoft.com/office/drawing/2014/main" id="{1DA87BD4-E3BA-51FE-D123-A636EEC8FFF3}"/>
                  </a:ext>
                </a:extLst>
              </p:cNvPr>
              <p:cNvSpPr/>
              <p:nvPr/>
            </p:nvSpPr>
            <p:spPr>
              <a:xfrm>
                <a:off x="5509793" y="2220224"/>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62" name="Graphic 2">
                <a:extLst>
                  <a:ext uri="{FF2B5EF4-FFF2-40B4-BE49-F238E27FC236}">
                    <a16:creationId xmlns:a16="http://schemas.microsoft.com/office/drawing/2014/main" id="{7BE67FE3-BA05-D4C4-7F52-2D9C91194399}"/>
                  </a:ext>
                </a:extLst>
              </p:cNvPr>
              <p:cNvSpPr/>
              <p:nvPr/>
            </p:nvSpPr>
            <p:spPr>
              <a:xfrm>
                <a:off x="5509793" y="2232400"/>
                <a:ext cx="93051" cy="59279"/>
              </a:xfrm>
              <a:custGeom>
                <a:avLst/>
                <a:gdLst>
                  <a:gd name="connsiteX0" fmla="*/ 86 w 93051"/>
                  <a:gd name="connsiteY0" fmla="*/ 54538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8"/>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69" name="Graphic 2">
                <a:extLst>
                  <a:ext uri="{FF2B5EF4-FFF2-40B4-BE49-F238E27FC236}">
                    <a16:creationId xmlns:a16="http://schemas.microsoft.com/office/drawing/2014/main" id="{9E61D0A0-9368-1769-A202-D094EE05FB2F}"/>
                  </a:ext>
                </a:extLst>
              </p:cNvPr>
              <p:cNvSpPr/>
              <p:nvPr/>
            </p:nvSpPr>
            <p:spPr>
              <a:xfrm>
                <a:off x="5509793" y="2244575"/>
                <a:ext cx="93051" cy="59279"/>
              </a:xfrm>
              <a:custGeom>
                <a:avLst/>
                <a:gdLst>
                  <a:gd name="connsiteX0" fmla="*/ 86 w 93051"/>
                  <a:gd name="connsiteY0" fmla="*/ 54535 h 59279"/>
                  <a:gd name="connsiteX1" fmla="*/ 86 w 93051"/>
                  <a:gd name="connsiteY1" fmla="*/ 59243 h 59279"/>
                  <a:gd name="connsiteX2" fmla="*/ 93137 w 93051"/>
                  <a:gd name="connsiteY2" fmla="*/ 4668 h 59279"/>
                  <a:gd name="connsiteX3" fmla="*/ 93137 w 93051"/>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1" h="59279">
                    <a:moveTo>
                      <a:pt x="86" y="54535"/>
                    </a:moveTo>
                    <a:lnTo>
                      <a:pt x="86" y="59243"/>
                    </a:lnTo>
                    <a:lnTo>
                      <a:pt x="93137" y="4668"/>
                    </a:lnTo>
                    <a:lnTo>
                      <a:pt x="93137"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0" name="Graphic 2">
                <a:extLst>
                  <a:ext uri="{FF2B5EF4-FFF2-40B4-BE49-F238E27FC236}">
                    <a16:creationId xmlns:a16="http://schemas.microsoft.com/office/drawing/2014/main" id="{7125AAE5-9309-85A9-3EC1-799C3E94D696}"/>
                  </a:ext>
                </a:extLst>
              </p:cNvPr>
              <p:cNvSpPr/>
              <p:nvPr/>
            </p:nvSpPr>
            <p:spPr>
              <a:xfrm>
                <a:off x="5574402" y="2156021"/>
                <a:ext cx="31395" cy="16512"/>
              </a:xfrm>
              <a:custGeom>
                <a:avLst/>
                <a:gdLst>
                  <a:gd name="connsiteX0" fmla="*/ 0 w 31395"/>
                  <a:gd name="connsiteY0" fmla="*/ 16513 h 16512"/>
                  <a:gd name="connsiteX1" fmla="*/ 31395 w 31395"/>
                  <a:gd name="connsiteY1" fmla="*/ 2368 h 16512"/>
                  <a:gd name="connsiteX2" fmla="*/ 28446 w 31395"/>
                  <a:gd name="connsiteY2" fmla="*/ 0 h 16512"/>
                  <a:gd name="connsiteX3" fmla="*/ 0 w 31395"/>
                  <a:gd name="connsiteY3" fmla="*/ 16513 h 16512"/>
                </a:gdLst>
                <a:ahLst/>
                <a:cxnLst>
                  <a:cxn ang="0">
                    <a:pos x="connsiteX0" y="connsiteY0"/>
                  </a:cxn>
                  <a:cxn ang="0">
                    <a:pos x="connsiteX1" y="connsiteY1"/>
                  </a:cxn>
                  <a:cxn ang="0">
                    <a:pos x="connsiteX2" y="connsiteY2"/>
                  </a:cxn>
                  <a:cxn ang="0">
                    <a:pos x="connsiteX3" y="connsiteY3"/>
                  </a:cxn>
                </a:cxnLst>
                <a:rect l="l" t="t" r="r" b="b"/>
                <a:pathLst>
                  <a:path w="31395" h="16512">
                    <a:moveTo>
                      <a:pt x="0" y="16513"/>
                    </a:moveTo>
                    <a:lnTo>
                      <a:pt x="31395" y="2368"/>
                    </a:lnTo>
                    <a:lnTo>
                      <a:pt x="28446" y="0"/>
                    </a:lnTo>
                    <a:lnTo>
                      <a:pt x="0" y="1651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1" name="Graphic 2">
                <a:extLst>
                  <a:ext uri="{FF2B5EF4-FFF2-40B4-BE49-F238E27FC236}">
                    <a16:creationId xmlns:a16="http://schemas.microsoft.com/office/drawing/2014/main" id="{2641F21A-5F7B-2B5D-779B-D6653876912F}"/>
                  </a:ext>
                </a:extLst>
              </p:cNvPr>
              <p:cNvSpPr/>
              <p:nvPr/>
            </p:nvSpPr>
            <p:spPr>
              <a:xfrm>
                <a:off x="5434012" y="2178741"/>
                <a:ext cx="135154" cy="46242"/>
              </a:xfrm>
              <a:custGeom>
                <a:avLst/>
                <a:gdLst>
                  <a:gd name="connsiteX0" fmla="*/ 0 w 135154"/>
                  <a:gd name="connsiteY0" fmla="*/ 0 h 46242"/>
                  <a:gd name="connsiteX1" fmla="*/ 75781 w 135154"/>
                  <a:gd name="connsiteY1" fmla="*/ 46243 h 46242"/>
                  <a:gd name="connsiteX2" fmla="*/ 135155 w 135154"/>
                  <a:gd name="connsiteY2" fmla="*/ 9714 h 46242"/>
                  <a:gd name="connsiteX3" fmla="*/ 75781 w 135154"/>
                  <a:gd name="connsiteY3" fmla="*/ 43114 h 46242"/>
                  <a:gd name="connsiteX4" fmla="*/ 0 w 135154"/>
                  <a:gd name="connsiteY4" fmla="*/ 0 h 46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54" h="46242">
                    <a:moveTo>
                      <a:pt x="0" y="0"/>
                    </a:moveTo>
                    <a:lnTo>
                      <a:pt x="75781" y="46243"/>
                    </a:lnTo>
                    <a:lnTo>
                      <a:pt x="135155" y="9714"/>
                    </a:lnTo>
                    <a:lnTo>
                      <a:pt x="75781" y="43114"/>
                    </a:lnTo>
                    <a:lnTo>
                      <a:pt x="0" y="0"/>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2" name="Graphic 2">
                <a:extLst>
                  <a:ext uri="{FF2B5EF4-FFF2-40B4-BE49-F238E27FC236}">
                    <a16:creationId xmlns:a16="http://schemas.microsoft.com/office/drawing/2014/main" id="{9F2A439D-4D02-3D41-45FB-4A2458717A54}"/>
                  </a:ext>
                </a:extLst>
              </p:cNvPr>
              <p:cNvSpPr/>
              <p:nvPr/>
            </p:nvSpPr>
            <p:spPr>
              <a:xfrm>
                <a:off x="5297288" y="2086552"/>
                <a:ext cx="30806" cy="19236"/>
              </a:xfrm>
              <a:custGeom>
                <a:avLst/>
                <a:gdLst>
                  <a:gd name="connsiteX0" fmla="*/ 4396 w 30806"/>
                  <a:gd name="connsiteY0" fmla="*/ 3464 h 19236"/>
                  <a:gd name="connsiteX1" fmla="*/ 4396 w 30806"/>
                  <a:gd name="connsiteY1" fmla="*/ 0 h 19236"/>
                  <a:gd name="connsiteX2" fmla="*/ 0 w 30806"/>
                  <a:gd name="connsiteY2" fmla="*/ 2582 h 19236"/>
                  <a:gd name="connsiteX3" fmla="*/ 30806 w 30806"/>
                  <a:gd name="connsiteY3" fmla="*/ 19236 h 19236"/>
                  <a:gd name="connsiteX4" fmla="*/ 4396 w 30806"/>
                  <a:gd name="connsiteY4" fmla="*/ 3464 h 1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6" h="19236">
                    <a:moveTo>
                      <a:pt x="4396" y="3464"/>
                    </a:moveTo>
                    <a:lnTo>
                      <a:pt x="4396" y="0"/>
                    </a:lnTo>
                    <a:lnTo>
                      <a:pt x="0" y="2582"/>
                    </a:lnTo>
                    <a:lnTo>
                      <a:pt x="30806" y="1923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3" name="Graphic 2">
                <a:extLst>
                  <a:ext uri="{FF2B5EF4-FFF2-40B4-BE49-F238E27FC236}">
                    <a16:creationId xmlns:a16="http://schemas.microsoft.com/office/drawing/2014/main" id="{3586E550-55F5-F5B5-4729-AD15DA1E7140}"/>
                  </a:ext>
                </a:extLst>
              </p:cNvPr>
              <p:cNvSpPr/>
              <p:nvPr/>
            </p:nvSpPr>
            <p:spPr>
              <a:xfrm>
                <a:off x="5297288" y="2114405"/>
                <a:ext cx="69106" cy="40742"/>
              </a:xfrm>
              <a:custGeom>
                <a:avLst/>
                <a:gdLst>
                  <a:gd name="connsiteX0" fmla="*/ 4396 w 69106"/>
                  <a:gd name="connsiteY0" fmla="*/ 3464 h 40742"/>
                  <a:gd name="connsiteX1" fmla="*/ 4396 w 69106"/>
                  <a:gd name="connsiteY1" fmla="*/ 0 h 40742"/>
                  <a:gd name="connsiteX2" fmla="*/ 0 w 69106"/>
                  <a:gd name="connsiteY2" fmla="*/ 2582 h 40742"/>
                  <a:gd name="connsiteX3" fmla="*/ 69107 w 69106"/>
                  <a:gd name="connsiteY3" fmla="*/ 40742 h 40742"/>
                  <a:gd name="connsiteX4" fmla="*/ 4396 w 69106"/>
                  <a:gd name="connsiteY4" fmla="*/ 3464 h 4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6" h="40742">
                    <a:moveTo>
                      <a:pt x="4396" y="3464"/>
                    </a:moveTo>
                    <a:lnTo>
                      <a:pt x="4396" y="0"/>
                    </a:lnTo>
                    <a:lnTo>
                      <a:pt x="0" y="2582"/>
                    </a:lnTo>
                    <a:lnTo>
                      <a:pt x="69107" y="40742"/>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4" name="Graphic 2">
                <a:extLst>
                  <a:ext uri="{FF2B5EF4-FFF2-40B4-BE49-F238E27FC236}">
                    <a16:creationId xmlns:a16="http://schemas.microsoft.com/office/drawing/2014/main" id="{D66D6B56-C5A3-9A83-B4D5-BBE4E610013D}"/>
                  </a:ext>
                </a:extLst>
              </p:cNvPr>
              <p:cNvSpPr/>
              <p:nvPr/>
            </p:nvSpPr>
            <p:spPr>
              <a:xfrm>
                <a:off x="5574402" y="2177262"/>
                <a:ext cx="32413" cy="17812"/>
              </a:xfrm>
              <a:custGeom>
                <a:avLst/>
                <a:gdLst>
                  <a:gd name="connsiteX0" fmla="*/ 0 w 32413"/>
                  <a:gd name="connsiteY0" fmla="*/ 17812 h 17812"/>
                  <a:gd name="connsiteX1" fmla="*/ 32414 w 32413"/>
                  <a:gd name="connsiteY1" fmla="*/ 2590 h 17812"/>
                  <a:gd name="connsiteX2" fmla="*/ 28446 w 32413"/>
                  <a:gd name="connsiteY2" fmla="*/ 0 h 17812"/>
                  <a:gd name="connsiteX3" fmla="*/ 28446 w 32413"/>
                  <a:gd name="connsiteY3" fmla="*/ 2032 h 17812"/>
                  <a:gd name="connsiteX4" fmla="*/ 0 w 32413"/>
                  <a:gd name="connsiteY4" fmla="*/ 17812 h 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13" h="17812">
                    <a:moveTo>
                      <a:pt x="0" y="17812"/>
                    </a:moveTo>
                    <a:lnTo>
                      <a:pt x="32414" y="2590"/>
                    </a:lnTo>
                    <a:lnTo>
                      <a:pt x="28446" y="0"/>
                    </a:lnTo>
                    <a:lnTo>
                      <a:pt x="28446" y="2032"/>
                    </a:lnTo>
                    <a:lnTo>
                      <a:pt x="0" y="17812"/>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5" name="Graphic 2">
                <a:extLst>
                  <a:ext uri="{FF2B5EF4-FFF2-40B4-BE49-F238E27FC236}">
                    <a16:creationId xmlns:a16="http://schemas.microsoft.com/office/drawing/2014/main" id="{95171110-2EE3-A950-FCE9-8DCDE7DD761B}"/>
                  </a:ext>
                </a:extLst>
              </p:cNvPr>
              <p:cNvSpPr/>
              <p:nvPr/>
            </p:nvSpPr>
            <p:spPr>
              <a:xfrm>
                <a:off x="5585075" y="2200852"/>
                <a:ext cx="21740" cy="12393"/>
              </a:xfrm>
              <a:custGeom>
                <a:avLst/>
                <a:gdLst>
                  <a:gd name="connsiteX0" fmla="*/ 0 w 21740"/>
                  <a:gd name="connsiteY0" fmla="*/ 12394 h 12393"/>
                  <a:gd name="connsiteX1" fmla="*/ 21740 w 21740"/>
                  <a:gd name="connsiteY1" fmla="*/ 2590 h 12393"/>
                  <a:gd name="connsiteX2" fmla="*/ 17773 w 21740"/>
                  <a:gd name="connsiteY2" fmla="*/ 0 h 12393"/>
                  <a:gd name="connsiteX3" fmla="*/ 17773 w 21740"/>
                  <a:gd name="connsiteY3" fmla="*/ 2032 h 12393"/>
                  <a:gd name="connsiteX4" fmla="*/ 0 w 21740"/>
                  <a:gd name="connsiteY4" fmla="*/ 12394 h 12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 h="12393">
                    <a:moveTo>
                      <a:pt x="0" y="12394"/>
                    </a:moveTo>
                    <a:lnTo>
                      <a:pt x="21740" y="2590"/>
                    </a:lnTo>
                    <a:lnTo>
                      <a:pt x="17773" y="0"/>
                    </a:lnTo>
                    <a:lnTo>
                      <a:pt x="17773" y="2032"/>
                    </a:lnTo>
                    <a:lnTo>
                      <a:pt x="0" y="1239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6" name="Graphic 2">
                <a:extLst>
                  <a:ext uri="{FF2B5EF4-FFF2-40B4-BE49-F238E27FC236}">
                    <a16:creationId xmlns:a16="http://schemas.microsoft.com/office/drawing/2014/main" id="{5F81B3AE-4C0D-2ADC-990E-F5A03C3E245F}"/>
                  </a:ext>
                </a:extLst>
              </p:cNvPr>
              <p:cNvSpPr/>
              <p:nvPr/>
            </p:nvSpPr>
            <p:spPr>
              <a:xfrm>
                <a:off x="5585075" y="2248932"/>
                <a:ext cx="21740" cy="12397"/>
              </a:xfrm>
              <a:custGeom>
                <a:avLst/>
                <a:gdLst>
                  <a:gd name="connsiteX0" fmla="*/ 0 w 21740"/>
                  <a:gd name="connsiteY0" fmla="*/ 12398 h 12397"/>
                  <a:gd name="connsiteX1" fmla="*/ 21740 w 21740"/>
                  <a:gd name="connsiteY1" fmla="*/ 2590 h 12397"/>
                  <a:gd name="connsiteX2" fmla="*/ 17773 w 21740"/>
                  <a:gd name="connsiteY2" fmla="*/ 0 h 12397"/>
                  <a:gd name="connsiteX3" fmla="*/ 17773 w 21740"/>
                  <a:gd name="connsiteY3" fmla="*/ 2036 h 12397"/>
                  <a:gd name="connsiteX4" fmla="*/ 0 w 21740"/>
                  <a:gd name="connsiteY4" fmla="*/ 12398 h 1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 h="12397">
                    <a:moveTo>
                      <a:pt x="0" y="12398"/>
                    </a:moveTo>
                    <a:lnTo>
                      <a:pt x="21740" y="2590"/>
                    </a:lnTo>
                    <a:lnTo>
                      <a:pt x="17773" y="0"/>
                    </a:lnTo>
                    <a:lnTo>
                      <a:pt x="17773" y="2036"/>
                    </a:lnTo>
                    <a:lnTo>
                      <a:pt x="0" y="12398"/>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7" name="Graphic 2">
                <a:extLst>
                  <a:ext uri="{FF2B5EF4-FFF2-40B4-BE49-F238E27FC236}">
                    <a16:creationId xmlns:a16="http://schemas.microsoft.com/office/drawing/2014/main" id="{0B645684-B659-3D4E-419D-FF0C420021E4}"/>
                  </a:ext>
                </a:extLst>
              </p:cNvPr>
              <p:cNvSpPr/>
              <p:nvPr/>
            </p:nvSpPr>
            <p:spPr>
              <a:xfrm>
                <a:off x="5460382" y="2218820"/>
                <a:ext cx="100178" cy="33302"/>
              </a:xfrm>
              <a:custGeom>
                <a:avLst/>
                <a:gdLst>
                  <a:gd name="connsiteX0" fmla="*/ 0 w 100178"/>
                  <a:gd name="connsiteY0" fmla="*/ 1993 h 33302"/>
                  <a:gd name="connsiteX1" fmla="*/ 51891 w 100178"/>
                  <a:gd name="connsiteY1" fmla="*/ 33303 h 33302"/>
                  <a:gd name="connsiteX2" fmla="*/ 100178 w 100178"/>
                  <a:gd name="connsiteY2" fmla="*/ 0 h 33302"/>
                  <a:gd name="connsiteX3" fmla="*/ 49984 w 100178"/>
                  <a:gd name="connsiteY3" fmla="*/ 28911 h 33302"/>
                  <a:gd name="connsiteX4" fmla="*/ 0 w 100178"/>
                  <a:gd name="connsiteY4" fmla="*/ 1993 h 3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8" h="33302">
                    <a:moveTo>
                      <a:pt x="0" y="1993"/>
                    </a:moveTo>
                    <a:lnTo>
                      <a:pt x="51891" y="33303"/>
                    </a:lnTo>
                    <a:lnTo>
                      <a:pt x="100178" y="0"/>
                    </a:lnTo>
                    <a:lnTo>
                      <a:pt x="49984" y="28911"/>
                    </a:lnTo>
                    <a:lnTo>
                      <a:pt x="0" y="199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8" name="Graphic 2">
                <a:extLst>
                  <a:ext uri="{FF2B5EF4-FFF2-40B4-BE49-F238E27FC236}">
                    <a16:creationId xmlns:a16="http://schemas.microsoft.com/office/drawing/2014/main" id="{F5D96C70-0B3B-2DC1-297B-ACF08C7C391C}"/>
                  </a:ext>
                </a:extLst>
              </p:cNvPr>
              <p:cNvSpPr/>
              <p:nvPr/>
            </p:nvSpPr>
            <p:spPr>
              <a:xfrm>
                <a:off x="5459840" y="2253473"/>
                <a:ext cx="100178" cy="33302"/>
              </a:xfrm>
              <a:custGeom>
                <a:avLst/>
                <a:gdLst>
                  <a:gd name="connsiteX0" fmla="*/ 0 w 100178"/>
                  <a:gd name="connsiteY0" fmla="*/ 1993 h 33302"/>
                  <a:gd name="connsiteX1" fmla="*/ 51888 w 100178"/>
                  <a:gd name="connsiteY1" fmla="*/ 33303 h 33302"/>
                  <a:gd name="connsiteX2" fmla="*/ 100178 w 100178"/>
                  <a:gd name="connsiteY2" fmla="*/ 0 h 33302"/>
                  <a:gd name="connsiteX3" fmla="*/ 49984 w 100178"/>
                  <a:gd name="connsiteY3" fmla="*/ 28914 h 33302"/>
                  <a:gd name="connsiteX4" fmla="*/ 0 w 100178"/>
                  <a:gd name="connsiteY4" fmla="*/ 1993 h 3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8" h="33302">
                    <a:moveTo>
                      <a:pt x="0" y="1993"/>
                    </a:moveTo>
                    <a:lnTo>
                      <a:pt x="51888" y="33303"/>
                    </a:lnTo>
                    <a:lnTo>
                      <a:pt x="100178" y="0"/>
                    </a:lnTo>
                    <a:lnTo>
                      <a:pt x="49984" y="28914"/>
                    </a:lnTo>
                    <a:lnTo>
                      <a:pt x="0" y="199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9" name="Graphic 2">
                <a:extLst>
                  <a:ext uri="{FF2B5EF4-FFF2-40B4-BE49-F238E27FC236}">
                    <a16:creationId xmlns:a16="http://schemas.microsoft.com/office/drawing/2014/main" id="{FBE22CFE-5732-9F17-6378-DC15A4F2CCD9}"/>
                  </a:ext>
                </a:extLst>
              </p:cNvPr>
              <p:cNvSpPr/>
              <p:nvPr/>
            </p:nvSpPr>
            <p:spPr>
              <a:xfrm>
                <a:off x="5297288" y="2140706"/>
                <a:ext cx="30806" cy="19235"/>
              </a:xfrm>
              <a:custGeom>
                <a:avLst/>
                <a:gdLst>
                  <a:gd name="connsiteX0" fmla="*/ 4396 w 30806"/>
                  <a:gd name="connsiteY0" fmla="*/ 3464 h 19235"/>
                  <a:gd name="connsiteX1" fmla="*/ 4396 w 30806"/>
                  <a:gd name="connsiteY1" fmla="*/ 0 h 19235"/>
                  <a:gd name="connsiteX2" fmla="*/ 0 w 30806"/>
                  <a:gd name="connsiteY2" fmla="*/ 2582 h 19235"/>
                  <a:gd name="connsiteX3" fmla="*/ 30806 w 30806"/>
                  <a:gd name="connsiteY3" fmla="*/ 19236 h 19235"/>
                  <a:gd name="connsiteX4" fmla="*/ 4396 w 30806"/>
                  <a:gd name="connsiteY4" fmla="*/ 3464 h 1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6" h="19235">
                    <a:moveTo>
                      <a:pt x="4396" y="3464"/>
                    </a:moveTo>
                    <a:lnTo>
                      <a:pt x="4396" y="0"/>
                    </a:lnTo>
                    <a:lnTo>
                      <a:pt x="0" y="2582"/>
                    </a:lnTo>
                    <a:lnTo>
                      <a:pt x="30806" y="1923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80" name="Graphic 2">
                <a:extLst>
                  <a:ext uri="{FF2B5EF4-FFF2-40B4-BE49-F238E27FC236}">
                    <a16:creationId xmlns:a16="http://schemas.microsoft.com/office/drawing/2014/main" id="{AAB6D4D5-2131-BC05-FEDC-6B95E03F0765}"/>
                  </a:ext>
                </a:extLst>
              </p:cNvPr>
              <p:cNvSpPr/>
              <p:nvPr/>
            </p:nvSpPr>
            <p:spPr>
              <a:xfrm>
                <a:off x="5297288" y="2175331"/>
                <a:ext cx="69106" cy="40742"/>
              </a:xfrm>
              <a:custGeom>
                <a:avLst/>
                <a:gdLst>
                  <a:gd name="connsiteX0" fmla="*/ 4396 w 69106"/>
                  <a:gd name="connsiteY0" fmla="*/ 3464 h 40742"/>
                  <a:gd name="connsiteX1" fmla="*/ 4396 w 69106"/>
                  <a:gd name="connsiteY1" fmla="*/ 0 h 40742"/>
                  <a:gd name="connsiteX2" fmla="*/ 0 w 69106"/>
                  <a:gd name="connsiteY2" fmla="*/ 2583 h 40742"/>
                  <a:gd name="connsiteX3" fmla="*/ 69107 w 69106"/>
                  <a:gd name="connsiteY3" fmla="*/ 40742 h 40742"/>
                  <a:gd name="connsiteX4" fmla="*/ 4396 w 69106"/>
                  <a:gd name="connsiteY4" fmla="*/ 3464 h 4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6" h="40742">
                    <a:moveTo>
                      <a:pt x="4396" y="3464"/>
                    </a:moveTo>
                    <a:lnTo>
                      <a:pt x="4396" y="0"/>
                    </a:lnTo>
                    <a:lnTo>
                      <a:pt x="0" y="2583"/>
                    </a:lnTo>
                    <a:lnTo>
                      <a:pt x="69107" y="40742"/>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81" name="Graphic 2">
                <a:extLst>
                  <a:ext uri="{FF2B5EF4-FFF2-40B4-BE49-F238E27FC236}">
                    <a16:creationId xmlns:a16="http://schemas.microsoft.com/office/drawing/2014/main" id="{878247C3-2FF3-B3EF-5188-5512C15A5D5E}"/>
                  </a:ext>
                </a:extLst>
              </p:cNvPr>
              <p:cNvSpPr/>
              <p:nvPr/>
            </p:nvSpPr>
            <p:spPr>
              <a:xfrm>
                <a:off x="5290778" y="2019087"/>
                <a:ext cx="111565" cy="61932"/>
              </a:xfrm>
              <a:custGeom>
                <a:avLst/>
                <a:gdLst>
                  <a:gd name="connsiteX0" fmla="*/ 0 w 111565"/>
                  <a:gd name="connsiteY0" fmla="*/ 53838 h 61932"/>
                  <a:gd name="connsiteX1" fmla="*/ 13693 w 111565"/>
                  <a:gd name="connsiteY1" fmla="*/ 61933 h 61932"/>
                  <a:gd name="connsiteX2" fmla="*/ 111565 w 111565"/>
                  <a:gd name="connsiteY2" fmla="*/ 14383 h 61932"/>
                  <a:gd name="connsiteX3" fmla="*/ 91721 w 111565"/>
                  <a:gd name="connsiteY3" fmla="*/ 0 h 61932"/>
                  <a:gd name="connsiteX4" fmla="*/ 0 w 111565"/>
                  <a:gd name="connsiteY4" fmla="*/ 53838 h 6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65" h="61932">
                    <a:moveTo>
                      <a:pt x="0" y="53838"/>
                    </a:moveTo>
                    <a:lnTo>
                      <a:pt x="13693" y="61933"/>
                    </a:lnTo>
                    <a:lnTo>
                      <a:pt x="111565" y="14383"/>
                    </a:lnTo>
                    <a:lnTo>
                      <a:pt x="91721" y="0"/>
                    </a:lnTo>
                    <a:lnTo>
                      <a:pt x="0" y="53838"/>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82" name="Graphic 2">
                <a:extLst>
                  <a:ext uri="{FF2B5EF4-FFF2-40B4-BE49-F238E27FC236}">
                    <a16:creationId xmlns:a16="http://schemas.microsoft.com/office/drawing/2014/main" id="{00FFF149-338C-C0A9-7A91-DB8EEFDBB41C}"/>
                  </a:ext>
                </a:extLst>
              </p:cNvPr>
              <p:cNvSpPr/>
              <p:nvPr/>
            </p:nvSpPr>
            <p:spPr>
              <a:xfrm>
                <a:off x="5301681" y="2019513"/>
                <a:ext cx="301166" cy="176150"/>
              </a:xfrm>
              <a:custGeom>
                <a:avLst/>
                <a:gdLst>
                  <a:gd name="connsiteX0" fmla="*/ 0 w 301166"/>
                  <a:gd name="connsiteY0" fmla="*/ 54575 h 176150"/>
                  <a:gd name="connsiteX1" fmla="*/ 208112 w 301166"/>
                  <a:gd name="connsiteY1" fmla="*/ 176151 h 176150"/>
                  <a:gd name="connsiteX2" fmla="*/ 301167 w 301166"/>
                  <a:gd name="connsiteY2" fmla="*/ 121576 h 176150"/>
                  <a:gd name="connsiteX3" fmla="*/ 93055 w 301166"/>
                  <a:gd name="connsiteY3" fmla="*/ 0 h 176150"/>
                  <a:gd name="connsiteX4" fmla="*/ 0 w 301166"/>
                  <a:gd name="connsiteY4" fmla="*/ 54575 h 17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66" h="176150">
                    <a:moveTo>
                      <a:pt x="0" y="54575"/>
                    </a:moveTo>
                    <a:lnTo>
                      <a:pt x="208112" y="176151"/>
                    </a:lnTo>
                    <a:lnTo>
                      <a:pt x="301167" y="121576"/>
                    </a:lnTo>
                    <a:lnTo>
                      <a:pt x="93055" y="0"/>
                    </a:lnTo>
                    <a:lnTo>
                      <a:pt x="0" y="54575"/>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83" name="Graphic 2">
                <a:extLst>
                  <a:ext uri="{FF2B5EF4-FFF2-40B4-BE49-F238E27FC236}">
                    <a16:creationId xmlns:a16="http://schemas.microsoft.com/office/drawing/2014/main" id="{C1C320DB-90B9-C2C2-B73B-0F8386EF4676}"/>
                  </a:ext>
                </a:extLst>
              </p:cNvPr>
              <p:cNvSpPr/>
              <p:nvPr/>
            </p:nvSpPr>
            <p:spPr>
              <a:xfrm>
                <a:off x="5325696" y="2033923"/>
                <a:ext cx="252170" cy="145878"/>
              </a:xfrm>
              <a:custGeom>
                <a:avLst/>
                <a:gdLst>
                  <a:gd name="connsiteX0" fmla="*/ 242663 w 252170"/>
                  <a:gd name="connsiteY0" fmla="*/ 105646 h 145878"/>
                  <a:gd name="connsiteX1" fmla="*/ 252256 w 252170"/>
                  <a:gd name="connsiteY1" fmla="*/ 96709 h 145878"/>
                  <a:gd name="connsiteX2" fmla="*/ 85007 w 252170"/>
                  <a:gd name="connsiteY2" fmla="*/ -37 h 145878"/>
                  <a:gd name="connsiteX3" fmla="*/ 69555 w 252170"/>
                  <a:gd name="connsiteY3" fmla="*/ 5514 h 145878"/>
                  <a:gd name="connsiteX4" fmla="*/ 54107 w 252170"/>
                  <a:gd name="connsiteY4" fmla="*/ -33 h 145878"/>
                  <a:gd name="connsiteX5" fmla="*/ 86 w 252170"/>
                  <a:gd name="connsiteY5" fmla="*/ 31218 h 145878"/>
                  <a:gd name="connsiteX6" fmla="*/ 9679 w 252170"/>
                  <a:gd name="connsiteY6" fmla="*/ 40156 h 145878"/>
                  <a:gd name="connsiteX7" fmla="*/ 86 w 252170"/>
                  <a:gd name="connsiteY7" fmla="*/ 49097 h 145878"/>
                  <a:gd name="connsiteX8" fmla="*/ 167335 w 252170"/>
                  <a:gd name="connsiteY8" fmla="*/ 145842 h 145878"/>
                  <a:gd name="connsiteX9" fmla="*/ 198235 w 252170"/>
                  <a:gd name="connsiteY9" fmla="*/ 145842 h 145878"/>
                  <a:gd name="connsiteX10" fmla="*/ 252256 w 252170"/>
                  <a:gd name="connsiteY10" fmla="*/ 114587 h 145878"/>
                  <a:gd name="connsiteX11" fmla="*/ 242663 w 252170"/>
                  <a:gd name="connsiteY11" fmla="*/ 105646 h 145878"/>
                  <a:gd name="connsiteX12" fmla="*/ 47522 w 252170"/>
                  <a:gd name="connsiteY12" fmla="*/ 39063 h 145878"/>
                  <a:gd name="connsiteX13" fmla="*/ 47522 w 252170"/>
                  <a:gd name="connsiteY13" fmla="*/ 27395 h 145878"/>
                  <a:gd name="connsiteX14" fmla="*/ 67683 w 252170"/>
                  <a:gd name="connsiteY14" fmla="*/ 27395 h 145878"/>
                  <a:gd name="connsiteX15" fmla="*/ 67683 w 252170"/>
                  <a:gd name="connsiteY15" fmla="*/ 39063 h 145878"/>
                  <a:gd name="connsiteX16" fmla="*/ 47522 w 252170"/>
                  <a:gd name="connsiteY16" fmla="*/ 39063 h 145878"/>
                  <a:gd name="connsiteX17" fmla="*/ 85425 w 252170"/>
                  <a:gd name="connsiteY17" fmla="*/ 96471 h 145878"/>
                  <a:gd name="connsiteX18" fmla="*/ 94456 w 252170"/>
                  <a:gd name="connsiteY18" fmla="*/ 54550 h 145878"/>
                  <a:gd name="connsiteX19" fmla="*/ 166913 w 252170"/>
                  <a:gd name="connsiteY19" fmla="*/ 49327 h 145878"/>
                  <a:gd name="connsiteX20" fmla="*/ 157886 w 252170"/>
                  <a:gd name="connsiteY20" fmla="*/ 91247 h 145878"/>
                  <a:gd name="connsiteX21" fmla="*/ 85425 w 252170"/>
                  <a:gd name="connsiteY21" fmla="*/ 96467 h 145878"/>
                  <a:gd name="connsiteX22" fmla="*/ 184659 w 252170"/>
                  <a:gd name="connsiteY22" fmla="*/ 118398 h 145878"/>
                  <a:gd name="connsiteX23" fmla="*/ 184659 w 252170"/>
                  <a:gd name="connsiteY23" fmla="*/ 106734 h 145878"/>
                  <a:gd name="connsiteX24" fmla="*/ 204820 w 252170"/>
                  <a:gd name="connsiteY24" fmla="*/ 106734 h 145878"/>
                  <a:gd name="connsiteX25" fmla="*/ 204820 w 252170"/>
                  <a:gd name="connsiteY25" fmla="*/ 118398 h 145878"/>
                  <a:gd name="connsiteX26" fmla="*/ 184659 w 252170"/>
                  <a:gd name="connsiteY26" fmla="*/ 118394 h 14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2170" h="145878">
                    <a:moveTo>
                      <a:pt x="242663" y="105646"/>
                    </a:moveTo>
                    <a:cubicBezTo>
                      <a:pt x="242663" y="101745"/>
                      <a:pt x="246564" y="98339"/>
                      <a:pt x="252256" y="96709"/>
                    </a:cubicBezTo>
                    <a:lnTo>
                      <a:pt x="85007" y="-37"/>
                    </a:lnTo>
                    <a:cubicBezTo>
                      <a:pt x="80833" y="3849"/>
                      <a:pt x="75249" y="5858"/>
                      <a:pt x="69555" y="5514"/>
                    </a:cubicBezTo>
                    <a:cubicBezTo>
                      <a:pt x="63864" y="5858"/>
                      <a:pt x="58280" y="3852"/>
                      <a:pt x="54107" y="-33"/>
                    </a:cubicBezTo>
                    <a:lnTo>
                      <a:pt x="86" y="31218"/>
                    </a:lnTo>
                    <a:cubicBezTo>
                      <a:pt x="5770" y="32849"/>
                      <a:pt x="9679" y="36239"/>
                      <a:pt x="9679" y="40156"/>
                    </a:cubicBezTo>
                    <a:cubicBezTo>
                      <a:pt x="9679" y="44072"/>
                      <a:pt x="5778" y="47466"/>
                      <a:pt x="86" y="49097"/>
                    </a:cubicBezTo>
                    <a:lnTo>
                      <a:pt x="167335" y="145842"/>
                    </a:lnTo>
                    <a:cubicBezTo>
                      <a:pt x="176305" y="138442"/>
                      <a:pt x="189264" y="138442"/>
                      <a:pt x="198235" y="145842"/>
                    </a:cubicBezTo>
                    <a:lnTo>
                      <a:pt x="252256" y="114587"/>
                    </a:lnTo>
                    <a:cubicBezTo>
                      <a:pt x="246572" y="112953"/>
                      <a:pt x="242663" y="109566"/>
                      <a:pt x="242663" y="105646"/>
                    </a:cubicBezTo>
                    <a:close/>
                    <a:moveTo>
                      <a:pt x="47522" y="39063"/>
                    </a:moveTo>
                    <a:cubicBezTo>
                      <a:pt x="41952" y="35841"/>
                      <a:pt x="41952" y="30617"/>
                      <a:pt x="47522" y="27395"/>
                    </a:cubicBezTo>
                    <a:cubicBezTo>
                      <a:pt x="53856" y="24173"/>
                      <a:pt x="61349" y="24173"/>
                      <a:pt x="67683" y="27395"/>
                    </a:cubicBezTo>
                    <a:cubicBezTo>
                      <a:pt x="73250" y="30617"/>
                      <a:pt x="73250" y="35841"/>
                      <a:pt x="67683" y="39063"/>
                    </a:cubicBezTo>
                    <a:cubicBezTo>
                      <a:pt x="61349" y="42285"/>
                      <a:pt x="53856" y="42285"/>
                      <a:pt x="47522" y="39063"/>
                    </a:cubicBezTo>
                    <a:close/>
                    <a:moveTo>
                      <a:pt x="85425" y="96471"/>
                    </a:moveTo>
                    <a:cubicBezTo>
                      <a:pt x="67909" y="86328"/>
                      <a:pt x="71955" y="67568"/>
                      <a:pt x="94456" y="54550"/>
                    </a:cubicBezTo>
                    <a:cubicBezTo>
                      <a:pt x="116957" y="41532"/>
                      <a:pt x="149398" y="39192"/>
                      <a:pt x="166913" y="49327"/>
                    </a:cubicBezTo>
                    <a:cubicBezTo>
                      <a:pt x="184429" y="59462"/>
                      <a:pt x="180387" y="78225"/>
                      <a:pt x="157886" y="91247"/>
                    </a:cubicBezTo>
                    <a:cubicBezTo>
                      <a:pt x="135385" y="104269"/>
                      <a:pt x="102940" y="106598"/>
                      <a:pt x="85425" y="96467"/>
                    </a:cubicBezTo>
                    <a:close/>
                    <a:moveTo>
                      <a:pt x="184659" y="118398"/>
                    </a:moveTo>
                    <a:cubicBezTo>
                      <a:pt x="179088" y="115176"/>
                      <a:pt x="179088" y="109957"/>
                      <a:pt x="184659" y="106734"/>
                    </a:cubicBezTo>
                    <a:cubicBezTo>
                      <a:pt x="190993" y="103512"/>
                      <a:pt x="198485" y="103512"/>
                      <a:pt x="204820" y="106734"/>
                    </a:cubicBezTo>
                    <a:cubicBezTo>
                      <a:pt x="210386" y="109957"/>
                      <a:pt x="210386" y="115176"/>
                      <a:pt x="204820" y="118398"/>
                    </a:cubicBezTo>
                    <a:cubicBezTo>
                      <a:pt x="198485" y="121621"/>
                      <a:pt x="190992" y="121617"/>
                      <a:pt x="184659" y="118394"/>
                    </a:cubicBezTo>
                    <a:close/>
                  </a:path>
                </a:pathLst>
              </a:custGeom>
              <a:solidFill>
                <a:srgbClr val="F4EEC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84" name="Graphic 2">
                <a:extLst>
                  <a:ext uri="{FF2B5EF4-FFF2-40B4-BE49-F238E27FC236}">
                    <a16:creationId xmlns:a16="http://schemas.microsoft.com/office/drawing/2014/main" id="{927D0868-21ED-B9C4-F6A8-0625A8E9600E}"/>
                  </a:ext>
                </a:extLst>
              </p:cNvPr>
              <p:cNvSpPr/>
              <p:nvPr/>
            </p:nvSpPr>
            <p:spPr>
              <a:xfrm>
                <a:off x="5493046" y="2184873"/>
                <a:ext cx="34414" cy="5750"/>
              </a:xfrm>
              <a:custGeom>
                <a:avLst/>
                <a:gdLst>
                  <a:gd name="connsiteX0" fmla="*/ 34501 w 34414"/>
                  <a:gd name="connsiteY0" fmla="*/ -37 h 5750"/>
                  <a:gd name="connsiteX1" fmla="*/ 86 w 34414"/>
                  <a:gd name="connsiteY1" fmla="*/ 1071 h 5750"/>
                  <a:gd name="connsiteX2" fmla="*/ 17570 w 34414"/>
                  <a:gd name="connsiteY2" fmla="*/ 5698 h 5750"/>
                  <a:gd name="connsiteX3" fmla="*/ 34501 w 34414"/>
                  <a:gd name="connsiteY3" fmla="*/ -37 h 5750"/>
                </a:gdLst>
                <a:ahLst/>
                <a:cxnLst>
                  <a:cxn ang="0">
                    <a:pos x="connsiteX0" y="connsiteY0"/>
                  </a:cxn>
                  <a:cxn ang="0">
                    <a:pos x="connsiteX1" y="connsiteY1"/>
                  </a:cxn>
                  <a:cxn ang="0">
                    <a:pos x="connsiteX2" y="connsiteY2"/>
                  </a:cxn>
                  <a:cxn ang="0">
                    <a:pos x="connsiteX3" y="connsiteY3"/>
                  </a:cxn>
                </a:cxnLst>
                <a:rect l="l" t="t" r="r" b="b"/>
                <a:pathLst>
                  <a:path w="34414" h="5750">
                    <a:moveTo>
                      <a:pt x="34501" y="-37"/>
                    </a:moveTo>
                    <a:lnTo>
                      <a:pt x="86" y="1071"/>
                    </a:lnTo>
                    <a:cubicBezTo>
                      <a:pt x="5797" y="3026"/>
                      <a:pt x="11640" y="4570"/>
                      <a:pt x="17570" y="5698"/>
                    </a:cubicBezTo>
                    <a:cubicBezTo>
                      <a:pt x="22197" y="6068"/>
                      <a:pt x="34501" y="-37"/>
                      <a:pt x="34501" y="-37"/>
                    </a:cubicBez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85" name="Graphic 2">
                <a:extLst>
                  <a:ext uri="{FF2B5EF4-FFF2-40B4-BE49-F238E27FC236}">
                    <a16:creationId xmlns:a16="http://schemas.microsoft.com/office/drawing/2014/main" id="{28806C51-3E5F-DF04-9EB9-230941784D09}"/>
                  </a:ext>
                </a:extLst>
              </p:cNvPr>
              <p:cNvSpPr/>
              <p:nvPr/>
            </p:nvSpPr>
            <p:spPr>
              <a:xfrm>
                <a:off x="5493046" y="2178074"/>
                <a:ext cx="34426" cy="9850"/>
              </a:xfrm>
              <a:custGeom>
                <a:avLst/>
                <a:gdLst>
                  <a:gd name="connsiteX0" fmla="*/ 86 w 34426"/>
                  <a:gd name="connsiteY0" fmla="*/ 7870 h 9850"/>
                  <a:gd name="connsiteX1" fmla="*/ 16470 w 34426"/>
                  <a:gd name="connsiteY1" fmla="*/ -37 h 9850"/>
                  <a:gd name="connsiteX2" fmla="*/ 34513 w 34426"/>
                  <a:gd name="connsiteY2" fmla="*/ 6763 h 9850"/>
                  <a:gd name="connsiteX3" fmla="*/ 16470 w 34426"/>
                  <a:gd name="connsiteY3" fmla="*/ 9813 h 9850"/>
                  <a:gd name="connsiteX4" fmla="*/ 86 w 34426"/>
                  <a:gd name="connsiteY4" fmla="*/ 7870 h 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6" h="9850">
                    <a:moveTo>
                      <a:pt x="86" y="7870"/>
                    </a:moveTo>
                    <a:cubicBezTo>
                      <a:pt x="6443" y="7765"/>
                      <a:pt x="12432" y="4874"/>
                      <a:pt x="16470" y="-37"/>
                    </a:cubicBezTo>
                    <a:cubicBezTo>
                      <a:pt x="21521" y="4242"/>
                      <a:pt x="27894" y="6646"/>
                      <a:pt x="34513" y="6763"/>
                    </a:cubicBezTo>
                    <a:cubicBezTo>
                      <a:pt x="28630" y="8448"/>
                      <a:pt x="22579" y="9470"/>
                      <a:pt x="16470" y="9813"/>
                    </a:cubicBezTo>
                    <a:cubicBezTo>
                      <a:pt x="10966" y="9606"/>
                      <a:pt x="5487" y="8955"/>
                      <a:pt x="86" y="7870"/>
                    </a:cubicBez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86" name="Graphic 2">
                <a:extLst>
                  <a:ext uri="{FF2B5EF4-FFF2-40B4-BE49-F238E27FC236}">
                    <a16:creationId xmlns:a16="http://schemas.microsoft.com/office/drawing/2014/main" id="{9A2A649D-973E-2DC5-C51F-9E4731B1E4A0}"/>
                  </a:ext>
                </a:extLst>
              </p:cNvPr>
              <p:cNvSpPr/>
              <p:nvPr/>
            </p:nvSpPr>
            <p:spPr>
              <a:xfrm>
                <a:off x="5383993" y="2067597"/>
                <a:ext cx="135404" cy="195222"/>
              </a:xfrm>
              <a:custGeom>
                <a:avLst/>
                <a:gdLst>
                  <a:gd name="connsiteX0" fmla="*/ 93051 w 135404"/>
                  <a:gd name="connsiteY0" fmla="*/ 0 h 195222"/>
                  <a:gd name="connsiteX1" fmla="*/ 0 w 135404"/>
                  <a:gd name="connsiteY1" fmla="*/ 54576 h 195222"/>
                  <a:gd name="connsiteX2" fmla="*/ 0 w 135404"/>
                  <a:gd name="connsiteY2" fmla="*/ 170479 h 195222"/>
                  <a:gd name="connsiteX3" fmla="*/ 42353 w 135404"/>
                  <a:gd name="connsiteY3" fmla="*/ 195223 h 195222"/>
                  <a:gd name="connsiteX4" fmla="*/ 42353 w 135404"/>
                  <a:gd name="connsiteY4" fmla="*/ 79316 h 195222"/>
                  <a:gd name="connsiteX5" fmla="*/ 135405 w 135404"/>
                  <a:gd name="connsiteY5" fmla="*/ 24744 h 195222"/>
                  <a:gd name="connsiteX6" fmla="*/ 93051 w 135404"/>
                  <a:gd name="connsiteY6" fmla="*/ 0 h 19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04" h="195222">
                    <a:moveTo>
                      <a:pt x="93051" y="0"/>
                    </a:moveTo>
                    <a:lnTo>
                      <a:pt x="0" y="54576"/>
                    </a:lnTo>
                    <a:lnTo>
                      <a:pt x="0" y="170479"/>
                    </a:lnTo>
                    <a:lnTo>
                      <a:pt x="42353" y="195223"/>
                    </a:lnTo>
                    <a:lnTo>
                      <a:pt x="42353" y="79316"/>
                    </a:lnTo>
                    <a:lnTo>
                      <a:pt x="135405" y="24744"/>
                    </a:lnTo>
                    <a:lnTo>
                      <a:pt x="93051" y="0"/>
                    </a:lnTo>
                    <a:close/>
                  </a:path>
                </a:pathLst>
              </a:custGeom>
              <a:solidFill>
                <a:srgbClr val="E9D500"/>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87" name="Graphic 2">
                <a:extLst>
                  <a:ext uri="{FF2B5EF4-FFF2-40B4-BE49-F238E27FC236}">
                    <a16:creationId xmlns:a16="http://schemas.microsoft.com/office/drawing/2014/main" id="{75C4FDBA-BFE0-FC6B-5C81-B6DB4E9F467A}"/>
                  </a:ext>
                </a:extLst>
              </p:cNvPr>
              <p:cNvSpPr/>
              <p:nvPr/>
            </p:nvSpPr>
            <p:spPr>
              <a:xfrm>
                <a:off x="5391728" y="2072118"/>
                <a:ext cx="118712" cy="185466"/>
              </a:xfrm>
              <a:custGeom>
                <a:avLst/>
                <a:gdLst>
                  <a:gd name="connsiteX0" fmla="*/ 93055 w 118712"/>
                  <a:gd name="connsiteY0" fmla="*/ 0 h 185466"/>
                  <a:gd name="connsiteX1" fmla="*/ 0 w 118712"/>
                  <a:gd name="connsiteY1" fmla="*/ 54576 h 185466"/>
                  <a:gd name="connsiteX2" fmla="*/ 0 w 118712"/>
                  <a:gd name="connsiteY2" fmla="*/ 170479 h 185466"/>
                  <a:gd name="connsiteX3" fmla="*/ 25657 w 118712"/>
                  <a:gd name="connsiteY3" fmla="*/ 185467 h 185466"/>
                  <a:gd name="connsiteX4" fmla="*/ 25657 w 118712"/>
                  <a:gd name="connsiteY4" fmla="*/ 69563 h 185466"/>
                  <a:gd name="connsiteX5" fmla="*/ 118712 w 118712"/>
                  <a:gd name="connsiteY5" fmla="*/ 14988 h 185466"/>
                  <a:gd name="connsiteX6" fmla="*/ 93055 w 118712"/>
                  <a:gd name="connsiteY6" fmla="*/ 0 h 1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12" h="185466">
                    <a:moveTo>
                      <a:pt x="93055" y="0"/>
                    </a:moveTo>
                    <a:lnTo>
                      <a:pt x="0" y="54576"/>
                    </a:lnTo>
                    <a:lnTo>
                      <a:pt x="0" y="170479"/>
                    </a:lnTo>
                    <a:lnTo>
                      <a:pt x="25657" y="185467"/>
                    </a:lnTo>
                    <a:lnTo>
                      <a:pt x="25657" y="69563"/>
                    </a:lnTo>
                    <a:lnTo>
                      <a:pt x="118712" y="14988"/>
                    </a:lnTo>
                    <a:lnTo>
                      <a:pt x="93055" y="0"/>
                    </a:lnTo>
                    <a:close/>
                  </a:path>
                </a:pathLst>
              </a:custGeom>
              <a:solidFill>
                <a:srgbClr val="EAE6E0"/>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88" name="Graphic 2">
                <a:extLst>
                  <a:ext uri="{FF2B5EF4-FFF2-40B4-BE49-F238E27FC236}">
                    <a16:creationId xmlns:a16="http://schemas.microsoft.com/office/drawing/2014/main" id="{0AB07AA1-0FEF-D4B7-79CE-393C86B4B58B}"/>
                  </a:ext>
                </a:extLst>
              </p:cNvPr>
              <p:cNvSpPr/>
              <p:nvPr/>
            </p:nvSpPr>
            <p:spPr>
              <a:xfrm>
                <a:off x="5383993" y="2122172"/>
                <a:ext cx="42353" cy="140647"/>
              </a:xfrm>
              <a:custGeom>
                <a:avLst/>
                <a:gdLst>
                  <a:gd name="connsiteX0" fmla="*/ 42353 w 42353"/>
                  <a:gd name="connsiteY0" fmla="*/ 24740 h 140647"/>
                  <a:gd name="connsiteX1" fmla="*/ 0 w 42353"/>
                  <a:gd name="connsiteY1" fmla="*/ 0 h 140647"/>
                  <a:gd name="connsiteX2" fmla="*/ 0 w 42353"/>
                  <a:gd name="connsiteY2" fmla="*/ 115903 h 140647"/>
                  <a:gd name="connsiteX3" fmla="*/ 42353 w 42353"/>
                  <a:gd name="connsiteY3" fmla="*/ 140647 h 140647"/>
                  <a:gd name="connsiteX4" fmla="*/ 42353 w 42353"/>
                  <a:gd name="connsiteY4" fmla="*/ 24740 h 140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3" h="140647">
                    <a:moveTo>
                      <a:pt x="42353" y="24740"/>
                    </a:moveTo>
                    <a:lnTo>
                      <a:pt x="0" y="0"/>
                    </a:lnTo>
                    <a:lnTo>
                      <a:pt x="0" y="115903"/>
                    </a:lnTo>
                    <a:lnTo>
                      <a:pt x="42353" y="140647"/>
                    </a:lnTo>
                    <a:lnTo>
                      <a:pt x="42353" y="24740"/>
                    </a:lnTo>
                    <a:close/>
                  </a:path>
                </a:pathLst>
              </a:custGeom>
              <a:solidFill>
                <a:srgbClr val="005D38">
                  <a:alpha val="30000"/>
                </a:srgbClr>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52" name="Group 451">
              <a:extLst>
                <a:ext uri="{FF2B5EF4-FFF2-40B4-BE49-F238E27FC236}">
                  <a16:creationId xmlns:a16="http://schemas.microsoft.com/office/drawing/2014/main" id="{69ACF0D9-CA62-223E-E624-229169246757}"/>
                </a:ext>
              </a:extLst>
            </p:cNvPr>
            <p:cNvGrpSpPr/>
            <p:nvPr/>
          </p:nvGrpSpPr>
          <p:grpSpPr>
            <a:xfrm>
              <a:off x="1698246" y="4486044"/>
              <a:ext cx="786097" cy="780671"/>
              <a:chOff x="5306858" y="1376464"/>
              <a:chExt cx="318729" cy="316529"/>
            </a:xfrm>
          </p:grpSpPr>
          <p:sp>
            <p:nvSpPr>
              <p:cNvPr id="453" name="Graphic 2">
                <a:extLst>
                  <a:ext uri="{FF2B5EF4-FFF2-40B4-BE49-F238E27FC236}">
                    <a16:creationId xmlns:a16="http://schemas.microsoft.com/office/drawing/2014/main" id="{F691228C-E8E8-98BB-F78B-F05E55E249C6}"/>
                  </a:ext>
                </a:extLst>
              </p:cNvPr>
              <p:cNvSpPr/>
              <p:nvPr/>
            </p:nvSpPr>
            <p:spPr>
              <a:xfrm>
                <a:off x="5311250" y="1456170"/>
                <a:ext cx="208111" cy="236823"/>
              </a:xfrm>
              <a:custGeom>
                <a:avLst/>
                <a:gdLst>
                  <a:gd name="connsiteX0" fmla="*/ 0 w 208111"/>
                  <a:gd name="connsiteY0" fmla="*/ 0 h 236823"/>
                  <a:gd name="connsiteX1" fmla="*/ 0 w 208111"/>
                  <a:gd name="connsiteY1" fmla="*/ 115248 h 236823"/>
                  <a:gd name="connsiteX2" fmla="*/ 208112 w 208111"/>
                  <a:gd name="connsiteY2" fmla="*/ 236823 h 236823"/>
                  <a:gd name="connsiteX3" fmla="*/ 208112 w 208111"/>
                  <a:gd name="connsiteY3" fmla="*/ 121575 h 236823"/>
                  <a:gd name="connsiteX4" fmla="*/ 0 w 208111"/>
                  <a:gd name="connsiteY4" fmla="*/ 0 h 236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236823">
                    <a:moveTo>
                      <a:pt x="0" y="0"/>
                    </a:moveTo>
                    <a:lnTo>
                      <a:pt x="0" y="115248"/>
                    </a:lnTo>
                    <a:lnTo>
                      <a:pt x="208112" y="236823"/>
                    </a:lnTo>
                    <a:lnTo>
                      <a:pt x="208112" y="121575"/>
                    </a:lnTo>
                    <a:lnTo>
                      <a:pt x="0" y="0"/>
                    </a:lnTo>
                    <a:close/>
                  </a:path>
                </a:pathLst>
              </a:custGeom>
              <a:solidFill>
                <a:srgbClr val="73A459"/>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4" name="Graphic 2">
                <a:extLst>
                  <a:ext uri="{FF2B5EF4-FFF2-40B4-BE49-F238E27FC236}">
                    <a16:creationId xmlns:a16="http://schemas.microsoft.com/office/drawing/2014/main" id="{37C4FBD1-D01E-B3E9-301D-5C456C53C6DC}"/>
                  </a:ext>
                </a:extLst>
              </p:cNvPr>
              <p:cNvSpPr/>
              <p:nvPr/>
            </p:nvSpPr>
            <p:spPr>
              <a:xfrm>
                <a:off x="5311250" y="1462259"/>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2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2"/>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5" name="Graphic 2">
                <a:extLst>
                  <a:ext uri="{FF2B5EF4-FFF2-40B4-BE49-F238E27FC236}">
                    <a16:creationId xmlns:a16="http://schemas.microsoft.com/office/drawing/2014/main" id="{B3E5C0CF-AAF0-D036-9D8D-93C93B769CEB}"/>
                  </a:ext>
                </a:extLst>
              </p:cNvPr>
              <p:cNvSpPr/>
              <p:nvPr/>
            </p:nvSpPr>
            <p:spPr>
              <a:xfrm>
                <a:off x="5311250" y="1474430"/>
                <a:ext cx="208111" cy="126280"/>
              </a:xfrm>
              <a:custGeom>
                <a:avLst/>
                <a:gdLst>
                  <a:gd name="connsiteX0" fmla="*/ 0 w 208111"/>
                  <a:gd name="connsiteY0" fmla="*/ 0 h 126280"/>
                  <a:gd name="connsiteX1" fmla="*/ 0 w 208111"/>
                  <a:gd name="connsiteY1" fmla="*/ 4709 h 126280"/>
                  <a:gd name="connsiteX2" fmla="*/ 208112 w 208111"/>
                  <a:gd name="connsiteY2" fmla="*/ 126280 h 126280"/>
                  <a:gd name="connsiteX3" fmla="*/ 208112 w 208111"/>
                  <a:gd name="connsiteY3" fmla="*/ 121575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9"/>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7" name="Graphic 2">
                <a:extLst>
                  <a:ext uri="{FF2B5EF4-FFF2-40B4-BE49-F238E27FC236}">
                    <a16:creationId xmlns:a16="http://schemas.microsoft.com/office/drawing/2014/main" id="{012E4FC9-AB22-C6EE-B46D-5FBB255741F2}"/>
                  </a:ext>
                </a:extLst>
              </p:cNvPr>
              <p:cNvSpPr/>
              <p:nvPr/>
            </p:nvSpPr>
            <p:spPr>
              <a:xfrm>
                <a:off x="5311250" y="1486606"/>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5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8" name="Graphic 2">
                <a:extLst>
                  <a:ext uri="{FF2B5EF4-FFF2-40B4-BE49-F238E27FC236}">
                    <a16:creationId xmlns:a16="http://schemas.microsoft.com/office/drawing/2014/main" id="{83786175-04AC-368A-B992-F7425423E034}"/>
                  </a:ext>
                </a:extLst>
              </p:cNvPr>
              <p:cNvSpPr/>
              <p:nvPr/>
            </p:nvSpPr>
            <p:spPr>
              <a:xfrm>
                <a:off x="5311250" y="1498781"/>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5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9" name="Graphic 2">
                <a:extLst>
                  <a:ext uri="{FF2B5EF4-FFF2-40B4-BE49-F238E27FC236}">
                    <a16:creationId xmlns:a16="http://schemas.microsoft.com/office/drawing/2014/main" id="{670B4FE6-A91E-F4DF-C876-70759711826C}"/>
                  </a:ext>
                </a:extLst>
              </p:cNvPr>
              <p:cNvSpPr/>
              <p:nvPr/>
            </p:nvSpPr>
            <p:spPr>
              <a:xfrm>
                <a:off x="5311250" y="1510956"/>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5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0" name="Graphic 2">
                <a:extLst>
                  <a:ext uri="{FF2B5EF4-FFF2-40B4-BE49-F238E27FC236}">
                    <a16:creationId xmlns:a16="http://schemas.microsoft.com/office/drawing/2014/main" id="{9AAF0AC2-AF4A-7D7F-8BC4-F5CADA6C19A0}"/>
                  </a:ext>
                </a:extLst>
              </p:cNvPr>
              <p:cNvSpPr/>
              <p:nvPr/>
            </p:nvSpPr>
            <p:spPr>
              <a:xfrm>
                <a:off x="5519362" y="1523174"/>
                <a:ext cx="93055" cy="169819"/>
              </a:xfrm>
              <a:custGeom>
                <a:avLst/>
                <a:gdLst>
                  <a:gd name="connsiteX0" fmla="*/ 86 w 93055"/>
                  <a:gd name="connsiteY0" fmla="*/ 54534 h 169819"/>
                  <a:gd name="connsiteX1" fmla="*/ 86 w 93055"/>
                  <a:gd name="connsiteY1" fmla="*/ 169782 h 169819"/>
                  <a:gd name="connsiteX2" fmla="*/ 93141 w 93055"/>
                  <a:gd name="connsiteY2" fmla="*/ 115207 h 169819"/>
                  <a:gd name="connsiteX3" fmla="*/ 93141 w 93055"/>
                  <a:gd name="connsiteY3" fmla="*/ -37 h 169819"/>
                </a:gdLst>
                <a:ahLst/>
                <a:cxnLst>
                  <a:cxn ang="0">
                    <a:pos x="connsiteX0" y="connsiteY0"/>
                  </a:cxn>
                  <a:cxn ang="0">
                    <a:pos x="connsiteX1" y="connsiteY1"/>
                  </a:cxn>
                  <a:cxn ang="0">
                    <a:pos x="connsiteX2" y="connsiteY2"/>
                  </a:cxn>
                  <a:cxn ang="0">
                    <a:pos x="connsiteX3" y="connsiteY3"/>
                  </a:cxn>
                </a:cxnLst>
                <a:rect l="l" t="t" r="r" b="b"/>
                <a:pathLst>
                  <a:path w="93055" h="169819">
                    <a:moveTo>
                      <a:pt x="86" y="54534"/>
                    </a:moveTo>
                    <a:lnTo>
                      <a:pt x="86" y="169782"/>
                    </a:lnTo>
                    <a:lnTo>
                      <a:pt x="93141" y="115207"/>
                    </a:lnTo>
                    <a:lnTo>
                      <a:pt x="93141" y="-37"/>
                    </a:lnTo>
                    <a:close/>
                  </a:path>
                </a:pathLst>
              </a:custGeom>
              <a:solidFill>
                <a:srgbClr val="9CCE7A"/>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1" name="Graphic 2">
                <a:extLst>
                  <a:ext uri="{FF2B5EF4-FFF2-40B4-BE49-F238E27FC236}">
                    <a16:creationId xmlns:a16="http://schemas.microsoft.com/office/drawing/2014/main" id="{CB7470CF-8F02-CDD3-8F2C-B5786C209EE5}"/>
                  </a:ext>
                </a:extLst>
              </p:cNvPr>
              <p:cNvSpPr/>
              <p:nvPr/>
            </p:nvSpPr>
            <p:spPr>
              <a:xfrm>
                <a:off x="5519362" y="1529259"/>
                <a:ext cx="93055" cy="59279"/>
              </a:xfrm>
              <a:custGeom>
                <a:avLst/>
                <a:gdLst>
                  <a:gd name="connsiteX0" fmla="*/ 86 w 93055"/>
                  <a:gd name="connsiteY0" fmla="*/ 54538 h 59279"/>
                  <a:gd name="connsiteX1" fmla="*/ 86 w 93055"/>
                  <a:gd name="connsiteY1" fmla="*/ 59243 h 59279"/>
                  <a:gd name="connsiteX2" fmla="*/ 93141 w 93055"/>
                  <a:gd name="connsiteY2" fmla="*/ 4668 h 59279"/>
                  <a:gd name="connsiteX3" fmla="*/ 93141 w 93055"/>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5" h="59279">
                    <a:moveTo>
                      <a:pt x="86" y="54538"/>
                    </a:moveTo>
                    <a:lnTo>
                      <a:pt x="86" y="59243"/>
                    </a:lnTo>
                    <a:lnTo>
                      <a:pt x="93141" y="4668"/>
                    </a:lnTo>
                    <a:lnTo>
                      <a:pt x="93141"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2" name="Graphic 2">
                <a:extLst>
                  <a:ext uri="{FF2B5EF4-FFF2-40B4-BE49-F238E27FC236}">
                    <a16:creationId xmlns:a16="http://schemas.microsoft.com/office/drawing/2014/main" id="{A39AC1A1-56A3-AFB0-4C5A-3F8F35CF3EA2}"/>
                  </a:ext>
                </a:extLst>
              </p:cNvPr>
              <p:cNvSpPr/>
              <p:nvPr/>
            </p:nvSpPr>
            <p:spPr>
              <a:xfrm>
                <a:off x="5519362" y="1541434"/>
                <a:ext cx="93055" cy="59279"/>
              </a:xfrm>
              <a:custGeom>
                <a:avLst/>
                <a:gdLst>
                  <a:gd name="connsiteX0" fmla="*/ 86 w 93055"/>
                  <a:gd name="connsiteY0" fmla="*/ 54538 h 59279"/>
                  <a:gd name="connsiteX1" fmla="*/ 86 w 93055"/>
                  <a:gd name="connsiteY1" fmla="*/ 59243 h 59279"/>
                  <a:gd name="connsiteX2" fmla="*/ 93141 w 93055"/>
                  <a:gd name="connsiteY2" fmla="*/ 4668 h 59279"/>
                  <a:gd name="connsiteX3" fmla="*/ 93141 w 93055"/>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5" h="59279">
                    <a:moveTo>
                      <a:pt x="86" y="54538"/>
                    </a:moveTo>
                    <a:lnTo>
                      <a:pt x="86" y="59243"/>
                    </a:lnTo>
                    <a:lnTo>
                      <a:pt x="93141" y="4668"/>
                    </a:lnTo>
                    <a:lnTo>
                      <a:pt x="93141"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3" name="Graphic 2">
                <a:extLst>
                  <a:ext uri="{FF2B5EF4-FFF2-40B4-BE49-F238E27FC236}">
                    <a16:creationId xmlns:a16="http://schemas.microsoft.com/office/drawing/2014/main" id="{FEDB2ECB-95C0-21B1-C03E-AC7883798AE1}"/>
                  </a:ext>
                </a:extLst>
              </p:cNvPr>
              <p:cNvSpPr/>
              <p:nvPr/>
            </p:nvSpPr>
            <p:spPr>
              <a:xfrm>
                <a:off x="5519362" y="1553610"/>
                <a:ext cx="93055" cy="59279"/>
              </a:xfrm>
              <a:custGeom>
                <a:avLst/>
                <a:gdLst>
                  <a:gd name="connsiteX0" fmla="*/ 86 w 93055"/>
                  <a:gd name="connsiteY0" fmla="*/ 54534 h 59279"/>
                  <a:gd name="connsiteX1" fmla="*/ 86 w 93055"/>
                  <a:gd name="connsiteY1" fmla="*/ 59243 h 59279"/>
                  <a:gd name="connsiteX2" fmla="*/ 93141 w 93055"/>
                  <a:gd name="connsiteY2" fmla="*/ 4668 h 59279"/>
                  <a:gd name="connsiteX3" fmla="*/ 93141 w 93055"/>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5" h="59279">
                    <a:moveTo>
                      <a:pt x="86" y="54534"/>
                    </a:moveTo>
                    <a:lnTo>
                      <a:pt x="86" y="59243"/>
                    </a:lnTo>
                    <a:lnTo>
                      <a:pt x="93141" y="4668"/>
                    </a:lnTo>
                    <a:lnTo>
                      <a:pt x="93141"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4" name="Graphic 2">
                <a:extLst>
                  <a:ext uri="{FF2B5EF4-FFF2-40B4-BE49-F238E27FC236}">
                    <a16:creationId xmlns:a16="http://schemas.microsoft.com/office/drawing/2014/main" id="{0E732D7C-D3DB-3E82-DEEE-BA47878CA2B4}"/>
                  </a:ext>
                </a:extLst>
              </p:cNvPr>
              <p:cNvSpPr/>
              <p:nvPr/>
            </p:nvSpPr>
            <p:spPr>
              <a:xfrm>
                <a:off x="5519362" y="1565785"/>
                <a:ext cx="93055" cy="59275"/>
              </a:xfrm>
              <a:custGeom>
                <a:avLst/>
                <a:gdLst>
                  <a:gd name="connsiteX0" fmla="*/ 86 w 93055"/>
                  <a:gd name="connsiteY0" fmla="*/ 54534 h 59275"/>
                  <a:gd name="connsiteX1" fmla="*/ 86 w 93055"/>
                  <a:gd name="connsiteY1" fmla="*/ 59239 h 59275"/>
                  <a:gd name="connsiteX2" fmla="*/ 93141 w 93055"/>
                  <a:gd name="connsiteY2" fmla="*/ 4668 h 59275"/>
                  <a:gd name="connsiteX3" fmla="*/ 93141 w 93055"/>
                  <a:gd name="connsiteY3" fmla="*/ -37 h 59275"/>
                </a:gdLst>
                <a:ahLst/>
                <a:cxnLst>
                  <a:cxn ang="0">
                    <a:pos x="connsiteX0" y="connsiteY0"/>
                  </a:cxn>
                  <a:cxn ang="0">
                    <a:pos x="connsiteX1" y="connsiteY1"/>
                  </a:cxn>
                  <a:cxn ang="0">
                    <a:pos x="connsiteX2" y="connsiteY2"/>
                  </a:cxn>
                  <a:cxn ang="0">
                    <a:pos x="connsiteX3" y="connsiteY3"/>
                  </a:cxn>
                </a:cxnLst>
                <a:rect l="l" t="t" r="r" b="b"/>
                <a:pathLst>
                  <a:path w="93055" h="59275">
                    <a:moveTo>
                      <a:pt x="86" y="54534"/>
                    </a:moveTo>
                    <a:lnTo>
                      <a:pt x="86" y="59239"/>
                    </a:lnTo>
                    <a:lnTo>
                      <a:pt x="93141" y="4668"/>
                    </a:lnTo>
                    <a:lnTo>
                      <a:pt x="93141"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5" name="Graphic 2">
                <a:extLst>
                  <a:ext uri="{FF2B5EF4-FFF2-40B4-BE49-F238E27FC236}">
                    <a16:creationId xmlns:a16="http://schemas.microsoft.com/office/drawing/2014/main" id="{DB5A1E83-133C-E1BE-327D-747D4BC22827}"/>
                  </a:ext>
                </a:extLst>
              </p:cNvPr>
              <p:cNvSpPr/>
              <p:nvPr/>
            </p:nvSpPr>
            <p:spPr>
              <a:xfrm>
                <a:off x="5519362" y="1577960"/>
                <a:ext cx="93055" cy="59275"/>
              </a:xfrm>
              <a:custGeom>
                <a:avLst/>
                <a:gdLst>
                  <a:gd name="connsiteX0" fmla="*/ 86 w 93055"/>
                  <a:gd name="connsiteY0" fmla="*/ 54534 h 59275"/>
                  <a:gd name="connsiteX1" fmla="*/ 86 w 93055"/>
                  <a:gd name="connsiteY1" fmla="*/ 59239 h 59275"/>
                  <a:gd name="connsiteX2" fmla="*/ 93141 w 93055"/>
                  <a:gd name="connsiteY2" fmla="*/ 4668 h 59275"/>
                  <a:gd name="connsiteX3" fmla="*/ 93141 w 93055"/>
                  <a:gd name="connsiteY3" fmla="*/ -37 h 59275"/>
                </a:gdLst>
                <a:ahLst/>
                <a:cxnLst>
                  <a:cxn ang="0">
                    <a:pos x="connsiteX0" y="connsiteY0"/>
                  </a:cxn>
                  <a:cxn ang="0">
                    <a:pos x="connsiteX1" y="connsiteY1"/>
                  </a:cxn>
                  <a:cxn ang="0">
                    <a:pos x="connsiteX2" y="connsiteY2"/>
                  </a:cxn>
                  <a:cxn ang="0">
                    <a:pos x="connsiteX3" y="connsiteY3"/>
                  </a:cxn>
                </a:cxnLst>
                <a:rect l="l" t="t" r="r" b="b"/>
                <a:pathLst>
                  <a:path w="93055" h="59275">
                    <a:moveTo>
                      <a:pt x="86" y="54534"/>
                    </a:moveTo>
                    <a:lnTo>
                      <a:pt x="86" y="59239"/>
                    </a:lnTo>
                    <a:lnTo>
                      <a:pt x="93141" y="4668"/>
                    </a:lnTo>
                    <a:lnTo>
                      <a:pt x="93141"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6" name="Graphic 2">
                <a:extLst>
                  <a:ext uri="{FF2B5EF4-FFF2-40B4-BE49-F238E27FC236}">
                    <a16:creationId xmlns:a16="http://schemas.microsoft.com/office/drawing/2014/main" id="{96358BD7-9000-A616-7445-40F224CDC15E}"/>
                  </a:ext>
                </a:extLst>
              </p:cNvPr>
              <p:cNvSpPr/>
              <p:nvPr/>
            </p:nvSpPr>
            <p:spPr>
              <a:xfrm>
                <a:off x="5311250" y="1523131"/>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5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7" name="Graphic 2">
                <a:extLst>
                  <a:ext uri="{FF2B5EF4-FFF2-40B4-BE49-F238E27FC236}">
                    <a16:creationId xmlns:a16="http://schemas.microsoft.com/office/drawing/2014/main" id="{F73AF29E-2B80-B022-58C4-DB21E08C00DB}"/>
                  </a:ext>
                </a:extLst>
              </p:cNvPr>
              <p:cNvSpPr/>
              <p:nvPr/>
            </p:nvSpPr>
            <p:spPr>
              <a:xfrm>
                <a:off x="5311250" y="1535306"/>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5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8" name="Graphic 2">
                <a:extLst>
                  <a:ext uri="{FF2B5EF4-FFF2-40B4-BE49-F238E27FC236}">
                    <a16:creationId xmlns:a16="http://schemas.microsoft.com/office/drawing/2014/main" id="{A6F05473-A449-1AA2-49AA-5DAF6752A123}"/>
                  </a:ext>
                </a:extLst>
              </p:cNvPr>
              <p:cNvSpPr/>
              <p:nvPr/>
            </p:nvSpPr>
            <p:spPr>
              <a:xfrm>
                <a:off x="5311250" y="1547481"/>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5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5"/>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9" name="Graphic 2">
                <a:extLst>
                  <a:ext uri="{FF2B5EF4-FFF2-40B4-BE49-F238E27FC236}">
                    <a16:creationId xmlns:a16="http://schemas.microsoft.com/office/drawing/2014/main" id="{8FE178A3-B8E1-9412-5657-CEFF9ACFFF78}"/>
                  </a:ext>
                </a:extLst>
              </p:cNvPr>
              <p:cNvSpPr/>
              <p:nvPr/>
            </p:nvSpPr>
            <p:spPr>
              <a:xfrm>
                <a:off x="5311250" y="1559656"/>
                <a:ext cx="208111" cy="126280"/>
              </a:xfrm>
              <a:custGeom>
                <a:avLst/>
                <a:gdLst>
                  <a:gd name="connsiteX0" fmla="*/ 0 w 208111"/>
                  <a:gd name="connsiteY0" fmla="*/ 0 h 126280"/>
                  <a:gd name="connsiteX1" fmla="*/ 0 w 208111"/>
                  <a:gd name="connsiteY1" fmla="*/ 4705 h 126280"/>
                  <a:gd name="connsiteX2" fmla="*/ 208112 w 208111"/>
                  <a:gd name="connsiteY2" fmla="*/ 126280 h 126280"/>
                  <a:gd name="connsiteX3" fmla="*/ 208112 w 208111"/>
                  <a:gd name="connsiteY3" fmla="*/ 121572 h 126280"/>
                  <a:gd name="connsiteX4" fmla="*/ 0 w 208111"/>
                  <a:gd name="connsiteY4" fmla="*/ 0 h 12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 h="126280">
                    <a:moveTo>
                      <a:pt x="0" y="0"/>
                    </a:moveTo>
                    <a:lnTo>
                      <a:pt x="0" y="4705"/>
                    </a:lnTo>
                    <a:lnTo>
                      <a:pt x="208112" y="126280"/>
                    </a:lnTo>
                    <a:lnTo>
                      <a:pt x="208112" y="121572"/>
                    </a:lnTo>
                    <a:lnTo>
                      <a:pt x="0"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0" name="Graphic 2">
                <a:extLst>
                  <a:ext uri="{FF2B5EF4-FFF2-40B4-BE49-F238E27FC236}">
                    <a16:creationId xmlns:a16="http://schemas.microsoft.com/office/drawing/2014/main" id="{A084FBB7-60C9-79EB-47B8-41AF075A2FBC}"/>
                  </a:ext>
                </a:extLst>
              </p:cNvPr>
              <p:cNvSpPr/>
              <p:nvPr/>
            </p:nvSpPr>
            <p:spPr>
              <a:xfrm>
                <a:off x="5519362" y="1590115"/>
                <a:ext cx="93055" cy="59279"/>
              </a:xfrm>
              <a:custGeom>
                <a:avLst/>
                <a:gdLst>
                  <a:gd name="connsiteX0" fmla="*/ 86 w 93055"/>
                  <a:gd name="connsiteY0" fmla="*/ 54538 h 59279"/>
                  <a:gd name="connsiteX1" fmla="*/ 86 w 93055"/>
                  <a:gd name="connsiteY1" fmla="*/ 59243 h 59279"/>
                  <a:gd name="connsiteX2" fmla="*/ 93141 w 93055"/>
                  <a:gd name="connsiteY2" fmla="*/ 4672 h 59279"/>
                  <a:gd name="connsiteX3" fmla="*/ 93141 w 93055"/>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5" h="59279">
                    <a:moveTo>
                      <a:pt x="86" y="54538"/>
                    </a:moveTo>
                    <a:lnTo>
                      <a:pt x="86" y="59243"/>
                    </a:lnTo>
                    <a:lnTo>
                      <a:pt x="93141" y="4672"/>
                    </a:lnTo>
                    <a:lnTo>
                      <a:pt x="93141"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1" name="Graphic 2">
                <a:extLst>
                  <a:ext uri="{FF2B5EF4-FFF2-40B4-BE49-F238E27FC236}">
                    <a16:creationId xmlns:a16="http://schemas.microsoft.com/office/drawing/2014/main" id="{9FF8BFBC-E4A8-6ADF-B1F8-3B8C333A59E4}"/>
                  </a:ext>
                </a:extLst>
              </p:cNvPr>
              <p:cNvSpPr/>
              <p:nvPr/>
            </p:nvSpPr>
            <p:spPr>
              <a:xfrm>
                <a:off x="5519362" y="1602306"/>
                <a:ext cx="93055" cy="59279"/>
              </a:xfrm>
              <a:custGeom>
                <a:avLst/>
                <a:gdLst>
                  <a:gd name="connsiteX0" fmla="*/ 86 w 93055"/>
                  <a:gd name="connsiteY0" fmla="*/ 54538 h 59279"/>
                  <a:gd name="connsiteX1" fmla="*/ 86 w 93055"/>
                  <a:gd name="connsiteY1" fmla="*/ 59243 h 59279"/>
                  <a:gd name="connsiteX2" fmla="*/ 93141 w 93055"/>
                  <a:gd name="connsiteY2" fmla="*/ 4668 h 59279"/>
                  <a:gd name="connsiteX3" fmla="*/ 93141 w 93055"/>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5" h="59279">
                    <a:moveTo>
                      <a:pt x="86" y="54538"/>
                    </a:moveTo>
                    <a:lnTo>
                      <a:pt x="86" y="59243"/>
                    </a:lnTo>
                    <a:lnTo>
                      <a:pt x="93141" y="4668"/>
                    </a:lnTo>
                    <a:lnTo>
                      <a:pt x="93141"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2" name="Graphic 2">
                <a:extLst>
                  <a:ext uri="{FF2B5EF4-FFF2-40B4-BE49-F238E27FC236}">
                    <a16:creationId xmlns:a16="http://schemas.microsoft.com/office/drawing/2014/main" id="{B3E0246D-ABAF-AA3B-4D60-E37E9CB66EB5}"/>
                  </a:ext>
                </a:extLst>
              </p:cNvPr>
              <p:cNvSpPr/>
              <p:nvPr/>
            </p:nvSpPr>
            <p:spPr>
              <a:xfrm>
                <a:off x="5519362" y="1614481"/>
                <a:ext cx="93055" cy="59279"/>
              </a:xfrm>
              <a:custGeom>
                <a:avLst/>
                <a:gdLst>
                  <a:gd name="connsiteX0" fmla="*/ 86 w 93055"/>
                  <a:gd name="connsiteY0" fmla="*/ 54538 h 59279"/>
                  <a:gd name="connsiteX1" fmla="*/ 86 w 93055"/>
                  <a:gd name="connsiteY1" fmla="*/ 59243 h 59279"/>
                  <a:gd name="connsiteX2" fmla="*/ 93141 w 93055"/>
                  <a:gd name="connsiteY2" fmla="*/ 4668 h 59279"/>
                  <a:gd name="connsiteX3" fmla="*/ 93141 w 93055"/>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5" h="59279">
                    <a:moveTo>
                      <a:pt x="86" y="54538"/>
                    </a:moveTo>
                    <a:lnTo>
                      <a:pt x="86" y="59243"/>
                    </a:lnTo>
                    <a:lnTo>
                      <a:pt x="93141" y="4668"/>
                    </a:lnTo>
                    <a:lnTo>
                      <a:pt x="93141"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3" name="Graphic 2">
                <a:extLst>
                  <a:ext uri="{FF2B5EF4-FFF2-40B4-BE49-F238E27FC236}">
                    <a16:creationId xmlns:a16="http://schemas.microsoft.com/office/drawing/2014/main" id="{F5166899-E719-EBE3-D87F-D143DB65FE46}"/>
                  </a:ext>
                </a:extLst>
              </p:cNvPr>
              <p:cNvSpPr/>
              <p:nvPr/>
            </p:nvSpPr>
            <p:spPr>
              <a:xfrm>
                <a:off x="5519362" y="1626656"/>
                <a:ext cx="93055" cy="59279"/>
              </a:xfrm>
              <a:custGeom>
                <a:avLst/>
                <a:gdLst>
                  <a:gd name="connsiteX0" fmla="*/ 86 w 93055"/>
                  <a:gd name="connsiteY0" fmla="*/ 54538 h 59279"/>
                  <a:gd name="connsiteX1" fmla="*/ 86 w 93055"/>
                  <a:gd name="connsiteY1" fmla="*/ 59243 h 59279"/>
                  <a:gd name="connsiteX2" fmla="*/ 93141 w 93055"/>
                  <a:gd name="connsiteY2" fmla="*/ 4668 h 59279"/>
                  <a:gd name="connsiteX3" fmla="*/ 93141 w 93055"/>
                  <a:gd name="connsiteY3" fmla="*/ -37 h 59279"/>
                </a:gdLst>
                <a:ahLst/>
                <a:cxnLst>
                  <a:cxn ang="0">
                    <a:pos x="connsiteX0" y="connsiteY0"/>
                  </a:cxn>
                  <a:cxn ang="0">
                    <a:pos x="connsiteX1" y="connsiteY1"/>
                  </a:cxn>
                  <a:cxn ang="0">
                    <a:pos x="connsiteX2" y="connsiteY2"/>
                  </a:cxn>
                  <a:cxn ang="0">
                    <a:pos x="connsiteX3" y="connsiteY3"/>
                  </a:cxn>
                </a:cxnLst>
                <a:rect l="l" t="t" r="r" b="b"/>
                <a:pathLst>
                  <a:path w="93055" h="59279">
                    <a:moveTo>
                      <a:pt x="86" y="54538"/>
                    </a:moveTo>
                    <a:lnTo>
                      <a:pt x="86" y="59243"/>
                    </a:lnTo>
                    <a:lnTo>
                      <a:pt x="93141" y="4668"/>
                    </a:lnTo>
                    <a:lnTo>
                      <a:pt x="93141" y="-37"/>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4" name="Graphic 2">
                <a:extLst>
                  <a:ext uri="{FF2B5EF4-FFF2-40B4-BE49-F238E27FC236}">
                    <a16:creationId xmlns:a16="http://schemas.microsoft.com/office/drawing/2014/main" id="{B43744D1-2C27-B3AF-851A-5C761F672D12}"/>
                  </a:ext>
                </a:extLst>
              </p:cNvPr>
              <p:cNvSpPr/>
              <p:nvPr/>
            </p:nvSpPr>
            <p:spPr>
              <a:xfrm>
                <a:off x="5583971" y="1538103"/>
                <a:ext cx="31399" cy="16516"/>
              </a:xfrm>
              <a:custGeom>
                <a:avLst/>
                <a:gdLst>
                  <a:gd name="connsiteX0" fmla="*/ 0 w 31399"/>
                  <a:gd name="connsiteY0" fmla="*/ 16517 h 16516"/>
                  <a:gd name="connsiteX1" fmla="*/ 31399 w 31399"/>
                  <a:gd name="connsiteY1" fmla="*/ 2368 h 16516"/>
                  <a:gd name="connsiteX2" fmla="*/ 28446 w 31399"/>
                  <a:gd name="connsiteY2" fmla="*/ 0 h 16516"/>
                  <a:gd name="connsiteX3" fmla="*/ 0 w 31399"/>
                  <a:gd name="connsiteY3" fmla="*/ 16517 h 16516"/>
                </a:gdLst>
                <a:ahLst/>
                <a:cxnLst>
                  <a:cxn ang="0">
                    <a:pos x="connsiteX0" y="connsiteY0"/>
                  </a:cxn>
                  <a:cxn ang="0">
                    <a:pos x="connsiteX1" y="connsiteY1"/>
                  </a:cxn>
                  <a:cxn ang="0">
                    <a:pos x="connsiteX2" y="connsiteY2"/>
                  </a:cxn>
                  <a:cxn ang="0">
                    <a:pos x="connsiteX3" y="connsiteY3"/>
                  </a:cxn>
                </a:cxnLst>
                <a:rect l="l" t="t" r="r" b="b"/>
                <a:pathLst>
                  <a:path w="31399" h="16516">
                    <a:moveTo>
                      <a:pt x="0" y="16517"/>
                    </a:moveTo>
                    <a:lnTo>
                      <a:pt x="31399" y="2368"/>
                    </a:lnTo>
                    <a:lnTo>
                      <a:pt x="28446" y="0"/>
                    </a:lnTo>
                    <a:lnTo>
                      <a:pt x="0" y="16517"/>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5" name="Graphic 2">
                <a:extLst>
                  <a:ext uri="{FF2B5EF4-FFF2-40B4-BE49-F238E27FC236}">
                    <a16:creationId xmlns:a16="http://schemas.microsoft.com/office/drawing/2014/main" id="{D1155B90-2BA0-8B03-35A9-84CF3D25E173}"/>
                  </a:ext>
                </a:extLst>
              </p:cNvPr>
              <p:cNvSpPr/>
              <p:nvPr/>
            </p:nvSpPr>
            <p:spPr>
              <a:xfrm>
                <a:off x="5443581" y="1560823"/>
                <a:ext cx="135154" cy="46246"/>
              </a:xfrm>
              <a:custGeom>
                <a:avLst/>
                <a:gdLst>
                  <a:gd name="connsiteX0" fmla="*/ 0 w 135154"/>
                  <a:gd name="connsiteY0" fmla="*/ 0 h 46246"/>
                  <a:gd name="connsiteX1" fmla="*/ 75785 w 135154"/>
                  <a:gd name="connsiteY1" fmla="*/ 46247 h 46246"/>
                  <a:gd name="connsiteX2" fmla="*/ 135155 w 135154"/>
                  <a:gd name="connsiteY2" fmla="*/ 9714 h 46246"/>
                  <a:gd name="connsiteX3" fmla="*/ 75785 w 135154"/>
                  <a:gd name="connsiteY3" fmla="*/ 43118 h 46246"/>
                  <a:gd name="connsiteX4" fmla="*/ 0 w 135154"/>
                  <a:gd name="connsiteY4" fmla="*/ 0 h 4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54" h="46246">
                    <a:moveTo>
                      <a:pt x="0" y="0"/>
                    </a:moveTo>
                    <a:lnTo>
                      <a:pt x="75785" y="46247"/>
                    </a:lnTo>
                    <a:lnTo>
                      <a:pt x="135155" y="9714"/>
                    </a:lnTo>
                    <a:lnTo>
                      <a:pt x="75785" y="43118"/>
                    </a:lnTo>
                    <a:lnTo>
                      <a:pt x="0" y="0"/>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6" name="Graphic 2">
                <a:extLst>
                  <a:ext uri="{FF2B5EF4-FFF2-40B4-BE49-F238E27FC236}">
                    <a16:creationId xmlns:a16="http://schemas.microsoft.com/office/drawing/2014/main" id="{5118025D-5511-93B7-53BB-61EBDEC05956}"/>
                  </a:ext>
                </a:extLst>
              </p:cNvPr>
              <p:cNvSpPr/>
              <p:nvPr/>
            </p:nvSpPr>
            <p:spPr>
              <a:xfrm>
                <a:off x="5306858" y="1468634"/>
                <a:ext cx="30810" cy="19235"/>
              </a:xfrm>
              <a:custGeom>
                <a:avLst/>
                <a:gdLst>
                  <a:gd name="connsiteX0" fmla="*/ 4396 w 30810"/>
                  <a:gd name="connsiteY0" fmla="*/ 3464 h 19235"/>
                  <a:gd name="connsiteX1" fmla="*/ 4396 w 30810"/>
                  <a:gd name="connsiteY1" fmla="*/ 0 h 19235"/>
                  <a:gd name="connsiteX2" fmla="*/ 0 w 30810"/>
                  <a:gd name="connsiteY2" fmla="*/ 2586 h 19235"/>
                  <a:gd name="connsiteX3" fmla="*/ 30810 w 30810"/>
                  <a:gd name="connsiteY3" fmla="*/ 19236 h 19235"/>
                  <a:gd name="connsiteX4" fmla="*/ 4396 w 30810"/>
                  <a:gd name="connsiteY4" fmla="*/ 3464 h 1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0" h="19235">
                    <a:moveTo>
                      <a:pt x="4396" y="3464"/>
                    </a:moveTo>
                    <a:lnTo>
                      <a:pt x="4396" y="0"/>
                    </a:lnTo>
                    <a:lnTo>
                      <a:pt x="0" y="2586"/>
                    </a:lnTo>
                    <a:lnTo>
                      <a:pt x="30810" y="1923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7" name="Graphic 2">
                <a:extLst>
                  <a:ext uri="{FF2B5EF4-FFF2-40B4-BE49-F238E27FC236}">
                    <a16:creationId xmlns:a16="http://schemas.microsoft.com/office/drawing/2014/main" id="{40F6E2C0-8D44-D0D1-F464-5189142A4131}"/>
                  </a:ext>
                </a:extLst>
              </p:cNvPr>
              <p:cNvSpPr/>
              <p:nvPr/>
            </p:nvSpPr>
            <p:spPr>
              <a:xfrm>
                <a:off x="5306858" y="1496487"/>
                <a:ext cx="69106" cy="40746"/>
              </a:xfrm>
              <a:custGeom>
                <a:avLst/>
                <a:gdLst>
                  <a:gd name="connsiteX0" fmla="*/ 4396 w 69106"/>
                  <a:gd name="connsiteY0" fmla="*/ 3464 h 40746"/>
                  <a:gd name="connsiteX1" fmla="*/ 4396 w 69106"/>
                  <a:gd name="connsiteY1" fmla="*/ 0 h 40746"/>
                  <a:gd name="connsiteX2" fmla="*/ 0 w 69106"/>
                  <a:gd name="connsiteY2" fmla="*/ 2586 h 40746"/>
                  <a:gd name="connsiteX3" fmla="*/ 69107 w 69106"/>
                  <a:gd name="connsiteY3" fmla="*/ 40746 h 40746"/>
                  <a:gd name="connsiteX4" fmla="*/ 4396 w 69106"/>
                  <a:gd name="connsiteY4" fmla="*/ 3464 h 40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6" h="40746">
                    <a:moveTo>
                      <a:pt x="4396" y="3464"/>
                    </a:moveTo>
                    <a:lnTo>
                      <a:pt x="4396" y="0"/>
                    </a:lnTo>
                    <a:lnTo>
                      <a:pt x="0" y="2586"/>
                    </a:lnTo>
                    <a:lnTo>
                      <a:pt x="69107" y="4074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8" name="Graphic 2">
                <a:extLst>
                  <a:ext uri="{FF2B5EF4-FFF2-40B4-BE49-F238E27FC236}">
                    <a16:creationId xmlns:a16="http://schemas.microsoft.com/office/drawing/2014/main" id="{24E940AE-FA05-3424-D58F-83DBAE2BA758}"/>
                  </a:ext>
                </a:extLst>
              </p:cNvPr>
              <p:cNvSpPr/>
              <p:nvPr/>
            </p:nvSpPr>
            <p:spPr>
              <a:xfrm>
                <a:off x="5583971" y="1559344"/>
                <a:ext cx="32413" cy="17812"/>
              </a:xfrm>
              <a:custGeom>
                <a:avLst/>
                <a:gdLst>
                  <a:gd name="connsiteX0" fmla="*/ 0 w 32413"/>
                  <a:gd name="connsiteY0" fmla="*/ 17812 h 17812"/>
                  <a:gd name="connsiteX1" fmla="*/ 32414 w 32413"/>
                  <a:gd name="connsiteY1" fmla="*/ 2590 h 17812"/>
                  <a:gd name="connsiteX2" fmla="*/ 28446 w 32413"/>
                  <a:gd name="connsiteY2" fmla="*/ 0 h 17812"/>
                  <a:gd name="connsiteX3" fmla="*/ 28446 w 32413"/>
                  <a:gd name="connsiteY3" fmla="*/ 2036 h 17812"/>
                  <a:gd name="connsiteX4" fmla="*/ 0 w 32413"/>
                  <a:gd name="connsiteY4" fmla="*/ 17812 h 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13" h="17812">
                    <a:moveTo>
                      <a:pt x="0" y="17812"/>
                    </a:moveTo>
                    <a:lnTo>
                      <a:pt x="32414" y="2590"/>
                    </a:lnTo>
                    <a:lnTo>
                      <a:pt x="28446" y="0"/>
                    </a:lnTo>
                    <a:lnTo>
                      <a:pt x="28446" y="2036"/>
                    </a:lnTo>
                    <a:lnTo>
                      <a:pt x="0" y="17812"/>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9" name="Graphic 2">
                <a:extLst>
                  <a:ext uri="{FF2B5EF4-FFF2-40B4-BE49-F238E27FC236}">
                    <a16:creationId xmlns:a16="http://schemas.microsoft.com/office/drawing/2014/main" id="{FFE1B7CA-1FF5-3B1D-ACEF-844AD8431778}"/>
                  </a:ext>
                </a:extLst>
              </p:cNvPr>
              <p:cNvSpPr/>
              <p:nvPr/>
            </p:nvSpPr>
            <p:spPr>
              <a:xfrm>
                <a:off x="5594648" y="1582934"/>
                <a:ext cx="21736" cy="12397"/>
              </a:xfrm>
              <a:custGeom>
                <a:avLst/>
                <a:gdLst>
                  <a:gd name="connsiteX0" fmla="*/ 0 w 21736"/>
                  <a:gd name="connsiteY0" fmla="*/ 12397 h 12397"/>
                  <a:gd name="connsiteX1" fmla="*/ 21736 w 21736"/>
                  <a:gd name="connsiteY1" fmla="*/ 2590 h 12397"/>
                  <a:gd name="connsiteX2" fmla="*/ 17769 w 21736"/>
                  <a:gd name="connsiteY2" fmla="*/ 0 h 12397"/>
                  <a:gd name="connsiteX3" fmla="*/ 17769 w 21736"/>
                  <a:gd name="connsiteY3" fmla="*/ 2036 h 12397"/>
                  <a:gd name="connsiteX4" fmla="*/ 0 w 21736"/>
                  <a:gd name="connsiteY4" fmla="*/ 12397 h 1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6" h="12397">
                    <a:moveTo>
                      <a:pt x="0" y="12397"/>
                    </a:moveTo>
                    <a:lnTo>
                      <a:pt x="21736" y="2590"/>
                    </a:lnTo>
                    <a:lnTo>
                      <a:pt x="17769" y="0"/>
                    </a:lnTo>
                    <a:lnTo>
                      <a:pt x="17769" y="2036"/>
                    </a:lnTo>
                    <a:lnTo>
                      <a:pt x="0" y="12397"/>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0" name="Graphic 2">
                <a:extLst>
                  <a:ext uri="{FF2B5EF4-FFF2-40B4-BE49-F238E27FC236}">
                    <a16:creationId xmlns:a16="http://schemas.microsoft.com/office/drawing/2014/main" id="{FA60F2D7-9B1E-3DB5-0A71-2A5FE3525A51}"/>
                  </a:ext>
                </a:extLst>
              </p:cNvPr>
              <p:cNvSpPr/>
              <p:nvPr/>
            </p:nvSpPr>
            <p:spPr>
              <a:xfrm>
                <a:off x="5594648" y="1631018"/>
                <a:ext cx="21736" cy="12393"/>
              </a:xfrm>
              <a:custGeom>
                <a:avLst/>
                <a:gdLst>
                  <a:gd name="connsiteX0" fmla="*/ 0 w 21736"/>
                  <a:gd name="connsiteY0" fmla="*/ 12394 h 12393"/>
                  <a:gd name="connsiteX1" fmla="*/ 21736 w 21736"/>
                  <a:gd name="connsiteY1" fmla="*/ 2590 h 12393"/>
                  <a:gd name="connsiteX2" fmla="*/ 17769 w 21736"/>
                  <a:gd name="connsiteY2" fmla="*/ 0 h 12393"/>
                  <a:gd name="connsiteX3" fmla="*/ 17769 w 21736"/>
                  <a:gd name="connsiteY3" fmla="*/ 2032 h 12393"/>
                  <a:gd name="connsiteX4" fmla="*/ 0 w 21736"/>
                  <a:gd name="connsiteY4" fmla="*/ 12394 h 12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6" h="12393">
                    <a:moveTo>
                      <a:pt x="0" y="12394"/>
                    </a:moveTo>
                    <a:lnTo>
                      <a:pt x="21736" y="2590"/>
                    </a:lnTo>
                    <a:lnTo>
                      <a:pt x="17769" y="0"/>
                    </a:lnTo>
                    <a:lnTo>
                      <a:pt x="17769" y="2032"/>
                    </a:lnTo>
                    <a:lnTo>
                      <a:pt x="0" y="1239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1" name="Graphic 2">
                <a:extLst>
                  <a:ext uri="{FF2B5EF4-FFF2-40B4-BE49-F238E27FC236}">
                    <a16:creationId xmlns:a16="http://schemas.microsoft.com/office/drawing/2014/main" id="{15A2352D-6D34-1025-0EC6-1A8AB3922F06}"/>
                  </a:ext>
                </a:extLst>
              </p:cNvPr>
              <p:cNvSpPr/>
              <p:nvPr/>
            </p:nvSpPr>
            <p:spPr>
              <a:xfrm>
                <a:off x="5469956" y="1600902"/>
                <a:ext cx="100178" cy="33302"/>
              </a:xfrm>
              <a:custGeom>
                <a:avLst/>
                <a:gdLst>
                  <a:gd name="connsiteX0" fmla="*/ 0 w 100178"/>
                  <a:gd name="connsiteY0" fmla="*/ 1993 h 33302"/>
                  <a:gd name="connsiteX1" fmla="*/ 51888 w 100178"/>
                  <a:gd name="connsiteY1" fmla="*/ 33303 h 33302"/>
                  <a:gd name="connsiteX2" fmla="*/ 100178 w 100178"/>
                  <a:gd name="connsiteY2" fmla="*/ 0 h 33302"/>
                  <a:gd name="connsiteX3" fmla="*/ 49980 w 100178"/>
                  <a:gd name="connsiteY3" fmla="*/ 28914 h 33302"/>
                  <a:gd name="connsiteX4" fmla="*/ 0 w 100178"/>
                  <a:gd name="connsiteY4" fmla="*/ 1993 h 3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8" h="33302">
                    <a:moveTo>
                      <a:pt x="0" y="1993"/>
                    </a:moveTo>
                    <a:lnTo>
                      <a:pt x="51888" y="33303"/>
                    </a:lnTo>
                    <a:lnTo>
                      <a:pt x="100178" y="0"/>
                    </a:lnTo>
                    <a:lnTo>
                      <a:pt x="49980" y="28914"/>
                    </a:lnTo>
                    <a:lnTo>
                      <a:pt x="0" y="199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2" name="Graphic 2">
                <a:extLst>
                  <a:ext uri="{FF2B5EF4-FFF2-40B4-BE49-F238E27FC236}">
                    <a16:creationId xmlns:a16="http://schemas.microsoft.com/office/drawing/2014/main" id="{D796AEB3-D948-63D0-8E22-CDF8970A8D50}"/>
                  </a:ext>
                </a:extLst>
              </p:cNvPr>
              <p:cNvSpPr/>
              <p:nvPr/>
            </p:nvSpPr>
            <p:spPr>
              <a:xfrm>
                <a:off x="5469409" y="1635558"/>
                <a:ext cx="100178" cy="33302"/>
              </a:xfrm>
              <a:custGeom>
                <a:avLst/>
                <a:gdLst>
                  <a:gd name="connsiteX0" fmla="*/ 0 w 100178"/>
                  <a:gd name="connsiteY0" fmla="*/ 1993 h 33302"/>
                  <a:gd name="connsiteX1" fmla="*/ 51888 w 100178"/>
                  <a:gd name="connsiteY1" fmla="*/ 33303 h 33302"/>
                  <a:gd name="connsiteX2" fmla="*/ 100178 w 100178"/>
                  <a:gd name="connsiteY2" fmla="*/ 0 h 33302"/>
                  <a:gd name="connsiteX3" fmla="*/ 49984 w 100178"/>
                  <a:gd name="connsiteY3" fmla="*/ 28910 h 33302"/>
                  <a:gd name="connsiteX4" fmla="*/ 0 w 100178"/>
                  <a:gd name="connsiteY4" fmla="*/ 1993 h 3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8" h="33302">
                    <a:moveTo>
                      <a:pt x="0" y="1993"/>
                    </a:moveTo>
                    <a:lnTo>
                      <a:pt x="51888" y="33303"/>
                    </a:lnTo>
                    <a:lnTo>
                      <a:pt x="100178" y="0"/>
                    </a:lnTo>
                    <a:lnTo>
                      <a:pt x="49984" y="28910"/>
                    </a:lnTo>
                    <a:lnTo>
                      <a:pt x="0" y="1993"/>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3" name="Graphic 2">
                <a:extLst>
                  <a:ext uri="{FF2B5EF4-FFF2-40B4-BE49-F238E27FC236}">
                    <a16:creationId xmlns:a16="http://schemas.microsoft.com/office/drawing/2014/main" id="{18FE85DE-A717-9F8D-0D9D-389F1D5A7B91}"/>
                  </a:ext>
                </a:extLst>
              </p:cNvPr>
              <p:cNvSpPr/>
              <p:nvPr/>
            </p:nvSpPr>
            <p:spPr>
              <a:xfrm>
                <a:off x="5306858" y="1522788"/>
                <a:ext cx="30810" cy="19235"/>
              </a:xfrm>
              <a:custGeom>
                <a:avLst/>
                <a:gdLst>
                  <a:gd name="connsiteX0" fmla="*/ 4396 w 30810"/>
                  <a:gd name="connsiteY0" fmla="*/ 3464 h 19235"/>
                  <a:gd name="connsiteX1" fmla="*/ 4396 w 30810"/>
                  <a:gd name="connsiteY1" fmla="*/ 0 h 19235"/>
                  <a:gd name="connsiteX2" fmla="*/ 0 w 30810"/>
                  <a:gd name="connsiteY2" fmla="*/ 2586 h 19235"/>
                  <a:gd name="connsiteX3" fmla="*/ 30810 w 30810"/>
                  <a:gd name="connsiteY3" fmla="*/ 19236 h 19235"/>
                  <a:gd name="connsiteX4" fmla="*/ 4396 w 30810"/>
                  <a:gd name="connsiteY4" fmla="*/ 3464 h 1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0" h="19235">
                    <a:moveTo>
                      <a:pt x="4396" y="3464"/>
                    </a:moveTo>
                    <a:lnTo>
                      <a:pt x="4396" y="0"/>
                    </a:lnTo>
                    <a:lnTo>
                      <a:pt x="0" y="2586"/>
                    </a:lnTo>
                    <a:lnTo>
                      <a:pt x="30810" y="1923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4" name="Graphic 2">
                <a:extLst>
                  <a:ext uri="{FF2B5EF4-FFF2-40B4-BE49-F238E27FC236}">
                    <a16:creationId xmlns:a16="http://schemas.microsoft.com/office/drawing/2014/main" id="{C495D530-2C55-F0E2-0BB4-78AA3DA5F096}"/>
                  </a:ext>
                </a:extLst>
              </p:cNvPr>
              <p:cNvSpPr/>
              <p:nvPr/>
            </p:nvSpPr>
            <p:spPr>
              <a:xfrm>
                <a:off x="5306858" y="1557413"/>
                <a:ext cx="69106" cy="40746"/>
              </a:xfrm>
              <a:custGeom>
                <a:avLst/>
                <a:gdLst>
                  <a:gd name="connsiteX0" fmla="*/ 4396 w 69106"/>
                  <a:gd name="connsiteY0" fmla="*/ 3464 h 40746"/>
                  <a:gd name="connsiteX1" fmla="*/ 4396 w 69106"/>
                  <a:gd name="connsiteY1" fmla="*/ 0 h 40746"/>
                  <a:gd name="connsiteX2" fmla="*/ 0 w 69106"/>
                  <a:gd name="connsiteY2" fmla="*/ 2586 h 40746"/>
                  <a:gd name="connsiteX3" fmla="*/ 69107 w 69106"/>
                  <a:gd name="connsiteY3" fmla="*/ 40746 h 40746"/>
                  <a:gd name="connsiteX4" fmla="*/ 4396 w 69106"/>
                  <a:gd name="connsiteY4" fmla="*/ 3464 h 40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6" h="40746">
                    <a:moveTo>
                      <a:pt x="4396" y="3464"/>
                    </a:moveTo>
                    <a:lnTo>
                      <a:pt x="4396" y="0"/>
                    </a:lnTo>
                    <a:lnTo>
                      <a:pt x="0" y="2586"/>
                    </a:lnTo>
                    <a:lnTo>
                      <a:pt x="69107" y="40746"/>
                    </a:lnTo>
                    <a:lnTo>
                      <a:pt x="4396" y="3464"/>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5" name="Graphic 2">
                <a:extLst>
                  <a:ext uri="{FF2B5EF4-FFF2-40B4-BE49-F238E27FC236}">
                    <a16:creationId xmlns:a16="http://schemas.microsoft.com/office/drawing/2014/main" id="{1F1EE50D-BAD4-83DA-BBB7-D2910EF9CE3F}"/>
                  </a:ext>
                </a:extLst>
              </p:cNvPr>
              <p:cNvSpPr/>
              <p:nvPr/>
            </p:nvSpPr>
            <p:spPr>
              <a:xfrm>
                <a:off x="5311250" y="1401598"/>
                <a:ext cx="301166" cy="176146"/>
              </a:xfrm>
              <a:custGeom>
                <a:avLst/>
                <a:gdLst>
                  <a:gd name="connsiteX0" fmla="*/ 86 w 301166"/>
                  <a:gd name="connsiteY0" fmla="*/ 54535 h 176146"/>
                  <a:gd name="connsiteX1" fmla="*/ 208198 w 301166"/>
                  <a:gd name="connsiteY1" fmla="*/ 176110 h 176146"/>
                  <a:gd name="connsiteX2" fmla="*/ 301253 w 301166"/>
                  <a:gd name="connsiteY2" fmla="*/ 121539 h 176146"/>
                  <a:gd name="connsiteX3" fmla="*/ 284424 w 301166"/>
                  <a:gd name="connsiteY3" fmla="*/ 111708 h 176146"/>
                  <a:gd name="connsiteX4" fmla="*/ 293923 w 301166"/>
                  <a:gd name="connsiteY4" fmla="*/ 100976 h 176146"/>
                  <a:gd name="connsiteX5" fmla="*/ 293923 w 301166"/>
                  <a:gd name="connsiteY5" fmla="*/ 100976 h 176146"/>
                  <a:gd name="connsiteX6" fmla="*/ 256793 w 301166"/>
                  <a:gd name="connsiteY6" fmla="*/ 94454 h 176146"/>
                  <a:gd name="connsiteX7" fmla="*/ 93141 w 301166"/>
                  <a:gd name="connsiteY7" fmla="*/ -37 h 17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166" h="176146">
                    <a:moveTo>
                      <a:pt x="86" y="54535"/>
                    </a:moveTo>
                    <a:lnTo>
                      <a:pt x="208198" y="176110"/>
                    </a:lnTo>
                    <a:lnTo>
                      <a:pt x="301253" y="121539"/>
                    </a:lnTo>
                    <a:lnTo>
                      <a:pt x="284424" y="111708"/>
                    </a:lnTo>
                    <a:lnTo>
                      <a:pt x="293923" y="100976"/>
                    </a:lnTo>
                    <a:lnTo>
                      <a:pt x="293923" y="100976"/>
                    </a:lnTo>
                    <a:cubicBezTo>
                      <a:pt x="288711" y="103656"/>
                      <a:pt x="279122" y="107503"/>
                      <a:pt x="256793" y="94454"/>
                    </a:cubicBezTo>
                    <a:lnTo>
                      <a:pt x="93141" y="-37"/>
                    </a:ln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6" name="Graphic 2">
                <a:extLst>
                  <a:ext uri="{FF2B5EF4-FFF2-40B4-BE49-F238E27FC236}">
                    <a16:creationId xmlns:a16="http://schemas.microsoft.com/office/drawing/2014/main" id="{77D44FAD-68CA-38A0-3268-2369FD6C2810}"/>
                  </a:ext>
                </a:extLst>
              </p:cNvPr>
              <p:cNvSpPr/>
              <p:nvPr/>
            </p:nvSpPr>
            <p:spPr>
              <a:xfrm>
                <a:off x="5335261" y="1415993"/>
                <a:ext cx="270079" cy="145874"/>
              </a:xfrm>
              <a:custGeom>
                <a:avLst/>
                <a:gdLst>
                  <a:gd name="connsiteX0" fmla="*/ 270166 w 270079"/>
                  <a:gd name="connsiteY0" fmla="*/ 90096 h 145874"/>
                  <a:gd name="connsiteX1" fmla="*/ 234276 w 270079"/>
                  <a:gd name="connsiteY1" fmla="*/ 87085 h 145874"/>
                  <a:gd name="connsiteX2" fmla="*/ 85003 w 270079"/>
                  <a:gd name="connsiteY2" fmla="*/ -37 h 145874"/>
                  <a:gd name="connsiteX3" fmla="*/ 69555 w 270079"/>
                  <a:gd name="connsiteY3" fmla="*/ 5514 h 145874"/>
                  <a:gd name="connsiteX4" fmla="*/ 54103 w 270079"/>
                  <a:gd name="connsiteY4" fmla="*/ -37 h 145874"/>
                  <a:gd name="connsiteX5" fmla="*/ 86 w 270079"/>
                  <a:gd name="connsiteY5" fmla="*/ 31214 h 145874"/>
                  <a:gd name="connsiteX6" fmla="*/ 9675 w 270079"/>
                  <a:gd name="connsiteY6" fmla="*/ 40155 h 145874"/>
                  <a:gd name="connsiteX7" fmla="*/ 86 w 270079"/>
                  <a:gd name="connsiteY7" fmla="*/ 49093 h 145874"/>
                  <a:gd name="connsiteX8" fmla="*/ 167331 w 270079"/>
                  <a:gd name="connsiteY8" fmla="*/ 145838 h 145874"/>
                  <a:gd name="connsiteX9" fmla="*/ 198231 w 270079"/>
                  <a:gd name="connsiteY9" fmla="*/ 145838 h 145874"/>
                  <a:gd name="connsiteX10" fmla="*/ 252252 w 270079"/>
                  <a:gd name="connsiteY10" fmla="*/ 114587 h 145874"/>
                  <a:gd name="connsiteX11" fmla="*/ 245031 w 270079"/>
                  <a:gd name="connsiteY11" fmla="*/ 110686 h 145874"/>
                  <a:gd name="connsiteX12" fmla="*/ 270166 w 270079"/>
                  <a:gd name="connsiteY12" fmla="*/ 90096 h 145874"/>
                  <a:gd name="connsiteX13" fmla="*/ 47526 w 270079"/>
                  <a:gd name="connsiteY13" fmla="*/ 39071 h 145874"/>
                  <a:gd name="connsiteX14" fmla="*/ 47526 w 270079"/>
                  <a:gd name="connsiteY14" fmla="*/ 27407 h 145874"/>
                  <a:gd name="connsiteX15" fmla="*/ 67687 w 270079"/>
                  <a:gd name="connsiteY15" fmla="*/ 27407 h 145874"/>
                  <a:gd name="connsiteX16" fmla="*/ 67687 w 270079"/>
                  <a:gd name="connsiteY16" fmla="*/ 39071 h 145874"/>
                  <a:gd name="connsiteX17" fmla="*/ 47526 w 270079"/>
                  <a:gd name="connsiteY17" fmla="*/ 39071 h 145874"/>
                  <a:gd name="connsiteX18" fmla="*/ 85433 w 270079"/>
                  <a:gd name="connsiteY18" fmla="*/ 96478 h 145874"/>
                  <a:gd name="connsiteX19" fmla="*/ 94460 w 270079"/>
                  <a:gd name="connsiteY19" fmla="*/ 54558 h 145874"/>
                  <a:gd name="connsiteX20" fmla="*/ 166921 w 270079"/>
                  <a:gd name="connsiteY20" fmla="*/ 49334 h 145874"/>
                  <a:gd name="connsiteX21" fmla="*/ 157890 w 270079"/>
                  <a:gd name="connsiteY21" fmla="*/ 91255 h 145874"/>
                  <a:gd name="connsiteX22" fmla="*/ 85433 w 270079"/>
                  <a:gd name="connsiteY22" fmla="*/ 96478 h 145874"/>
                  <a:gd name="connsiteX23" fmla="*/ 184663 w 270079"/>
                  <a:gd name="connsiteY23" fmla="*/ 118406 h 145874"/>
                  <a:gd name="connsiteX24" fmla="*/ 184663 w 270079"/>
                  <a:gd name="connsiteY24" fmla="*/ 106742 h 145874"/>
                  <a:gd name="connsiteX25" fmla="*/ 204823 w 270079"/>
                  <a:gd name="connsiteY25" fmla="*/ 106742 h 145874"/>
                  <a:gd name="connsiteX26" fmla="*/ 204823 w 270079"/>
                  <a:gd name="connsiteY26" fmla="*/ 118406 h 145874"/>
                  <a:gd name="connsiteX27" fmla="*/ 184663 w 270079"/>
                  <a:gd name="connsiteY27" fmla="*/ 118406 h 14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0079" h="145874">
                    <a:moveTo>
                      <a:pt x="270166" y="90096"/>
                    </a:moveTo>
                    <a:cubicBezTo>
                      <a:pt x="270166" y="90096"/>
                      <a:pt x="256867" y="99127"/>
                      <a:pt x="234276" y="87085"/>
                    </a:cubicBezTo>
                    <a:cubicBezTo>
                      <a:pt x="221177" y="80098"/>
                      <a:pt x="85003" y="-37"/>
                      <a:pt x="85003" y="-37"/>
                    </a:cubicBezTo>
                    <a:cubicBezTo>
                      <a:pt x="80831" y="3849"/>
                      <a:pt x="75247" y="5857"/>
                      <a:pt x="69555" y="5514"/>
                    </a:cubicBezTo>
                    <a:cubicBezTo>
                      <a:pt x="63862" y="5857"/>
                      <a:pt x="58278" y="3849"/>
                      <a:pt x="54103" y="-37"/>
                    </a:cubicBezTo>
                    <a:lnTo>
                      <a:pt x="86" y="31214"/>
                    </a:lnTo>
                    <a:cubicBezTo>
                      <a:pt x="5766" y="32845"/>
                      <a:pt x="9675" y="36235"/>
                      <a:pt x="9675" y="40155"/>
                    </a:cubicBezTo>
                    <a:cubicBezTo>
                      <a:pt x="9675" y="44076"/>
                      <a:pt x="5774" y="47462"/>
                      <a:pt x="86" y="49093"/>
                    </a:cubicBezTo>
                    <a:lnTo>
                      <a:pt x="167331" y="145838"/>
                    </a:lnTo>
                    <a:cubicBezTo>
                      <a:pt x="176301" y="138438"/>
                      <a:pt x="189260" y="138438"/>
                      <a:pt x="198231" y="145838"/>
                    </a:cubicBezTo>
                    <a:lnTo>
                      <a:pt x="252252" y="114587"/>
                    </a:lnTo>
                    <a:cubicBezTo>
                      <a:pt x="249563" y="113892"/>
                      <a:pt x="247085" y="112554"/>
                      <a:pt x="245031" y="110686"/>
                    </a:cubicBezTo>
                    <a:cubicBezTo>
                      <a:pt x="243533" y="109227"/>
                      <a:pt x="264482" y="91735"/>
                      <a:pt x="270166" y="90096"/>
                    </a:cubicBezTo>
                    <a:close/>
                    <a:moveTo>
                      <a:pt x="47526" y="39071"/>
                    </a:moveTo>
                    <a:cubicBezTo>
                      <a:pt x="41960" y="35849"/>
                      <a:pt x="41960" y="30625"/>
                      <a:pt x="47526" y="27407"/>
                    </a:cubicBezTo>
                    <a:cubicBezTo>
                      <a:pt x="53860" y="24185"/>
                      <a:pt x="61353" y="24185"/>
                      <a:pt x="67687" y="27407"/>
                    </a:cubicBezTo>
                    <a:cubicBezTo>
                      <a:pt x="73257" y="30625"/>
                      <a:pt x="73257" y="35849"/>
                      <a:pt x="67687" y="39071"/>
                    </a:cubicBezTo>
                    <a:cubicBezTo>
                      <a:pt x="61353" y="42293"/>
                      <a:pt x="53860" y="42293"/>
                      <a:pt x="47526" y="39071"/>
                    </a:cubicBezTo>
                    <a:close/>
                    <a:moveTo>
                      <a:pt x="85433" y="96478"/>
                    </a:moveTo>
                    <a:cubicBezTo>
                      <a:pt x="67917" y="86336"/>
                      <a:pt x="71958" y="67576"/>
                      <a:pt x="94460" y="54558"/>
                    </a:cubicBezTo>
                    <a:cubicBezTo>
                      <a:pt x="116961" y="41540"/>
                      <a:pt x="149405" y="39200"/>
                      <a:pt x="166921" y="49334"/>
                    </a:cubicBezTo>
                    <a:cubicBezTo>
                      <a:pt x="184437" y="59469"/>
                      <a:pt x="180391" y="78237"/>
                      <a:pt x="157890" y="91255"/>
                    </a:cubicBezTo>
                    <a:cubicBezTo>
                      <a:pt x="135389" y="104273"/>
                      <a:pt x="102948" y="106613"/>
                      <a:pt x="85433" y="96478"/>
                    </a:cubicBezTo>
                    <a:close/>
                    <a:moveTo>
                      <a:pt x="184663" y="118406"/>
                    </a:moveTo>
                    <a:cubicBezTo>
                      <a:pt x="179096" y="115188"/>
                      <a:pt x="179096" y="109964"/>
                      <a:pt x="184663" y="106742"/>
                    </a:cubicBezTo>
                    <a:cubicBezTo>
                      <a:pt x="190997" y="103520"/>
                      <a:pt x="198489" y="103520"/>
                      <a:pt x="204823" y="106742"/>
                    </a:cubicBezTo>
                    <a:cubicBezTo>
                      <a:pt x="210394" y="109964"/>
                      <a:pt x="210394" y="115188"/>
                      <a:pt x="204823" y="118406"/>
                    </a:cubicBezTo>
                    <a:cubicBezTo>
                      <a:pt x="198489" y="121628"/>
                      <a:pt x="190997" y="121628"/>
                      <a:pt x="184663" y="118406"/>
                    </a:cubicBezTo>
                    <a:close/>
                  </a:path>
                </a:pathLst>
              </a:custGeom>
              <a:solidFill>
                <a:srgbClr val="F4EEC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7" name="Graphic 2">
                <a:extLst>
                  <a:ext uri="{FF2B5EF4-FFF2-40B4-BE49-F238E27FC236}">
                    <a16:creationId xmlns:a16="http://schemas.microsoft.com/office/drawing/2014/main" id="{81D55740-79B9-6D01-BFA8-0763DCD9E147}"/>
                  </a:ext>
                </a:extLst>
              </p:cNvPr>
              <p:cNvSpPr/>
              <p:nvPr/>
            </p:nvSpPr>
            <p:spPr>
              <a:xfrm>
                <a:off x="5519362" y="1514404"/>
                <a:ext cx="86228" cy="63340"/>
              </a:xfrm>
              <a:custGeom>
                <a:avLst/>
                <a:gdLst>
                  <a:gd name="connsiteX0" fmla="*/ 73183 w 86228"/>
                  <a:gd name="connsiteY0" fmla="*/ 0 h 63340"/>
                  <a:gd name="connsiteX1" fmla="*/ 37306 w 86228"/>
                  <a:gd name="connsiteY1" fmla="*/ 31614 h 63340"/>
                  <a:gd name="connsiteX2" fmla="*/ 0 w 86228"/>
                  <a:gd name="connsiteY2" fmla="*/ 63341 h 63340"/>
                  <a:gd name="connsiteX3" fmla="*/ 86228 w 86228"/>
                  <a:gd name="connsiteY3" fmla="*/ 8532 h 63340"/>
                  <a:gd name="connsiteX4" fmla="*/ 73183 w 86228"/>
                  <a:gd name="connsiteY4" fmla="*/ 0 h 63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28" h="63340">
                    <a:moveTo>
                      <a:pt x="73183" y="0"/>
                    </a:moveTo>
                    <a:lnTo>
                      <a:pt x="37306" y="31614"/>
                    </a:lnTo>
                    <a:lnTo>
                      <a:pt x="0" y="63341"/>
                    </a:lnTo>
                    <a:lnTo>
                      <a:pt x="86228" y="8532"/>
                    </a:lnTo>
                    <a:lnTo>
                      <a:pt x="73183" y="0"/>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8" name="Graphic 2">
                <a:extLst>
                  <a:ext uri="{FF2B5EF4-FFF2-40B4-BE49-F238E27FC236}">
                    <a16:creationId xmlns:a16="http://schemas.microsoft.com/office/drawing/2014/main" id="{8EC4F116-3C66-F309-3038-06DB3B030971}"/>
                  </a:ext>
                </a:extLst>
              </p:cNvPr>
              <p:cNvSpPr/>
              <p:nvPr/>
            </p:nvSpPr>
            <p:spPr>
              <a:xfrm>
                <a:off x="5519378" y="1489399"/>
                <a:ext cx="106209" cy="88346"/>
              </a:xfrm>
              <a:custGeom>
                <a:avLst/>
                <a:gdLst>
                  <a:gd name="connsiteX0" fmla="*/ 86299 w 106209"/>
                  <a:gd name="connsiteY0" fmla="*/ 21707 h 88346"/>
                  <a:gd name="connsiteX1" fmla="*/ 86 w 106209"/>
                  <a:gd name="connsiteY1" fmla="*/ 88310 h 88346"/>
                  <a:gd name="connsiteX2" fmla="*/ 85873 w 106209"/>
                  <a:gd name="connsiteY2" fmla="*/ 12107 h 88346"/>
                  <a:gd name="connsiteX3" fmla="*/ 106295 w 106209"/>
                  <a:gd name="connsiteY3" fmla="*/ -37 h 88346"/>
                  <a:gd name="connsiteX4" fmla="*/ 86299 w 106209"/>
                  <a:gd name="connsiteY4" fmla="*/ 21707 h 88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09" h="88346">
                    <a:moveTo>
                      <a:pt x="86299" y="21707"/>
                    </a:moveTo>
                    <a:lnTo>
                      <a:pt x="86" y="88310"/>
                    </a:lnTo>
                    <a:lnTo>
                      <a:pt x="85873" y="12107"/>
                    </a:lnTo>
                    <a:lnTo>
                      <a:pt x="106295" y="-37"/>
                    </a:lnTo>
                    <a:cubicBezTo>
                      <a:pt x="106295" y="-37"/>
                      <a:pt x="101856" y="8662"/>
                      <a:pt x="86299" y="21707"/>
                    </a:cubicBezTo>
                    <a:close/>
                  </a:path>
                </a:pathLst>
              </a:custGeom>
              <a:solidFill>
                <a:srgbClr val="9CCE7A"/>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9" name="Graphic 2">
                <a:extLst>
                  <a:ext uri="{FF2B5EF4-FFF2-40B4-BE49-F238E27FC236}">
                    <a16:creationId xmlns:a16="http://schemas.microsoft.com/office/drawing/2014/main" id="{23F20B5B-5224-7D99-9354-89AF4041264F}"/>
                  </a:ext>
                </a:extLst>
              </p:cNvPr>
              <p:cNvSpPr/>
              <p:nvPr/>
            </p:nvSpPr>
            <p:spPr>
              <a:xfrm>
                <a:off x="5323788" y="1408964"/>
                <a:ext cx="117947" cy="95290"/>
              </a:xfrm>
              <a:custGeom>
                <a:avLst/>
                <a:gdLst>
                  <a:gd name="connsiteX0" fmla="*/ 88253 w 117947"/>
                  <a:gd name="connsiteY0" fmla="*/ 79924 h 95290"/>
                  <a:gd name="connsiteX1" fmla="*/ 117947 w 117947"/>
                  <a:gd name="connsiteY1" fmla="*/ 37465 h 95290"/>
                  <a:gd name="connsiteX2" fmla="*/ 89080 w 117947"/>
                  <a:gd name="connsiteY2" fmla="*/ 0 h 95290"/>
                  <a:gd name="connsiteX3" fmla="*/ 0 w 117947"/>
                  <a:gd name="connsiteY3" fmla="*/ 52246 h 95290"/>
                  <a:gd name="connsiteX4" fmla="*/ 69774 w 117947"/>
                  <a:gd name="connsiteY4" fmla="*/ 95290 h 95290"/>
                  <a:gd name="connsiteX5" fmla="*/ 88253 w 117947"/>
                  <a:gd name="connsiteY5" fmla="*/ 79924 h 9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47" h="95290">
                    <a:moveTo>
                      <a:pt x="88253" y="79924"/>
                    </a:moveTo>
                    <a:lnTo>
                      <a:pt x="117947" y="37465"/>
                    </a:lnTo>
                    <a:lnTo>
                      <a:pt x="89080" y="0"/>
                    </a:lnTo>
                    <a:lnTo>
                      <a:pt x="0" y="52246"/>
                    </a:lnTo>
                    <a:lnTo>
                      <a:pt x="69774" y="95290"/>
                    </a:lnTo>
                    <a:lnTo>
                      <a:pt x="88253" y="79924"/>
                    </a:lnTo>
                    <a:close/>
                  </a:path>
                </a:pathLst>
              </a:custGeom>
              <a:solidFill>
                <a:srgbClr val="7EAC5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0" name="Graphic 2">
                <a:extLst>
                  <a:ext uri="{FF2B5EF4-FFF2-40B4-BE49-F238E27FC236}">
                    <a16:creationId xmlns:a16="http://schemas.microsoft.com/office/drawing/2014/main" id="{62C18362-7ECC-191E-8A98-5333CB719E1F}"/>
                  </a:ext>
                </a:extLst>
              </p:cNvPr>
              <p:cNvSpPr/>
              <p:nvPr/>
            </p:nvSpPr>
            <p:spPr>
              <a:xfrm>
                <a:off x="5329934" y="1376464"/>
                <a:ext cx="163895" cy="132310"/>
              </a:xfrm>
              <a:custGeom>
                <a:avLst/>
                <a:gdLst>
                  <a:gd name="connsiteX0" fmla="*/ 81639 w 163895"/>
                  <a:gd name="connsiteY0" fmla="*/ 77328 h 132310"/>
                  <a:gd name="connsiteX1" fmla="*/ 163982 w 163895"/>
                  <a:gd name="connsiteY1" fmla="*/ 77328 h 132310"/>
                  <a:gd name="connsiteX2" fmla="*/ 156765 w 163895"/>
                  <a:gd name="connsiteY2" fmla="*/ 73181 h 132310"/>
                  <a:gd name="connsiteX3" fmla="*/ 114509 w 163895"/>
                  <a:gd name="connsiteY3" fmla="*/ 44232 h 132310"/>
                  <a:gd name="connsiteX4" fmla="*/ 93884 w 163895"/>
                  <a:gd name="connsiteY4" fmla="*/ -37 h 132310"/>
                  <a:gd name="connsiteX5" fmla="*/ 833 w 163895"/>
                  <a:gd name="connsiteY5" fmla="*/ 54538 h 132310"/>
                  <a:gd name="connsiteX6" fmla="*/ 32938 w 163895"/>
                  <a:gd name="connsiteY6" fmla="*/ 109258 h 132310"/>
                  <a:gd name="connsiteX7" fmla="*/ 71449 w 163895"/>
                  <a:gd name="connsiteY7" fmla="*/ 132274 h 132310"/>
                  <a:gd name="connsiteX8" fmla="*/ 81639 w 163895"/>
                  <a:gd name="connsiteY8" fmla="*/ 125915 h 13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95" h="132310">
                    <a:moveTo>
                      <a:pt x="81639" y="77328"/>
                    </a:moveTo>
                    <a:lnTo>
                      <a:pt x="163982" y="77328"/>
                    </a:lnTo>
                    <a:lnTo>
                      <a:pt x="156765" y="73181"/>
                    </a:lnTo>
                    <a:cubicBezTo>
                      <a:pt x="156765" y="73181"/>
                      <a:pt x="119705" y="48195"/>
                      <a:pt x="114509" y="44232"/>
                    </a:cubicBezTo>
                    <a:cubicBezTo>
                      <a:pt x="98788" y="32228"/>
                      <a:pt x="90283" y="20494"/>
                      <a:pt x="93884" y="-37"/>
                    </a:cubicBezTo>
                    <a:cubicBezTo>
                      <a:pt x="66530" y="16020"/>
                      <a:pt x="29256" y="37850"/>
                      <a:pt x="833" y="54538"/>
                    </a:cubicBezTo>
                    <a:cubicBezTo>
                      <a:pt x="-3704" y="79283"/>
                      <a:pt x="13102" y="95998"/>
                      <a:pt x="32938" y="109258"/>
                    </a:cubicBezTo>
                    <a:cubicBezTo>
                      <a:pt x="43233" y="116140"/>
                      <a:pt x="62087" y="126614"/>
                      <a:pt x="71449" y="132274"/>
                    </a:cubicBezTo>
                    <a:cubicBezTo>
                      <a:pt x="74830" y="130101"/>
                      <a:pt x="78227" y="127979"/>
                      <a:pt x="81639" y="125915"/>
                    </a:cubicBezTo>
                    <a:close/>
                  </a:path>
                </a:pathLst>
              </a:custGeom>
              <a:solidFill>
                <a:srgbClr val="DAE8A2"/>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1" name="Graphic 2">
                <a:extLst>
                  <a:ext uri="{FF2B5EF4-FFF2-40B4-BE49-F238E27FC236}">
                    <a16:creationId xmlns:a16="http://schemas.microsoft.com/office/drawing/2014/main" id="{51C173AA-E032-FB11-6D8F-00E503BF4C9E}"/>
                  </a:ext>
                </a:extLst>
              </p:cNvPr>
              <p:cNvSpPr/>
              <p:nvPr/>
            </p:nvSpPr>
            <p:spPr>
              <a:xfrm>
                <a:off x="5338596" y="1390914"/>
                <a:ext cx="163640" cy="136110"/>
              </a:xfrm>
              <a:custGeom>
                <a:avLst/>
                <a:gdLst>
                  <a:gd name="connsiteX0" fmla="*/ 100678 w 163640"/>
                  <a:gd name="connsiteY0" fmla="*/ 123645 h 136110"/>
                  <a:gd name="connsiteX1" fmla="*/ 93699 w 163640"/>
                  <a:gd name="connsiteY1" fmla="*/ 80457 h 136110"/>
                  <a:gd name="connsiteX2" fmla="*/ 144947 w 163640"/>
                  <a:gd name="connsiteY2" fmla="*/ 69534 h 136110"/>
                  <a:gd name="connsiteX3" fmla="*/ 163726 w 163640"/>
                  <a:gd name="connsiteY3" fmla="*/ 75456 h 136110"/>
                  <a:gd name="connsiteX4" fmla="*/ 151793 w 163640"/>
                  <a:gd name="connsiteY4" fmla="*/ 66573 h 136110"/>
                  <a:gd name="connsiteX5" fmla="*/ 99804 w 163640"/>
                  <a:gd name="connsiteY5" fmla="*/ 31464 h 136110"/>
                  <a:gd name="connsiteX6" fmla="*/ 85187 w 163640"/>
                  <a:gd name="connsiteY6" fmla="*/ 15505 h 136110"/>
                  <a:gd name="connsiteX7" fmla="*/ 72704 w 163640"/>
                  <a:gd name="connsiteY7" fmla="*/ 14533 h 136110"/>
                  <a:gd name="connsiteX8" fmla="*/ 69653 w 163640"/>
                  <a:gd name="connsiteY8" fmla="*/ -37 h 136110"/>
                  <a:gd name="connsiteX9" fmla="*/ 15327 w 163640"/>
                  <a:gd name="connsiteY9" fmla="*/ 31987 h 136110"/>
                  <a:gd name="connsiteX10" fmla="*/ 12897 w 163640"/>
                  <a:gd name="connsiteY10" fmla="*/ 48394 h 136110"/>
                  <a:gd name="connsiteX11" fmla="*/ 86 w 163640"/>
                  <a:gd name="connsiteY11" fmla="*/ 56949 h 136110"/>
                  <a:gd name="connsiteX12" fmla="*/ 20254 w 163640"/>
                  <a:gd name="connsiteY12" fmla="*/ 85427 h 136110"/>
                  <a:gd name="connsiteX13" fmla="*/ 104064 w 163640"/>
                  <a:gd name="connsiteY13" fmla="*/ 136074 h 136110"/>
                  <a:gd name="connsiteX14" fmla="*/ 100678 w 163640"/>
                  <a:gd name="connsiteY14" fmla="*/ 123645 h 136110"/>
                  <a:gd name="connsiteX15" fmla="*/ 44854 w 163640"/>
                  <a:gd name="connsiteY15" fmla="*/ 53310 h 136110"/>
                  <a:gd name="connsiteX16" fmla="*/ 48646 w 163640"/>
                  <a:gd name="connsiteY16" fmla="*/ 36145 h 136110"/>
                  <a:gd name="connsiteX17" fmla="*/ 63731 w 163640"/>
                  <a:gd name="connsiteY17" fmla="*/ 42125 h 136110"/>
                  <a:gd name="connsiteX18" fmla="*/ 62463 w 163640"/>
                  <a:gd name="connsiteY18" fmla="*/ 58853 h 136110"/>
                  <a:gd name="connsiteX19" fmla="*/ 44854 w 163640"/>
                  <a:gd name="connsiteY19" fmla="*/ 53310 h 13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640" h="136110">
                    <a:moveTo>
                      <a:pt x="100678" y="123645"/>
                    </a:moveTo>
                    <a:cubicBezTo>
                      <a:pt x="65385" y="121117"/>
                      <a:pt x="77775" y="89780"/>
                      <a:pt x="93699" y="80457"/>
                    </a:cubicBezTo>
                    <a:cubicBezTo>
                      <a:pt x="106088" y="73197"/>
                      <a:pt x="129463" y="66803"/>
                      <a:pt x="144947" y="69534"/>
                    </a:cubicBezTo>
                    <a:cubicBezTo>
                      <a:pt x="148091" y="70092"/>
                      <a:pt x="149433" y="70045"/>
                      <a:pt x="163726" y="75456"/>
                    </a:cubicBezTo>
                    <a:cubicBezTo>
                      <a:pt x="163792" y="75456"/>
                      <a:pt x="151727" y="66569"/>
                      <a:pt x="151793" y="66573"/>
                    </a:cubicBezTo>
                    <a:cubicBezTo>
                      <a:pt x="152444" y="66156"/>
                      <a:pt x="107579" y="37432"/>
                      <a:pt x="99804" y="31464"/>
                    </a:cubicBezTo>
                    <a:cubicBezTo>
                      <a:pt x="94247" y="26814"/>
                      <a:pt x="89332" y="21446"/>
                      <a:pt x="85187" y="15505"/>
                    </a:cubicBezTo>
                    <a:cubicBezTo>
                      <a:pt x="81264" y="17958"/>
                      <a:pt x="76200" y="17565"/>
                      <a:pt x="72704" y="14533"/>
                    </a:cubicBezTo>
                    <a:cubicBezTo>
                      <a:pt x="68978" y="10664"/>
                      <a:pt x="67794" y="5003"/>
                      <a:pt x="69653" y="-37"/>
                    </a:cubicBezTo>
                    <a:cubicBezTo>
                      <a:pt x="53659" y="9244"/>
                      <a:pt x="31657" y="22503"/>
                      <a:pt x="15327" y="31987"/>
                    </a:cubicBezTo>
                    <a:cubicBezTo>
                      <a:pt x="15976" y="37573"/>
                      <a:pt x="15138" y="43233"/>
                      <a:pt x="12897" y="48394"/>
                    </a:cubicBezTo>
                    <a:cubicBezTo>
                      <a:pt x="10445" y="53313"/>
                      <a:pt x="5571" y="56571"/>
                      <a:pt x="86" y="56949"/>
                    </a:cubicBezTo>
                    <a:cubicBezTo>
                      <a:pt x="1752" y="68235"/>
                      <a:pt x="8040" y="74711"/>
                      <a:pt x="20254" y="85427"/>
                    </a:cubicBezTo>
                    <a:cubicBezTo>
                      <a:pt x="31618" y="95413"/>
                      <a:pt x="100483" y="134580"/>
                      <a:pt x="104064" y="136074"/>
                    </a:cubicBezTo>
                    <a:cubicBezTo>
                      <a:pt x="104056" y="136097"/>
                      <a:pt x="101056" y="123672"/>
                      <a:pt x="100678" y="123645"/>
                    </a:cubicBezTo>
                    <a:close/>
                    <a:moveTo>
                      <a:pt x="44854" y="53310"/>
                    </a:moveTo>
                    <a:cubicBezTo>
                      <a:pt x="41318" y="47497"/>
                      <a:pt x="42989" y="39929"/>
                      <a:pt x="48646" y="36145"/>
                    </a:cubicBezTo>
                    <a:cubicBezTo>
                      <a:pt x="53780" y="33130"/>
                      <a:pt x="59865" y="35942"/>
                      <a:pt x="63731" y="42125"/>
                    </a:cubicBezTo>
                    <a:cubicBezTo>
                      <a:pt x="67659" y="48402"/>
                      <a:pt x="67734" y="55705"/>
                      <a:pt x="62463" y="58853"/>
                    </a:cubicBezTo>
                    <a:cubicBezTo>
                      <a:pt x="56045" y="61868"/>
                      <a:pt x="48388" y="59458"/>
                      <a:pt x="44854" y="53310"/>
                    </a:cubicBezTo>
                    <a:close/>
                  </a:path>
                </a:pathLst>
              </a:custGeom>
              <a:solidFill>
                <a:srgbClr val="F4EECF"/>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2" name="Graphic 2">
                <a:extLst>
                  <a:ext uri="{FF2B5EF4-FFF2-40B4-BE49-F238E27FC236}">
                    <a16:creationId xmlns:a16="http://schemas.microsoft.com/office/drawing/2014/main" id="{AEAB4839-EC0B-C041-D7FA-6DB03DC41595}"/>
                  </a:ext>
                </a:extLst>
              </p:cNvPr>
              <p:cNvSpPr/>
              <p:nvPr/>
            </p:nvSpPr>
            <p:spPr>
              <a:xfrm>
                <a:off x="5393562" y="1449678"/>
                <a:ext cx="135408" cy="195222"/>
              </a:xfrm>
              <a:custGeom>
                <a:avLst/>
                <a:gdLst>
                  <a:gd name="connsiteX0" fmla="*/ 93055 w 135408"/>
                  <a:gd name="connsiteY0" fmla="*/ 0 h 195222"/>
                  <a:gd name="connsiteX1" fmla="*/ 0 w 135408"/>
                  <a:gd name="connsiteY1" fmla="*/ 54575 h 195222"/>
                  <a:gd name="connsiteX2" fmla="*/ 0 w 135408"/>
                  <a:gd name="connsiteY2" fmla="*/ 170483 h 195222"/>
                  <a:gd name="connsiteX3" fmla="*/ 42353 w 135408"/>
                  <a:gd name="connsiteY3" fmla="*/ 195223 h 195222"/>
                  <a:gd name="connsiteX4" fmla="*/ 42353 w 135408"/>
                  <a:gd name="connsiteY4" fmla="*/ 79320 h 195222"/>
                  <a:gd name="connsiteX5" fmla="*/ 135408 w 135408"/>
                  <a:gd name="connsiteY5" fmla="*/ 24744 h 195222"/>
                  <a:gd name="connsiteX6" fmla="*/ 93055 w 135408"/>
                  <a:gd name="connsiteY6" fmla="*/ 0 h 19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08" h="195222">
                    <a:moveTo>
                      <a:pt x="93055" y="0"/>
                    </a:moveTo>
                    <a:lnTo>
                      <a:pt x="0" y="54575"/>
                    </a:lnTo>
                    <a:lnTo>
                      <a:pt x="0" y="170483"/>
                    </a:lnTo>
                    <a:lnTo>
                      <a:pt x="42353" y="195223"/>
                    </a:lnTo>
                    <a:lnTo>
                      <a:pt x="42353" y="79320"/>
                    </a:lnTo>
                    <a:lnTo>
                      <a:pt x="135408" y="24744"/>
                    </a:lnTo>
                    <a:lnTo>
                      <a:pt x="93055" y="0"/>
                    </a:lnTo>
                    <a:close/>
                  </a:path>
                </a:pathLst>
              </a:custGeom>
              <a:solidFill>
                <a:srgbClr val="E9D500"/>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3" name="Graphic 2">
                <a:extLst>
                  <a:ext uri="{FF2B5EF4-FFF2-40B4-BE49-F238E27FC236}">
                    <a16:creationId xmlns:a16="http://schemas.microsoft.com/office/drawing/2014/main" id="{45CBE8B1-2180-E128-7D45-CF56410B6411}"/>
                  </a:ext>
                </a:extLst>
              </p:cNvPr>
              <p:cNvSpPr/>
              <p:nvPr/>
            </p:nvSpPr>
            <p:spPr>
              <a:xfrm>
                <a:off x="5401298" y="1454200"/>
                <a:ext cx="118712" cy="185466"/>
              </a:xfrm>
              <a:custGeom>
                <a:avLst/>
                <a:gdLst>
                  <a:gd name="connsiteX0" fmla="*/ 93055 w 118712"/>
                  <a:gd name="connsiteY0" fmla="*/ 0 h 185466"/>
                  <a:gd name="connsiteX1" fmla="*/ 0 w 118712"/>
                  <a:gd name="connsiteY1" fmla="*/ 54575 h 185466"/>
                  <a:gd name="connsiteX2" fmla="*/ 0 w 118712"/>
                  <a:gd name="connsiteY2" fmla="*/ 170479 h 185466"/>
                  <a:gd name="connsiteX3" fmla="*/ 25657 w 118712"/>
                  <a:gd name="connsiteY3" fmla="*/ 185466 h 185466"/>
                  <a:gd name="connsiteX4" fmla="*/ 25657 w 118712"/>
                  <a:gd name="connsiteY4" fmla="*/ 69563 h 185466"/>
                  <a:gd name="connsiteX5" fmla="*/ 118712 w 118712"/>
                  <a:gd name="connsiteY5" fmla="*/ 14988 h 185466"/>
                  <a:gd name="connsiteX6" fmla="*/ 93055 w 118712"/>
                  <a:gd name="connsiteY6" fmla="*/ 0 h 1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12" h="185466">
                    <a:moveTo>
                      <a:pt x="93055" y="0"/>
                    </a:moveTo>
                    <a:lnTo>
                      <a:pt x="0" y="54575"/>
                    </a:lnTo>
                    <a:lnTo>
                      <a:pt x="0" y="170479"/>
                    </a:lnTo>
                    <a:lnTo>
                      <a:pt x="25657" y="185466"/>
                    </a:lnTo>
                    <a:lnTo>
                      <a:pt x="25657" y="69563"/>
                    </a:lnTo>
                    <a:lnTo>
                      <a:pt x="118712" y="14988"/>
                    </a:lnTo>
                    <a:lnTo>
                      <a:pt x="93055" y="0"/>
                    </a:lnTo>
                    <a:close/>
                  </a:path>
                </a:pathLst>
              </a:custGeom>
              <a:solidFill>
                <a:srgbClr val="EAE6E0"/>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4" name="Graphic 2">
                <a:extLst>
                  <a:ext uri="{FF2B5EF4-FFF2-40B4-BE49-F238E27FC236}">
                    <a16:creationId xmlns:a16="http://schemas.microsoft.com/office/drawing/2014/main" id="{6F5CE4FC-4A60-48EB-3717-2A63FE1E6910}"/>
                  </a:ext>
                </a:extLst>
              </p:cNvPr>
              <p:cNvSpPr/>
              <p:nvPr/>
            </p:nvSpPr>
            <p:spPr>
              <a:xfrm>
                <a:off x="5393562" y="1504254"/>
                <a:ext cx="42353" cy="140647"/>
              </a:xfrm>
              <a:custGeom>
                <a:avLst/>
                <a:gdLst>
                  <a:gd name="connsiteX0" fmla="*/ 42353 w 42353"/>
                  <a:gd name="connsiteY0" fmla="*/ 24744 h 140647"/>
                  <a:gd name="connsiteX1" fmla="*/ 0 w 42353"/>
                  <a:gd name="connsiteY1" fmla="*/ 0 h 140647"/>
                  <a:gd name="connsiteX2" fmla="*/ 0 w 42353"/>
                  <a:gd name="connsiteY2" fmla="*/ 115907 h 140647"/>
                  <a:gd name="connsiteX3" fmla="*/ 42353 w 42353"/>
                  <a:gd name="connsiteY3" fmla="*/ 140647 h 140647"/>
                  <a:gd name="connsiteX4" fmla="*/ 42353 w 42353"/>
                  <a:gd name="connsiteY4" fmla="*/ 24744 h 140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3" h="140647">
                    <a:moveTo>
                      <a:pt x="42353" y="24744"/>
                    </a:moveTo>
                    <a:lnTo>
                      <a:pt x="0" y="0"/>
                    </a:lnTo>
                    <a:lnTo>
                      <a:pt x="0" y="115907"/>
                    </a:lnTo>
                    <a:lnTo>
                      <a:pt x="42353" y="140647"/>
                    </a:lnTo>
                    <a:lnTo>
                      <a:pt x="42353" y="24744"/>
                    </a:lnTo>
                    <a:close/>
                  </a:path>
                </a:pathLst>
              </a:custGeom>
              <a:solidFill>
                <a:srgbClr val="005D38">
                  <a:alpha val="30000"/>
                </a:srgbClr>
              </a:solidFill>
              <a:ln w="388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grpSp>
        <p:nvGrpSpPr>
          <p:cNvPr id="683" name="Group 682">
            <a:extLst>
              <a:ext uri="{FF2B5EF4-FFF2-40B4-BE49-F238E27FC236}">
                <a16:creationId xmlns:a16="http://schemas.microsoft.com/office/drawing/2014/main" id="{A411676D-689C-1740-85BD-C12BC4BCF011}"/>
              </a:ext>
            </a:extLst>
          </p:cNvPr>
          <p:cNvGrpSpPr/>
          <p:nvPr/>
        </p:nvGrpSpPr>
        <p:grpSpPr>
          <a:xfrm>
            <a:off x="2596527" y="1567942"/>
            <a:ext cx="1489864" cy="1517190"/>
            <a:chOff x="587702" y="698334"/>
            <a:chExt cx="1489864" cy="1517190"/>
          </a:xfrm>
        </p:grpSpPr>
        <p:sp>
          <p:nvSpPr>
            <p:cNvPr id="671" name="Oval 670">
              <a:extLst>
                <a:ext uri="{FF2B5EF4-FFF2-40B4-BE49-F238E27FC236}">
                  <a16:creationId xmlns:a16="http://schemas.microsoft.com/office/drawing/2014/main" id="{AE06D85B-C6C9-177A-5D5F-ACF73C1DD770}"/>
                </a:ext>
              </a:extLst>
            </p:cNvPr>
            <p:cNvSpPr/>
            <p:nvPr/>
          </p:nvSpPr>
          <p:spPr>
            <a:xfrm>
              <a:off x="587702" y="698334"/>
              <a:ext cx="1489864" cy="1517190"/>
            </a:xfrm>
            <a:prstGeom prst="ellipse">
              <a:avLst/>
            </a:prstGeom>
            <a:gradFill flip="none" rotWithShape="1">
              <a:gsLst>
                <a:gs pos="100000">
                  <a:srgbClr val="001771"/>
                </a:gs>
                <a:gs pos="0">
                  <a:srgbClr val="1352DE"/>
                </a:gs>
              </a:gsLst>
              <a:lin ang="2700000" scaled="1"/>
              <a:tileRect/>
            </a:gradFill>
            <a:ln w="3175">
              <a:noFill/>
            </a:ln>
            <a:effectLst>
              <a:outerShdw blurRad="50800" dist="38100" dir="2700000" algn="tl" rotWithShape="0">
                <a:srgbClr val="1353DE">
                  <a:alpha val="20000"/>
                </a:srgbClr>
              </a:outerShdw>
            </a:effectLst>
            <a:scene3d>
              <a:camera prst="isometricTopUp"/>
              <a:lightRig rig="sof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73" name="Graphic 671">
              <a:extLst>
                <a:ext uri="{FF2B5EF4-FFF2-40B4-BE49-F238E27FC236}">
                  <a16:creationId xmlns:a16="http://schemas.microsoft.com/office/drawing/2014/main" id="{9886CB82-BFD2-9BF9-9FE9-ECD0A2C73455}"/>
                </a:ext>
              </a:extLst>
            </p:cNvPr>
            <p:cNvGrpSpPr/>
            <p:nvPr/>
          </p:nvGrpSpPr>
          <p:grpSpPr>
            <a:xfrm>
              <a:off x="768234" y="1170456"/>
              <a:ext cx="1178786" cy="635723"/>
              <a:chOff x="768234" y="1170456"/>
              <a:chExt cx="1178786" cy="635723"/>
            </a:xfrm>
            <a:solidFill>
              <a:schemeClr val="bg1"/>
            </a:solidFill>
            <a:scene3d>
              <a:camera prst="isometricTopUp"/>
              <a:lightRig rig="threePt" dir="t"/>
            </a:scene3d>
          </p:grpSpPr>
          <p:sp>
            <p:nvSpPr>
              <p:cNvPr id="674" name="Freeform 673">
                <a:extLst>
                  <a:ext uri="{FF2B5EF4-FFF2-40B4-BE49-F238E27FC236}">
                    <a16:creationId xmlns:a16="http://schemas.microsoft.com/office/drawing/2014/main" id="{32047A17-ACDE-3764-7181-5B8E51FD823E}"/>
                  </a:ext>
                </a:extLst>
              </p:cNvPr>
              <p:cNvSpPr/>
              <p:nvPr/>
            </p:nvSpPr>
            <p:spPr>
              <a:xfrm>
                <a:off x="1380319" y="1686116"/>
                <a:ext cx="121025" cy="105147"/>
              </a:xfrm>
              <a:custGeom>
                <a:avLst/>
                <a:gdLst>
                  <a:gd name="connsiteX0" fmla="*/ 121025 w 121025"/>
                  <a:gd name="connsiteY0" fmla="*/ 78085 h 105147"/>
                  <a:gd name="connsiteX1" fmla="*/ 95610 w 121025"/>
                  <a:gd name="connsiteY1" fmla="*/ 101360 h 105147"/>
                  <a:gd name="connsiteX2" fmla="*/ 0 w 121025"/>
                  <a:gd name="connsiteY2" fmla="*/ 69676 h 105147"/>
                  <a:gd name="connsiteX3" fmla="*/ 3933 w 121025"/>
                  <a:gd name="connsiteY3" fmla="*/ 63369 h 105147"/>
                  <a:gd name="connsiteX4" fmla="*/ 15582 w 121025"/>
                  <a:gd name="connsiteY4" fmla="*/ 0 h 105147"/>
                  <a:gd name="connsiteX5" fmla="*/ 121025 w 121025"/>
                  <a:gd name="connsiteY5" fmla="*/ 78085 h 1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25" h="105147">
                    <a:moveTo>
                      <a:pt x="121025" y="78085"/>
                    </a:moveTo>
                    <a:cubicBezTo>
                      <a:pt x="117092" y="90699"/>
                      <a:pt x="95610" y="101360"/>
                      <a:pt x="95610" y="101360"/>
                    </a:cubicBezTo>
                    <a:cubicBezTo>
                      <a:pt x="60513" y="113974"/>
                      <a:pt x="17549" y="92951"/>
                      <a:pt x="0" y="69676"/>
                    </a:cubicBezTo>
                    <a:lnTo>
                      <a:pt x="3933" y="63369"/>
                    </a:lnTo>
                    <a:cubicBezTo>
                      <a:pt x="17549" y="44448"/>
                      <a:pt x="21482" y="21173"/>
                      <a:pt x="15582" y="0"/>
                    </a:cubicBezTo>
                    <a:lnTo>
                      <a:pt x="121025" y="78085"/>
                    </a:lnTo>
                    <a:close/>
                  </a:path>
                </a:pathLst>
              </a:custGeom>
              <a:solidFill>
                <a:schemeClr val="bg1"/>
              </a:solidFill>
              <a:ln w="40574" cap="flat">
                <a:noFill/>
                <a:prstDash val="solid"/>
                <a:miter/>
              </a:ln>
            </p:spPr>
            <p:txBody>
              <a:bodyPr rtlCol="0" anchor="ctr"/>
              <a:lstStyle/>
              <a:p>
                <a:endParaRPr lang="en-US"/>
              </a:p>
            </p:txBody>
          </p:sp>
          <p:sp>
            <p:nvSpPr>
              <p:cNvPr id="675" name="Freeform 674">
                <a:extLst>
                  <a:ext uri="{FF2B5EF4-FFF2-40B4-BE49-F238E27FC236}">
                    <a16:creationId xmlns:a16="http://schemas.microsoft.com/office/drawing/2014/main" id="{B9C6A885-0896-D0CB-F995-97F00EFD5FDD}"/>
                  </a:ext>
                </a:extLst>
              </p:cNvPr>
              <p:cNvSpPr/>
              <p:nvPr/>
            </p:nvSpPr>
            <p:spPr>
              <a:xfrm>
                <a:off x="971859" y="1340741"/>
                <a:ext cx="786664" cy="420446"/>
              </a:xfrm>
              <a:custGeom>
                <a:avLst/>
                <a:gdLst>
                  <a:gd name="connsiteX0" fmla="*/ 786665 w 786664"/>
                  <a:gd name="connsiteY0" fmla="*/ 286361 h 420446"/>
                  <a:gd name="connsiteX1" fmla="*/ 742490 w 786664"/>
                  <a:gd name="connsiteY1" fmla="*/ 313241 h 420446"/>
                  <a:gd name="connsiteX2" fmla="*/ 708301 w 786664"/>
                  <a:gd name="connsiteY2" fmla="*/ 311289 h 420446"/>
                  <a:gd name="connsiteX3" fmla="*/ 565793 w 786664"/>
                  <a:gd name="connsiteY3" fmla="*/ 219088 h 420446"/>
                  <a:gd name="connsiteX4" fmla="*/ 555809 w 786664"/>
                  <a:gd name="connsiteY4" fmla="*/ 221040 h 420446"/>
                  <a:gd name="connsiteX5" fmla="*/ 557776 w 786664"/>
                  <a:gd name="connsiteY5" fmla="*/ 230651 h 420446"/>
                  <a:gd name="connsiteX6" fmla="*/ 702250 w 786664"/>
                  <a:gd name="connsiteY6" fmla="*/ 324803 h 420446"/>
                  <a:gd name="connsiteX7" fmla="*/ 692265 w 786664"/>
                  <a:gd name="connsiteY7" fmla="*/ 357539 h 420446"/>
                  <a:gd name="connsiteX8" fmla="*/ 608001 w 786664"/>
                  <a:gd name="connsiteY8" fmla="*/ 363245 h 420446"/>
                  <a:gd name="connsiteX9" fmla="*/ 463527 w 786664"/>
                  <a:gd name="connsiteY9" fmla="*/ 269093 h 420446"/>
                  <a:gd name="connsiteX10" fmla="*/ 453542 w 786664"/>
                  <a:gd name="connsiteY10" fmla="*/ 271045 h 420446"/>
                  <a:gd name="connsiteX11" fmla="*/ 455509 w 786664"/>
                  <a:gd name="connsiteY11" fmla="*/ 280655 h 420446"/>
                  <a:gd name="connsiteX12" fmla="*/ 599983 w 786664"/>
                  <a:gd name="connsiteY12" fmla="*/ 374808 h 420446"/>
                  <a:gd name="connsiteX13" fmla="*/ 539773 w 786664"/>
                  <a:gd name="connsiteY13" fmla="*/ 409345 h 420446"/>
                  <a:gd name="connsiteX14" fmla="*/ 413302 w 786664"/>
                  <a:gd name="connsiteY14" fmla="*/ 326755 h 420446"/>
                  <a:gd name="connsiteX15" fmla="*/ 397266 w 786664"/>
                  <a:gd name="connsiteY15" fmla="*/ 309487 h 420446"/>
                  <a:gd name="connsiteX16" fmla="*/ 345074 w 786664"/>
                  <a:gd name="connsiteY16" fmla="*/ 295972 h 420446"/>
                  <a:gd name="connsiteX17" fmla="*/ 321020 w 786664"/>
                  <a:gd name="connsiteY17" fmla="*/ 303630 h 420446"/>
                  <a:gd name="connsiteX18" fmla="*/ 294999 w 786664"/>
                  <a:gd name="connsiteY18" fmla="*/ 267141 h 420446"/>
                  <a:gd name="connsiteX19" fmla="*/ 196666 w 786664"/>
                  <a:gd name="connsiteY19" fmla="*/ 278703 h 420446"/>
                  <a:gd name="connsiteX20" fmla="*/ 176546 w 786664"/>
                  <a:gd name="connsiteY20" fmla="*/ 257530 h 420446"/>
                  <a:gd name="connsiteX21" fmla="*/ 114369 w 786664"/>
                  <a:gd name="connsiteY21" fmla="*/ 245968 h 420446"/>
                  <a:gd name="connsiteX22" fmla="*/ 90315 w 786664"/>
                  <a:gd name="connsiteY22" fmla="*/ 215184 h 420446"/>
                  <a:gd name="connsiteX23" fmla="*/ 0 w 786664"/>
                  <a:gd name="connsiteY23" fmla="*/ 217136 h 420446"/>
                  <a:gd name="connsiteX24" fmla="*/ 68228 w 786664"/>
                  <a:gd name="connsiteY24" fmla="*/ 0 h 420446"/>
                  <a:gd name="connsiteX25" fmla="*/ 138423 w 786664"/>
                  <a:gd name="connsiteY25" fmla="*/ 36490 h 420446"/>
                  <a:gd name="connsiteX26" fmla="*/ 230705 w 786664"/>
                  <a:gd name="connsiteY26" fmla="*/ 24927 h 420446"/>
                  <a:gd name="connsiteX27" fmla="*/ 266861 w 786664"/>
                  <a:gd name="connsiteY27" fmla="*/ 15317 h 420446"/>
                  <a:gd name="connsiteX28" fmla="*/ 381230 w 786664"/>
                  <a:gd name="connsiteY28" fmla="*/ 19221 h 420446"/>
                  <a:gd name="connsiteX29" fmla="*/ 531755 w 786664"/>
                  <a:gd name="connsiteY29" fmla="*/ 98057 h 420446"/>
                  <a:gd name="connsiteX30" fmla="*/ 583947 w 786664"/>
                  <a:gd name="connsiteY30" fmla="*/ 146109 h 420446"/>
                  <a:gd name="connsiteX31" fmla="*/ 638106 w 786664"/>
                  <a:gd name="connsiteY31" fmla="*/ 196113 h 420446"/>
                  <a:gd name="connsiteX32" fmla="*/ 778647 w 786664"/>
                  <a:gd name="connsiteY32" fmla="*/ 288314 h 420446"/>
                  <a:gd name="connsiteX33" fmla="*/ 786665 w 786664"/>
                  <a:gd name="connsiteY33" fmla="*/ 286361 h 42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86664" h="420446">
                    <a:moveTo>
                      <a:pt x="786665" y="286361"/>
                    </a:moveTo>
                    <a:cubicBezTo>
                      <a:pt x="780613" y="295972"/>
                      <a:pt x="768662" y="307535"/>
                      <a:pt x="742490" y="313241"/>
                    </a:cubicBezTo>
                    <a:cubicBezTo>
                      <a:pt x="742490" y="313241"/>
                      <a:pt x="730388" y="317145"/>
                      <a:pt x="708301" y="311289"/>
                    </a:cubicBezTo>
                    <a:lnTo>
                      <a:pt x="565793" y="219088"/>
                    </a:lnTo>
                    <a:cubicBezTo>
                      <a:pt x="561709" y="217136"/>
                      <a:pt x="557776" y="217136"/>
                      <a:pt x="555809" y="221040"/>
                    </a:cubicBezTo>
                    <a:cubicBezTo>
                      <a:pt x="553842" y="222993"/>
                      <a:pt x="553842" y="228699"/>
                      <a:pt x="557776" y="230651"/>
                    </a:cubicBezTo>
                    <a:lnTo>
                      <a:pt x="702250" y="324803"/>
                    </a:lnTo>
                    <a:cubicBezTo>
                      <a:pt x="706334" y="334414"/>
                      <a:pt x="706334" y="349730"/>
                      <a:pt x="692265" y="357539"/>
                    </a:cubicBezTo>
                    <a:cubicBezTo>
                      <a:pt x="692265" y="357539"/>
                      <a:pt x="666244" y="382466"/>
                      <a:pt x="608001" y="363245"/>
                    </a:cubicBezTo>
                    <a:lnTo>
                      <a:pt x="463527" y="269093"/>
                    </a:lnTo>
                    <a:cubicBezTo>
                      <a:pt x="461560" y="267141"/>
                      <a:pt x="455509" y="267141"/>
                      <a:pt x="453542" y="271045"/>
                    </a:cubicBezTo>
                    <a:cubicBezTo>
                      <a:pt x="451576" y="274949"/>
                      <a:pt x="451576" y="278703"/>
                      <a:pt x="455509" y="280655"/>
                    </a:cubicBezTo>
                    <a:lnTo>
                      <a:pt x="599983" y="374808"/>
                    </a:lnTo>
                    <a:cubicBezTo>
                      <a:pt x="616019" y="399735"/>
                      <a:pt x="598016" y="440129"/>
                      <a:pt x="539773" y="409345"/>
                    </a:cubicBezTo>
                    <a:cubicBezTo>
                      <a:pt x="539773" y="409345"/>
                      <a:pt x="449458" y="349730"/>
                      <a:pt x="413302" y="326755"/>
                    </a:cubicBezTo>
                    <a:cubicBezTo>
                      <a:pt x="409217" y="321049"/>
                      <a:pt x="403317" y="315193"/>
                      <a:pt x="397266" y="309487"/>
                    </a:cubicBezTo>
                    <a:cubicBezTo>
                      <a:pt x="381230" y="297924"/>
                      <a:pt x="363076" y="294170"/>
                      <a:pt x="345074" y="295972"/>
                    </a:cubicBezTo>
                    <a:cubicBezTo>
                      <a:pt x="337056" y="297924"/>
                      <a:pt x="327071" y="299876"/>
                      <a:pt x="321020" y="303630"/>
                    </a:cubicBezTo>
                    <a:cubicBezTo>
                      <a:pt x="316935" y="290116"/>
                      <a:pt x="306951" y="276751"/>
                      <a:pt x="294999" y="267141"/>
                    </a:cubicBezTo>
                    <a:cubicBezTo>
                      <a:pt x="264894" y="244015"/>
                      <a:pt x="220720" y="249872"/>
                      <a:pt x="196666" y="278703"/>
                    </a:cubicBezTo>
                    <a:cubicBezTo>
                      <a:pt x="192582" y="271045"/>
                      <a:pt x="184564" y="263386"/>
                      <a:pt x="176546" y="257530"/>
                    </a:cubicBezTo>
                    <a:cubicBezTo>
                      <a:pt x="158543" y="244015"/>
                      <a:pt x="134338" y="240261"/>
                      <a:pt x="114369" y="245968"/>
                    </a:cubicBezTo>
                    <a:cubicBezTo>
                      <a:pt x="110284" y="234405"/>
                      <a:pt x="102266" y="222842"/>
                      <a:pt x="90315" y="215184"/>
                    </a:cubicBezTo>
                    <a:cubicBezTo>
                      <a:pt x="62177" y="195963"/>
                      <a:pt x="26020" y="197915"/>
                      <a:pt x="0" y="217136"/>
                    </a:cubicBezTo>
                    <a:lnTo>
                      <a:pt x="68228" y="0"/>
                    </a:lnTo>
                    <a:cubicBezTo>
                      <a:pt x="90315" y="30783"/>
                      <a:pt x="128438" y="34538"/>
                      <a:pt x="138423" y="36490"/>
                    </a:cubicBezTo>
                    <a:cubicBezTo>
                      <a:pt x="176546" y="40394"/>
                      <a:pt x="204684" y="32585"/>
                      <a:pt x="230705" y="24927"/>
                    </a:cubicBezTo>
                    <a:cubicBezTo>
                      <a:pt x="242807" y="21023"/>
                      <a:pt x="254758" y="17269"/>
                      <a:pt x="266861" y="15317"/>
                    </a:cubicBezTo>
                    <a:cubicBezTo>
                      <a:pt x="301051" y="9610"/>
                      <a:pt x="355209" y="7658"/>
                      <a:pt x="381230" y="19221"/>
                    </a:cubicBezTo>
                    <a:cubicBezTo>
                      <a:pt x="427371" y="38442"/>
                      <a:pt x="487581" y="63369"/>
                      <a:pt x="531755" y="98057"/>
                    </a:cubicBezTo>
                    <a:cubicBezTo>
                      <a:pt x="549758" y="111571"/>
                      <a:pt x="565945" y="128840"/>
                      <a:pt x="583947" y="146109"/>
                    </a:cubicBezTo>
                    <a:cubicBezTo>
                      <a:pt x="599983" y="163378"/>
                      <a:pt x="618137" y="180647"/>
                      <a:pt x="638106" y="196113"/>
                    </a:cubicBezTo>
                    <a:cubicBezTo>
                      <a:pt x="726455" y="267291"/>
                      <a:pt x="758526" y="288314"/>
                      <a:pt x="778647" y="288314"/>
                    </a:cubicBezTo>
                    <a:cubicBezTo>
                      <a:pt x="782731" y="288314"/>
                      <a:pt x="784698" y="286361"/>
                      <a:pt x="786665" y="286361"/>
                    </a:cubicBezTo>
                    <a:close/>
                  </a:path>
                </a:pathLst>
              </a:custGeom>
              <a:solidFill>
                <a:schemeClr val="bg1"/>
              </a:solidFill>
              <a:ln w="40574" cap="flat">
                <a:noFill/>
                <a:prstDash val="solid"/>
                <a:miter/>
              </a:ln>
            </p:spPr>
            <p:txBody>
              <a:bodyPr rtlCol="0" anchor="ctr"/>
              <a:lstStyle/>
              <a:p>
                <a:endParaRPr lang="en-US"/>
              </a:p>
            </p:txBody>
          </p:sp>
          <p:sp>
            <p:nvSpPr>
              <p:cNvPr id="676" name="Freeform 675">
                <a:extLst>
                  <a:ext uri="{FF2B5EF4-FFF2-40B4-BE49-F238E27FC236}">
                    <a16:creationId xmlns:a16="http://schemas.microsoft.com/office/drawing/2014/main" id="{A37901DD-5A2B-619E-DCF5-9B2E3CDD7DCE}"/>
                  </a:ext>
                </a:extLst>
              </p:cNvPr>
              <p:cNvSpPr/>
              <p:nvPr/>
            </p:nvSpPr>
            <p:spPr>
              <a:xfrm>
                <a:off x="1062711" y="1205441"/>
                <a:ext cx="710940" cy="390591"/>
              </a:xfrm>
              <a:custGeom>
                <a:avLst/>
                <a:gdLst>
                  <a:gd name="connsiteX0" fmla="*/ 710940 w 710940"/>
                  <a:gd name="connsiteY0" fmla="*/ 372258 h 390591"/>
                  <a:gd name="connsiteX1" fmla="*/ 677659 w 710940"/>
                  <a:gd name="connsiteY1" fmla="*/ 390277 h 390591"/>
                  <a:gd name="connsiteX2" fmla="*/ 562382 w 710940"/>
                  <a:gd name="connsiteY2" fmla="*/ 304384 h 390591"/>
                  <a:gd name="connsiteX3" fmla="*/ 458754 w 710940"/>
                  <a:gd name="connsiteY3" fmla="*/ 202423 h 390591"/>
                  <a:gd name="connsiteX4" fmla="*/ 302329 w 710940"/>
                  <a:gd name="connsiteY4" fmla="*/ 114427 h 390591"/>
                  <a:gd name="connsiteX5" fmla="*/ 173285 w 710940"/>
                  <a:gd name="connsiteY5" fmla="*/ 110373 h 390591"/>
                  <a:gd name="connsiteX6" fmla="*/ 58009 w 710940"/>
                  <a:gd name="connsiteY6" fmla="*/ 132297 h 390591"/>
                  <a:gd name="connsiteX7" fmla="*/ 13078 w 710940"/>
                  <a:gd name="connsiteY7" fmla="*/ 112325 h 390591"/>
                  <a:gd name="connsiteX8" fmla="*/ 28660 w 710940"/>
                  <a:gd name="connsiteY8" fmla="*/ 54362 h 390591"/>
                  <a:gd name="connsiteX9" fmla="*/ 151803 w 710940"/>
                  <a:gd name="connsiteY9" fmla="*/ 4357 h 390591"/>
                  <a:gd name="connsiteX10" fmla="*/ 194767 w 710940"/>
                  <a:gd name="connsiteY10" fmla="*/ 303 h 390591"/>
                  <a:gd name="connsiteX11" fmla="*/ 272980 w 710940"/>
                  <a:gd name="connsiteY11" fmla="*/ 4357 h 390591"/>
                  <a:gd name="connsiteX12" fmla="*/ 368741 w 710940"/>
                  <a:gd name="connsiteY12" fmla="*/ 14418 h 390591"/>
                  <a:gd name="connsiteX13" fmla="*/ 437121 w 710940"/>
                  <a:gd name="connsiteY13" fmla="*/ 44451 h 390591"/>
                  <a:gd name="connsiteX14" fmla="*/ 528949 w 710940"/>
                  <a:gd name="connsiteY14" fmla="*/ 70429 h 390591"/>
                  <a:gd name="connsiteX15" fmla="*/ 599295 w 710940"/>
                  <a:gd name="connsiteY15" fmla="*/ 72381 h 390591"/>
                  <a:gd name="connsiteX16" fmla="*/ 710789 w 710940"/>
                  <a:gd name="connsiteY16" fmla="*/ 372258 h 390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0940" h="390591">
                    <a:moveTo>
                      <a:pt x="710940" y="372258"/>
                    </a:moveTo>
                    <a:cubicBezTo>
                      <a:pt x="701107" y="376312"/>
                      <a:pt x="689459" y="382318"/>
                      <a:pt x="677659" y="390277"/>
                    </a:cubicBezTo>
                    <a:cubicBezTo>
                      <a:pt x="669792" y="396284"/>
                      <a:pt x="574031" y="314294"/>
                      <a:pt x="562382" y="304384"/>
                    </a:cubicBezTo>
                    <a:cubicBezTo>
                      <a:pt x="525167" y="272399"/>
                      <a:pt x="495969" y="232455"/>
                      <a:pt x="458754" y="202423"/>
                    </a:cubicBezTo>
                    <a:cubicBezTo>
                      <a:pt x="413823" y="164431"/>
                      <a:pt x="357093" y="136501"/>
                      <a:pt x="302329" y="114427"/>
                    </a:cubicBezTo>
                    <a:cubicBezTo>
                      <a:pt x="269047" y="100462"/>
                      <a:pt x="208534" y="102414"/>
                      <a:pt x="173285" y="110373"/>
                    </a:cubicBezTo>
                    <a:cubicBezTo>
                      <a:pt x="130321" y="118331"/>
                      <a:pt x="102939" y="138303"/>
                      <a:pt x="58009" y="132297"/>
                    </a:cubicBezTo>
                    <a:cubicBezTo>
                      <a:pt x="42427" y="130344"/>
                      <a:pt x="24727" y="126290"/>
                      <a:pt x="13078" y="112325"/>
                    </a:cubicBezTo>
                    <a:cubicBezTo>
                      <a:pt x="-10371" y="84394"/>
                      <a:pt x="-537" y="64423"/>
                      <a:pt x="28660" y="54362"/>
                    </a:cubicBezTo>
                    <a:cubicBezTo>
                      <a:pt x="71624" y="40397"/>
                      <a:pt x="110806" y="26431"/>
                      <a:pt x="151803" y="4357"/>
                    </a:cubicBezTo>
                    <a:cubicBezTo>
                      <a:pt x="163603" y="-1649"/>
                      <a:pt x="183119" y="303"/>
                      <a:pt x="194767" y="303"/>
                    </a:cubicBezTo>
                    <a:cubicBezTo>
                      <a:pt x="222149" y="303"/>
                      <a:pt x="247565" y="2255"/>
                      <a:pt x="272980" y="4357"/>
                    </a:cubicBezTo>
                    <a:cubicBezTo>
                      <a:pt x="304295" y="6309"/>
                      <a:pt x="337426" y="4357"/>
                      <a:pt x="368741" y="14418"/>
                    </a:cubicBezTo>
                    <a:cubicBezTo>
                      <a:pt x="392190" y="22377"/>
                      <a:pt x="413672" y="34390"/>
                      <a:pt x="437121" y="44451"/>
                    </a:cubicBezTo>
                    <a:cubicBezTo>
                      <a:pt x="466469" y="56464"/>
                      <a:pt x="497785" y="64423"/>
                      <a:pt x="528949" y="70429"/>
                    </a:cubicBezTo>
                    <a:cubicBezTo>
                      <a:pt x="534849" y="70429"/>
                      <a:pt x="571913" y="72381"/>
                      <a:pt x="599295" y="72381"/>
                    </a:cubicBezTo>
                    <a:lnTo>
                      <a:pt x="710789" y="372258"/>
                    </a:lnTo>
                    <a:close/>
                  </a:path>
                </a:pathLst>
              </a:custGeom>
              <a:solidFill>
                <a:schemeClr val="bg1"/>
              </a:solidFill>
              <a:ln w="40574" cap="flat">
                <a:noFill/>
                <a:prstDash val="solid"/>
                <a:miter/>
              </a:ln>
            </p:spPr>
            <p:txBody>
              <a:bodyPr rtlCol="0" anchor="ctr"/>
              <a:lstStyle/>
              <a:p>
                <a:endParaRPr lang="en-US"/>
              </a:p>
            </p:txBody>
          </p:sp>
          <p:sp>
            <p:nvSpPr>
              <p:cNvPr id="677" name="Freeform 676">
                <a:extLst>
                  <a:ext uri="{FF2B5EF4-FFF2-40B4-BE49-F238E27FC236}">
                    <a16:creationId xmlns:a16="http://schemas.microsoft.com/office/drawing/2014/main" id="{AB07FAA1-1F4D-9C85-2C3F-537B3AADEEC0}"/>
                  </a:ext>
                </a:extLst>
              </p:cNvPr>
              <p:cNvSpPr/>
              <p:nvPr/>
            </p:nvSpPr>
            <p:spPr>
              <a:xfrm>
                <a:off x="971918" y="1581065"/>
                <a:ext cx="75673" cy="75035"/>
              </a:xfrm>
              <a:custGeom>
                <a:avLst/>
                <a:gdLst>
                  <a:gd name="connsiteX0" fmla="*/ 14161 w 75673"/>
                  <a:gd name="connsiteY0" fmla="*/ 68111 h 75035"/>
                  <a:gd name="connsiteX1" fmla="*/ 14161 w 75673"/>
                  <a:gd name="connsiteY1" fmla="*/ 68111 h 75035"/>
                  <a:gd name="connsiteX2" fmla="*/ 6597 w 75673"/>
                  <a:gd name="connsiteY2" fmla="*/ 19008 h 75035"/>
                  <a:gd name="connsiteX3" fmla="*/ 10379 w 75673"/>
                  <a:gd name="connsiteY3" fmla="*/ 13602 h 75035"/>
                  <a:gd name="connsiteX4" fmla="*/ 61512 w 75673"/>
                  <a:gd name="connsiteY4" fmla="*/ 6394 h 75035"/>
                  <a:gd name="connsiteX5" fmla="*/ 69076 w 75673"/>
                  <a:gd name="connsiteY5" fmla="*/ 55498 h 75035"/>
                  <a:gd name="connsiteX6" fmla="*/ 65294 w 75673"/>
                  <a:gd name="connsiteY6" fmla="*/ 60903 h 75035"/>
                  <a:gd name="connsiteX7" fmla="*/ 14161 w 75673"/>
                  <a:gd name="connsiteY7" fmla="*/ 68111 h 7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73" h="75035">
                    <a:moveTo>
                      <a:pt x="14161" y="68111"/>
                    </a:moveTo>
                    <a:lnTo>
                      <a:pt x="14161" y="68111"/>
                    </a:lnTo>
                    <a:cubicBezTo>
                      <a:pt x="-967" y="57149"/>
                      <a:pt x="-4749" y="33574"/>
                      <a:pt x="6597" y="19008"/>
                    </a:cubicBezTo>
                    <a:lnTo>
                      <a:pt x="10379" y="13602"/>
                    </a:lnTo>
                    <a:cubicBezTo>
                      <a:pt x="21725" y="-964"/>
                      <a:pt x="46384" y="-4568"/>
                      <a:pt x="61512" y="6394"/>
                    </a:cubicBezTo>
                    <a:cubicBezTo>
                      <a:pt x="76641" y="17356"/>
                      <a:pt x="80423" y="40932"/>
                      <a:pt x="69076" y="55498"/>
                    </a:cubicBezTo>
                    <a:lnTo>
                      <a:pt x="65294" y="60903"/>
                    </a:lnTo>
                    <a:cubicBezTo>
                      <a:pt x="53948" y="77271"/>
                      <a:pt x="29289" y="79073"/>
                      <a:pt x="14161" y="68111"/>
                    </a:cubicBezTo>
                    <a:close/>
                  </a:path>
                </a:pathLst>
              </a:custGeom>
              <a:solidFill>
                <a:schemeClr val="bg1"/>
              </a:solidFill>
              <a:ln w="40574" cap="flat">
                <a:noFill/>
                <a:prstDash val="solid"/>
                <a:miter/>
              </a:ln>
            </p:spPr>
            <p:txBody>
              <a:bodyPr rtlCol="0" anchor="ctr"/>
              <a:lstStyle/>
              <a:p>
                <a:endParaRPr lang="en-US"/>
              </a:p>
            </p:txBody>
          </p:sp>
          <p:sp>
            <p:nvSpPr>
              <p:cNvPr id="678" name="Freeform 677">
                <a:extLst>
                  <a:ext uri="{FF2B5EF4-FFF2-40B4-BE49-F238E27FC236}">
                    <a16:creationId xmlns:a16="http://schemas.microsoft.com/office/drawing/2014/main" id="{FFB7B5B1-B52B-E53E-6234-6856E0AAD300}"/>
                  </a:ext>
                </a:extLst>
              </p:cNvPr>
              <p:cNvSpPr/>
              <p:nvPr/>
            </p:nvSpPr>
            <p:spPr>
              <a:xfrm>
                <a:off x="1047541" y="1611041"/>
                <a:ext cx="90685" cy="105007"/>
              </a:xfrm>
              <a:custGeom>
                <a:avLst/>
                <a:gdLst>
                  <a:gd name="connsiteX0" fmla="*/ 15087 w 90685"/>
                  <a:gd name="connsiteY0" fmla="*/ 95798 h 105007"/>
                  <a:gd name="connsiteX1" fmla="*/ 15087 w 90685"/>
                  <a:gd name="connsiteY1" fmla="*/ 95798 h 105007"/>
                  <a:gd name="connsiteX2" fmla="*/ 7069 w 90685"/>
                  <a:gd name="connsiteY2" fmla="*/ 36333 h 105007"/>
                  <a:gd name="connsiteX3" fmla="*/ 21138 w 90685"/>
                  <a:gd name="connsiteY3" fmla="*/ 16512 h 105007"/>
                  <a:gd name="connsiteX4" fmla="*/ 75599 w 90685"/>
                  <a:gd name="connsiteY4" fmla="*/ 7652 h 105007"/>
                  <a:gd name="connsiteX5" fmla="*/ 83617 w 90685"/>
                  <a:gd name="connsiteY5" fmla="*/ 67117 h 105007"/>
                  <a:gd name="connsiteX6" fmla="*/ 69548 w 90685"/>
                  <a:gd name="connsiteY6" fmla="*/ 86938 h 105007"/>
                  <a:gd name="connsiteX7" fmla="*/ 15087 w 90685"/>
                  <a:gd name="connsiteY7" fmla="*/ 95798 h 10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85" h="105007">
                    <a:moveTo>
                      <a:pt x="15087" y="95798"/>
                    </a:moveTo>
                    <a:lnTo>
                      <a:pt x="15087" y="95798"/>
                    </a:lnTo>
                    <a:cubicBezTo>
                      <a:pt x="-1101" y="82584"/>
                      <a:pt x="-5034" y="53902"/>
                      <a:pt x="7069" y="36333"/>
                    </a:cubicBezTo>
                    <a:lnTo>
                      <a:pt x="21138" y="16512"/>
                    </a:lnTo>
                    <a:cubicBezTo>
                      <a:pt x="33240" y="-1057"/>
                      <a:pt x="59412" y="-5562"/>
                      <a:pt x="75599" y="7652"/>
                    </a:cubicBezTo>
                    <a:cubicBezTo>
                      <a:pt x="91786" y="20866"/>
                      <a:pt x="95720" y="49548"/>
                      <a:pt x="83617" y="67117"/>
                    </a:cubicBezTo>
                    <a:lnTo>
                      <a:pt x="69548" y="86938"/>
                    </a:lnTo>
                    <a:cubicBezTo>
                      <a:pt x="57445" y="106760"/>
                      <a:pt x="33240" y="111115"/>
                      <a:pt x="15087" y="95798"/>
                    </a:cubicBezTo>
                    <a:close/>
                  </a:path>
                </a:pathLst>
              </a:custGeom>
              <a:solidFill>
                <a:schemeClr val="bg1"/>
              </a:solidFill>
              <a:ln w="40574" cap="flat">
                <a:noFill/>
                <a:prstDash val="solid"/>
                <a:miter/>
              </a:ln>
            </p:spPr>
            <p:txBody>
              <a:bodyPr rtlCol="0" anchor="ctr"/>
              <a:lstStyle/>
              <a:p>
                <a:endParaRPr lang="en-US"/>
              </a:p>
            </p:txBody>
          </p:sp>
          <p:sp>
            <p:nvSpPr>
              <p:cNvPr id="679" name="Freeform 678">
                <a:extLst>
                  <a:ext uri="{FF2B5EF4-FFF2-40B4-BE49-F238E27FC236}">
                    <a16:creationId xmlns:a16="http://schemas.microsoft.com/office/drawing/2014/main" id="{4E7873D5-EDA2-39B1-EB3A-778059563EE5}"/>
                  </a:ext>
                </a:extLst>
              </p:cNvPr>
              <p:cNvSpPr/>
              <p:nvPr/>
            </p:nvSpPr>
            <p:spPr>
              <a:xfrm>
                <a:off x="1123056" y="1625981"/>
                <a:ext cx="136322" cy="150172"/>
              </a:xfrm>
              <a:custGeom>
                <a:avLst/>
                <a:gdLst>
                  <a:gd name="connsiteX0" fmla="*/ 15969 w 136322"/>
                  <a:gd name="connsiteY0" fmla="*/ 142275 h 150172"/>
                  <a:gd name="connsiteX1" fmla="*/ 15969 w 136322"/>
                  <a:gd name="connsiteY1" fmla="*/ 142275 h 150172"/>
                  <a:gd name="connsiteX2" fmla="*/ 7497 w 136322"/>
                  <a:gd name="connsiteY2" fmla="*/ 86114 h 150172"/>
                  <a:gd name="connsiteX3" fmla="*/ 62866 w 136322"/>
                  <a:gd name="connsiteY3" fmla="*/ 15537 h 150172"/>
                  <a:gd name="connsiteX4" fmla="*/ 120353 w 136322"/>
                  <a:gd name="connsiteY4" fmla="*/ 7278 h 150172"/>
                  <a:gd name="connsiteX5" fmla="*/ 128825 w 136322"/>
                  <a:gd name="connsiteY5" fmla="*/ 63439 h 150172"/>
                  <a:gd name="connsiteX6" fmla="*/ 73456 w 136322"/>
                  <a:gd name="connsiteY6" fmla="*/ 134016 h 150172"/>
                  <a:gd name="connsiteX7" fmla="*/ 15969 w 136322"/>
                  <a:gd name="connsiteY7" fmla="*/ 142275 h 1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322" h="150172">
                    <a:moveTo>
                      <a:pt x="15969" y="142275"/>
                    </a:moveTo>
                    <a:lnTo>
                      <a:pt x="15969" y="142275"/>
                    </a:lnTo>
                    <a:cubicBezTo>
                      <a:pt x="-1126" y="129812"/>
                      <a:pt x="-5362" y="102782"/>
                      <a:pt x="7497" y="86114"/>
                    </a:cubicBezTo>
                    <a:lnTo>
                      <a:pt x="62866" y="15537"/>
                    </a:lnTo>
                    <a:cubicBezTo>
                      <a:pt x="75574" y="-1131"/>
                      <a:pt x="103259" y="-5185"/>
                      <a:pt x="120353" y="7278"/>
                    </a:cubicBezTo>
                    <a:cubicBezTo>
                      <a:pt x="137448" y="19742"/>
                      <a:pt x="141684" y="46771"/>
                      <a:pt x="128825" y="63439"/>
                    </a:cubicBezTo>
                    <a:lnTo>
                      <a:pt x="73456" y="134016"/>
                    </a:lnTo>
                    <a:cubicBezTo>
                      <a:pt x="60748" y="152787"/>
                      <a:pt x="33064" y="154739"/>
                      <a:pt x="15969" y="142275"/>
                    </a:cubicBezTo>
                    <a:close/>
                  </a:path>
                </a:pathLst>
              </a:custGeom>
              <a:solidFill>
                <a:schemeClr val="bg1"/>
              </a:solidFill>
              <a:ln w="40574" cap="flat">
                <a:noFill/>
                <a:prstDash val="solid"/>
                <a:miter/>
              </a:ln>
            </p:spPr>
            <p:txBody>
              <a:bodyPr rtlCol="0" anchor="ctr"/>
              <a:lstStyle/>
              <a:p>
                <a:endParaRPr lang="en-US"/>
              </a:p>
            </p:txBody>
          </p:sp>
          <p:sp>
            <p:nvSpPr>
              <p:cNvPr id="680" name="Freeform 679">
                <a:extLst>
                  <a:ext uri="{FF2B5EF4-FFF2-40B4-BE49-F238E27FC236}">
                    <a16:creationId xmlns:a16="http://schemas.microsoft.com/office/drawing/2014/main" id="{C3964FFA-C578-5270-A80F-64CB6F4BBB61}"/>
                  </a:ext>
                </a:extLst>
              </p:cNvPr>
              <p:cNvSpPr/>
              <p:nvPr/>
            </p:nvSpPr>
            <p:spPr>
              <a:xfrm>
                <a:off x="1244137" y="1670987"/>
                <a:ext cx="121081" cy="135192"/>
              </a:xfrm>
              <a:custGeom>
                <a:avLst/>
                <a:gdLst>
                  <a:gd name="connsiteX0" fmla="*/ 15610 w 121081"/>
                  <a:gd name="connsiteY0" fmla="*/ 126550 h 135192"/>
                  <a:gd name="connsiteX1" fmla="*/ 15610 w 121081"/>
                  <a:gd name="connsiteY1" fmla="*/ 126550 h 135192"/>
                  <a:gd name="connsiteX2" fmla="*/ 7290 w 121081"/>
                  <a:gd name="connsiteY2" fmla="*/ 70990 h 135192"/>
                  <a:gd name="connsiteX3" fmla="*/ 49043 w 121081"/>
                  <a:gd name="connsiteY3" fmla="*/ 15430 h 135192"/>
                  <a:gd name="connsiteX4" fmla="*/ 105471 w 121081"/>
                  <a:gd name="connsiteY4" fmla="*/ 7171 h 135192"/>
                  <a:gd name="connsiteX5" fmla="*/ 113792 w 121081"/>
                  <a:gd name="connsiteY5" fmla="*/ 62731 h 135192"/>
                  <a:gd name="connsiteX6" fmla="*/ 72038 w 121081"/>
                  <a:gd name="connsiteY6" fmla="*/ 118291 h 135192"/>
                  <a:gd name="connsiteX7" fmla="*/ 15610 w 121081"/>
                  <a:gd name="connsiteY7" fmla="*/ 126550 h 13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81" h="135192">
                    <a:moveTo>
                      <a:pt x="15610" y="126550"/>
                    </a:moveTo>
                    <a:lnTo>
                      <a:pt x="15610" y="126550"/>
                    </a:lnTo>
                    <a:cubicBezTo>
                      <a:pt x="-1031" y="114237"/>
                      <a:pt x="-5267" y="87508"/>
                      <a:pt x="7290" y="70990"/>
                    </a:cubicBezTo>
                    <a:lnTo>
                      <a:pt x="49043" y="15430"/>
                    </a:lnTo>
                    <a:cubicBezTo>
                      <a:pt x="61600" y="-1088"/>
                      <a:pt x="88679" y="-5143"/>
                      <a:pt x="105471" y="7171"/>
                    </a:cubicBezTo>
                    <a:cubicBezTo>
                      <a:pt x="122112" y="19484"/>
                      <a:pt x="126348" y="46213"/>
                      <a:pt x="113792" y="62731"/>
                    </a:cubicBezTo>
                    <a:lnTo>
                      <a:pt x="72038" y="118291"/>
                    </a:lnTo>
                    <a:cubicBezTo>
                      <a:pt x="57364" y="136762"/>
                      <a:pt x="32402" y="140966"/>
                      <a:pt x="15610" y="126550"/>
                    </a:cubicBezTo>
                    <a:close/>
                  </a:path>
                </a:pathLst>
              </a:custGeom>
              <a:solidFill>
                <a:schemeClr val="bg1"/>
              </a:solidFill>
              <a:ln w="40574" cap="flat">
                <a:noFill/>
                <a:prstDash val="solid"/>
                <a:miter/>
              </a:ln>
            </p:spPr>
            <p:txBody>
              <a:bodyPr rtlCol="0" anchor="ctr"/>
              <a:lstStyle/>
              <a:p>
                <a:endParaRPr lang="en-US"/>
              </a:p>
            </p:txBody>
          </p:sp>
          <p:sp>
            <p:nvSpPr>
              <p:cNvPr id="681" name="Freeform 680">
                <a:extLst>
                  <a:ext uri="{FF2B5EF4-FFF2-40B4-BE49-F238E27FC236}">
                    <a16:creationId xmlns:a16="http://schemas.microsoft.com/office/drawing/2014/main" id="{16EC3A33-C61E-2429-597E-DC3FCA7BADE9}"/>
                  </a:ext>
                </a:extLst>
              </p:cNvPr>
              <p:cNvSpPr/>
              <p:nvPr/>
            </p:nvSpPr>
            <p:spPr>
              <a:xfrm>
                <a:off x="1698018" y="1170456"/>
                <a:ext cx="249001" cy="410537"/>
              </a:xfrm>
              <a:custGeom>
                <a:avLst/>
                <a:gdLst>
                  <a:gd name="connsiteX0" fmla="*/ 167007 w 249001"/>
                  <a:gd name="connsiteY0" fmla="*/ 0 h 410537"/>
                  <a:gd name="connsiteX1" fmla="*/ 19659 w 249001"/>
                  <a:gd name="connsiteY1" fmla="*/ 56011 h 410537"/>
                  <a:gd name="connsiteX2" fmla="*/ 1959 w 249001"/>
                  <a:gd name="connsiteY2" fmla="*/ 93251 h 410537"/>
                  <a:gd name="connsiteX3" fmla="*/ 113605 w 249001"/>
                  <a:gd name="connsiteY3" fmla="*/ 390875 h 410537"/>
                  <a:gd name="connsiteX4" fmla="*/ 150820 w 249001"/>
                  <a:gd name="connsiteY4" fmla="*/ 408594 h 410537"/>
                  <a:gd name="connsiteX5" fmla="*/ 244009 w 249001"/>
                  <a:gd name="connsiteY5" fmla="*/ 374057 h 410537"/>
                  <a:gd name="connsiteX6" fmla="*/ 249002 w 249001"/>
                  <a:gd name="connsiteY6" fmla="*/ 297924 h 410537"/>
                  <a:gd name="connsiteX7" fmla="*/ 167007 w 249001"/>
                  <a:gd name="connsiteY7" fmla="*/ 0 h 410537"/>
                  <a:gd name="connsiteX8" fmla="*/ 170487 w 249001"/>
                  <a:gd name="connsiteY8" fmla="*/ 349881 h 410537"/>
                  <a:gd name="connsiteX9" fmla="*/ 135238 w 249001"/>
                  <a:gd name="connsiteY9" fmla="*/ 314592 h 410537"/>
                  <a:gd name="connsiteX10" fmla="*/ 170487 w 249001"/>
                  <a:gd name="connsiteY10" fmla="*/ 279304 h 410537"/>
                  <a:gd name="connsiteX11" fmla="*/ 205735 w 249001"/>
                  <a:gd name="connsiteY11" fmla="*/ 314592 h 410537"/>
                  <a:gd name="connsiteX12" fmla="*/ 170487 w 249001"/>
                  <a:gd name="connsiteY12" fmla="*/ 349881 h 41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001" h="410537">
                    <a:moveTo>
                      <a:pt x="167007" y="0"/>
                    </a:moveTo>
                    <a:lnTo>
                      <a:pt x="19659" y="56011"/>
                    </a:lnTo>
                    <a:cubicBezTo>
                      <a:pt x="3926" y="61867"/>
                      <a:pt x="-3941" y="77484"/>
                      <a:pt x="1959" y="93251"/>
                    </a:cubicBezTo>
                    <a:lnTo>
                      <a:pt x="113605" y="390875"/>
                    </a:lnTo>
                    <a:cubicBezTo>
                      <a:pt x="119505" y="406642"/>
                      <a:pt x="135238" y="414451"/>
                      <a:pt x="150820" y="408594"/>
                    </a:cubicBezTo>
                    <a:lnTo>
                      <a:pt x="244009" y="374057"/>
                    </a:lnTo>
                    <a:cubicBezTo>
                      <a:pt x="247338" y="349130"/>
                      <a:pt x="249002" y="323752"/>
                      <a:pt x="249002" y="297924"/>
                    </a:cubicBezTo>
                    <a:cubicBezTo>
                      <a:pt x="249002" y="189056"/>
                      <a:pt x="219048" y="87245"/>
                      <a:pt x="167007" y="0"/>
                    </a:cubicBezTo>
                    <a:close/>
                    <a:moveTo>
                      <a:pt x="170487" y="349881"/>
                    </a:moveTo>
                    <a:cubicBezTo>
                      <a:pt x="150820" y="349881"/>
                      <a:pt x="135238" y="334113"/>
                      <a:pt x="135238" y="314592"/>
                    </a:cubicBezTo>
                    <a:cubicBezTo>
                      <a:pt x="135238" y="295071"/>
                      <a:pt x="150820" y="279304"/>
                      <a:pt x="170487" y="279304"/>
                    </a:cubicBezTo>
                    <a:cubicBezTo>
                      <a:pt x="190153" y="279304"/>
                      <a:pt x="205735" y="294921"/>
                      <a:pt x="205735" y="314592"/>
                    </a:cubicBezTo>
                    <a:cubicBezTo>
                      <a:pt x="203769" y="334113"/>
                      <a:pt x="188035" y="349881"/>
                      <a:pt x="170487" y="349881"/>
                    </a:cubicBezTo>
                    <a:close/>
                  </a:path>
                </a:pathLst>
              </a:custGeom>
              <a:solidFill>
                <a:schemeClr val="bg1"/>
              </a:solidFill>
              <a:ln w="40574" cap="flat">
                <a:noFill/>
                <a:prstDash val="solid"/>
                <a:miter/>
              </a:ln>
            </p:spPr>
            <p:txBody>
              <a:bodyPr rtlCol="0" anchor="ctr"/>
              <a:lstStyle/>
              <a:p>
                <a:endParaRPr lang="en-US"/>
              </a:p>
            </p:txBody>
          </p:sp>
          <p:sp>
            <p:nvSpPr>
              <p:cNvPr id="682" name="Freeform 681">
                <a:extLst>
                  <a:ext uri="{FF2B5EF4-FFF2-40B4-BE49-F238E27FC236}">
                    <a16:creationId xmlns:a16="http://schemas.microsoft.com/office/drawing/2014/main" id="{76517A88-5A88-D581-7039-83B44C148514}"/>
                  </a:ext>
                </a:extLst>
              </p:cNvPr>
              <p:cNvSpPr/>
              <p:nvPr/>
            </p:nvSpPr>
            <p:spPr>
              <a:xfrm>
                <a:off x="768234" y="1178114"/>
                <a:ext cx="249036" cy="417888"/>
              </a:xfrm>
              <a:custGeom>
                <a:avLst/>
                <a:gdLst>
                  <a:gd name="connsiteX0" fmla="*/ 247346 w 249036"/>
                  <a:gd name="connsiteY0" fmla="*/ 87245 h 417888"/>
                  <a:gd name="connsiteX1" fmla="*/ 154459 w 249036"/>
                  <a:gd name="connsiteY1" fmla="*/ 396882 h 417888"/>
                  <a:gd name="connsiteX2" fmla="*/ 119664 w 249036"/>
                  <a:gd name="connsiteY2" fmla="*/ 416853 h 417888"/>
                  <a:gd name="connsiteX3" fmla="*/ 6808 w 249036"/>
                  <a:gd name="connsiteY3" fmla="*/ 379012 h 417888"/>
                  <a:gd name="connsiteX4" fmla="*/ 0 w 249036"/>
                  <a:gd name="connsiteY4" fmla="*/ 290266 h 417888"/>
                  <a:gd name="connsiteX5" fmla="*/ 77608 w 249036"/>
                  <a:gd name="connsiteY5" fmla="*/ 0 h 417888"/>
                  <a:gd name="connsiteX6" fmla="*/ 229948 w 249036"/>
                  <a:gd name="connsiteY6" fmla="*/ 49254 h 417888"/>
                  <a:gd name="connsiteX7" fmla="*/ 247346 w 249036"/>
                  <a:gd name="connsiteY7" fmla="*/ 87245 h 41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036" h="417888">
                    <a:moveTo>
                      <a:pt x="247346" y="87245"/>
                    </a:moveTo>
                    <a:lnTo>
                      <a:pt x="154459" y="396882"/>
                    </a:lnTo>
                    <a:cubicBezTo>
                      <a:pt x="150677" y="412799"/>
                      <a:pt x="133279" y="420908"/>
                      <a:pt x="119664" y="416853"/>
                    </a:cubicBezTo>
                    <a:lnTo>
                      <a:pt x="6808" y="379012"/>
                    </a:lnTo>
                    <a:cubicBezTo>
                      <a:pt x="2269" y="350181"/>
                      <a:pt x="0" y="320449"/>
                      <a:pt x="0" y="290266"/>
                    </a:cubicBezTo>
                    <a:cubicBezTo>
                      <a:pt x="0" y="184551"/>
                      <a:pt x="28138" y="85443"/>
                      <a:pt x="77608" y="0"/>
                    </a:cubicBezTo>
                    <a:lnTo>
                      <a:pt x="229948" y="49254"/>
                    </a:lnTo>
                    <a:cubicBezTo>
                      <a:pt x="243412" y="55260"/>
                      <a:pt x="253094" y="71328"/>
                      <a:pt x="247346" y="87245"/>
                    </a:cubicBezTo>
                    <a:close/>
                  </a:path>
                </a:pathLst>
              </a:custGeom>
              <a:solidFill>
                <a:schemeClr val="bg1"/>
              </a:solidFill>
              <a:ln w="4057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8089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56"/>
                                        </p:tgtEl>
                                        <p:attrNameLst>
                                          <p:attrName>style.visibility</p:attrName>
                                        </p:attrNameLst>
                                      </p:cBhvr>
                                      <p:to>
                                        <p:strVal val="visible"/>
                                      </p:to>
                                    </p:set>
                                    <p:animEffect transition="in" filter="fade">
                                      <p:cBhvr>
                                        <p:cTn id="19" dur="500"/>
                                        <p:tgtEl>
                                          <p:spTgt spid="456"/>
                                        </p:tgtEl>
                                      </p:cBhvr>
                                    </p:animEffect>
                                  </p:childTnLst>
                                </p:cTn>
                              </p:par>
                            </p:childTnLst>
                          </p:cTn>
                        </p:par>
                        <p:par>
                          <p:cTn id="20" fill="hold">
                            <p:stCondLst>
                              <p:cond delay="2000"/>
                            </p:stCondLst>
                            <p:childTnLst>
                              <p:par>
                                <p:cTn id="21" presetID="42" presetClass="path" presetSubtype="0" accel="50000" decel="50000" fill="hold" nodeType="afterEffect">
                                  <p:stCondLst>
                                    <p:cond delay="0"/>
                                  </p:stCondLst>
                                  <p:childTnLst>
                                    <p:animMotion origin="layout" path="M 0.34857 -0.3581 L 5E-6 1.11111E-6 " pathEditMode="relative" rAng="0" ptsTypes="AA">
                                      <p:cBhvr>
                                        <p:cTn id="22" dur="1000" spd="-100000" fill="hold"/>
                                        <p:tgtEl>
                                          <p:spTgt spid="456"/>
                                        </p:tgtEl>
                                        <p:attrNameLst>
                                          <p:attrName>ppt_x</p:attrName>
                                          <p:attrName>ppt_y</p:attrName>
                                        </p:attrNameLst>
                                      </p:cBhvr>
                                      <p:rCtr x="-17435" y="17894"/>
                                    </p:animMotion>
                                  </p:childTnLst>
                                </p:cTn>
                              </p:par>
                              <p:par>
                                <p:cTn id="23" presetID="22" presetClass="exit" presetSubtype="8" fill="hold" grpId="1" nodeType="withEffect">
                                  <p:stCondLst>
                                    <p:cond delay="0"/>
                                  </p:stCondLst>
                                  <p:childTnLst>
                                    <p:animEffect transition="out" filter="wipe(left)">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1000"/>
                            </p:stCondLst>
                            <p:childTnLst>
                              <p:par>
                                <p:cTn id="40" presetID="22" presetClass="entr" presetSubtype="2" fill="hold" grpId="0" nodeType="afterEffect">
                                  <p:stCondLst>
                                    <p:cond delay="0"/>
                                  </p:stCondLst>
                                  <p:childTnLst>
                                    <p:set>
                                      <p:cBhvr>
                                        <p:cTn id="41" dur="1" fill="hold">
                                          <p:stCondLst>
                                            <p:cond delay="0"/>
                                          </p:stCondLst>
                                        </p:cTn>
                                        <p:tgtEl>
                                          <p:spTgt spid="668"/>
                                        </p:tgtEl>
                                        <p:attrNameLst>
                                          <p:attrName>style.visibility</p:attrName>
                                        </p:attrNameLst>
                                      </p:cBhvr>
                                      <p:to>
                                        <p:strVal val="visible"/>
                                      </p:to>
                                    </p:set>
                                    <p:animEffect transition="in" filter="wipe(right)">
                                      <p:cBhvr>
                                        <p:cTn id="42" dur="500"/>
                                        <p:tgtEl>
                                          <p:spTgt spid="668"/>
                                        </p:tgtEl>
                                      </p:cBhvr>
                                    </p:animEffect>
                                  </p:childTnLst>
                                </p:cTn>
                              </p:par>
                            </p:childTnLst>
                          </p:cTn>
                        </p:par>
                        <p:par>
                          <p:cTn id="43" fill="hold">
                            <p:stCondLst>
                              <p:cond delay="1500"/>
                            </p:stCondLst>
                            <p:childTnLst>
                              <p:par>
                                <p:cTn id="44" presetID="42" presetClass="path" presetSubtype="0" accel="50000" decel="50000" fill="hold" nodeType="afterEffect">
                                  <p:stCondLst>
                                    <p:cond delay="0"/>
                                  </p:stCondLst>
                                  <p:childTnLst>
                                    <p:animMotion origin="layout" path="M 3.125E-6 -1.11111E-6 L -0.34857 0.3581 " pathEditMode="relative" rAng="0" ptsTypes="AA">
                                      <p:cBhvr>
                                        <p:cTn id="45" dur="1000" fill="hold"/>
                                        <p:tgtEl>
                                          <p:spTgt spid="13"/>
                                        </p:tgtEl>
                                        <p:attrNameLst>
                                          <p:attrName>ppt_x</p:attrName>
                                          <p:attrName>ppt_y</p:attrName>
                                        </p:attrNameLst>
                                      </p:cBhvr>
                                      <p:rCtr x="-17435" y="17894"/>
                                    </p:animMotion>
                                  </p:childTnLst>
                                </p:cTn>
                              </p:par>
                              <p:par>
                                <p:cTn id="46" presetID="22" presetClass="exit" presetSubtype="2" fill="hold" grpId="1" nodeType="withEffect">
                                  <p:stCondLst>
                                    <p:cond delay="500"/>
                                  </p:stCondLst>
                                  <p:childTnLst>
                                    <p:animEffect transition="out" filter="wipe(right)">
                                      <p:cBhvr>
                                        <p:cTn id="47" dur="500"/>
                                        <p:tgtEl>
                                          <p:spTgt spid="668"/>
                                        </p:tgtEl>
                                      </p:cBhvr>
                                    </p:animEffect>
                                    <p:set>
                                      <p:cBhvr>
                                        <p:cTn id="48" dur="1" fill="hold">
                                          <p:stCondLst>
                                            <p:cond delay="499"/>
                                          </p:stCondLst>
                                        </p:cTn>
                                        <p:tgtEl>
                                          <p:spTgt spid="668"/>
                                        </p:tgtEl>
                                        <p:attrNameLst>
                                          <p:attrName>style.visibility</p:attrName>
                                        </p:attrNameLst>
                                      </p:cBhvr>
                                      <p:to>
                                        <p:strVal val="hidden"/>
                                      </p:to>
                                    </p:set>
                                  </p:childTnLst>
                                </p:cTn>
                              </p:par>
                              <p:par>
                                <p:cTn id="49" presetID="10" presetClass="entr" presetSubtype="0" fill="hold" grpId="0" nodeType="withEffect">
                                  <p:stCondLst>
                                    <p:cond delay="500"/>
                                  </p:stCondLst>
                                  <p:childTnLst>
                                    <p:set>
                                      <p:cBhvr>
                                        <p:cTn id="50" dur="1" fill="hold">
                                          <p:stCondLst>
                                            <p:cond delay="0"/>
                                          </p:stCondLst>
                                        </p:cTn>
                                        <p:tgtEl>
                                          <p:spTgt spid="669"/>
                                        </p:tgtEl>
                                        <p:attrNameLst>
                                          <p:attrName>style.visibility</p:attrName>
                                        </p:attrNameLst>
                                      </p:cBhvr>
                                      <p:to>
                                        <p:strVal val="visible"/>
                                      </p:to>
                                    </p:set>
                                    <p:animEffect transition="in" filter="fade">
                                      <p:cBhvr>
                                        <p:cTn id="51" dur="500"/>
                                        <p:tgtEl>
                                          <p:spTgt spid="669"/>
                                        </p:tgtEl>
                                      </p:cBhvr>
                                    </p:animEffect>
                                  </p:childTnLst>
                                </p:cTn>
                              </p:par>
                            </p:childTnLst>
                          </p:cTn>
                        </p:par>
                        <p:par>
                          <p:cTn id="52" fill="hold">
                            <p:stCondLst>
                              <p:cond delay="2500"/>
                            </p:stCondLst>
                            <p:childTnLst>
                              <p:par>
                                <p:cTn id="53" presetID="10" presetClass="exit" presetSubtype="0" fill="hold" nodeType="after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69" grpId="0" animBg="1"/>
      <p:bldP spid="668" grpId="0" animBg="1"/>
      <p:bldP spid="668" grpId="1" animBg="1"/>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A7730-994A-8998-FE1D-EFEBAABD4706}"/>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A65C679-9B85-433D-4BD3-0C4ECA74DAC6}"/>
              </a:ext>
            </a:extLst>
          </p:cNvPr>
          <p:cNvGrpSpPr/>
          <p:nvPr/>
        </p:nvGrpSpPr>
        <p:grpSpPr>
          <a:xfrm>
            <a:off x="5732437" y="186851"/>
            <a:ext cx="3241734" cy="5684014"/>
            <a:chOff x="5351761" y="-1083675"/>
            <a:chExt cx="4459248" cy="7417785"/>
          </a:xfrm>
        </p:grpSpPr>
        <p:sp>
          <p:nvSpPr>
            <p:cNvPr id="4" name="Rounded Rectangle 3">
              <a:extLst>
                <a:ext uri="{FF2B5EF4-FFF2-40B4-BE49-F238E27FC236}">
                  <a16:creationId xmlns:a16="http://schemas.microsoft.com/office/drawing/2014/main" id="{9D146910-D4D3-3647-1F35-DA4A718DAB10}"/>
                </a:ext>
              </a:extLst>
            </p:cNvPr>
            <p:cNvSpPr/>
            <p:nvPr/>
          </p:nvSpPr>
          <p:spPr>
            <a:xfrm>
              <a:off x="5351761" y="-1083675"/>
              <a:ext cx="4459248" cy="7417785"/>
            </a:xfrm>
            <a:prstGeom prst="roundRect">
              <a:avLst>
                <a:gd name="adj" fmla="val 5870"/>
              </a:avLst>
            </a:prstGeom>
            <a:gradFill>
              <a:gsLst>
                <a:gs pos="0">
                  <a:srgbClr val="93ADC8">
                    <a:alpha val="70444"/>
                  </a:srgbClr>
                </a:gs>
                <a:gs pos="99000">
                  <a:srgbClr val="93ADC8">
                    <a:lumMod val="74985"/>
                    <a:alpha val="62364"/>
                  </a:srgbClr>
                </a:gs>
              </a:gsLst>
              <a:lin ang="5400000" scaled="1"/>
            </a:gradFill>
            <a:ln w="38100">
              <a:gradFill>
                <a:gsLst>
                  <a:gs pos="98000">
                    <a:srgbClr val="E6F1FC"/>
                  </a:gs>
                  <a:gs pos="0">
                    <a:srgbClr val="E6F1FC"/>
                  </a:gs>
                </a:gsLst>
                <a:lin ang="5400000" scaled="1"/>
              </a:gradFill>
            </a:ln>
            <a:effectLst>
              <a:outerShdw blurRad="50800" dist="38100" dir="8100000" algn="tr" rotWithShape="0">
                <a:prstClr val="black">
                  <a:alpha val="2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Rounded Rectangle 4">
              <a:extLst>
                <a:ext uri="{FF2B5EF4-FFF2-40B4-BE49-F238E27FC236}">
                  <a16:creationId xmlns:a16="http://schemas.microsoft.com/office/drawing/2014/main" id="{552BB525-6152-8BF1-1212-35C4D573234B}"/>
                </a:ext>
              </a:extLst>
            </p:cNvPr>
            <p:cNvSpPr/>
            <p:nvPr/>
          </p:nvSpPr>
          <p:spPr>
            <a:xfrm>
              <a:off x="5351761" y="-1083675"/>
              <a:ext cx="4459248" cy="7417785"/>
            </a:xfrm>
            <a:prstGeom prst="roundRect">
              <a:avLst>
                <a:gd name="adj" fmla="val 5870"/>
              </a:avLst>
            </a:prstGeom>
            <a:noFill/>
            <a:ln w="38100">
              <a:gradFill>
                <a:gsLst>
                  <a:gs pos="100000">
                    <a:srgbClr val="E6F1FC"/>
                  </a:gs>
                  <a:gs pos="0">
                    <a:srgbClr val="E6F1FC"/>
                  </a:gs>
                </a:gsLst>
                <a:lin ang="5400000" scaled="1"/>
              </a:gradFill>
            </a:ln>
            <a:effectLst>
              <a:glow rad="127000">
                <a:srgbClr val="2D85FC">
                  <a:alpha val="20000"/>
                </a:srgbClr>
              </a:glo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 name="Request Arrow">
            <a:extLst>
              <a:ext uri="{FF2B5EF4-FFF2-40B4-BE49-F238E27FC236}">
                <a16:creationId xmlns:a16="http://schemas.microsoft.com/office/drawing/2014/main" id="{F174B113-92C1-7944-E1CA-B8AE35CD754E}"/>
              </a:ext>
            </a:extLst>
          </p:cNvPr>
          <p:cNvGrpSpPr>
            <a:grpSpLocks/>
          </p:cNvGrpSpPr>
          <p:nvPr/>
        </p:nvGrpSpPr>
        <p:grpSpPr>
          <a:xfrm>
            <a:off x="3077203" y="3591297"/>
            <a:ext cx="3655693" cy="1085385"/>
            <a:chOff x="1679699" y="4172521"/>
            <a:chExt cx="3655693" cy="1085385"/>
          </a:xfrm>
        </p:grpSpPr>
        <p:sp>
          <p:nvSpPr>
            <p:cNvPr id="7" name="Arrow: Right 15">
              <a:extLst>
                <a:ext uri="{FF2B5EF4-FFF2-40B4-BE49-F238E27FC236}">
                  <a16:creationId xmlns:a16="http://schemas.microsoft.com/office/drawing/2014/main" id="{44DEE966-6CEF-FE4A-4B38-29EAC89247FB}"/>
                </a:ext>
              </a:extLst>
            </p:cNvPr>
            <p:cNvSpPr>
              <a:spLocks/>
            </p:cNvSpPr>
            <p:nvPr/>
          </p:nvSpPr>
          <p:spPr>
            <a:xfrm>
              <a:off x="1679699" y="4172521"/>
              <a:ext cx="3655693" cy="1085385"/>
            </a:xfrm>
            <a:prstGeom prst="rightArrow">
              <a:avLst>
                <a:gd name="adj1" fmla="val 73779"/>
                <a:gd name="adj2" fmla="val 50000"/>
              </a:avLst>
            </a:prstGeom>
            <a:gradFill>
              <a:gsLst>
                <a:gs pos="94000">
                  <a:srgbClr val="6296D4">
                    <a:alpha val="64465"/>
                  </a:srgbClr>
                </a:gs>
                <a:gs pos="0">
                  <a:srgbClr val="6296D4">
                    <a:alpha val="0"/>
                  </a:srgbClr>
                </a:gs>
              </a:gsLst>
              <a:lin ang="0" scaled="0"/>
            </a:gradFill>
            <a:ln>
              <a:noFill/>
            </a:ln>
            <a:scene3d>
              <a:camera prst="isometricTopU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7D1D923F-6161-E6C3-4454-7222DD0D3C0D}"/>
                </a:ext>
              </a:extLst>
            </p:cNvPr>
            <p:cNvSpPr>
              <a:spLocks/>
            </p:cNvSpPr>
            <p:nvPr/>
          </p:nvSpPr>
          <p:spPr>
            <a:xfrm>
              <a:off x="2408383" y="4329788"/>
              <a:ext cx="2893208" cy="323277"/>
            </a:xfrm>
            <a:prstGeom prst="rect">
              <a:avLst/>
            </a:prstGeom>
            <a:noFill/>
            <a:ln>
              <a:noFill/>
            </a:ln>
            <a:scene3d>
              <a:camera prst="isometricTopU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2D4464"/>
                  </a:solidFill>
                  <a:effectLst/>
                  <a:uLnTx/>
                  <a:uFillTx/>
                  <a:latin typeface="Montserrat Medium" pitchFamily="2" charset="0"/>
                  <a:ea typeface="+mn-ea"/>
                  <a:cs typeface="Times New Roman" panose="02020603050405020304" pitchFamily="18" charset="0"/>
                </a:rPr>
                <a:t>ORDERS</a:t>
              </a:r>
            </a:p>
          </p:txBody>
        </p:sp>
      </p:grpSp>
      <p:grpSp>
        <p:nvGrpSpPr>
          <p:cNvPr id="10" name="RECIPES SIGN">
            <a:extLst>
              <a:ext uri="{FF2B5EF4-FFF2-40B4-BE49-F238E27FC236}">
                <a16:creationId xmlns:a16="http://schemas.microsoft.com/office/drawing/2014/main" id="{5DC3AEE7-C2C2-6306-8C59-D8FEEB555B9B}"/>
              </a:ext>
            </a:extLst>
          </p:cNvPr>
          <p:cNvGrpSpPr/>
          <p:nvPr/>
        </p:nvGrpSpPr>
        <p:grpSpPr>
          <a:xfrm>
            <a:off x="3850199" y="471093"/>
            <a:ext cx="2189412" cy="719630"/>
            <a:chOff x="2721728" y="859757"/>
            <a:chExt cx="2189412" cy="719630"/>
          </a:xfrm>
        </p:grpSpPr>
        <p:sp>
          <p:nvSpPr>
            <p:cNvPr id="11" name="Rounded Rectangle 10">
              <a:extLst>
                <a:ext uri="{FF2B5EF4-FFF2-40B4-BE49-F238E27FC236}">
                  <a16:creationId xmlns:a16="http://schemas.microsoft.com/office/drawing/2014/main" id="{8E1D208D-AFD3-84BA-58C2-321C86A5F1E0}"/>
                </a:ext>
              </a:extLst>
            </p:cNvPr>
            <p:cNvSpPr>
              <a:spLocks/>
            </p:cNvSpPr>
            <p:nvPr/>
          </p:nvSpPr>
          <p:spPr>
            <a:xfrm>
              <a:off x="2721728" y="859757"/>
              <a:ext cx="2189412" cy="507794"/>
            </a:xfrm>
            <a:prstGeom prst="roundRect">
              <a:avLst>
                <a:gd name="adj" fmla="val 50000"/>
              </a:avLst>
            </a:prstGeom>
            <a:gradFill>
              <a:gsLst>
                <a:gs pos="0">
                  <a:srgbClr val="E5EBF2"/>
                </a:gs>
                <a:gs pos="100000">
                  <a:schemeClr val="bg1"/>
                </a:gs>
              </a:gsLst>
              <a:lin ang="5400000" scaled="1"/>
            </a:gradFill>
            <a:ln>
              <a:solidFill>
                <a:srgbClr val="517CC1"/>
              </a:solidFill>
            </a:ln>
            <a:scene3d>
              <a:camera prst="isometricRightUp"/>
              <a:lightRig rig="threePt" dir="t"/>
            </a:scene3d>
            <a:sp3d extrusionH="44450"/>
          </p:spPr>
          <p:style>
            <a:lnRef idx="2">
              <a:schemeClr val="accent1">
                <a:shade val="15000"/>
              </a:schemeClr>
            </a:lnRef>
            <a:fillRef idx="1">
              <a:schemeClr val="accent1"/>
            </a:fillRef>
            <a:effectRef idx="0">
              <a:schemeClr val="accent1"/>
            </a:effectRef>
            <a:fontRef idx="minor">
              <a:schemeClr val="lt1"/>
            </a:fontRef>
          </p:style>
          <p:txBody>
            <a:bodyPr lIns="457200"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517CC1"/>
                  </a:solidFill>
                  <a:effectLst/>
                  <a:uLnTx/>
                  <a:uFillTx/>
                  <a:latin typeface="Montserrat SemiBold" pitchFamily="2" charset="77"/>
                  <a:ea typeface="+mn-ea"/>
                  <a:cs typeface="Times New Roman" panose="02020603050405020304" pitchFamily="18" charset="0"/>
                </a:rPr>
                <a:t>RECIPES</a:t>
              </a:r>
            </a:p>
          </p:txBody>
        </p:sp>
        <p:sp>
          <p:nvSpPr>
            <p:cNvPr id="12" name="Freeform: Shape 248">
              <a:extLst>
                <a:ext uri="{FF2B5EF4-FFF2-40B4-BE49-F238E27FC236}">
                  <a16:creationId xmlns:a16="http://schemas.microsoft.com/office/drawing/2014/main" id="{7484FE42-EB2D-4318-378E-1C7B41136FB1}"/>
                </a:ext>
              </a:extLst>
            </p:cNvPr>
            <p:cNvSpPr/>
            <p:nvPr/>
          </p:nvSpPr>
          <p:spPr>
            <a:xfrm>
              <a:off x="3085071" y="1291265"/>
              <a:ext cx="376425" cy="288122"/>
            </a:xfrm>
            <a:custGeom>
              <a:avLst/>
              <a:gdLst>
                <a:gd name="connsiteX0" fmla="*/ 857250 w 857250"/>
                <a:gd name="connsiteY0" fmla="*/ 104285 h 656153"/>
                <a:gd name="connsiteX1" fmla="*/ 846944 w 857250"/>
                <a:gd name="connsiteY1" fmla="*/ 598356 h 656153"/>
                <a:gd name="connsiteX2" fmla="*/ 609381 w 857250"/>
                <a:gd name="connsiteY2" fmla="*/ 588469 h 656153"/>
                <a:gd name="connsiteX3" fmla="*/ 440674 w 857250"/>
                <a:gd name="connsiteY3" fmla="*/ 656154 h 656153"/>
                <a:gd name="connsiteX4" fmla="*/ 440674 w 857250"/>
                <a:gd name="connsiteY4" fmla="*/ 593041 h 656153"/>
                <a:gd name="connsiteX5" fmla="*/ 581882 w 857250"/>
                <a:gd name="connsiteY5" fmla="*/ 519099 h 656153"/>
                <a:gd name="connsiteX6" fmla="*/ 779736 w 857250"/>
                <a:gd name="connsiteY6" fmla="*/ 531957 h 656153"/>
                <a:gd name="connsiteX7" fmla="*/ 795301 w 857250"/>
                <a:gd name="connsiteY7" fmla="*/ 525157 h 656153"/>
                <a:gd name="connsiteX8" fmla="*/ 796128 w 857250"/>
                <a:gd name="connsiteY8" fmla="*/ 520966 h 656153"/>
                <a:gd name="connsiteX9" fmla="*/ 803672 w 857250"/>
                <a:gd name="connsiteY9" fmla="*/ 91655 h 656153"/>
                <a:gd name="connsiteX10" fmla="*/ 829847 w 857250"/>
                <a:gd name="connsiteY10" fmla="*/ 96951 h 656153"/>
                <a:gd name="connsiteX11" fmla="*/ 857250 w 857250"/>
                <a:gd name="connsiteY11" fmla="*/ 104285 h 656153"/>
                <a:gd name="connsiteX12" fmla="*/ 275368 w 857250"/>
                <a:gd name="connsiteY12" fmla="*/ 519099 h 656153"/>
                <a:gd name="connsiteX13" fmla="*/ 77514 w 857250"/>
                <a:gd name="connsiteY13" fmla="*/ 531957 h 656153"/>
                <a:gd name="connsiteX14" fmla="*/ 61949 w 857250"/>
                <a:gd name="connsiteY14" fmla="*/ 525157 h 656153"/>
                <a:gd name="connsiteX15" fmla="*/ 61122 w 857250"/>
                <a:gd name="connsiteY15" fmla="*/ 520966 h 656153"/>
                <a:gd name="connsiteX16" fmla="*/ 53578 w 857250"/>
                <a:gd name="connsiteY16" fmla="*/ 91655 h 656153"/>
                <a:gd name="connsiteX17" fmla="*/ 27403 w 857250"/>
                <a:gd name="connsiteY17" fmla="*/ 96951 h 656153"/>
                <a:gd name="connsiteX18" fmla="*/ 0 w 857250"/>
                <a:gd name="connsiteY18" fmla="*/ 104247 h 656153"/>
                <a:gd name="connsiteX19" fmla="*/ 10306 w 857250"/>
                <a:gd name="connsiteY19" fmla="*/ 598356 h 656153"/>
                <a:gd name="connsiteX20" fmla="*/ 247869 w 857250"/>
                <a:gd name="connsiteY20" fmla="*/ 588469 h 656153"/>
                <a:gd name="connsiteX21" fmla="*/ 416576 w 857250"/>
                <a:gd name="connsiteY21" fmla="*/ 656154 h 656153"/>
                <a:gd name="connsiteX22" fmla="*/ 416576 w 857250"/>
                <a:gd name="connsiteY22" fmla="*/ 593041 h 656153"/>
                <a:gd name="connsiteX23" fmla="*/ 275368 w 857250"/>
                <a:gd name="connsiteY23" fmla="*/ 519099 h 656153"/>
                <a:gd name="connsiteX24" fmla="*/ 270767 w 857250"/>
                <a:gd name="connsiteY24" fmla="*/ 6034 h 656153"/>
                <a:gd name="connsiteX25" fmla="*/ 76343 w 857250"/>
                <a:gd name="connsiteY25" fmla="*/ 20322 h 656153"/>
                <a:gd name="connsiteX26" fmla="*/ 77295 w 857250"/>
                <a:gd name="connsiteY26" fmla="*/ 76519 h 656153"/>
                <a:gd name="connsiteX27" fmla="*/ 77295 w 857250"/>
                <a:gd name="connsiteY27" fmla="*/ 78263 h 656153"/>
                <a:gd name="connsiteX28" fmla="*/ 84782 w 857250"/>
                <a:gd name="connsiteY28" fmla="*/ 504316 h 656153"/>
                <a:gd name="connsiteX29" fmla="*/ 279825 w 857250"/>
                <a:gd name="connsiteY29" fmla="*/ 495458 h 656153"/>
                <a:gd name="connsiteX30" fmla="*/ 416509 w 857250"/>
                <a:gd name="connsiteY30" fmla="*/ 558675 h 656153"/>
                <a:gd name="connsiteX31" fmla="*/ 416509 w 857250"/>
                <a:gd name="connsiteY31" fmla="*/ 80882 h 656153"/>
                <a:gd name="connsiteX32" fmla="*/ 270767 w 857250"/>
                <a:gd name="connsiteY32" fmla="*/ 6034 h 656153"/>
                <a:gd name="connsiteX33" fmla="*/ 772401 w 857250"/>
                <a:gd name="connsiteY33" fmla="*/ 504335 h 656153"/>
                <a:gd name="connsiteX34" fmla="*/ 779888 w 857250"/>
                <a:gd name="connsiteY34" fmla="*/ 78282 h 656153"/>
                <a:gd name="connsiteX35" fmla="*/ 779888 w 857250"/>
                <a:gd name="connsiteY35" fmla="*/ 76539 h 656153"/>
                <a:gd name="connsiteX36" fmla="*/ 780840 w 857250"/>
                <a:gd name="connsiteY36" fmla="*/ 20341 h 656153"/>
                <a:gd name="connsiteX37" fmla="*/ 586416 w 857250"/>
                <a:gd name="connsiteY37" fmla="*/ 6054 h 656153"/>
                <a:gd name="connsiteX38" fmla="*/ 440607 w 857250"/>
                <a:gd name="connsiteY38" fmla="*/ 80901 h 656153"/>
                <a:gd name="connsiteX39" fmla="*/ 440607 w 857250"/>
                <a:gd name="connsiteY39" fmla="*/ 558675 h 656153"/>
                <a:gd name="connsiteX40" fmla="*/ 577291 w 857250"/>
                <a:gd name="connsiteY40" fmla="*/ 495458 h 656153"/>
                <a:gd name="connsiteX41" fmla="*/ 772401 w 857250"/>
                <a:gd name="connsiteY41" fmla="*/ 504335 h 65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57250" h="656153">
                  <a:moveTo>
                    <a:pt x="857250" y="104285"/>
                  </a:moveTo>
                  <a:lnTo>
                    <a:pt x="846944" y="598356"/>
                  </a:lnTo>
                  <a:cubicBezTo>
                    <a:pt x="769190" y="579375"/>
                    <a:pt x="688443" y="576014"/>
                    <a:pt x="609381" y="588469"/>
                  </a:cubicBezTo>
                  <a:cubicBezTo>
                    <a:pt x="545640" y="598737"/>
                    <a:pt x="485337" y="620292"/>
                    <a:pt x="440674" y="656154"/>
                  </a:cubicBezTo>
                  <a:lnTo>
                    <a:pt x="440674" y="593041"/>
                  </a:lnTo>
                  <a:cubicBezTo>
                    <a:pt x="474831" y="553036"/>
                    <a:pt x="526494" y="529681"/>
                    <a:pt x="581882" y="519099"/>
                  </a:cubicBezTo>
                  <a:cubicBezTo>
                    <a:pt x="647857" y="506543"/>
                    <a:pt x="715941" y="510968"/>
                    <a:pt x="779736" y="531957"/>
                  </a:cubicBezTo>
                  <a:cubicBezTo>
                    <a:pt x="785912" y="534378"/>
                    <a:pt x="792881" y="531334"/>
                    <a:pt x="795301" y="525157"/>
                  </a:cubicBezTo>
                  <a:cubicBezTo>
                    <a:pt x="795825" y="523821"/>
                    <a:pt x="796105" y="522401"/>
                    <a:pt x="796128" y="520966"/>
                  </a:cubicBezTo>
                  <a:lnTo>
                    <a:pt x="803672" y="91655"/>
                  </a:lnTo>
                  <a:cubicBezTo>
                    <a:pt x="812673" y="93226"/>
                    <a:pt x="821417" y="94998"/>
                    <a:pt x="829847" y="96951"/>
                  </a:cubicBezTo>
                  <a:cubicBezTo>
                    <a:pt x="839438" y="99189"/>
                    <a:pt x="848601" y="101627"/>
                    <a:pt x="857250" y="104285"/>
                  </a:cubicBezTo>
                  <a:close/>
                  <a:moveTo>
                    <a:pt x="275368" y="519099"/>
                  </a:moveTo>
                  <a:cubicBezTo>
                    <a:pt x="209393" y="506543"/>
                    <a:pt x="141309" y="510968"/>
                    <a:pt x="77514" y="531957"/>
                  </a:cubicBezTo>
                  <a:cubicBezTo>
                    <a:pt x="71338" y="534378"/>
                    <a:pt x="64369" y="531334"/>
                    <a:pt x="61949" y="525157"/>
                  </a:cubicBezTo>
                  <a:cubicBezTo>
                    <a:pt x="61425" y="523821"/>
                    <a:pt x="61145" y="522401"/>
                    <a:pt x="61122" y="520966"/>
                  </a:cubicBezTo>
                  <a:lnTo>
                    <a:pt x="53578" y="91655"/>
                  </a:lnTo>
                  <a:cubicBezTo>
                    <a:pt x="44577" y="93226"/>
                    <a:pt x="35833" y="94998"/>
                    <a:pt x="27403" y="96951"/>
                  </a:cubicBezTo>
                  <a:cubicBezTo>
                    <a:pt x="17812" y="99170"/>
                    <a:pt x="8649" y="101608"/>
                    <a:pt x="0" y="104247"/>
                  </a:cubicBezTo>
                  <a:lnTo>
                    <a:pt x="10306" y="598356"/>
                  </a:lnTo>
                  <a:cubicBezTo>
                    <a:pt x="88060" y="579375"/>
                    <a:pt x="168807" y="576014"/>
                    <a:pt x="247869" y="588469"/>
                  </a:cubicBezTo>
                  <a:cubicBezTo>
                    <a:pt x="311610" y="598737"/>
                    <a:pt x="371913" y="620292"/>
                    <a:pt x="416576" y="656154"/>
                  </a:cubicBezTo>
                  <a:lnTo>
                    <a:pt x="416576" y="593041"/>
                  </a:lnTo>
                  <a:cubicBezTo>
                    <a:pt x="382419" y="553055"/>
                    <a:pt x="330756" y="529681"/>
                    <a:pt x="275368" y="519099"/>
                  </a:cubicBezTo>
                  <a:close/>
                  <a:moveTo>
                    <a:pt x="270767" y="6034"/>
                  </a:moveTo>
                  <a:cubicBezTo>
                    <a:pt x="205778" y="-5423"/>
                    <a:pt x="138958" y="-513"/>
                    <a:pt x="76343" y="20322"/>
                  </a:cubicBezTo>
                  <a:lnTo>
                    <a:pt x="77295" y="76519"/>
                  </a:lnTo>
                  <a:cubicBezTo>
                    <a:pt x="77333" y="77100"/>
                    <a:pt x="77333" y="77682"/>
                    <a:pt x="77295" y="78263"/>
                  </a:cubicBezTo>
                  <a:lnTo>
                    <a:pt x="84782" y="504316"/>
                  </a:lnTo>
                  <a:cubicBezTo>
                    <a:pt x="148248" y="486393"/>
                    <a:pt x="214995" y="483361"/>
                    <a:pt x="279825" y="495458"/>
                  </a:cubicBezTo>
                  <a:cubicBezTo>
                    <a:pt x="330282" y="503726"/>
                    <a:pt x="377535" y="525581"/>
                    <a:pt x="416509" y="558675"/>
                  </a:cubicBezTo>
                  <a:lnTo>
                    <a:pt x="416509" y="80882"/>
                  </a:lnTo>
                  <a:cubicBezTo>
                    <a:pt x="381495" y="39810"/>
                    <a:pt x="328003" y="16179"/>
                    <a:pt x="270767" y="6034"/>
                  </a:cubicBezTo>
                  <a:close/>
                  <a:moveTo>
                    <a:pt x="772401" y="504335"/>
                  </a:moveTo>
                  <a:lnTo>
                    <a:pt x="779888" y="78282"/>
                  </a:lnTo>
                  <a:cubicBezTo>
                    <a:pt x="779850" y="77702"/>
                    <a:pt x="779850" y="77119"/>
                    <a:pt x="779888" y="76539"/>
                  </a:cubicBezTo>
                  <a:lnTo>
                    <a:pt x="780840" y="20341"/>
                  </a:lnTo>
                  <a:cubicBezTo>
                    <a:pt x="718225" y="-494"/>
                    <a:pt x="651405" y="-5404"/>
                    <a:pt x="586416" y="6054"/>
                  </a:cubicBezTo>
                  <a:cubicBezTo>
                    <a:pt x="529180" y="16198"/>
                    <a:pt x="475688" y="39829"/>
                    <a:pt x="440607" y="80901"/>
                  </a:cubicBezTo>
                  <a:lnTo>
                    <a:pt x="440607" y="558675"/>
                  </a:lnTo>
                  <a:cubicBezTo>
                    <a:pt x="479582" y="525581"/>
                    <a:pt x="526834" y="503726"/>
                    <a:pt x="577291" y="495458"/>
                  </a:cubicBezTo>
                  <a:cubicBezTo>
                    <a:pt x="642144" y="483357"/>
                    <a:pt x="708915" y="486395"/>
                    <a:pt x="772401" y="504335"/>
                  </a:cubicBezTo>
                  <a:close/>
                </a:path>
              </a:pathLst>
            </a:custGeom>
            <a:solidFill>
              <a:srgbClr val="517CC1"/>
            </a:solidFill>
            <a:ln w="849" cap="flat">
              <a:noFill/>
              <a:prstDash val="solid"/>
              <a:miter/>
            </a:ln>
            <a:scene3d>
              <a:camera prst="isometricRightUp"/>
              <a:lightRig rig="threePt" dir="t"/>
            </a:scene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56" name="Group 2455">
            <a:extLst>
              <a:ext uri="{FF2B5EF4-FFF2-40B4-BE49-F238E27FC236}">
                <a16:creationId xmlns:a16="http://schemas.microsoft.com/office/drawing/2014/main" id="{BB56F1C4-DE46-2AAB-4D80-B827EF62E860}"/>
              </a:ext>
            </a:extLst>
          </p:cNvPr>
          <p:cNvGrpSpPr/>
          <p:nvPr/>
        </p:nvGrpSpPr>
        <p:grpSpPr>
          <a:xfrm>
            <a:off x="4523885" y="708339"/>
            <a:ext cx="1987583" cy="2042140"/>
            <a:chOff x="4523885" y="708339"/>
            <a:chExt cx="1987583" cy="2042140"/>
          </a:xfrm>
        </p:grpSpPr>
        <p:sp>
          <p:nvSpPr>
            <p:cNvPr id="9" name="Rounded Rectangle 8">
              <a:extLst>
                <a:ext uri="{FF2B5EF4-FFF2-40B4-BE49-F238E27FC236}">
                  <a16:creationId xmlns:a16="http://schemas.microsoft.com/office/drawing/2014/main" id="{92219749-8D80-B608-77D2-D1E31A1C97B0}"/>
                </a:ext>
              </a:extLst>
            </p:cNvPr>
            <p:cNvSpPr/>
            <p:nvPr/>
          </p:nvSpPr>
          <p:spPr>
            <a:xfrm>
              <a:off x="4523885" y="1044902"/>
              <a:ext cx="1076817" cy="507794"/>
            </a:xfrm>
            <a:prstGeom prst="roundRect">
              <a:avLst>
                <a:gd name="adj" fmla="val 7169"/>
              </a:avLst>
            </a:prstGeom>
            <a:gradFill>
              <a:gsLst>
                <a:gs pos="100000">
                  <a:srgbClr val="ACB4C1">
                    <a:lumMod val="86399"/>
                    <a:lumOff val="13601"/>
                  </a:srgbClr>
                </a:gs>
                <a:gs pos="19000">
                  <a:srgbClr val="ACB4C1"/>
                </a:gs>
              </a:gsLst>
              <a:lin ang="0" scaled="0"/>
            </a:gradFill>
            <a:ln w="12700">
              <a:gradFill>
                <a:gsLst>
                  <a:gs pos="0">
                    <a:srgbClr val="ACB4C1"/>
                  </a:gs>
                  <a:gs pos="99000">
                    <a:srgbClr val="ACB4C1">
                      <a:lumMod val="75000"/>
                      <a:lumOff val="25000"/>
                    </a:srgbClr>
                  </a:gs>
                </a:gsLst>
                <a:lin ang="5400000" scaled="1"/>
              </a:gradFill>
            </a:ln>
            <a:scene3d>
              <a:camera prst="isometricRightUp"/>
              <a:lightRig rig="threePt" dir="t"/>
            </a:scene3d>
            <a:sp3d extrusionH="254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553E173D-F74B-DC01-8D5D-15FEBBA3F2A1}"/>
                </a:ext>
              </a:extLst>
            </p:cNvPr>
            <p:cNvGrpSpPr/>
            <p:nvPr/>
          </p:nvGrpSpPr>
          <p:grpSpPr>
            <a:xfrm flipH="1">
              <a:off x="5677850" y="1044902"/>
              <a:ext cx="833618" cy="1011044"/>
              <a:chOff x="5017457" y="2949605"/>
              <a:chExt cx="833618" cy="1011044"/>
            </a:xfrm>
          </p:grpSpPr>
          <p:sp>
            <p:nvSpPr>
              <p:cNvPr id="14" name="Freeform: Shape 9662">
                <a:extLst>
                  <a:ext uri="{FF2B5EF4-FFF2-40B4-BE49-F238E27FC236}">
                    <a16:creationId xmlns:a16="http://schemas.microsoft.com/office/drawing/2014/main" id="{5A3D5A0E-D098-798B-BCB3-8A3078B8D214}"/>
                  </a:ext>
                </a:extLst>
              </p:cNvPr>
              <p:cNvSpPr/>
              <p:nvPr/>
            </p:nvSpPr>
            <p:spPr>
              <a:xfrm>
                <a:off x="5017457" y="3543727"/>
                <a:ext cx="833618" cy="416922"/>
              </a:xfrm>
              <a:custGeom>
                <a:avLst/>
                <a:gdLst>
                  <a:gd name="connsiteX0" fmla="*/ 8977 w 248613"/>
                  <a:gd name="connsiteY0" fmla="*/ 59453 h 124340"/>
                  <a:gd name="connsiteX1" fmla="*/ 129844 w 248613"/>
                  <a:gd name="connsiteY1" fmla="*/ 119852 h 124340"/>
                  <a:gd name="connsiteX2" fmla="*/ 173252 w 248613"/>
                  <a:gd name="connsiteY2" fmla="*/ 119852 h 124340"/>
                  <a:gd name="connsiteX3" fmla="*/ 239636 w 248613"/>
                  <a:gd name="connsiteY3" fmla="*/ 86626 h 124340"/>
                  <a:gd name="connsiteX4" fmla="*/ 239636 w 248613"/>
                  <a:gd name="connsiteY4" fmla="*/ 64888 h 124340"/>
                  <a:gd name="connsiteX5" fmla="*/ 118769 w 248613"/>
                  <a:gd name="connsiteY5" fmla="*/ 4489 h 124340"/>
                  <a:gd name="connsiteX6" fmla="*/ 75361 w 248613"/>
                  <a:gd name="connsiteY6" fmla="*/ 4489 h 124340"/>
                  <a:gd name="connsiteX7" fmla="*/ 8977 w 248613"/>
                  <a:gd name="connsiteY7" fmla="*/ 37715 h 124340"/>
                  <a:gd name="connsiteX8" fmla="*/ 8977 w 248613"/>
                  <a:gd name="connsiteY8" fmla="*/ 59453 h 12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613" h="124340">
                    <a:moveTo>
                      <a:pt x="8977" y="59453"/>
                    </a:moveTo>
                    <a:lnTo>
                      <a:pt x="129844" y="119852"/>
                    </a:lnTo>
                    <a:cubicBezTo>
                      <a:pt x="141814" y="125837"/>
                      <a:pt x="161282" y="125837"/>
                      <a:pt x="173252" y="119852"/>
                    </a:cubicBezTo>
                    <a:lnTo>
                      <a:pt x="239636" y="86626"/>
                    </a:lnTo>
                    <a:cubicBezTo>
                      <a:pt x="251606" y="80641"/>
                      <a:pt x="251606" y="70941"/>
                      <a:pt x="239636" y="64888"/>
                    </a:cubicBezTo>
                    <a:lnTo>
                      <a:pt x="118769" y="4489"/>
                    </a:lnTo>
                    <a:cubicBezTo>
                      <a:pt x="106799" y="-1496"/>
                      <a:pt x="87331" y="-1496"/>
                      <a:pt x="75361" y="4489"/>
                    </a:cubicBezTo>
                    <a:lnTo>
                      <a:pt x="8977" y="37715"/>
                    </a:lnTo>
                    <a:cubicBezTo>
                      <a:pt x="-2992" y="43700"/>
                      <a:pt x="-2992" y="53400"/>
                      <a:pt x="8977" y="59453"/>
                    </a:cubicBezTo>
                    <a:close/>
                  </a:path>
                </a:pathLst>
              </a:custGeom>
              <a:solidFill>
                <a:srgbClr val="010101">
                  <a:alpha val="5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Shape 9663">
                <a:extLst>
                  <a:ext uri="{FF2B5EF4-FFF2-40B4-BE49-F238E27FC236}">
                    <a16:creationId xmlns:a16="http://schemas.microsoft.com/office/drawing/2014/main" id="{EDB2216B-D041-4FC0-D677-ED505C368208}"/>
                  </a:ext>
                </a:extLst>
              </p:cNvPr>
              <p:cNvSpPr/>
              <p:nvPr/>
            </p:nvSpPr>
            <p:spPr>
              <a:xfrm>
                <a:off x="5641518" y="3753804"/>
                <a:ext cx="56278" cy="63199"/>
              </a:xfrm>
              <a:custGeom>
                <a:avLst/>
                <a:gdLst>
                  <a:gd name="connsiteX0" fmla="*/ 0 w 16784"/>
                  <a:gd name="connsiteY0" fmla="*/ 5194 h 18848"/>
                  <a:gd name="connsiteX1" fmla="*/ 8392 w 16784"/>
                  <a:gd name="connsiteY1" fmla="*/ 17851 h 18848"/>
                  <a:gd name="connsiteX2" fmla="*/ 16785 w 16784"/>
                  <a:gd name="connsiteY2" fmla="*/ 13655 h 18848"/>
                  <a:gd name="connsiteX3" fmla="*/ 8392 w 16784"/>
                  <a:gd name="connsiteY3" fmla="*/ 997 h 18848"/>
                  <a:gd name="connsiteX4" fmla="*/ 0 w 16784"/>
                  <a:gd name="connsiteY4" fmla="*/ 5194 h 18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4" h="18848">
                    <a:moveTo>
                      <a:pt x="0" y="5194"/>
                    </a:moveTo>
                    <a:cubicBezTo>
                      <a:pt x="0" y="9872"/>
                      <a:pt x="3783" y="15512"/>
                      <a:pt x="8392" y="17851"/>
                    </a:cubicBezTo>
                    <a:cubicBezTo>
                      <a:pt x="13070" y="20190"/>
                      <a:pt x="16785" y="18264"/>
                      <a:pt x="16785" y="13655"/>
                    </a:cubicBezTo>
                    <a:cubicBezTo>
                      <a:pt x="16785" y="9046"/>
                      <a:pt x="13002" y="3336"/>
                      <a:pt x="8392" y="997"/>
                    </a:cubicBezTo>
                    <a:cubicBezTo>
                      <a:pt x="3715" y="-1342"/>
                      <a:pt x="0" y="585"/>
                      <a:pt x="0" y="5194"/>
                    </a:cubicBezTo>
                    <a:close/>
                  </a:path>
                </a:pathLst>
              </a:custGeom>
              <a:solidFill>
                <a:srgbClr val="79797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Freeform: Shape 9664">
                <a:extLst>
                  <a:ext uri="{FF2B5EF4-FFF2-40B4-BE49-F238E27FC236}">
                    <a16:creationId xmlns:a16="http://schemas.microsoft.com/office/drawing/2014/main" id="{0CCFB2BC-811A-81A9-1A11-7EB9C1E0A209}"/>
                  </a:ext>
                </a:extLst>
              </p:cNvPr>
              <p:cNvSpPr/>
              <p:nvPr/>
            </p:nvSpPr>
            <p:spPr>
              <a:xfrm>
                <a:off x="5638516" y="3754840"/>
                <a:ext cx="55587" cy="65047"/>
              </a:xfrm>
              <a:custGeom>
                <a:avLst/>
                <a:gdLst>
                  <a:gd name="connsiteX0" fmla="*/ 12658 w 16578"/>
                  <a:gd name="connsiteY0" fmla="*/ 19399 h 19399"/>
                  <a:gd name="connsiteX1" fmla="*/ 15478 w 16578"/>
                  <a:gd name="connsiteY1" fmla="*/ 17886 h 19399"/>
                  <a:gd name="connsiteX2" fmla="*/ 16579 w 16578"/>
                  <a:gd name="connsiteY2" fmla="*/ 9218 h 19399"/>
                  <a:gd name="connsiteX3" fmla="*/ 10456 w 16578"/>
                  <a:gd name="connsiteY3" fmla="*/ 2201 h 19399"/>
                  <a:gd name="connsiteX4" fmla="*/ 3646 w 16578"/>
                  <a:gd name="connsiteY4" fmla="*/ 0 h 19399"/>
                  <a:gd name="connsiteX5" fmla="*/ 0 w 16578"/>
                  <a:gd name="connsiteY5" fmla="*/ 1857 h 19399"/>
                  <a:gd name="connsiteX6" fmla="*/ 9424 w 16578"/>
                  <a:gd name="connsiteY6" fmla="*/ 5572 h 19399"/>
                  <a:gd name="connsiteX7" fmla="*/ 12451 w 16578"/>
                  <a:gd name="connsiteY7" fmla="*/ 9631 h 19399"/>
                  <a:gd name="connsiteX8" fmla="*/ 13346 w 16578"/>
                  <a:gd name="connsiteY8" fmla="*/ 15960 h 19399"/>
                  <a:gd name="connsiteX9" fmla="*/ 12658 w 16578"/>
                  <a:gd name="connsiteY9" fmla="*/ 19399 h 1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8" h="19399">
                    <a:moveTo>
                      <a:pt x="12658" y="19399"/>
                    </a:moveTo>
                    <a:lnTo>
                      <a:pt x="15478" y="17886"/>
                    </a:lnTo>
                    <a:lnTo>
                      <a:pt x="16579" y="9218"/>
                    </a:lnTo>
                    <a:lnTo>
                      <a:pt x="10456" y="2201"/>
                    </a:lnTo>
                    <a:lnTo>
                      <a:pt x="3646" y="0"/>
                    </a:lnTo>
                    <a:lnTo>
                      <a:pt x="0" y="1857"/>
                    </a:lnTo>
                    <a:lnTo>
                      <a:pt x="9424" y="5572"/>
                    </a:lnTo>
                    <a:lnTo>
                      <a:pt x="12451" y="9631"/>
                    </a:lnTo>
                    <a:lnTo>
                      <a:pt x="13346" y="15960"/>
                    </a:lnTo>
                    <a:lnTo>
                      <a:pt x="12658" y="19399"/>
                    </a:lnTo>
                    <a:close/>
                  </a:path>
                </a:pathLst>
              </a:custGeom>
              <a:solidFill>
                <a:srgbClr val="79797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Freeform: Shape 9665">
                <a:extLst>
                  <a:ext uri="{FF2B5EF4-FFF2-40B4-BE49-F238E27FC236}">
                    <a16:creationId xmlns:a16="http://schemas.microsoft.com/office/drawing/2014/main" id="{9B81FDE9-DDEB-D81B-7CBC-FA1C502B938C}"/>
                  </a:ext>
                </a:extLst>
              </p:cNvPr>
              <p:cNvSpPr/>
              <p:nvPr/>
            </p:nvSpPr>
            <p:spPr>
              <a:xfrm>
                <a:off x="5631136" y="3759109"/>
                <a:ext cx="56281" cy="63199"/>
              </a:xfrm>
              <a:custGeom>
                <a:avLst/>
                <a:gdLst>
                  <a:gd name="connsiteX0" fmla="*/ 0 w 16785"/>
                  <a:gd name="connsiteY0" fmla="*/ 5194 h 18848"/>
                  <a:gd name="connsiteX1" fmla="*/ 8393 w 16785"/>
                  <a:gd name="connsiteY1" fmla="*/ 17851 h 18848"/>
                  <a:gd name="connsiteX2" fmla="*/ 16785 w 16785"/>
                  <a:gd name="connsiteY2" fmla="*/ 13655 h 18848"/>
                  <a:gd name="connsiteX3" fmla="*/ 8393 w 16785"/>
                  <a:gd name="connsiteY3" fmla="*/ 997 h 18848"/>
                  <a:gd name="connsiteX4" fmla="*/ 0 w 16785"/>
                  <a:gd name="connsiteY4" fmla="*/ 5194 h 18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5" h="18848">
                    <a:moveTo>
                      <a:pt x="0" y="5194"/>
                    </a:moveTo>
                    <a:cubicBezTo>
                      <a:pt x="0" y="9871"/>
                      <a:pt x="3783" y="15512"/>
                      <a:pt x="8393" y="17851"/>
                    </a:cubicBezTo>
                    <a:cubicBezTo>
                      <a:pt x="13002" y="20190"/>
                      <a:pt x="16785" y="18264"/>
                      <a:pt x="16785" y="13655"/>
                    </a:cubicBezTo>
                    <a:cubicBezTo>
                      <a:pt x="16785" y="9046"/>
                      <a:pt x="13002" y="3336"/>
                      <a:pt x="8393" y="997"/>
                    </a:cubicBezTo>
                    <a:cubicBezTo>
                      <a:pt x="3783" y="-1342"/>
                      <a:pt x="0" y="585"/>
                      <a:pt x="0" y="5194"/>
                    </a:cubicBezTo>
                    <a:close/>
                  </a:path>
                </a:pathLst>
              </a:custGeom>
              <a:solidFill>
                <a:srgbClr val="91919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Shape 9666">
                <a:extLst>
                  <a:ext uri="{FF2B5EF4-FFF2-40B4-BE49-F238E27FC236}">
                    <a16:creationId xmlns:a16="http://schemas.microsoft.com/office/drawing/2014/main" id="{A4051E98-1E8B-EA14-2572-101BE9558FDA}"/>
                  </a:ext>
                </a:extLst>
              </p:cNvPr>
              <p:cNvSpPr/>
              <p:nvPr/>
            </p:nvSpPr>
            <p:spPr>
              <a:xfrm>
                <a:off x="5638517" y="3767350"/>
                <a:ext cx="41977" cy="46715"/>
              </a:xfrm>
              <a:custGeom>
                <a:avLst/>
                <a:gdLst>
                  <a:gd name="connsiteX0" fmla="*/ 0 w 12519"/>
                  <a:gd name="connsiteY0" fmla="*/ 3836 h 13932"/>
                  <a:gd name="connsiteX1" fmla="*/ 6260 w 12519"/>
                  <a:gd name="connsiteY1" fmla="*/ 13192 h 13932"/>
                  <a:gd name="connsiteX2" fmla="*/ 12520 w 12519"/>
                  <a:gd name="connsiteY2" fmla="*/ 10096 h 13932"/>
                  <a:gd name="connsiteX3" fmla="*/ 6260 w 12519"/>
                  <a:gd name="connsiteY3" fmla="*/ 740 h 13932"/>
                  <a:gd name="connsiteX4" fmla="*/ 0 w 12519"/>
                  <a:gd name="connsiteY4" fmla="*/ 3836 h 13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9" h="13932">
                    <a:moveTo>
                      <a:pt x="0" y="3836"/>
                    </a:moveTo>
                    <a:cubicBezTo>
                      <a:pt x="0" y="7276"/>
                      <a:pt x="2820" y="11472"/>
                      <a:pt x="6260" y="13192"/>
                    </a:cubicBezTo>
                    <a:cubicBezTo>
                      <a:pt x="9700" y="14911"/>
                      <a:pt x="12520" y="13536"/>
                      <a:pt x="12520" y="10096"/>
                    </a:cubicBezTo>
                    <a:cubicBezTo>
                      <a:pt x="12520" y="6656"/>
                      <a:pt x="9700" y="2460"/>
                      <a:pt x="6260" y="740"/>
                    </a:cubicBezTo>
                    <a:cubicBezTo>
                      <a:pt x="2820" y="-979"/>
                      <a:pt x="0" y="396"/>
                      <a:pt x="0" y="3836"/>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Shape 9667">
                <a:extLst>
                  <a:ext uri="{FF2B5EF4-FFF2-40B4-BE49-F238E27FC236}">
                    <a16:creationId xmlns:a16="http://schemas.microsoft.com/office/drawing/2014/main" id="{7C0E95B8-7A61-5978-6EF5-3775DB441096}"/>
                  </a:ext>
                </a:extLst>
              </p:cNvPr>
              <p:cNvSpPr/>
              <p:nvPr/>
            </p:nvSpPr>
            <p:spPr>
              <a:xfrm>
                <a:off x="5418695" y="3644749"/>
                <a:ext cx="52127" cy="58484"/>
              </a:xfrm>
              <a:custGeom>
                <a:avLst/>
                <a:gdLst>
                  <a:gd name="connsiteX0" fmla="*/ 0 w 15546"/>
                  <a:gd name="connsiteY0" fmla="*/ 4835 h 17442"/>
                  <a:gd name="connsiteX1" fmla="*/ 7773 w 15546"/>
                  <a:gd name="connsiteY1" fmla="*/ 16529 h 17442"/>
                  <a:gd name="connsiteX2" fmla="*/ 15547 w 15546"/>
                  <a:gd name="connsiteY2" fmla="*/ 12608 h 17442"/>
                  <a:gd name="connsiteX3" fmla="*/ 7773 w 15546"/>
                  <a:gd name="connsiteY3" fmla="*/ 914 h 17442"/>
                  <a:gd name="connsiteX4" fmla="*/ 0 w 15546"/>
                  <a:gd name="connsiteY4" fmla="*/ 4835 h 17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6" h="17442">
                    <a:moveTo>
                      <a:pt x="0" y="4835"/>
                    </a:moveTo>
                    <a:cubicBezTo>
                      <a:pt x="0" y="9169"/>
                      <a:pt x="3508" y="14397"/>
                      <a:pt x="7773" y="16529"/>
                    </a:cubicBezTo>
                    <a:cubicBezTo>
                      <a:pt x="12107" y="18662"/>
                      <a:pt x="15547" y="16942"/>
                      <a:pt x="15547" y="12608"/>
                    </a:cubicBezTo>
                    <a:cubicBezTo>
                      <a:pt x="15547" y="8274"/>
                      <a:pt x="12039" y="3046"/>
                      <a:pt x="7773" y="914"/>
                    </a:cubicBezTo>
                    <a:cubicBezTo>
                      <a:pt x="3440" y="-1219"/>
                      <a:pt x="0" y="501"/>
                      <a:pt x="0" y="4835"/>
                    </a:cubicBezTo>
                    <a:close/>
                  </a:path>
                </a:pathLst>
              </a:custGeom>
              <a:solidFill>
                <a:srgbClr val="79797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Shape 9668">
                <a:extLst>
                  <a:ext uri="{FF2B5EF4-FFF2-40B4-BE49-F238E27FC236}">
                    <a16:creationId xmlns:a16="http://schemas.microsoft.com/office/drawing/2014/main" id="{6B0D1316-11CB-17D2-2CED-78279E27E1EA}"/>
                  </a:ext>
                </a:extLst>
              </p:cNvPr>
              <p:cNvSpPr/>
              <p:nvPr/>
            </p:nvSpPr>
            <p:spPr>
              <a:xfrm>
                <a:off x="5416157" y="3645737"/>
                <a:ext cx="51436" cy="60202"/>
              </a:xfrm>
              <a:custGeom>
                <a:avLst/>
                <a:gdLst>
                  <a:gd name="connsiteX0" fmla="*/ 11763 w 15340"/>
                  <a:gd name="connsiteY0" fmla="*/ 17955 h 17954"/>
                  <a:gd name="connsiteX1" fmla="*/ 14377 w 15340"/>
                  <a:gd name="connsiteY1" fmla="*/ 16579 h 17954"/>
                  <a:gd name="connsiteX2" fmla="*/ 15341 w 15340"/>
                  <a:gd name="connsiteY2" fmla="*/ 8530 h 17954"/>
                  <a:gd name="connsiteX3" fmla="*/ 9631 w 15340"/>
                  <a:gd name="connsiteY3" fmla="*/ 2064 h 17954"/>
                  <a:gd name="connsiteX4" fmla="*/ 3371 w 15340"/>
                  <a:gd name="connsiteY4" fmla="*/ 0 h 17954"/>
                  <a:gd name="connsiteX5" fmla="*/ 0 w 15340"/>
                  <a:gd name="connsiteY5" fmla="*/ 1720 h 17954"/>
                  <a:gd name="connsiteX6" fmla="*/ 8737 w 15340"/>
                  <a:gd name="connsiteY6" fmla="*/ 5159 h 17954"/>
                  <a:gd name="connsiteX7" fmla="*/ 11488 w 15340"/>
                  <a:gd name="connsiteY7" fmla="*/ 8943 h 17954"/>
                  <a:gd name="connsiteX8" fmla="*/ 12383 w 15340"/>
                  <a:gd name="connsiteY8" fmla="*/ 14790 h 17954"/>
                  <a:gd name="connsiteX9" fmla="*/ 11763 w 15340"/>
                  <a:gd name="connsiteY9" fmla="*/ 17955 h 1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40" h="17954">
                    <a:moveTo>
                      <a:pt x="11763" y="17955"/>
                    </a:moveTo>
                    <a:lnTo>
                      <a:pt x="14377" y="16579"/>
                    </a:lnTo>
                    <a:lnTo>
                      <a:pt x="15341" y="8530"/>
                    </a:lnTo>
                    <a:lnTo>
                      <a:pt x="9631" y="2064"/>
                    </a:lnTo>
                    <a:lnTo>
                      <a:pt x="3371" y="0"/>
                    </a:lnTo>
                    <a:lnTo>
                      <a:pt x="0" y="1720"/>
                    </a:lnTo>
                    <a:lnTo>
                      <a:pt x="8737" y="5159"/>
                    </a:lnTo>
                    <a:lnTo>
                      <a:pt x="11488" y="8943"/>
                    </a:lnTo>
                    <a:lnTo>
                      <a:pt x="12383" y="14790"/>
                    </a:lnTo>
                    <a:lnTo>
                      <a:pt x="11763" y="17955"/>
                    </a:lnTo>
                    <a:close/>
                  </a:path>
                </a:pathLst>
              </a:custGeom>
              <a:solidFill>
                <a:srgbClr val="79797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Shape 9669">
                <a:extLst>
                  <a:ext uri="{FF2B5EF4-FFF2-40B4-BE49-F238E27FC236}">
                    <a16:creationId xmlns:a16="http://schemas.microsoft.com/office/drawing/2014/main" id="{63EFAFF3-64F0-1EE4-F4F6-FBFBAF995632}"/>
                  </a:ext>
                </a:extLst>
              </p:cNvPr>
              <p:cNvSpPr/>
              <p:nvPr/>
            </p:nvSpPr>
            <p:spPr>
              <a:xfrm>
                <a:off x="5409236" y="3649594"/>
                <a:ext cx="52127" cy="58484"/>
              </a:xfrm>
              <a:custGeom>
                <a:avLst/>
                <a:gdLst>
                  <a:gd name="connsiteX0" fmla="*/ 0 w 15546"/>
                  <a:gd name="connsiteY0" fmla="*/ 4835 h 17442"/>
                  <a:gd name="connsiteX1" fmla="*/ 7773 w 15546"/>
                  <a:gd name="connsiteY1" fmla="*/ 16529 h 17442"/>
                  <a:gd name="connsiteX2" fmla="*/ 15547 w 15546"/>
                  <a:gd name="connsiteY2" fmla="*/ 12608 h 17442"/>
                  <a:gd name="connsiteX3" fmla="*/ 7773 w 15546"/>
                  <a:gd name="connsiteY3" fmla="*/ 914 h 17442"/>
                  <a:gd name="connsiteX4" fmla="*/ 0 w 15546"/>
                  <a:gd name="connsiteY4" fmla="*/ 4835 h 17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6" h="17442">
                    <a:moveTo>
                      <a:pt x="0" y="4835"/>
                    </a:moveTo>
                    <a:cubicBezTo>
                      <a:pt x="0" y="9169"/>
                      <a:pt x="3508" y="14397"/>
                      <a:pt x="7773" y="16529"/>
                    </a:cubicBezTo>
                    <a:cubicBezTo>
                      <a:pt x="12107" y="18662"/>
                      <a:pt x="15547" y="16942"/>
                      <a:pt x="15547" y="12608"/>
                    </a:cubicBezTo>
                    <a:cubicBezTo>
                      <a:pt x="15547" y="8274"/>
                      <a:pt x="12039" y="3046"/>
                      <a:pt x="7773" y="914"/>
                    </a:cubicBezTo>
                    <a:cubicBezTo>
                      <a:pt x="3440" y="-1219"/>
                      <a:pt x="0" y="501"/>
                      <a:pt x="0" y="4835"/>
                    </a:cubicBezTo>
                    <a:close/>
                  </a:path>
                </a:pathLst>
              </a:custGeom>
              <a:solidFill>
                <a:srgbClr val="91919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Freeform: Shape 9670">
                <a:extLst>
                  <a:ext uri="{FF2B5EF4-FFF2-40B4-BE49-F238E27FC236}">
                    <a16:creationId xmlns:a16="http://schemas.microsoft.com/office/drawing/2014/main" id="{65AE757D-6FF6-CB97-006E-19EAFD2A6DA3}"/>
                  </a:ext>
                </a:extLst>
              </p:cNvPr>
              <p:cNvSpPr/>
              <p:nvPr/>
            </p:nvSpPr>
            <p:spPr>
              <a:xfrm>
                <a:off x="5416156" y="3657323"/>
                <a:ext cx="38749" cy="43261"/>
              </a:xfrm>
              <a:custGeom>
                <a:avLst/>
                <a:gdLst>
                  <a:gd name="connsiteX0" fmla="*/ 0 w 11556"/>
                  <a:gd name="connsiteY0" fmla="*/ 3562 h 12902"/>
                  <a:gd name="connsiteX1" fmla="*/ 5778 w 11556"/>
                  <a:gd name="connsiteY1" fmla="*/ 12230 h 12902"/>
                  <a:gd name="connsiteX2" fmla="*/ 11557 w 11556"/>
                  <a:gd name="connsiteY2" fmla="*/ 9341 h 12902"/>
                  <a:gd name="connsiteX3" fmla="*/ 5778 w 11556"/>
                  <a:gd name="connsiteY3" fmla="*/ 673 h 12902"/>
                  <a:gd name="connsiteX4" fmla="*/ 0 w 11556"/>
                  <a:gd name="connsiteY4" fmla="*/ 3562 h 1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6" h="12902">
                    <a:moveTo>
                      <a:pt x="0" y="3562"/>
                    </a:moveTo>
                    <a:cubicBezTo>
                      <a:pt x="0" y="6726"/>
                      <a:pt x="2614" y="10647"/>
                      <a:pt x="5778" y="12230"/>
                    </a:cubicBezTo>
                    <a:cubicBezTo>
                      <a:pt x="8943" y="13812"/>
                      <a:pt x="11557" y="12505"/>
                      <a:pt x="11557" y="9341"/>
                    </a:cubicBezTo>
                    <a:cubicBezTo>
                      <a:pt x="11557" y="6176"/>
                      <a:pt x="8943" y="2255"/>
                      <a:pt x="5778" y="673"/>
                    </a:cubicBezTo>
                    <a:cubicBezTo>
                      <a:pt x="2614" y="-909"/>
                      <a:pt x="0" y="398"/>
                      <a:pt x="0" y="3562"/>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Shape 9671">
                <a:extLst>
                  <a:ext uri="{FF2B5EF4-FFF2-40B4-BE49-F238E27FC236}">
                    <a16:creationId xmlns:a16="http://schemas.microsoft.com/office/drawing/2014/main" id="{C8555399-F29E-85F2-3481-701E03505962}"/>
                  </a:ext>
                </a:extLst>
              </p:cNvPr>
              <p:cNvSpPr/>
              <p:nvPr/>
            </p:nvSpPr>
            <p:spPr>
              <a:xfrm>
                <a:off x="5374640" y="3089341"/>
                <a:ext cx="428111" cy="707745"/>
              </a:xfrm>
              <a:custGeom>
                <a:avLst/>
                <a:gdLst>
                  <a:gd name="connsiteX0" fmla="*/ 0 w 127677"/>
                  <a:gd name="connsiteY0" fmla="*/ 136768 h 211073"/>
                  <a:gd name="connsiteX1" fmla="*/ 0 w 127677"/>
                  <a:gd name="connsiteY1" fmla="*/ 10467 h 211073"/>
                  <a:gd name="connsiteX2" fmla="*/ 16923 w 127677"/>
                  <a:gd name="connsiteY2" fmla="*/ 2005 h 211073"/>
                  <a:gd name="connsiteX3" fmla="*/ 110755 w 127677"/>
                  <a:gd name="connsiteY3" fmla="*/ 48921 h 211073"/>
                  <a:gd name="connsiteX4" fmla="*/ 127677 w 127677"/>
                  <a:gd name="connsiteY4" fmla="*/ 74305 h 211073"/>
                  <a:gd name="connsiteX5" fmla="*/ 127677 w 127677"/>
                  <a:gd name="connsiteY5" fmla="*/ 200607 h 211073"/>
                  <a:gd name="connsiteX6" fmla="*/ 110755 w 127677"/>
                  <a:gd name="connsiteY6" fmla="*/ 209068 h 211073"/>
                  <a:gd name="connsiteX7" fmla="*/ 16923 w 127677"/>
                  <a:gd name="connsiteY7" fmla="*/ 162152 h 211073"/>
                  <a:gd name="connsiteX8" fmla="*/ 0 w 127677"/>
                  <a:gd name="connsiteY8" fmla="*/ 136768 h 211073"/>
                  <a:gd name="connsiteX9" fmla="*/ 16923 w 127677"/>
                  <a:gd name="connsiteY9" fmla="*/ 7302 h 211073"/>
                  <a:gd name="connsiteX10" fmla="*/ 5297 w 127677"/>
                  <a:gd name="connsiteY10" fmla="*/ 13150 h 211073"/>
                  <a:gd name="connsiteX11" fmla="*/ 5297 w 127677"/>
                  <a:gd name="connsiteY11" fmla="*/ 139451 h 211073"/>
                  <a:gd name="connsiteX12" fmla="*/ 16923 w 127677"/>
                  <a:gd name="connsiteY12" fmla="*/ 156924 h 211073"/>
                  <a:gd name="connsiteX13" fmla="*/ 110755 w 127677"/>
                  <a:gd name="connsiteY13" fmla="*/ 203840 h 211073"/>
                  <a:gd name="connsiteX14" fmla="*/ 122380 w 127677"/>
                  <a:gd name="connsiteY14" fmla="*/ 197993 h 211073"/>
                  <a:gd name="connsiteX15" fmla="*/ 122380 w 127677"/>
                  <a:gd name="connsiteY15" fmla="*/ 71691 h 211073"/>
                  <a:gd name="connsiteX16" fmla="*/ 110755 w 127677"/>
                  <a:gd name="connsiteY16" fmla="*/ 54218 h 211073"/>
                  <a:gd name="connsiteX17" fmla="*/ 16923 w 127677"/>
                  <a:gd name="connsiteY17" fmla="*/ 7302 h 21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677" h="211073">
                    <a:moveTo>
                      <a:pt x="0" y="136768"/>
                    </a:moveTo>
                    <a:lnTo>
                      <a:pt x="0" y="10467"/>
                    </a:lnTo>
                    <a:cubicBezTo>
                      <a:pt x="0" y="1111"/>
                      <a:pt x="7567" y="-2672"/>
                      <a:pt x="16923" y="2005"/>
                    </a:cubicBezTo>
                    <a:lnTo>
                      <a:pt x="110755" y="48921"/>
                    </a:lnTo>
                    <a:cubicBezTo>
                      <a:pt x="120110" y="53599"/>
                      <a:pt x="127677" y="65019"/>
                      <a:pt x="127677" y="74305"/>
                    </a:cubicBezTo>
                    <a:lnTo>
                      <a:pt x="127677" y="200607"/>
                    </a:lnTo>
                    <a:cubicBezTo>
                      <a:pt x="127677" y="209963"/>
                      <a:pt x="120110" y="213746"/>
                      <a:pt x="110755" y="209068"/>
                    </a:cubicBezTo>
                    <a:lnTo>
                      <a:pt x="16923" y="162152"/>
                    </a:lnTo>
                    <a:cubicBezTo>
                      <a:pt x="7567" y="157475"/>
                      <a:pt x="0" y="146055"/>
                      <a:pt x="0" y="136768"/>
                    </a:cubicBezTo>
                    <a:close/>
                    <a:moveTo>
                      <a:pt x="16923" y="7302"/>
                    </a:moveTo>
                    <a:cubicBezTo>
                      <a:pt x="10525" y="4069"/>
                      <a:pt x="5297" y="6683"/>
                      <a:pt x="5297" y="13150"/>
                    </a:cubicBezTo>
                    <a:lnTo>
                      <a:pt x="5297" y="139451"/>
                    </a:lnTo>
                    <a:cubicBezTo>
                      <a:pt x="5297" y="145849"/>
                      <a:pt x="10525" y="153691"/>
                      <a:pt x="16923" y="156924"/>
                    </a:cubicBezTo>
                    <a:lnTo>
                      <a:pt x="110755" y="203840"/>
                    </a:lnTo>
                    <a:cubicBezTo>
                      <a:pt x="117152" y="207073"/>
                      <a:pt x="122380" y="204459"/>
                      <a:pt x="122380" y="197993"/>
                    </a:cubicBezTo>
                    <a:lnTo>
                      <a:pt x="122380" y="71691"/>
                    </a:lnTo>
                    <a:cubicBezTo>
                      <a:pt x="122380" y="65294"/>
                      <a:pt x="117152" y="57452"/>
                      <a:pt x="110755" y="54218"/>
                    </a:cubicBezTo>
                    <a:lnTo>
                      <a:pt x="16923" y="7302"/>
                    </a:lnTo>
                    <a:close/>
                  </a:path>
                </a:pathLst>
              </a:custGeom>
              <a:solidFill>
                <a:srgbClr val="F7F8F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Freeform: Shape 9672">
                <a:extLst>
                  <a:ext uri="{FF2B5EF4-FFF2-40B4-BE49-F238E27FC236}">
                    <a16:creationId xmlns:a16="http://schemas.microsoft.com/office/drawing/2014/main" id="{82F2B784-CC46-B137-AB19-2FD1B80D0B8E}"/>
                  </a:ext>
                </a:extLst>
              </p:cNvPr>
              <p:cNvSpPr/>
              <p:nvPr/>
            </p:nvSpPr>
            <p:spPr>
              <a:xfrm>
                <a:off x="5365871" y="3096490"/>
                <a:ext cx="428111" cy="707745"/>
              </a:xfrm>
              <a:custGeom>
                <a:avLst/>
                <a:gdLst>
                  <a:gd name="connsiteX0" fmla="*/ 0 w 127677"/>
                  <a:gd name="connsiteY0" fmla="*/ 136768 h 211073"/>
                  <a:gd name="connsiteX1" fmla="*/ 0 w 127677"/>
                  <a:gd name="connsiteY1" fmla="*/ 10467 h 211073"/>
                  <a:gd name="connsiteX2" fmla="*/ 16923 w 127677"/>
                  <a:gd name="connsiteY2" fmla="*/ 2005 h 211073"/>
                  <a:gd name="connsiteX3" fmla="*/ 110755 w 127677"/>
                  <a:gd name="connsiteY3" fmla="*/ 48921 h 211073"/>
                  <a:gd name="connsiteX4" fmla="*/ 127677 w 127677"/>
                  <a:gd name="connsiteY4" fmla="*/ 74305 h 211073"/>
                  <a:gd name="connsiteX5" fmla="*/ 127677 w 127677"/>
                  <a:gd name="connsiteY5" fmla="*/ 200607 h 211073"/>
                  <a:gd name="connsiteX6" fmla="*/ 110755 w 127677"/>
                  <a:gd name="connsiteY6" fmla="*/ 209068 h 211073"/>
                  <a:gd name="connsiteX7" fmla="*/ 16923 w 127677"/>
                  <a:gd name="connsiteY7" fmla="*/ 162152 h 211073"/>
                  <a:gd name="connsiteX8" fmla="*/ 0 w 127677"/>
                  <a:gd name="connsiteY8" fmla="*/ 136768 h 211073"/>
                  <a:gd name="connsiteX9" fmla="*/ 16923 w 127677"/>
                  <a:gd name="connsiteY9" fmla="*/ 7302 h 211073"/>
                  <a:gd name="connsiteX10" fmla="*/ 5297 w 127677"/>
                  <a:gd name="connsiteY10" fmla="*/ 13150 h 211073"/>
                  <a:gd name="connsiteX11" fmla="*/ 5297 w 127677"/>
                  <a:gd name="connsiteY11" fmla="*/ 139451 h 211073"/>
                  <a:gd name="connsiteX12" fmla="*/ 16923 w 127677"/>
                  <a:gd name="connsiteY12" fmla="*/ 156924 h 211073"/>
                  <a:gd name="connsiteX13" fmla="*/ 110755 w 127677"/>
                  <a:gd name="connsiteY13" fmla="*/ 203840 h 211073"/>
                  <a:gd name="connsiteX14" fmla="*/ 122380 w 127677"/>
                  <a:gd name="connsiteY14" fmla="*/ 197993 h 211073"/>
                  <a:gd name="connsiteX15" fmla="*/ 122380 w 127677"/>
                  <a:gd name="connsiteY15" fmla="*/ 71691 h 211073"/>
                  <a:gd name="connsiteX16" fmla="*/ 110755 w 127677"/>
                  <a:gd name="connsiteY16" fmla="*/ 54218 h 211073"/>
                  <a:gd name="connsiteX17" fmla="*/ 16923 w 127677"/>
                  <a:gd name="connsiteY17" fmla="*/ 7302 h 21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677" h="211073">
                    <a:moveTo>
                      <a:pt x="0" y="136768"/>
                    </a:moveTo>
                    <a:lnTo>
                      <a:pt x="0" y="10467"/>
                    </a:lnTo>
                    <a:cubicBezTo>
                      <a:pt x="0" y="1111"/>
                      <a:pt x="7567" y="-2672"/>
                      <a:pt x="16923" y="2005"/>
                    </a:cubicBezTo>
                    <a:lnTo>
                      <a:pt x="110755" y="48921"/>
                    </a:lnTo>
                    <a:cubicBezTo>
                      <a:pt x="120110" y="53599"/>
                      <a:pt x="127677" y="65019"/>
                      <a:pt x="127677" y="74305"/>
                    </a:cubicBezTo>
                    <a:lnTo>
                      <a:pt x="127677" y="200607"/>
                    </a:lnTo>
                    <a:cubicBezTo>
                      <a:pt x="127677" y="209963"/>
                      <a:pt x="120110" y="213746"/>
                      <a:pt x="110755" y="209068"/>
                    </a:cubicBezTo>
                    <a:lnTo>
                      <a:pt x="16923" y="162152"/>
                    </a:lnTo>
                    <a:cubicBezTo>
                      <a:pt x="7567" y="157475"/>
                      <a:pt x="0" y="146055"/>
                      <a:pt x="0" y="136768"/>
                    </a:cubicBezTo>
                    <a:close/>
                    <a:moveTo>
                      <a:pt x="16923" y="7302"/>
                    </a:moveTo>
                    <a:cubicBezTo>
                      <a:pt x="10525" y="4069"/>
                      <a:pt x="5297" y="6683"/>
                      <a:pt x="5297" y="13150"/>
                    </a:cubicBezTo>
                    <a:lnTo>
                      <a:pt x="5297" y="139451"/>
                    </a:lnTo>
                    <a:cubicBezTo>
                      <a:pt x="5297" y="145849"/>
                      <a:pt x="10525" y="153691"/>
                      <a:pt x="16923" y="156924"/>
                    </a:cubicBezTo>
                    <a:lnTo>
                      <a:pt x="110755" y="203840"/>
                    </a:lnTo>
                    <a:cubicBezTo>
                      <a:pt x="117152" y="207073"/>
                      <a:pt x="122380" y="204459"/>
                      <a:pt x="122380" y="197993"/>
                    </a:cubicBezTo>
                    <a:lnTo>
                      <a:pt x="122380" y="71691"/>
                    </a:lnTo>
                    <a:cubicBezTo>
                      <a:pt x="122380" y="65294"/>
                      <a:pt x="117152" y="57452"/>
                      <a:pt x="110755" y="54218"/>
                    </a:cubicBezTo>
                    <a:lnTo>
                      <a:pt x="16923" y="7302"/>
                    </a:lnTo>
                    <a:close/>
                  </a:path>
                </a:pathLst>
              </a:custGeom>
              <a:solidFill>
                <a:srgbClr val="DFDFD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Freeform: Shape 9673">
                <a:extLst>
                  <a:ext uri="{FF2B5EF4-FFF2-40B4-BE49-F238E27FC236}">
                    <a16:creationId xmlns:a16="http://schemas.microsoft.com/office/drawing/2014/main" id="{6B6D3FF4-55F0-54AD-2C96-A7699A56A96C}"/>
                  </a:ext>
                </a:extLst>
              </p:cNvPr>
              <p:cNvSpPr/>
              <p:nvPr/>
            </p:nvSpPr>
            <p:spPr>
              <a:xfrm>
                <a:off x="5296442" y="3116363"/>
                <a:ext cx="549207" cy="283714"/>
              </a:xfrm>
              <a:custGeom>
                <a:avLst/>
                <a:gdLst>
                  <a:gd name="connsiteX0" fmla="*/ 0 w 163792"/>
                  <a:gd name="connsiteY0" fmla="*/ 2889 h 84613"/>
                  <a:gd name="connsiteX1" fmla="*/ 163793 w 163792"/>
                  <a:gd name="connsiteY1" fmla="*/ 84614 h 84613"/>
                  <a:gd name="connsiteX2" fmla="*/ 163793 w 163792"/>
                  <a:gd name="connsiteY2" fmla="*/ 81656 h 84613"/>
                  <a:gd name="connsiteX3" fmla="*/ 0 w 163792"/>
                  <a:gd name="connsiteY3" fmla="*/ 0 h 84613"/>
                  <a:gd name="connsiteX4" fmla="*/ 0 w 163792"/>
                  <a:gd name="connsiteY4" fmla="*/ 2889 h 84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2" h="84613">
                    <a:moveTo>
                      <a:pt x="0" y="2889"/>
                    </a:moveTo>
                    <a:lnTo>
                      <a:pt x="163793" y="84614"/>
                    </a:lnTo>
                    <a:lnTo>
                      <a:pt x="163793" y="81656"/>
                    </a:lnTo>
                    <a:lnTo>
                      <a:pt x="0" y="0"/>
                    </a:lnTo>
                    <a:lnTo>
                      <a:pt x="0" y="2889"/>
                    </a:lnTo>
                    <a:close/>
                  </a:path>
                </a:pathLst>
              </a:custGeom>
              <a:solidFill>
                <a:srgbClr val="E8E8E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 name="Freeform: Shape 9674">
                <a:extLst>
                  <a:ext uri="{FF2B5EF4-FFF2-40B4-BE49-F238E27FC236}">
                    <a16:creationId xmlns:a16="http://schemas.microsoft.com/office/drawing/2014/main" id="{B1B47467-7724-F864-8484-5318C2B8DA1B}"/>
                  </a:ext>
                </a:extLst>
              </p:cNvPr>
              <p:cNvSpPr/>
              <p:nvPr/>
            </p:nvSpPr>
            <p:spPr>
              <a:xfrm>
                <a:off x="5413851" y="3864292"/>
                <a:ext cx="56281" cy="63199"/>
              </a:xfrm>
              <a:custGeom>
                <a:avLst/>
                <a:gdLst>
                  <a:gd name="connsiteX0" fmla="*/ 0 w 16785"/>
                  <a:gd name="connsiteY0" fmla="*/ 5194 h 18848"/>
                  <a:gd name="connsiteX1" fmla="*/ 8393 w 16785"/>
                  <a:gd name="connsiteY1" fmla="*/ 17851 h 18848"/>
                  <a:gd name="connsiteX2" fmla="*/ 16785 w 16785"/>
                  <a:gd name="connsiteY2" fmla="*/ 13655 h 18848"/>
                  <a:gd name="connsiteX3" fmla="*/ 8393 w 16785"/>
                  <a:gd name="connsiteY3" fmla="*/ 997 h 18848"/>
                  <a:gd name="connsiteX4" fmla="*/ 0 w 16785"/>
                  <a:gd name="connsiteY4" fmla="*/ 5194 h 18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5" h="18848">
                    <a:moveTo>
                      <a:pt x="0" y="5194"/>
                    </a:moveTo>
                    <a:cubicBezTo>
                      <a:pt x="0" y="9871"/>
                      <a:pt x="3784" y="15512"/>
                      <a:pt x="8393" y="17851"/>
                    </a:cubicBezTo>
                    <a:cubicBezTo>
                      <a:pt x="13071" y="20190"/>
                      <a:pt x="16785" y="18264"/>
                      <a:pt x="16785" y="13655"/>
                    </a:cubicBezTo>
                    <a:cubicBezTo>
                      <a:pt x="16785" y="9046"/>
                      <a:pt x="13002" y="3336"/>
                      <a:pt x="8393" y="997"/>
                    </a:cubicBezTo>
                    <a:cubicBezTo>
                      <a:pt x="3715" y="-1342"/>
                      <a:pt x="0" y="585"/>
                      <a:pt x="0" y="5194"/>
                    </a:cubicBezTo>
                    <a:close/>
                  </a:path>
                </a:pathLst>
              </a:custGeom>
              <a:solidFill>
                <a:srgbClr val="79797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Freeform: Shape 9675">
                <a:extLst>
                  <a:ext uri="{FF2B5EF4-FFF2-40B4-BE49-F238E27FC236}">
                    <a16:creationId xmlns:a16="http://schemas.microsoft.com/office/drawing/2014/main" id="{0DAF68B2-88EC-EEF0-304A-96368C6931B5}"/>
                  </a:ext>
                </a:extLst>
              </p:cNvPr>
              <p:cNvSpPr/>
              <p:nvPr/>
            </p:nvSpPr>
            <p:spPr>
              <a:xfrm>
                <a:off x="5411084" y="3865100"/>
                <a:ext cx="55587" cy="65047"/>
              </a:xfrm>
              <a:custGeom>
                <a:avLst/>
                <a:gdLst>
                  <a:gd name="connsiteX0" fmla="*/ 12658 w 16578"/>
                  <a:gd name="connsiteY0" fmla="*/ 19399 h 19399"/>
                  <a:gd name="connsiteX1" fmla="*/ 15478 w 16578"/>
                  <a:gd name="connsiteY1" fmla="*/ 17955 h 19399"/>
                  <a:gd name="connsiteX2" fmla="*/ 16579 w 16578"/>
                  <a:gd name="connsiteY2" fmla="*/ 9218 h 19399"/>
                  <a:gd name="connsiteX3" fmla="*/ 10456 w 16578"/>
                  <a:gd name="connsiteY3" fmla="*/ 2270 h 19399"/>
                  <a:gd name="connsiteX4" fmla="*/ 3646 w 16578"/>
                  <a:gd name="connsiteY4" fmla="*/ 0 h 19399"/>
                  <a:gd name="connsiteX5" fmla="*/ 0 w 16578"/>
                  <a:gd name="connsiteY5" fmla="*/ 1926 h 19399"/>
                  <a:gd name="connsiteX6" fmla="*/ 9424 w 16578"/>
                  <a:gd name="connsiteY6" fmla="*/ 5641 h 19399"/>
                  <a:gd name="connsiteX7" fmla="*/ 12451 w 16578"/>
                  <a:gd name="connsiteY7" fmla="*/ 9700 h 19399"/>
                  <a:gd name="connsiteX8" fmla="*/ 13346 w 16578"/>
                  <a:gd name="connsiteY8" fmla="*/ 16028 h 19399"/>
                  <a:gd name="connsiteX9" fmla="*/ 12658 w 16578"/>
                  <a:gd name="connsiteY9" fmla="*/ 19399 h 1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8" h="19399">
                    <a:moveTo>
                      <a:pt x="12658" y="19399"/>
                    </a:moveTo>
                    <a:lnTo>
                      <a:pt x="15478" y="17955"/>
                    </a:lnTo>
                    <a:lnTo>
                      <a:pt x="16579" y="9218"/>
                    </a:lnTo>
                    <a:lnTo>
                      <a:pt x="10456" y="2270"/>
                    </a:lnTo>
                    <a:lnTo>
                      <a:pt x="3646" y="0"/>
                    </a:lnTo>
                    <a:lnTo>
                      <a:pt x="0" y="1926"/>
                    </a:lnTo>
                    <a:lnTo>
                      <a:pt x="9424" y="5641"/>
                    </a:lnTo>
                    <a:lnTo>
                      <a:pt x="12451" y="9700"/>
                    </a:lnTo>
                    <a:lnTo>
                      <a:pt x="13346" y="16028"/>
                    </a:lnTo>
                    <a:lnTo>
                      <a:pt x="12658" y="19399"/>
                    </a:lnTo>
                    <a:close/>
                  </a:path>
                </a:pathLst>
              </a:custGeom>
              <a:solidFill>
                <a:srgbClr val="79797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 name="Freeform: Shape 9676">
                <a:extLst>
                  <a:ext uri="{FF2B5EF4-FFF2-40B4-BE49-F238E27FC236}">
                    <a16:creationId xmlns:a16="http://schemas.microsoft.com/office/drawing/2014/main" id="{C2F10AC7-A182-00E1-7C2F-631F5D11DE69}"/>
                  </a:ext>
                </a:extLst>
              </p:cNvPr>
              <p:cNvSpPr/>
              <p:nvPr/>
            </p:nvSpPr>
            <p:spPr>
              <a:xfrm>
                <a:off x="5403701" y="3869596"/>
                <a:ext cx="56281" cy="63199"/>
              </a:xfrm>
              <a:custGeom>
                <a:avLst/>
                <a:gdLst>
                  <a:gd name="connsiteX0" fmla="*/ 0 w 16785"/>
                  <a:gd name="connsiteY0" fmla="*/ 5194 h 18848"/>
                  <a:gd name="connsiteX1" fmla="*/ 8393 w 16785"/>
                  <a:gd name="connsiteY1" fmla="*/ 17851 h 18848"/>
                  <a:gd name="connsiteX2" fmla="*/ 16785 w 16785"/>
                  <a:gd name="connsiteY2" fmla="*/ 13655 h 18848"/>
                  <a:gd name="connsiteX3" fmla="*/ 8393 w 16785"/>
                  <a:gd name="connsiteY3" fmla="*/ 997 h 18848"/>
                  <a:gd name="connsiteX4" fmla="*/ 0 w 16785"/>
                  <a:gd name="connsiteY4" fmla="*/ 5194 h 18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5" h="18848">
                    <a:moveTo>
                      <a:pt x="0" y="5194"/>
                    </a:moveTo>
                    <a:cubicBezTo>
                      <a:pt x="0" y="9872"/>
                      <a:pt x="3784" y="15512"/>
                      <a:pt x="8393" y="17851"/>
                    </a:cubicBezTo>
                    <a:cubicBezTo>
                      <a:pt x="13071" y="20190"/>
                      <a:pt x="16785" y="18264"/>
                      <a:pt x="16785" y="13655"/>
                    </a:cubicBezTo>
                    <a:cubicBezTo>
                      <a:pt x="16785" y="9046"/>
                      <a:pt x="13002" y="3336"/>
                      <a:pt x="8393" y="997"/>
                    </a:cubicBezTo>
                    <a:cubicBezTo>
                      <a:pt x="3715" y="-1342"/>
                      <a:pt x="0" y="585"/>
                      <a:pt x="0" y="5194"/>
                    </a:cubicBezTo>
                    <a:close/>
                  </a:path>
                </a:pathLst>
              </a:custGeom>
              <a:solidFill>
                <a:srgbClr val="91919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Freeform: Shape 9677">
                <a:extLst>
                  <a:ext uri="{FF2B5EF4-FFF2-40B4-BE49-F238E27FC236}">
                    <a16:creationId xmlns:a16="http://schemas.microsoft.com/office/drawing/2014/main" id="{4B31BD29-489D-3AC6-2998-0C7CD3F4BE51}"/>
                  </a:ext>
                </a:extLst>
              </p:cNvPr>
              <p:cNvSpPr/>
              <p:nvPr/>
            </p:nvSpPr>
            <p:spPr>
              <a:xfrm>
                <a:off x="5411084" y="3877841"/>
                <a:ext cx="41749" cy="46715"/>
              </a:xfrm>
              <a:custGeom>
                <a:avLst/>
                <a:gdLst>
                  <a:gd name="connsiteX0" fmla="*/ 0 w 12451"/>
                  <a:gd name="connsiteY0" fmla="*/ 3836 h 13932"/>
                  <a:gd name="connsiteX1" fmla="*/ 6260 w 12451"/>
                  <a:gd name="connsiteY1" fmla="*/ 13192 h 13932"/>
                  <a:gd name="connsiteX2" fmla="*/ 12451 w 12451"/>
                  <a:gd name="connsiteY2" fmla="*/ 10096 h 13932"/>
                  <a:gd name="connsiteX3" fmla="*/ 6260 w 12451"/>
                  <a:gd name="connsiteY3" fmla="*/ 740 h 13932"/>
                  <a:gd name="connsiteX4" fmla="*/ 0 w 12451"/>
                  <a:gd name="connsiteY4" fmla="*/ 3836 h 13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1" h="13932">
                    <a:moveTo>
                      <a:pt x="0" y="3836"/>
                    </a:moveTo>
                    <a:cubicBezTo>
                      <a:pt x="0" y="7276"/>
                      <a:pt x="2820" y="11472"/>
                      <a:pt x="6260" y="13192"/>
                    </a:cubicBezTo>
                    <a:cubicBezTo>
                      <a:pt x="9700" y="14911"/>
                      <a:pt x="12451" y="13536"/>
                      <a:pt x="12451" y="10096"/>
                    </a:cubicBezTo>
                    <a:cubicBezTo>
                      <a:pt x="12451" y="6656"/>
                      <a:pt x="9631" y="2460"/>
                      <a:pt x="6260" y="740"/>
                    </a:cubicBezTo>
                    <a:cubicBezTo>
                      <a:pt x="2820" y="-979"/>
                      <a:pt x="0" y="396"/>
                      <a:pt x="0" y="3836"/>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Freeform: Shape 9678">
                <a:extLst>
                  <a:ext uri="{FF2B5EF4-FFF2-40B4-BE49-F238E27FC236}">
                    <a16:creationId xmlns:a16="http://schemas.microsoft.com/office/drawing/2014/main" id="{B6D90319-4BE3-178B-97E7-15E9020575E2}"/>
                  </a:ext>
                </a:extLst>
              </p:cNvPr>
              <p:cNvSpPr/>
              <p:nvPr/>
            </p:nvSpPr>
            <p:spPr>
              <a:xfrm>
                <a:off x="5069010" y="3226620"/>
                <a:ext cx="549207" cy="283946"/>
              </a:xfrm>
              <a:custGeom>
                <a:avLst/>
                <a:gdLst>
                  <a:gd name="connsiteX0" fmla="*/ 0 w 163792"/>
                  <a:gd name="connsiteY0" fmla="*/ 2958 h 84682"/>
                  <a:gd name="connsiteX1" fmla="*/ 163793 w 163792"/>
                  <a:gd name="connsiteY1" fmla="*/ 84683 h 84682"/>
                  <a:gd name="connsiteX2" fmla="*/ 163793 w 163792"/>
                  <a:gd name="connsiteY2" fmla="*/ 81725 h 84682"/>
                  <a:gd name="connsiteX3" fmla="*/ 0 w 163792"/>
                  <a:gd name="connsiteY3" fmla="*/ 0 h 84682"/>
                  <a:gd name="connsiteX4" fmla="*/ 0 w 163792"/>
                  <a:gd name="connsiteY4" fmla="*/ 2958 h 8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2" h="84682">
                    <a:moveTo>
                      <a:pt x="0" y="2958"/>
                    </a:moveTo>
                    <a:lnTo>
                      <a:pt x="163793" y="84683"/>
                    </a:lnTo>
                    <a:lnTo>
                      <a:pt x="163793" y="81725"/>
                    </a:lnTo>
                    <a:lnTo>
                      <a:pt x="0" y="0"/>
                    </a:lnTo>
                    <a:lnTo>
                      <a:pt x="0" y="2958"/>
                    </a:lnTo>
                    <a:close/>
                  </a:path>
                </a:pathLst>
              </a:custGeom>
              <a:solidFill>
                <a:srgbClr val="B5B6B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 name="Freeform: Shape 9679">
                <a:extLst>
                  <a:ext uri="{FF2B5EF4-FFF2-40B4-BE49-F238E27FC236}">
                    <a16:creationId xmlns:a16="http://schemas.microsoft.com/office/drawing/2014/main" id="{06067447-731E-A84D-4940-FE186594C121}"/>
                  </a:ext>
                </a:extLst>
              </p:cNvPr>
              <p:cNvSpPr/>
              <p:nvPr/>
            </p:nvSpPr>
            <p:spPr>
              <a:xfrm>
                <a:off x="5069010" y="3116363"/>
                <a:ext cx="776642" cy="384283"/>
              </a:xfrm>
              <a:custGeom>
                <a:avLst/>
                <a:gdLst>
                  <a:gd name="connsiteX0" fmla="*/ 231621 w 231621"/>
                  <a:gd name="connsiteY0" fmla="*/ 81656 h 114606"/>
                  <a:gd name="connsiteX1" fmla="*/ 163793 w 231621"/>
                  <a:gd name="connsiteY1" fmla="*/ 114607 h 114606"/>
                  <a:gd name="connsiteX2" fmla="*/ 0 w 231621"/>
                  <a:gd name="connsiteY2" fmla="*/ 32882 h 114606"/>
                  <a:gd name="connsiteX3" fmla="*/ 67828 w 231621"/>
                  <a:gd name="connsiteY3" fmla="*/ 0 h 114606"/>
                  <a:gd name="connsiteX4" fmla="*/ 231621 w 231621"/>
                  <a:gd name="connsiteY4" fmla="*/ 81656 h 11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621" h="114606">
                    <a:moveTo>
                      <a:pt x="231621" y="81656"/>
                    </a:moveTo>
                    <a:lnTo>
                      <a:pt x="163793" y="114607"/>
                    </a:lnTo>
                    <a:lnTo>
                      <a:pt x="0" y="32882"/>
                    </a:lnTo>
                    <a:lnTo>
                      <a:pt x="67828" y="0"/>
                    </a:lnTo>
                    <a:lnTo>
                      <a:pt x="231621" y="81656"/>
                    </a:lnTo>
                    <a:close/>
                  </a:path>
                </a:pathLst>
              </a:custGeom>
              <a:solidFill>
                <a:srgbClr val="F7F8F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Freeform: Shape 9680">
                <a:extLst>
                  <a:ext uri="{FF2B5EF4-FFF2-40B4-BE49-F238E27FC236}">
                    <a16:creationId xmlns:a16="http://schemas.microsoft.com/office/drawing/2014/main" id="{379CD144-C548-E4E0-08ED-534CE483422B}"/>
                  </a:ext>
                </a:extLst>
              </p:cNvPr>
              <p:cNvSpPr/>
              <p:nvPr/>
            </p:nvSpPr>
            <p:spPr>
              <a:xfrm>
                <a:off x="5618220" y="3390162"/>
                <a:ext cx="227433" cy="120406"/>
              </a:xfrm>
              <a:custGeom>
                <a:avLst/>
                <a:gdLst>
                  <a:gd name="connsiteX0" fmla="*/ 67828 w 67828"/>
                  <a:gd name="connsiteY0" fmla="*/ 0 h 35909"/>
                  <a:gd name="connsiteX1" fmla="*/ 0 w 67828"/>
                  <a:gd name="connsiteY1" fmla="*/ 32951 h 35909"/>
                  <a:gd name="connsiteX2" fmla="*/ 0 w 67828"/>
                  <a:gd name="connsiteY2" fmla="*/ 35909 h 35909"/>
                  <a:gd name="connsiteX3" fmla="*/ 67828 w 67828"/>
                  <a:gd name="connsiteY3" fmla="*/ 2958 h 35909"/>
                  <a:gd name="connsiteX4" fmla="*/ 67828 w 67828"/>
                  <a:gd name="connsiteY4" fmla="*/ 0 h 35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28" h="35909">
                    <a:moveTo>
                      <a:pt x="67828" y="0"/>
                    </a:moveTo>
                    <a:lnTo>
                      <a:pt x="0" y="32951"/>
                    </a:lnTo>
                    <a:lnTo>
                      <a:pt x="0" y="35909"/>
                    </a:lnTo>
                    <a:lnTo>
                      <a:pt x="67828" y="2958"/>
                    </a:lnTo>
                    <a:lnTo>
                      <a:pt x="67828" y="0"/>
                    </a:lnTo>
                    <a:close/>
                  </a:path>
                </a:pathLst>
              </a:custGeom>
              <a:solidFill>
                <a:srgbClr val="C4C4C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 name="Freeform: Shape 9735">
                <a:extLst>
                  <a:ext uri="{FF2B5EF4-FFF2-40B4-BE49-F238E27FC236}">
                    <a16:creationId xmlns:a16="http://schemas.microsoft.com/office/drawing/2014/main" id="{5C800179-B845-F810-CE53-285E46B80878}"/>
                  </a:ext>
                </a:extLst>
              </p:cNvPr>
              <p:cNvSpPr/>
              <p:nvPr/>
            </p:nvSpPr>
            <p:spPr>
              <a:xfrm>
                <a:off x="5069010" y="3585302"/>
                <a:ext cx="549207" cy="283714"/>
              </a:xfrm>
              <a:custGeom>
                <a:avLst/>
                <a:gdLst>
                  <a:gd name="connsiteX0" fmla="*/ 0 w 163792"/>
                  <a:gd name="connsiteY0" fmla="*/ 2958 h 84613"/>
                  <a:gd name="connsiteX1" fmla="*/ 163793 w 163792"/>
                  <a:gd name="connsiteY1" fmla="*/ 84614 h 84613"/>
                  <a:gd name="connsiteX2" fmla="*/ 163793 w 163792"/>
                  <a:gd name="connsiteY2" fmla="*/ 81725 h 84613"/>
                  <a:gd name="connsiteX3" fmla="*/ 0 w 163792"/>
                  <a:gd name="connsiteY3" fmla="*/ 0 h 84613"/>
                  <a:gd name="connsiteX4" fmla="*/ 0 w 163792"/>
                  <a:gd name="connsiteY4" fmla="*/ 2958 h 84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2" h="84613">
                    <a:moveTo>
                      <a:pt x="0" y="2958"/>
                    </a:moveTo>
                    <a:lnTo>
                      <a:pt x="163793" y="84614"/>
                    </a:lnTo>
                    <a:lnTo>
                      <a:pt x="163793" y="81725"/>
                    </a:lnTo>
                    <a:lnTo>
                      <a:pt x="0" y="0"/>
                    </a:lnTo>
                    <a:lnTo>
                      <a:pt x="0" y="2958"/>
                    </a:lnTo>
                    <a:close/>
                  </a:path>
                </a:pathLst>
              </a:custGeom>
              <a:solidFill>
                <a:srgbClr val="B5B6B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 name="Freeform: Shape 9736">
                <a:extLst>
                  <a:ext uri="{FF2B5EF4-FFF2-40B4-BE49-F238E27FC236}">
                    <a16:creationId xmlns:a16="http://schemas.microsoft.com/office/drawing/2014/main" id="{35C82C9E-BB29-99DF-0B04-B8F373A4CE07}"/>
                  </a:ext>
                </a:extLst>
              </p:cNvPr>
              <p:cNvSpPr/>
              <p:nvPr/>
            </p:nvSpPr>
            <p:spPr>
              <a:xfrm>
                <a:off x="5069010" y="3474814"/>
                <a:ext cx="776642" cy="384515"/>
              </a:xfrm>
              <a:custGeom>
                <a:avLst/>
                <a:gdLst>
                  <a:gd name="connsiteX0" fmla="*/ 231621 w 231621"/>
                  <a:gd name="connsiteY0" fmla="*/ 81725 h 114675"/>
                  <a:gd name="connsiteX1" fmla="*/ 163793 w 231621"/>
                  <a:gd name="connsiteY1" fmla="*/ 114676 h 114675"/>
                  <a:gd name="connsiteX2" fmla="*/ 0 w 231621"/>
                  <a:gd name="connsiteY2" fmla="*/ 32951 h 114675"/>
                  <a:gd name="connsiteX3" fmla="*/ 67828 w 231621"/>
                  <a:gd name="connsiteY3" fmla="*/ 0 h 114675"/>
                  <a:gd name="connsiteX4" fmla="*/ 231621 w 231621"/>
                  <a:gd name="connsiteY4" fmla="*/ 81725 h 11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621" h="114675">
                    <a:moveTo>
                      <a:pt x="231621" y="81725"/>
                    </a:moveTo>
                    <a:lnTo>
                      <a:pt x="163793" y="114676"/>
                    </a:lnTo>
                    <a:lnTo>
                      <a:pt x="0" y="32951"/>
                    </a:lnTo>
                    <a:lnTo>
                      <a:pt x="67828" y="0"/>
                    </a:lnTo>
                    <a:lnTo>
                      <a:pt x="231621" y="81725"/>
                    </a:lnTo>
                    <a:close/>
                  </a:path>
                </a:pathLst>
              </a:custGeom>
              <a:solidFill>
                <a:srgbClr val="EDEDE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Freeform: Shape 9737">
                <a:extLst>
                  <a:ext uri="{FF2B5EF4-FFF2-40B4-BE49-F238E27FC236}">
                    <a16:creationId xmlns:a16="http://schemas.microsoft.com/office/drawing/2014/main" id="{A82EDEBD-51EF-3BCC-7F1C-5EB226FE9D5E}"/>
                  </a:ext>
                </a:extLst>
              </p:cNvPr>
              <p:cNvSpPr/>
              <p:nvPr/>
            </p:nvSpPr>
            <p:spPr>
              <a:xfrm>
                <a:off x="5618220" y="3748845"/>
                <a:ext cx="227433" cy="120175"/>
              </a:xfrm>
              <a:custGeom>
                <a:avLst/>
                <a:gdLst>
                  <a:gd name="connsiteX0" fmla="*/ 67828 w 67828"/>
                  <a:gd name="connsiteY0" fmla="*/ 0 h 35840"/>
                  <a:gd name="connsiteX1" fmla="*/ 0 w 67828"/>
                  <a:gd name="connsiteY1" fmla="*/ 32951 h 35840"/>
                  <a:gd name="connsiteX2" fmla="*/ 0 w 67828"/>
                  <a:gd name="connsiteY2" fmla="*/ 35840 h 35840"/>
                  <a:gd name="connsiteX3" fmla="*/ 67828 w 67828"/>
                  <a:gd name="connsiteY3" fmla="*/ 2958 h 35840"/>
                  <a:gd name="connsiteX4" fmla="*/ 67828 w 67828"/>
                  <a:gd name="connsiteY4" fmla="*/ 0 h 3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28" h="35840">
                    <a:moveTo>
                      <a:pt x="67828" y="0"/>
                    </a:moveTo>
                    <a:lnTo>
                      <a:pt x="0" y="32951"/>
                    </a:lnTo>
                    <a:lnTo>
                      <a:pt x="0" y="35840"/>
                    </a:lnTo>
                    <a:lnTo>
                      <a:pt x="67828" y="2958"/>
                    </a:lnTo>
                    <a:lnTo>
                      <a:pt x="67828" y="0"/>
                    </a:lnTo>
                    <a:close/>
                  </a:path>
                </a:pathLst>
              </a:custGeom>
              <a:solidFill>
                <a:srgbClr val="C4C4C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Freeform: Shape 9738">
                <a:extLst>
                  <a:ext uri="{FF2B5EF4-FFF2-40B4-BE49-F238E27FC236}">
                    <a16:creationId xmlns:a16="http://schemas.microsoft.com/office/drawing/2014/main" id="{0E7F2B98-54A1-4471-B0DF-0A58CA4E86E7}"/>
                  </a:ext>
                </a:extLst>
              </p:cNvPr>
              <p:cNvSpPr/>
              <p:nvPr/>
            </p:nvSpPr>
            <p:spPr>
              <a:xfrm>
                <a:off x="5420597" y="3649775"/>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Freeform: Shape 9739">
                <a:extLst>
                  <a:ext uri="{FF2B5EF4-FFF2-40B4-BE49-F238E27FC236}">
                    <a16:creationId xmlns:a16="http://schemas.microsoft.com/office/drawing/2014/main" id="{4D500719-EAEB-F07C-5A64-4F5658EA0109}"/>
                  </a:ext>
                </a:extLst>
              </p:cNvPr>
              <p:cNvSpPr/>
              <p:nvPr/>
            </p:nvSpPr>
            <p:spPr>
              <a:xfrm>
                <a:off x="5420597" y="3645620"/>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Freeform: Shape 9740">
                <a:extLst>
                  <a:ext uri="{FF2B5EF4-FFF2-40B4-BE49-F238E27FC236}">
                    <a16:creationId xmlns:a16="http://schemas.microsoft.com/office/drawing/2014/main" id="{5B6705C2-11AF-0FC8-1946-4300B871C33B}"/>
                  </a:ext>
                </a:extLst>
              </p:cNvPr>
              <p:cNvSpPr/>
              <p:nvPr/>
            </p:nvSpPr>
            <p:spPr>
              <a:xfrm>
                <a:off x="5459754" y="3667419"/>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5"/>
                      <a:pt x="40151" y="25866"/>
                      <a:pt x="25866" y="25866"/>
                    </a:cubicBezTo>
                    <a:cubicBezTo>
                      <a:pt x="11580" y="25866"/>
                      <a:pt x="0" y="20075"/>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Freeform: Shape 9741">
                <a:extLst>
                  <a:ext uri="{FF2B5EF4-FFF2-40B4-BE49-F238E27FC236}">
                    <a16:creationId xmlns:a16="http://schemas.microsoft.com/office/drawing/2014/main" id="{F3404D06-AA59-8C87-E876-36C047CC9C23}"/>
                  </a:ext>
                </a:extLst>
              </p:cNvPr>
              <p:cNvSpPr/>
              <p:nvPr/>
            </p:nvSpPr>
            <p:spPr>
              <a:xfrm>
                <a:off x="5452947" y="3660903"/>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Freeform: Shape 9742">
                <a:extLst>
                  <a:ext uri="{FF2B5EF4-FFF2-40B4-BE49-F238E27FC236}">
                    <a16:creationId xmlns:a16="http://schemas.microsoft.com/office/drawing/2014/main" id="{147BBC49-60E0-D88A-4EA5-A7698021803F}"/>
                  </a:ext>
                </a:extLst>
              </p:cNvPr>
              <p:cNvSpPr/>
              <p:nvPr/>
            </p:nvSpPr>
            <p:spPr>
              <a:xfrm>
                <a:off x="5452947" y="3660903"/>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Freeform: Shape 9743">
                <a:extLst>
                  <a:ext uri="{FF2B5EF4-FFF2-40B4-BE49-F238E27FC236}">
                    <a16:creationId xmlns:a16="http://schemas.microsoft.com/office/drawing/2014/main" id="{1E2AA7E8-EBC4-C1ED-F84B-713607F5C05D}"/>
                  </a:ext>
                </a:extLst>
              </p:cNvPr>
              <p:cNvSpPr/>
              <p:nvPr/>
            </p:nvSpPr>
            <p:spPr>
              <a:xfrm>
                <a:off x="5459754" y="3667419"/>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5"/>
                      <a:pt x="40151" y="25866"/>
                      <a:pt x="25866" y="25866"/>
                    </a:cubicBezTo>
                    <a:cubicBezTo>
                      <a:pt x="11580" y="25866"/>
                      <a:pt x="0" y="20075"/>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Freeform: Shape 9744">
                <a:extLst>
                  <a:ext uri="{FF2B5EF4-FFF2-40B4-BE49-F238E27FC236}">
                    <a16:creationId xmlns:a16="http://schemas.microsoft.com/office/drawing/2014/main" id="{D202FC2C-E88E-AA00-4523-9794F197F4BA}"/>
                  </a:ext>
                </a:extLst>
              </p:cNvPr>
              <p:cNvSpPr/>
              <p:nvPr/>
            </p:nvSpPr>
            <p:spPr>
              <a:xfrm>
                <a:off x="5420597" y="3637549"/>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Freeform: Shape 9745">
                <a:extLst>
                  <a:ext uri="{FF2B5EF4-FFF2-40B4-BE49-F238E27FC236}">
                    <a16:creationId xmlns:a16="http://schemas.microsoft.com/office/drawing/2014/main" id="{15B9F842-42A9-11CD-F9A2-65D666E19742}"/>
                  </a:ext>
                </a:extLst>
              </p:cNvPr>
              <p:cNvSpPr/>
              <p:nvPr/>
            </p:nvSpPr>
            <p:spPr>
              <a:xfrm>
                <a:off x="5420597" y="3633167"/>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Shape 9746">
                <a:extLst>
                  <a:ext uri="{FF2B5EF4-FFF2-40B4-BE49-F238E27FC236}">
                    <a16:creationId xmlns:a16="http://schemas.microsoft.com/office/drawing/2014/main" id="{43898CFB-2E42-FBF6-A3A7-2397D3CC9F88}"/>
                  </a:ext>
                </a:extLst>
              </p:cNvPr>
              <p:cNvSpPr/>
              <p:nvPr/>
            </p:nvSpPr>
            <p:spPr>
              <a:xfrm>
                <a:off x="5459697" y="3655023"/>
                <a:ext cx="173572" cy="86614"/>
              </a:xfrm>
              <a:custGeom>
                <a:avLst/>
                <a:gdLst>
                  <a:gd name="connsiteX0" fmla="*/ 7584 w 51765"/>
                  <a:gd name="connsiteY0" fmla="*/ 3766 h 25831"/>
                  <a:gd name="connsiteX1" fmla="*/ 7584 w 51765"/>
                  <a:gd name="connsiteY1" fmla="*/ 22065 h 25831"/>
                  <a:gd name="connsiteX2" fmla="*/ 44181 w 51765"/>
                  <a:gd name="connsiteY2" fmla="*/ 22065 h 25831"/>
                  <a:gd name="connsiteX3" fmla="*/ 44181 w 51765"/>
                  <a:gd name="connsiteY3" fmla="*/ 3766 h 25831"/>
                  <a:gd name="connsiteX4" fmla="*/ 7584 w 51765"/>
                  <a:gd name="connsiteY4" fmla="*/ 3766 h 2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65" h="25831">
                    <a:moveTo>
                      <a:pt x="7584" y="3766"/>
                    </a:moveTo>
                    <a:cubicBezTo>
                      <a:pt x="-2528" y="8788"/>
                      <a:pt x="-2528" y="17043"/>
                      <a:pt x="7584" y="22065"/>
                    </a:cubicBezTo>
                    <a:cubicBezTo>
                      <a:pt x="17697" y="27087"/>
                      <a:pt x="34069" y="27087"/>
                      <a:pt x="44181" y="22065"/>
                    </a:cubicBezTo>
                    <a:cubicBezTo>
                      <a:pt x="54294" y="17043"/>
                      <a:pt x="54294" y="8788"/>
                      <a:pt x="44181" y="3766"/>
                    </a:cubicBezTo>
                    <a:cubicBezTo>
                      <a:pt x="34069" y="-1255"/>
                      <a:pt x="17697" y="-1255"/>
                      <a:pt x="7584" y="3766"/>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 name="Freeform: Shape 9747">
                <a:extLst>
                  <a:ext uri="{FF2B5EF4-FFF2-40B4-BE49-F238E27FC236}">
                    <a16:creationId xmlns:a16="http://schemas.microsoft.com/office/drawing/2014/main" id="{68177A12-9E8B-A476-FAC8-9A1B7CD44CDA}"/>
                  </a:ext>
                </a:extLst>
              </p:cNvPr>
              <p:cNvSpPr/>
              <p:nvPr/>
            </p:nvSpPr>
            <p:spPr>
              <a:xfrm>
                <a:off x="5452947" y="3648447"/>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Freeform: Shape 9748">
                <a:extLst>
                  <a:ext uri="{FF2B5EF4-FFF2-40B4-BE49-F238E27FC236}">
                    <a16:creationId xmlns:a16="http://schemas.microsoft.com/office/drawing/2014/main" id="{EA1E4F02-9C74-D0B9-1F98-E79A76A4BABB}"/>
                  </a:ext>
                </a:extLst>
              </p:cNvPr>
              <p:cNvSpPr/>
              <p:nvPr/>
            </p:nvSpPr>
            <p:spPr>
              <a:xfrm>
                <a:off x="5452947" y="3648447"/>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 name="Freeform: Shape 9749">
                <a:extLst>
                  <a:ext uri="{FF2B5EF4-FFF2-40B4-BE49-F238E27FC236}">
                    <a16:creationId xmlns:a16="http://schemas.microsoft.com/office/drawing/2014/main" id="{64891688-FE2F-5322-9449-BEEEF292ABDB}"/>
                  </a:ext>
                </a:extLst>
              </p:cNvPr>
              <p:cNvSpPr/>
              <p:nvPr/>
            </p:nvSpPr>
            <p:spPr>
              <a:xfrm>
                <a:off x="5459697" y="3655023"/>
                <a:ext cx="173572" cy="86614"/>
              </a:xfrm>
              <a:custGeom>
                <a:avLst/>
                <a:gdLst>
                  <a:gd name="connsiteX0" fmla="*/ 7584 w 51765"/>
                  <a:gd name="connsiteY0" fmla="*/ 3766 h 25831"/>
                  <a:gd name="connsiteX1" fmla="*/ 7584 w 51765"/>
                  <a:gd name="connsiteY1" fmla="*/ 22065 h 25831"/>
                  <a:gd name="connsiteX2" fmla="*/ 44181 w 51765"/>
                  <a:gd name="connsiteY2" fmla="*/ 22065 h 25831"/>
                  <a:gd name="connsiteX3" fmla="*/ 44181 w 51765"/>
                  <a:gd name="connsiteY3" fmla="*/ 3766 h 25831"/>
                  <a:gd name="connsiteX4" fmla="*/ 7584 w 51765"/>
                  <a:gd name="connsiteY4" fmla="*/ 3766 h 2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65" h="25831">
                    <a:moveTo>
                      <a:pt x="7584" y="3766"/>
                    </a:moveTo>
                    <a:cubicBezTo>
                      <a:pt x="-2528" y="8788"/>
                      <a:pt x="-2528" y="17043"/>
                      <a:pt x="7584" y="22065"/>
                    </a:cubicBezTo>
                    <a:cubicBezTo>
                      <a:pt x="17697" y="27087"/>
                      <a:pt x="34069" y="27087"/>
                      <a:pt x="44181" y="22065"/>
                    </a:cubicBezTo>
                    <a:cubicBezTo>
                      <a:pt x="54294" y="17043"/>
                      <a:pt x="54294" y="8788"/>
                      <a:pt x="44181" y="3766"/>
                    </a:cubicBezTo>
                    <a:cubicBezTo>
                      <a:pt x="34069" y="-1255"/>
                      <a:pt x="17697" y="-1255"/>
                      <a:pt x="7584" y="3766"/>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Freeform: Shape 9750">
                <a:extLst>
                  <a:ext uri="{FF2B5EF4-FFF2-40B4-BE49-F238E27FC236}">
                    <a16:creationId xmlns:a16="http://schemas.microsoft.com/office/drawing/2014/main" id="{7F91B152-6F20-D187-1A14-386F26C6D941}"/>
                  </a:ext>
                </a:extLst>
              </p:cNvPr>
              <p:cNvSpPr/>
              <p:nvPr/>
            </p:nvSpPr>
            <p:spPr>
              <a:xfrm>
                <a:off x="5420597" y="3625092"/>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 name="Freeform: Shape 9751">
                <a:extLst>
                  <a:ext uri="{FF2B5EF4-FFF2-40B4-BE49-F238E27FC236}">
                    <a16:creationId xmlns:a16="http://schemas.microsoft.com/office/drawing/2014/main" id="{27F532CF-EF22-4C2D-3B30-BD423141FC38}"/>
                  </a:ext>
                </a:extLst>
              </p:cNvPr>
              <p:cNvSpPr/>
              <p:nvPr/>
            </p:nvSpPr>
            <p:spPr>
              <a:xfrm>
                <a:off x="5420597" y="3620942"/>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 name="Freeform: Shape 9752">
                <a:extLst>
                  <a:ext uri="{FF2B5EF4-FFF2-40B4-BE49-F238E27FC236}">
                    <a16:creationId xmlns:a16="http://schemas.microsoft.com/office/drawing/2014/main" id="{A6975A93-ACFB-A609-177D-85C37F9E9E66}"/>
                  </a:ext>
                </a:extLst>
              </p:cNvPr>
              <p:cNvSpPr/>
              <p:nvPr/>
            </p:nvSpPr>
            <p:spPr>
              <a:xfrm>
                <a:off x="5459754" y="3642740"/>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6"/>
                      <a:pt x="40151" y="25866"/>
                      <a:pt x="25866" y="25866"/>
                    </a:cubicBezTo>
                    <a:cubicBezTo>
                      <a:pt x="11580" y="25866"/>
                      <a:pt x="0" y="20076"/>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Freeform: Shape 9753">
                <a:extLst>
                  <a:ext uri="{FF2B5EF4-FFF2-40B4-BE49-F238E27FC236}">
                    <a16:creationId xmlns:a16="http://schemas.microsoft.com/office/drawing/2014/main" id="{C6F6EF34-93FF-0DBC-3B16-58EF7ED90D9F}"/>
                  </a:ext>
                </a:extLst>
              </p:cNvPr>
              <p:cNvSpPr/>
              <p:nvPr/>
            </p:nvSpPr>
            <p:spPr>
              <a:xfrm>
                <a:off x="5452947" y="3636222"/>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 name="Freeform: Shape 9754">
                <a:extLst>
                  <a:ext uri="{FF2B5EF4-FFF2-40B4-BE49-F238E27FC236}">
                    <a16:creationId xmlns:a16="http://schemas.microsoft.com/office/drawing/2014/main" id="{4C74E7FA-F61C-904F-58E3-620EBBE415D2}"/>
                  </a:ext>
                </a:extLst>
              </p:cNvPr>
              <p:cNvSpPr/>
              <p:nvPr/>
            </p:nvSpPr>
            <p:spPr>
              <a:xfrm>
                <a:off x="5452947" y="3636222"/>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Freeform: Shape 9755">
                <a:extLst>
                  <a:ext uri="{FF2B5EF4-FFF2-40B4-BE49-F238E27FC236}">
                    <a16:creationId xmlns:a16="http://schemas.microsoft.com/office/drawing/2014/main" id="{DC30EAE5-56E0-FFC4-F00E-358E5BDB77F8}"/>
                  </a:ext>
                </a:extLst>
              </p:cNvPr>
              <p:cNvSpPr/>
              <p:nvPr/>
            </p:nvSpPr>
            <p:spPr>
              <a:xfrm>
                <a:off x="5459754" y="3642740"/>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6"/>
                      <a:pt x="40151" y="25866"/>
                      <a:pt x="25866" y="25866"/>
                    </a:cubicBezTo>
                    <a:cubicBezTo>
                      <a:pt x="11580" y="25866"/>
                      <a:pt x="0" y="20076"/>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Freeform: Shape 9756">
                <a:extLst>
                  <a:ext uri="{FF2B5EF4-FFF2-40B4-BE49-F238E27FC236}">
                    <a16:creationId xmlns:a16="http://schemas.microsoft.com/office/drawing/2014/main" id="{A4744273-E33E-3B23-931F-012B80675B93}"/>
                  </a:ext>
                </a:extLst>
              </p:cNvPr>
              <p:cNvSpPr/>
              <p:nvPr/>
            </p:nvSpPr>
            <p:spPr>
              <a:xfrm>
                <a:off x="5420597" y="3612868"/>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Freeform: Shape 9757">
                <a:extLst>
                  <a:ext uri="{FF2B5EF4-FFF2-40B4-BE49-F238E27FC236}">
                    <a16:creationId xmlns:a16="http://schemas.microsoft.com/office/drawing/2014/main" id="{73ED5646-80DC-07A9-E467-1CFD7B248D12}"/>
                  </a:ext>
                </a:extLst>
              </p:cNvPr>
              <p:cNvSpPr/>
              <p:nvPr/>
            </p:nvSpPr>
            <p:spPr>
              <a:xfrm>
                <a:off x="5420597" y="3608485"/>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Freeform: Shape 9758">
                <a:extLst>
                  <a:ext uri="{FF2B5EF4-FFF2-40B4-BE49-F238E27FC236}">
                    <a16:creationId xmlns:a16="http://schemas.microsoft.com/office/drawing/2014/main" id="{B3702718-534C-A860-845B-59ABD30D4709}"/>
                  </a:ext>
                </a:extLst>
              </p:cNvPr>
              <p:cNvSpPr/>
              <p:nvPr/>
            </p:nvSpPr>
            <p:spPr>
              <a:xfrm>
                <a:off x="5459754" y="3630283"/>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5"/>
                      <a:pt x="40151" y="25866"/>
                      <a:pt x="25866" y="25866"/>
                    </a:cubicBezTo>
                    <a:cubicBezTo>
                      <a:pt x="11580" y="25866"/>
                      <a:pt x="0" y="20075"/>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Freeform: Shape 9759">
                <a:extLst>
                  <a:ext uri="{FF2B5EF4-FFF2-40B4-BE49-F238E27FC236}">
                    <a16:creationId xmlns:a16="http://schemas.microsoft.com/office/drawing/2014/main" id="{7809A38A-E9AD-36AE-EC48-88A46C08675C}"/>
                  </a:ext>
                </a:extLst>
              </p:cNvPr>
              <p:cNvSpPr/>
              <p:nvPr/>
            </p:nvSpPr>
            <p:spPr>
              <a:xfrm>
                <a:off x="5452947" y="3623766"/>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Freeform: Shape 9760">
                <a:extLst>
                  <a:ext uri="{FF2B5EF4-FFF2-40B4-BE49-F238E27FC236}">
                    <a16:creationId xmlns:a16="http://schemas.microsoft.com/office/drawing/2014/main" id="{AA075A2B-77D0-4C31-E593-665D49A9D574}"/>
                  </a:ext>
                </a:extLst>
              </p:cNvPr>
              <p:cNvSpPr/>
              <p:nvPr/>
            </p:nvSpPr>
            <p:spPr>
              <a:xfrm>
                <a:off x="5452947" y="3623766"/>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Freeform: Shape 9761">
                <a:extLst>
                  <a:ext uri="{FF2B5EF4-FFF2-40B4-BE49-F238E27FC236}">
                    <a16:creationId xmlns:a16="http://schemas.microsoft.com/office/drawing/2014/main" id="{CBBC4BF6-34C8-3977-F249-AB383EBA003D}"/>
                  </a:ext>
                </a:extLst>
              </p:cNvPr>
              <p:cNvSpPr/>
              <p:nvPr/>
            </p:nvSpPr>
            <p:spPr>
              <a:xfrm>
                <a:off x="5459754" y="3630283"/>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5"/>
                      <a:pt x="40151" y="25866"/>
                      <a:pt x="25866" y="25866"/>
                    </a:cubicBezTo>
                    <a:cubicBezTo>
                      <a:pt x="11580" y="25866"/>
                      <a:pt x="0" y="20075"/>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Freeform: Shape 9762">
                <a:extLst>
                  <a:ext uri="{FF2B5EF4-FFF2-40B4-BE49-F238E27FC236}">
                    <a16:creationId xmlns:a16="http://schemas.microsoft.com/office/drawing/2014/main" id="{DBCD7FAA-C3F9-E04A-0C53-9EFD165EA0B0}"/>
                  </a:ext>
                </a:extLst>
              </p:cNvPr>
              <p:cNvSpPr/>
              <p:nvPr/>
            </p:nvSpPr>
            <p:spPr>
              <a:xfrm>
                <a:off x="5420597" y="3600411"/>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Freeform: Shape 9763">
                <a:extLst>
                  <a:ext uri="{FF2B5EF4-FFF2-40B4-BE49-F238E27FC236}">
                    <a16:creationId xmlns:a16="http://schemas.microsoft.com/office/drawing/2014/main" id="{438DF099-737F-DEE8-0823-37F7D007E0B3}"/>
                  </a:ext>
                </a:extLst>
              </p:cNvPr>
              <p:cNvSpPr/>
              <p:nvPr/>
            </p:nvSpPr>
            <p:spPr>
              <a:xfrm>
                <a:off x="5420597" y="3596260"/>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Freeform: Shape 9764">
                <a:extLst>
                  <a:ext uri="{FF2B5EF4-FFF2-40B4-BE49-F238E27FC236}">
                    <a16:creationId xmlns:a16="http://schemas.microsoft.com/office/drawing/2014/main" id="{C854B975-34DE-0851-95D2-DC70BD597ABA}"/>
                  </a:ext>
                </a:extLst>
              </p:cNvPr>
              <p:cNvSpPr/>
              <p:nvPr/>
            </p:nvSpPr>
            <p:spPr>
              <a:xfrm>
                <a:off x="5459754" y="3618057"/>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5"/>
                      <a:pt x="40151" y="25866"/>
                      <a:pt x="25866" y="25866"/>
                    </a:cubicBezTo>
                    <a:cubicBezTo>
                      <a:pt x="11580" y="25866"/>
                      <a:pt x="0" y="20075"/>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Freeform: Shape 9765">
                <a:extLst>
                  <a:ext uri="{FF2B5EF4-FFF2-40B4-BE49-F238E27FC236}">
                    <a16:creationId xmlns:a16="http://schemas.microsoft.com/office/drawing/2014/main" id="{CCCFABEE-9840-E8D5-9AB6-48E58F14D568}"/>
                  </a:ext>
                </a:extLst>
              </p:cNvPr>
              <p:cNvSpPr/>
              <p:nvPr/>
            </p:nvSpPr>
            <p:spPr>
              <a:xfrm>
                <a:off x="5452947" y="3611543"/>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Freeform: Shape 9766">
                <a:extLst>
                  <a:ext uri="{FF2B5EF4-FFF2-40B4-BE49-F238E27FC236}">
                    <a16:creationId xmlns:a16="http://schemas.microsoft.com/office/drawing/2014/main" id="{DA309CF0-25D1-A1FC-56AA-B4ACF12662C5}"/>
                  </a:ext>
                </a:extLst>
              </p:cNvPr>
              <p:cNvSpPr/>
              <p:nvPr/>
            </p:nvSpPr>
            <p:spPr>
              <a:xfrm>
                <a:off x="5452947" y="3611543"/>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Freeform: Shape 9767">
                <a:extLst>
                  <a:ext uri="{FF2B5EF4-FFF2-40B4-BE49-F238E27FC236}">
                    <a16:creationId xmlns:a16="http://schemas.microsoft.com/office/drawing/2014/main" id="{FF30E662-5572-0190-6AD3-117ECF14CBBC}"/>
                  </a:ext>
                </a:extLst>
              </p:cNvPr>
              <p:cNvSpPr/>
              <p:nvPr/>
            </p:nvSpPr>
            <p:spPr>
              <a:xfrm>
                <a:off x="5459754" y="3618057"/>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5"/>
                      <a:pt x="40151" y="25866"/>
                      <a:pt x="25866" y="25866"/>
                    </a:cubicBezTo>
                    <a:cubicBezTo>
                      <a:pt x="11580" y="25866"/>
                      <a:pt x="0" y="20075"/>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Freeform: Shape 9768">
                <a:extLst>
                  <a:ext uri="{FF2B5EF4-FFF2-40B4-BE49-F238E27FC236}">
                    <a16:creationId xmlns:a16="http://schemas.microsoft.com/office/drawing/2014/main" id="{C5660D70-3EFE-873A-2F81-752F14E68669}"/>
                  </a:ext>
                </a:extLst>
              </p:cNvPr>
              <p:cNvSpPr/>
              <p:nvPr/>
            </p:nvSpPr>
            <p:spPr>
              <a:xfrm>
                <a:off x="5420597" y="3588186"/>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Freeform: Shape 9769">
                <a:extLst>
                  <a:ext uri="{FF2B5EF4-FFF2-40B4-BE49-F238E27FC236}">
                    <a16:creationId xmlns:a16="http://schemas.microsoft.com/office/drawing/2014/main" id="{A78574BD-4098-7761-9875-F81DE26219A3}"/>
                  </a:ext>
                </a:extLst>
              </p:cNvPr>
              <p:cNvSpPr/>
              <p:nvPr/>
            </p:nvSpPr>
            <p:spPr>
              <a:xfrm>
                <a:off x="5420597" y="3583803"/>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Freeform: Shape 9770">
                <a:extLst>
                  <a:ext uri="{FF2B5EF4-FFF2-40B4-BE49-F238E27FC236}">
                    <a16:creationId xmlns:a16="http://schemas.microsoft.com/office/drawing/2014/main" id="{DE769187-7439-FE8F-4558-DDF4850D3C50}"/>
                  </a:ext>
                </a:extLst>
              </p:cNvPr>
              <p:cNvSpPr/>
              <p:nvPr/>
            </p:nvSpPr>
            <p:spPr>
              <a:xfrm>
                <a:off x="5459754" y="3605601"/>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6"/>
                      <a:pt x="40151" y="25866"/>
                      <a:pt x="25866" y="25866"/>
                    </a:cubicBezTo>
                    <a:cubicBezTo>
                      <a:pt x="11580" y="25866"/>
                      <a:pt x="0" y="20076"/>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1" name="Freeform: Shape 9771">
                <a:extLst>
                  <a:ext uri="{FF2B5EF4-FFF2-40B4-BE49-F238E27FC236}">
                    <a16:creationId xmlns:a16="http://schemas.microsoft.com/office/drawing/2014/main" id="{C1FDCBE5-A6FF-D46D-97EB-B5DAAF484135}"/>
                  </a:ext>
                </a:extLst>
              </p:cNvPr>
              <p:cNvSpPr/>
              <p:nvPr/>
            </p:nvSpPr>
            <p:spPr>
              <a:xfrm>
                <a:off x="5452947" y="3599086"/>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Freeform: Shape 9772">
                <a:extLst>
                  <a:ext uri="{FF2B5EF4-FFF2-40B4-BE49-F238E27FC236}">
                    <a16:creationId xmlns:a16="http://schemas.microsoft.com/office/drawing/2014/main" id="{7262621C-C576-11C1-39C6-ED38179F92DD}"/>
                  </a:ext>
                </a:extLst>
              </p:cNvPr>
              <p:cNvSpPr/>
              <p:nvPr/>
            </p:nvSpPr>
            <p:spPr>
              <a:xfrm>
                <a:off x="5452947" y="3599086"/>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Freeform: Shape 9773">
                <a:extLst>
                  <a:ext uri="{FF2B5EF4-FFF2-40B4-BE49-F238E27FC236}">
                    <a16:creationId xmlns:a16="http://schemas.microsoft.com/office/drawing/2014/main" id="{CF77A17F-6DB5-DC7A-F1FA-198832FDB7A9}"/>
                  </a:ext>
                </a:extLst>
              </p:cNvPr>
              <p:cNvSpPr/>
              <p:nvPr/>
            </p:nvSpPr>
            <p:spPr>
              <a:xfrm>
                <a:off x="5459754" y="3605601"/>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6"/>
                      <a:pt x="40151" y="25866"/>
                      <a:pt x="25866" y="25866"/>
                    </a:cubicBezTo>
                    <a:cubicBezTo>
                      <a:pt x="11580" y="25866"/>
                      <a:pt x="0" y="20076"/>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Freeform: Shape 9774">
                <a:extLst>
                  <a:ext uri="{FF2B5EF4-FFF2-40B4-BE49-F238E27FC236}">
                    <a16:creationId xmlns:a16="http://schemas.microsoft.com/office/drawing/2014/main" id="{ACD9FB30-7DC3-E5E1-126C-7AD927DE74A5}"/>
                  </a:ext>
                </a:extLst>
              </p:cNvPr>
              <p:cNvSpPr/>
              <p:nvPr/>
            </p:nvSpPr>
            <p:spPr>
              <a:xfrm>
                <a:off x="5420597" y="3575732"/>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Freeform: Shape 9775">
                <a:extLst>
                  <a:ext uri="{FF2B5EF4-FFF2-40B4-BE49-F238E27FC236}">
                    <a16:creationId xmlns:a16="http://schemas.microsoft.com/office/drawing/2014/main" id="{9B9DD2EF-2F1E-F119-8645-DF25B90483F0}"/>
                  </a:ext>
                </a:extLst>
              </p:cNvPr>
              <p:cNvSpPr/>
              <p:nvPr/>
            </p:nvSpPr>
            <p:spPr>
              <a:xfrm>
                <a:off x="5420597" y="3571349"/>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Freeform: Shape 9776">
                <a:extLst>
                  <a:ext uri="{FF2B5EF4-FFF2-40B4-BE49-F238E27FC236}">
                    <a16:creationId xmlns:a16="http://schemas.microsoft.com/office/drawing/2014/main" id="{0FCBD064-036F-4A51-D07B-A0B7755919B3}"/>
                  </a:ext>
                </a:extLst>
              </p:cNvPr>
              <p:cNvSpPr/>
              <p:nvPr/>
            </p:nvSpPr>
            <p:spPr>
              <a:xfrm>
                <a:off x="5459697" y="3593433"/>
                <a:ext cx="173572" cy="86614"/>
              </a:xfrm>
              <a:custGeom>
                <a:avLst/>
                <a:gdLst>
                  <a:gd name="connsiteX0" fmla="*/ 7584 w 51765"/>
                  <a:gd name="connsiteY0" fmla="*/ 3766 h 25831"/>
                  <a:gd name="connsiteX1" fmla="*/ 7584 w 51765"/>
                  <a:gd name="connsiteY1" fmla="*/ 22065 h 25831"/>
                  <a:gd name="connsiteX2" fmla="*/ 44181 w 51765"/>
                  <a:gd name="connsiteY2" fmla="*/ 22065 h 25831"/>
                  <a:gd name="connsiteX3" fmla="*/ 44181 w 51765"/>
                  <a:gd name="connsiteY3" fmla="*/ 3766 h 25831"/>
                  <a:gd name="connsiteX4" fmla="*/ 7584 w 51765"/>
                  <a:gd name="connsiteY4" fmla="*/ 3766 h 2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65" h="25831">
                    <a:moveTo>
                      <a:pt x="7584" y="3766"/>
                    </a:moveTo>
                    <a:cubicBezTo>
                      <a:pt x="-2528" y="8788"/>
                      <a:pt x="-2528" y="17043"/>
                      <a:pt x="7584" y="22065"/>
                    </a:cubicBezTo>
                    <a:cubicBezTo>
                      <a:pt x="17697" y="27087"/>
                      <a:pt x="34069" y="27087"/>
                      <a:pt x="44181" y="22065"/>
                    </a:cubicBezTo>
                    <a:cubicBezTo>
                      <a:pt x="54294" y="17043"/>
                      <a:pt x="54294" y="8788"/>
                      <a:pt x="44181" y="3766"/>
                    </a:cubicBezTo>
                    <a:cubicBezTo>
                      <a:pt x="34069" y="-1255"/>
                      <a:pt x="17697" y="-1255"/>
                      <a:pt x="7584" y="3766"/>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Freeform: Shape 9777">
                <a:extLst>
                  <a:ext uri="{FF2B5EF4-FFF2-40B4-BE49-F238E27FC236}">
                    <a16:creationId xmlns:a16="http://schemas.microsoft.com/office/drawing/2014/main" id="{1894AEFF-D4C9-6DE6-C834-72888125B82D}"/>
                  </a:ext>
                </a:extLst>
              </p:cNvPr>
              <p:cNvSpPr/>
              <p:nvPr/>
            </p:nvSpPr>
            <p:spPr>
              <a:xfrm>
                <a:off x="5452947" y="3586861"/>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Freeform: Shape 9778">
                <a:extLst>
                  <a:ext uri="{FF2B5EF4-FFF2-40B4-BE49-F238E27FC236}">
                    <a16:creationId xmlns:a16="http://schemas.microsoft.com/office/drawing/2014/main" id="{8A4BB7F5-BF6E-9A06-BD29-E5927377BEE4}"/>
                  </a:ext>
                </a:extLst>
              </p:cNvPr>
              <p:cNvSpPr/>
              <p:nvPr/>
            </p:nvSpPr>
            <p:spPr>
              <a:xfrm>
                <a:off x="5452947" y="3586861"/>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Freeform: Shape 9779">
                <a:extLst>
                  <a:ext uri="{FF2B5EF4-FFF2-40B4-BE49-F238E27FC236}">
                    <a16:creationId xmlns:a16="http://schemas.microsoft.com/office/drawing/2014/main" id="{4D7AE19B-BCC9-4D77-3462-375ACFEFA32C}"/>
                  </a:ext>
                </a:extLst>
              </p:cNvPr>
              <p:cNvSpPr/>
              <p:nvPr/>
            </p:nvSpPr>
            <p:spPr>
              <a:xfrm>
                <a:off x="5459697" y="3593433"/>
                <a:ext cx="173572" cy="86614"/>
              </a:xfrm>
              <a:custGeom>
                <a:avLst/>
                <a:gdLst>
                  <a:gd name="connsiteX0" fmla="*/ 7584 w 51765"/>
                  <a:gd name="connsiteY0" fmla="*/ 3766 h 25831"/>
                  <a:gd name="connsiteX1" fmla="*/ 7584 w 51765"/>
                  <a:gd name="connsiteY1" fmla="*/ 22065 h 25831"/>
                  <a:gd name="connsiteX2" fmla="*/ 44181 w 51765"/>
                  <a:gd name="connsiteY2" fmla="*/ 22065 h 25831"/>
                  <a:gd name="connsiteX3" fmla="*/ 44181 w 51765"/>
                  <a:gd name="connsiteY3" fmla="*/ 3766 h 25831"/>
                  <a:gd name="connsiteX4" fmla="*/ 7584 w 51765"/>
                  <a:gd name="connsiteY4" fmla="*/ 3766 h 2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65" h="25831">
                    <a:moveTo>
                      <a:pt x="7584" y="3766"/>
                    </a:moveTo>
                    <a:cubicBezTo>
                      <a:pt x="-2528" y="8788"/>
                      <a:pt x="-2528" y="17043"/>
                      <a:pt x="7584" y="22065"/>
                    </a:cubicBezTo>
                    <a:cubicBezTo>
                      <a:pt x="17697" y="27087"/>
                      <a:pt x="34069" y="27087"/>
                      <a:pt x="44181" y="22065"/>
                    </a:cubicBezTo>
                    <a:cubicBezTo>
                      <a:pt x="54294" y="17043"/>
                      <a:pt x="54294" y="8788"/>
                      <a:pt x="44181" y="3766"/>
                    </a:cubicBezTo>
                    <a:cubicBezTo>
                      <a:pt x="34069" y="-1255"/>
                      <a:pt x="17697" y="-1255"/>
                      <a:pt x="7584" y="3766"/>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Freeform: Shape 9780">
                <a:extLst>
                  <a:ext uri="{FF2B5EF4-FFF2-40B4-BE49-F238E27FC236}">
                    <a16:creationId xmlns:a16="http://schemas.microsoft.com/office/drawing/2014/main" id="{EDC5A66D-342B-8AE9-CB40-0436AB880E34}"/>
                  </a:ext>
                </a:extLst>
              </p:cNvPr>
              <p:cNvSpPr/>
              <p:nvPr/>
            </p:nvSpPr>
            <p:spPr>
              <a:xfrm>
                <a:off x="5420597" y="3563507"/>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Freeform: Shape 9781">
                <a:extLst>
                  <a:ext uri="{FF2B5EF4-FFF2-40B4-BE49-F238E27FC236}">
                    <a16:creationId xmlns:a16="http://schemas.microsoft.com/office/drawing/2014/main" id="{F95F4742-40CC-9D2B-5494-370EE9772644}"/>
                  </a:ext>
                </a:extLst>
              </p:cNvPr>
              <p:cNvSpPr/>
              <p:nvPr/>
            </p:nvSpPr>
            <p:spPr>
              <a:xfrm>
                <a:off x="5420597" y="3559124"/>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Freeform: Shape 9782">
                <a:extLst>
                  <a:ext uri="{FF2B5EF4-FFF2-40B4-BE49-F238E27FC236}">
                    <a16:creationId xmlns:a16="http://schemas.microsoft.com/office/drawing/2014/main" id="{5A28A094-BF33-F762-B731-AB4327657555}"/>
                  </a:ext>
                </a:extLst>
              </p:cNvPr>
              <p:cNvSpPr/>
              <p:nvPr/>
            </p:nvSpPr>
            <p:spPr>
              <a:xfrm>
                <a:off x="5459697" y="3580979"/>
                <a:ext cx="173572" cy="86614"/>
              </a:xfrm>
              <a:custGeom>
                <a:avLst/>
                <a:gdLst>
                  <a:gd name="connsiteX0" fmla="*/ 7584 w 51765"/>
                  <a:gd name="connsiteY0" fmla="*/ 3766 h 25831"/>
                  <a:gd name="connsiteX1" fmla="*/ 7584 w 51765"/>
                  <a:gd name="connsiteY1" fmla="*/ 22065 h 25831"/>
                  <a:gd name="connsiteX2" fmla="*/ 44181 w 51765"/>
                  <a:gd name="connsiteY2" fmla="*/ 22065 h 25831"/>
                  <a:gd name="connsiteX3" fmla="*/ 44181 w 51765"/>
                  <a:gd name="connsiteY3" fmla="*/ 3766 h 25831"/>
                  <a:gd name="connsiteX4" fmla="*/ 7584 w 51765"/>
                  <a:gd name="connsiteY4" fmla="*/ 3766 h 2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65" h="25831">
                    <a:moveTo>
                      <a:pt x="7584" y="3766"/>
                    </a:moveTo>
                    <a:cubicBezTo>
                      <a:pt x="-2528" y="8788"/>
                      <a:pt x="-2528" y="17043"/>
                      <a:pt x="7584" y="22065"/>
                    </a:cubicBezTo>
                    <a:cubicBezTo>
                      <a:pt x="17697" y="27087"/>
                      <a:pt x="34069" y="27087"/>
                      <a:pt x="44181" y="22065"/>
                    </a:cubicBezTo>
                    <a:cubicBezTo>
                      <a:pt x="54294" y="17043"/>
                      <a:pt x="54294" y="8788"/>
                      <a:pt x="44181" y="3766"/>
                    </a:cubicBezTo>
                    <a:cubicBezTo>
                      <a:pt x="34069" y="-1255"/>
                      <a:pt x="17697" y="-1255"/>
                      <a:pt x="7584" y="3766"/>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Freeform: Shape 9783">
                <a:extLst>
                  <a:ext uri="{FF2B5EF4-FFF2-40B4-BE49-F238E27FC236}">
                    <a16:creationId xmlns:a16="http://schemas.microsoft.com/office/drawing/2014/main" id="{B7325033-30A8-880E-BF37-4530C5A0B6E0}"/>
                  </a:ext>
                </a:extLst>
              </p:cNvPr>
              <p:cNvSpPr/>
              <p:nvPr/>
            </p:nvSpPr>
            <p:spPr>
              <a:xfrm>
                <a:off x="5452947" y="3574404"/>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Freeform: Shape 9784">
                <a:extLst>
                  <a:ext uri="{FF2B5EF4-FFF2-40B4-BE49-F238E27FC236}">
                    <a16:creationId xmlns:a16="http://schemas.microsoft.com/office/drawing/2014/main" id="{74C96CBF-CE09-A5B5-2919-CC8364372315}"/>
                  </a:ext>
                </a:extLst>
              </p:cNvPr>
              <p:cNvSpPr/>
              <p:nvPr/>
            </p:nvSpPr>
            <p:spPr>
              <a:xfrm>
                <a:off x="5452947" y="3574404"/>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Freeform: Shape 9785">
                <a:extLst>
                  <a:ext uri="{FF2B5EF4-FFF2-40B4-BE49-F238E27FC236}">
                    <a16:creationId xmlns:a16="http://schemas.microsoft.com/office/drawing/2014/main" id="{FF7682A2-BD2D-17E7-57CA-0A0001F7807D}"/>
                  </a:ext>
                </a:extLst>
              </p:cNvPr>
              <p:cNvSpPr/>
              <p:nvPr/>
            </p:nvSpPr>
            <p:spPr>
              <a:xfrm>
                <a:off x="5459697" y="3580979"/>
                <a:ext cx="173572" cy="86614"/>
              </a:xfrm>
              <a:custGeom>
                <a:avLst/>
                <a:gdLst>
                  <a:gd name="connsiteX0" fmla="*/ 7584 w 51765"/>
                  <a:gd name="connsiteY0" fmla="*/ 3766 h 25831"/>
                  <a:gd name="connsiteX1" fmla="*/ 7584 w 51765"/>
                  <a:gd name="connsiteY1" fmla="*/ 22065 h 25831"/>
                  <a:gd name="connsiteX2" fmla="*/ 44181 w 51765"/>
                  <a:gd name="connsiteY2" fmla="*/ 22065 h 25831"/>
                  <a:gd name="connsiteX3" fmla="*/ 44181 w 51765"/>
                  <a:gd name="connsiteY3" fmla="*/ 3766 h 25831"/>
                  <a:gd name="connsiteX4" fmla="*/ 7584 w 51765"/>
                  <a:gd name="connsiteY4" fmla="*/ 3766 h 2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65" h="25831">
                    <a:moveTo>
                      <a:pt x="7584" y="3766"/>
                    </a:moveTo>
                    <a:cubicBezTo>
                      <a:pt x="-2528" y="8788"/>
                      <a:pt x="-2528" y="17043"/>
                      <a:pt x="7584" y="22065"/>
                    </a:cubicBezTo>
                    <a:cubicBezTo>
                      <a:pt x="17697" y="27087"/>
                      <a:pt x="34069" y="27087"/>
                      <a:pt x="44181" y="22065"/>
                    </a:cubicBezTo>
                    <a:cubicBezTo>
                      <a:pt x="54294" y="17043"/>
                      <a:pt x="54294" y="8788"/>
                      <a:pt x="44181" y="3766"/>
                    </a:cubicBezTo>
                    <a:cubicBezTo>
                      <a:pt x="34069" y="-1255"/>
                      <a:pt x="17697" y="-1255"/>
                      <a:pt x="7584" y="3766"/>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Freeform: Shape 9786">
                <a:extLst>
                  <a:ext uri="{FF2B5EF4-FFF2-40B4-BE49-F238E27FC236}">
                    <a16:creationId xmlns:a16="http://schemas.microsoft.com/office/drawing/2014/main" id="{62D16555-98CE-C112-DEDD-3E8CB430112F}"/>
                  </a:ext>
                </a:extLst>
              </p:cNvPr>
              <p:cNvSpPr/>
              <p:nvPr/>
            </p:nvSpPr>
            <p:spPr>
              <a:xfrm>
                <a:off x="5420597" y="3551051"/>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Freeform: Shape 9787">
                <a:extLst>
                  <a:ext uri="{FF2B5EF4-FFF2-40B4-BE49-F238E27FC236}">
                    <a16:creationId xmlns:a16="http://schemas.microsoft.com/office/drawing/2014/main" id="{B6E9D5CE-7105-1CF1-8AA4-EAC04B3C617B}"/>
                  </a:ext>
                </a:extLst>
              </p:cNvPr>
              <p:cNvSpPr/>
              <p:nvPr/>
            </p:nvSpPr>
            <p:spPr>
              <a:xfrm>
                <a:off x="5420597" y="3546667"/>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Freeform: Shape 9788">
                <a:extLst>
                  <a:ext uri="{FF2B5EF4-FFF2-40B4-BE49-F238E27FC236}">
                    <a16:creationId xmlns:a16="http://schemas.microsoft.com/office/drawing/2014/main" id="{C0733020-37F9-635B-CD52-4FB7691E1682}"/>
                  </a:ext>
                </a:extLst>
              </p:cNvPr>
              <p:cNvSpPr/>
              <p:nvPr/>
            </p:nvSpPr>
            <p:spPr>
              <a:xfrm>
                <a:off x="5459754" y="3568693"/>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5"/>
                      <a:pt x="40151" y="25866"/>
                      <a:pt x="25866" y="25866"/>
                    </a:cubicBezTo>
                    <a:cubicBezTo>
                      <a:pt x="11580" y="25866"/>
                      <a:pt x="0" y="20075"/>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Freeform: Shape 9789">
                <a:extLst>
                  <a:ext uri="{FF2B5EF4-FFF2-40B4-BE49-F238E27FC236}">
                    <a16:creationId xmlns:a16="http://schemas.microsoft.com/office/drawing/2014/main" id="{B97C2A3A-2B34-74FA-CA9A-48BD7E9432A0}"/>
                  </a:ext>
                </a:extLst>
              </p:cNvPr>
              <p:cNvSpPr/>
              <p:nvPr/>
            </p:nvSpPr>
            <p:spPr>
              <a:xfrm>
                <a:off x="5452947" y="3562179"/>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Freeform: Shape 9790">
                <a:extLst>
                  <a:ext uri="{FF2B5EF4-FFF2-40B4-BE49-F238E27FC236}">
                    <a16:creationId xmlns:a16="http://schemas.microsoft.com/office/drawing/2014/main" id="{F7DC7C9C-4075-A380-6669-01793DA7BD84}"/>
                  </a:ext>
                </a:extLst>
              </p:cNvPr>
              <p:cNvSpPr/>
              <p:nvPr/>
            </p:nvSpPr>
            <p:spPr>
              <a:xfrm>
                <a:off x="5452947" y="3562179"/>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Freeform: Shape 9791">
                <a:extLst>
                  <a:ext uri="{FF2B5EF4-FFF2-40B4-BE49-F238E27FC236}">
                    <a16:creationId xmlns:a16="http://schemas.microsoft.com/office/drawing/2014/main" id="{FA9012A5-2034-EF4D-67EF-625CB7E28730}"/>
                  </a:ext>
                </a:extLst>
              </p:cNvPr>
              <p:cNvSpPr/>
              <p:nvPr/>
            </p:nvSpPr>
            <p:spPr>
              <a:xfrm>
                <a:off x="5459754" y="3568693"/>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5"/>
                      <a:pt x="40151" y="25866"/>
                      <a:pt x="25866" y="25866"/>
                    </a:cubicBezTo>
                    <a:cubicBezTo>
                      <a:pt x="11580" y="25866"/>
                      <a:pt x="0" y="20075"/>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Freeform: Shape 9792">
                <a:extLst>
                  <a:ext uri="{FF2B5EF4-FFF2-40B4-BE49-F238E27FC236}">
                    <a16:creationId xmlns:a16="http://schemas.microsoft.com/office/drawing/2014/main" id="{E96FAC1B-D2E9-D6D8-BF28-AA1662D897B9}"/>
                  </a:ext>
                </a:extLst>
              </p:cNvPr>
              <p:cNvSpPr/>
              <p:nvPr/>
            </p:nvSpPr>
            <p:spPr>
              <a:xfrm>
                <a:off x="5420597" y="3538825"/>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Freeform: Shape 9793">
                <a:extLst>
                  <a:ext uri="{FF2B5EF4-FFF2-40B4-BE49-F238E27FC236}">
                    <a16:creationId xmlns:a16="http://schemas.microsoft.com/office/drawing/2014/main" id="{8E90E2D3-1F01-DF5D-DDF0-F36EA79578E2}"/>
                  </a:ext>
                </a:extLst>
              </p:cNvPr>
              <p:cNvSpPr/>
              <p:nvPr/>
            </p:nvSpPr>
            <p:spPr>
              <a:xfrm>
                <a:off x="5420597" y="3534443"/>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Freeform: Shape 9794">
                <a:extLst>
                  <a:ext uri="{FF2B5EF4-FFF2-40B4-BE49-F238E27FC236}">
                    <a16:creationId xmlns:a16="http://schemas.microsoft.com/office/drawing/2014/main" id="{3351B8F5-47AB-E13A-CAE0-0CC6E814B2F3}"/>
                  </a:ext>
                </a:extLst>
              </p:cNvPr>
              <p:cNvSpPr/>
              <p:nvPr/>
            </p:nvSpPr>
            <p:spPr>
              <a:xfrm>
                <a:off x="5459754" y="3556240"/>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6"/>
                      <a:pt x="40151" y="25866"/>
                      <a:pt x="25866" y="25866"/>
                    </a:cubicBezTo>
                    <a:cubicBezTo>
                      <a:pt x="11580" y="25866"/>
                      <a:pt x="0" y="20076"/>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Freeform: Shape 9795">
                <a:extLst>
                  <a:ext uri="{FF2B5EF4-FFF2-40B4-BE49-F238E27FC236}">
                    <a16:creationId xmlns:a16="http://schemas.microsoft.com/office/drawing/2014/main" id="{F9D126C1-29D5-CE30-DD21-9CF99290A7BA}"/>
                  </a:ext>
                </a:extLst>
              </p:cNvPr>
              <p:cNvSpPr/>
              <p:nvPr/>
            </p:nvSpPr>
            <p:spPr>
              <a:xfrm>
                <a:off x="5452947" y="3549722"/>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Freeform: Shape 9796">
                <a:extLst>
                  <a:ext uri="{FF2B5EF4-FFF2-40B4-BE49-F238E27FC236}">
                    <a16:creationId xmlns:a16="http://schemas.microsoft.com/office/drawing/2014/main" id="{85E873A8-13D0-AECC-4611-E5B82F9C2F7A}"/>
                  </a:ext>
                </a:extLst>
              </p:cNvPr>
              <p:cNvSpPr/>
              <p:nvPr/>
            </p:nvSpPr>
            <p:spPr>
              <a:xfrm>
                <a:off x="5452947" y="3549722"/>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Freeform: Shape 9797">
                <a:extLst>
                  <a:ext uri="{FF2B5EF4-FFF2-40B4-BE49-F238E27FC236}">
                    <a16:creationId xmlns:a16="http://schemas.microsoft.com/office/drawing/2014/main" id="{DEAE1C14-7CD8-3A9E-4D8F-D77A3E26481E}"/>
                  </a:ext>
                </a:extLst>
              </p:cNvPr>
              <p:cNvSpPr/>
              <p:nvPr/>
            </p:nvSpPr>
            <p:spPr>
              <a:xfrm>
                <a:off x="5459754" y="3556240"/>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6"/>
                      <a:pt x="40151" y="25866"/>
                      <a:pt x="25866" y="25866"/>
                    </a:cubicBezTo>
                    <a:cubicBezTo>
                      <a:pt x="11580" y="25866"/>
                      <a:pt x="0" y="20076"/>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Freeform: Shape 9798">
                <a:extLst>
                  <a:ext uri="{FF2B5EF4-FFF2-40B4-BE49-F238E27FC236}">
                    <a16:creationId xmlns:a16="http://schemas.microsoft.com/office/drawing/2014/main" id="{8418D16D-9AF9-EEE4-08AC-64F101F1775E}"/>
                  </a:ext>
                </a:extLst>
              </p:cNvPr>
              <p:cNvSpPr/>
              <p:nvPr/>
            </p:nvSpPr>
            <p:spPr>
              <a:xfrm>
                <a:off x="5420597" y="3526368"/>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Freeform: Shape 9799">
                <a:extLst>
                  <a:ext uri="{FF2B5EF4-FFF2-40B4-BE49-F238E27FC236}">
                    <a16:creationId xmlns:a16="http://schemas.microsoft.com/office/drawing/2014/main" id="{E1DE3E48-F467-8FB3-C21E-35A26E89516B}"/>
                  </a:ext>
                </a:extLst>
              </p:cNvPr>
              <p:cNvSpPr/>
              <p:nvPr/>
            </p:nvSpPr>
            <p:spPr>
              <a:xfrm>
                <a:off x="5420597" y="3521985"/>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Freeform: Shape 9800">
                <a:extLst>
                  <a:ext uri="{FF2B5EF4-FFF2-40B4-BE49-F238E27FC236}">
                    <a16:creationId xmlns:a16="http://schemas.microsoft.com/office/drawing/2014/main" id="{7A653CFF-5995-D954-2238-86B2D798491C}"/>
                  </a:ext>
                </a:extLst>
              </p:cNvPr>
              <p:cNvSpPr/>
              <p:nvPr/>
            </p:nvSpPr>
            <p:spPr>
              <a:xfrm>
                <a:off x="5459754" y="3544016"/>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6"/>
                      <a:pt x="40151" y="25866"/>
                      <a:pt x="25866" y="25866"/>
                    </a:cubicBezTo>
                    <a:cubicBezTo>
                      <a:pt x="11580" y="25866"/>
                      <a:pt x="0" y="20076"/>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2" name="Freeform: Shape 9801">
                <a:extLst>
                  <a:ext uri="{FF2B5EF4-FFF2-40B4-BE49-F238E27FC236}">
                    <a16:creationId xmlns:a16="http://schemas.microsoft.com/office/drawing/2014/main" id="{9438A896-F68E-BCFD-F245-7641F5941E24}"/>
                  </a:ext>
                </a:extLst>
              </p:cNvPr>
              <p:cNvSpPr/>
              <p:nvPr/>
            </p:nvSpPr>
            <p:spPr>
              <a:xfrm>
                <a:off x="5452947" y="3537497"/>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3" name="Freeform: Shape 9802">
                <a:extLst>
                  <a:ext uri="{FF2B5EF4-FFF2-40B4-BE49-F238E27FC236}">
                    <a16:creationId xmlns:a16="http://schemas.microsoft.com/office/drawing/2014/main" id="{60D92A80-8BDC-E611-5CC9-2A12816CBF8F}"/>
                  </a:ext>
                </a:extLst>
              </p:cNvPr>
              <p:cNvSpPr/>
              <p:nvPr/>
            </p:nvSpPr>
            <p:spPr>
              <a:xfrm>
                <a:off x="5452947" y="3537497"/>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Freeform: Shape 9803">
                <a:extLst>
                  <a:ext uri="{FF2B5EF4-FFF2-40B4-BE49-F238E27FC236}">
                    <a16:creationId xmlns:a16="http://schemas.microsoft.com/office/drawing/2014/main" id="{D6B1300F-B8BF-5F77-0973-B31224ECCD10}"/>
                  </a:ext>
                </a:extLst>
              </p:cNvPr>
              <p:cNvSpPr/>
              <p:nvPr/>
            </p:nvSpPr>
            <p:spPr>
              <a:xfrm>
                <a:off x="5459754" y="3544016"/>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6"/>
                      <a:pt x="40151" y="25866"/>
                      <a:pt x="25866" y="25866"/>
                    </a:cubicBezTo>
                    <a:cubicBezTo>
                      <a:pt x="11580" y="25866"/>
                      <a:pt x="0" y="20076"/>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5" name="Freeform: Shape 9804">
                <a:extLst>
                  <a:ext uri="{FF2B5EF4-FFF2-40B4-BE49-F238E27FC236}">
                    <a16:creationId xmlns:a16="http://schemas.microsoft.com/office/drawing/2014/main" id="{2289E24B-8B77-B95C-9539-CDF310DFDF6E}"/>
                  </a:ext>
                </a:extLst>
              </p:cNvPr>
              <p:cNvSpPr/>
              <p:nvPr/>
            </p:nvSpPr>
            <p:spPr>
              <a:xfrm>
                <a:off x="5420597" y="3514142"/>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Freeform: Shape 9805">
                <a:extLst>
                  <a:ext uri="{FF2B5EF4-FFF2-40B4-BE49-F238E27FC236}">
                    <a16:creationId xmlns:a16="http://schemas.microsoft.com/office/drawing/2014/main" id="{44132804-ECAA-4B41-2ECC-2A0B8E8711ED}"/>
                  </a:ext>
                </a:extLst>
              </p:cNvPr>
              <p:cNvSpPr/>
              <p:nvPr/>
            </p:nvSpPr>
            <p:spPr>
              <a:xfrm>
                <a:off x="5420597" y="3509760"/>
                <a:ext cx="251537" cy="125479"/>
              </a:xfrm>
              <a:custGeom>
                <a:avLst/>
                <a:gdLst>
                  <a:gd name="connsiteX0" fmla="*/ 10989 w 75017"/>
                  <a:gd name="connsiteY0" fmla="*/ 5469 h 37422"/>
                  <a:gd name="connsiteX1" fmla="*/ 10989 w 75017"/>
                  <a:gd name="connsiteY1" fmla="*/ 31954 h 37422"/>
                  <a:gd name="connsiteX2" fmla="*/ 64028 w 75017"/>
                  <a:gd name="connsiteY2" fmla="*/ 31954 h 37422"/>
                  <a:gd name="connsiteX3" fmla="*/ 64028 w 75017"/>
                  <a:gd name="connsiteY3" fmla="*/ 5469 h 37422"/>
                  <a:gd name="connsiteX4" fmla="*/ 10989 w 75017"/>
                  <a:gd name="connsiteY4" fmla="*/ 5469 h 3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7" h="37422">
                    <a:moveTo>
                      <a:pt x="10989" y="5469"/>
                    </a:moveTo>
                    <a:cubicBezTo>
                      <a:pt x="-3663" y="12761"/>
                      <a:pt x="-3663" y="24662"/>
                      <a:pt x="10989" y="31954"/>
                    </a:cubicBezTo>
                    <a:cubicBezTo>
                      <a:pt x="25642" y="39246"/>
                      <a:pt x="49375" y="39246"/>
                      <a:pt x="64028" y="31954"/>
                    </a:cubicBezTo>
                    <a:cubicBezTo>
                      <a:pt x="78680" y="24662"/>
                      <a:pt x="78680" y="12761"/>
                      <a:pt x="64028" y="5469"/>
                    </a:cubicBezTo>
                    <a:cubicBezTo>
                      <a:pt x="49375" y="-1823"/>
                      <a:pt x="25642" y="-1823"/>
                      <a:pt x="10989" y="5469"/>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7" name="Freeform: Shape 9806">
                <a:extLst>
                  <a:ext uri="{FF2B5EF4-FFF2-40B4-BE49-F238E27FC236}">
                    <a16:creationId xmlns:a16="http://schemas.microsoft.com/office/drawing/2014/main" id="{6CFF74CE-FCD3-DCAB-C020-415DFAB017D8}"/>
                  </a:ext>
                </a:extLst>
              </p:cNvPr>
              <p:cNvSpPr/>
              <p:nvPr/>
            </p:nvSpPr>
            <p:spPr>
              <a:xfrm>
                <a:off x="5459754" y="3531559"/>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5"/>
                      <a:pt x="40151" y="25866"/>
                      <a:pt x="25866" y="25866"/>
                    </a:cubicBezTo>
                    <a:cubicBezTo>
                      <a:pt x="11580" y="25866"/>
                      <a:pt x="0" y="20075"/>
                      <a:pt x="0" y="12933"/>
                    </a:cubicBezTo>
                    <a:cubicBezTo>
                      <a:pt x="0" y="5790"/>
                      <a:pt x="11580" y="0"/>
                      <a:pt x="25866" y="0"/>
                    </a:cubicBezTo>
                    <a:cubicBezTo>
                      <a:pt x="40151" y="0"/>
                      <a:pt x="51731" y="5790"/>
                      <a:pt x="51731" y="12933"/>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8" name="Freeform: Shape 9807">
                <a:extLst>
                  <a:ext uri="{FF2B5EF4-FFF2-40B4-BE49-F238E27FC236}">
                    <a16:creationId xmlns:a16="http://schemas.microsoft.com/office/drawing/2014/main" id="{E44714EA-6BF7-0EA5-469A-9988EDDB0F98}"/>
                  </a:ext>
                </a:extLst>
              </p:cNvPr>
              <p:cNvSpPr/>
              <p:nvPr/>
            </p:nvSpPr>
            <p:spPr>
              <a:xfrm>
                <a:off x="5452947" y="3525044"/>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Freeform: Shape 9808">
                <a:extLst>
                  <a:ext uri="{FF2B5EF4-FFF2-40B4-BE49-F238E27FC236}">
                    <a16:creationId xmlns:a16="http://schemas.microsoft.com/office/drawing/2014/main" id="{DB893A17-A534-8CB4-871B-763049D1D208}"/>
                  </a:ext>
                </a:extLst>
              </p:cNvPr>
              <p:cNvSpPr/>
              <p:nvPr/>
            </p:nvSpPr>
            <p:spPr>
              <a:xfrm>
                <a:off x="5452947" y="3525044"/>
                <a:ext cx="186837" cy="93303"/>
              </a:xfrm>
              <a:custGeom>
                <a:avLst/>
                <a:gdLst>
                  <a:gd name="connsiteX0" fmla="*/ 8152 w 55721"/>
                  <a:gd name="connsiteY0" fmla="*/ 4076 h 27826"/>
                  <a:gd name="connsiteX1" fmla="*/ 8152 w 55721"/>
                  <a:gd name="connsiteY1" fmla="*/ 23750 h 27826"/>
                  <a:gd name="connsiteX2" fmla="*/ 47569 w 55721"/>
                  <a:gd name="connsiteY2" fmla="*/ 23750 h 27826"/>
                  <a:gd name="connsiteX3" fmla="*/ 47569 w 55721"/>
                  <a:gd name="connsiteY3" fmla="*/ 4076 h 27826"/>
                  <a:gd name="connsiteX4" fmla="*/ 8152 w 55721"/>
                  <a:gd name="connsiteY4" fmla="*/ 4076 h 2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27826">
                    <a:moveTo>
                      <a:pt x="8152" y="4076"/>
                    </a:moveTo>
                    <a:cubicBezTo>
                      <a:pt x="-2717" y="9510"/>
                      <a:pt x="-2717" y="18316"/>
                      <a:pt x="8152" y="23750"/>
                    </a:cubicBezTo>
                    <a:cubicBezTo>
                      <a:pt x="19021" y="29185"/>
                      <a:pt x="36700" y="29185"/>
                      <a:pt x="47569" y="23750"/>
                    </a:cubicBezTo>
                    <a:cubicBezTo>
                      <a:pt x="58438" y="18316"/>
                      <a:pt x="58438" y="9510"/>
                      <a:pt x="47569" y="4076"/>
                    </a:cubicBezTo>
                    <a:cubicBezTo>
                      <a:pt x="36700" y="-1359"/>
                      <a:pt x="19021" y="-1359"/>
                      <a:pt x="8152" y="4076"/>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0" name="Freeform: Shape 9809">
                <a:extLst>
                  <a:ext uri="{FF2B5EF4-FFF2-40B4-BE49-F238E27FC236}">
                    <a16:creationId xmlns:a16="http://schemas.microsoft.com/office/drawing/2014/main" id="{B493E24D-ECCD-95D9-E9DB-BADF2B9FC579}"/>
                  </a:ext>
                </a:extLst>
              </p:cNvPr>
              <p:cNvSpPr/>
              <p:nvPr/>
            </p:nvSpPr>
            <p:spPr>
              <a:xfrm>
                <a:off x="5459754" y="3531559"/>
                <a:ext cx="173458" cy="86728"/>
              </a:xfrm>
              <a:custGeom>
                <a:avLst/>
                <a:gdLst>
                  <a:gd name="connsiteX0" fmla="*/ 51731 w 51731"/>
                  <a:gd name="connsiteY0" fmla="*/ 12933 h 25865"/>
                  <a:gd name="connsiteX1" fmla="*/ 25866 w 51731"/>
                  <a:gd name="connsiteY1" fmla="*/ 25866 h 25865"/>
                  <a:gd name="connsiteX2" fmla="*/ 0 w 51731"/>
                  <a:gd name="connsiteY2" fmla="*/ 12933 h 25865"/>
                  <a:gd name="connsiteX3" fmla="*/ 25866 w 51731"/>
                  <a:gd name="connsiteY3" fmla="*/ 0 h 25865"/>
                  <a:gd name="connsiteX4" fmla="*/ 51731 w 51731"/>
                  <a:gd name="connsiteY4" fmla="*/ 12933 h 2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1" h="25865">
                    <a:moveTo>
                      <a:pt x="51731" y="12933"/>
                    </a:moveTo>
                    <a:cubicBezTo>
                      <a:pt x="51731" y="20075"/>
                      <a:pt x="40151" y="25866"/>
                      <a:pt x="25866" y="25866"/>
                    </a:cubicBezTo>
                    <a:cubicBezTo>
                      <a:pt x="11580" y="25866"/>
                      <a:pt x="0" y="20075"/>
                      <a:pt x="0" y="12933"/>
                    </a:cubicBezTo>
                    <a:cubicBezTo>
                      <a:pt x="0" y="5790"/>
                      <a:pt x="11580" y="0"/>
                      <a:pt x="25866" y="0"/>
                    </a:cubicBezTo>
                    <a:cubicBezTo>
                      <a:pt x="40151" y="0"/>
                      <a:pt x="51731" y="5790"/>
                      <a:pt x="51731" y="12933"/>
                    </a:cubicBezTo>
                    <a:close/>
                  </a:path>
                </a:pathLst>
              </a:custGeom>
              <a:solidFill>
                <a:srgbClr val="CDCC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1" name="Freeform: Shape 9810">
                <a:extLst>
                  <a:ext uri="{FF2B5EF4-FFF2-40B4-BE49-F238E27FC236}">
                    <a16:creationId xmlns:a16="http://schemas.microsoft.com/office/drawing/2014/main" id="{171204C0-B8E7-1B13-2C2F-50B88F4262A2}"/>
                  </a:ext>
                </a:extLst>
              </p:cNvPr>
              <p:cNvSpPr/>
              <p:nvPr/>
            </p:nvSpPr>
            <p:spPr>
              <a:xfrm>
                <a:off x="5197717" y="3561776"/>
                <a:ext cx="197446" cy="98722"/>
              </a:xfrm>
              <a:custGeom>
                <a:avLst/>
                <a:gdLst>
                  <a:gd name="connsiteX0" fmla="*/ 58886 w 58885"/>
                  <a:gd name="connsiteY0" fmla="*/ 14721 h 29442"/>
                  <a:gd name="connsiteX1" fmla="*/ 29443 w 58885"/>
                  <a:gd name="connsiteY1" fmla="*/ 29443 h 29442"/>
                  <a:gd name="connsiteX2" fmla="*/ 0 w 58885"/>
                  <a:gd name="connsiteY2" fmla="*/ 14721 h 29442"/>
                  <a:gd name="connsiteX3" fmla="*/ 29443 w 58885"/>
                  <a:gd name="connsiteY3" fmla="*/ 0 h 29442"/>
                  <a:gd name="connsiteX4" fmla="*/ 58886 w 58885"/>
                  <a:gd name="connsiteY4" fmla="*/ 14721 h 2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5" h="29442">
                    <a:moveTo>
                      <a:pt x="58886" y="14721"/>
                    </a:moveTo>
                    <a:cubicBezTo>
                      <a:pt x="58886" y="22852"/>
                      <a:pt x="45704" y="29443"/>
                      <a:pt x="29443" y="29443"/>
                    </a:cubicBezTo>
                    <a:cubicBezTo>
                      <a:pt x="13182" y="29443"/>
                      <a:pt x="0" y="22852"/>
                      <a:pt x="0" y="14721"/>
                    </a:cubicBezTo>
                    <a:cubicBezTo>
                      <a:pt x="0" y="6591"/>
                      <a:pt x="13182" y="0"/>
                      <a:pt x="29443" y="0"/>
                    </a:cubicBezTo>
                    <a:cubicBezTo>
                      <a:pt x="45704" y="0"/>
                      <a:pt x="58886" y="6591"/>
                      <a:pt x="58886" y="14721"/>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2" name="Freeform: Shape 9811">
                <a:extLst>
                  <a:ext uri="{FF2B5EF4-FFF2-40B4-BE49-F238E27FC236}">
                    <a16:creationId xmlns:a16="http://schemas.microsoft.com/office/drawing/2014/main" id="{0894EBD0-B842-8C1E-54DA-2224827DF5FE}"/>
                  </a:ext>
                </a:extLst>
              </p:cNvPr>
              <p:cNvSpPr/>
              <p:nvPr/>
            </p:nvSpPr>
            <p:spPr>
              <a:xfrm>
                <a:off x="5197717" y="3558316"/>
                <a:ext cx="197446" cy="98722"/>
              </a:xfrm>
              <a:custGeom>
                <a:avLst/>
                <a:gdLst>
                  <a:gd name="connsiteX0" fmla="*/ 58886 w 58885"/>
                  <a:gd name="connsiteY0" fmla="*/ 14721 h 29442"/>
                  <a:gd name="connsiteX1" fmla="*/ 29443 w 58885"/>
                  <a:gd name="connsiteY1" fmla="*/ 29443 h 29442"/>
                  <a:gd name="connsiteX2" fmla="*/ 0 w 58885"/>
                  <a:gd name="connsiteY2" fmla="*/ 14721 h 29442"/>
                  <a:gd name="connsiteX3" fmla="*/ 29443 w 58885"/>
                  <a:gd name="connsiteY3" fmla="*/ 0 h 29442"/>
                  <a:gd name="connsiteX4" fmla="*/ 58886 w 58885"/>
                  <a:gd name="connsiteY4" fmla="*/ 14721 h 2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5" h="29442">
                    <a:moveTo>
                      <a:pt x="58886" y="14721"/>
                    </a:moveTo>
                    <a:cubicBezTo>
                      <a:pt x="58886" y="22852"/>
                      <a:pt x="45704" y="29443"/>
                      <a:pt x="29443" y="29443"/>
                    </a:cubicBezTo>
                    <a:cubicBezTo>
                      <a:pt x="13182" y="29443"/>
                      <a:pt x="0" y="22852"/>
                      <a:pt x="0" y="14721"/>
                    </a:cubicBezTo>
                    <a:cubicBezTo>
                      <a:pt x="0" y="6591"/>
                      <a:pt x="13182" y="0"/>
                      <a:pt x="29443" y="0"/>
                    </a:cubicBezTo>
                    <a:cubicBezTo>
                      <a:pt x="45704" y="0"/>
                      <a:pt x="58886" y="6591"/>
                      <a:pt x="58886" y="14721"/>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3" name="Freeform: Shape 9812">
                <a:extLst>
                  <a:ext uri="{FF2B5EF4-FFF2-40B4-BE49-F238E27FC236}">
                    <a16:creationId xmlns:a16="http://schemas.microsoft.com/office/drawing/2014/main" id="{A18C1677-35E4-467C-B362-32ED3EDCE065}"/>
                  </a:ext>
                </a:extLst>
              </p:cNvPr>
              <p:cNvSpPr/>
              <p:nvPr/>
            </p:nvSpPr>
            <p:spPr>
              <a:xfrm>
                <a:off x="5228569" y="3575501"/>
                <a:ext cx="136205" cy="68275"/>
              </a:xfrm>
              <a:custGeom>
                <a:avLst/>
                <a:gdLst>
                  <a:gd name="connsiteX0" fmla="*/ 5933 w 40621"/>
                  <a:gd name="connsiteY0" fmla="*/ 2992 h 20362"/>
                  <a:gd name="connsiteX1" fmla="*/ 5933 w 40621"/>
                  <a:gd name="connsiteY1" fmla="*/ 17370 h 20362"/>
                  <a:gd name="connsiteX2" fmla="*/ 34688 w 40621"/>
                  <a:gd name="connsiteY2" fmla="*/ 17370 h 20362"/>
                  <a:gd name="connsiteX3" fmla="*/ 34688 w 40621"/>
                  <a:gd name="connsiteY3" fmla="*/ 2992 h 20362"/>
                  <a:gd name="connsiteX4" fmla="*/ 5933 w 40621"/>
                  <a:gd name="connsiteY4" fmla="*/ 2992 h 2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21" h="20362">
                    <a:moveTo>
                      <a:pt x="5933" y="2992"/>
                    </a:moveTo>
                    <a:cubicBezTo>
                      <a:pt x="-1978" y="6982"/>
                      <a:pt x="-1978" y="13380"/>
                      <a:pt x="5933" y="17370"/>
                    </a:cubicBezTo>
                    <a:cubicBezTo>
                      <a:pt x="13844" y="21360"/>
                      <a:pt x="26708" y="21360"/>
                      <a:pt x="34688" y="17370"/>
                    </a:cubicBezTo>
                    <a:cubicBezTo>
                      <a:pt x="42599" y="13380"/>
                      <a:pt x="42599" y="6982"/>
                      <a:pt x="34688" y="2992"/>
                    </a:cubicBezTo>
                    <a:cubicBezTo>
                      <a:pt x="26777" y="-997"/>
                      <a:pt x="13913" y="-997"/>
                      <a:pt x="5933" y="2992"/>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4" name="Freeform: Shape 9813">
                <a:extLst>
                  <a:ext uri="{FF2B5EF4-FFF2-40B4-BE49-F238E27FC236}">
                    <a16:creationId xmlns:a16="http://schemas.microsoft.com/office/drawing/2014/main" id="{AEBE837C-6D24-0BE5-80C0-10130CB2E504}"/>
                  </a:ext>
                </a:extLst>
              </p:cNvPr>
              <p:cNvSpPr/>
              <p:nvPr/>
            </p:nvSpPr>
            <p:spPr>
              <a:xfrm>
                <a:off x="5223322" y="3570424"/>
                <a:ext cx="146700" cy="73349"/>
              </a:xfrm>
              <a:custGeom>
                <a:avLst/>
                <a:gdLst>
                  <a:gd name="connsiteX0" fmla="*/ 6398 w 43751"/>
                  <a:gd name="connsiteY0" fmla="*/ 3199 h 21875"/>
                  <a:gd name="connsiteX1" fmla="*/ 6398 w 43751"/>
                  <a:gd name="connsiteY1" fmla="*/ 18677 h 21875"/>
                  <a:gd name="connsiteX2" fmla="*/ 37354 w 43751"/>
                  <a:gd name="connsiteY2" fmla="*/ 18677 h 21875"/>
                  <a:gd name="connsiteX3" fmla="*/ 37354 w 43751"/>
                  <a:gd name="connsiteY3" fmla="*/ 3199 h 21875"/>
                  <a:gd name="connsiteX4" fmla="*/ 6398 w 43751"/>
                  <a:gd name="connsiteY4" fmla="*/ 3199 h 2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1" h="21875">
                    <a:moveTo>
                      <a:pt x="6398" y="3199"/>
                    </a:moveTo>
                    <a:cubicBezTo>
                      <a:pt x="-2133" y="7464"/>
                      <a:pt x="-2133" y="14412"/>
                      <a:pt x="6398" y="18677"/>
                    </a:cubicBezTo>
                    <a:cubicBezTo>
                      <a:pt x="14928" y="22942"/>
                      <a:pt x="28755" y="22942"/>
                      <a:pt x="37354" y="18677"/>
                    </a:cubicBezTo>
                    <a:cubicBezTo>
                      <a:pt x="45884" y="14412"/>
                      <a:pt x="45884" y="7464"/>
                      <a:pt x="37354" y="3199"/>
                    </a:cubicBezTo>
                    <a:cubicBezTo>
                      <a:pt x="28824" y="-1066"/>
                      <a:pt x="14997" y="-1066"/>
                      <a:pt x="6398" y="3199"/>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5" name="Freeform: Shape 9814">
                <a:extLst>
                  <a:ext uri="{FF2B5EF4-FFF2-40B4-BE49-F238E27FC236}">
                    <a16:creationId xmlns:a16="http://schemas.microsoft.com/office/drawing/2014/main" id="{B3BD4489-040E-E946-2776-8C05E9DD0234}"/>
                  </a:ext>
                </a:extLst>
              </p:cNvPr>
              <p:cNvSpPr/>
              <p:nvPr/>
            </p:nvSpPr>
            <p:spPr>
              <a:xfrm>
                <a:off x="5223322" y="3570424"/>
                <a:ext cx="146700" cy="73349"/>
              </a:xfrm>
              <a:custGeom>
                <a:avLst/>
                <a:gdLst>
                  <a:gd name="connsiteX0" fmla="*/ 6398 w 43751"/>
                  <a:gd name="connsiteY0" fmla="*/ 3199 h 21875"/>
                  <a:gd name="connsiteX1" fmla="*/ 6398 w 43751"/>
                  <a:gd name="connsiteY1" fmla="*/ 18677 h 21875"/>
                  <a:gd name="connsiteX2" fmla="*/ 37354 w 43751"/>
                  <a:gd name="connsiteY2" fmla="*/ 18677 h 21875"/>
                  <a:gd name="connsiteX3" fmla="*/ 37354 w 43751"/>
                  <a:gd name="connsiteY3" fmla="*/ 3199 h 21875"/>
                  <a:gd name="connsiteX4" fmla="*/ 6398 w 43751"/>
                  <a:gd name="connsiteY4" fmla="*/ 3199 h 2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1" h="21875">
                    <a:moveTo>
                      <a:pt x="6398" y="3199"/>
                    </a:moveTo>
                    <a:cubicBezTo>
                      <a:pt x="-2133" y="7464"/>
                      <a:pt x="-2133" y="14412"/>
                      <a:pt x="6398" y="18677"/>
                    </a:cubicBezTo>
                    <a:cubicBezTo>
                      <a:pt x="14928" y="22942"/>
                      <a:pt x="28755" y="22942"/>
                      <a:pt x="37354" y="18677"/>
                    </a:cubicBezTo>
                    <a:cubicBezTo>
                      <a:pt x="45884" y="14412"/>
                      <a:pt x="45884" y="7464"/>
                      <a:pt x="37354" y="3199"/>
                    </a:cubicBezTo>
                    <a:cubicBezTo>
                      <a:pt x="28824" y="-1066"/>
                      <a:pt x="14997" y="-1066"/>
                      <a:pt x="6398" y="3199"/>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6" name="Freeform: Shape 9815">
                <a:extLst>
                  <a:ext uri="{FF2B5EF4-FFF2-40B4-BE49-F238E27FC236}">
                    <a16:creationId xmlns:a16="http://schemas.microsoft.com/office/drawing/2014/main" id="{420BC618-CDDC-2558-87B0-7AD35528D5FA}"/>
                  </a:ext>
                </a:extLst>
              </p:cNvPr>
              <p:cNvSpPr/>
              <p:nvPr/>
            </p:nvSpPr>
            <p:spPr>
              <a:xfrm>
                <a:off x="5228569" y="3575501"/>
                <a:ext cx="136205" cy="68275"/>
              </a:xfrm>
              <a:custGeom>
                <a:avLst/>
                <a:gdLst>
                  <a:gd name="connsiteX0" fmla="*/ 5933 w 40621"/>
                  <a:gd name="connsiteY0" fmla="*/ 2992 h 20362"/>
                  <a:gd name="connsiteX1" fmla="*/ 5933 w 40621"/>
                  <a:gd name="connsiteY1" fmla="*/ 17370 h 20362"/>
                  <a:gd name="connsiteX2" fmla="*/ 34688 w 40621"/>
                  <a:gd name="connsiteY2" fmla="*/ 17370 h 20362"/>
                  <a:gd name="connsiteX3" fmla="*/ 34688 w 40621"/>
                  <a:gd name="connsiteY3" fmla="*/ 2992 h 20362"/>
                  <a:gd name="connsiteX4" fmla="*/ 5933 w 40621"/>
                  <a:gd name="connsiteY4" fmla="*/ 2992 h 2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21" h="20362">
                    <a:moveTo>
                      <a:pt x="5933" y="2992"/>
                    </a:moveTo>
                    <a:cubicBezTo>
                      <a:pt x="-1978" y="6982"/>
                      <a:pt x="-1978" y="13380"/>
                      <a:pt x="5933" y="17370"/>
                    </a:cubicBezTo>
                    <a:cubicBezTo>
                      <a:pt x="13844" y="21360"/>
                      <a:pt x="26708" y="21360"/>
                      <a:pt x="34688" y="17370"/>
                    </a:cubicBezTo>
                    <a:cubicBezTo>
                      <a:pt x="42599" y="13380"/>
                      <a:pt x="42599" y="6982"/>
                      <a:pt x="34688" y="2992"/>
                    </a:cubicBezTo>
                    <a:cubicBezTo>
                      <a:pt x="26777" y="-997"/>
                      <a:pt x="13913" y="-997"/>
                      <a:pt x="5933" y="2992"/>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7" name="Freeform: Shape 9816">
                <a:extLst>
                  <a:ext uri="{FF2B5EF4-FFF2-40B4-BE49-F238E27FC236}">
                    <a16:creationId xmlns:a16="http://schemas.microsoft.com/office/drawing/2014/main" id="{A1D8373B-11FD-D540-278E-148264DDD45D}"/>
                  </a:ext>
                </a:extLst>
              </p:cNvPr>
              <p:cNvSpPr/>
              <p:nvPr/>
            </p:nvSpPr>
            <p:spPr>
              <a:xfrm>
                <a:off x="5197717" y="3552087"/>
                <a:ext cx="197446" cy="98722"/>
              </a:xfrm>
              <a:custGeom>
                <a:avLst/>
                <a:gdLst>
                  <a:gd name="connsiteX0" fmla="*/ 58886 w 58885"/>
                  <a:gd name="connsiteY0" fmla="*/ 14721 h 29442"/>
                  <a:gd name="connsiteX1" fmla="*/ 29443 w 58885"/>
                  <a:gd name="connsiteY1" fmla="*/ 29443 h 29442"/>
                  <a:gd name="connsiteX2" fmla="*/ 0 w 58885"/>
                  <a:gd name="connsiteY2" fmla="*/ 14721 h 29442"/>
                  <a:gd name="connsiteX3" fmla="*/ 29443 w 58885"/>
                  <a:gd name="connsiteY3" fmla="*/ 0 h 29442"/>
                  <a:gd name="connsiteX4" fmla="*/ 58886 w 58885"/>
                  <a:gd name="connsiteY4" fmla="*/ 14721 h 2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5" h="29442">
                    <a:moveTo>
                      <a:pt x="58886" y="14721"/>
                    </a:moveTo>
                    <a:cubicBezTo>
                      <a:pt x="58886" y="22852"/>
                      <a:pt x="45704" y="29443"/>
                      <a:pt x="29443" y="29443"/>
                    </a:cubicBezTo>
                    <a:cubicBezTo>
                      <a:pt x="13182" y="29443"/>
                      <a:pt x="0" y="22852"/>
                      <a:pt x="0" y="14721"/>
                    </a:cubicBezTo>
                    <a:cubicBezTo>
                      <a:pt x="0" y="6591"/>
                      <a:pt x="13182" y="0"/>
                      <a:pt x="29443" y="0"/>
                    </a:cubicBezTo>
                    <a:cubicBezTo>
                      <a:pt x="45704" y="0"/>
                      <a:pt x="58886" y="6591"/>
                      <a:pt x="58886" y="14721"/>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8" name="Freeform: Shape 9817">
                <a:extLst>
                  <a:ext uri="{FF2B5EF4-FFF2-40B4-BE49-F238E27FC236}">
                    <a16:creationId xmlns:a16="http://schemas.microsoft.com/office/drawing/2014/main" id="{09CB063D-6C8B-FCBD-BCF0-30D37857F28F}"/>
                  </a:ext>
                </a:extLst>
              </p:cNvPr>
              <p:cNvSpPr/>
              <p:nvPr/>
            </p:nvSpPr>
            <p:spPr>
              <a:xfrm>
                <a:off x="5197717" y="3548629"/>
                <a:ext cx="197446" cy="98722"/>
              </a:xfrm>
              <a:custGeom>
                <a:avLst/>
                <a:gdLst>
                  <a:gd name="connsiteX0" fmla="*/ 58886 w 58885"/>
                  <a:gd name="connsiteY0" fmla="*/ 14721 h 29442"/>
                  <a:gd name="connsiteX1" fmla="*/ 29443 w 58885"/>
                  <a:gd name="connsiteY1" fmla="*/ 29443 h 29442"/>
                  <a:gd name="connsiteX2" fmla="*/ 0 w 58885"/>
                  <a:gd name="connsiteY2" fmla="*/ 14721 h 29442"/>
                  <a:gd name="connsiteX3" fmla="*/ 29443 w 58885"/>
                  <a:gd name="connsiteY3" fmla="*/ 0 h 29442"/>
                  <a:gd name="connsiteX4" fmla="*/ 58886 w 58885"/>
                  <a:gd name="connsiteY4" fmla="*/ 14721 h 2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5" h="29442">
                    <a:moveTo>
                      <a:pt x="58886" y="14721"/>
                    </a:moveTo>
                    <a:cubicBezTo>
                      <a:pt x="58886" y="22852"/>
                      <a:pt x="45704" y="29443"/>
                      <a:pt x="29443" y="29443"/>
                    </a:cubicBezTo>
                    <a:cubicBezTo>
                      <a:pt x="13182" y="29443"/>
                      <a:pt x="0" y="22852"/>
                      <a:pt x="0" y="14721"/>
                    </a:cubicBezTo>
                    <a:cubicBezTo>
                      <a:pt x="0" y="6591"/>
                      <a:pt x="13182" y="0"/>
                      <a:pt x="29443" y="0"/>
                    </a:cubicBezTo>
                    <a:cubicBezTo>
                      <a:pt x="45704" y="0"/>
                      <a:pt x="58886" y="6591"/>
                      <a:pt x="58886" y="14721"/>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9" name="Freeform: Shape 9818">
                <a:extLst>
                  <a:ext uri="{FF2B5EF4-FFF2-40B4-BE49-F238E27FC236}">
                    <a16:creationId xmlns:a16="http://schemas.microsoft.com/office/drawing/2014/main" id="{9E8ACDCA-39A3-0914-E8EA-31B15B4B3738}"/>
                  </a:ext>
                </a:extLst>
              </p:cNvPr>
              <p:cNvSpPr/>
              <p:nvPr/>
            </p:nvSpPr>
            <p:spPr>
              <a:xfrm>
                <a:off x="5228569" y="3565814"/>
                <a:ext cx="136205" cy="68275"/>
              </a:xfrm>
              <a:custGeom>
                <a:avLst/>
                <a:gdLst>
                  <a:gd name="connsiteX0" fmla="*/ 5933 w 40621"/>
                  <a:gd name="connsiteY0" fmla="*/ 2992 h 20362"/>
                  <a:gd name="connsiteX1" fmla="*/ 5933 w 40621"/>
                  <a:gd name="connsiteY1" fmla="*/ 17370 h 20362"/>
                  <a:gd name="connsiteX2" fmla="*/ 34688 w 40621"/>
                  <a:gd name="connsiteY2" fmla="*/ 17370 h 20362"/>
                  <a:gd name="connsiteX3" fmla="*/ 34688 w 40621"/>
                  <a:gd name="connsiteY3" fmla="*/ 2992 h 20362"/>
                  <a:gd name="connsiteX4" fmla="*/ 5933 w 40621"/>
                  <a:gd name="connsiteY4" fmla="*/ 2992 h 2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21" h="20362">
                    <a:moveTo>
                      <a:pt x="5933" y="2992"/>
                    </a:moveTo>
                    <a:cubicBezTo>
                      <a:pt x="-1978" y="6982"/>
                      <a:pt x="-1978" y="13380"/>
                      <a:pt x="5933" y="17370"/>
                    </a:cubicBezTo>
                    <a:cubicBezTo>
                      <a:pt x="13844" y="21360"/>
                      <a:pt x="26708" y="21360"/>
                      <a:pt x="34688" y="17370"/>
                    </a:cubicBezTo>
                    <a:cubicBezTo>
                      <a:pt x="42599" y="13380"/>
                      <a:pt x="42599" y="6982"/>
                      <a:pt x="34688" y="2992"/>
                    </a:cubicBezTo>
                    <a:cubicBezTo>
                      <a:pt x="26777" y="-997"/>
                      <a:pt x="13913" y="-997"/>
                      <a:pt x="5933" y="2992"/>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Shape 9819">
                <a:extLst>
                  <a:ext uri="{FF2B5EF4-FFF2-40B4-BE49-F238E27FC236}">
                    <a16:creationId xmlns:a16="http://schemas.microsoft.com/office/drawing/2014/main" id="{79910584-B673-9009-2038-6D2A6C90BD60}"/>
                  </a:ext>
                </a:extLst>
              </p:cNvPr>
              <p:cNvSpPr/>
              <p:nvPr/>
            </p:nvSpPr>
            <p:spPr>
              <a:xfrm>
                <a:off x="5223322" y="3560737"/>
                <a:ext cx="146700" cy="73349"/>
              </a:xfrm>
              <a:custGeom>
                <a:avLst/>
                <a:gdLst>
                  <a:gd name="connsiteX0" fmla="*/ 6398 w 43751"/>
                  <a:gd name="connsiteY0" fmla="*/ 3199 h 21875"/>
                  <a:gd name="connsiteX1" fmla="*/ 6398 w 43751"/>
                  <a:gd name="connsiteY1" fmla="*/ 18677 h 21875"/>
                  <a:gd name="connsiteX2" fmla="*/ 37354 w 43751"/>
                  <a:gd name="connsiteY2" fmla="*/ 18677 h 21875"/>
                  <a:gd name="connsiteX3" fmla="*/ 37354 w 43751"/>
                  <a:gd name="connsiteY3" fmla="*/ 3199 h 21875"/>
                  <a:gd name="connsiteX4" fmla="*/ 6398 w 43751"/>
                  <a:gd name="connsiteY4" fmla="*/ 3199 h 2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1" h="21875">
                    <a:moveTo>
                      <a:pt x="6398" y="3199"/>
                    </a:moveTo>
                    <a:cubicBezTo>
                      <a:pt x="-2133" y="7464"/>
                      <a:pt x="-2133" y="14412"/>
                      <a:pt x="6398" y="18677"/>
                    </a:cubicBezTo>
                    <a:cubicBezTo>
                      <a:pt x="14928" y="22942"/>
                      <a:pt x="28755" y="22942"/>
                      <a:pt x="37354" y="18677"/>
                    </a:cubicBezTo>
                    <a:cubicBezTo>
                      <a:pt x="45884" y="14412"/>
                      <a:pt x="45884" y="7464"/>
                      <a:pt x="37354" y="3199"/>
                    </a:cubicBezTo>
                    <a:cubicBezTo>
                      <a:pt x="28824" y="-1066"/>
                      <a:pt x="14997" y="-1066"/>
                      <a:pt x="6398" y="3199"/>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Shape 9820">
                <a:extLst>
                  <a:ext uri="{FF2B5EF4-FFF2-40B4-BE49-F238E27FC236}">
                    <a16:creationId xmlns:a16="http://schemas.microsoft.com/office/drawing/2014/main" id="{FB67FE1F-E118-A735-7409-39188A5F1217}"/>
                  </a:ext>
                </a:extLst>
              </p:cNvPr>
              <p:cNvSpPr/>
              <p:nvPr/>
            </p:nvSpPr>
            <p:spPr>
              <a:xfrm>
                <a:off x="5223322" y="3560737"/>
                <a:ext cx="146700" cy="73349"/>
              </a:xfrm>
              <a:custGeom>
                <a:avLst/>
                <a:gdLst>
                  <a:gd name="connsiteX0" fmla="*/ 6398 w 43751"/>
                  <a:gd name="connsiteY0" fmla="*/ 3199 h 21875"/>
                  <a:gd name="connsiteX1" fmla="*/ 6398 w 43751"/>
                  <a:gd name="connsiteY1" fmla="*/ 18677 h 21875"/>
                  <a:gd name="connsiteX2" fmla="*/ 37354 w 43751"/>
                  <a:gd name="connsiteY2" fmla="*/ 18677 h 21875"/>
                  <a:gd name="connsiteX3" fmla="*/ 37354 w 43751"/>
                  <a:gd name="connsiteY3" fmla="*/ 3199 h 21875"/>
                  <a:gd name="connsiteX4" fmla="*/ 6398 w 43751"/>
                  <a:gd name="connsiteY4" fmla="*/ 3199 h 2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1" h="21875">
                    <a:moveTo>
                      <a:pt x="6398" y="3199"/>
                    </a:moveTo>
                    <a:cubicBezTo>
                      <a:pt x="-2133" y="7464"/>
                      <a:pt x="-2133" y="14412"/>
                      <a:pt x="6398" y="18677"/>
                    </a:cubicBezTo>
                    <a:cubicBezTo>
                      <a:pt x="14928" y="22942"/>
                      <a:pt x="28755" y="22942"/>
                      <a:pt x="37354" y="18677"/>
                    </a:cubicBezTo>
                    <a:cubicBezTo>
                      <a:pt x="45884" y="14412"/>
                      <a:pt x="45884" y="7464"/>
                      <a:pt x="37354" y="3199"/>
                    </a:cubicBezTo>
                    <a:cubicBezTo>
                      <a:pt x="28824" y="-1066"/>
                      <a:pt x="14997" y="-1066"/>
                      <a:pt x="6398" y="3199"/>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Shape 9821">
                <a:extLst>
                  <a:ext uri="{FF2B5EF4-FFF2-40B4-BE49-F238E27FC236}">
                    <a16:creationId xmlns:a16="http://schemas.microsoft.com/office/drawing/2014/main" id="{CCED8D3A-75B9-7B8E-B061-319F3CCF382B}"/>
                  </a:ext>
                </a:extLst>
              </p:cNvPr>
              <p:cNvSpPr/>
              <p:nvPr/>
            </p:nvSpPr>
            <p:spPr>
              <a:xfrm>
                <a:off x="5228569" y="3565814"/>
                <a:ext cx="136205" cy="68275"/>
              </a:xfrm>
              <a:custGeom>
                <a:avLst/>
                <a:gdLst>
                  <a:gd name="connsiteX0" fmla="*/ 5933 w 40621"/>
                  <a:gd name="connsiteY0" fmla="*/ 2992 h 20362"/>
                  <a:gd name="connsiteX1" fmla="*/ 5933 w 40621"/>
                  <a:gd name="connsiteY1" fmla="*/ 17370 h 20362"/>
                  <a:gd name="connsiteX2" fmla="*/ 34688 w 40621"/>
                  <a:gd name="connsiteY2" fmla="*/ 17370 h 20362"/>
                  <a:gd name="connsiteX3" fmla="*/ 34688 w 40621"/>
                  <a:gd name="connsiteY3" fmla="*/ 2992 h 20362"/>
                  <a:gd name="connsiteX4" fmla="*/ 5933 w 40621"/>
                  <a:gd name="connsiteY4" fmla="*/ 2992 h 2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21" h="20362">
                    <a:moveTo>
                      <a:pt x="5933" y="2992"/>
                    </a:moveTo>
                    <a:cubicBezTo>
                      <a:pt x="-1978" y="6982"/>
                      <a:pt x="-1978" y="13380"/>
                      <a:pt x="5933" y="17370"/>
                    </a:cubicBezTo>
                    <a:cubicBezTo>
                      <a:pt x="13844" y="21360"/>
                      <a:pt x="26708" y="21360"/>
                      <a:pt x="34688" y="17370"/>
                    </a:cubicBezTo>
                    <a:cubicBezTo>
                      <a:pt x="42599" y="13380"/>
                      <a:pt x="42599" y="6982"/>
                      <a:pt x="34688" y="2992"/>
                    </a:cubicBezTo>
                    <a:cubicBezTo>
                      <a:pt x="26777" y="-997"/>
                      <a:pt x="13913" y="-997"/>
                      <a:pt x="5933" y="2992"/>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Shape 9822">
                <a:extLst>
                  <a:ext uri="{FF2B5EF4-FFF2-40B4-BE49-F238E27FC236}">
                    <a16:creationId xmlns:a16="http://schemas.microsoft.com/office/drawing/2014/main" id="{32896B1C-B279-465B-71B0-2978AF1D40E1}"/>
                  </a:ext>
                </a:extLst>
              </p:cNvPr>
              <p:cNvSpPr/>
              <p:nvPr/>
            </p:nvSpPr>
            <p:spPr>
              <a:xfrm>
                <a:off x="5197717" y="3542399"/>
                <a:ext cx="197446" cy="98722"/>
              </a:xfrm>
              <a:custGeom>
                <a:avLst/>
                <a:gdLst>
                  <a:gd name="connsiteX0" fmla="*/ 58886 w 58885"/>
                  <a:gd name="connsiteY0" fmla="*/ 14721 h 29442"/>
                  <a:gd name="connsiteX1" fmla="*/ 29443 w 58885"/>
                  <a:gd name="connsiteY1" fmla="*/ 29443 h 29442"/>
                  <a:gd name="connsiteX2" fmla="*/ 0 w 58885"/>
                  <a:gd name="connsiteY2" fmla="*/ 14721 h 29442"/>
                  <a:gd name="connsiteX3" fmla="*/ 29443 w 58885"/>
                  <a:gd name="connsiteY3" fmla="*/ 0 h 29442"/>
                  <a:gd name="connsiteX4" fmla="*/ 58886 w 58885"/>
                  <a:gd name="connsiteY4" fmla="*/ 14721 h 2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5" h="29442">
                    <a:moveTo>
                      <a:pt x="58886" y="14721"/>
                    </a:moveTo>
                    <a:cubicBezTo>
                      <a:pt x="58886" y="22852"/>
                      <a:pt x="45704" y="29443"/>
                      <a:pt x="29443" y="29443"/>
                    </a:cubicBezTo>
                    <a:cubicBezTo>
                      <a:pt x="13182" y="29443"/>
                      <a:pt x="0" y="22852"/>
                      <a:pt x="0" y="14721"/>
                    </a:cubicBezTo>
                    <a:cubicBezTo>
                      <a:pt x="0" y="6591"/>
                      <a:pt x="13182" y="0"/>
                      <a:pt x="29443" y="0"/>
                    </a:cubicBezTo>
                    <a:cubicBezTo>
                      <a:pt x="45704" y="0"/>
                      <a:pt x="58886" y="6591"/>
                      <a:pt x="58886" y="14721"/>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Shape 9823">
                <a:extLst>
                  <a:ext uri="{FF2B5EF4-FFF2-40B4-BE49-F238E27FC236}">
                    <a16:creationId xmlns:a16="http://schemas.microsoft.com/office/drawing/2014/main" id="{25B5B896-E300-AA8A-9DA7-8616CB956BFA}"/>
                  </a:ext>
                </a:extLst>
              </p:cNvPr>
              <p:cNvSpPr/>
              <p:nvPr/>
            </p:nvSpPr>
            <p:spPr>
              <a:xfrm>
                <a:off x="5197717" y="3538939"/>
                <a:ext cx="197446" cy="98722"/>
              </a:xfrm>
              <a:custGeom>
                <a:avLst/>
                <a:gdLst>
                  <a:gd name="connsiteX0" fmla="*/ 58886 w 58885"/>
                  <a:gd name="connsiteY0" fmla="*/ 14721 h 29442"/>
                  <a:gd name="connsiteX1" fmla="*/ 29443 w 58885"/>
                  <a:gd name="connsiteY1" fmla="*/ 29443 h 29442"/>
                  <a:gd name="connsiteX2" fmla="*/ 0 w 58885"/>
                  <a:gd name="connsiteY2" fmla="*/ 14721 h 29442"/>
                  <a:gd name="connsiteX3" fmla="*/ 29443 w 58885"/>
                  <a:gd name="connsiteY3" fmla="*/ 0 h 29442"/>
                  <a:gd name="connsiteX4" fmla="*/ 58886 w 58885"/>
                  <a:gd name="connsiteY4" fmla="*/ 14721 h 2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5" h="29442">
                    <a:moveTo>
                      <a:pt x="58886" y="14721"/>
                    </a:moveTo>
                    <a:cubicBezTo>
                      <a:pt x="58886" y="22852"/>
                      <a:pt x="45704" y="29443"/>
                      <a:pt x="29443" y="29443"/>
                    </a:cubicBezTo>
                    <a:cubicBezTo>
                      <a:pt x="13182" y="29443"/>
                      <a:pt x="0" y="22852"/>
                      <a:pt x="0" y="14721"/>
                    </a:cubicBezTo>
                    <a:cubicBezTo>
                      <a:pt x="0" y="6591"/>
                      <a:pt x="13182" y="0"/>
                      <a:pt x="29443" y="0"/>
                    </a:cubicBezTo>
                    <a:cubicBezTo>
                      <a:pt x="45704" y="0"/>
                      <a:pt x="58886" y="6591"/>
                      <a:pt x="58886" y="14721"/>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Shape 9824">
                <a:extLst>
                  <a:ext uri="{FF2B5EF4-FFF2-40B4-BE49-F238E27FC236}">
                    <a16:creationId xmlns:a16="http://schemas.microsoft.com/office/drawing/2014/main" id="{64875DC8-B1E3-26FA-37FE-1FBC0A6A1D59}"/>
                  </a:ext>
                </a:extLst>
              </p:cNvPr>
              <p:cNvSpPr/>
              <p:nvPr/>
            </p:nvSpPr>
            <p:spPr>
              <a:xfrm>
                <a:off x="5228569" y="3556123"/>
                <a:ext cx="136292" cy="68275"/>
              </a:xfrm>
              <a:custGeom>
                <a:avLst/>
                <a:gdLst>
                  <a:gd name="connsiteX0" fmla="*/ 5933 w 40647"/>
                  <a:gd name="connsiteY0" fmla="*/ 2992 h 20362"/>
                  <a:gd name="connsiteX1" fmla="*/ 5933 w 40647"/>
                  <a:gd name="connsiteY1" fmla="*/ 17370 h 20362"/>
                  <a:gd name="connsiteX2" fmla="*/ 34688 w 40647"/>
                  <a:gd name="connsiteY2" fmla="*/ 17370 h 20362"/>
                  <a:gd name="connsiteX3" fmla="*/ 34688 w 40647"/>
                  <a:gd name="connsiteY3" fmla="*/ 2992 h 20362"/>
                  <a:gd name="connsiteX4" fmla="*/ 5933 w 40647"/>
                  <a:gd name="connsiteY4" fmla="*/ 2992 h 2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7" h="20362">
                    <a:moveTo>
                      <a:pt x="5933" y="2992"/>
                    </a:moveTo>
                    <a:cubicBezTo>
                      <a:pt x="-1978" y="6982"/>
                      <a:pt x="-1978" y="13380"/>
                      <a:pt x="5933" y="17370"/>
                    </a:cubicBezTo>
                    <a:cubicBezTo>
                      <a:pt x="13844" y="21360"/>
                      <a:pt x="26708" y="21360"/>
                      <a:pt x="34688" y="17370"/>
                    </a:cubicBezTo>
                    <a:cubicBezTo>
                      <a:pt x="42668" y="13380"/>
                      <a:pt x="42599" y="6982"/>
                      <a:pt x="34688" y="2992"/>
                    </a:cubicBezTo>
                    <a:cubicBezTo>
                      <a:pt x="26777" y="-997"/>
                      <a:pt x="13913" y="-997"/>
                      <a:pt x="5933" y="2992"/>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Shape 9825">
                <a:extLst>
                  <a:ext uri="{FF2B5EF4-FFF2-40B4-BE49-F238E27FC236}">
                    <a16:creationId xmlns:a16="http://schemas.microsoft.com/office/drawing/2014/main" id="{D4B9C30E-1F7B-DAC2-3FEF-F9FA2734B5E8}"/>
                  </a:ext>
                </a:extLst>
              </p:cNvPr>
              <p:cNvSpPr/>
              <p:nvPr/>
            </p:nvSpPr>
            <p:spPr>
              <a:xfrm>
                <a:off x="5223322" y="3551051"/>
                <a:ext cx="146700" cy="73349"/>
              </a:xfrm>
              <a:custGeom>
                <a:avLst/>
                <a:gdLst>
                  <a:gd name="connsiteX0" fmla="*/ 6398 w 43751"/>
                  <a:gd name="connsiteY0" fmla="*/ 3199 h 21875"/>
                  <a:gd name="connsiteX1" fmla="*/ 6398 w 43751"/>
                  <a:gd name="connsiteY1" fmla="*/ 18677 h 21875"/>
                  <a:gd name="connsiteX2" fmla="*/ 37354 w 43751"/>
                  <a:gd name="connsiteY2" fmla="*/ 18677 h 21875"/>
                  <a:gd name="connsiteX3" fmla="*/ 37354 w 43751"/>
                  <a:gd name="connsiteY3" fmla="*/ 3199 h 21875"/>
                  <a:gd name="connsiteX4" fmla="*/ 6398 w 43751"/>
                  <a:gd name="connsiteY4" fmla="*/ 3199 h 2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1" h="21875">
                    <a:moveTo>
                      <a:pt x="6398" y="3199"/>
                    </a:moveTo>
                    <a:cubicBezTo>
                      <a:pt x="-2133" y="7464"/>
                      <a:pt x="-2133" y="14412"/>
                      <a:pt x="6398" y="18677"/>
                    </a:cubicBezTo>
                    <a:cubicBezTo>
                      <a:pt x="14928" y="22942"/>
                      <a:pt x="28755" y="22942"/>
                      <a:pt x="37354" y="18677"/>
                    </a:cubicBezTo>
                    <a:cubicBezTo>
                      <a:pt x="45884" y="14412"/>
                      <a:pt x="45884" y="7464"/>
                      <a:pt x="37354" y="3199"/>
                    </a:cubicBezTo>
                    <a:cubicBezTo>
                      <a:pt x="28824" y="-1066"/>
                      <a:pt x="14997" y="-1066"/>
                      <a:pt x="6398" y="3199"/>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Shape 9826">
                <a:extLst>
                  <a:ext uri="{FF2B5EF4-FFF2-40B4-BE49-F238E27FC236}">
                    <a16:creationId xmlns:a16="http://schemas.microsoft.com/office/drawing/2014/main" id="{B766EDF5-75BC-A5DB-0846-666E9C493B21}"/>
                  </a:ext>
                </a:extLst>
              </p:cNvPr>
              <p:cNvSpPr/>
              <p:nvPr/>
            </p:nvSpPr>
            <p:spPr>
              <a:xfrm>
                <a:off x="5223322" y="3551051"/>
                <a:ext cx="146700" cy="73349"/>
              </a:xfrm>
              <a:custGeom>
                <a:avLst/>
                <a:gdLst>
                  <a:gd name="connsiteX0" fmla="*/ 6398 w 43751"/>
                  <a:gd name="connsiteY0" fmla="*/ 3199 h 21875"/>
                  <a:gd name="connsiteX1" fmla="*/ 6398 w 43751"/>
                  <a:gd name="connsiteY1" fmla="*/ 18677 h 21875"/>
                  <a:gd name="connsiteX2" fmla="*/ 37354 w 43751"/>
                  <a:gd name="connsiteY2" fmla="*/ 18677 h 21875"/>
                  <a:gd name="connsiteX3" fmla="*/ 37354 w 43751"/>
                  <a:gd name="connsiteY3" fmla="*/ 3199 h 21875"/>
                  <a:gd name="connsiteX4" fmla="*/ 6398 w 43751"/>
                  <a:gd name="connsiteY4" fmla="*/ 3199 h 2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1" h="21875">
                    <a:moveTo>
                      <a:pt x="6398" y="3199"/>
                    </a:moveTo>
                    <a:cubicBezTo>
                      <a:pt x="-2133" y="7464"/>
                      <a:pt x="-2133" y="14412"/>
                      <a:pt x="6398" y="18677"/>
                    </a:cubicBezTo>
                    <a:cubicBezTo>
                      <a:pt x="14928" y="22942"/>
                      <a:pt x="28755" y="22942"/>
                      <a:pt x="37354" y="18677"/>
                    </a:cubicBezTo>
                    <a:cubicBezTo>
                      <a:pt x="45884" y="14412"/>
                      <a:pt x="45884" y="7464"/>
                      <a:pt x="37354" y="3199"/>
                    </a:cubicBezTo>
                    <a:cubicBezTo>
                      <a:pt x="28824" y="-1066"/>
                      <a:pt x="14997" y="-1066"/>
                      <a:pt x="6398" y="3199"/>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Freeform: Shape 9827">
                <a:extLst>
                  <a:ext uri="{FF2B5EF4-FFF2-40B4-BE49-F238E27FC236}">
                    <a16:creationId xmlns:a16="http://schemas.microsoft.com/office/drawing/2014/main" id="{CB8E4D9E-D856-7CD7-2A7B-F3EF402CE7FD}"/>
                  </a:ext>
                </a:extLst>
              </p:cNvPr>
              <p:cNvSpPr/>
              <p:nvPr/>
            </p:nvSpPr>
            <p:spPr>
              <a:xfrm>
                <a:off x="5228569" y="3556123"/>
                <a:ext cx="136292" cy="68275"/>
              </a:xfrm>
              <a:custGeom>
                <a:avLst/>
                <a:gdLst>
                  <a:gd name="connsiteX0" fmla="*/ 5933 w 40647"/>
                  <a:gd name="connsiteY0" fmla="*/ 2992 h 20362"/>
                  <a:gd name="connsiteX1" fmla="*/ 5933 w 40647"/>
                  <a:gd name="connsiteY1" fmla="*/ 17370 h 20362"/>
                  <a:gd name="connsiteX2" fmla="*/ 34688 w 40647"/>
                  <a:gd name="connsiteY2" fmla="*/ 17370 h 20362"/>
                  <a:gd name="connsiteX3" fmla="*/ 34688 w 40647"/>
                  <a:gd name="connsiteY3" fmla="*/ 2992 h 20362"/>
                  <a:gd name="connsiteX4" fmla="*/ 5933 w 40647"/>
                  <a:gd name="connsiteY4" fmla="*/ 2992 h 2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7" h="20362">
                    <a:moveTo>
                      <a:pt x="5933" y="2992"/>
                    </a:moveTo>
                    <a:cubicBezTo>
                      <a:pt x="-1978" y="6982"/>
                      <a:pt x="-1978" y="13380"/>
                      <a:pt x="5933" y="17370"/>
                    </a:cubicBezTo>
                    <a:cubicBezTo>
                      <a:pt x="13844" y="21360"/>
                      <a:pt x="26708" y="21360"/>
                      <a:pt x="34688" y="17370"/>
                    </a:cubicBezTo>
                    <a:cubicBezTo>
                      <a:pt x="42668" y="13380"/>
                      <a:pt x="42599" y="6982"/>
                      <a:pt x="34688" y="2992"/>
                    </a:cubicBezTo>
                    <a:cubicBezTo>
                      <a:pt x="26777" y="-997"/>
                      <a:pt x="13913" y="-997"/>
                      <a:pt x="5933" y="2992"/>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Freeform: Shape 9828">
                <a:extLst>
                  <a:ext uri="{FF2B5EF4-FFF2-40B4-BE49-F238E27FC236}">
                    <a16:creationId xmlns:a16="http://schemas.microsoft.com/office/drawing/2014/main" id="{790DA2D8-042D-4501-9F8B-71C259DC8AC5}"/>
                  </a:ext>
                </a:extLst>
              </p:cNvPr>
              <p:cNvSpPr/>
              <p:nvPr/>
            </p:nvSpPr>
            <p:spPr>
              <a:xfrm>
                <a:off x="5197717" y="3532712"/>
                <a:ext cx="197446" cy="98722"/>
              </a:xfrm>
              <a:custGeom>
                <a:avLst/>
                <a:gdLst>
                  <a:gd name="connsiteX0" fmla="*/ 58886 w 58885"/>
                  <a:gd name="connsiteY0" fmla="*/ 14721 h 29442"/>
                  <a:gd name="connsiteX1" fmla="*/ 29443 w 58885"/>
                  <a:gd name="connsiteY1" fmla="*/ 29443 h 29442"/>
                  <a:gd name="connsiteX2" fmla="*/ 0 w 58885"/>
                  <a:gd name="connsiteY2" fmla="*/ 14721 h 29442"/>
                  <a:gd name="connsiteX3" fmla="*/ 29443 w 58885"/>
                  <a:gd name="connsiteY3" fmla="*/ 0 h 29442"/>
                  <a:gd name="connsiteX4" fmla="*/ 58886 w 58885"/>
                  <a:gd name="connsiteY4" fmla="*/ 14721 h 2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5" h="29442">
                    <a:moveTo>
                      <a:pt x="58886" y="14721"/>
                    </a:moveTo>
                    <a:cubicBezTo>
                      <a:pt x="58886" y="22852"/>
                      <a:pt x="45704" y="29443"/>
                      <a:pt x="29443" y="29443"/>
                    </a:cubicBezTo>
                    <a:cubicBezTo>
                      <a:pt x="13182" y="29443"/>
                      <a:pt x="0" y="22852"/>
                      <a:pt x="0" y="14721"/>
                    </a:cubicBezTo>
                    <a:cubicBezTo>
                      <a:pt x="0" y="6591"/>
                      <a:pt x="13182" y="0"/>
                      <a:pt x="29443" y="0"/>
                    </a:cubicBezTo>
                    <a:cubicBezTo>
                      <a:pt x="45704" y="0"/>
                      <a:pt x="58886" y="6591"/>
                      <a:pt x="58886" y="14721"/>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Freeform: Shape 9829">
                <a:extLst>
                  <a:ext uri="{FF2B5EF4-FFF2-40B4-BE49-F238E27FC236}">
                    <a16:creationId xmlns:a16="http://schemas.microsoft.com/office/drawing/2014/main" id="{6A82D7B5-18E1-D2B9-43EF-06E532CBB727}"/>
                  </a:ext>
                </a:extLst>
              </p:cNvPr>
              <p:cNvSpPr/>
              <p:nvPr/>
            </p:nvSpPr>
            <p:spPr>
              <a:xfrm>
                <a:off x="5197717" y="3529252"/>
                <a:ext cx="197446" cy="98722"/>
              </a:xfrm>
              <a:custGeom>
                <a:avLst/>
                <a:gdLst>
                  <a:gd name="connsiteX0" fmla="*/ 58886 w 58885"/>
                  <a:gd name="connsiteY0" fmla="*/ 14721 h 29442"/>
                  <a:gd name="connsiteX1" fmla="*/ 29443 w 58885"/>
                  <a:gd name="connsiteY1" fmla="*/ 29443 h 29442"/>
                  <a:gd name="connsiteX2" fmla="*/ 0 w 58885"/>
                  <a:gd name="connsiteY2" fmla="*/ 14721 h 29442"/>
                  <a:gd name="connsiteX3" fmla="*/ 29443 w 58885"/>
                  <a:gd name="connsiteY3" fmla="*/ 0 h 29442"/>
                  <a:gd name="connsiteX4" fmla="*/ 58886 w 58885"/>
                  <a:gd name="connsiteY4" fmla="*/ 14721 h 2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5" h="29442">
                    <a:moveTo>
                      <a:pt x="58886" y="14721"/>
                    </a:moveTo>
                    <a:cubicBezTo>
                      <a:pt x="58886" y="22852"/>
                      <a:pt x="45704" y="29443"/>
                      <a:pt x="29443" y="29443"/>
                    </a:cubicBezTo>
                    <a:cubicBezTo>
                      <a:pt x="13182" y="29443"/>
                      <a:pt x="0" y="22852"/>
                      <a:pt x="0" y="14721"/>
                    </a:cubicBezTo>
                    <a:cubicBezTo>
                      <a:pt x="0" y="6591"/>
                      <a:pt x="13182" y="0"/>
                      <a:pt x="29443" y="0"/>
                    </a:cubicBezTo>
                    <a:cubicBezTo>
                      <a:pt x="45704" y="0"/>
                      <a:pt x="58886" y="6591"/>
                      <a:pt x="58886" y="14721"/>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Freeform: Shape 9830">
                <a:extLst>
                  <a:ext uri="{FF2B5EF4-FFF2-40B4-BE49-F238E27FC236}">
                    <a16:creationId xmlns:a16="http://schemas.microsoft.com/office/drawing/2014/main" id="{81C06BB4-EC81-6FF5-87A5-8F30FDE5AC7A}"/>
                  </a:ext>
                </a:extLst>
              </p:cNvPr>
              <p:cNvSpPr/>
              <p:nvPr/>
            </p:nvSpPr>
            <p:spPr>
              <a:xfrm>
                <a:off x="5228569" y="3546436"/>
                <a:ext cx="136292" cy="68275"/>
              </a:xfrm>
              <a:custGeom>
                <a:avLst/>
                <a:gdLst>
                  <a:gd name="connsiteX0" fmla="*/ 5933 w 40647"/>
                  <a:gd name="connsiteY0" fmla="*/ 2992 h 20362"/>
                  <a:gd name="connsiteX1" fmla="*/ 5933 w 40647"/>
                  <a:gd name="connsiteY1" fmla="*/ 17370 h 20362"/>
                  <a:gd name="connsiteX2" fmla="*/ 34688 w 40647"/>
                  <a:gd name="connsiteY2" fmla="*/ 17370 h 20362"/>
                  <a:gd name="connsiteX3" fmla="*/ 34688 w 40647"/>
                  <a:gd name="connsiteY3" fmla="*/ 2992 h 20362"/>
                  <a:gd name="connsiteX4" fmla="*/ 5933 w 40647"/>
                  <a:gd name="connsiteY4" fmla="*/ 2992 h 2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7" h="20362">
                    <a:moveTo>
                      <a:pt x="5933" y="2992"/>
                    </a:moveTo>
                    <a:cubicBezTo>
                      <a:pt x="-1978" y="6982"/>
                      <a:pt x="-1978" y="13380"/>
                      <a:pt x="5933" y="17370"/>
                    </a:cubicBezTo>
                    <a:cubicBezTo>
                      <a:pt x="13844" y="21360"/>
                      <a:pt x="26708" y="21360"/>
                      <a:pt x="34688" y="17370"/>
                    </a:cubicBezTo>
                    <a:cubicBezTo>
                      <a:pt x="42668" y="13380"/>
                      <a:pt x="42599" y="6982"/>
                      <a:pt x="34688" y="2992"/>
                    </a:cubicBezTo>
                    <a:cubicBezTo>
                      <a:pt x="26777" y="-997"/>
                      <a:pt x="13913" y="-997"/>
                      <a:pt x="5933" y="2992"/>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Shape 9831">
                <a:extLst>
                  <a:ext uri="{FF2B5EF4-FFF2-40B4-BE49-F238E27FC236}">
                    <a16:creationId xmlns:a16="http://schemas.microsoft.com/office/drawing/2014/main" id="{24930601-4CD0-7CA0-F77B-8A00CD73868B}"/>
                  </a:ext>
                </a:extLst>
              </p:cNvPr>
              <p:cNvSpPr/>
              <p:nvPr/>
            </p:nvSpPr>
            <p:spPr>
              <a:xfrm>
                <a:off x="5223322" y="3541363"/>
                <a:ext cx="146700" cy="73349"/>
              </a:xfrm>
              <a:custGeom>
                <a:avLst/>
                <a:gdLst>
                  <a:gd name="connsiteX0" fmla="*/ 6398 w 43751"/>
                  <a:gd name="connsiteY0" fmla="*/ 3199 h 21875"/>
                  <a:gd name="connsiteX1" fmla="*/ 6398 w 43751"/>
                  <a:gd name="connsiteY1" fmla="*/ 18677 h 21875"/>
                  <a:gd name="connsiteX2" fmla="*/ 37354 w 43751"/>
                  <a:gd name="connsiteY2" fmla="*/ 18677 h 21875"/>
                  <a:gd name="connsiteX3" fmla="*/ 37354 w 43751"/>
                  <a:gd name="connsiteY3" fmla="*/ 3199 h 21875"/>
                  <a:gd name="connsiteX4" fmla="*/ 6398 w 43751"/>
                  <a:gd name="connsiteY4" fmla="*/ 3199 h 2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1" h="21875">
                    <a:moveTo>
                      <a:pt x="6398" y="3199"/>
                    </a:moveTo>
                    <a:cubicBezTo>
                      <a:pt x="-2133" y="7464"/>
                      <a:pt x="-2133" y="14412"/>
                      <a:pt x="6398" y="18677"/>
                    </a:cubicBezTo>
                    <a:cubicBezTo>
                      <a:pt x="14928" y="22942"/>
                      <a:pt x="28755" y="22942"/>
                      <a:pt x="37354" y="18677"/>
                    </a:cubicBezTo>
                    <a:cubicBezTo>
                      <a:pt x="45884" y="14412"/>
                      <a:pt x="45884" y="7464"/>
                      <a:pt x="37354" y="3199"/>
                    </a:cubicBezTo>
                    <a:cubicBezTo>
                      <a:pt x="28824" y="-1066"/>
                      <a:pt x="14997" y="-1066"/>
                      <a:pt x="6398" y="3199"/>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Shape 9832">
                <a:extLst>
                  <a:ext uri="{FF2B5EF4-FFF2-40B4-BE49-F238E27FC236}">
                    <a16:creationId xmlns:a16="http://schemas.microsoft.com/office/drawing/2014/main" id="{5516A1F2-CA0E-1BE4-6B2A-7A3DB5B371A8}"/>
                  </a:ext>
                </a:extLst>
              </p:cNvPr>
              <p:cNvSpPr/>
              <p:nvPr/>
            </p:nvSpPr>
            <p:spPr>
              <a:xfrm>
                <a:off x="5223322" y="3541363"/>
                <a:ext cx="146700" cy="73349"/>
              </a:xfrm>
              <a:custGeom>
                <a:avLst/>
                <a:gdLst>
                  <a:gd name="connsiteX0" fmla="*/ 6398 w 43751"/>
                  <a:gd name="connsiteY0" fmla="*/ 3199 h 21875"/>
                  <a:gd name="connsiteX1" fmla="*/ 6398 w 43751"/>
                  <a:gd name="connsiteY1" fmla="*/ 18677 h 21875"/>
                  <a:gd name="connsiteX2" fmla="*/ 37354 w 43751"/>
                  <a:gd name="connsiteY2" fmla="*/ 18677 h 21875"/>
                  <a:gd name="connsiteX3" fmla="*/ 37354 w 43751"/>
                  <a:gd name="connsiteY3" fmla="*/ 3199 h 21875"/>
                  <a:gd name="connsiteX4" fmla="*/ 6398 w 43751"/>
                  <a:gd name="connsiteY4" fmla="*/ 3199 h 2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1" h="21875">
                    <a:moveTo>
                      <a:pt x="6398" y="3199"/>
                    </a:moveTo>
                    <a:cubicBezTo>
                      <a:pt x="-2133" y="7464"/>
                      <a:pt x="-2133" y="14412"/>
                      <a:pt x="6398" y="18677"/>
                    </a:cubicBezTo>
                    <a:cubicBezTo>
                      <a:pt x="14928" y="22942"/>
                      <a:pt x="28755" y="22942"/>
                      <a:pt x="37354" y="18677"/>
                    </a:cubicBezTo>
                    <a:cubicBezTo>
                      <a:pt x="45884" y="14412"/>
                      <a:pt x="45884" y="7464"/>
                      <a:pt x="37354" y="3199"/>
                    </a:cubicBezTo>
                    <a:cubicBezTo>
                      <a:pt x="28824" y="-1066"/>
                      <a:pt x="14997" y="-1066"/>
                      <a:pt x="6398" y="3199"/>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Shape 9833">
                <a:extLst>
                  <a:ext uri="{FF2B5EF4-FFF2-40B4-BE49-F238E27FC236}">
                    <a16:creationId xmlns:a16="http://schemas.microsoft.com/office/drawing/2014/main" id="{5653869B-E5C7-3C82-BA53-F8BEABC9B0FA}"/>
                  </a:ext>
                </a:extLst>
              </p:cNvPr>
              <p:cNvSpPr/>
              <p:nvPr/>
            </p:nvSpPr>
            <p:spPr>
              <a:xfrm>
                <a:off x="5228569" y="3546436"/>
                <a:ext cx="136292" cy="68275"/>
              </a:xfrm>
              <a:custGeom>
                <a:avLst/>
                <a:gdLst>
                  <a:gd name="connsiteX0" fmla="*/ 5933 w 40647"/>
                  <a:gd name="connsiteY0" fmla="*/ 2992 h 20362"/>
                  <a:gd name="connsiteX1" fmla="*/ 5933 w 40647"/>
                  <a:gd name="connsiteY1" fmla="*/ 17370 h 20362"/>
                  <a:gd name="connsiteX2" fmla="*/ 34688 w 40647"/>
                  <a:gd name="connsiteY2" fmla="*/ 17370 h 20362"/>
                  <a:gd name="connsiteX3" fmla="*/ 34688 w 40647"/>
                  <a:gd name="connsiteY3" fmla="*/ 2992 h 20362"/>
                  <a:gd name="connsiteX4" fmla="*/ 5933 w 40647"/>
                  <a:gd name="connsiteY4" fmla="*/ 2992 h 2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7" h="20362">
                    <a:moveTo>
                      <a:pt x="5933" y="2992"/>
                    </a:moveTo>
                    <a:cubicBezTo>
                      <a:pt x="-1978" y="6982"/>
                      <a:pt x="-1978" y="13380"/>
                      <a:pt x="5933" y="17370"/>
                    </a:cubicBezTo>
                    <a:cubicBezTo>
                      <a:pt x="13844" y="21360"/>
                      <a:pt x="26708" y="21360"/>
                      <a:pt x="34688" y="17370"/>
                    </a:cubicBezTo>
                    <a:cubicBezTo>
                      <a:pt x="42668" y="13380"/>
                      <a:pt x="42599" y="6982"/>
                      <a:pt x="34688" y="2992"/>
                    </a:cubicBezTo>
                    <a:cubicBezTo>
                      <a:pt x="26777" y="-997"/>
                      <a:pt x="13913" y="-997"/>
                      <a:pt x="5933" y="2992"/>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5" name="Freeform: Shape 9834">
                <a:extLst>
                  <a:ext uri="{FF2B5EF4-FFF2-40B4-BE49-F238E27FC236}">
                    <a16:creationId xmlns:a16="http://schemas.microsoft.com/office/drawing/2014/main" id="{461B3B03-1C5D-2BB5-E49A-79D75B19AA48}"/>
                  </a:ext>
                </a:extLst>
              </p:cNvPr>
              <p:cNvSpPr/>
              <p:nvPr/>
            </p:nvSpPr>
            <p:spPr>
              <a:xfrm>
                <a:off x="5197717" y="3523025"/>
                <a:ext cx="197446" cy="98722"/>
              </a:xfrm>
              <a:custGeom>
                <a:avLst/>
                <a:gdLst>
                  <a:gd name="connsiteX0" fmla="*/ 58886 w 58885"/>
                  <a:gd name="connsiteY0" fmla="*/ 14721 h 29442"/>
                  <a:gd name="connsiteX1" fmla="*/ 29443 w 58885"/>
                  <a:gd name="connsiteY1" fmla="*/ 29443 h 29442"/>
                  <a:gd name="connsiteX2" fmla="*/ 0 w 58885"/>
                  <a:gd name="connsiteY2" fmla="*/ 14721 h 29442"/>
                  <a:gd name="connsiteX3" fmla="*/ 29443 w 58885"/>
                  <a:gd name="connsiteY3" fmla="*/ 0 h 29442"/>
                  <a:gd name="connsiteX4" fmla="*/ 58886 w 58885"/>
                  <a:gd name="connsiteY4" fmla="*/ 14721 h 2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5" h="29442">
                    <a:moveTo>
                      <a:pt x="58886" y="14721"/>
                    </a:moveTo>
                    <a:cubicBezTo>
                      <a:pt x="58886" y="22852"/>
                      <a:pt x="45704" y="29443"/>
                      <a:pt x="29443" y="29443"/>
                    </a:cubicBezTo>
                    <a:cubicBezTo>
                      <a:pt x="13182" y="29443"/>
                      <a:pt x="0" y="22852"/>
                      <a:pt x="0" y="14721"/>
                    </a:cubicBezTo>
                    <a:cubicBezTo>
                      <a:pt x="0" y="6591"/>
                      <a:pt x="13182" y="0"/>
                      <a:pt x="29443" y="0"/>
                    </a:cubicBezTo>
                    <a:cubicBezTo>
                      <a:pt x="45704" y="0"/>
                      <a:pt x="58886" y="6591"/>
                      <a:pt x="58886" y="14721"/>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6" name="Freeform: Shape 9835">
                <a:extLst>
                  <a:ext uri="{FF2B5EF4-FFF2-40B4-BE49-F238E27FC236}">
                    <a16:creationId xmlns:a16="http://schemas.microsoft.com/office/drawing/2014/main" id="{DFA3B274-A0DF-68AE-4DB6-6ACFB71796F6}"/>
                  </a:ext>
                </a:extLst>
              </p:cNvPr>
              <p:cNvSpPr/>
              <p:nvPr/>
            </p:nvSpPr>
            <p:spPr>
              <a:xfrm>
                <a:off x="5197717" y="3519565"/>
                <a:ext cx="197446" cy="98722"/>
              </a:xfrm>
              <a:custGeom>
                <a:avLst/>
                <a:gdLst>
                  <a:gd name="connsiteX0" fmla="*/ 58886 w 58885"/>
                  <a:gd name="connsiteY0" fmla="*/ 14721 h 29442"/>
                  <a:gd name="connsiteX1" fmla="*/ 29443 w 58885"/>
                  <a:gd name="connsiteY1" fmla="*/ 29443 h 29442"/>
                  <a:gd name="connsiteX2" fmla="*/ 0 w 58885"/>
                  <a:gd name="connsiteY2" fmla="*/ 14721 h 29442"/>
                  <a:gd name="connsiteX3" fmla="*/ 29443 w 58885"/>
                  <a:gd name="connsiteY3" fmla="*/ 0 h 29442"/>
                  <a:gd name="connsiteX4" fmla="*/ 58886 w 58885"/>
                  <a:gd name="connsiteY4" fmla="*/ 14721 h 2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5" h="29442">
                    <a:moveTo>
                      <a:pt x="58886" y="14721"/>
                    </a:moveTo>
                    <a:cubicBezTo>
                      <a:pt x="58886" y="22852"/>
                      <a:pt x="45704" y="29443"/>
                      <a:pt x="29443" y="29443"/>
                    </a:cubicBezTo>
                    <a:cubicBezTo>
                      <a:pt x="13182" y="29443"/>
                      <a:pt x="0" y="22852"/>
                      <a:pt x="0" y="14721"/>
                    </a:cubicBezTo>
                    <a:cubicBezTo>
                      <a:pt x="0" y="6591"/>
                      <a:pt x="13182" y="0"/>
                      <a:pt x="29443" y="0"/>
                    </a:cubicBezTo>
                    <a:cubicBezTo>
                      <a:pt x="45704" y="0"/>
                      <a:pt x="58886" y="6591"/>
                      <a:pt x="58886" y="14721"/>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7" name="Freeform: Shape 9836">
                <a:extLst>
                  <a:ext uri="{FF2B5EF4-FFF2-40B4-BE49-F238E27FC236}">
                    <a16:creationId xmlns:a16="http://schemas.microsoft.com/office/drawing/2014/main" id="{25AB2759-49CD-C9BA-E86F-9176AEAAA6FD}"/>
                  </a:ext>
                </a:extLst>
              </p:cNvPr>
              <p:cNvSpPr/>
              <p:nvPr/>
            </p:nvSpPr>
            <p:spPr>
              <a:xfrm>
                <a:off x="5228569" y="3536749"/>
                <a:ext cx="136292" cy="68275"/>
              </a:xfrm>
              <a:custGeom>
                <a:avLst/>
                <a:gdLst>
                  <a:gd name="connsiteX0" fmla="*/ 5933 w 40647"/>
                  <a:gd name="connsiteY0" fmla="*/ 2992 h 20362"/>
                  <a:gd name="connsiteX1" fmla="*/ 5933 w 40647"/>
                  <a:gd name="connsiteY1" fmla="*/ 17370 h 20362"/>
                  <a:gd name="connsiteX2" fmla="*/ 34688 w 40647"/>
                  <a:gd name="connsiteY2" fmla="*/ 17370 h 20362"/>
                  <a:gd name="connsiteX3" fmla="*/ 34688 w 40647"/>
                  <a:gd name="connsiteY3" fmla="*/ 2992 h 20362"/>
                  <a:gd name="connsiteX4" fmla="*/ 5933 w 40647"/>
                  <a:gd name="connsiteY4" fmla="*/ 2992 h 2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7" h="20362">
                    <a:moveTo>
                      <a:pt x="5933" y="2992"/>
                    </a:moveTo>
                    <a:cubicBezTo>
                      <a:pt x="-1978" y="6982"/>
                      <a:pt x="-1978" y="13380"/>
                      <a:pt x="5933" y="17370"/>
                    </a:cubicBezTo>
                    <a:cubicBezTo>
                      <a:pt x="13844" y="21360"/>
                      <a:pt x="26708" y="21360"/>
                      <a:pt x="34688" y="17370"/>
                    </a:cubicBezTo>
                    <a:cubicBezTo>
                      <a:pt x="42668" y="13380"/>
                      <a:pt x="42599" y="6982"/>
                      <a:pt x="34688" y="2992"/>
                    </a:cubicBezTo>
                    <a:cubicBezTo>
                      <a:pt x="26777" y="-997"/>
                      <a:pt x="13913" y="-997"/>
                      <a:pt x="5933" y="2992"/>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8" name="Freeform: Shape 9837">
                <a:extLst>
                  <a:ext uri="{FF2B5EF4-FFF2-40B4-BE49-F238E27FC236}">
                    <a16:creationId xmlns:a16="http://schemas.microsoft.com/office/drawing/2014/main" id="{0F9C4045-92D4-4510-2A9C-27F3B06A38C0}"/>
                  </a:ext>
                </a:extLst>
              </p:cNvPr>
              <p:cNvSpPr/>
              <p:nvPr/>
            </p:nvSpPr>
            <p:spPr>
              <a:xfrm>
                <a:off x="5223322" y="3531672"/>
                <a:ext cx="146700" cy="73349"/>
              </a:xfrm>
              <a:custGeom>
                <a:avLst/>
                <a:gdLst>
                  <a:gd name="connsiteX0" fmla="*/ 6398 w 43751"/>
                  <a:gd name="connsiteY0" fmla="*/ 3199 h 21875"/>
                  <a:gd name="connsiteX1" fmla="*/ 6398 w 43751"/>
                  <a:gd name="connsiteY1" fmla="*/ 18677 h 21875"/>
                  <a:gd name="connsiteX2" fmla="*/ 37354 w 43751"/>
                  <a:gd name="connsiteY2" fmla="*/ 18677 h 21875"/>
                  <a:gd name="connsiteX3" fmla="*/ 37354 w 43751"/>
                  <a:gd name="connsiteY3" fmla="*/ 3199 h 21875"/>
                  <a:gd name="connsiteX4" fmla="*/ 6398 w 43751"/>
                  <a:gd name="connsiteY4" fmla="*/ 3199 h 2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1" h="21875">
                    <a:moveTo>
                      <a:pt x="6398" y="3199"/>
                    </a:moveTo>
                    <a:cubicBezTo>
                      <a:pt x="-2133" y="7464"/>
                      <a:pt x="-2133" y="14412"/>
                      <a:pt x="6398" y="18677"/>
                    </a:cubicBezTo>
                    <a:cubicBezTo>
                      <a:pt x="14928" y="22942"/>
                      <a:pt x="28755" y="22942"/>
                      <a:pt x="37354" y="18677"/>
                    </a:cubicBezTo>
                    <a:cubicBezTo>
                      <a:pt x="45884" y="14412"/>
                      <a:pt x="45884" y="7464"/>
                      <a:pt x="37354" y="3199"/>
                    </a:cubicBezTo>
                    <a:cubicBezTo>
                      <a:pt x="28824" y="-1066"/>
                      <a:pt x="14997" y="-1066"/>
                      <a:pt x="6398" y="3199"/>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9" name="Freeform: Shape 9838">
                <a:extLst>
                  <a:ext uri="{FF2B5EF4-FFF2-40B4-BE49-F238E27FC236}">
                    <a16:creationId xmlns:a16="http://schemas.microsoft.com/office/drawing/2014/main" id="{34CC3F34-644A-2F7D-1573-495EFB894736}"/>
                  </a:ext>
                </a:extLst>
              </p:cNvPr>
              <p:cNvSpPr/>
              <p:nvPr/>
            </p:nvSpPr>
            <p:spPr>
              <a:xfrm>
                <a:off x="5223322" y="3531672"/>
                <a:ext cx="146700" cy="73349"/>
              </a:xfrm>
              <a:custGeom>
                <a:avLst/>
                <a:gdLst>
                  <a:gd name="connsiteX0" fmla="*/ 6398 w 43751"/>
                  <a:gd name="connsiteY0" fmla="*/ 3199 h 21875"/>
                  <a:gd name="connsiteX1" fmla="*/ 6398 w 43751"/>
                  <a:gd name="connsiteY1" fmla="*/ 18677 h 21875"/>
                  <a:gd name="connsiteX2" fmla="*/ 37354 w 43751"/>
                  <a:gd name="connsiteY2" fmla="*/ 18677 h 21875"/>
                  <a:gd name="connsiteX3" fmla="*/ 37354 w 43751"/>
                  <a:gd name="connsiteY3" fmla="*/ 3199 h 21875"/>
                  <a:gd name="connsiteX4" fmla="*/ 6398 w 43751"/>
                  <a:gd name="connsiteY4" fmla="*/ 3199 h 2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1" h="21875">
                    <a:moveTo>
                      <a:pt x="6398" y="3199"/>
                    </a:moveTo>
                    <a:cubicBezTo>
                      <a:pt x="-2133" y="7464"/>
                      <a:pt x="-2133" y="14412"/>
                      <a:pt x="6398" y="18677"/>
                    </a:cubicBezTo>
                    <a:cubicBezTo>
                      <a:pt x="14928" y="22942"/>
                      <a:pt x="28755" y="22942"/>
                      <a:pt x="37354" y="18677"/>
                    </a:cubicBezTo>
                    <a:cubicBezTo>
                      <a:pt x="45884" y="14412"/>
                      <a:pt x="45884" y="7464"/>
                      <a:pt x="37354" y="3199"/>
                    </a:cubicBezTo>
                    <a:cubicBezTo>
                      <a:pt x="28824" y="-1066"/>
                      <a:pt x="14997" y="-1066"/>
                      <a:pt x="6398" y="3199"/>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0" name="Freeform: Shape 9839">
                <a:extLst>
                  <a:ext uri="{FF2B5EF4-FFF2-40B4-BE49-F238E27FC236}">
                    <a16:creationId xmlns:a16="http://schemas.microsoft.com/office/drawing/2014/main" id="{E772F824-E8EC-D75E-BF0E-74570362E538}"/>
                  </a:ext>
                </a:extLst>
              </p:cNvPr>
              <p:cNvSpPr/>
              <p:nvPr/>
            </p:nvSpPr>
            <p:spPr>
              <a:xfrm>
                <a:off x="5228569" y="3536749"/>
                <a:ext cx="136292" cy="68275"/>
              </a:xfrm>
              <a:custGeom>
                <a:avLst/>
                <a:gdLst>
                  <a:gd name="connsiteX0" fmla="*/ 5933 w 40647"/>
                  <a:gd name="connsiteY0" fmla="*/ 2992 h 20362"/>
                  <a:gd name="connsiteX1" fmla="*/ 5933 w 40647"/>
                  <a:gd name="connsiteY1" fmla="*/ 17370 h 20362"/>
                  <a:gd name="connsiteX2" fmla="*/ 34688 w 40647"/>
                  <a:gd name="connsiteY2" fmla="*/ 17370 h 20362"/>
                  <a:gd name="connsiteX3" fmla="*/ 34688 w 40647"/>
                  <a:gd name="connsiteY3" fmla="*/ 2992 h 20362"/>
                  <a:gd name="connsiteX4" fmla="*/ 5933 w 40647"/>
                  <a:gd name="connsiteY4" fmla="*/ 2992 h 2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7" h="20362">
                    <a:moveTo>
                      <a:pt x="5933" y="2992"/>
                    </a:moveTo>
                    <a:cubicBezTo>
                      <a:pt x="-1978" y="6982"/>
                      <a:pt x="-1978" y="13380"/>
                      <a:pt x="5933" y="17370"/>
                    </a:cubicBezTo>
                    <a:cubicBezTo>
                      <a:pt x="13844" y="21360"/>
                      <a:pt x="26708" y="21360"/>
                      <a:pt x="34688" y="17370"/>
                    </a:cubicBezTo>
                    <a:cubicBezTo>
                      <a:pt x="42668" y="13380"/>
                      <a:pt x="42599" y="6982"/>
                      <a:pt x="34688" y="2992"/>
                    </a:cubicBezTo>
                    <a:cubicBezTo>
                      <a:pt x="26777" y="-997"/>
                      <a:pt x="13913" y="-997"/>
                      <a:pt x="5933" y="2992"/>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1" name="Freeform: Shape 9840">
                <a:extLst>
                  <a:ext uri="{FF2B5EF4-FFF2-40B4-BE49-F238E27FC236}">
                    <a16:creationId xmlns:a16="http://schemas.microsoft.com/office/drawing/2014/main" id="{6309ABB7-4442-BEDD-5DDC-209010C88B8D}"/>
                  </a:ext>
                </a:extLst>
              </p:cNvPr>
              <p:cNvSpPr/>
              <p:nvPr/>
            </p:nvSpPr>
            <p:spPr>
              <a:xfrm>
                <a:off x="5197717" y="3513334"/>
                <a:ext cx="197446" cy="98722"/>
              </a:xfrm>
              <a:custGeom>
                <a:avLst/>
                <a:gdLst>
                  <a:gd name="connsiteX0" fmla="*/ 58886 w 58885"/>
                  <a:gd name="connsiteY0" fmla="*/ 14721 h 29442"/>
                  <a:gd name="connsiteX1" fmla="*/ 29443 w 58885"/>
                  <a:gd name="connsiteY1" fmla="*/ 29443 h 29442"/>
                  <a:gd name="connsiteX2" fmla="*/ 0 w 58885"/>
                  <a:gd name="connsiteY2" fmla="*/ 14721 h 29442"/>
                  <a:gd name="connsiteX3" fmla="*/ 29443 w 58885"/>
                  <a:gd name="connsiteY3" fmla="*/ 0 h 29442"/>
                  <a:gd name="connsiteX4" fmla="*/ 58886 w 58885"/>
                  <a:gd name="connsiteY4" fmla="*/ 14721 h 2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5" h="29442">
                    <a:moveTo>
                      <a:pt x="58886" y="14721"/>
                    </a:moveTo>
                    <a:cubicBezTo>
                      <a:pt x="58886" y="22852"/>
                      <a:pt x="45704" y="29443"/>
                      <a:pt x="29443" y="29443"/>
                    </a:cubicBezTo>
                    <a:cubicBezTo>
                      <a:pt x="13182" y="29443"/>
                      <a:pt x="0" y="22852"/>
                      <a:pt x="0" y="14721"/>
                    </a:cubicBezTo>
                    <a:cubicBezTo>
                      <a:pt x="0" y="6591"/>
                      <a:pt x="13182" y="0"/>
                      <a:pt x="29443" y="0"/>
                    </a:cubicBezTo>
                    <a:cubicBezTo>
                      <a:pt x="45704" y="0"/>
                      <a:pt x="58886" y="6591"/>
                      <a:pt x="58886" y="14721"/>
                    </a:cubicBezTo>
                    <a:close/>
                  </a:path>
                </a:pathLst>
              </a:custGeom>
              <a:solidFill>
                <a:srgbClr val="A7A6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2" name="Freeform: Shape 9841">
                <a:extLst>
                  <a:ext uri="{FF2B5EF4-FFF2-40B4-BE49-F238E27FC236}">
                    <a16:creationId xmlns:a16="http://schemas.microsoft.com/office/drawing/2014/main" id="{2F8286D1-9F94-CA60-2DFF-EB7D77AC2738}"/>
                  </a:ext>
                </a:extLst>
              </p:cNvPr>
              <p:cNvSpPr/>
              <p:nvPr/>
            </p:nvSpPr>
            <p:spPr>
              <a:xfrm>
                <a:off x="5197717" y="3509878"/>
                <a:ext cx="197446" cy="98722"/>
              </a:xfrm>
              <a:custGeom>
                <a:avLst/>
                <a:gdLst>
                  <a:gd name="connsiteX0" fmla="*/ 58886 w 58885"/>
                  <a:gd name="connsiteY0" fmla="*/ 14721 h 29442"/>
                  <a:gd name="connsiteX1" fmla="*/ 29443 w 58885"/>
                  <a:gd name="connsiteY1" fmla="*/ 29443 h 29442"/>
                  <a:gd name="connsiteX2" fmla="*/ 0 w 58885"/>
                  <a:gd name="connsiteY2" fmla="*/ 14721 h 29442"/>
                  <a:gd name="connsiteX3" fmla="*/ 29443 w 58885"/>
                  <a:gd name="connsiteY3" fmla="*/ 0 h 29442"/>
                  <a:gd name="connsiteX4" fmla="*/ 58886 w 58885"/>
                  <a:gd name="connsiteY4" fmla="*/ 14721 h 2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5" h="29442">
                    <a:moveTo>
                      <a:pt x="58886" y="14721"/>
                    </a:moveTo>
                    <a:cubicBezTo>
                      <a:pt x="58886" y="22852"/>
                      <a:pt x="45704" y="29443"/>
                      <a:pt x="29443" y="29443"/>
                    </a:cubicBezTo>
                    <a:cubicBezTo>
                      <a:pt x="13182" y="29443"/>
                      <a:pt x="0" y="22852"/>
                      <a:pt x="0" y="14721"/>
                    </a:cubicBezTo>
                    <a:cubicBezTo>
                      <a:pt x="0" y="6591"/>
                      <a:pt x="13182" y="0"/>
                      <a:pt x="29443" y="0"/>
                    </a:cubicBezTo>
                    <a:cubicBezTo>
                      <a:pt x="45704" y="0"/>
                      <a:pt x="58886" y="6591"/>
                      <a:pt x="58886" y="14721"/>
                    </a:cubicBezTo>
                    <a:close/>
                  </a:path>
                </a:pathLst>
              </a:custGeom>
              <a:solidFill>
                <a:srgbClr val="DCDB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3" name="Freeform: Shape 9842">
                <a:extLst>
                  <a:ext uri="{FF2B5EF4-FFF2-40B4-BE49-F238E27FC236}">
                    <a16:creationId xmlns:a16="http://schemas.microsoft.com/office/drawing/2014/main" id="{939161E2-679B-9F5D-ED9B-7FE1E21BFF67}"/>
                  </a:ext>
                </a:extLst>
              </p:cNvPr>
              <p:cNvSpPr/>
              <p:nvPr/>
            </p:nvSpPr>
            <p:spPr>
              <a:xfrm>
                <a:off x="5228569" y="3527062"/>
                <a:ext cx="136292" cy="68275"/>
              </a:xfrm>
              <a:custGeom>
                <a:avLst/>
                <a:gdLst>
                  <a:gd name="connsiteX0" fmla="*/ 5933 w 40647"/>
                  <a:gd name="connsiteY0" fmla="*/ 2992 h 20362"/>
                  <a:gd name="connsiteX1" fmla="*/ 5933 w 40647"/>
                  <a:gd name="connsiteY1" fmla="*/ 17370 h 20362"/>
                  <a:gd name="connsiteX2" fmla="*/ 34688 w 40647"/>
                  <a:gd name="connsiteY2" fmla="*/ 17370 h 20362"/>
                  <a:gd name="connsiteX3" fmla="*/ 34688 w 40647"/>
                  <a:gd name="connsiteY3" fmla="*/ 2992 h 20362"/>
                  <a:gd name="connsiteX4" fmla="*/ 5933 w 40647"/>
                  <a:gd name="connsiteY4" fmla="*/ 2992 h 2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7" h="20362">
                    <a:moveTo>
                      <a:pt x="5933" y="2992"/>
                    </a:moveTo>
                    <a:cubicBezTo>
                      <a:pt x="-1978" y="6982"/>
                      <a:pt x="-1978" y="13380"/>
                      <a:pt x="5933" y="17370"/>
                    </a:cubicBezTo>
                    <a:cubicBezTo>
                      <a:pt x="13844" y="21360"/>
                      <a:pt x="26708" y="21360"/>
                      <a:pt x="34688" y="17370"/>
                    </a:cubicBezTo>
                    <a:cubicBezTo>
                      <a:pt x="42668" y="13380"/>
                      <a:pt x="42599" y="6982"/>
                      <a:pt x="34688" y="2992"/>
                    </a:cubicBezTo>
                    <a:cubicBezTo>
                      <a:pt x="26777" y="-997"/>
                      <a:pt x="13913" y="-997"/>
                      <a:pt x="5933" y="2992"/>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4" name="Freeform: Shape 9843">
                <a:extLst>
                  <a:ext uri="{FF2B5EF4-FFF2-40B4-BE49-F238E27FC236}">
                    <a16:creationId xmlns:a16="http://schemas.microsoft.com/office/drawing/2014/main" id="{A3F21BFF-7960-76C3-0BEF-303A6BC0CEA4}"/>
                  </a:ext>
                </a:extLst>
              </p:cNvPr>
              <p:cNvSpPr/>
              <p:nvPr/>
            </p:nvSpPr>
            <p:spPr>
              <a:xfrm>
                <a:off x="5223322" y="3521985"/>
                <a:ext cx="146700" cy="73349"/>
              </a:xfrm>
              <a:custGeom>
                <a:avLst/>
                <a:gdLst>
                  <a:gd name="connsiteX0" fmla="*/ 6398 w 43751"/>
                  <a:gd name="connsiteY0" fmla="*/ 3199 h 21875"/>
                  <a:gd name="connsiteX1" fmla="*/ 6398 w 43751"/>
                  <a:gd name="connsiteY1" fmla="*/ 18677 h 21875"/>
                  <a:gd name="connsiteX2" fmla="*/ 37354 w 43751"/>
                  <a:gd name="connsiteY2" fmla="*/ 18677 h 21875"/>
                  <a:gd name="connsiteX3" fmla="*/ 37354 w 43751"/>
                  <a:gd name="connsiteY3" fmla="*/ 3199 h 21875"/>
                  <a:gd name="connsiteX4" fmla="*/ 6398 w 43751"/>
                  <a:gd name="connsiteY4" fmla="*/ 3199 h 2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1" h="21875">
                    <a:moveTo>
                      <a:pt x="6398" y="3199"/>
                    </a:moveTo>
                    <a:cubicBezTo>
                      <a:pt x="-2133" y="7464"/>
                      <a:pt x="-2133" y="14412"/>
                      <a:pt x="6398" y="18677"/>
                    </a:cubicBezTo>
                    <a:cubicBezTo>
                      <a:pt x="14928" y="22942"/>
                      <a:pt x="28755" y="22942"/>
                      <a:pt x="37354" y="18677"/>
                    </a:cubicBezTo>
                    <a:cubicBezTo>
                      <a:pt x="45884" y="14412"/>
                      <a:pt x="45884" y="7464"/>
                      <a:pt x="37354" y="3199"/>
                    </a:cubicBezTo>
                    <a:cubicBezTo>
                      <a:pt x="28824" y="-1066"/>
                      <a:pt x="14997" y="-1066"/>
                      <a:pt x="6398" y="3199"/>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5" name="Freeform: Shape 9844">
                <a:extLst>
                  <a:ext uri="{FF2B5EF4-FFF2-40B4-BE49-F238E27FC236}">
                    <a16:creationId xmlns:a16="http://schemas.microsoft.com/office/drawing/2014/main" id="{265C2AE8-B095-1454-4A03-5EED91938B08}"/>
                  </a:ext>
                </a:extLst>
              </p:cNvPr>
              <p:cNvSpPr/>
              <p:nvPr/>
            </p:nvSpPr>
            <p:spPr>
              <a:xfrm>
                <a:off x="5223322" y="3521985"/>
                <a:ext cx="146700" cy="73349"/>
              </a:xfrm>
              <a:custGeom>
                <a:avLst/>
                <a:gdLst>
                  <a:gd name="connsiteX0" fmla="*/ 6398 w 43751"/>
                  <a:gd name="connsiteY0" fmla="*/ 3199 h 21875"/>
                  <a:gd name="connsiteX1" fmla="*/ 6398 w 43751"/>
                  <a:gd name="connsiteY1" fmla="*/ 18677 h 21875"/>
                  <a:gd name="connsiteX2" fmla="*/ 37354 w 43751"/>
                  <a:gd name="connsiteY2" fmla="*/ 18677 h 21875"/>
                  <a:gd name="connsiteX3" fmla="*/ 37354 w 43751"/>
                  <a:gd name="connsiteY3" fmla="*/ 3199 h 21875"/>
                  <a:gd name="connsiteX4" fmla="*/ 6398 w 43751"/>
                  <a:gd name="connsiteY4" fmla="*/ 3199 h 2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1" h="21875">
                    <a:moveTo>
                      <a:pt x="6398" y="3199"/>
                    </a:moveTo>
                    <a:cubicBezTo>
                      <a:pt x="-2133" y="7464"/>
                      <a:pt x="-2133" y="14412"/>
                      <a:pt x="6398" y="18677"/>
                    </a:cubicBezTo>
                    <a:cubicBezTo>
                      <a:pt x="14928" y="22942"/>
                      <a:pt x="28755" y="22942"/>
                      <a:pt x="37354" y="18677"/>
                    </a:cubicBezTo>
                    <a:cubicBezTo>
                      <a:pt x="45884" y="14412"/>
                      <a:pt x="45884" y="7464"/>
                      <a:pt x="37354" y="3199"/>
                    </a:cubicBezTo>
                    <a:cubicBezTo>
                      <a:pt x="28824" y="-1066"/>
                      <a:pt x="14997" y="-1066"/>
                      <a:pt x="6398" y="3199"/>
                    </a:cubicBezTo>
                    <a:close/>
                  </a:path>
                </a:pathLst>
              </a:custGeom>
              <a:solidFill>
                <a:srgbClr val="A9A8A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6" name="Freeform: Shape 9845">
                <a:extLst>
                  <a:ext uri="{FF2B5EF4-FFF2-40B4-BE49-F238E27FC236}">
                    <a16:creationId xmlns:a16="http://schemas.microsoft.com/office/drawing/2014/main" id="{86C33EFE-5278-A77A-85F8-9113C52286D5}"/>
                  </a:ext>
                </a:extLst>
              </p:cNvPr>
              <p:cNvSpPr/>
              <p:nvPr/>
            </p:nvSpPr>
            <p:spPr>
              <a:xfrm>
                <a:off x="5228569" y="3527062"/>
                <a:ext cx="136292" cy="68275"/>
              </a:xfrm>
              <a:custGeom>
                <a:avLst/>
                <a:gdLst>
                  <a:gd name="connsiteX0" fmla="*/ 5933 w 40647"/>
                  <a:gd name="connsiteY0" fmla="*/ 2992 h 20362"/>
                  <a:gd name="connsiteX1" fmla="*/ 5933 w 40647"/>
                  <a:gd name="connsiteY1" fmla="*/ 17370 h 20362"/>
                  <a:gd name="connsiteX2" fmla="*/ 34688 w 40647"/>
                  <a:gd name="connsiteY2" fmla="*/ 17370 h 20362"/>
                  <a:gd name="connsiteX3" fmla="*/ 34688 w 40647"/>
                  <a:gd name="connsiteY3" fmla="*/ 2992 h 20362"/>
                  <a:gd name="connsiteX4" fmla="*/ 5933 w 40647"/>
                  <a:gd name="connsiteY4" fmla="*/ 2992 h 2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7" h="20362">
                    <a:moveTo>
                      <a:pt x="5933" y="2992"/>
                    </a:moveTo>
                    <a:cubicBezTo>
                      <a:pt x="-1978" y="6982"/>
                      <a:pt x="-1978" y="13380"/>
                      <a:pt x="5933" y="17370"/>
                    </a:cubicBezTo>
                    <a:cubicBezTo>
                      <a:pt x="13844" y="21360"/>
                      <a:pt x="26708" y="21360"/>
                      <a:pt x="34688" y="17370"/>
                    </a:cubicBezTo>
                    <a:cubicBezTo>
                      <a:pt x="42668" y="13380"/>
                      <a:pt x="42599" y="6982"/>
                      <a:pt x="34688" y="2992"/>
                    </a:cubicBezTo>
                    <a:cubicBezTo>
                      <a:pt x="26777" y="-997"/>
                      <a:pt x="13913" y="-997"/>
                      <a:pt x="5933" y="2992"/>
                    </a:cubicBez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7" name="Freeform: Shape 9846">
                <a:extLst>
                  <a:ext uri="{FF2B5EF4-FFF2-40B4-BE49-F238E27FC236}">
                    <a16:creationId xmlns:a16="http://schemas.microsoft.com/office/drawing/2014/main" id="{9509D86F-CAB8-37FC-D691-7D5F7F65E9F1}"/>
                  </a:ext>
                </a:extLst>
              </p:cNvPr>
              <p:cNvSpPr/>
              <p:nvPr/>
            </p:nvSpPr>
            <p:spPr>
              <a:xfrm>
                <a:off x="5191259" y="3755008"/>
                <a:ext cx="52127" cy="58484"/>
              </a:xfrm>
              <a:custGeom>
                <a:avLst/>
                <a:gdLst>
                  <a:gd name="connsiteX0" fmla="*/ 0 w 15546"/>
                  <a:gd name="connsiteY0" fmla="*/ 4835 h 17442"/>
                  <a:gd name="connsiteX1" fmla="*/ 7773 w 15546"/>
                  <a:gd name="connsiteY1" fmla="*/ 16529 h 17442"/>
                  <a:gd name="connsiteX2" fmla="*/ 15547 w 15546"/>
                  <a:gd name="connsiteY2" fmla="*/ 12608 h 17442"/>
                  <a:gd name="connsiteX3" fmla="*/ 7773 w 15546"/>
                  <a:gd name="connsiteY3" fmla="*/ 914 h 17442"/>
                  <a:gd name="connsiteX4" fmla="*/ 0 w 15546"/>
                  <a:gd name="connsiteY4" fmla="*/ 4835 h 17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6" h="17442">
                    <a:moveTo>
                      <a:pt x="0" y="4835"/>
                    </a:moveTo>
                    <a:cubicBezTo>
                      <a:pt x="0" y="9169"/>
                      <a:pt x="3508" y="14397"/>
                      <a:pt x="7773" y="16529"/>
                    </a:cubicBezTo>
                    <a:cubicBezTo>
                      <a:pt x="12107" y="18662"/>
                      <a:pt x="15547" y="16942"/>
                      <a:pt x="15547" y="12608"/>
                    </a:cubicBezTo>
                    <a:cubicBezTo>
                      <a:pt x="15547" y="8274"/>
                      <a:pt x="12039" y="3046"/>
                      <a:pt x="7773" y="914"/>
                    </a:cubicBezTo>
                    <a:cubicBezTo>
                      <a:pt x="3440" y="-1219"/>
                      <a:pt x="0" y="501"/>
                      <a:pt x="0" y="4835"/>
                    </a:cubicBezTo>
                    <a:close/>
                  </a:path>
                </a:pathLst>
              </a:custGeom>
              <a:solidFill>
                <a:srgbClr val="79797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8" name="Freeform: Shape 9847">
                <a:extLst>
                  <a:ext uri="{FF2B5EF4-FFF2-40B4-BE49-F238E27FC236}">
                    <a16:creationId xmlns:a16="http://schemas.microsoft.com/office/drawing/2014/main" id="{820E7EFC-0999-6097-1DE9-326D14A53A04}"/>
                  </a:ext>
                </a:extLst>
              </p:cNvPr>
              <p:cNvSpPr/>
              <p:nvPr/>
            </p:nvSpPr>
            <p:spPr>
              <a:xfrm>
                <a:off x="5188725" y="3755994"/>
                <a:ext cx="51436" cy="60202"/>
              </a:xfrm>
              <a:custGeom>
                <a:avLst/>
                <a:gdLst>
                  <a:gd name="connsiteX0" fmla="*/ 11763 w 15340"/>
                  <a:gd name="connsiteY0" fmla="*/ 17955 h 17954"/>
                  <a:gd name="connsiteX1" fmla="*/ 14377 w 15340"/>
                  <a:gd name="connsiteY1" fmla="*/ 16579 h 17954"/>
                  <a:gd name="connsiteX2" fmla="*/ 15340 w 15340"/>
                  <a:gd name="connsiteY2" fmla="*/ 8530 h 17954"/>
                  <a:gd name="connsiteX3" fmla="*/ 9631 w 15340"/>
                  <a:gd name="connsiteY3" fmla="*/ 2133 h 17954"/>
                  <a:gd name="connsiteX4" fmla="*/ 3371 w 15340"/>
                  <a:gd name="connsiteY4" fmla="*/ 0 h 17954"/>
                  <a:gd name="connsiteX5" fmla="*/ 0 w 15340"/>
                  <a:gd name="connsiteY5" fmla="*/ 1789 h 17954"/>
                  <a:gd name="connsiteX6" fmla="*/ 8736 w 15340"/>
                  <a:gd name="connsiteY6" fmla="*/ 5228 h 17954"/>
                  <a:gd name="connsiteX7" fmla="*/ 11488 w 15340"/>
                  <a:gd name="connsiteY7" fmla="*/ 8943 h 17954"/>
                  <a:gd name="connsiteX8" fmla="*/ 12314 w 15340"/>
                  <a:gd name="connsiteY8" fmla="*/ 14859 h 17954"/>
                  <a:gd name="connsiteX9" fmla="*/ 11763 w 15340"/>
                  <a:gd name="connsiteY9" fmla="*/ 17955 h 1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40" h="17954">
                    <a:moveTo>
                      <a:pt x="11763" y="17955"/>
                    </a:moveTo>
                    <a:lnTo>
                      <a:pt x="14377" y="16579"/>
                    </a:lnTo>
                    <a:lnTo>
                      <a:pt x="15340" y="8530"/>
                    </a:lnTo>
                    <a:lnTo>
                      <a:pt x="9631" y="2133"/>
                    </a:lnTo>
                    <a:lnTo>
                      <a:pt x="3371" y="0"/>
                    </a:lnTo>
                    <a:lnTo>
                      <a:pt x="0" y="1789"/>
                    </a:lnTo>
                    <a:lnTo>
                      <a:pt x="8736" y="5228"/>
                    </a:lnTo>
                    <a:lnTo>
                      <a:pt x="11488" y="8943"/>
                    </a:lnTo>
                    <a:lnTo>
                      <a:pt x="12314" y="14859"/>
                    </a:lnTo>
                    <a:lnTo>
                      <a:pt x="11763" y="17955"/>
                    </a:lnTo>
                    <a:close/>
                  </a:path>
                </a:pathLst>
              </a:custGeom>
              <a:solidFill>
                <a:srgbClr val="79797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9" name="Freeform: Shape 9848">
                <a:extLst>
                  <a:ext uri="{FF2B5EF4-FFF2-40B4-BE49-F238E27FC236}">
                    <a16:creationId xmlns:a16="http://schemas.microsoft.com/office/drawing/2014/main" id="{6AD94D2E-C3B0-63C3-282B-F7EDB94340CF}"/>
                  </a:ext>
                </a:extLst>
              </p:cNvPr>
              <p:cNvSpPr/>
              <p:nvPr/>
            </p:nvSpPr>
            <p:spPr>
              <a:xfrm>
                <a:off x="5181804" y="3760081"/>
                <a:ext cx="52127" cy="58484"/>
              </a:xfrm>
              <a:custGeom>
                <a:avLst/>
                <a:gdLst>
                  <a:gd name="connsiteX0" fmla="*/ 0 w 15546"/>
                  <a:gd name="connsiteY0" fmla="*/ 4835 h 17442"/>
                  <a:gd name="connsiteX1" fmla="*/ 7773 w 15546"/>
                  <a:gd name="connsiteY1" fmla="*/ 16529 h 17442"/>
                  <a:gd name="connsiteX2" fmla="*/ 15547 w 15546"/>
                  <a:gd name="connsiteY2" fmla="*/ 12608 h 17442"/>
                  <a:gd name="connsiteX3" fmla="*/ 7773 w 15546"/>
                  <a:gd name="connsiteY3" fmla="*/ 914 h 17442"/>
                  <a:gd name="connsiteX4" fmla="*/ 0 w 15546"/>
                  <a:gd name="connsiteY4" fmla="*/ 4835 h 17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6" h="17442">
                    <a:moveTo>
                      <a:pt x="0" y="4835"/>
                    </a:moveTo>
                    <a:cubicBezTo>
                      <a:pt x="0" y="9169"/>
                      <a:pt x="3508" y="14397"/>
                      <a:pt x="7773" y="16529"/>
                    </a:cubicBezTo>
                    <a:cubicBezTo>
                      <a:pt x="12107" y="18662"/>
                      <a:pt x="15547" y="16942"/>
                      <a:pt x="15547" y="12608"/>
                    </a:cubicBezTo>
                    <a:cubicBezTo>
                      <a:pt x="15547" y="8274"/>
                      <a:pt x="12039" y="3046"/>
                      <a:pt x="7773" y="914"/>
                    </a:cubicBezTo>
                    <a:cubicBezTo>
                      <a:pt x="3440" y="-1219"/>
                      <a:pt x="0" y="501"/>
                      <a:pt x="0" y="4835"/>
                    </a:cubicBezTo>
                    <a:close/>
                  </a:path>
                </a:pathLst>
              </a:custGeom>
              <a:solidFill>
                <a:srgbClr val="91919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0" name="Freeform: Shape 9849">
                <a:extLst>
                  <a:ext uri="{FF2B5EF4-FFF2-40B4-BE49-F238E27FC236}">
                    <a16:creationId xmlns:a16="http://schemas.microsoft.com/office/drawing/2014/main" id="{52DBA3DC-144A-D81A-04EE-DF800D4BDCE0}"/>
                  </a:ext>
                </a:extLst>
              </p:cNvPr>
              <p:cNvSpPr/>
              <p:nvPr/>
            </p:nvSpPr>
            <p:spPr>
              <a:xfrm>
                <a:off x="5188725" y="3767810"/>
                <a:ext cx="38749" cy="43261"/>
              </a:xfrm>
              <a:custGeom>
                <a:avLst/>
                <a:gdLst>
                  <a:gd name="connsiteX0" fmla="*/ 0 w 11556"/>
                  <a:gd name="connsiteY0" fmla="*/ 3562 h 12902"/>
                  <a:gd name="connsiteX1" fmla="*/ 5778 w 11556"/>
                  <a:gd name="connsiteY1" fmla="*/ 12230 h 12902"/>
                  <a:gd name="connsiteX2" fmla="*/ 11557 w 11556"/>
                  <a:gd name="connsiteY2" fmla="*/ 9341 h 12902"/>
                  <a:gd name="connsiteX3" fmla="*/ 5778 w 11556"/>
                  <a:gd name="connsiteY3" fmla="*/ 673 h 12902"/>
                  <a:gd name="connsiteX4" fmla="*/ 0 w 11556"/>
                  <a:gd name="connsiteY4" fmla="*/ 3562 h 1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6" h="12902">
                    <a:moveTo>
                      <a:pt x="0" y="3562"/>
                    </a:moveTo>
                    <a:cubicBezTo>
                      <a:pt x="0" y="6726"/>
                      <a:pt x="2614" y="10648"/>
                      <a:pt x="5778" y="12230"/>
                    </a:cubicBezTo>
                    <a:cubicBezTo>
                      <a:pt x="8943" y="13812"/>
                      <a:pt x="11557" y="12505"/>
                      <a:pt x="11557" y="9341"/>
                    </a:cubicBezTo>
                    <a:cubicBezTo>
                      <a:pt x="11557" y="6176"/>
                      <a:pt x="8943" y="2255"/>
                      <a:pt x="5778" y="673"/>
                    </a:cubicBezTo>
                    <a:cubicBezTo>
                      <a:pt x="2614" y="-909"/>
                      <a:pt x="0" y="398"/>
                      <a:pt x="0" y="3562"/>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1" name="Freeform: Shape 9882">
                <a:extLst>
                  <a:ext uri="{FF2B5EF4-FFF2-40B4-BE49-F238E27FC236}">
                    <a16:creationId xmlns:a16="http://schemas.microsoft.com/office/drawing/2014/main" id="{DA7FE83B-7654-5ACB-00DB-87D8641D1180}"/>
                  </a:ext>
                </a:extLst>
              </p:cNvPr>
              <p:cNvSpPr/>
              <p:nvPr/>
            </p:nvSpPr>
            <p:spPr>
              <a:xfrm>
                <a:off x="5588461" y="3880323"/>
                <a:ext cx="47745" cy="22834"/>
              </a:xfrm>
              <a:custGeom>
                <a:avLst/>
                <a:gdLst>
                  <a:gd name="connsiteX0" fmla="*/ 0 w 14239"/>
                  <a:gd name="connsiteY0" fmla="*/ 3508 h 6810"/>
                  <a:gd name="connsiteX1" fmla="*/ 7154 w 14239"/>
                  <a:gd name="connsiteY1" fmla="*/ 6810 h 6810"/>
                  <a:gd name="connsiteX2" fmla="*/ 14240 w 14239"/>
                  <a:gd name="connsiteY2" fmla="*/ 3233 h 6810"/>
                  <a:gd name="connsiteX3" fmla="*/ 7154 w 14239"/>
                  <a:gd name="connsiteY3" fmla="*/ 0 h 6810"/>
                  <a:gd name="connsiteX4" fmla="*/ 0 w 14239"/>
                  <a:gd name="connsiteY4" fmla="*/ 3508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 h="6810">
                    <a:moveTo>
                      <a:pt x="0" y="3508"/>
                    </a:moveTo>
                    <a:lnTo>
                      <a:pt x="7154" y="6810"/>
                    </a:lnTo>
                    <a:lnTo>
                      <a:pt x="14240" y="3233"/>
                    </a:lnTo>
                    <a:lnTo>
                      <a:pt x="7154" y="0"/>
                    </a:lnTo>
                    <a:lnTo>
                      <a:pt x="0" y="3508"/>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2" name="Freeform: Shape 9890">
                <a:extLst>
                  <a:ext uri="{FF2B5EF4-FFF2-40B4-BE49-F238E27FC236}">
                    <a16:creationId xmlns:a16="http://schemas.microsoft.com/office/drawing/2014/main" id="{2B48932F-852C-2739-61F6-D8D80BC3AB1C}"/>
                  </a:ext>
                </a:extLst>
              </p:cNvPr>
              <p:cNvSpPr/>
              <p:nvPr/>
            </p:nvSpPr>
            <p:spPr>
              <a:xfrm>
                <a:off x="5677962" y="3797514"/>
                <a:ext cx="25141" cy="37598"/>
              </a:xfrm>
              <a:custGeom>
                <a:avLst/>
                <a:gdLst>
                  <a:gd name="connsiteX0" fmla="*/ 7498 w 7498"/>
                  <a:gd name="connsiteY0" fmla="*/ 11213 h 11213"/>
                  <a:gd name="connsiteX1" fmla="*/ 0 w 7498"/>
                  <a:gd name="connsiteY1" fmla="*/ 7430 h 11213"/>
                  <a:gd name="connsiteX2" fmla="*/ 0 w 7498"/>
                  <a:gd name="connsiteY2" fmla="*/ 0 h 11213"/>
                  <a:gd name="connsiteX3" fmla="*/ 7498 w 7498"/>
                  <a:gd name="connsiteY3" fmla="*/ 3715 h 11213"/>
                  <a:gd name="connsiteX4" fmla="*/ 7498 w 7498"/>
                  <a:gd name="connsiteY4" fmla="*/ 11213 h 11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8" h="11213">
                    <a:moveTo>
                      <a:pt x="7498" y="11213"/>
                    </a:moveTo>
                    <a:lnTo>
                      <a:pt x="0" y="7430"/>
                    </a:lnTo>
                    <a:lnTo>
                      <a:pt x="0" y="0"/>
                    </a:lnTo>
                    <a:lnTo>
                      <a:pt x="7498" y="3715"/>
                    </a:lnTo>
                    <a:lnTo>
                      <a:pt x="7498" y="11213"/>
                    </a:lnTo>
                    <a:close/>
                  </a:path>
                </a:pathLst>
              </a:custGeom>
              <a:solidFill>
                <a:srgbClr val="8B8A8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343" name="Group 342">
                <a:extLst>
                  <a:ext uri="{FF2B5EF4-FFF2-40B4-BE49-F238E27FC236}">
                    <a16:creationId xmlns:a16="http://schemas.microsoft.com/office/drawing/2014/main" id="{2F6F573B-518F-DF29-B931-AFACD40B3B09}"/>
                  </a:ext>
                </a:extLst>
              </p:cNvPr>
              <p:cNvGrpSpPr/>
              <p:nvPr/>
            </p:nvGrpSpPr>
            <p:grpSpPr>
              <a:xfrm>
                <a:off x="5167394" y="2949605"/>
                <a:ext cx="342650" cy="352915"/>
                <a:chOff x="3071277" y="1589518"/>
                <a:chExt cx="446486" cy="459861"/>
              </a:xfrm>
            </p:grpSpPr>
            <p:sp>
              <p:nvSpPr>
                <p:cNvPr id="356" name="Freeform: Shape 9895">
                  <a:extLst>
                    <a:ext uri="{FF2B5EF4-FFF2-40B4-BE49-F238E27FC236}">
                      <a16:creationId xmlns:a16="http://schemas.microsoft.com/office/drawing/2014/main" id="{B8ADD036-7194-71C4-8E8E-1A9B37252657}"/>
                    </a:ext>
                  </a:extLst>
                </p:cNvPr>
                <p:cNvSpPr/>
                <p:nvPr/>
              </p:nvSpPr>
              <p:spPr>
                <a:xfrm flipH="1">
                  <a:off x="3485383" y="1605598"/>
                  <a:ext cx="27649" cy="69427"/>
                </a:xfrm>
                <a:custGeom>
                  <a:avLst/>
                  <a:gdLst>
                    <a:gd name="connsiteX0" fmla="*/ 0 w 6328"/>
                    <a:gd name="connsiteY0" fmla="*/ 15891 h 15890"/>
                    <a:gd name="connsiteX1" fmla="*/ 0 w 6328"/>
                    <a:gd name="connsiteY1" fmla="*/ 3164 h 15890"/>
                    <a:gd name="connsiteX2" fmla="*/ 6329 w 6328"/>
                    <a:gd name="connsiteY2" fmla="*/ 0 h 15890"/>
                    <a:gd name="connsiteX3" fmla="*/ 6329 w 6328"/>
                    <a:gd name="connsiteY3" fmla="*/ 12727 h 15890"/>
                    <a:gd name="connsiteX4" fmla="*/ 0 w 6328"/>
                    <a:gd name="connsiteY4" fmla="*/ 15891 h 15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 h="15890">
                      <a:moveTo>
                        <a:pt x="0" y="15891"/>
                      </a:moveTo>
                      <a:lnTo>
                        <a:pt x="0" y="3164"/>
                      </a:lnTo>
                      <a:lnTo>
                        <a:pt x="6329" y="0"/>
                      </a:lnTo>
                      <a:lnTo>
                        <a:pt x="6329" y="12727"/>
                      </a:lnTo>
                      <a:lnTo>
                        <a:pt x="0" y="15891"/>
                      </a:lnTo>
                      <a:close/>
                    </a:path>
                  </a:pathLst>
                </a:custGeom>
                <a:solidFill>
                  <a:srgbClr val="C9C9C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7" name="Freeform: Shape 9926">
                  <a:extLst>
                    <a:ext uri="{FF2B5EF4-FFF2-40B4-BE49-F238E27FC236}">
                      <a16:creationId xmlns:a16="http://schemas.microsoft.com/office/drawing/2014/main" id="{921C349E-0156-3ACF-9D51-48C1B39A3B94}"/>
                    </a:ext>
                  </a:extLst>
                </p:cNvPr>
                <p:cNvSpPr/>
                <p:nvPr/>
              </p:nvSpPr>
              <p:spPr>
                <a:xfrm flipH="1">
                  <a:off x="3344114" y="1595230"/>
                  <a:ext cx="173649" cy="86711"/>
                </a:xfrm>
                <a:custGeom>
                  <a:avLst/>
                  <a:gdLst>
                    <a:gd name="connsiteX0" fmla="*/ 14635 w 39744"/>
                    <a:gd name="connsiteY0" fmla="*/ 18058 h 19846"/>
                    <a:gd name="connsiteX1" fmla="*/ 10439 w 39744"/>
                    <a:gd name="connsiteY1" fmla="*/ 15925 h 19846"/>
                    <a:gd name="connsiteX2" fmla="*/ 10439 w 39744"/>
                    <a:gd name="connsiteY2" fmla="*/ 8289 h 19846"/>
                    <a:gd name="connsiteX3" fmla="*/ 16630 w 39744"/>
                    <a:gd name="connsiteY3" fmla="*/ 5194 h 19846"/>
                    <a:gd name="connsiteX4" fmla="*/ 31902 w 39744"/>
                    <a:gd name="connsiteY4" fmla="*/ 5194 h 19846"/>
                    <a:gd name="connsiteX5" fmla="*/ 36098 w 39744"/>
                    <a:gd name="connsiteY5" fmla="*/ 7326 h 19846"/>
                    <a:gd name="connsiteX6" fmla="*/ 39744 w 39744"/>
                    <a:gd name="connsiteY6" fmla="*/ 5469 h 19846"/>
                    <a:gd name="connsiteX7" fmla="*/ 31902 w 39744"/>
                    <a:gd name="connsiteY7" fmla="*/ 1548 h 19846"/>
                    <a:gd name="connsiteX8" fmla="*/ 16630 w 39744"/>
                    <a:gd name="connsiteY8" fmla="*/ 1548 h 19846"/>
                    <a:gd name="connsiteX9" fmla="*/ 3147 w 39744"/>
                    <a:gd name="connsiteY9" fmla="*/ 8289 h 19846"/>
                    <a:gd name="connsiteX10" fmla="*/ 3147 w 39744"/>
                    <a:gd name="connsiteY10" fmla="*/ 15925 h 19846"/>
                    <a:gd name="connsiteX11" fmla="*/ 10989 w 39744"/>
                    <a:gd name="connsiteY11" fmla="*/ 19846 h 19846"/>
                    <a:gd name="connsiteX12" fmla="*/ 14635 w 39744"/>
                    <a:gd name="connsiteY12" fmla="*/ 17989 h 1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44" h="19846">
                      <a:moveTo>
                        <a:pt x="14635" y="18058"/>
                      </a:moveTo>
                      <a:lnTo>
                        <a:pt x="10439" y="15925"/>
                      </a:lnTo>
                      <a:cubicBezTo>
                        <a:pt x="6243" y="13861"/>
                        <a:pt x="6243" y="10422"/>
                        <a:pt x="10439" y="8289"/>
                      </a:cubicBezTo>
                      <a:lnTo>
                        <a:pt x="16630" y="5194"/>
                      </a:lnTo>
                      <a:cubicBezTo>
                        <a:pt x="20827" y="3130"/>
                        <a:pt x="27706" y="3130"/>
                        <a:pt x="31902" y="5194"/>
                      </a:cubicBezTo>
                      <a:lnTo>
                        <a:pt x="36098" y="7326"/>
                      </a:lnTo>
                      <a:lnTo>
                        <a:pt x="39744" y="5469"/>
                      </a:lnTo>
                      <a:lnTo>
                        <a:pt x="31902" y="1548"/>
                      </a:lnTo>
                      <a:cubicBezTo>
                        <a:pt x="27706" y="-516"/>
                        <a:pt x="20827" y="-516"/>
                        <a:pt x="16630" y="1548"/>
                      </a:cubicBezTo>
                      <a:lnTo>
                        <a:pt x="3147" y="8289"/>
                      </a:lnTo>
                      <a:cubicBezTo>
                        <a:pt x="-1049" y="10353"/>
                        <a:pt x="-1049" y="13793"/>
                        <a:pt x="3147" y="15925"/>
                      </a:cubicBezTo>
                      <a:lnTo>
                        <a:pt x="10989" y="19846"/>
                      </a:lnTo>
                      <a:lnTo>
                        <a:pt x="14635" y="17989"/>
                      </a:lnTo>
                      <a:close/>
                    </a:path>
                  </a:pathLst>
                </a:custGeom>
                <a:solidFill>
                  <a:srgbClr val="9E9E9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8" name="Freeform: Shape 9927">
                  <a:extLst>
                    <a:ext uri="{FF2B5EF4-FFF2-40B4-BE49-F238E27FC236}">
                      <a16:creationId xmlns:a16="http://schemas.microsoft.com/office/drawing/2014/main" id="{53FF7F7F-B597-AC5D-FB8A-C633F4248B08}"/>
                    </a:ext>
                  </a:extLst>
                </p:cNvPr>
                <p:cNvSpPr/>
                <p:nvPr/>
              </p:nvSpPr>
              <p:spPr>
                <a:xfrm flipH="1">
                  <a:off x="3344114" y="1589518"/>
                  <a:ext cx="173649" cy="86711"/>
                </a:xfrm>
                <a:custGeom>
                  <a:avLst/>
                  <a:gdLst>
                    <a:gd name="connsiteX0" fmla="*/ 14635 w 39744"/>
                    <a:gd name="connsiteY0" fmla="*/ 18058 h 19846"/>
                    <a:gd name="connsiteX1" fmla="*/ 10439 w 39744"/>
                    <a:gd name="connsiteY1" fmla="*/ 15925 h 19846"/>
                    <a:gd name="connsiteX2" fmla="*/ 10439 w 39744"/>
                    <a:gd name="connsiteY2" fmla="*/ 8289 h 19846"/>
                    <a:gd name="connsiteX3" fmla="*/ 16630 w 39744"/>
                    <a:gd name="connsiteY3" fmla="*/ 5194 h 19846"/>
                    <a:gd name="connsiteX4" fmla="*/ 31902 w 39744"/>
                    <a:gd name="connsiteY4" fmla="*/ 5194 h 19846"/>
                    <a:gd name="connsiteX5" fmla="*/ 36098 w 39744"/>
                    <a:gd name="connsiteY5" fmla="*/ 7326 h 19846"/>
                    <a:gd name="connsiteX6" fmla="*/ 39744 w 39744"/>
                    <a:gd name="connsiteY6" fmla="*/ 5469 h 19846"/>
                    <a:gd name="connsiteX7" fmla="*/ 31902 w 39744"/>
                    <a:gd name="connsiteY7" fmla="*/ 1548 h 19846"/>
                    <a:gd name="connsiteX8" fmla="*/ 16630 w 39744"/>
                    <a:gd name="connsiteY8" fmla="*/ 1548 h 19846"/>
                    <a:gd name="connsiteX9" fmla="*/ 3147 w 39744"/>
                    <a:gd name="connsiteY9" fmla="*/ 8289 h 19846"/>
                    <a:gd name="connsiteX10" fmla="*/ 3147 w 39744"/>
                    <a:gd name="connsiteY10" fmla="*/ 15925 h 19846"/>
                    <a:gd name="connsiteX11" fmla="*/ 10989 w 39744"/>
                    <a:gd name="connsiteY11" fmla="*/ 19846 h 19846"/>
                    <a:gd name="connsiteX12" fmla="*/ 14635 w 39744"/>
                    <a:gd name="connsiteY12" fmla="*/ 17989 h 1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44" h="19846">
                      <a:moveTo>
                        <a:pt x="14635" y="18058"/>
                      </a:moveTo>
                      <a:lnTo>
                        <a:pt x="10439" y="15925"/>
                      </a:lnTo>
                      <a:cubicBezTo>
                        <a:pt x="6243" y="13861"/>
                        <a:pt x="6243" y="10422"/>
                        <a:pt x="10439" y="8289"/>
                      </a:cubicBezTo>
                      <a:lnTo>
                        <a:pt x="16630" y="5194"/>
                      </a:lnTo>
                      <a:cubicBezTo>
                        <a:pt x="20827" y="3130"/>
                        <a:pt x="27706" y="3130"/>
                        <a:pt x="31902" y="5194"/>
                      </a:cubicBezTo>
                      <a:lnTo>
                        <a:pt x="36098" y="7326"/>
                      </a:lnTo>
                      <a:lnTo>
                        <a:pt x="39744" y="5469"/>
                      </a:lnTo>
                      <a:lnTo>
                        <a:pt x="31902" y="1548"/>
                      </a:lnTo>
                      <a:cubicBezTo>
                        <a:pt x="27706" y="-516"/>
                        <a:pt x="20827" y="-516"/>
                        <a:pt x="16630" y="1548"/>
                      </a:cubicBezTo>
                      <a:lnTo>
                        <a:pt x="3147" y="8289"/>
                      </a:lnTo>
                      <a:cubicBezTo>
                        <a:pt x="-1049" y="10353"/>
                        <a:pt x="-1049" y="13793"/>
                        <a:pt x="3147" y="15925"/>
                      </a:cubicBezTo>
                      <a:lnTo>
                        <a:pt x="10989" y="19846"/>
                      </a:lnTo>
                      <a:lnTo>
                        <a:pt x="14635" y="17989"/>
                      </a:ln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9" name="Freeform: Shape 9928">
                  <a:extLst>
                    <a:ext uri="{FF2B5EF4-FFF2-40B4-BE49-F238E27FC236}">
                      <a16:creationId xmlns:a16="http://schemas.microsoft.com/office/drawing/2014/main" id="{4A633FE7-7592-6A98-975F-74F192254F79}"/>
                    </a:ext>
                  </a:extLst>
                </p:cNvPr>
                <p:cNvSpPr/>
                <p:nvPr/>
              </p:nvSpPr>
              <p:spPr>
                <a:xfrm flipH="1">
                  <a:off x="3102766" y="1855519"/>
                  <a:ext cx="388022" cy="193860"/>
                </a:xfrm>
                <a:custGeom>
                  <a:avLst/>
                  <a:gdLst>
                    <a:gd name="connsiteX0" fmla="*/ 75808 w 88809"/>
                    <a:gd name="connsiteY0" fmla="*/ 6501 h 44370"/>
                    <a:gd name="connsiteX1" fmla="*/ 75808 w 88809"/>
                    <a:gd name="connsiteY1" fmla="*/ 37870 h 44370"/>
                    <a:gd name="connsiteX2" fmla="*/ 13002 w 88809"/>
                    <a:gd name="connsiteY2" fmla="*/ 37870 h 44370"/>
                    <a:gd name="connsiteX3" fmla="*/ 13002 w 88809"/>
                    <a:gd name="connsiteY3" fmla="*/ 6501 h 44370"/>
                    <a:gd name="connsiteX4" fmla="*/ 75808 w 88809"/>
                    <a:gd name="connsiteY4" fmla="*/ 6501 h 44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9" h="44370">
                      <a:moveTo>
                        <a:pt x="75808" y="6501"/>
                      </a:moveTo>
                      <a:cubicBezTo>
                        <a:pt x="93144" y="15169"/>
                        <a:pt x="93144" y="29202"/>
                        <a:pt x="75808" y="37870"/>
                      </a:cubicBezTo>
                      <a:cubicBezTo>
                        <a:pt x="58473" y="46538"/>
                        <a:pt x="30337" y="46538"/>
                        <a:pt x="13002" y="37870"/>
                      </a:cubicBezTo>
                      <a:cubicBezTo>
                        <a:pt x="-4334" y="29202"/>
                        <a:pt x="-4334" y="15169"/>
                        <a:pt x="13002" y="6501"/>
                      </a:cubicBezTo>
                      <a:cubicBezTo>
                        <a:pt x="30337" y="-2167"/>
                        <a:pt x="58473" y="-2167"/>
                        <a:pt x="75808" y="6501"/>
                      </a:cubicBezTo>
                      <a:close/>
                    </a:path>
                  </a:pathLst>
                </a:custGeom>
                <a:solidFill>
                  <a:srgbClr val="B9B9B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0" name="Freeform: Shape 9929">
                  <a:extLst>
                    <a:ext uri="{FF2B5EF4-FFF2-40B4-BE49-F238E27FC236}">
                      <a16:creationId xmlns:a16="http://schemas.microsoft.com/office/drawing/2014/main" id="{511DF137-FEE4-5B70-E9D1-D584DE0BEDAE}"/>
                    </a:ext>
                  </a:extLst>
                </p:cNvPr>
                <p:cNvSpPr/>
                <p:nvPr/>
              </p:nvSpPr>
              <p:spPr>
                <a:xfrm flipH="1">
                  <a:off x="3102766" y="1850708"/>
                  <a:ext cx="388022" cy="193860"/>
                </a:xfrm>
                <a:custGeom>
                  <a:avLst/>
                  <a:gdLst>
                    <a:gd name="connsiteX0" fmla="*/ 75808 w 88809"/>
                    <a:gd name="connsiteY0" fmla="*/ 6501 h 44370"/>
                    <a:gd name="connsiteX1" fmla="*/ 75808 w 88809"/>
                    <a:gd name="connsiteY1" fmla="*/ 37870 h 44370"/>
                    <a:gd name="connsiteX2" fmla="*/ 13002 w 88809"/>
                    <a:gd name="connsiteY2" fmla="*/ 37870 h 44370"/>
                    <a:gd name="connsiteX3" fmla="*/ 13002 w 88809"/>
                    <a:gd name="connsiteY3" fmla="*/ 6501 h 44370"/>
                    <a:gd name="connsiteX4" fmla="*/ 75808 w 88809"/>
                    <a:gd name="connsiteY4" fmla="*/ 6501 h 44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9" h="44370">
                      <a:moveTo>
                        <a:pt x="75808" y="6501"/>
                      </a:moveTo>
                      <a:cubicBezTo>
                        <a:pt x="93144" y="15169"/>
                        <a:pt x="93144" y="29202"/>
                        <a:pt x="75808" y="37870"/>
                      </a:cubicBezTo>
                      <a:cubicBezTo>
                        <a:pt x="58473" y="46538"/>
                        <a:pt x="30337" y="46538"/>
                        <a:pt x="13002" y="37870"/>
                      </a:cubicBezTo>
                      <a:cubicBezTo>
                        <a:pt x="-4334" y="29202"/>
                        <a:pt x="-4334" y="15169"/>
                        <a:pt x="13002" y="6501"/>
                      </a:cubicBezTo>
                      <a:cubicBezTo>
                        <a:pt x="30337" y="-2167"/>
                        <a:pt x="58473" y="-2167"/>
                        <a:pt x="75808" y="6501"/>
                      </a:cubicBezTo>
                      <a:close/>
                    </a:path>
                  </a:pathLst>
                </a:custGeom>
                <a:solidFill>
                  <a:srgbClr val="D1D2D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1" name="Freeform: Shape 9930">
                  <a:extLst>
                    <a:ext uri="{FF2B5EF4-FFF2-40B4-BE49-F238E27FC236}">
                      <a16:creationId xmlns:a16="http://schemas.microsoft.com/office/drawing/2014/main" id="{BA3F6FBF-EC49-F536-65FE-1077FC4FB295}"/>
                    </a:ext>
                  </a:extLst>
                </p:cNvPr>
                <p:cNvSpPr/>
                <p:nvPr/>
              </p:nvSpPr>
              <p:spPr>
                <a:xfrm flipH="1">
                  <a:off x="3102766" y="1697870"/>
                  <a:ext cx="388022" cy="249765"/>
                </a:xfrm>
                <a:custGeom>
                  <a:avLst/>
                  <a:gdLst>
                    <a:gd name="connsiteX0" fmla="*/ 0 w 88809"/>
                    <a:gd name="connsiteY0" fmla="*/ 1101 h 57165"/>
                    <a:gd name="connsiteX1" fmla="*/ 0 w 88809"/>
                    <a:gd name="connsiteY1" fmla="*/ 57166 h 57165"/>
                    <a:gd name="connsiteX2" fmla="*/ 88810 w 88809"/>
                    <a:gd name="connsiteY2" fmla="*/ 57166 h 57165"/>
                    <a:gd name="connsiteX3" fmla="*/ 88810 w 88809"/>
                    <a:gd name="connsiteY3" fmla="*/ 0 h 57165"/>
                    <a:gd name="connsiteX4" fmla="*/ 0 w 88809"/>
                    <a:gd name="connsiteY4" fmla="*/ 1101 h 5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9" h="57165">
                      <a:moveTo>
                        <a:pt x="0" y="1101"/>
                      </a:moveTo>
                      <a:lnTo>
                        <a:pt x="0" y="57166"/>
                      </a:lnTo>
                      <a:lnTo>
                        <a:pt x="88810" y="57166"/>
                      </a:lnTo>
                      <a:lnTo>
                        <a:pt x="88810" y="0"/>
                      </a:lnTo>
                      <a:lnTo>
                        <a:pt x="0" y="1101"/>
                      </a:lnTo>
                      <a:close/>
                    </a:path>
                  </a:pathLst>
                </a:custGeom>
                <a:solidFill>
                  <a:srgbClr val="D1D2D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2" name="Freeform: Shape 9931">
                  <a:extLst>
                    <a:ext uri="{FF2B5EF4-FFF2-40B4-BE49-F238E27FC236}">
                      <a16:creationId xmlns:a16="http://schemas.microsoft.com/office/drawing/2014/main" id="{37E880E6-7DC8-C9A7-7A59-9DF87399606C}"/>
                    </a:ext>
                  </a:extLst>
                </p:cNvPr>
                <p:cNvSpPr/>
                <p:nvPr/>
              </p:nvSpPr>
              <p:spPr>
                <a:xfrm flipH="1">
                  <a:off x="3071277" y="1727628"/>
                  <a:ext cx="173649" cy="86711"/>
                </a:xfrm>
                <a:custGeom>
                  <a:avLst/>
                  <a:gdLst>
                    <a:gd name="connsiteX0" fmla="*/ 25109 w 39744"/>
                    <a:gd name="connsiteY0" fmla="*/ 1789 h 19846"/>
                    <a:gd name="connsiteX1" fmla="*/ 29305 w 39744"/>
                    <a:gd name="connsiteY1" fmla="*/ 3921 h 19846"/>
                    <a:gd name="connsiteX2" fmla="*/ 29305 w 39744"/>
                    <a:gd name="connsiteY2" fmla="*/ 11557 h 19846"/>
                    <a:gd name="connsiteX3" fmla="*/ 23114 w 39744"/>
                    <a:gd name="connsiteY3" fmla="*/ 14653 h 19846"/>
                    <a:gd name="connsiteX4" fmla="*/ 7842 w 39744"/>
                    <a:gd name="connsiteY4" fmla="*/ 14653 h 19846"/>
                    <a:gd name="connsiteX5" fmla="*/ 3646 w 39744"/>
                    <a:gd name="connsiteY5" fmla="*/ 12520 h 19846"/>
                    <a:gd name="connsiteX6" fmla="*/ 0 w 39744"/>
                    <a:gd name="connsiteY6" fmla="*/ 14377 h 19846"/>
                    <a:gd name="connsiteX7" fmla="*/ 7842 w 39744"/>
                    <a:gd name="connsiteY7" fmla="*/ 18299 h 19846"/>
                    <a:gd name="connsiteX8" fmla="*/ 23114 w 39744"/>
                    <a:gd name="connsiteY8" fmla="*/ 18299 h 19846"/>
                    <a:gd name="connsiteX9" fmla="*/ 36597 w 39744"/>
                    <a:gd name="connsiteY9" fmla="*/ 11557 h 19846"/>
                    <a:gd name="connsiteX10" fmla="*/ 36597 w 39744"/>
                    <a:gd name="connsiteY10" fmla="*/ 2477 h 19846"/>
                    <a:gd name="connsiteX11" fmla="*/ 28755 w 39744"/>
                    <a:gd name="connsiteY11" fmla="*/ 0 h 19846"/>
                    <a:gd name="connsiteX12" fmla="*/ 25109 w 39744"/>
                    <a:gd name="connsiteY12" fmla="*/ 1857 h 1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44" h="19846">
                      <a:moveTo>
                        <a:pt x="25109" y="1789"/>
                      </a:moveTo>
                      <a:lnTo>
                        <a:pt x="29305" y="3921"/>
                      </a:lnTo>
                      <a:cubicBezTo>
                        <a:pt x="33502" y="5985"/>
                        <a:pt x="33502" y="9424"/>
                        <a:pt x="29305" y="11557"/>
                      </a:cubicBezTo>
                      <a:lnTo>
                        <a:pt x="23114" y="14653"/>
                      </a:lnTo>
                      <a:cubicBezTo>
                        <a:pt x="18918" y="16716"/>
                        <a:pt x="12039" y="16716"/>
                        <a:pt x="7842" y="14653"/>
                      </a:cubicBezTo>
                      <a:lnTo>
                        <a:pt x="3646" y="12520"/>
                      </a:lnTo>
                      <a:lnTo>
                        <a:pt x="0" y="14377"/>
                      </a:lnTo>
                      <a:lnTo>
                        <a:pt x="7842" y="18299"/>
                      </a:lnTo>
                      <a:cubicBezTo>
                        <a:pt x="12039" y="20362"/>
                        <a:pt x="18918" y="20362"/>
                        <a:pt x="23114" y="18299"/>
                      </a:cubicBezTo>
                      <a:lnTo>
                        <a:pt x="36597" y="11557"/>
                      </a:lnTo>
                      <a:cubicBezTo>
                        <a:pt x="40793" y="9493"/>
                        <a:pt x="40793" y="4540"/>
                        <a:pt x="36597" y="2477"/>
                      </a:cubicBezTo>
                      <a:lnTo>
                        <a:pt x="28755" y="0"/>
                      </a:lnTo>
                      <a:lnTo>
                        <a:pt x="25109" y="1857"/>
                      </a:lnTo>
                      <a:close/>
                    </a:path>
                  </a:pathLst>
                </a:custGeom>
                <a:solidFill>
                  <a:srgbClr val="9E9E9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3" name="Freeform: Shape 9932">
                  <a:extLst>
                    <a:ext uri="{FF2B5EF4-FFF2-40B4-BE49-F238E27FC236}">
                      <a16:creationId xmlns:a16="http://schemas.microsoft.com/office/drawing/2014/main" id="{8C99CE5A-61A3-BB3F-B137-ADF0B3B0EC21}"/>
                    </a:ext>
                  </a:extLst>
                </p:cNvPr>
                <p:cNvSpPr/>
                <p:nvPr/>
              </p:nvSpPr>
              <p:spPr>
                <a:xfrm flipH="1">
                  <a:off x="3071277" y="1721013"/>
                  <a:ext cx="173649" cy="86711"/>
                </a:xfrm>
                <a:custGeom>
                  <a:avLst/>
                  <a:gdLst>
                    <a:gd name="connsiteX0" fmla="*/ 25109 w 39744"/>
                    <a:gd name="connsiteY0" fmla="*/ 1789 h 19846"/>
                    <a:gd name="connsiteX1" fmla="*/ 29305 w 39744"/>
                    <a:gd name="connsiteY1" fmla="*/ 3921 h 19846"/>
                    <a:gd name="connsiteX2" fmla="*/ 29305 w 39744"/>
                    <a:gd name="connsiteY2" fmla="*/ 11557 h 19846"/>
                    <a:gd name="connsiteX3" fmla="*/ 23114 w 39744"/>
                    <a:gd name="connsiteY3" fmla="*/ 14653 h 19846"/>
                    <a:gd name="connsiteX4" fmla="*/ 7842 w 39744"/>
                    <a:gd name="connsiteY4" fmla="*/ 14653 h 19846"/>
                    <a:gd name="connsiteX5" fmla="*/ 3646 w 39744"/>
                    <a:gd name="connsiteY5" fmla="*/ 12520 h 19846"/>
                    <a:gd name="connsiteX6" fmla="*/ 0 w 39744"/>
                    <a:gd name="connsiteY6" fmla="*/ 14377 h 19846"/>
                    <a:gd name="connsiteX7" fmla="*/ 7842 w 39744"/>
                    <a:gd name="connsiteY7" fmla="*/ 18299 h 19846"/>
                    <a:gd name="connsiteX8" fmla="*/ 23114 w 39744"/>
                    <a:gd name="connsiteY8" fmla="*/ 18299 h 19846"/>
                    <a:gd name="connsiteX9" fmla="*/ 36597 w 39744"/>
                    <a:gd name="connsiteY9" fmla="*/ 11557 h 19846"/>
                    <a:gd name="connsiteX10" fmla="*/ 36597 w 39744"/>
                    <a:gd name="connsiteY10" fmla="*/ 3921 h 19846"/>
                    <a:gd name="connsiteX11" fmla="*/ 28755 w 39744"/>
                    <a:gd name="connsiteY11" fmla="*/ 0 h 19846"/>
                    <a:gd name="connsiteX12" fmla="*/ 25109 w 39744"/>
                    <a:gd name="connsiteY12" fmla="*/ 1857 h 1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44" h="19846">
                      <a:moveTo>
                        <a:pt x="25109" y="1789"/>
                      </a:moveTo>
                      <a:lnTo>
                        <a:pt x="29305" y="3921"/>
                      </a:lnTo>
                      <a:cubicBezTo>
                        <a:pt x="33502" y="5985"/>
                        <a:pt x="33502" y="9424"/>
                        <a:pt x="29305" y="11557"/>
                      </a:cubicBezTo>
                      <a:lnTo>
                        <a:pt x="23114" y="14653"/>
                      </a:lnTo>
                      <a:cubicBezTo>
                        <a:pt x="18918" y="16716"/>
                        <a:pt x="12039" y="16716"/>
                        <a:pt x="7842" y="14653"/>
                      </a:cubicBezTo>
                      <a:lnTo>
                        <a:pt x="3646" y="12520"/>
                      </a:lnTo>
                      <a:lnTo>
                        <a:pt x="0" y="14377"/>
                      </a:lnTo>
                      <a:lnTo>
                        <a:pt x="7842" y="18299"/>
                      </a:lnTo>
                      <a:cubicBezTo>
                        <a:pt x="12039" y="20362"/>
                        <a:pt x="18918" y="20362"/>
                        <a:pt x="23114" y="18299"/>
                      </a:cubicBezTo>
                      <a:lnTo>
                        <a:pt x="36597" y="11557"/>
                      </a:lnTo>
                      <a:cubicBezTo>
                        <a:pt x="40793" y="9493"/>
                        <a:pt x="40793" y="6054"/>
                        <a:pt x="36597" y="3921"/>
                      </a:cubicBezTo>
                      <a:lnTo>
                        <a:pt x="28755" y="0"/>
                      </a:lnTo>
                      <a:lnTo>
                        <a:pt x="25109" y="1857"/>
                      </a:ln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4" name="Freeform: Shape 9933">
                  <a:extLst>
                    <a:ext uri="{FF2B5EF4-FFF2-40B4-BE49-F238E27FC236}">
                      <a16:creationId xmlns:a16="http://schemas.microsoft.com/office/drawing/2014/main" id="{FCBDEE78-38AD-C338-50E2-6CA985BC528E}"/>
                    </a:ext>
                  </a:extLst>
                </p:cNvPr>
                <p:cNvSpPr/>
                <p:nvPr/>
              </p:nvSpPr>
              <p:spPr>
                <a:xfrm flipH="1">
                  <a:off x="3305941" y="1782030"/>
                  <a:ext cx="155089" cy="229425"/>
                </a:xfrm>
                <a:custGeom>
                  <a:avLst/>
                  <a:gdLst>
                    <a:gd name="connsiteX0" fmla="*/ 0 w 35496"/>
                    <a:gd name="connsiteY0" fmla="*/ 0 h 52510"/>
                    <a:gd name="connsiteX1" fmla="*/ 0 w 35496"/>
                    <a:gd name="connsiteY1" fmla="*/ 37973 h 52510"/>
                    <a:gd name="connsiteX2" fmla="*/ 35497 w 35496"/>
                    <a:gd name="connsiteY2" fmla="*/ 52488 h 52510"/>
                    <a:gd name="connsiteX3" fmla="*/ 0 w 35496"/>
                    <a:gd name="connsiteY3" fmla="*/ 0 h 52510"/>
                  </a:gdLst>
                  <a:ahLst/>
                  <a:cxnLst>
                    <a:cxn ang="0">
                      <a:pos x="connsiteX0" y="connsiteY0"/>
                    </a:cxn>
                    <a:cxn ang="0">
                      <a:pos x="connsiteX1" y="connsiteY1"/>
                    </a:cxn>
                    <a:cxn ang="0">
                      <a:pos x="connsiteX2" y="connsiteY2"/>
                    </a:cxn>
                    <a:cxn ang="0">
                      <a:pos x="connsiteX3" y="connsiteY3"/>
                    </a:cxn>
                  </a:cxnLst>
                  <a:rect l="l" t="t" r="r" b="b"/>
                  <a:pathLst>
                    <a:path w="35496" h="52510">
                      <a:moveTo>
                        <a:pt x="0" y="0"/>
                      </a:moveTo>
                      <a:lnTo>
                        <a:pt x="0" y="37973"/>
                      </a:lnTo>
                      <a:cubicBezTo>
                        <a:pt x="0" y="37973"/>
                        <a:pt x="7017" y="53176"/>
                        <a:pt x="35497" y="52488"/>
                      </a:cubicBezTo>
                      <a:cubicBezTo>
                        <a:pt x="10525" y="37973"/>
                        <a:pt x="4678" y="29787"/>
                        <a:pt x="0" y="0"/>
                      </a:cubicBezTo>
                      <a:close/>
                    </a:path>
                  </a:pathLst>
                </a:custGeom>
                <a:solidFill>
                  <a:srgbClr val="E6E6E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5" name="Freeform: Shape 9934">
                  <a:extLst>
                    <a:ext uri="{FF2B5EF4-FFF2-40B4-BE49-F238E27FC236}">
                      <a16:creationId xmlns:a16="http://schemas.microsoft.com/office/drawing/2014/main" id="{7D115B36-0C2B-C307-6C77-3E1A8F6790B6}"/>
                    </a:ext>
                  </a:extLst>
                </p:cNvPr>
                <p:cNvSpPr/>
                <p:nvPr/>
              </p:nvSpPr>
              <p:spPr>
                <a:xfrm flipH="1">
                  <a:off x="3102766" y="1600940"/>
                  <a:ext cx="388022" cy="193860"/>
                </a:xfrm>
                <a:custGeom>
                  <a:avLst/>
                  <a:gdLst>
                    <a:gd name="connsiteX0" fmla="*/ 75808 w 88809"/>
                    <a:gd name="connsiteY0" fmla="*/ 6501 h 44370"/>
                    <a:gd name="connsiteX1" fmla="*/ 75808 w 88809"/>
                    <a:gd name="connsiteY1" fmla="*/ 37870 h 44370"/>
                    <a:gd name="connsiteX2" fmla="*/ 13002 w 88809"/>
                    <a:gd name="connsiteY2" fmla="*/ 37870 h 44370"/>
                    <a:gd name="connsiteX3" fmla="*/ 13002 w 88809"/>
                    <a:gd name="connsiteY3" fmla="*/ 6501 h 44370"/>
                    <a:gd name="connsiteX4" fmla="*/ 75808 w 88809"/>
                    <a:gd name="connsiteY4" fmla="*/ 6501 h 44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9" h="44370">
                      <a:moveTo>
                        <a:pt x="75808" y="6501"/>
                      </a:moveTo>
                      <a:cubicBezTo>
                        <a:pt x="93144" y="15169"/>
                        <a:pt x="93144" y="29202"/>
                        <a:pt x="75808" y="37870"/>
                      </a:cubicBezTo>
                      <a:cubicBezTo>
                        <a:pt x="58473" y="46538"/>
                        <a:pt x="30337" y="46538"/>
                        <a:pt x="13002" y="37870"/>
                      </a:cubicBezTo>
                      <a:cubicBezTo>
                        <a:pt x="-4334" y="29202"/>
                        <a:pt x="-4334" y="15169"/>
                        <a:pt x="13002" y="6501"/>
                      </a:cubicBezTo>
                      <a:cubicBezTo>
                        <a:pt x="30337" y="-2167"/>
                        <a:pt x="58473" y="-2167"/>
                        <a:pt x="75808" y="6501"/>
                      </a:cubicBezTo>
                      <a:close/>
                    </a:path>
                  </a:pathLst>
                </a:custGeom>
                <a:solidFill>
                  <a:srgbClr val="E6E6E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6" name="Freeform: Shape 9935">
                  <a:extLst>
                    <a:ext uri="{FF2B5EF4-FFF2-40B4-BE49-F238E27FC236}">
                      <a16:creationId xmlns:a16="http://schemas.microsoft.com/office/drawing/2014/main" id="{3E464111-6538-9073-2B6A-3433A79B07D9}"/>
                    </a:ext>
                  </a:extLst>
                </p:cNvPr>
                <p:cNvSpPr/>
                <p:nvPr/>
              </p:nvSpPr>
              <p:spPr>
                <a:xfrm flipH="1">
                  <a:off x="3115611" y="1607253"/>
                  <a:ext cx="362026" cy="181238"/>
                </a:xfrm>
                <a:custGeom>
                  <a:avLst/>
                  <a:gdLst>
                    <a:gd name="connsiteX0" fmla="*/ 70735 w 82859"/>
                    <a:gd name="connsiteY0" fmla="*/ 6088 h 41481"/>
                    <a:gd name="connsiteX1" fmla="*/ 70735 w 82859"/>
                    <a:gd name="connsiteY1" fmla="*/ 35393 h 41481"/>
                    <a:gd name="connsiteX2" fmla="*/ 12125 w 82859"/>
                    <a:gd name="connsiteY2" fmla="*/ 35393 h 41481"/>
                    <a:gd name="connsiteX3" fmla="*/ 12125 w 82859"/>
                    <a:gd name="connsiteY3" fmla="*/ 6088 h 41481"/>
                    <a:gd name="connsiteX4" fmla="*/ 70735 w 82859"/>
                    <a:gd name="connsiteY4" fmla="*/ 6088 h 41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59" h="41481">
                      <a:moveTo>
                        <a:pt x="70735" y="6088"/>
                      </a:moveTo>
                      <a:cubicBezTo>
                        <a:pt x="86901" y="14205"/>
                        <a:pt x="86901" y="27276"/>
                        <a:pt x="70735" y="35393"/>
                      </a:cubicBezTo>
                      <a:cubicBezTo>
                        <a:pt x="54569" y="43511"/>
                        <a:pt x="28291" y="43511"/>
                        <a:pt x="12125" y="35393"/>
                      </a:cubicBezTo>
                      <a:cubicBezTo>
                        <a:pt x="-4042" y="27276"/>
                        <a:pt x="-4042" y="14205"/>
                        <a:pt x="12125" y="6088"/>
                      </a:cubicBezTo>
                      <a:cubicBezTo>
                        <a:pt x="28291" y="-2029"/>
                        <a:pt x="54569" y="-2029"/>
                        <a:pt x="70735" y="6088"/>
                      </a:cubicBezTo>
                      <a:close/>
                    </a:path>
                  </a:pathLst>
                </a:custGeom>
                <a:solidFill>
                  <a:srgbClr val="F3F3F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7" name="Freeform: Shape 9936">
                  <a:extLst>
                    <a:ext uri="{FF2B5EF4-FFF2-40B4-BE49-F238E27FC236}">
                      <a16:creationId xmlns:a16="http://schemas.microsoft.com/office/drawing/2014/main" id="{C265CBED-5C1E-B74C-C27C-0C9AE5269DEE}"/>
                    </a:ext>
                  </a:extLst>
                </p:cNvPr>
                <p:cNvSpPr/>
                <p:nvPr/>
              </p:nvSpPr>
              <p:spPr>
                <a:xfrm flipH="1">
                  <a:off x="3223590" y="1623331"/>
                  <a:ext cx="132845" cy="71532"/>
                </a:xfrm>
                <a:custGeom>
                  <a:avLst/>
                  <a:gdLst>
                    <a:gd name="connsiteX0" fmla="*/ 3852 w 30405"/>
                    <a:gd name="connsiteY0" fmla="*/ 16372 h 16372"/>
                    <a:gd name="connsiteX1" fmla="*/ 3852 w 30405"/>
                    <a:gd name="connsiteY1" fmla="*/ 8461 h 16372"/>
                    <a:gd name="connsiteX2" fmla="*/ 8461 w 30405"/>
                    <a:gd name="connsiteY2" fmla="*/ 3852 h 16372"/>
                    <a:gd name="connsiteX3" fmla="*/ 21944 w 30405"/>
                    <a:gd name="connsiteY3" fmla="*/ 3852 h 16372"/>
                    <a:gd name="connsiteX4" fmla="*/ 26553 w 30405"/>
                    <a:gd name="connsiteY4" fmla="*/ 8461 h 16372"/>
                    <a:gd name="connsiteX5" fmla="*/ 26553 w 30405"/>
                    <a:gd name="connsiteY5" fmla="*/ 16372 h 16372"/>
                    <a:gd name="connsiteX6" fmla="*/ 30406 w 30405"/>
                    <a:gd name="connsiteY6" fmla="*/ 16372 h 16372"/>
                    <a:gd name="connsiteX7" fmla="*/ 30406 w 30405"/>
                    <a:gd name="connsiteY7" fmla="*/ 4609 h 16372"/>
                    <a:gd name="connsiteX8" fmla="*/ 25797 w 30405"/>
                    <a:gd name="connsiteY8" fmla="*/ 0 h 16372"/>
                    <a:gd name="connsiteX9" fmla="*/ 4609 w 30405"/>
                    <a:gd name="connsiteY9" fmla="*/ 0 h 16372"/>
                    <a:gd name="connsiteX10" fmla="*/ 0 w 30405"/>
                    <a:gd name="connsiteY10" fmla="*/ 4609 h 16372"/>
                    <a:gd name="connsiteX11" fmla="*/ 0 w 30405"/>
                    <a:gd name="connsiteY11" fmla="*/ 16372 h 16372"/>
                    <a:gd name="connsiteX12" fmla="*/ 3852 w 30405"/>
                    <a:gd name="connsiteY12" fmla="*/ 16372 h 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05" h="16372">
                      <a:moveTo>
                        <a:pt x="3852" y="16372"/>
                      </a:moveTo>
                      <a:lnTo>
                        <a:pt x="3852" y="8461"/>
                      </a:lnTo>
                      <a:cubicBezTo>
                        <a:pt x="3852" y="5916"/>
                        <a:pt x="5916" y="3852"/>
                        <a:pt x="8461" y="3852"/>
                      </a:cubicBezTo>
                      <a:lnTo>
                        <a:pt x="21944" y="3852"/>
                      </a:lnTo>
                      <a:cubicBezTo>
                        <a:pt x="24490" y="3852"/>
                        <a:pt x="26553" y="5916"/>
                        <a:pt x="26553" y="8461"/>
                      </a:cubicBezTo>
                      <a:lnTo>
                        <a:pt x="26553" y="16372"/>
                      </a:lnTo>
                      <a:lnTo>
                        <a:pt x="30406" y="16372"/>
                      </a:lnTo>
                      <a:lnTo>
                        <a:pt x="30406" y="4609"/>
                      </a:lnTo>
                      <a:cubicBezTo>
                        <a:pt x="30406" y="2064"/>
                        <a:pt x="28342" y="0"/>
                        <a:pt x="25797" y="0"/>
                      </a:cubicBezTo>
                      <a:lnTo>
                        <a:pt x="4609" y="0"/>
                      </a:lnTo>
                      <a:cubicBezTo>
                        <a:pt x="2064" y="0"/>
                        <a:pt x="0" y="2064"/>
                        <a:pt x="0" y="4609"/>
                      </a:cubicBezTo>
                      <a:lnTo>
                        <a:pt x="0" y="16372"/>
                      </a:lnTo>
                      <a:lnTo>
                        <a:pt x="3852" y="16372"/>
                      </a:lnTo>
                      <a:close/>
                    </a:path>
                  </a:pathLst>
                </a:custGeom>
                <a:solidFill>
                  <a:srgbClr val="E0E1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8" name="Freeform: Shape 9937">
                  <a:extLst>
                    <a:ext uri="{FF2B5EF4-FFF2-40B4-BE49-F238E27FC236}">
                      <a16:creationId xmlns:a16="http://schemas.microsoft.com/office/drawing/2014/main" id="{39FC2C03-FA09-0B06-98EE-DCEB14690D47}"/>
                    </a:ext>
                  </a:extLst>
                </p:cNvPr>
                <p:cNvSpPr/>
                <p:nvPr/>
              </p:nvSpPr>
              <p:spPr>
                <a:xfrm flipH="1">
                  <a:off x="3223590" y="1628741"/>
                  <a:ext cx="132845" cy="71532"/>
                </a:xfrm>
                <a:custGeom>
                  <a:avLst/>
                  <a:gdLst>
                    <a:gd name="connsiteX0" fmla="*/ 3852 w 30405"/>
                    <a:gd name="connsiteY0" fmla="*/ 16372 h 16372"/>
                    <a:gd name="connsiteX1" fmla="*/ 3852 w 30405"/>
                    <a:gd name="connsiteY1" fmla="*/ 8461 h 16372"/>
                    <a:gd name="connsiteX2" fmla="*/ 8461 w 30405"/>
                    <a:gd name="connsiteY2" fmla="*/ 3852 h 16372"/>
                    <a:gd name="connsiteX3" fmla="*/ 21944 w 30405"/>
                    <a:gd name="connsiteY3" fmla="*/ 3852 h 16372"/>
                    <a:gd name="connsiteX4" fmla="*/ 26553 w 30405"/>
                    <a:gd name="connsiteY4" fmla="*/ 8461 h 16372"/>
                    <a:gd name="connsiteX5" fmla="*/ 26553 w 30405"/>
                    <a:gd name="connsiteY5" fmla="*/ 16372 h 16372"/>
                    <a:gd name="connsiteX6" fmla="*/ 30406 w 30405"/>
                    <a:gd name="connsiteY6" fmla="*/ 16372 h 16372"/>
                    <a:gd name="connsiteX7" fmla="*/ 30406 w 30405"/>
                    <a:gd name="connsiteY7" fmla="*/ 4609 h 16372"/>
                    <a:gd name="connsiteX8" fmla="*/ 25797 w 30405"/>
                    <a:gd name="connsiteY8" fmla="*/ 0 h 16372"/>
                    <a:gd name="connsiteX9" fmla="*/ 4609 w 30405"/>
                    <a:gd name="connsiteY9" fmla="*/ 0 h 16372"/>
                    <a:gd name="connsiteX10" fmla="*/ 0 w 30405"/>
                    <a:gd name="connsiteY10" fmla="*/ 4609 h 16372"/>
                    <a:gd name="connsiteX11" fmla="*/ 0 w 30405"/>
                    <a:gd name="connsiteY11" fmla="*/ 16372 h 16372"/>
                    <a:gd name="connsiteX12" fmla="*/ 3852 w 30405"/>
                    <a:gd name="connsiteY12" fmla="*/ 16372 h 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05" h="16372">
                      <a:moveTo>
                        <a:pt x="3852" y="16372"/>
                      </a:moveTo>
                      <a:lnTo>
                        <a:pt x="3852" y="8461"/>
                      </a:lnTo>
                      <a:cubicBezTo>
                        <a:pt x="3852" y="5916"/>
                        <a:pt x="5916" y="3852"/>
                        <a:pt x="8461" y="3852"/>
                      </a:cubicBezTo>
                      <a:lnTo>
                        <a:pt x="21944" y="3852"/>
                      </a:lnTo>
                      <a:cubicBezTo>
                        <a:pt x="24490" y="3852"/>
                        <a:pt x="26553" y="5916"/>
                        <a:pt x="26553" y="8461"/>
                      </a:cubicBezTo>
                      <a:lnTo>
                        <a:pt x="26553" y="16372"/>
                      </a:lnTo>
                      <a:lnTo>
                        <a:pt x="30406" y="16372"/>
                      </a:lnTo>
                      <a:lnTo>
                        <a:pt x="30406" y="4609"/>
                      </a:lnTo>
                      <a:cubicBezTo>
                        <a:pt x="30406" y="2064"/>
                        <a:pt x="28342" y="0"/>
                        <a:pt x="25797" y="0"/>
                      </a:cubicBezTo>
                      <a:lnTo>
                        <a:pt x="4609" y="0"/>
                      </a:lnTo>
                      <a:cubicBezTo>
                        <a:pt x="2064" y="0"/>
                        <a:pt x="0" y="2064"/>
                        <a:pt x="0" y="4609"/>
                      </a:cubicBezTo>
                      <a:lnTo>
                        <a:pt x="0" y="16372"/>
                      </a:lnTo>
                      <a:lnTo>
                        <a:pt x="3852" y="16372"/>
                      </a:ln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69" name="Freeform: Shape 9938">
                  <a:extLst>
                    <a:ext uri="{FF2B5EF4-FFF2-40B4-BE49-F238E27FC236}">
                      <a16:creationId xmlns:a16="http://schemas.microsoft.com/office/drawing/2014/main" id="{3645F200-3A86-D799-4E11-52FA4E2BD994}"/>
                    </a:ext>
                  </a:extLst>
                </p:cNvPr>
                <p:cNvSpPr/>
                <p:nvPr/>
              </p:nvSpPr>
              <p:spPr>
                <a:xfrm flipH="1">
                  <a:off x="3213969" y="1691561"/>
                  <a:ext cx="201677" cy="64682"/>
                </a:xfrm>
                <a:custGeom>
                  <a:avLst/>
                  <a:gdLst>
                    <a:gd name="connsiteX0" fmla="*/ 0 w 46159"/>
                    <a:gd name="connsiteY0" fmla="*/ 0 h 14804"/>
                    <a:gd name="connsiteX1" fmla="*/ 21050 w 46159"/>
                    <a:gd name="connsiteY1" fmla="*/ 11419 h 14804"/>
                    <a:gd name="connsiteX2" fmla="*/ 46159 w 46159"/>
                    <a:gd name="connsiteY2" fmla="*/ 9562 h 14804"/>
                    <a:gd name="connsiteX3" fmla="*/ 20293 w 46159"/>
                    <a:gd name="connsiteY3" fmla="*/ 14377 h 14804"/>
                    <a:gd name="connsiteX4" fmla="*/ 0 w 46159"/>
                    <a:gd name="connsiteY4" fmla="*/ 0 h 14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9" h="14804">
                      <a:moveTo>
                        <a:pt x="0" y="0"/>
                      </a:moveTo>
                      <a:cubicBezTo>
                        <a:pt x="0" y="0"/>
                        <a:pt x="5710" y="9631"/>
                        <a:pt x="21050" y="11419"/>
                      </a:cubicBezTo>
                      <a:cubicBezTo>
                        <a:pt x="37285" y="12726"/>
                        <a:pt x="46159" y="9562"/>
                        <a:pt x="46159" y="9562"/>
                      </a:cubicBezTo>
                      <a:cubicBezTo>
                        <a:pt x="46159" y="9562"/>
                        <a:pt x="32882" y="16579"/>
                        <a:pt x="20293" y="14377"/>
                      </a:cubicBezTo>
                      <a:cubicBezTo>
                        <a:pt x="7705" y="12176"/>
                        <a:pt x="0" y="0"/>
                        <a:pt x="0" y="0"/>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44" name="Group 343">
                <a:extLst>
                  <a:ext uri="{FF2B5EF4-FFF2-40B4-BE49-F238E27FC236}">
                    <a16:creationId xmlns:a16="http://schemas.microsoft.com/office/drawing/2014/main" id="{29CA161A-FFC7-241D-2A9D-F34D2C63A266}"/>
                  </a:ext>
                </a:extLst>
              </p:cNvPr>
              <p:cNvGrpSpPr/>
              <p:nvPr/>
            </p:nvGrpSpPr>
            <p:grpSpPr>
              <a:xfrm>
                <a:off x="5406563" y="3115163"/>
                <a:ext cx="213996" cy="247616"/>
                <a:chOff x="3546696" y="1679463"/>
                <a:chExt cx="278845" cy="322652"/>
              </a:xfrm>
            </p:grpSpPr>
            <p:sp>
              <p:nvSpPr>
                <p:cNvPr id="347" name="Freeform: Shape 9917">
                  <a:extLst>
                    <a:ext uri="{FF2B5EF4-FFF2-40B4-BE49-F238E27FC236}">
                      <a16:creationId xmlns:a16="http://schemas.microsoft.com/office/drawing/2014/main" id="{240572E2-895E-6EBE-E540-644F546D1415}"/>
                    </a:ext>
                  </a:extLst>
                </p:cNvPr>
                <p:cNvSpPr/>
                <p:nvPr/>
              </p:nvSpPr>
              <p:spPr>
                <a:xfrm flipH="1">
                  <a:off x="3546770" y="1862506"/>
                  <a:ext cx="278771" cy="139609"/>
                </a:xfrm>
                <a:custGeom>
                  <a:avLst/>
                  <a:gdLst>
                    <a:gd name="connsiteX0" fmla="*/ 54466 w 63804"/>
                    <a:gd name="connsiteY0" fmla="*/ 4695 h 31953"/>
                    <a:gd name="connsiteX1" fmla="*/ 54466 w 63804"/>
                    <a:gd name="connsiteY1" fmla="*/ 27259 h 31953"/>
                    <a:gd name="connsiteX2" fmla="*/ 9339 w 63804"/>
                    <a:gd name="connsiteY2" fmla="*/ 27259 h 31953"/>
                    <a:gd name="connsiteX3" fmla="*/ 9339 w 63804"/>
                    <a:gd name="connsiteY3" fmla="*/ 4695 h 31953"/>
                    <a:gd name="connsiteX4" fmla="*/ 54466 w 63804"/>
                    <a:gd name="connsiteY4" fmla="*/ 4695 h 31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04" h="31953">
                      <a:moveTo>
                        <a:pt x="54466" y="4695"/>
                      </a:moveTo>
                      <a:cubicBezTo>
                        <a:pt x="66917" y="10955"/>
                        <a:pt x="66917" y="20999"/>
                        <a:pt x="54466" y="27259"/>
                      </a:cubicBezTo>
                      <a:cubicBezTo>
                        <a:pt x="42015" y="33519"/>
                        <a:pt x="21790" y="33519"/>
                        <a:pt x="9339" y="27259"/>
                      </a:cubicBezTo>
                      <a:cubicBezTo>
                        <a:pt x="-3113" y="20999"/>
                        <a:pt x="-3113" y="10955"/>
                        <a:pt x="9339" y="4695"/>
                      </a:cubicBezTo>
                      <a:cubicBezTo>
                        <a:pt x="21790" y="-1565"/>
                        <a:pt x="42015" y="-1565"/>
                        <a:pt x="54466" y="4695"/>
                      </a:cubicBezTo>
                      <a:close/>
                    </a:path>
                  </a:pathLst>
                </a:custGeom>
                <a:solidFill>
                  <a:srgbClr val="B9B9B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8" name="Freeform: Shape 9918">
                  <a:extLst>
                    <a:ext uri="{FF2B5EF4-FFF2-40B4-BE49-F238E27FC236}">
                      <a16:creationId xmlns:a16="http://schemas.microsoft.com/office/drawing/2014/main" id="{0FCEAE03-333A-81BB-8FCC-23A69477B3C1}"/>
                    </a:ext>
                  </a:extLst>
                </p:cNvPr>
                <p:cNvSpPr/>
                <p:nvPr/>
              </p:nvSpPr>
              <p:spPr>
                <a:xfrm flipH="1">
                  <a:off x="3546770" y="1859198"/>
                  <a:ext cx="278771" cy="139609"/>
                </a:xfrm>
                <a:custGeom>
                  <a:avLst/>
                  <a:gdLst>
                    <a:gd name="connsiteX0" fmla="*/ 54466 w 63804"/>
                    <a:gd name="connsiteY0" fmla="*/ 4695 h 31953"/>
                    <a:gd name="connsiteX1" fmla="*/ 54466 w 63804"/>
                    <a:gd name="connsiteY1" fmla="*/ 27259 h 31953"/>
                    <a:gd name="connsiteX2" fmla="*/ 9339 w 63804"/>
                    <a:gd name="connsiteY2" fmla="*/ 27259 h 31953"/>
                    <a:gd name="connsiteX3" fmla="*/ 9339 w 63804"/>
                    <a:gd name="connsiteY3" fmla="*/ 4695 h 31953"/>
                    <a:gd name="connsiteX4" fmla="*/ 54466 w 63804"/>
                    <a:gd name="connsiteY4" fmla="*/ 4695 h 31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04" h="31953">
                      <a:moveTo>
                        <a:pt x="54466" y="4695"/>
                      </a:moveTo>
                      <a:cubicBezTo>
                        <a:pt x="66917" y="10955"/>
                        <a:pt x="66917" y="20999"/>
                        <a:pt x="54466" y="27259"/>
                      </a:cubicBezTo>
                      <a:cubicBezTo>
                        <a:pt x="42015" y="33519"/>
                        <a:pt x="21790" y="33519"/>
                        <a:pt x="9339" y="27259"/>
                      </a:cubicBezTo>
                      <a:cubicBezTo>
                        <a:pt x="-3113" y="20999"/>
                        <a:pt x="-3113" y="10955"/>
                        <a:pt x="9339" y="4695"/>
                      </a:cubicBezTo>
                      <a:cubicBezTo>
                        <a:pt x="21790" y="-1565"/>
                        <a:pt x="42015" y="-1565"/>
                        <a:pt x="54466" y="4695"/>
                      </a:cubicBezTo>
                      <a:close/>
                    </a:path>
                  </a:pathLst>
                </a:custGeom>
                <a:solidFill>
                  <a:srgbClr val="D1D2D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9" name="Freeform: Shape 9919">
                  <a:extLst>
                    <a:ext uri="{FF2B5EF4-FFF2-40B4-BE49-F238E27FC236}">
                      <a16:creationId xmlns:a16="http://schemas.microsoft.com/office/drawing/2014/main" id="{D688F50A-8C5D-DE81-1AAC-F5EB09124D88}"/>
                    </a:ext>
                  </a:extLst>
                </p:cNvPr>
                <p:cNvSpPr/>
                <p:nvPr/>
              </p:nvSpPr>
              <p:spPr>
                <a:xfrm flipH="1">
                  <a:off x="3546696" y="1749269"/>
                  <a:ext cx="278618" cy="179434"/>
                </a:xfrm>
                <a:custGeom>
                  <a:avLst/>
                  <a:gdLst>
                    <a:gd name="connsiteX0" fmla="*/ 0 w 63769"/>
                    <a:gd name="connsiteY0" fmla="*/ 825 h 41068"/>
                    <a:gd name="connsiteX1" fmla="*/ 0 w 63769"/>
                    <a:gd name="connsiteY1" fmla="*/ 41069 h 41068"/>
                    <a:gd name="connsiteX2" fmla="*/ 63770 w 63769"/>
                    <a:gd name="connsiteY2" fmla="*/ 41069 h 41068"/>
                    <a:gd name="connsiteX3" fmla="*/ 63770 w 63769"/>
                    <a:gd name="connsiteY3" fmla="*/ 0 h 41068"/>
                    <a:gd name="connsiteX4" fmla="*/ 0 w 63769"/>
                    <a:gd name="connsiteY4" fmla="*/ 825 h 4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69" h="41068">
                      <a:moveTo>
                        <a:pt x="0" y="825"/>
                      </a:moveTo>
                      <a:lnTo>
                        <a:pt x="0" y="41069"/>
                      </a:lnTo>
                      <a:lnTo>
                        <a:pt x="63770" y="41069"/>
                      </a:lnTo>
                      <a:lnTo>
                        <a:pt x="63770" y="0"/>
                      </a:lnTo>
                      <a:lnTo>
                        <a:pt x="0" y="825"/>
                      </a:lnTo>
                      <a:close/>
                    </a:path>
                  </a:pathLst>
                </a:custGeom>
                <a:solidFill>
                  <a:srgbClr val="D1D2D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0" name="Freeform: Shape 9920">
                  <a:extLst>
                    <a:ext uri="{FF2B5EF4-FFF2-40B4-BE49-F238E27FC236}">
                      <a16:creationId xmlns:a16="http://schemas.microsoft.com/office/drawing/2014/main" id="{C781C60C-E187-8021-B9CA-EEDC58651C6C}"/>
                    </a:ext>
                  </a:extLst>
                </p:cNvPr>
                <p:cNvSpPr/>
                <p:nvPr/>
              </p:nvSpPr>
              <p:spPr>
                <a:xfrm flipH="1">
                  <a:off x="3692766" y="1809381"/>
                  <a:ext cx="111209" cy="164792"/>
                </a:xfrm>
                <a:custGeom>
                  <a:avLst/>
                  <a:gdLst>
                    <a:gd name="connsiteX0" fmla="*/ 0 w 25453"/>
                    <a:gd name="connsiteY0" fmla="*/ 69 h 37717"/>
                    <a:gd name="connsiteX1" fmla="*/ 0 w 25453"/>
                    <a:gd name="connsiteY1" fmla="*/ 27310 h 37717"/>
                    <a:gd name="connsiteX2" fmla="*/ 25453 w 25453"/>
                    <a:gd name="connsiteY2" fmla="*/ 37698 h 37717"/>
                    <a:gd name="connsiteX3" fmla="*/ 0 w 25453"/>
                    <a:gd name="connsiteY3" fmla="*/ 0 h 37717"/>
                  </a:gdLst>
                  <a:ahLst/>
                  <a:cxnLst>
                    <a:cxn ang="0">
                      <a:pos x="connsiteX0" y="connsiteY0"/>
                    </a:cxn>
                    <a:cxn ang="0">
                      <a:pos x="connsiteX1" y="connsiteY1"/>
                    </a:cxn>
                    <a:cxn ang="0">
                      <a:pos x="connsiteX2" y="connsiteY2"/>
                    </a:cxn>
                    <a:cxn ang="0">
                      <a:pos x="connsiteX3" y="connsiteY3"/>
                    </a:cxn>
                  </a:cxnLst>
                  <a:rect l="l" t="t" r="r" b="b"/>
                  <a:pathLst>
                    <a:path w="25453" h="37717">
                      <a:moveTo>
                        <a:pt x="0" y="69"/>
                      </a:moveTo>
                      <a:lnTo>
                        <a:pt x="0" y="27310"/>
                      </a:lnTo>
                      <a:cubicBezTo>
                        <a:pt x="0" y="27310"/>
                        <a:pt x="5022" y="38248"/>
                        <a:pt x="25453" y="37698"/>
                      </a:cubicBezTo>
                      <a:cubicBezTo>
                        <a:pt x="7567" y="27310"/>
                        <a:pt x="3302" y="21394"/>
                        <a:pt x="0" y="0"/>
                      </a:cubicBezTo>
                      <a:close/>
                    </a:path>
                  </a:pathLst>
                </a:custGeom>
                <a:solidFill>
                  <a:srgbClr val="E6E6E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1" name="Freeform: Shape 9921">
                  <a:extLst>
                    <a:ext uri="{FF2B5EF4-FFF2-40B4-BE49-F238E27FC236}">
                      <a16:creationId xmlns:a16="http://schemas.microsoft.com/office/drawing/2014/main" id="{D40F26DB-176D-72C7-4BF8-395BB770D2AC}"/>
                    </a:ext>
                  </a:extLst>
                </p:cNvPr>
                <p:cNvSpPr/>
                <p:nvPr/>
              </p:nvSpPr>
              <p:spPr>
                <a:xfrm flipH="1">
                  <a:off x="3546770" y="1679463"/>
                  <a:ext cx="278771" cy="139609"/>
                </a:xfrm>
                <a:custGeom>
                  <a:avLst/>
                  <a:gdLst>
                    <a:gd name="connsiteX0" fmla="*/ 54466 w 63804"/>
                    <a:gd name="connsiteY0" fmla="*/ 4695 h 31953"/>
                    <a:gd name="connsiteX1" fmla="*/ 54466 w 63804"/>
                    <a:gd name="connsiteY1" fmla="*/ 27259 h 31953"/>
                    <a:gd name="connsiteX2" fmla="*/ 9339 w 63804"/>
                    <a:gd name="connsiteY2" fmla="*/ 27259 h 31953"/>
                    <a:gd name="connsiteX3" fmla="*/ 9339 w 63804"/>
                    <a:gd name="connsiteY3" fmla="*/ 4695 h 31953"/>
                    <a:gd name="connsiteX4" fmla="*/ 54466 w 63804"/>
                    <a:gd name="connsiteY4" fmla="*/ 4695 h 31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04" h="31953">
                      <a:moveTo>
                        <a:pt x="54466" y="4695"/>
                      </a:moveTo>
                      <a:cubicBezTo>
                        <a:pt x="66917" y="10955"/>
                        <a:pt x="66917" y="20999"/>
                        <a:pt x="54466" y="27259"/>
                      </a:cubicBezTo>
                      <a:cubicBezTo>
                        <a:pt x="42015" y="33519"/>
                        <a:pt x="21790" y="33519"/>
                        <a:pt x="9339" y="27259"/>
                      </a:cubicBezTo>
                      <a:cubicBezTo>
                        <a:pt x="-3113" y="20999"/>
                        <a:pt x="-3113" y="10955"/>
                        <a:pt x="9339" y="4695"/>
                      </a:cubicBezTo>
                      <a:cubicBezTo>
                        <a:pt x="21790" y="-1565"/>
                        <a:pt x="42015" y="-1565"/>
                        <a:pt x="54466" y="4695"/>
                      </a:cubicBezTo>
                      <a:close/>
                    </a:path>
                  </a:pathLst>
                </a:custGeom>
                <a:solidFill>
                  <a:srgbClr val="E6E6E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2" name="Freeform: Shape 9922">
                  <a:extLst>
                    <a:ext uri="{FF2B5EF4-FFF2-40B4-BE49-F238E27FC236}">
                      <a16:creationId xmlns:a16="http://schemas.microsoft.com/office/drawing/2014/main" id="{3D3A804B-4C08-7763-0AAA-F81D880081A0}"/>
                    </a:ext>
                  </a:extLst>
                </p:cNvPr>
                <p:cNvSpPr/>
                <p:nvPr/>
              </p:nvSpPr>
              <p:spPr>
                <a:xfrm flipH="1">
                  <a:off x="3556085" y="1684121"/>
                  <a:ext cx="260136" cy="130293"/>
                </a:xfrm>
                <a:custGeom>
                  <a:avLst/>
                  <a:gdLst>
                    <a:gd name="connsiteX0" fmla="*/ 50820 w 59539"/>
                    <a:gd name="connsiteY0" fmla="*/ 4386 h 29821"/>
                    <a:gd name="connsiteX1" fmla="*/ 50820 w 59539"/>
                    <a:gd name="connsiteY1" fmla="*/ 25436 h 29821"/>
                    <a:gd name="connsiteX2" fmla="*/ 8719 w 59539"/>
                    <a:gd name="connsiteY2" fmla="*/ 25436 h 29821"/>
                    <a:gd name="connsiteX3" fmla="*/ 8719 w 59539"/>
                    <a:gd name="connsiteY3" fmla="*/ 4386 h 29821"/>
                    <a:gd name="connsiteX4" fmla="*/ 50820 w 59539"/>
                    <a:gd name="connsiteY4" fmla="*/ 4386 h 2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9" h="29821">
                      <a:moveTo>
                        <a:pt x="50820" y="4386"/>
                      </a:moveTo>
                      <a:cubicBezTo>
                        <a:pt x="62446" y="10233"/>
                        <a:pt x="62446" y="19657"/>
                        <a:pt x="50820" y="25436"/>
                      </a:cubicBezTo>
                      <a:cubicBezTo>
                        <a:pt x="39194" y="31283"/>
                        <a:pt x="20345" y="31283"/>
                        <a:pt x="8719" y="25436"/>
                      </a:cubicBezTo>
                      <a:cubicBezTo>
                        <a:pt x="-2906" y="19588"/>
                        <a:pt x="-2906" y="10164"/>
                        <a:pt x="8719" y="4386"/>
                      </a:cubicBezTo>
                      <a:cubicBezTo>
                        <a:pt x="20345" y="-1462"/>
                        <a:pt x="39194" y="-1462"/>
                        <a:pt x="50820" y="4386"/>
                      </a:cubicBezTo>
                      <a:close/>
                    </a:path>
                  </a:pathLst>
                </a:custGeom>
                <a:solidFill>
                  <a:srgbClr val="F3F3F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3" name="Freeform: Shape 9923">
                  <a:extLst>
                    <a:ext uri="{FF2B5EF4-FFF2-40B4-BE49-F238E27FC236}">
                      <a16:creationId xmlns:a16="http://schemas.microsoft.com/office/drawing/2014/main" id="{106F5AE1-76E7-5E4A-EA87-093A2353AE93}"/>
                    </a:ext>
                  </a:extLst>
                </p:cNvPr>
                <p:cNvSpPr/>
                <p:nvPr/>
              </p:nvSpPr>
              <p:spPr>
                <a:xfrm flipH="1">
                  <a:off x="3633856" y="1695768"/>
                  <a:ext cx="95279" cy="51395"/>
                </a:xfrm>
                <a:custGeom>
                  <a:avLst/>
                  <a:gdLst>
                    <a:gd name="connsiteX0" fmla="*/ 2752 w 21807"/>
                    <a:gd name="connsiteY0" fmla="*/ 11763 h 11763"/>
                    <a:gd name="connsiteX1" fmla="*/ 2752 w 21807"/>
                    <a:gd name="connsiteY1" fmla="*/ 6054 h 11763"/>
                    <a:gd name="connsiteX2" fmla="*/ 6054 w 21807"/>
                    <a:gd name="connsiteY2" fmla="*/ 2752 h 11763"/>
                    <a:gd name="connsiteX3" fmla="*/ 15753 w 21807"/>
                    <a:gd name="connsiteY3" fmla="*/ 2752 h 11763"/>
                    <a:gd name="connsiteX4" fmla="*/ 19055 w 21807"/>
                    <a:gd name="connsiteY4" fmla="*/ 6054 h 11763"/>
                    <a:gd name="connsiteX5" fmla="*/ 19055 w 21807"/>
                    <a:gd name="connsiteY5" fmla="*/ 11763 h 11763"/>
                    <a:gd name="connsiteX6" fmla="*/ 21807 w 21807"/>
                    <a:gd name="connsiteY6" fmla="*/ 11763 h 11763"/>
                    <a:gd name="connsiteX7" fmla="*/ 21807 w 21807"/>
                    <a:gd name="connsiteY7" fmla="*/ 3302 h 11763"/>
                    <a:gd name="connsiteX8" fmla="*/ 18505 w 21807"/>
                    <a:gd name="connsiteY8" fmla="*/ 0 h 11763"/>
                    <a:gd name="connsiteX9" fmla="*/ 3302 w 21807"/>
                    <a:gd name="connsiteY9" fmla="*/ 0 h 11763"/>
                    <a:gd name="connsiteX10" fmla="*/ 0 w 21807"/>
                    <a:gd name="connsiteY10" fmla="*/ 3302 h 11763"/>
                    <a:gd name="connsiteX11" fmla="*/ 0 w 21807"/>
                    <a:gd name="connsiteY11" fmla="*/ 11763 h 11763"/>
                    <a:gd name="connsiteX12" fmla="*/ 2752 w 21807"/>
                    <a:gd name="connsiteY12" fmla="*/ 11763 h 1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07" h="11763">
                      <a:moveTo>
                        <a:pt x="2752" y="11763"/>
                      </a:moveTo>
                      <a:lnTo>
                        <a:pt x="2752" y="6054"/>
                      </a:lnTo>
                      <a:cubicBezTo>
                        <a:pt x="2752" y="4196"/>
                        <a:pt x="4265" y="2752"/>
                        <a:pt x="6054" y="2752"/>
                      </a:cubicBezTo>
                      <a:lnTo>
                        <a:pt x="15753" y="2752"/>
                      </a:lnTo>
                      <a:cubicBezTo>
                        <a:pt x="17611" y="2752"/>
                        <a:pt x="19055" y="4265"/>
                        <a:pt x="19055" y="6054"/>
                      </a:cubicBezTo>
                      <a:lnTo>
                        <a:pt x="19055" y="11763"/>
                      </a:lnTo>
                      <a:lnTo>
                        <a:pt x="21807" y="11763"/>
                      </a:lnTo>
                      <a:lnTo>
                        <a:pt x="21807" y="3302"/>
                      </a:lnTo>
                      <a:cubicBezTo>
                        <a:pt x="21807" y="1445"/>
                        <a:pt x="20294" y="0"/>
                        <a:pt x="18505" y="0"/>
                      </a:cubicBezTo>
                      <a:lnTo>
                        <a:pt x="3302" y="0"/>
                      </a:lnTo>
                      <a:cubicBezTo>
                        <a:pt x="1445" y="0"/>
                        <a:pt x="0" y="1513"/>
                        <a:pt x="0" y="3302"/>
                      </a:cubicBezTo>
                      <a:lnTo>
                        <a:pt x="0" y="11763"/>
                      </a:lnTo>
                      <a:lnTo>
                        <a:pt x="2752" y="11763"/>
                      </a:lnTo>
                      <a:close/>
                    </a:path>
                  </a:pathLst>
                </a:custGeom>
                <a:solidFill>
                  <a:srgbClr val="E0E1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4" name="Freeform: Shape 9924">
                  <a:extLst>
                    <a:ext uri="{FF2B5EF4-FFF2-40B4-BE49-F238E27FC236}">
                      <a16:creationId xmlns:a16="http://schemas.microsoft.com/office/drawing/2014/main" id="{F2641590-2965-A9D4-E8BC-5FBF7430093B}"/>
                    </a:ext>
                  </a:extLst>
                </p:cNvPr>
                <p:cNvSpPr/>
                <p:nvPr/>
              </p:nvSpPr>
              <p:spPr>
                <a:xfrm flipH="1">
                  <a:off x="3633856" y="1699674"/>
                  <a:ext cx="95279" cy="51395"/>
                </a:xfrm>
                <a:custGeom>
                  <a:avLst/>
                  <a:gdLst>
                    <a:gd name="connsiteX0" fmla="*/ 2752 w 21807"/>
                    <a:gd name="connsiteY0" fmla="*/ 11763 h 11763"/>
                    <a:gd name="connsiteX1" fmla="*/ 2752 w 21807"/>
                    <a:gd name="connsiteY1" fmla="*/ 6054 h 11763"/>
                    <a:gd name="connsiteX2" fmla="*/ 6054 w 21807"/>
                    <a:gd name="connsiteY2" fmla="*/ 2752 h 11763"/>
                    <a:gd name="connsiteX3" fmla="*/ 15753 w 21807"/>
                    <a:gd name="connsiteY3" fmla="*/ 2752 h 11763"/>
                    <a:gd name="connsiteX4" fmla="*/ 19055 w 21807"/>
                    <a:gd name="connsiteY4" fmla="*/ 6054 h 11763"/>
                    <a:gd name="connsiteX5" fmla="*/ 19055 w 21807"/>
                    <a:gd name="connsiteY5" fmla="*/ 11763 h 11763"/>
                    <a:gd name="connsiteX6" fmla="*/ 21807 w 21807"/>
                    <a:gd name="connsiteY6" fmla="*/ 11763 h 11763"/>
                    <a:gd name="connsiteX7" fmla="*/ 21807 w 21807"/>
                    <a:gd name="connsiteY7" fmla="*/ 3302 h 11763"/>
                    <a:gd name="connsiteX8" fmla="*/ 18505 w 21807"/>
                    <a:gd name="connsiteY8" fmla="*/ 0 h 11763"/>
                    <a:gd name="connsiteX9" fmla="*/ 3302 w 21807"/>
                    <a:gd name="connsiteY9" fmla="*/ 0 h 11763"/>
                    <a:gd name="connsiteX10" fmla="*/ 0 w 21807"/>
                    <a:gd name="connsiteY10" fmla="*/ 3302 h 11763"/>
                    <a:gd name="connsiteX11" fmla="*/ 0 w 21807"/>
                    <a:gd name="connsiteY11" fmla="*/ 11763 h 11763"/>
                    <a:gd name="connsiteX12" fmla="*/ 2752 w 21807"/>
                    <a:gd name="connsiteY12" fmla="*/ 11763 h 1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07" h="11763">
                      <a:moveTo>
                        <a:pt x="2752" y="11763"/>
                      </a:moveTo>
                      <a:lnTo>
                        <a:pt x="2752" y="6054"/>
                      </a:lnTo>
                      <a:cubicBezTo>
                        <a:pt x="2752" y="4196"/>
                        <a:pt x="4265" y="2752"/>
                        <a:pt x="6054" y="2752"/>
                      </a:cubicBezTo>
                      <a:lnTo>
                        <a:pt x="15753" y="2752"/>
                      </a:lnTo>
                      <a:cubicBezTo>
                        <a:pt x="17611" y="2752"/>
                        <a:pt x="19055" y="4265"/>
                        <a:pt x="19055" y="6054"/>
                      </a:cubicBezTo>
                      <a:lnTo>
                        <a:pt x="19055" y="11763"/>
                      </a:lnTo>
                      <a:lnTo>
                        <a:pt x="21807" y="11763"/>
                      </a:lnTo>
                      <a:lnTo>
                        <a:pt x="21807" y="3302"/>
                      </a:lnTo>
                      <a:cubicBezTo>
                        <a:pt x="21807" y="1445"/>
                        <a:pt x="20294" y="0"/>
                        <a:pt x="18505" y="0"/>
                      </a:cubicBezTo>
                      <a:lnTo>
                        <a:pt x="3302" y="0"/>
                      </a:lnTo>
                      <a:cubicBezTo>
                        <a:pt x="1445" y="0"/>
                        <a:pt x="0" y="1513"/>
                        <a:pt x="0" y="3302"/>
                      </a:cubicBezTo>
                      <a:lnTo>
                        <a:pt x="0" y="11763"/>
                      </a:lnTo>
                      <a:lnTo>
                        <a:pt x="2752" y="11763"/>
                      </a:ln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5" name="Freeform: Shape 9925">
                  <a:extLst>
                    <a:ext uri="{FF2B5EF4-FFF2-40B4-BE49-F238E27FC236}">
                      <a16:creationId xmlns:a16="http://schemas.microsoft.com/office/drawing/2014/main" id="{67C8864C-BB8A-9D34-13F5-E8E9E4E15C53}"/>
                    </a:ext>
                  </a:extLst>
                </p:cNvPr>
                <p:cNvSpPr/>
                <p:nvPr/>
              </p:nvSpPr>
              <p:spPr>
                <a:xfrm flipH="1">
                  <a:off x="3626643" y="1744760"/>
                  <a:ext cx="144869" cy="46729"/>
                </a:xfrm>
                <a:custGeom>
                  <a:avLst/>
                  <a:gdLst>
                    <a:gd name="connsiteX0" fmla="*/ 0 w 33157"/>
                    <a:gd name="connsiteY0" fmla="*/ 0 h 10695"/>
                    <a:gd name="connsiteX1" fmla="*/ 15134 w 33157"/>
                    <a:gd name="connsiteY1" fmla="*/ 8255 h 10695"/>
                    <a:gd name="connsiteX2" fmla="*/ 33158 w 33157"/>
                    <a:gd name="connsiteY2" fmla="*/ 6948 h 10695"/>
                    <a:gd name="connsiteX3" fmla="*/ 14584 w 33157"/>
                    <a:gd name="connsiteY3" fmla="*/ 10388 h 10695"/>
                    <a:gd name="connsiteX4" fmla="*/ 0 w 33157"/>
                    <a:gd name="connsiteY4" fmla="*/ 69 h 10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7" h="10695">
                      <a:moveTo>
                        <a:pt x="0" y="0"/>
                      </a:moveTo>
                      <a:cubicBezTo>
                        <a:pt x="0" y="0"/>
                        <a:pt x="4128" y="6879"/>
                        <a:pt x="15134" y="8255"/>
                      </a:cubicBezTo>
                      <a:cubicBezTo>
                        <a:pt x="26829" y="9218"/>
                        <a:pt x="33158" y="6948"/>
                        <a:pt x="33158" y="6948"/>
                      </a:cubicBezTo>
                      <a:cubicBezTo>
                        <a:pt x="33158" y="6948"/>
                        <a:pt x="23596" y="11970"/>
                        <a:pt x="14584" y="10388"/>
                      </a:cubicBezTo>
                      <a:cubicBezTo>
                        <a:pt x="5572" y="8805"/>
                        <a:pt x="0" y="69"/>
                        <a:pt x="0" y="69"/>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345" name="Freeform: Shape 9850">
                <a:extLst>
                  <a:ext uri="{FF2B5EF4-FFF2-40B4-BE49-F238E27FC236}">
                    <a16:creationId xmlns:a16="http://schemas.microsoft.com/office/drawing/2014/main" id="{BE6B2002-096B-05AD-C26B-2EB295D410F2}"/>
                  </a:ext>
                </a:extLst>
              </p:cNvPr>
              <p:cNvSpPr/>
              <p:nvPr/>
            </p:nvSpPr>
            <p:spPr>
              <a:xfrm>
                <a:off x="5147204" y="3199828"/>
                <a:ext cx="428111" cy="707745"/>
              </a:xfrm>
              <a:custGeom>
                <a:avLst/>
                <a:gdLst>
                  <a:gd name="connsiteX0" fmla="*/ 0 w 127677"/>
                  <a:gd name="connsiteY0" fmla="*/ 136768 h 211073"/>
                  <a:gd name="connsiteX1" fmla="*/ 0 w 127677"/>
                  <a:gd name="connsiteY1" fmla="*/ 10467 h 211073"/>
                  <a:gd name="connsiteX2" fmla="*/ 16923 w 127677"/>
                  <a:gd name="connsiteY2" fmla="*/ 2005 h 211073"/>
                  <a:gd name="connsiteX3" fmla="*/ 110755 w 127677"/>
                  <a:gd name="connsiteY3" fmla="*/ 48921 h 211073"/>
                  <a:gd name="connsiteX4" fmla="*/ 127677 w 127677"/>
                  <a:gd name="connsiteY4" fmla="*/ 74306 h 211073"/>
                  <a:gd name="connsiteX5" fmla="*/ 127677 w 127677"/>
                  <a:gd name="connsiteY5" fmla="*/ 200607 h 211073"/>
                  <a:gd name="connsiteX6" fmla="*/ 110755 w 127677"/>
                  <a:gd name="connsiteY6" fmla="*/ 209068 h 211073"/>
                  <a:gd name="connsiteX7" fmla="*/ 16923 w 127677"/>
                  <a:gd name="connsiteY7" fmla="*/ 162152 h 211073"/>
                  <a:gd name="connsiteX8" fmla="*/ 0 w 127677"/>
                  <a:gd name="connsiteY8" fmla="*/ 136768 h 211073"/>
                  <a:gd name="connsiteX9" fmla="*/ 16923 w 127677"/>
                  <a:gd name="connsiteY9" fmla="*/ 7302 h 211073"/>
                  <a:gd name="connsiteX10" fmla="*/ 5297 w 127677"/>
                  <a:gd name="connsiteY10" fmla="*/ 13150 h 211073"/>
                  <a:gd name="connsiteX11" fmla="*/ 5297 w 127677"/>
                  <a:gd name="connsiteY11" fmla="*/ 139451 h 211073"/>
                  <a:gd name="connsiteX12" fmla="*/ 16923 w 127677"/>
                  <a:gd name="connsiteY12" fmla="*/ 156924 h 211073"/>
                  <a:gd name="connsiteX13" fmla="*/ 110755 w 127677"/>
                  <a:gd name="connsiteY13" fmla="*/ 203840 h 211073"/>
                  <a:gd name="connsiteX14" fmla="*/ 122380 w 127677"/>
                  <a:gd name="connsiteY14" fmla="*/ 197993 h 211073"/>
                  <a:gd name="connsiteX15" fmla="*/ 122380 w 127677"/>
                  <a:gd name="connsiteY15" fmla="*/ 71691 h 211073"/>
                  <a:gd name="connsiteX16" fmla="*/ 110755 w 127677"/>
                  <a:gd name="connsiteY16" fmla="*/ 54218 h 211073"/>
                  <a:gd name="connsiteX17" fmla="*/ 16923 w 127677"/>
                  <a:gd name="connsiteY17" fmla="*/ 7302 h 21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677" h="211073">
                    <a:moveTo>
                      <a:pt x="0" y="136768"/>
                    </a:moveTo>
                    <a:lnTo>
                      <a:pt x="0" y="10467"/>
                    </a:lnTo>
                    <a:cubicBezTo>
                      <a:pt x="0" y="1111"/>
                      <a:pt x="7567" y="-2672"/>
                      <a:pt x="16923" y="2005"/>
                    </a:cubicBezTo>
                    <a:lnTo>
                      <a:pt x="110755" y="48921"/>
                    </a:lnTo>
                    <a:cubicBezTo>
                      <a:pt x="120110" y="53599"/>
                      <a:pt x="127677" y="65019"/>
                      <a:pt x="127677" y="74306"/>
                    </a:cubicBezTo>
                    <a:lnTo>
                      <a:pt x="127677" y="200607"/>
                    </a:lnTo>
                    <a:cubicBezTo>
                      <a:pt x="127677" y="209963"/>
                      <a:pt x="120110" y="213746"/>
                      <a:pt x="110755" y="209068"/>
                    </a:cubicBezTo>
                    <a:lnTo>
                      <a:pt x="16923" y="162152"/>
                    </a:lnTo>
                    <a:cubicBezTo>
                      <a:pt x="7567" y="157475"/>
                      <a:pt x="0" y="146055"/>
                      <a:pt x="0" y="136768"/>
                    </a:cubicBezTo>
                    <a:close/>
                    <a:moveTo>
                      <a:pt x="16923" y="7302"/>
                    </a:moveTo>
                    <a:cubicBezTo>
                      <a:pt x="10525" y="4069"/>
                      <a:pt x="5297" y="6683"/>
                      <a:pt x="5297" y="13150"/>
                    </a:cubicBezTo>
                    <a:lnTo>
                      <a:pt x="5297" y="139451"/>
                    </a:lnTo>
                    <a:cubicBezTo>
                      <a:pt x="5297" y="145849"/>
                      <a:pt x="10525" y="153691"/>
                      <a:pt x="16923" y="156924"/>
                    </a:cubicBezTo>
                    <a:lnTo>
                      <a:pt x="110755" y="203840"/>
                    </a:lnTo>
                    <a:cubicBezTo>
                      <a:pt x="117152" y="207073"/>
                      <a:pt x="122380" y="204459"/>
                      <a:pt x="122380" y="197993"/>
                    </a:cubicBezTo>
                    <a:lnTo>
                      <a:pt x="122380" y="71691"/>
                    </a:lnTo>
                    <a:cubicBezTo>
                      <a:pt x="122380" y="65294"/>
                      <a:pt x="117152" y="57451"/>
                      <a:pt x="110755" y="54218"/>
                    </a:cubicBezTo>
                    <a:lnTo>
                      <a:pt x="16923" y="7302"/>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6" name="Freeform: Shape 9851">
                <a:extLst>
                  <a:ext uri="{FF2B5EF4-FFF2-40B4-BE49-F238E27FC236}">
                    <a16:creationId xmlns:a16="http://schemas.microsoft.com/office/drawing/2014/main" id="{5745EA73-0489-AC5B-2BF9-E62D82F621C5}"/>
                  </a:ext>
                </a:extLst>
              </p:cNvPr>
              <p:cNvSpPr/>
              <p:nvPr/>
            </p:nvSpPr>
            <p:spPr>
              <a:xfrm>
                <a:off x="5138439" y="3206981"/>
                <a:ext cx="428111" cy="707745"/>
              </a:xfrm>
              <a:custGeom>
                <a:avLst/>
                <a:gdLst>
                  <a:gd name="connsiteX0" fmla="*/ 0 w 127677"/>
                  <a:gd name="connsiteY0" fmla="*/ 136768 h 211073"/>
                  <a:gd name="connsiteX1" fmla="*/ 0 w 127677"/>
                  <a:gd name="connsiteY1" fmla="*/ 10467 h 211073"/>
                  <a:gd name="connsiteX2" fmla="*/ 16923 w 127677"/>
                  <a:gd name="connsiteY2" fmla="*/ 2005 h 211073"/>
                  <a:gd name="connsiteX3" fmla="*/ 110755 w 127677"/>
                  <a:gd name="connsiteY3" fmla="*/ 48921 h 211073"/>
                  <a:gd name="connsiteX4" fmla="*/ 127678 w 127677"/>
                  <a:gd name="connsiteY4" fmla="*/ 74305 h 211073"/>
                  <a:gd name="connsiteX5" fmla="*/ 127678 w 127677"/>
                  <a:gd name="connsiteY5" fmla="*/ 200607 h 211073"/>
                  <a:gd name="connsiteX6" fmla="*/ 110755 w 127677"/>
                  <a:gd name="connsiteY6" fmla="*/ 209068 h 211073"/>
                  <a:gd name="connsiteX7" fmla="*/ 16923 w 127677"/>
                  <a:gd name="connsiteY7" fmla="*/ 162152 h 211073"/>
                  <a:gd name="connsiteX8" fmla="*/ 0 w 127677"/>
                  <a:gd name="connsiteY8" fmla="*/ 136768 h 211073"/>
                  <a:gd name="connsiteX9" fmla="*/ 16923 w 127677"/>
                  <a:gd name="connsiteY9" fmla="*/ 7302 h 211073"/>
                  <a:gd name="connsiteX10" fmla="*/ 5297 w 127677"/>
                  <a:gd name="connsiteY10" fmla="*/ 13150 h 211073"/>
                  <a:gd name="connsiteX11" fmla="*/ 5297 w 127677"/>
                  <a:gd name="connsiteY11" fmla="*/ 139451 h 211073"/>
                  <a:gd name="connsiteX12" fmla="*/ 16923 w 127677"/>
                  <a:gd name="connsiteY12" fmla="*/ 156924 h 211073"/>
                  <a:gd name="connsiteX13" fmla="*/ 110755 w 127677"/>
                  <a:gd name="connsiteY13" fmla="*/ 203840 h 211073"/>
                  <a:gd name="connsiteX14" fmla="*/ 122380 w 127677"/>
                  <a:gd name="connsiteY14" fmla="*/ 197993 h 211073"/>
                  <a:gd name="connsiteX15" fmla="*/ 122380 w 127677"/>
                  <a:gd name="connsiteY15" fmla="*/ 71691 h 211073"/>
                  <a:gd name="connsiteX16" fmla="*/ 110755 w 127677"/>
                  <a:gd name="connsiteY16" fmla="*/ 54218 h 211073"/>
                  <a:gd name="connsiteX17" fmla="*/ 16923 w 127677"/>
                  <a:gd name="connsiteY17" fmla="*/ 7302 h 21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677" h="211073">
                    <a:moveTo>
                      <a:pt x="0" y="136768"/>
                    </a:moveTo>
                    <a:lnTo>
                      <a:pt x="0" y="10467"/>
                    </a:lnTo>
                    <a:cubicBezTo>
                      <a:pt x="0" y="1111"/>
                      <a:pt x="7567" y="-2672"/>
                      <a:pt x="16923" y="2005"/>
                    </a:cubicBezTo>
                    <a:lnTo>
                      <a:pt x="110755" y="48921"/>
                    </a:lnTo>
                    <a:cubicBezTo>
                      <a:pt x="120110" y="53599"/>
                      <a:pt x="127678" y="65019"/>
                      <a:pt x="127678" y="74305"/>
                    </a:cubicBezTo>
                    <a:lnTo>
                      <a:pt x="127678" y="200607"/>
                    </a:lnTo>
                    <a:cubicBezTo>
                      <a:pt x="127678" y="209963"/>
                      <a:pt x="120110" y="213746"/>
                      <a:pt x="110755" y="209068"/>
                    </a:cubicBezTo>
                    <a:lnTo>
                      <a:pt x="16923" y="162152"/>
                    </a:lnTo>
                    <a:cubicBezTo>
                      <a:pt x="7567" y="157475"/>
                      <a:pt x="0" y="146055"/>
                      <a:pt x="0" y="136768"/>
                    </a:cubicBezTo>
                    <a:close/>
                    <a:moveTo>
                      <a:pt x="16923" y="7302"/>
                    </a:moveTo>
                    <a:cubicBezTo>
                      <a:pt x="10525" y="4069"/>
                      <a:pt x="5297" y="6683"/>
                      <a:pt x="5297" y="13150"/>
                    </a:cubicBezTo>
                    <a:lnTo>
                      <a:pt x="5297" y="139451"/>
                    </a:lnTo>
                    <a:cubicBezTo>
                      <a:pt x="5297" y="145849"/>
                      <a:pt x="10525" y="153691"/>
                      <a:pt x="16923" y="156924"/>
                    </a:cubicBezTo>
                    <a:lnTo>
                      <a:pt x="110755" y="203840"/>
                    </a:lnTo>
                    <a:cubicBezTo>
                      <a:pt x="117152" y="207073"/>
                      <a:pt x="122380" y="204459"/>
                      <a:pt x="122380" y="197993"/>
                    </a:cubicBezTo>
                    <a:lnTo>
                      <a:pt x="122380" y="71691"/>
                    </a:lnTo>
                    <a:cubicBezTo>
                      <a:pt x="122380" y="65294"/>
                      <a:pt x="117152" y="57451"/>
                      <a:pt x="110755" y="54218"/>
                    </a:cubicBezTo>
                    <a:lnTo>
                      <a:pt x="16923" y="7302"/>
                    </a:lnTo>
                    <a:close/>
                  </a:path>
                </a:pathLst>
              </a:custGeom>
              <a:solidFill>
                <a:srgbClr val="DFDFD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70" name="Group 369">
              <a:extLst>
                <a:ext uri="{FF2B5EF4-FFF2-40B4-BE49-F238E27FC236}">
                  <a16:creationId xmlns:a16="http://schemas.microsoft.com/office/drawing/2014/main" id="{7F05BE4E-AF90-602A-70B3-66BEDE9B8C95}"/>
                </a:ext>
              </a:extLst>
            </p:cNvPr>
            <p:cNvGrpSpPr/>
            <p:nvPr/>
          </p:nvGrpSpPr>
          <p:grpSpPr>
            <a:xfrm>
              <a:off x="4636519" y="1496823"/>
              <a:ext cx="1280643" cy="1253656"/>
              <a:chOff x="2929038" y="1327578"/>
              <a:chExt cx="1668725" cy="1633558"/>
            </a:xfrm>
          </p:grpSpPr>
          <p:sp>
            <p:nvSpPr>
              <p:cNvPr id="371" name="Freeform: Shape 9875">
                <a:extLst>
                  <a:ext uri="{FF2B5EF4-FFF2-40B4-BE49-F238E27FC236}">
                    <a16:creationId xmlns:a16="http://schemas.microsoft.com/office/drawing/2014/main" id="{EF5C3FC1-7780-4DA8-FF1A-BA8BFE54D981}"/>
                  </a:ext>
                </a:extLst>
              </p:cNvPr>
              <p:cNvSpPr/>
              <p:nvPr/>
            </p:nvSpPr>
            <p:spPr>
              <a:xfrm flipH="1">
                <a:off x="4041423" y="2565598"/>
                <a:ext cx="30956" cy="117518"/>
              </a:xfrm>
              <a:custGeom>
                <a:avLst/>
                <a:gdLst>
                  <a:gd name="connsiteX0" fmla="*/ 7086 w 7085"/>
                  <a:gd name="connsiteY0" fmla="*/ 26898 h 26897"/>
                  <a:gd name="connsiteX1" fmla="*/ 0 w 7085"/>
                  <a:gd name="connsiteY1" fmla="*/ 23595 h 26897"/>
                  <a:gd name="connsiteX2" fmla="*/ 0 w 7085"/>
                  <a:gd name="connsiteY2" fmla="*/ 0 h 26897"/>
                  <a:gd name="connsiteX3" fmla="*/ 7086 w 7085"/>
                  <a:gd name="connsiteY3" fmla="*/ 3302 h 26897"/>
                  <a:gd name="connsiteX4" fmla="*/ 7086 w 7085"/>
                  <a:gd name="connsiteY4" fmla="*/ 26898 h 2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26897">
                    <a:moveTo>
                      <a:pt x="7086" y="26898"/>
                    </a:moveTo>
                    <a:lnTo>
                      <a:pt x="0" y="23595"/>
                    </a:lnTo>
                    <a:lnTo>
                      <a:pt x="0" y="0"/>
                    </a:lnTo>
                    <a:lnTo>
                      <a:pt x="7086" y="3302"/>
                    </a:lnTo>
                    <a:lnTo>
                      <a:pt x="7086" y="26898"/>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2" name="Freeform: Shape 9876">
                <a:extLst>
                  <a:ext uri="{FF2B5EF4-FFF2-40B4-BE49-F238E27FC236}">
                    <a16:creationId xmlns:a16="http://schemas.microsoft.com/office/drawing/2014/main" id="{19983C77-9380-9969-EB11-61C55E3FFC4A}"/>
                  </a:ext>
                </a:extLst>
              </p:cNvPr>
              <p:cNvSpPr/>
              <p:nvPr/>
            </p:nvSpPr>
            <p:spPr>
              <a:xfrm flipH="1">
                <a:off x="4010462" y="2550572"/>
                <a:ext cx="61916" cy="29754"/>
              </a:xfrm>
              <a:custGeom>
                <a:avLst/>
                <a:gdLst>
                  <a:gd name="connsiteX0" fmla="*/ 0 w 14171"/>
                  <a:gd name="connsiteY0" fmla="*/ 3508 h 6810"/>
                  <a:gd name="connsiteX1" fmla="*/ 7086 w 14171"/>
                  <a:gd name="connsiteY1" fmla="*/ 6810 h 6810"/>
                  <a:gd name="connsiteX2" fmla="*/ 14171 w 14171"/>
                  <a:gd name="connsiteY2" fmla="*/ 3233 h 6810"/>
                  <a:gd name="connsiteX3" fmla="*/ 7086 w 14171"/>
                  <a:gd name="connsiteY3" fmla="*/ 0 h 6810"/>
                  <a:gd name="connsiteX4" fmla="*/ 0 w 14171"/>
                  <a:gd name="connsiteY4" fmla="*/ 3508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1" h="6810">
                    <a:moveTo>
                      <a:pt x="0" y="3508"/>
                    </a:moveTo>
                    <a:lnTo>
                      <a:pt x="7086" y="6810"/>
                    </a:lnTo>
                    <a:lnTo>
                      <a:pt x="14171" y="3233"/>
                    </a:lnTo>
                    <a:lnTo>
                      <a:pt x="7086" y="0"/>
                    </a:lnTo>
                    <a:lnTo>
                      <a:pt x="0" y="3508"/>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3" name="Freeform: Shape 9877">
                <a:extLst>
                  <a:ext uri="{FF2B5EF4-FFF2-40B4-BE49-F238E27FC236}">
                    <a16:creationId xmlns:a16="http://schemas.microsoft.com/office/drawing/2014/main" id="{DAA21B18-B185-69AA-9DFA-4CB1A91B1418}"/>
                  </a:ext>
                </a:extLst>
              </p:cNvPr>
              <p:cNvSpPr/>
              <p:nvPr/>
            </p:nvSpPr>
            <p:spPr>
              <a:xfrm flipH="1">
                <a:off x="4010462" y="2564397"/>
                <a:ext cx="30956" cy="118720"/>
              </a:xfrm>
              <a:custGeom>
                <a:avLst/>
                <a:gdLst>
                  <a:gd name="connsiteX0" fmla="*/ 0 w 7085"/>
                  <a:gd name="connsiteY0" fmla="*/ 27173 h 27172"/>
                  <a:gd name="connsiteX1" fmla="*/ 0 w 7085"/>
                  <a:gd name="connsiteY1" fmla="*/ 3577 h 27172"/>
                  <a:gd name="connsiteX2" fmla="*/ 7086 w 7085"/>
                  <a:gd name="connsiteY2" fmla="*/ 0 h 27172"/>
                  <a:gd name="connsiteX3" fmla="*/ 7086 w 7085"/>
                  <a:gd name="connsiteY3" fmla="*/ 23596 h 27172"/>
                  <a:gd name="connsiteX4" fmla="*/ 0 w 7085"/>
                  <a:gd name="connsiteY4" fmla="*/ 27173 h 2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27172">
                    <a:moveTo>
                      <a:pt x="0" y="27173"/>
                    </a:moveTo>
                    <a:lnTo>
                      <a:pt x="0" y="3577"/>
                    </a:lnTo>
                    <a:lnTo>
                      <a:pt x="7086" y="0"/>
                    </a:lnTo>
                    <a:lnTo>
                      <a:pt x="7086" y="23596"/>
                    </a:lnTo>
                    <a:lnTo>
                      <a:pt x="0" y="27173"/>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4" name="Freeform: Shape 9878">
                <a:extLst>
                  <a:ext uri="{FF2B5EF4-FFF2-40B4-BE49-F238E27FC236}">
                    <a16:creationId xmlns:a16="http://schemas.microsoft.com/office/drawing/2014/main" id="{12FBC21D-47EC-726D-02FC-8B956E6E1202}"/>
                  </a:ext>
                </a:extLst>
              </p:cNvPr>
              <p:cNvSpPr/>
              <p:nvPr/>
            </p:nvSpPr>
            <p:spPr>
              <a:xfrm flipH="1">
                <a:off x="3516339" y="2303207"/>
                <a:ext cx="30956" cy="117518"/>
              </a:xfrm>
              <a:custGeom>
                <a:avLst/>
                <a:gdLst>
                  <a:gd name="connsiteX0" fmla="*/ 7086 w 7085"/>
                  <a:gd name="connsiteY0" fmla="*/ 26898 h 26897"/>
                  <a:gd name="connsiteX1" fmla="*/ 0 w 7085"/>
                  <a:gd name="connsiteY1" fmla="*/ 23596 h 26897"/>
                  <a:gd name="connsiteX2" fmla="*/ 0 w 7085"/>
                  <a:gd name="connsiteY2" fmla="*/ 0 h 26897"/>
                  <a:gd name="connsiteX3" fmla="*/ 7086 w 7085"/>
                  <a:gd name="connsiteY3" fmla="*/ 3302 h 26897"/>
                  <a:gd name="connsiteX4" fmla="*/ 7086 w 7085"/>
                  <a:gd name="connsiteY4" fmla="*/ 26898 h 2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26897">
                    <a:moveTo>
                      <a:pt x="7086" y="26898"/>
                    </a:moveTo>
                    <a:lnTo>
                      <a:pt x="0" y="23596"/>
                    </a:lnTo>
                    <a:lnTo>
                      <a:pt x="0" y="0"/>
                    </a:lnTo>
                    <a:lnTo>
                      <a:pt x="7086" y="3302"/>
                    </a:lnTo>
                    <a:lnTo>
                      <a:pt x="7086" y="26898"/>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5" name="Freeform: Shape 9879">
                <a:extLst>
                  <a:ext uri="{FF2B5EF4-FFF2-40B4-BE49-F238E27FC236}">
                    <a16:creationId xmlns:a16="http://schemas.microsoft.com/office/drawing/2014/main" id="{742A4A41-658C-225D-A091-37B290E6B454}"/>
                  </a:ext>
                </a:extLst>
              </p:cNvPr>
              <p:cNvSpPr/>
              <p:nvPr/>
            </p:nvSpPr>
            <p:spPr>
              <a:xfrm flipH="1">
                <a:off x="3485378" y="2288177"/>
                <a:ext cx="61916" cy="29754"/>
              </a:xfrm>
              <a:custGeom>
                <a:avLst/>
                <a:gdLst>
                  <a:gd name="connsiteX0" fmla="*/ 0 w 14171"/>
                  <a:gd name="connsiteY0" fmla="*/ 3508 h 6810"/>
                  <a:gd name="connsiteX1" fmla="*/ 7086 w 14171"/>
                  <a:gd name="connsiteY1" fmla="*/ 6810 h 6810"/>
                  <a:gd name="connsiteX2" fmla="*/ 14171 w 14171"/>
                  <a:gd name="connsiteY2" fmla="*/ 3233 h 6810"/>
                  <a:gd name="connsiteX3" fmla="*/ 7086 w 14171"/>
                  <a:gd name="connsiteY3" fmla="*/ 0 h 6810"/>
                  <a:gd name="connsiteX4" fmla="*/ 0 w 14171"/>
                  <a:gd name="connsiteY4" fmla="*/ 3508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1" h="6810">
                    <a:moveTo>
                      <a:pt x="0" y="3508"/>
                    </a:moveTo>
                    <a:lnTo>
                      <a:pt x="7086" y="6810"/>
                    </a:lnTo>
                    <a:lnTo>
                      <a:pt x="14171" y="3233"/>
                    </a:lnTo>
                    <a:lnTo>
                      <a:pt x="7086" y="0"/>
                    </a:lnTo>
                    <a:lnTo>
                      <a:pt x="0" y="3508"/>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6" name="Freeform: Shape 9880">
                <a:extLst>
                  <a:ext uri="{FF2B5EF4-FFF2-40B4-BE49-F238E27FC236}">
                    <a16:creationId xmlns:a16="http://schemas.microsoft.com/office/drawing/2014/main" id="{FEB51DE9-5324-090F-D6B0-C86C6E05084C}"/>
                  </a:ext>
                </a:extLst>
              </p:cNvPr>
              <p:cNvSpPr/>
              <p:nvPr/>
            </p:nvSpPr>
            <p:spPr>
              <a:xfrm flipH="1">
                <a:off x="3485379" y="2302006"/>
                <a:ext cx="30956" cy="118720"/>
              </a:xfrm>
              <a:custGeom>
                <a:avLst/>
                <a:gdLst>
                  <a:gd name="connsiteX0" fmla="*/ 0 w 7085"/>
                  <a:gd name="connsiteY0" fmla="*/ 27173 h 27172"/>
                  <a:gd name="connsiteX1" fmla="*/ 0 w 7085"/>
                  <a:gd name="connsiteY1" fmla="*/ 3577 h 27172"/>
                  <a:gd name="connsiteX2" fmla="*/ 7086 w 7085"/>
                  <a:gd name="connsiteY2" fmla="*/ 0 h 27172"/>
                  <a:gd name="connsiteX3" fmla="*/ 7086 w 7085"/>
                  <a:gd name="connsiteY3" fmla="*/ 23596 h 27172"/>
                  <a:gd name="connsiteX4" fmla="*/ 0 w 7085"/>
                  <a:gd name="connsiteY4" fmla="*/ 27173 h 2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27172">
                    <a:moveTo>
                      <a:pt x="0" y="27173"/>
                    </a:moveTo>
                    <a:lnTo>
                      <a:pt x="0" y="3577"/>
                    </a:lnTo>
                    <a:lnTo>
                      <a:pt x="7086" y="0"/>
                    </a:lnTo>
                    <a:lnTo>
                      <a:pt x="7086" y="23596"/>
                    </a:lnTo>
                    <a:lnTo>
                      <a:pt x="0" y="27173"/>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7" name="Freeform: Shape 9881">
                <a:extLst>
                  <a:ext uri="{FF2B5EF4-FFF2-40B4-BE49-F238E27FC236}">
                    <a16:creationId xmlns:a16="http://schemas.microsoft.com/office/drawing/2014/main" id="{A9926ED8-C027-F62C-2BA5-E0CB7FEC0946}"/>
                  </a:ext>
                </a:extLst>
              </p:cNvPr>
              <p:cNvSpPr/>
              <p:nvPr/>
            </p:nvSpPr>
            <p:spPr>
              <a:xfrm flipH="1">
                <a:off x="4566506" y="2215745"/>
                <a:ext cx="31257" cy="204980"/>
              </a:xfrm>
              <a:custGeom>
                <a:avLst/>
                <a:gdLst>
                  <a:gd name="connsiteX0" fmla="*/ 7154 w 7154"/>
                  <a:gd name="connsiteY0" fmla="*/ 46916 h 46915"/>
                  <a:gd name="connsiteX1" fmla="*/ 0 w 7154"/>
                  <a:gd name="connsiteY1" fmla="*/ 43614 h 46915"/>
                  <a:gd name="connsiteX2" fmla="*/ 0 w 7154"/>
                  <a:gd name="connsiteY2" fmla="*/ 0 h 46915"/>
                  <a:gd name="connsiteX3" fmla="*/ 7154 w 7154"/>
                  <a:gd name="connsiteY3" fmla="*/ 3302 h 46915"/>
                  <a:gd name="connsiteX4" fmla="*/ 7154 w 7154"/>
                  <a:gd name="connsiteY4" fmla="*/ 46916 h 46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4" h="46915">
                    <a:moveTo>
                      <a:pt x="7154" y="46916"/>
                    </a:moveTo>
                    <a:lnTo>
                      <a:pt x="0" y="43614"/>
                    </a:lnTo>
                    <a:lnTo>
                      <a:pt x="0" y="0"/>
                    </a:lnTo>
                    <a:lnTo>
                      <a:pt x="7154" y="3302"/>
                    </a:lnTo>
                    <a:lnTo>
                      <a:pt x="7154" y="46916"/>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8" name="Freeform: Shape 9883">
                <a:extLst>
                  <a:ext uri="{FF2B5EF4-FFF2-40B4-BE49-F238E27FC236}">
                    <a16:creationId xmlns:a16="http://schemas.microsoft.com/office/drawing/2014/main" id="{C31336BD-18B4-E924-5EA9-6F52DE4A4DD4}"/>
                  </a:ext>
                </a:extLst>
              </p:cNvPr>
              <p:cNvSpPr/>
              <p:nvPr/>
            </p:nvSpPr>
            <p:spPr>
              <a:xfrm flipH="1">
                <a:off x="4535546" y="2214539"/>
                <a:ext cx="30956" cy="206186"/>
              </a:xfrm>
              <a:custGeom>
                <a:avLst/>
                <a:gdLst>
                  <a:gd name="connsiteX0" fmla="*/ 0 w 7085"/>
                  <a:gd name="connsiteY0" fmla="*/ 47191 h 47191"/>
                  <a:gd name="connsiteX1" fmla="*/ 0 w 7085"/>
                  <a:gd name="connsiteY1" fmla="*/ 3577 h 47191"/>
                  <a:gd name="connsiteX2" fmla="*/ 7086 w 7085"/>
                  <a:gd name="connsiteY2" fmla="*/ 0 h 47191"/>
                  <a:gd name="connsiteX3" fmla="*/ 7086 w 7085"/>
                  <a:gd name="connsiteY3" fmla="*/ 43614 h 47191"/>
                  <a:gd name="connsiteX4" fmla="*/ 0 w 7085"/>
                  <a:gd name="connsiteY4" fmla="*/ 47191 h 47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47191">
                    <a:moveTo>
                      <a:pt x="0" y="47191"/>
                    </a:moveTo>
                    <a:lnTo>
                      <a:pt x="0" y="3577"/>
                    </a:lnTo>
                    <a:lnTo>
                      <a:pt x="7086" y="0"/>
                    </a:lnTo>
                    <a:lnTo>
                      <a:pt x="7086" y="43614"/>
                    </a:lnTo>
                    <a:lnTo>
                      <a:pt x="0" y="47191"/>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9" name="Freeform: Shape 9884">
                <a:extLst>
                  <a:ext uri="{FF2B5EF4-FFF2-40B4-BE49-F238E27FC236}">
                    <a16:creationId xmlns:a16="http://schemas.microsoft.com/office/drawing/2014/main" id="{A65EBEEE-1E77-8C00-CF2B-82BCE63FDA0A}"/>
                  </a:ext>
                </a:extLst>
              </p:cNvPr>
              <p:cNvSpPr/>
              <p:nvPr/>
            </p:nvSpPr>
            <p:spPr>
              <a:xfrm flipH="1">
                <a:off x="3485082" y="1382883"/>
                <a:ext cx="1112681" cy="556039"/>
              </a:xfrm>
              <a:custGeom>
                <a:avLst/>
                <a:gdLst>
                  <a:gd name="connsiteX0" fmla="*/ 254667 w 254666"/>
                  <a:gd name="connsiteY0" fmla="*/ 63632 h 127264"/>
                  <a:gd name="connsiteX1" fmla="*/ 127333 w 254666"/>
                  <a:gd name="connsiteY1" fmla="*/ 127265 h 127264"/>
                  <a:gd name="connsiteX2" fmla="*/ 0 w 254666"/>
                  <a:gd name="connsiteY2" fmla="*/ 63632 h 127264"/>
                  <a:gd name="connsiteX3" fmla="*/ 127333 w 254666"/>
                  <a:gd name="connsiteY3" fmla="*/ 0 h 127264"/>
                  <a:gd name="connsiteX4" fmla="*/ 254667 w 254666"/>
                  <a:gd name="connsiteY4" fmla="*/ 63632 h 127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66" h="127264">
                    <a:moveTo>
                      <a:pt x="254667" y="63632"/>
                    </a:moveTo>
                    <a:lnTo>
                      <a:pt x="127333" y="127265"/>
                    </a:lnTo>
                    <a:lnTo>
                      <a:pt x="0" y="63632"/>
                    </a:lnTo>
                    <a:lnTo>
                      <a:pt x="127333" y="0"/>
                    </a:lnTo>
                    <a:lnTo>
                      <a:pt x="254667" y="63632"/>
                    </a:lnTo>
                    <a:close/>
                  </a:path>
                </a:pathLst>
              </a:custGeom>
              <a:solidFill>
                <a:srgbClr val="E8E8E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0" name="Freeform: Shape 9885">
                <a:extLst>
                  <a:ext uri="{FF2B5EF4-FFF2-40B4-BE49-F238E27FC236}">
                    <a16:creationId xmlns:a16="http://schemas.microsoft.com/office/drawing/2014/main" id="{032F337F-45E0-8AE8-7FF8-946215AA2698}"/>
                  </a:ext>
                </a:extLst>
              </p:cNvPr>
              <p:cNvSpPr/>
              <p:nvPr/>
            </p:nvSpPr>
            <p:spPr>
              <a:xfrm flipH="1">
                <a:off x="4041423" y="1660601"/>
                <a:ext cx="556340" cy="922125"/>
              </a:xfrm>
              <a:custGeom>
                <a:avLst/>
                <a:gdLst>
                  <a:gd name="connsiteX0" fmla="*/ 127333 w 127333"/>
                  <a:gd name="connsiteY0" fmla="*/ 211053 h 211052"/>
                  <a:gd name="connsiteX1" fmla="*/ 0 w 127333"/>
                  <a:gd name="connsiteY1" fmla="*/ 147352 h 211052"/>
                  <a:gd name="connsiteX2" fmla="*/ 0 w 127333"/>
                  <a:gd name="connsiteY2" fmla="*/ 0 h 211052"/>
                  <a:gd name="connsiteX3" fmla="*/ 127333 w 127333"/>
                  <a:gd name="connsiteY3" fmla="*/ 63701 h 211052"/>
                  <a:gd name="connsiteX4" fmla="*/ 127333 w 127333"/>
                  <a:gd name="connsiteY4" fmla="*/ 211053 h 21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211052">
                    <a:moveTo>
                      <a:pt x="127333" y="211053"/>
                    </a:moveTo>
                    <a:lnTo>
                      <a:pt x="0" y="147352"/>
                    </a:lnTo>
                    <a:lnTo>
                      <a:pt x="0" y="0"/>
                    </a:lnTo>
                    <a:lnTo>
                      <a:pt x="127333" y="63701"/>
                    </a:lnTo>
                    <a:lnTo>
                      <a:pt x="127333" y="211053"/>
                    </a:lnTo>
                    <a:close/>
                  </a:path>
                </a:pathLst>
              </a:custGeom>
              <a:solidFill>
                <a:srgbClr val="D4D4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1" name="Freeform: Shape 9886">
                <a:extLst>
                  <a:ext uri="{FF2B5EF4-FFF2-40B4-BE49-F238E27FC236}">
                    <a16:creationId xmlns:a16="http://schemas.microsoft.com/office/drawing/2014/main" id="{04C8DF51-5BDB-CF51-FC21-94BB7D265B39}"/>
                  </a:ext>
                </a:extLst>
              </p:cNvPr>
              <p:cNvSpPr/>
              <p:nvPr/>
            </p:nvSpPr>
            <p:spPr>
              <a:xfrm flipH="1">
                <a:off x="4041423" y="1660601"/>
                <a:ext cx="556340" cy="349552"/>
              </a:xfrm>
              <a:custGeom>
                <a:avLst/>
                <a:gdLst>
                  <a:gd name="connsiteX0" fmla="*/ 127333 w 127333"/>
                  <a:gd name="connsiteY0" fmla="*/ 80005 h 80004"/>
                  <a:gd name="connsiteX1" fmla="*/ 0 w 127333"/>
                  <a:gd name="connsiteY1" fmla="*/ 16304 h 80004"/>
                  <a:gd name="connsiteX2" fmla="*/ 0 w 127333"/>
                  <a:gd name="connsiteY2" fmla="*/ 0 h 80004"/>
                  <a:gd name="connsiteX3" fmla="*/ 127333 w 127333"/>
                  <a:gd name="connsiteY3" fmla="*/ 63701 h 80004"/>
                  <a:gd name="connsiteX4" fmla="*/ 127333 w 127333"/>
                  <a:gd name="connsiteY4" fmla="*/ 80005 h 8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80004">
                    <a:moveTo>
                      <a:pt x="127333" y="80005"/>
                    </a:moveTo>
                    <a:lnTo>
                      <a:pt x="0" y="16304"/>
                    </a:lnTo>
                    <a:lnTo>
                      <a:pt x="0" y="0"/>
                    </a:lnTo>
                    <a:lnTo>
                      <a:pt x="127333" y="63701"/>
                    </a:lnTo>
                    <a:lnTo>
                      <a:pt x="127333" y="80005"/>
                    </a:lnTo>
                    <a:close/>
                  </a:path>
                </a:pathLst>
              </a:custGeom>
              <a:solidFill>
                <a:srgbClr val="91919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2" name="Freeform: Shape 9887">
                <a:extLst>
                  <a:ext uri="{FF2B5EF4-FFF2-40B4-BE49-F238E27FC236}">
                    <a16:creationId xmlns:a16="http://schemas.microsoft.com/office/drawing/2014/main" id="{8F0A4A95-8843-3532-3C9B-697BE8769A5C}"/>
                  </a:ext>
                </a:extLst>
              </p:cNvPr>
              <p:cNvSpPr/>
              <p:nvPr/>
            </p:nvSpPr>
            <p:spPr>
              <a:xfrm flipH="1">
                <a:off x="4041423" y="1922992"/>
                <a:ext cx="556340" cy="296353"/>
              </a:xfrm>
              <a:custGeom>
                <a:avLst/>
                <a:gdLst>
                  <a:gd name="connsiteX0" fmla="*/ 127333 w 127333"/>
                  <a:gd name="connsiteY0" fmla="*/ 67829 h 67828"/>
                  <a:gd name="connsiteX1" fmla="*/ 0 w 127333"/>
                  <a:gd name="connsiteY1" fmla="*/ 4128 h 67828"/>
                  <a:gd name="connsiteX2" fmla="*/ 0 w 127333"/>
                  <a:gd name="connsiteY2" fmla="*/ 0 h 67828"/>
                  <a:gd name="connsiteX3" fmla="*/ 127333 w 127333"/>
                  <a:gd name="connsiteY3" fmla="*/ 63701 h 67828"/>
                  <a:gd name="connsiteX4" fmla="*/ 127333 w 127333"/>
                  <a:gd name="connsiteY4" fmla="*/ 67829 h 6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67828">
                    <a:moveTo>
                      <a:pt x="127333" y="67829"/>
                    </a:moveTo>
                    <a:lnTo>
                      <a:pt x="0" y="4128"/>
                    </a:lnTo>
                    <a:lnTo>
                      <a:pt x="0" y="0"/>
                    </a:lnTo>
                    <a:lnTo>
                      <a:pt x="127333" y="63701"/>
                    </a:lnTo>
                    <a:lnTo>
                      <a:pt x="127333" y="67829"/>
                    </a:lnTo>
                    <a:close/>
                  </a:path>
                </a:pathLst>
              </a:custGeom>
              <a:solidFill>
                <a:srgbClr val="BBBBB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3" name="Freeform: Shape 9888">
                <a:extLst>
                  <a:ext uri="{FF2B5EF4-FFF2-40B4-BE49-F238E27FC236}">
                    <a16:creationId xmlns:a16="http://schemas.microsoft.com/office/drawing/2014/main" id="{9FC86C6A-EE4F-A596-8ABD-1EE781CD380A}"/>
                  </a:ext>
                </a:extLst>
              </p:cNvPr>
              <p:cNvSpPr/>
              <p:nvPr/>
            </p:nvSpPr>
            <p:spPr>
              <a:xfrm flipH="1">
                <a:off x="4177875" y="2092813"/>
                <a:ext cx="303265" cy="184244"/>
              </a:xfrm>
              <a:custGeom>
                <a:avLst/>
                <a:gdLst>
                  <a:gd name="connsiteX0" fmla="*/ 69411 w 69410"/>
                  <a:gd name="connsiteY0" fmla="*/ 42169 h 42169"/>
                  <a:gd name="connsiteX1" fmla="*/ 0 w 69410"/>
                  <a:gd name="connsiteY1" fmla="*/ 7430 h 42169"/>
                  <a:gd name="connsiteX2" fmla="*/ 0 w 69410"/>
                  <a:gd name="connsiteY2" fmla="*/ 0 h 42169"/>
                  <a:gd name="connsiteX3" fmla="*/ 69411 w 69410"/>
                  <a:gd name="connsiteY3" fmla="*/ 34671 h 42169"/>
                  <a:gd name="connsiteX4" fmla="*/ 69411 w 69410"/>
                  <a:gd name="connsiteY4" fmla="*/ 42169 h 42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0" h="42169">
                    <a:moveTo>
                      <a:pt x="69411" y="42169"/>
                    </a:moveTo>
                    <a:lnTo>
                      <a:pt x="0" y="7430"/>
                    </a:lnTo>
                    <a:lnTo>
                      <a:pt x="0" y="0"/>
                    </a:lnTo>
                    <a:lnTo>
                      <a:pt x="69411" y="34671"/>
                    </a:lnTo>
                    <a:lnTo>
                      <a:pt x="69411" y="42169"/>
                    </a:lnTo>
                    <a:close/>
                  </a:path>
                </a:pathLst>
              </a:custGeom>
              <a:solidFill>
                <a:srgbClr val="B9B9B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4" name="Freeform: Shape 9889">
                <a:extLst>
                  <a:ext uri="{FF2B5EF4-FFF2-40B4-BE49-F238E27FC236}">
                    <a16:creationId xmlns:a16="http://schemas.microsoft.com/office/drawing/2014/main" id="{736B666B-676A-2C2E-1BE3-1A8A3ADD1492}"/>
                  </a:ext>
                </a:extLst>
              </p:cNvPr>
              <p:cNvSpPr/>
              <p:nvPr/>
            </p:nvSpPr>
            <p:spPr>
              <a:xfrm flipH="1">
                <a:off x="4177876" y="2228066"/>
                <a:ext cx="32458" cy="48992"/>
              </a:xfrm>
              <a:custGeom>
                <a:avLst/>
                <a:gdLst>
                  <a:gd name="connsiteX0" fmla="*/ 7429 w 7429"/>
                  <a:gd name="connsiteY0" fmla="*/ 11213 h 11213"/>
                  <a:gd name="connsiteX1" fmla="*/ 0 w 7429"/>
                  <a:gd name="connsiteY1" fmla="*/ 7498 h 11213"/>
                  <a:gd name="connsiteX2" fmla="*/ 0 w 7429"/>
                  <a:gd name="connsiteY2" fmla="*/ 0 h 11213"/>
                  <a:gd name="connsiteX3" fmla="*/ 7429 w 7429"/>
                  <a:gd name="connsiteY3" fmla="*/ 3715 h 11213"/>
                  <a:gd name="connsiteX4" fmla="*/ 7429 w 7429"/>
                  <a:gd name="connsiteY4" fmla="*/ 11213 h 11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11213">
                    <a:moveTo>
                      <a:pt x="7429" y="11213"/>
                    </a:moveTo>
                    <a:lnTo>
                      <a:pt x="0" y="7498"/>
                    </a:lnTo>
                    <a:lnTo>
                      <a:pt x="0" y="0"/>
                    </a:lnTo>
                    <a:lnTo>
                      <a:pt x="7429" y="3715"/>
                    </a:lnTo>
                    <a:lnTo>
                      <a:pt x="7429" y="11213"/>
                    </a:lnTo>
                    <a:close/>
                  </a:path>
                </a:pathLst>
              </a:custGeom>
              <a:solidFill>
                <a:srgbClr val="8B8A8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5" name="Freeform: Shape 9891">
                <a:extLst>
                  <a:ext uri="{FF2B5EF4-FFF2-40B4-BE49-F238E27FC236}">
                    <a16:creationId xmlns:a16="http://schemas.microsoft.com/office/drawing/2014/main" id="{18CD23F1-9C23-5792-39FD-18240F139CA9}"/>
                  </a:ext>
                </a:extLst>
              </p:cNvPr>
              <p:cNvSpPr/>
              <p:nvPr/>
            </p:nvSpPr>
            <p:spPr>
              <a:xfrm flipH="1">
                <a:off x="3485379" y="1660903"/>
                <a:ext cx="556039" cy="921827"/>
              </a:xfrm>
              <a:custGeom>
                <a:avLst/>
                <a:gdLst>
                  <a:gd name="connsiteX0" fmla="*/ 127265 w 127264"/>
                  <a:gd name="connsiteY0" fmla="*/ 147283 h 210984"/>
                  <a:gd name="connsiteX1" fmla="*/ 0 w 127264"/>
                  <a:gd name="connsiteY1" fmla="*/ 210984 h 210984"/>
                  <a:gd name="connsiteX2" fmla="*/ 0 w 127264"/>
                  <a:gd name="connsiteY2" fmla="*/ 63632 h 210984"/>
                  <a:gd name="connsiteX3" fmla="*/ 127265 w 127264"/>
                  <a:gd name="connsiteY3" fmla="*/ 0 h 210984"/>
                  <a:gd name="connsiteX4" fmla="*/ 127265 w 127264"/>
                  <a:gd name="connsiteY4" fmla="*/ 147283 h 21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64" h="210984">
                    <a:moveTo>
                      <a:pt x="127265" y="147283"/>
                    </a:moveTo>
                    <a:lnTo>
                      <a:pt x="0" y="210984"/>
                    </a:lnTo>
                    <a:lnTo>
                      <a:pt x="0" y="63632"/>
                    </a:lnTo>
                    <a:lnTo>
                      <a:pt x="127265" y="0"/>
                    </a:lnTo>
                    <a:lnTo>
                      <a:pt x="127265" y="147283"/>
                    </a:lnTo>
                    <a:close/>
                  </a:path>
                </a:pathLst>
              </a:custGeom>
              <a:solidFill>
                <a:srgbClr val="C9C9C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6" name="Freeform: Shape 9892">
                <a:extLst>
                  <a:ext uri="{FF2B5EF4-FFF2-40B4-BE49-F238E27FC236}">
                    <a16:creationId xmlns:a16="http://schemas.microsoft.com/office/drawing/2014/main" id="{9D872102-98C5-1656-0275-D2A26EDFD635}"/>
                  </a:ext>
                </a:extLst>
              </p:cNvPr>
              <p:cNvSpPr/>
              <p:nvPr/>
            </p:nvSpPr>
            <p:spPr>
              <a:xfrm flipH="1">
                <a:off x="3485078" y="1922695"/>
                <a:ext cx="556340" cy="296654"/>
              </a:xfrm>
              <a:custGeom>
                <a:avLst/>
                <a:gdLst>
                  <a:gd name="connsiteX0" fmla="*/ 127333 w 127333"/>
                  <a:gd name="connsiteY0" fmla="*/ 4196 h 67897"/>
                  <a:gd name="connsiteX1" fmla="*/ 0 w 127333"/>
                  <a:gd name="connsiteY1" fmla="*/ 67897 h 67897"/>
                  <a:gd name="connsiteX2" fmla="*/ 0 w 127333"/>
                  <a:gd name="connsiteY2" fmla="*/ 63632 h 67897"/>
                  <a:gd name="connsiteX3" fmla="*/ 127333 w 127333"/>
                  <a:gd name="connsiteY3" fmla="*/ 0 h 67897"/>
                  <a:gd name="connsiteX4" fmla="*/ 127333 w 127333"/>
                  <a:gd name="connsiteY4" fmla="*/ 4196 h 6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67897">
                    <a:moveTo>
                      <a:pt x="127333" y="4196"/>
                    </a:moveTo>
                    <a:lnTo>
                      <a:pt x="0" y="67897"/>
                    </a:lnTo>
                    <a:lnTo>
                      <a:pt x="0" y="63632"/>
                    </a:lnTo>
                    <a:lnTo>
                      <a:pt x="127333" y="0"/>
                    </a:lnTo>
                    <a:lnTo>
                      <a:pt x="127333" y="4196"/>
                    </a:lnTo>
                    <a:close/>
                  </a:path>
                </a:pathLst>
              </a:custGeom>
              <a:solidFill>
                <a:srgbClr val="B4B4B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7" name="Freeform: Shape 9893">
                <a:extLst>
                  <a:ext uri="{FF2B5EF4-FFF2-40B4-BE49-F238E27FC236}">
                    <a16:creationId xmlns:a16="http://schemas.microsoft.com/office/drawing/2014/main" id="{03E9E294-4FDB-8E30-FF22-DA54CE59EFAE}"/>
                  </a:ext>
                </a:extLst>
              </p:cNvPr>
              <p:cNvSpPr/>
              <p:nvPr/>
            </p:nvSpPr>
            <p:spPr>
              <a:xfrm flipH="1">
                <a:off x="3513032" y="1341406"/>
                <a:ext cx="556340" cy="333622"/>
              </a:xfrm>
              <a:custGeom>
                <a:avLst/>
                <a:gdLst>
                  <a:gd name="connsiteX0" fmla="*/ 127333 w 127333"/>
                  <a:gd name="connsiteY0" fmla="*/ 76359 h 76358"/>
                  <a:gd name="connsiteX1" fmla="*/ 0 w 127333"/>
                  <a:gd name="connsiteY1" fmla="*/ 12727 h 76358"/>
                  <a:gd name="connsiteX2" fmla="*/ 0 w 127333"/>
                  <a:gd name="connsiteY2" fmla="*/ 0 h 76358"/>
                  <a:gd name="connsiteX3" fmla="*/ 127333 w 127333"/>
                  <a:gd name="connsiteY3" fmla="*/ 63632 h 76358"/>
                  <a:gd name="connsiteX4" fmla="*/ 127333 w 127333"/>
                  <a:gd name="connsiteY4" fmla="*/ 76359 h 7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76358">
                    <a:moveTo>
                      <a:pt x="127333" y="76359"/>
                    </a:moveTo>
                    <a:lnTo>
                      <a:pt x="0" y="12727"/>
                    </a:lnTo>
                    <a:lnTo>
                      <a:pt x="0" y="0"/>
                    </a:lnTo>
                    <a:lnTo>
                      <a:pt x="127333" y="63632"/>
                    </a:lnTo>
                    <a:lnTo>
                      <a:pt x="127333" y="76359"/>
                    </a:lnTo>
                    <a:close/>
                  </a:path>
                </a:pathLst>
              </a:custGeom>
              <a:solidFill>
                <a:srgbClr val="D4D4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8" name="Freeform: Shape 9894">
                <a:extLst>
                  <a:ext uri="{FF2B5EF4-FFF2-40B4-BE49-F238E27FC236}">
                    <a16:creationId xmlns:a16="http://schemas.microsoft.com/office/drawing/2014/main" id="{CB0D2849-7B7D-9D85-C920-BD3BE7A96D13}"/>
                  </a:ext>
                </a:extLst>
              </p:cNvPr>
              <p:cNvSpPr/>
              <p:nvPr/>
            </p:nvSpPr>
            <p:spPr>
              <a:xfrm flipH="1">
                <a:off x="3485379" y="1327578"/>
                <a:ext cx="583993" cy="292145"/>
              </a:xfrm>
              <a:custGeom>
                <a:avLst/>
                <a:gdLst>
                  <a:gd name="connsiteX0" fmla="*/ 0 w 133662"/>
                  <a:gd name="connsiteY0" fmla="*/ 3233 h 66865"/>
                  <a:gd name="connsiteX1" fmla="*/ 127333 w 133662"/>
                  <a:gd name="connsiteY1" fmla="*/ 66866 h 66865"/>
                  <a:gd name="connsiteX2" fmla="*/ 133662 w 133662"/>
                  <a:gd name="connsiteY2" fmla="*/ 63701 h 66865"/>
                  <a:gd name="connsiteX3" fmla="*/ 6398 w 133662"/>
                  <a:gd name="connsiteY3" fmla="*/ 0 h 66865"/>
                  <a:gd name="connsiteX4" fmla="*/ 0 w 133662"/>
                  <a:gd name="connsiteY4" fmla="*/ 3233 h 6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2" h="66865">
                    <a:moveTo>
                      <a:pt x="0" y="3233"/>
                    </a:moveTo>
                    <a:lnTo>
                      <a:pt x="127333" y="66866"/>
                    </a:lnTo>
                    <a:lnTo>
                      <a:pt x="133662" y="63701"/>
                    </a:lnTo>
                    <a:lnTo>
                      <a:pt x="6398" y="0"/>
                    </a:lnTo>
                    <a:lnTo>
                      <a:pt x="0" y="3233"/>
                    </a:lnTo>
                    <a:close/>
                  </a:path>
                </a:pathLst>
              </a:custGeom>
              <a:solidFill>
                <a:srgbClr val="E8E8E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9" name="Freeform: Shape 9896">
                <a:extLst>
                  <a:ext uri="{FF2B5EF4-FFF2-40B4-BE49-F238E27FC236}">
                    <a16:creationId xmlns:a16="http://schemas.microsoft.com/office/drawing/2014/main" id="{80E75FDA-CDB8-0107-647C-F61817A30542}"/>
                  </a:ext>
                </a:extLst>
              </p:cNvPr>
              <p:cNvSpPr/>
              <p:nvPr/>
            </p:nvSpPr>
            <p:spPr>
              <a:xfrm flipH="1">
                <a:off x="3485078" y="2843618"/>
                <a:ext cx="31257" cy="117518"/>
              </a:xfrm>
              <a:custGeom>
                <a:avLst/>
                <a:gdLst>
                  <a:gd name="connsiteX0" fmla="*/ 7154 w 7154"/>
                  <a:gd name="connsiteY0" fmla="*/ 26898 h 26897"/>
                  <a:gd name="connsiteX1" fmla="*/ 0 w 7154"/>
                  <a:gd name="connsiteY1" fmla="*/ 23595 h 26897"/>
                  <a:gd name="connsiteX2" fmla="*/ 0 w 7154"/>
                  <a:gd name="connsiteY2" fmla="*/ 0 h 26897"/>
                  <a:gd name="connsiteX3" fmla="*/ 7154 w 7154"/>
                  <a:gd name="connsiteY3" fmla="*/ 3302 h 26897"/>
                  <a:gd name="connsiteX4" fmla="*/ 7154 w 7154"/>
                  <a:gd name="connsiteY4" fmla="*/ 26898 h 2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4" h="26897">
                    <a:moveTo>
                      <a:pt x="7154" y="26898"/>
                    </a:moveTo>
                    <a:lnTo>
                      <a:pt x="0" y="23595"/>
                    </a:lnTo>
                    <a:lnTo>
                      <a:pt x="0" y="0"/>
                    </a:lnTo>
                    <a:lnTo>
                      <a:pt x="7154" y="3302"/>
                    </a:lnTo>
                    <a:lnTo>
                      <a:pt x="7154" y="26898"/>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0" name="Freeform: Shape 9897">
                <a:extLst>
                  <a:ext uri="{FF2B5EF4-FFF2-40B4-BE49-F238E27FC236}">
                    <a16:creationId xmlns:a16="http://schemas.microsoft.com/office/drawing/2014/main" id="{5B744E9E-C3E7-17F2-E35D-1549C3B2E990}"/>
                  </a:ext>
                </a:extLst>
              </p:cNvPr>
              <p:cNvSpPr/>
              <p:nvPr/>
            </p:nvSpPr>
            <p:spPr>
              <a:xfrm flipH="1">
                <a:off x="3454122" y="2828291"/>
                <a:ext cx="62213" cy="29754"/>
              </a:xfrm>
              <a:custGeom>
                <a:avLst/>
                <a:gdLst>
                  <a:gd name="connsiteX0" fmla="*/ 0 w 14239"/>
                  <a:gd name="connsiteY0" fmla="*/ 3577 h 6810"/>
                  <a:gd name="connsiteX1" fmla="*/ 7154 w 14239"/>
                  <a:gd name="connsiteY1" fmla="*/ 6810 h 6810"/>
                  <a:gd name="connsiteX2" fmla="*/ 14240 w 14239"/>
                  <a:gd name="connsiteY2" fmla="*/ 3302 h 6810"/>
                  <a:gd name="connsiteX3" fmla="*/ 7154 w 14239"/>
                  <a:gd name="connsiteY3" fmla="*/ 0 h 6810"/>
                  <a:gd name="connsiteX4" fmla="*/ 0 w 14239"/>
                  <a:gd name="connsiteY4" fmla="*/ 3577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 h="6810">
                    <a:moveTo>
                      <a:pt x="0" y="3577"/>
                    </a:moveTo>
                    <a:lnTo>
                      <a:pt x="7154" y="6810"/>
                    </a:lnTo>
                    <a:lnTo>
                      <a:pt x="14240" y="3302"/>
                    </a:lnTo>
                    <a:lnTo>
                      <a:pt x="7154" y="0"/>
                    </a:lnTo>
                    <a:lnTo>
                      <a:pt x="0" y="3577"/>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1" name="Freeform: Shape 9898">
                <a:extLst>
                  <a:ext uri="{FF2B5EF4-FFF2-40B4-BE49-F238E27FC236}">
                    <a16:creationId xmlns:a16="http://schemas.microsoft.com/office/drawing/2014/main" id="{A05A2268-A1DB-0EF0-3F70-C902CA23D160}"/>
                  </a:ext>
                </a:extLst>
              </p:cNvPr>
              <p:cNvSpPr/>
              <p:nvPr/>
            </p:nvSpPr>
            <p:spPr>
              <a:xfrm flipH="1">
                <a:off x="3454122" y="2842416"/>
                <a:ext cx="30956" cy="118720"/>
              </a:xfrm>
              <a:custGeom>
                <a:avLst/>
                <a:gdLst>
                  <a:gd name="connsiteX0" fmla="*/ 0 w 7085"/>
                  <a:gd name="connsiteY0" fmla="*/ 27173 h 27172"/>
                  <a:gd name="connsiteX1" fmla="*/ 0 w 7085"/>
                  <a:gd name="connsiteY1" fmla="*/ 3577 h 27172"/>
                  <a:gd name="connsiteX2" fmla="*/ 7086 w 7085"/>
                  <a:gd name="connsiteY2" fmla="*/ 0 h 27172"/>
                  <a:gd name="connsiteX3" fmla="*/ 7086 w 7085"/>
                  <a:gd name="connsiteY3" fmla="*/ 23596 h 27172"/>
                  <a:gd name="connsiteX4" fmla="*/ 0 w 7085"/>
                  <a:gd name="connsiteY4" fmla="*/ 27173 h 2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27172">
                    <a:moveTo>
                      <a:pt x="0" y="27173"/>
                    </a:moveTo>
                    <a:lnTo>
                      <a:pt x="0" y="3577"/>
                    </a:lnTo>
                    <a:lnTo>
                      <a:pt x="7086" y="0"/>
                    </a:lnTo>
                    <a:lnTo>
                      <a:pt x="7086" y="23596"/>
                    </a:lnTo>
                    <a:lnTo>
                      <a:pt x="0" y="27173"/>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2" name="Freeform: Shape 9899">
                <a:extLst>
                  <a:ext uri="{FF2B5EF4-FFF2-40B4-BE49-F238E27FC236}">
                    <a16:creationId xmlns:a16="http://schemas.microsoft.com/office/drawing/2014/main" id="{596EB329-93C2-EE28-CF6A-B279CA936DDB}"/>
                  </a:ext>
                </a:extLst>
              </p:cNvPr>
              <p:cNvSpPr/>
              <p:nvPr/>
            </p:nvSpPr>
            <p:spPr>
              <a:xfrm flipH="1">
                <a:off x="2959994" y="2581227"/>
                <a:ext cx="31257" cy="117518"/>
              </a:xfrm>
              <a:custGeom>
                <a:avLst/>
                <a:gdLst>
                  <a:gd name="connsiteX0" fmla="*/ 7154 w 7154"/>
                  <a:gd name="connsiteY0" fmla="*/ 26898 h 26897"/>
                  <a:gd name="connsiteX1" fmla="*/ 0 w 7154"/>
                  <a:gd name="connsiteY1" fmla="*/ 23596 h 26897"/>
                  <a:gd name="connsiteX2" fmla="*/ 0 w 7154"/>
                  <a:gd name="connsiteY2" fmla="*/ 0 h 26897"/>
                  <a:gd name="connsiteX3" fmla="*/ 7154 w 7154"/>
                  <a:gd name="connsiteY3" fmla="*/ 3302 h 26897"/>
                  <a:gd name="connsiteX4" fmla="*/ 7154 w 7154"/>
                  <a:gd name="connsiteY4" fmla="*/ 26898 h 2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4" h="26897">
                    <a:moveTo>
                      <a:pt x="7154" y="26898"/>
                    </a:moveTo>
                    <a:lnTo>
                      <a:pt x="0" y="23596"/>
                    </a:lnTo>
                    <a:lnTo>
                      <a:pt x="0" y="0"/>
                    </a:lnTo>
                    <a:lnTo>
                      <a:pt x="7154" y="3302"/>
                    </a:lnTo>
                    <a:lnTo>
                      <a:pt x="7154" y="26898"/>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3" name="Freeform: Shape 9900">
                <a:extLst>
                  <a:ext uri="{FF2B5EF4-FFF2-40B4-BE49-F238E27FC236}">
                    <a16:creationId xmlns:a16="http://schemas.microsoft.com/office/drawing/2014/main" id="{A56A438D-2473-B89B-F0EA-CD2AC43A7187}"/>
                  </a:ext>
                </a:extLst>
              </p:cNvPr>
              <p:cNvSpPr/>
              <p:nvPr/>
            </p:nvSpPr>
            <p:spPr>
              <a:xfrm flipH="1">
                <a:off x="2929038" y="2565900"/>
                <a:ext cx="62213" cy="29754"/>
              </a:xfrm>
              <a:custGeom>
                <a:avLst/>
                <a:gdLst>
                  <a:gd name="connsiteX0" fmla="*/ 0 w 14239"/>
                  <a:gd name="connsiteY0" fmla="*/ 3577 h 6810"/>
                  <a:gd name="connsiteX1" fmla="*/ 7154 w 14239"/>
                  <a:gd name="connsiteY1" fmla="*/ 6810 h 6810"/>
                  <a:gd name="connsiteX2" fmla="*/ 14240 w 14239"/>
                  <a:gd name="connsiteY2" fmla="*/ 3302 h 6810"/>
                  <a:gd name="connsiteX3" fmla="*/ 7154 w 14239"/>
                  <a:gd name="connsiteY3" fmla="*/ 0 h 6810"/>
                  <a:gd name="connsiteX4" fmla="*/ 0 w 14239"/>
                  <a:gd name="connsiteY4" fmla="*/ 3577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 h="6810">
                    <a:moveTo>
                      <a:pt x="0" y="3577"/>
                    </a:moveTo>
                    <a:lnTo>
                      <a:pt x="7154" y="6810"/>
                    </a:lnTo>
                    <a:lnTo>
                      <a:pt x="14240" y="3302"/>
                    </a:lnTo>
                    <a:lnTo>
                      <a:pt x="7154" y="0"/>
                    </a:lnTo>
                    <a:lnTo>
                      <a:pt x="0" y="3577"/>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4" name="Freeform: Shape 9901">
                <a:extLst>
                  <a:ext uri="{FF2B5EF4-FFF2-40B4-BE49-F238E27FC236}">
                    <a16:creationId xmlns:a16="http://schemas.microsoft.com/office/drawing/2014/main" id="{B9669516-4789-D571-2CAD-69E2CE51DC79}"/>
                  </a:ext>
                </a:extLst>
              </p:cNvPr>
              <p:cNvSpPr/>
              <p:nvPr/>
            </p:nvSpPr>
            <p:spPr>
              <a:xfrm flipH="1">
                <a:off x="2929038" y="2580025"/>
                <a:ext cx="30956" cy="118720"/>
              </a:xfrm>
              <a:custGeom>
                <a:avLst/>
                <a:gdLst>
                  <a:gd name="connsiteX0" fmla="*/ 0 w 7085"/>
                  <a:gd name="connsiteY0" fmla="*/ 27173 h 27172"/>
                  <a:gd name="connsiteX1" fmla="*/ 0 w 7085"/>
                  <a:gd name="connsiteY1" fmla="*/ 3577 h 27172"/>
                  <a:gd name="connsiteX2" fmla="*/ 7086 w 7085"/>
                  <a:gd name="connsiteY2" fmla="*/ 0 h 27172"/>
                  <a:gd name="connsiteX3" fmla="*/ 7086 w 7085"/>
                  <a:gd name="connsiteY3" fmla="*/ 23596 h 27172"/>
                  <a:gd name="connsiteX4" fmla="*/ 0 w 7085"/>
                  <a:gd name="connsiteY4" fmla="*/ 27173 h 2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27172">
                    <a:moveTo>
                      <a:pt x="0" y="27173"/>
                    </a:moveTo>
                    <a:lnTo>
                      <a:pt x="0" y="3577"/>
                    </a:lnTo>
                    <a:lnTo>
                      <a:pt x="7086" y="0"/>
                    </a:lnTo>
                    <a:lnTo>
                      <a:pt x="7086" y="23596"/>
                    </a:lnTo>
                    <a:lnTo>
                      <a:pt x="0" y="27173"/>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5" name="Freeform: Shape 9902">
                <a:extLst>
                  <a:ext uri="{FF2B5EF4-FFF2-40B4-BE49-F238E27FC236}">
                    <a16:creationId xmlns:a16="http://schemas.microsoft.com/office/drawing/2014/main" id="{E861AF1C-C6C5-742A-9C0B-85A9734A0298}"/>
                  </a:ext>
                </a:extLst>
              </p:cNvPr>
              <p:cNvSpPr/>
              <p:nvPr/>
            </p:nvSpPr>
            <p:spPr>
              <a:xfrm flipH="1">
                <a:off x="4010462" y="2493765"/>
                <a:ext cx="30956" cy="204980"/>
              </a:xfrm>
              <a:custGeom>
                <a:avLst/>
                <a:gdLst>
                  <a:gd name="connsiteX0" fmla="*/ 7086 w 7085"/>
                  <a:gd name="connsiteY0" fmla="*/ 46916 h 46915"/>
                  <a:gd name="connsiteX1" fmla="*/ 0 w 7085"/>
                  <a:gd name="connsiteY1" fmla="*/ 43614 h 46915"/>
                  <a:gd name="connsiteX2" fmla="*/ 0 w 7085"/>
                  <a:gd name="connsiteY2" fmla="*/ 0 h 46915"/>
                  <a:gd name="connsiteX3" fmla="*/ 7086 w 7085"/>
                  <a:gd name="connsiteY3" fmla="*/ 3302 h 46915"/>
                  <a:gd name="connsiteX4" fmla="*/ 7086 w 7085"/>
                  <a:gd name="connsiteY4" fmla="*/ 46916 h 46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46915">
                    <a:moveTo>
                      <a:pt x="7086" y="46916"/>
                    </a:moveTo>
                    <a:lnTo>
                      <a:pt x="0" y="43614"/>
                    </a:lnTo>
                    <a:lnTo>
                      <a:pt x="0" y="0"/>
                    </a:lnTo>
                    <a:lnTo>
                      <a:pt x="7086" y="3302"/>
                    </a:lnTo>
                    <a:lnTo>
                      <a:pt x="7086" y="46916"/>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6" name="Freeform: Shape 9903">
                <a:extLst>
                  <a:ext uri="{FF2B5EF4-FFF2-40B4-BE49-F238E27FC236}">
                    <a16:creationId xmlns:a16="http://schemas.microsoft.com/office/drawing/2014/main" id="{29AAD74E-8930-8732-E338-077840A62787}"/>
                  </a:ext>
                </a:extLst>
              </p:cNvPr>
              <p:cNvSpPr/>
              <p:nvPr/>
            </p:nvSpPr>
            <p:spPr>
              <a:xfrm flipH="1">
                <a:off x="3979205" y="2478433"/>
                <a:ext cx="62213" cy="29754"/>
              </a:xfrm>
              <a:custGeom>
                <a:avLst/>
                <a:gdLst>
                  <a:gd name="connsiteX0" fmla="*/ 0 w 14239"/>
                  <a:gd name="connsiteY0" fmla="*/ 3577 h 6810"/>
                  <a:gd name="connsiteX1" fmla="*/ 7086 w 14239"/>
                  <a:gd name="connsiteY1" fmla="*/ 6810 h 6810"/>
                  <a:gd name="connsiteX2" fmla="*/ 14240 w 14239"/>
                  <a:gd name="connsiteY2" fmla="*/ 3302 h 6810"/>
                  <a:gd name="connsiteX3" fmla="*/ 7086 w 14239"/>
                  <a:gd name="connsiteY3" fmla="*/ 0 h 6810"/>
                  <a:gd name="connsiteX4" fmla="*/ 0 w 14239"/>
                  <a:gd name="connsiteY4" fmla="*/ 3577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 h="6810">
                    <a:moveTo>
                      <a:pt x="0" y="3577"/>
                    </a:moveTo>
                    <a:lnTo>
                      <a:pt x="7086" y="6810"/>
                    </a:lnTo>
                    <a:lnTo>
                      <a:pt x="14240" y="3302"/>
                    </a:lnTo>
                    <a:lnTo>
                      <a:pt x="7086" y="0"/>
                    </a:lnTo>
                    <a:lnTo>
                      <a:pt x="0" y="3577"/>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7" name="Freeform: Shape 9904">
                <a:extLst>
                  <a:ext uri="{FF2B5EF4-FFF2-40B4-BE49-F238E27FC236}">
                    <a16:creationId xmlns:a16="http://schemas.microsoft.com/office/drawing/2014/main" id="{1265B75E-C21D-F683-C89A-93B3DBF68476}"/>
                  </a:ext>
                </a:extLst>
              </p:cNvPr>
              <p:cNvSpPr/>
              <p:nvPr/>
            </p:nvSpPr>
            <p:spPr>
              <a:xfrm flipH="1">
                <a:off x="3979205" y="2492563"/>
                <a:ext cx="31257" cy="206186"/>
              </a:xfrm>
              <a:custGeom>
                <a:avLst/>
                <a:gdLst>
                  <a:gd name="connsiteX0" fmla="*/ 0 w 7154"/>
                  <a:gd name="connsiteY0" fmla="*/ 47191 h 47191"/>
                  <a:gd name="connsiteX1" fmla="*/ 0 w 7154"/>
                  <a:gd name="connsiteY1" fmla="*/ 3577 h 47191"/>
                  <a:gd name="connsiteX2" fmla="*/ 7154 w 7154"/>
                  <a:gd name="connsiteY2" fmla="*/ 0 h 47191"/>
                  <a:gd name="connsiteX3" fmla="*/ 7154 w 7154"/>
                  <a:gd name="connsiteY3" fmla="*/ 43614 h 47191"/>
                  <a:gd name="connsiteX4" fmla="*/ 0 w 7154"/>
                  <a:gd name="connsiteY4" fmla="*/ 47191 h 47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4" h="47191">
                    <a:moveTo>
                      <a:pt x="0" y="47191"/>
                    </a:moveTo>
                    <a:lnTo>
                      <a:pt x="0" y="3577"/>
                    </a:lnTo>
                    <a:lnTo>
                      <a:pt x="7154" y="0"/>
                    </a:lnTo>
                    <a:lnTo>
                      <a:pt x="7154" y="43614"/>
                    </a:lnTo>
                    <a:lnTo>
                      <a:pt x="0" y="47191"/>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8" name="Freeform: Shape 9905">
                <a:extLst>
                  <a:ext uri="{FF2B5EF4-FFF2-40B4-BE49-F238E27FC236}">
                    <a16:creationId xmlns:a16="http://schemas.microsoft.com/office/drawing/2014/main" id="{57EBE9D3-BC88-576F-FE49-F8B5A9BA5304}"/>
                  </a:ext>
                </a:extLst>
              </p:cNvPr>
              <p:cNvSpPr/>
              <p:nvPr/>
            </p:nvSpPr>
            <p:spPr>
              <a:xfrm flipH="1">
                <a:off x="2929038" y="1660601"/>
                <a:ext cx="1112380" cy="556341"/>
              </a:xfrm>
              <a:custGeom>
                <a:avLst/>
                <a:gdLst>
                  <a:gd name="connsiteX0" fmla="*/ 254598 w 254597"/>
                  <a:gd name="connsiteY0" fmla="*/ 63701 h 127333"/>
                  <a:gd name="connsiteX1" fmla="*/ 127333 w 254597"/>
                  <a:gd name="connsiteY1" fmla="*/ 127333 h 127333"/>
                  <a:gd name="connsiteX2" fmla="*/ 0 w 254597"/>
                  <a:gd name="connsiteY2" fmla="*/ 63701 h 127333"/>
                  <a:gd name="connsiteX3" fmla="*/ 127333 w 254597"/>
                  <a:gd name="connsiteY3" fmla="*/ 0 h 127333"/>
                  <a:gd name="connsiteX4" fmla="*/ 254598 w 254597"/>
                  <a:gd name="connsiteY4" fmla="*/ 63701 h 12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97" h="127333">
                    <a:moveTo>
                      <a:pt x="254598" y="63701"/>
                    </a:moveTo>
                    <a:lnTo>
                      <a:pt x="127333" y="127333"/>
                    </a:lnTo>
                    <a:lnTo>
                      <a:pt x="0" y="63701"/>
                    </a:lnTo>
                    <a:lnTo>
                      <a:pt x="127333" y="0"/>
                    </a:lnTo>
                    <a:lnTo>
                      <a:pt x="254598" y="63701"/>
                    </a:lnTo>
                    <a:close/>
                  </a:path>
                </a:pathLst>
              </a:custGeom>
              <a:solidFill>
                <a:srgbClr val="E8E8E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9" name="Freeform: Shape 9906">
                <a:extLst>
                  <a:ext uri="{FF2B5EF4-FFF2-40B4-BE49-F238E27FC236}">
                    <a16:creationId xmlns:a16="http://schemas.microsoft.com/office/drawing/2014/main" id="{1FBAAA27-B25A-8F79-8ADA-08E7B8051857}"/>
                  </a:ext>
                </a:extLst>
              </p:cNvPr>
              <p:cNvSpPr/>
              <p:nvPr/>
            </p:nvSpPr>
            <p:spPr>
              <a:xfrm flipH="1">
                <a:off x="3485078" y="1938625"/>
                <a:ext cx="556340" cy="921827"/>
              </a:xfrm>
              <a:custGeom>
                <a:avLst/>
                <a:gdLst>
                  <a:gd name="connsiteX0" fmla="*/ 127333 w 127333"/>
                  <a:gd name="connsiteY0" fmla="*/ 210984 h 210984"/>
                  <a:gd name="connsiteX1" fmla="*/ 0 w 127333"/>
                  <a:gd name="connsiteY1" fmla="*/ 147352 h 210984"/>
                  <a:gd name="connsiteX2" fmla="*/ 0 w 127333"/>
                  <a:gd name="connsiteY2" fmla="*/ 0 h 210984"/>
                  <a:gd name="connsiteX3" fmla="*/ 127333 w 127333"/>
                  <a:gd name="connsiteY3" fmla="*/ 63701 h 210984"/>
                  <a:gd name="connsiteX4" fmla="*/ 127333 w 127333"/>
                  <a:gd name="connsiteY4" fmla="*/ 210984 h 21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210984">
                    <a:moveTo>
                      <a:pt x="127333" y="210984"/>
                    </a:moveTo>
                    <a:lnTo>
                      <a:pt x="0" y="147352"/>
                    </a:lnTo>
                    <a:lnTo>
                      <a:pt x="0" y="0"/>
                    </a:lnTo>
                    <a:lnTo>
                      <a:pt x="127333" y="63701"/>
                    </a:lnTo>
                    <a:lnTo>
                      <a:pt x="127333" y="210984"/>
                    </a:lnTo>
                    <a:close/>
                  </a:path>
                </a:pathLst>
              </a:custGeom>
              <a:solidFill>
                <a:srgbClr val="D4D4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0" name="Freeform: Shape 9907">
                <a:extLst>
                  <a:ext uri="{FF2B5EF4-FFF2-40B4-BE49-F238E27FC236}">
                    <a16:creationId xmlns:a16="http://schemas.microsoft.com/office/drawing/2014/main" id="{7930CBB7-830E-17FF-96E7-AD150BC69D29}"/>
                  </a:ext>
                </a:extLst>
              </p:cNvPr>
              <p:cNvSpPr/>
              <p:nvPr/>
            </p:nvSpPr>
            <p:spPr>
              <a:xfrm flipH="1">
                <a:off x="3485078" y="1938625"/>
                <a:ext cx="556340" cy="349251"/>
              </a:xfrm>
              <a:custGeom>
                <a:avLst/>
                <a:gdLst>
                  <a:gd name="connsiteX0" fmla="*/ 127333 w 127333"/>
                  <a:gd name="connsiteY0" fmla="*/ 79936 h 79935"/>
                  <a:gd name="connsiteX1" fmla="*/ 0 w 127333"/>
                  <a:gd name="connsiteY1" fmla="*/ 16304 h 79935"/>
                  <a:gd name="connsiteX2" fmla="*/ 0 w 127333"/>
                  <a:gd name="connsiteY2" fmla="*/ 0 h 79935"/>
                  <a:gd name="connsiteX3" fmla="*/ 127333 w 127333"/>
                  <a:gd name="connsiteY3" fmla="*/ 63701 h 79935"/>
                  <a:gd name="connsiteX4" fmla="*/ 127333 w 127333"/>
                  <a:gd name="connsiteY4" fmla="*/ 79936 h 79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79935">
                    <a:moveTo>
                      <a:pt x="127333" y="79936"/>
                    </a:moveTo>
                    <a:lnTo>
                      <a:pt x="0" y="16304"/>
                    </a:lnTo>
                    <a:lnTo>
                      <a:pt x="0" y="0"/>
                    </a:lnTo>
                    <a:lnTo>
                      <a:pt x="127333" y="63701"/>
                    </a:lnTo>
                    <a:lnTo>
                      <a:pt x="127333" y="79936"/>
                    </a:lnTo>
                    <a:close/>
                  </a:path>
                </a:pathLst>
              </a:custGeom>
              <a:solidFill>
                <a:srgbClr val="91919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1" name="Freeform: Shape 9908">
                <a:extLst>
                  <a:ext uri="{FF2B5EF4-FFF2-40B4-BE49-F238E27FC236}">
                    <a16:creationId xmlns:a16="http://schemas.microsoft.com/office/drawing/2014/main" id="{AA9F74F0-CB8B-EAB7-00CF-A169F0FC812F}"/>
                  </a:ext>
                </a:extLst>
              </p:cNvPr>
              <p:cNvSpPr/>
              <p:nvPr/>
            </p:nvSpPr>
            <p:spPr>
              <a:xfrm flipH="1">
                <a:off x="3485078" y="2201016"/>
                <a:ext cx="556340" cy="296353"/>
              </a:xfrm>
              <a:custGeom>
                <a:avLst/>
                <a:gdLst>
                  <a:gd name="connsiteX0" fmla="*/ 127333 w 127333"/>
                  <a:gd name="connsiteY0" fmla="*/ 67829 h 67828"/>
                  <a:gd name="connsiteX1" fmla="*/ 0 w 127333"/>
                  <a:gd name="connsiteY1" fmla="*/ 4128 h 67828"/>
                  <a:gd name="connsiteX2" fmla="*/ 0 w 127333"/>
                  <a:gd name="connsiteY2" fmla="*/ 0 h 67828"/>
                  <a:gd name="connsiteX3" fmla="*/ 127333 w 127333"/>
                  <a:gd name="connsiteY3" fmla="*/ 63701 h 67828"/>
                  <a:gd name="connsiteX4" fmla="*/ 127333 w 127333"/>
                  <a:gd name="connsiteY4" fmla="*/ 67829 h 6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67828">
                    <a:moveTo>
                      <a:pt x="127333" y="67829"/>
                    </a:moveTo>
                    <a:lnTo>
                      <a:pt x="0" y="4128"/>
                    </a:lnTo>
                    <a:lnTo>
                      <a:pt x="0" y="0"/>
                    </a:lnTo>
                    <a:lnTo>
                      <a:pt x="127333" y="63701"/>
                    </a:lnTo>
                    <a:lnTo>
                      <a:pt x="127333" y="67829"/>
                    </a:lnTo>
                    <a:close/>
                  </a:path>
                </a:pathLst>
              </a:custGeom>
              <a:solidFill>
                <a:srgbClr val="BBBBB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2" name="Freeform: Shape 9909">
                <a:extLst>
                  <a:ext uri="{FF2B5EF4-FFF2-40B4-BE49-F238E27FC236}">
                    <a16:creationId xmlns:a16="http://schemas.microsoft.com/office/drawing/2014/main" id="{FB3A7BE9-15A4-1643-7AFB-58645E68384A}"/>
                  </a:ext>
                </a:extLst>
              </p:cNvPr>
              <p:cNvSpPr/>
              <p:nvPr/>
            </p:nvSpPr>
            <p:spPr>
              <a:xfrm flipH="1">
                <a:off x="3621535" y="2370532"/>
                <a:ext cx="303265" cy="184546"/>
              </a:xfrm>
              <a:custGeom>
                <a:avLst/>
                <a:gdLst>
                  <a:gd name="connsiteX0" fmla="*/ 69411 w 69410"/>
                  <a:gd name="connsiteY0" fmla="*/ 42238 h 42238"/>
                  <a:gd name="connsiteX1" fmla="*/ 0 w 69410"/>
                  <a:gd name="connsiteY1" fmla="*/ 7498 h 42238"/>
                  <a:gd name="connsiteX2" fmla="*/ 0 w 69410"/>
                  <a:gd name="connsiteY2" fmla="*/ 0 h 42238"/>
                  <a:gd name="connsiteX3" fmla="*/ 69411 w 69410"/>
                  <a:gd name="connsiteY3" fmla="*/ 34740 h 42238"/>
                  <a:gd name="connsiteX4" fmla="*/ 69411 w 69410"/>
                  <a:gd name="connsiteY4" fmla="*/ 42238 h 42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0" h="42238">
                    <a:moveTo>
                      <a:pt x="69411" y="42238"/>
                    </a:moveTo>
                    <a:lnTo>
                      <a:pt x="0" y="7498"/>
                    </a:lnTo>
                    <a:lnTo>
                      <a:pt x="0" y="0"/>
                    </a:lnTo>
                    <a:lnTo>
                      <a:pt x="69411" y="34740"/>
                    </a:lnTo>
                    <a:lnTo>
                      <a:pt x="69411" y="42238"/>
                    </a:lnTo>
                    <a:close/>
                  </a:path>
                </a:pathLst>
              </a:custGeom>
              <a:solidFill>
                <a:srgbClr val="B9B9B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3" name="Freeform: Shape 9910">
                <a:extLst>
                  <a:ext uri="{FF2B5EF4-FFF2-40B4-BE49-F238E27FC236}">
                    <a16:creationId xmlns:a16="http://schemas.microsoft.com/office/drawing/2014/main" id="{2BF236A2-FB95-89A1-1732-209D3C37FD2C}"/>
                  </a:ext>
                </a:extLst>
              </p:cNvPr>
              <p:cNvSpPr/>
              <p:nvPr/>
            </p:nvSpPr>
            <p:spPr>
              <a:xfrm flipH="1">
                <a:off x="3621536" y="2506086"/>
                <a:ext cx="32458" cy="48992"/>
              </a:xfrm>
              <a:custGeom>
                <a:avLst/>
                <a:gdLst>
                  <a:gd name="connsiteX0" fmla="*/ 7430 w 7429"/>
                  <a:gd name="connsiteY0" fmla="*/ 11213 h 11213"/>
                  <a:gd name="connsiteX1" fmla="*/ 0 w 7429"/>
                  <a:gd name="connsiteY1" fmla="*/ 7498 h 11213"/>
                  <a:gd name="connsiteX2" fmla="*/ 0 w 7429"/>
                  <a:gd name="connsiteY2" fmla="*/ 0 h 11213"/>
                  <a:gd name="connsiteX3" fmla="*/ 7430 w 7429"/>
                  <a:gd name="connsiteY3" fmla="*/ 3715 h 11213"/>
                  <a:gd name="connsiteX4" fmla="*/ 7430 w 7429"/>
                  <a:gd name="connsiteY4" fmla="*/ 11213 h 11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11213">
                    <a:moveTo>
                      <a:pt x="7430" y="11213"/>
                    </a:moveTo>
                    <a:lnTo>
                      <a:pt x="0" y="7498"/>
                    </a:lnTo>
                    <a:lnTo>
                      <a:pt x="0" y="0"/>
                    </a:lnTo>
                    <a:lnTo>
                      <a:pt x="7430" y="3715"/>
                    </a:lnTo>
                    <a:lnTo>
                      <a:pt x="7430" y="11213"/>
                    </a:lnTo>
                    <a:close/>
                  </a:path>
                </a:pathLst>
              </a:custGeom>
              <a:solidFill>
                <a:srgbClr val="8B8A8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4" name="Freeform: Shape 9911">
                <a:extLst>
                  <a:ext uri="{FF2B5EF4-FFF2-40B4-BE49-F238E27FC236}">
                    <a16:creationId xmlns:a16="http://schemas.microsoft.com/office/drawing/2014/main" id="{E037DE58-369E-F63F-10C7-8FF5EBAE6BD3}"/>
                  </a:ext>
                </a:extLst>
              </p:cNvPr>
              <p:cNvSpPr/>
              <p:nvPr/>
            </p:nvSpPr>
            <p:spPr>
              <a:xfrm flipH="1">
                <a:off x="3892342" y="2370532"/>
                <a:ext cx="32458" cy="48992"/>
              </a:xfrm>
              <a:custGeom>
                <a:avLst/>
                <a:gdLst>
                  <a:gd name="connsiteX0" fmla="*/ 7429 w 7429"/>
                  <a:gd name="connsiteY0" fmla="*/ 11213 h 11213"/>
                  <a:gd name="connsiteX1" fmla="*/ 0 w 7429"/>
                  <a:gd name="connsiteY1" fmla="*/ 7498 h 11213"/>
                  <a:gd name="connsiteX2" fmla="*/ 0 w 7429"/>
                  <a:gd name="connsiteY2" fmla="*/ 0 h 11213"/>
                  <a:gd name="connsiteX3" fmla="*/ 7429 w 7429"/>
                  <a:gd name="connsiteY3" fmla="*/ 3784 h 11213"/>
                  <a:gd name="connsiteX4" fmla="*/ 7429 w 7429"/>
                  <a:gd name="connsiteY4" fmla="*/ 11213 h 11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11213">
                    <a:moveTo>
                      <a:pt x="7429" y="11213"/>
                    </a:moveTo>
                    <a:lnTo>
                      <a:pt x="0" y="7498"/>
                    </a:lnTo>
                    <a:lnTo>
                      <a:pt x="0" y="0"/>
                    </a:lnTo>
                    <a:lnTo>
                      <a:pt x="7429" y="3784"/>
                    </a:lnTo>
                    <a:lnTo>
                      <a:pt x="7429" y="11213"/>
                    </a:lnTo>
                    <a:close/>
                  </a:path>
                </a:pathLst>
              </a:custGeom>
              <a:solidFill>
                <a:srgbClr val="8B8A8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5" name="Freeform: Shape 9912">
                <a:extLst>
                  <a:ext uri="{FF2B5EF4-FFF2-40B4-BE49-F238E27FC236}">
                    <a16:creationId xmlns:a16="http://schemas.microsoft.com/office/drawing/2014/main" id="{B7DEC8C7-6857-53C9-5899-913D6083207B}"/>
                  </a:ext>
                </a:extLst>
              </p:cNvPr>
              <p:cNvSpPr/>
              <p:nvPr/>
            </p:nvSpPr>
            <p:spPr>
              <a:xfrm flipH="1">
                <a:off x="2929038" y="1938922"/>
                <a:ext cx="556340" cy="921827"/>
              </a:xfrm>
              <a:custGeom>
                <a:avLst/>
                <a:gdLst>
                  <a:gd name="connsiteX0" fmla="*/ 127333 w 127333"/>
                  <a:gd name="connsiteY0" fmla="*/ 147283 h 210984"/>
                  <a:gd name="connsiteX1" fmla="*/ 0 w 127333"/>
                  <a:gd name="connsiteY1" fmla="*/ 210984 h 210984"/>
                  <a:gd name="connsiteX2" fmla="*/ 0 w 127333"/>
                  <a:gd name="connsiteY2" fmla="*/ 63632 h 210984"/>
                  <a:gd name="connsiteX3" fmla="*/ 127333 w 127333"/>
                  <a:gd name="connsiteY3" fmla="*/ 0 h 210984"/>
                  <a:gd name="connsiteX4" fmla="*/ 127333 w 127333"/>
                  <a:gd name="connsiteY4" fmla="*/ 147283 h 21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210984">
                    <a:moveTo>
                      <a:pt x="127333" y="147283"/>
                    </a:moveTo>
                    <a:lnTo>
                      <a:pt x="0" y="210984"/>
                    </a:lnTo>
                    <a:lnTo>
                      <a:pt x="0" y="63632"/>
                    </a:lnTo>
                    <a:lnTo>
                      <a:pt x="127333" y="0"/>
                    </a:lnTo>
                    <a:lnTo>
                      <a:pt x="127333" y="147283"/>
                    </a:lnTo>
                    <a:close/>
                  </a:path>
                </a:pathLst>
              </a:custGeom>
              <a:solidFill>
                <a:srgbClr val="C9C9C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6" name="Freeform: Shape 9913">
                <a:extLst>
                  <a:ext uri="{FF2B5EF4-FFF2-40B4-BE49-F238E27FC236}">
                    <a16:creationId xmlns:a16="http://schemas.microsoft.com/office/drawing/2014/main" id="{6C64E922-67AB-00AE-25EE-E80C5ABF5E3D}"/>
                  </a:ext>
                </a:extLst>
              </p:cNvPr>
              <p:cNvSpPr/>
              <p:nvPr/>
            </p:nvSpPr>
            <p:spPr>
              <a:xfrm flipH="1">
                <a:off x="2929039" y="2200715"/>
                <a:ext cx="556039" cy="296654"/>
              </a:xfrm>
              <a:custGeom>
                <a:avLst/>
                <a:gdLst>
                  <a:gd name="connsiteX0" fmla="*/ 127265 w 127264"/>
                  <a:gd name="connsiteY0" fmla="*/ 4196 h 67897"/>
                  <a:gd name="connsiteX1" fmla="*/ 0 w 127264"/>
                  <a:gd name="connsiteY1" fmla="*/ 67897 h 67897"/>
                  <a:gd name="connsiteX2" fmla="*/ 0 w 127264"/>
                  <a:gd name="connsiteY2" fmla="*/ 63632 h 67897"/>
                  <a:gd name="connsiteX3" fmla="*/ 127265 w 127264"/>
                  <a:gd name="connsiteY3" fmla="*/ 0 h 67897"/>
                  <a:gd name="connsiteX4" fmla="*/ 127265 w 127264"/>
                  <a:gd name="connsiteY4" fmla="*/ 4196 h 6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64" h="67897">
                    <a:moveTo>
                      <a:pt x="127265" y="4196"/>
                    </a:moveTo>
                    <a:lnTo>
                      <a:pt x="0" y="67897"/>
                    </a:lnTo>
                    <a:lnTo>
                      <a:pt x="0" y="63632"/>
                    </a:lnTo>
                    <a:lnTo>
                      <a:pt x="127265" y="0"/>
                    </a:lnTo>
                    <a:lnTo>
                      <a:pt x="127265" y="4196"/>
                    </a:lnTo>
                    <a:close/>
                  </a:path>
                </a:pathLst>
              </a:custGeom>
              <a:solidFill>
                <a:srgbClr val="B4B4B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7" name="Freeform: Shape 9914">
                <a:extLst>
                  <a:ext uri="{FF2B5EF4-FFF2-40B4-BE49-F238E27FC236}">
                    <a16:creationId xmlns:a16="http://schemas.microsoft.com/office/drawing/2014/main" id="{510CB113-A3A9-5FB3-9AAF-C93409CAA4AF}"/>
                  </a:ext>
                </a:extLst>
              </p:cNvPr>
              <p:cNvSpPr/>
              <p:nvPr/>
            </p:nvSpPr>
            <p:spPr>
              <a:xfrm flipH="1">
                <a:off x="2956691" y="1619425"/>
                <a:ext cx="556340" cy="333622"/>
              </a:xfrm>
              <a:custGeom>
                <a:avLst/>
                <a:gdLst>
                  <a:gd name="connsiteX0" fmla="*/ 127333 w 127333"/>
                  <a:gd name="connsiteY0" fmla="*/ 76359 h 76358"/>
                  <a:gd name="connsiteX1" fmla="*/ 0 w 127333"/>
                  <a:gd name="connsiteY1" fmla="*/ 12658 h 76358"/>
                  <a:gd name="connsiteX2" fmla="*/ 0 w 127333"/>
                  <a:gd name="connsiteY2" fmla="*/ 0 h 76358"/>
                  <a:gd name="connsiteX3" fmla="*/ 127333 w 127333"/>
                  <a:gd name="connsiteY3" fmla="*/ 63632 h 76358"/>
                  <a:gd name="connsiteX4" fmla="*/ 127333 w 127333"/>
                  <a:gd name="connsiteY4" fmla="*/ 76359 h 7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76358">
                    <a:moveTo>
                      <a:pt x="127333" y="76359"/>
                    </a:moveTo>
                    <a:lnTo>
                      <a:pt x="0" y="12658"/>
                    </a:lnTo>
                    <a:lnTo>
                      <a:pt x="0" y="0"/>
                    </a:lnTo>
                    <a:lnTo>
                      <a:pt x="127333" y="63632"/>
                    </a:lnTo>
                    <a:lnTo>
                      <a:pt x="127333" y="76359"/>
                    </a:lnTo>
                    <a:close/>
                  </a:path>
                </a:pathLst>
              </a:custGeom>
              <a:solidFill>
                <a:srgbClr val="D4D4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8" name="Freeform: Shape 9915">
                <a:extLst>
                  <a:ext uri="{FF2B5EF4-FFF2-40B4-BE49-F238E27FC236}">
                    <a16:creationId xmlns:a16="http://schemas.microsoft.com/office/drawing/2014/main" id="{8AE40931-5CDB-7917-A271-A7B9FFB38279}"/>
                  </a:ext>
                </a:extLst>
              </p:cNvPr>
              <p:cNvSpPr/>
              <p:nvPr/>
            </p:nvSpPr>
            <p:spPr>
              <a:xfrm flipH="1">
                <a:off x="2929039" y="1605598"/>
                <a:ext cx="583993" cy="292145"/>
              </a:xfrm>
              <a:custGeom>
                <a:avLst/>
                <a:gdLst>
                  <a:gd name="connsiteX0" fmla="*/ 0 w 133662"/>
                  <a:gd name="connsiteY0" fmla="*/ 3164 h 66865"/>
                  <a:gd name="connsiteX1" fmla="*/ 127333 w 133662"/>
                  <a:gd name="connsiteY1" fmla="*/ 66866 h 66865"/>
                  <a:gd name="connsiteX2" fmla="*/ 133662 w 133662"/>
                  <a:gd name="connsiteY2" fmla="*/ 63632 h 66865"/>
                  <a:gd name="connsiteX3" fmla="*/ 6329 w 133662"/>
                  <a:gd name="connsiteY3" fmla="*/ 0 h 66865"/>
                  <a:gd name="connsiteX4" fmla="*/ 0 w 133662"/>
                  <a:gd name="connsiteY4" fmla="*/ 3164 h 6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2" h="66865">
                    <a:moveTo>
                      <a:pt x="0" y="3164"/>
                    </a:moveTo>
                    <a:lnTo>
                      <a:pt x="127333" y="66866"/>
                    </a:lnTo>
                    <a:lnTo>
                      <a:pt x="133662" y="63632"/>
                    </a:lnTo>
                    <a:lnTo>
                      <a:pt x="6329" y="0"/>
                    </a:lnTo>
                    <a:lnTo>
                      <a:pt x="0" y="3164"/>
                    </a:lnTo>
                    <a:close/>
                  </a:path>
                </a:pathLst>
              </a:custGeom>
              <a:solidFill>
                <a:srgbClr val="E8E8E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9" name="Freeform: Shape 9916">
                <a:extLst>
                  <a:ext uri="{FF2B5EF4-FFF2-40B4-BE49-F238E27FC236}">
                    <a16:creationId xmlns:a16="http://schemas.microsoft.com/office/drawing/2014/main" id="{043354FB-6DEE-7087-AD27-943239F0BF6E}"/>
                  </a:ext>
                </a:extLst>
              </p:cNvPr>
              <p:cNvSpPr/>
              <p:nvPr/>
            </p:nvSpPr>
            <p:spPr>
              <a:xfrm flipH="1">
                <a:off x="2929038" y="1883622"/>
                <a:ext cx="27649" cy="69427"/>
              </a:xfrm>
              <a:custGeom>
                <a:avLst/>
                <a:gdLst>
                  <a:gd name="connsiteX0" fmla="*/ 0 w 6328"/>
                  <a:gd name="connsiteY0" fmla="*/ 15891 h 15890"/>
                  <a:gd name="connsiteX1" fmla="*/ 0 w 6328"/>
                  <a:gd name="connsiteY1" fmla="*/ 3164 h 15890"/>
                  <a:gd name="connsiteX2" fmla="*/ 6329 w 6328"/>
                  <a:gd name="connsiteY2" fmla="*/ 0 h 15890"/>
                  <a:gd name="connsiteX3" fmla="*/ 6329 w 6328"/>
                  <a:gd name="connsiteY3" fmla="*/ 12727 h 15890"/>
                  <a:gd name="connsiteX4" fmla="*/ 0 w 6328"/>
                  <a:gd name="connsiteY4" fmla="*/ 15891 h 15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 h="15890">
                    <a:moveTo>
                      <a:pt x="0" y="15891"/>
                    </a:moveTo>
                    <a:lnTo>
                      <a:pt x="0" y="3164"/>
                    </a:lnTo>
                    <a:lnTo>
                      <a:pt x="6329" y="0"/>
                    </a:lnTo>
                    <a:lnTo>
                      <a:pt x="6329" y="12727"/>
                    </a:lnTo>
                    <a:lnTo>
                      <a:pt x="0" y="15891"/>
                    </a:lnTo>
                    <a:close/>
                  </a:path>
                </a:pathLst>
              </a:custGeom>
              <a:solidFill>
                <a:srgbClr val="C9C9C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410" name="Picture 409" descr="A kitchen with white cabinets and a black background&#10;&#10;Description automatically generated">
              <a:extLst>
                <a:ext uri="{FF2B5EF4-FFF2-40B4-BE49-F238E27FC236}">
                  <a16:creationId xmlns:a16="http://schemas.microsoft.com/office/drawing/2014/main" id="{6F971E20-D268-0C8B-85ED-0AD79ADAEB44}"/>
                </a:ext>
              </a:extLst>
            </p:cNvPr>
            <p:cNvPicPr>
              <a:picLocks noChangeAspect="1"/>
            </p:cNvPicPr>
            <p:nvPr/>
          </p:nvPicPr>
          <p:blipFill rotWithShape="1">
            <a:blip r:embed="rId3">
              <a:extLst>
                <a:ext uri="{28A0092B-C50C-407E-A947-70E740481C1C}">
                  <a14:useLocalDpi xmlns:a14="http://schemas.microsoft.com/office/drawing/2010/main" val="0"/>
                </a:ext>
              </a:extLst>
            </a:blip>
            <a:srcRect l="89430" t="67225" r="-473" b="4530"/>
            <a:stretch/>
          </p:blipFill>
          <p:spPr>
            <a:xfrm>
              <a:off x="5146634" y="1318292"/>
              <a:ext cx="765751" cy="1228949"/>
            </a:xfrm>
            <a:prstGeom prst="rect">
              <a:avLst/>
            </a:prstGeom>
            <a:effectLst/>
          </p:spPr>
        </p:pic>
        <p:grpSp>
          <p:nvGrpSpPr>
            <p:cNvPr id="608" name="Group 607">
              <a:extLst>
                <a:ext uri="{FF2B5EF4-FFF2-40B4-BE49-F238E27FC236}">
                  <a16:creationId xmlns:a16="http://schemas.microsoft.com/office/drawing/2014/main" id="{4DBE01D1-C775-CDD1-383F-AD1E597F9BCF}"/>
                </a:ext>
              </a:extLst>
            </p:cNvPr>
            <p:cNvGrpSpPr/>
            <p:nvPr/>
          </p:nvGrpSpPr>
          <p:grpSpPr>
            <a:xfrm>
              <a:off x="4653773" y="1206317"/>
              <a:ext cx="520342" cy="507794"/>
              <a:chOff x="359809" y="1192136"/>
              <a:chExt cx="1189475" cy="1160792"/>
            </a:xfrm>
          </p:grpSpPr>
          <p:grpSp>
            <p:nvGrpSpPr>
              <p:cNvPr id="609" name="Group 608">
                <a:extLst>
                  <a:ext uri="{FF2B5EF4-FFF2-40B4-BE49-F238E27FC236}">
                    <a16:creationId xmlns:a16="http://schemas.microsoft.com/office/drawing/2014/main" id="{65EA5B29-9831-3EAA-0816-692FEDA72A52}"/>
                  </a:ext>
                </a:extLst>
              </p:cNvPr>
              <p:cNvGrpSpPr/>
              <p:nvPr/>
            </p:nvGrpSpPr>
            <p:grpSpPr>
              <a:xfrm>
                <a:off x="515787" y="1192136"/>
                <a:ext cx="877522" cy="1160792"/>
                <a:chOff x="515787" y="1192136"/>
                <a:chExt cx="877522" cy="1160792"/>
              </a:xfrm>
            </p:grpSpPr>
            <p:sp>
              <p:nvSpPr>
                <p:cNvPr id="611" name="Rounded Rectangle 610">
                  <a:extLst>
                    <a:ext uri="{FF2B5EF4-FFF2-40B4-BE49-F238E27FC236}">
                      <a16:creationId xmlns:a16="http://schemas.microsoft.com/office/drawing/2014/main" id="{26BF427C-8CEA-1B57-3F2E-89AEFFE14358}"/>
                    </a:ext>
                  </a:extLst>
                </p:cNvPr>
                <p:cNvSpPr/>
                <p:nvPr/>
              </p:nvSpPr>
              <p:spPr>
                <a:xfrm>
                  <a:off x="515787" y="1192136"/>
                  <a:ext cx="877522" cy="1160792"/>
                </a:xfrm>
                <a:prstGeom prst="roundRect">
                  <a:avLst>
                    <a:gd name="adj" fmla="val 7169"/>
                  </a:avLst>
                </a:prstGeom>
                <a:gradFill>
                  <a:gsLst>
                    <a:gs pos="100000">
                      <a:srgbClr val="D2DCE7">
                        <a:lumMod val="63000"/>
                        <a:lumOff val="37000"/>
                      </a:srgbClr>
                    </a:gs>
                    <a:gs pos="0">
                      <a:schemeClr val="bg1"/>
                    </a:gs>
                  </a:gsLst>
                  <a:lin ang="2700000" scaled="0"/>
                </a:gradFill>
                <a:ln w="38100">
                  <a:noFill/>
                </a:ln>
                <a:effectLst>
                  <a:outerShdw blurRad="50800" dist="38100" dir="2700000" algn="tl" rotWithShape="0">
                    <a:srgbClr val="517CC1">
                      <a:alpha val="20000"/>
                    </a:srgbClr>
                  </a:outerShd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nvGrpSpPr>
                <p:cNvPr id="612" name="Group 611">
                  <a:extLst>
                    <a:ext uri="{FF2B5EF4-FFF2-40B4-BE49-F238E27FC236}">
                      <a16:creationId xmlns:a16="http://schemas.microsoft.com/office/drawing/2014/main" id="{DFFEEE7D-C06B-E3EA-31A3-48FF72B2D535}"/>
                    </a:ext>
                  </a:extLst>
                </p:cNvPr>
                <p:cNvGrpSpPr/>
                <p:nvPr/>
              </p:nvGrpSpPr>
              <p:grpSpPr>
                <a:xfrm>
                  <a:off x="788221" y="1508494"/>
                  <a:ext cx="486854" cy="604950"/>
                  <a:chOff x="788221" y="1508494"/>
                  <a:chExt cx="486854" cy="604950"/>
                </a:xfrm>
              </p:grpSpPr>
              <p:sp>
                <p:nvSpPr>
                  <p:cNvPr id="618" name="Rectangle 14">
                    <a:extLst>
                      <a:ext uri="{FF2B5EF4-FFF2-40B4-BE49-F238E27FC236}">
                        <a16:creationId xmlns:a16="http://schemas.microsoft.com/office/drawing/2014/main" id="{D905E781-6C4F-9175-F4A0-37E2208F1EB3}"/>
                      </a:ext>
                    </a:extLst>
                  </p:cNvPr>
                  <p:cNvSpPr>
                    <a:spLocks noChangeArrowheads="1"/>
                  </p:cNvSpPr>
                  <p:nvPr/>
                </p:nvSpPr>
                <p:spPr bwMode="auto">
                  <a:xfrm>
                    <a:off x="788221" y="1508494"/>
                    <a:ext cx="486854" cy="23790"/>
                  </a:xfrm>
                  <a:prstGeom prst="rect">
                    <a:avLst/>
                  </a:prstGeom>
                  <a:solidFill>
                    <a:srgbClr val="6F8AB2"/>
                  </a:solidFill>
                  <a:ln>
                    <a:noFill/>
                  </a:ln>
                  <a:scene3d>
                    <a:camera prst="isometricRightUp"/>
                    <a:lightRig rig="threePt" dir="t"/>
                  </a:scene3d>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9" name="Rectangle 14">
                    <a:extLst>
                      <a:ext uri="{FF2B5EF4-FFF2-40B4-BE49-F238E27FC236}">
                        <a16:creationId xmlns:a16="http://schemas.microsoft.com/office/drawing/2014/main" id="{9A969DB2-1418-61B3-B95B-370E588E1B4A}"/>
                      </a:ext>
                    </a:extLst>
                  </p:cNvPr>
                  <p:cNvSpPr>
                    <a:spLocks noChangeArrowheads="1"/>
                  </p:cNvSpPr>
                  <p:nvPr/>
                </p:nvSpPr>
                <p:spPr bwMode="auto">
                  <a:xfrm>
                    <a:off x="788221" y="1699794"/>
                    <a:ext cx="486854" cy="23790"/>
                  </a:xfrm>
                  <a:prstGeom prst="rect">
                    <a:avLst/>
                  </a:prstGeom>
                  <a:solidFill>
                    <a:srgbClr val="6F8AB2"/>
                  </a:solidFill>
                  <a:ln>
                    <a:noFill/>
                  </a:ln>
                  <a:scene3d>
                    <a:camera prst="isometricRightUp"/>
                    <a:lightRig rig="threePt" dir="t"/>
                  </a:scene3d>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0" name="Rectangle 14">
                    <a:extLst>
                      <a:ext uri="{FF2B5EF4-FFF2-40B4-BE49-F238E27FC236}">
                        <a16:creationId xmlns:a16="http://schemas.microsoft.com/office/drawing/2014/main" id="{E0FEB225-2935-AF87-3EFF-A3A62F567058}"/>
                      </a:ext>
                    </a:extLst>
                  </p:cNvPr>
                  <p:cNvSpPr>
                    <a:spLocks noChangeArrowheads="1"/>
                  </p:cNvSpPr>
                  <p:nvPr/>
                </p:nvSpPr>
                <p:spPr bwMode="auto">
                  <a:xfrm>
                    <a:off x="788221" y="1898352"/>
                    <a:ext cx="486854" cy="23790"/>
                  </a:xfrm>
                  <a:prstGeom prst="rect">
                    <a:avLst/>
                  </a:prstGeom>
                  <a:solidFill>
                    <a:srgbClr val="6F8AB2"/>
                  </a:solidFill>
                  <a:ln>
                    <a:noFill/>
                  </a:ln>
                  <a:scene3d>
                    <a:camera prst="isometricRightUp"/>
                    <a:lightRig rig="threePt" dir="t"/>
                  </a:scene3d>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1" name="Rectangle 14">
                    <a:extLst>
                      <a:ext uri="{FF2B5EF4-FFF2-40B4-BE49-F238E27FC236}">
                        <a16:creationId xmlns:a16="http://schemas.microsoft.com/office/drawing/2014/main" id="{FB19DA70-DF9B-F679-5831-B8CA8949A939}"/>
                      </a:ext>
                    </a:extLst>
                  </p:cNvPr>
                  <p:cNvSpPr>
                    <a:spLocks noChangeArrowheads="1"/>
                  </p:cNvSpPr>
                  <p:nvPr/>
                </p:nvSpPr>
                <p:spPr bwMode="auto">
                  <a:xfrm>
                    <a:off x="788221" y="2089654"/>
                    <a:ext cx="486854" cy="23790"/>
                  </a:xfrm>
                  <a:prstGeom prst="rect">
                    <a:avLst/>
                  </a:prstGeom>
                  <a:solidFill>
                    <a:srgbClr val="6F8AB2"/>
                  </a:solidFill>
                  <a:ln>
                    <a:noFill/>
                  </a:ln>
                  <a:scene3d>
                    <a:camera prst="isometricRightUp"/>
                    <a:lightRig rig="threePt" dir="t"/>
                  </a:scene3d>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613" name="Group 612">
                  <a:extLst>
                    <a:ext uri="{FF2B5EF4-FFF2-40B4-BE49-F238E27FC236}">
                      <a16:creationId xmlns:a16="http://schemas.microsoft.com/office/drawing/2014/main" id="{22ABAD36-C499-C92C-8608-28CF7836D14C}"/>
                    </a:ext>
                  </a:extLst>
                </p:cNvPr>
                <p:cNvGrpSpPr/>
                <p:nvPr/>
              </p:nvGrpSpPr>
              <p:grpSpPr>
                <a:xfrm>
                  <a:off x="669987" y="1559341"/>
                  <a:ext cx="222226" cy="680689"/>
                  <a:chOff x="1943831" y="1992814"/>
                  <a:chExt cx="80621" cy="246946"/>
                </a:xfrm>
              </p:grpSpPr>
              <p:sp>
                <p:nvSpPr>
                  <p:cNvPr id="614" name="TextBox 613">
                    <a:extLst>
                      <a:ext uri="{FF2B5EF4-FFF2-40B4-BE49-F238E27FC236}">
                        <a16:creationId xmlns:a16="http://schemas.microsoft.com/office/drawing/2014/main" id="{21601A93-1CEC-A73A-BCB3-4C61BFDA61F5}"/>
                      </a:ext>
                    </a:extLst>
                  </p:cNvPr>
                  <p:cNvSpPr txBox="1"/>
                  <p:nvPr/>
                </p:nvSpPr>
                <p:spPr>
                  <a:xfrm>
                    <a:off x="1947233" y="1992814"/>
                    <a:ext cx="73817" cy="27214"/>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517CC1"/>
                        </a:solidFill>
                        <a:effectLst/>
                        <a:uLnTx/>
                        <a:uFillTx/>
                        <a:latin typeface="Montserrat SemiBold" pitchFamily="2" charset="77"/>
                        <a:ea typeface="+mn-ea"/>
                        <a:cs typeface="Times New Roman" panose="02020603050405020304" pitchFamily="18" charset="0"/>
                      </a:rPr>
                      <a:t>1</a:t>
                    </a:r>
                  </a:p>
                </p:txBody>
              </p:sp>
              <p:sp>
                <p:nvSpPr>
                  <p:cNvPr id="615" name="TextBox 614">
                    <a:extLst>
                      <a:ext uri="{FF2B5EF4-FFF2-40B4-BE49-F238E27FC236}">
                        <a16:creationId xmlns:a16="http://schemas.microsoft.com/office/drawing/2014/main" id="{0F00C9B0-F0C1-231A-546D-F28C5EC76CBA}"/>
                      </a:ext>
                    </a:extLst>
                  </p:cNvPr>
                  <p:cNvSpPr txBox="1"/>
                  <p:nvPr/>
                </p:nvSpPr>
                <p:spPr>
                  <a:xfrm>
                    <a:off x="1944965" y="2066058"/>
                    <a:ext cx="78353" cy="27214"/>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517CC1"/>
                        </a:solidFill>
                        <a:effectLst/>
                        <a:uLnTx/>
                        <a:uFillTx/>
                        <a:latin typeface="Montserrat SemiBold" pitchFamily="2" charset="77"/>
                        <a:ea typeface="+mn-ea"/>
                        <a:cs typeface="Times New Roman" panose="02020603050405020304" pitchFamily="18" charset="0"/>
                      </a:rPr>
                      <a:t>2</a:t>
                    </a:r>
                  </a:p>
                </p:txBody>
              </p:sp>
              <p:sp>
                <p:nvSpPr>
                  <p:cNvPr id="616" name="TextBox 615">
                    <a:extLst>
                      <a:ext uri="{FF2B5EF4-FFF2-40B4-BE49-F238E27FC236}">
                        <a16:creationId xmlns:a16="http://schemas.microsoft.com/office/drawing/2014/main" id="{945DEBC7-4EA6-9095-4C98-18AE3348A6E8}"/>
                      </a:ext>
                    </a:extLst>
                  </p:cNvPr>
                  <p:cNvSpPr txBox="1"/>
                  <p:nvPr/>
                </p:nvSpPr>
                <p:spPr>
                  <a:xfrm>
                    <a:off x="1944965" y="2139302"/>
                    <a:ext cx="78353" cy="27214"/>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517CC1"/>
                        </a:solidFill>
                        <a:effectLst/>
                        <a:uLnTx/>
                        <a:uFillTx/>
                        <a:latin typeface="Montserrat SemiBold" pitchFamily="2" charset="77"/>
                        <a:ea typeface="+mn-ea"/>
                        <a:cs typeface="Times New Roman" panose="02020603050405020304" pitchFamily="18" charset="0"/>
                      </a:rPr>
                      <a:t>3</a:t>
                    </a:r>
                  </a:p>
                </p:txBody>
              </p:sp>
              <p:sp>
                <p:nvSpPr>
                  <p:cNvPr id="617" name="TextBox 616">
                    <a:extLst>
                      <a:ext uri="{FF2B5EF4-FFF2-40B4-BE49-F238E27FC236}">
                        <a16:creationId xmlns:a16="http://schemas.microsoft.com/office/drawing/2014/main" id="{171075F9-2C9A-5DE0-DE20-946C7310799B}"/>
                      </a:ext>
                    </a:extLst>
                  </p:cNvPr>
                  <p:cNvSpPr txBox="1"/>
                  <p:nvPr/>
                </p:nvSpPr>
                <p:spPr>
                  <a:xfrm>
                    <a:off x="1943831" y="2212546"/>
                    <a:ext cx="80621" cy="27214"/>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517CC1"/>
                        </a:solidFill>
                        <a:effectLst/>
                        <a:uLnTx/>
                        <a:uFillTx/>
                        <a:latin typeface="Montserrat SemiBold" pitchFamily="2" charset="77"/>
                        <a:ea typeface="+mn-ea"/>
                        <a:cs typeface="Times New Roman" panose="02020603050405020304" pitchFamily="18" charset="0"/>
                      </a:rPr>
                      <a:t>4</a:t>
                    </a:r>
                  </a:p>
                </p:txBody>
              </p:sp>
            </p:grpSp>
          </p:grpSp>
          <p:sp>
            <p:nvSpPr>
              <p:cNvPr id="610" name="TextBox 609">
                <a:extLst>
                  <a:ext uri="{FF2B5EF4-FFF2-40B4-BE49-F238E27FC236}">
                    <a16:creationId xmlns:a16="http://schemas.microsoft.com/office/drawing/2014/main" id="{EB9368DA-8691-6D5D-24E6-A0BC39CA7F01}"/>
                  </a:ext>
                </a:extLst>
              </p:cNvPr>
              <p:cNvSpPr txBox="1"/>
              <p:nvPr/>
            </p:nvSpPr>
            <p:spPr>
              <a:xfrm>
                <a:off x="359809" y="1293957"/>
                <a:ext cx="1189475" cy="212091"/>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517CC1"/>
                    </a:solidFill>
                    <a:effectLst/>
                    <a:uLnTx/>
                    <a:uFillTx/>
                    <a:latin typeface="Montserrat SemiBold" pitchFamily="2" charset="77"/>
                    <a:ea typeface="+mn-ea"/>
                    <a:cs typeface="Times New Roman" panose="02020603050405020304" pitchFamily="18" charset="0"/>
                  </a:rPr>
                  <a:t>RECIPE</a:t>
                </a:r>
              </a:p>
            </p:txBody>
          </p:sp>
        </p:grpSp>
        <p:grpSp>
          <p:nvGrpSpPr>
            <p:cNvPr id="622" name="Group 621">
              <a:extLst>
                <a:ext uri="{FF2B5EF4-FFF2-40B4-BE49-F238E27FC236}">
                  <a16:creationId xmlns:a16="http://schemas.microsoft.com/office/drawing/2014/main" id="{1EB6D41E-8EBF-9552-6F3B-CA47CBCF40ED}"/>
                </a:ext>
              </a:extLst>
            </p:cNvPr>
            <p:cNvGrpSpPr/>
            <p:nvPr/>
          </p:nvGrpSpPr>
          <p:grpSpPr>
            <a:xfrm>
              <a:off x="4982599" y="1006273"/>
              <a:ext cx="520342" cy="507794"/>
              <a:chOff x="359809" y="1192136"/>
              <a:chExt cx="1189475" cy="1160792"/>
            </a:xfrm>
          </p:grpSpPr>
          <p:grpSp>
            <p:nvGrpSpPr>
              <p:cNvPr id="623" name="Group 622">
                <a:extLst>
                  <a:ext uri="{FF2B5EF4-FFF2-40B4-BE49-F238E27FC236}">
                    <a16:creationId xmlns:a16="http://schemas.microsoft.com/office/drawing/2014/main" id="{AE59D508-0993-ED11-DD4B-9A259C24DAAC}"/>
                  </a:ext>
                </a:extLst>
              </p:cNvPr>
              <p:cNvGrpSpPr/>
              <p:nvPr/>
            </p:nvGrpSpPr>
            <p:grpSpPr>
              <a:xfrm>
                <a:off x="515787" y="1192136"/>
                <a:ext cx="877522" cy="1160792"/>
                <a:chOff x="515787" y="1192136"/>
                <a:chExt cx="877522" cy="1160792"/>
              </a:xfrm>
            </p:grpSpPr>
            <p:sp>
              <p:nvSpPr>
                <p:cNvPr id="625" name="Rounded Rectangle 624">
                  <a:extLst>
                    <a:ext uri="{FF2B5EF4-FFF2-40B4-BE49-F238E27FC236}">
                      <a16:creationId xmlns:a16="http://schemas.microsoft.com/office/drawing/2014/main" id="{950F2A5F-3168-160E-1669-ABDCEBF82606}"/>
                    </a:ext>
                  </a:extLst>
                </p:cNvPr>
                <p:cNvSpPr/>
                <p:nvPr/>
              </p:nvSpPr>
              <p:spPr>
                <a:xfrm>
                  <a:off x="515787" y="1192136"/>
                  <a:ext cx="877522" cy="1160792"/>
                </a:xfrm>
                <a:prstGeom prst="roundRect">
                  <a:avLst>
                    <a:gd name="adj" fmla="val 7169"/>
                  </a:avLst>
                </a:prstGeom>
                <a:gradFill>
                  <a:gsLst>
                    <a:gs pos="100000">
                      <a:srgbClr val="D2DCE7">
                        <a:lumMod val="63000"/>
                        <a:lumOff val="37000"/>
                      </a:srgbClr>
                    </a:gs>
                    <a:gs pos="0">
                      <a:schemeClr val="bg1"/>
                    </a:gs>
                  </a:gsLst>
                  <a:lin ang="2700000" scaled="0"/>
                </a:gradFill>
                <a:ln w="38100">
                  <a:noFill/>
                </a:ln>
                <a:effectLst>
                  <a:outerShdw blurRad="50800" dist="38100" dir="2700000" algn="tl" rotWithShape="0">
                    <a:srgbClr val="517CC1">
                      <a:alpha val="20000"/>
                    </a:srgbClr>
                  </a:outerShd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nvGrpSpPr>
                <p:cNvPr id="626" name="Group 625">
                  <a:extLst>
                    <a:ext uri="{FF2B5EF4-FFF2-40B4-BE49-F238E27FC236}">
                      <a16:creationId xmlns:a16="http://schemas.microsoft.com/office/drawing/2014/main" id="{4D857F92-CC86-4C7F-1FA8-70D4788E14D2}"/>
                    </a:ext>
                  </a:extLst>
                </p:cNvPr>
                <p:cNvGrpSpPr/>
                <p:nvPr/>
              </p:nvGrpSpPr>
              <p:grpSpPr>
                <a:xfrm>
                  <a:off x="788221" y="1508494"/>
                  <a:ext cx="486854" cy="604950"/>
                  <a:chOff x="788221" y="1508494"/>
                  <a:chExt cx="486854" cy="604950"/>
                </a:xfrm>
              </p:grpSpPr>
              <p:sp>
                <p:nvSpPr>
                  <p:cNvPr id="632" name="Rectangle 14">
                    <a:extLst>
                      <a:ext uri="{FF2B5EF4-FFF2-40B4-BE49-F238E27FC236}">
                        <a16:creationId xmlns:a16="http://schemas.microsoft.com/office/drawing/2014/main" id="{05179C87-6A09-B076-1D17-EF27EFA1F5A7}"/>
                      </a:ext>
                    </a:extLst>
                  </p:cNvPr>
                  <p:cNvSpPr>
                    <a:spLocks noChangeArrowheads="1"/>
                  </p:cNvSpPr>
                  <p:nvPr/>
                </p:nvSpPr>
                <p:spPr bwMode="auto">
                  <a:xfrm>
                    <a:off x="788221" y="1508494"/>
                    <a:ext cx="486854" cy="23790"/>
                  </a:xfrm>
                  <a:prstGeom prst="rect">
                    <a:avLst/>
                  </a:prstGeom>
                  <a:solidFill>
                    <a:srgbClr val="6F8AB2"/>
                  </a:solidFill>
                  <a:ln>
                    <a:noFill/>
                  </a:ln>
                  <a:scene3d>
                    <a:camera prst="isometricRightUp"/>
                    <a:lightRig rig="threePt" dir="t"/>
                  </a:scene3d>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3" name="Rectangle 14">
                    <a:extLst>
                      <a:ext uri="{FF2B5EF4-FFF2-40B4-BE49-F238E27FC236}">
                        <a16:creationId xmlns:a16="http://schemas.microsoft.com/office/drawing/2014/main" id="{FDB170D1-7412-5248-F24F-2585909AA06F}"/>
                      </a:ext>
                    </a:extLst>
                  </p:cNvPr>
                  <p:cNvSpPr>
                    <a:spLocks noChangeArrowheads="1"/>
                  </p:cNvSpPr>
                  <p:nvPr/>
                </p:nvSpPr>
                <p:spPr bwMode="auto">
                  <a:xfrm>
                    <a:off x="788221" y="1699794"/>
                    <a:ext cx="486854" cy="23790"/>
                  </a:xfrm>
                  <a:prstGeom prst="rect">
                    <a:avLst/>
                  </a:prstGeom>
                  <a:solidFill>
                    <a:srgbClr val="6F8AB2"/>
                  </a:solidFill>
                  <a:ln>
                    <a:noFill/>
                  </a:ln>
                  <a:scene3d>
                    <a:camera prst="isometricRightUp"/>
                    <a:lightRig rig="threePt" dir="t"/>
                  </a:scene3d>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4" name="Rectangle 14">
                    <a:extLst>
                      <a:ext uri="{FF2B5EF4-FFF2-40B4-BE49-F238E27FC236}">
                        <a16:creationId xmlns:a16="http://schemas.microsoft.com/office/drawing/2014/main" id="{47EEF13F-8D6B-A4D9-D748-0ABBFDDB9E5E}"/>
                      </a:ext>
                    </a:extLst>
                  </p:cNvPr>
                  <p:cNvSpPr>
                    <a:spLocks noChangeArrowheads="1"/>
                  </p:cNvSpPr>
                  <p:nvPr/>
                </p:nvSpPr>
                <p:spPr bwMode="auto">
                  <a:xfrm>
                    <a:off x="788221" y="1898352"/>
                    <a:ext cx="486854" cy="23790"/>
                  </a:xfrm>
                  <a:prstGeom prst="rect">
                    <a:avLst/>
                  </a:prstGeom>
                  <a:solidFill>
                    <a:srgbClr val="6F8AB2"/>
                  </a:solidFill>
                  <a:ln>
                    <a:noFill/>
                  </a:ln>
                  <a:scene3d>
                    <a:camera prst="isometricRightUp"/>
                    <a:lightRig rig="threePt" dir="t"/>
                  </a:scene3d>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5" name="Rectangle 14">
                    <a:extLst>
                      <a:ext uri="{FF2B5EF4-FFF2-40B4-BE49-F238E27FC236}">
                        <a16:creationId xmlns:a16="http://schemas.microsoft.com/office/drawing/2014/main" id="{11BE5669-9A6C-DE8F-3FC7-EB130E6D1067}"/>
                      </a:ext>
                    </a:extLst>
                  </p:cNvPr>
                  <p:cNvSpPr>
                    <a:spLocks noChangeArrowheads="1"/>
                  </p:cNvSpPr>
                  <p:nvPr/>
                </p:nvSpPr>
                <p:spPr bwMode="auto">
                  <a:xfrm>
                    <a:off x="788221" y="2089654"/>
                    <a:ext cx="486854" cy="23790"/>
                  </a:xfrm>
                  <a:prstGeom prst="rect">
                    <a:avLst/>
                  </a:prstGeom>
                  <a:solidFill>
                    <a:srgbClr val="6F8AB2"/>
                  </a:solidFill>
                  <a:ln>
                    <a:noFill/>
                  </a:ln>
                  <a:scene3d>
                    <a:camera prst="isometricRightUp"/>
                    <a:lightRig rig="threePt" dir="t"/>
                  </a:scene3d>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627" name="Group 626">
                  <a:extLst>
                    <a:ext uri="{FF2B5EF4-FFF2-40B4-BE49-F238E27FC236}">
                      <a16:creationId xmlns:a16="http://schemas.microsoft.com/office/drawing/2014/main" id="{950AAE31-D052-8018-DAE1-0AAD63897925}"/>
                    </a:ext>
                  </a:extLst>
                </p:cNvPr>
                <p:cNvGrpSpPr/>
                <p:nvPr/>
              </p:nvGrpSpPr>
              <p:grpSpPr>
                <a:xfrm>
                  <a:off x="669987" y="1559341"/>
                  <a:ext cx="222226" cy="680689"/>
                  <a:chOff x="1943831" y="1992814"/>
                  <a:chExt cx="80621" cy="246946"/>
                </a:xfrm>
              </p:grpSpPr>
              <p:sp>
                <p:nvSpPr>
                  <p:cNvPr id="628" name="TextBox 627">
                    <a:extLst>
                      <a:ext uri="{FF2B5EF4-FFF2-40B4-BE49-F238E27FC236}">
                        <a16:creationId xmlns:a16="http://schemas.microsoft.com/office/drawing/2014/main" id="{4809FF37-C5B4-1218-9A56-718C421E015A}"/>
                      </a:ext>
                    </a:extLst>
                  </p:cNvPr>
                  <p:cNvSpPr txBox="1"/>
                  <p:nvPr/>
                </p:nvSpPr>
                <p:spPr>
                  <a:xfrm>
                    <a:off x="1947233" y="1992814"/>
                    <a:ext cx="73817" cy="27214"/>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517CC1"/>
                        </a:solidFill>
                        <a:effectLst/>
                        <a:uLnTx/>
                        <a:uFillTx/>
                        <a:latin typeface="Montserrat SemiBold" pitchFamily="2" charset="77"/>
                        <a:ea typeface="+mn-ea"/>
                        <a:cs typeface="Times New Roman" panose="02020603050405020304" pitchFamily="18" charset="0"/>
                      </a:rPr>
                      <a:t>1</a:t>
                    </a:r>
                  </a:p>
                </p:txBody>
              </p:sp>
              <p:sp>
                <p:nvSpPr>
                  <p:cNvPr id="629" name="TextBox 628">
                    <a:extLst>
                      <a:ext uri="{FF2B5EF4-FFF2-40B4-BE49-F238E27FC236}">
                        <a16:creationId xmlns:a16="http://schemas.microsoft.com/office/drawing/2014/main" id="{ACB633E4-A952-25F8-6528-792D5C6E57BA}"/>
                      </a:ext>
                    </a:extLst>
                  </p:cNvPr>
                  <p:cNvSpPr txBox="1"/>
                  <p:nvPr/>
                </p:nvSpPr>
                <p:spPr>
                  <a:xfrm>
                    <a:off x="1944965" y="2066058"/>
                    <a:ext cx="78353" cy="27214"/>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517CC1"/>
                        </a:solidFill>
                        <a:effectLst/>
                        <a:uLnTx/>
                        <a:uFillTx/>
                        <a:latin typeface="Montserrat SemiBold" pitchFamily="2" charset="77"/>
                        <a:ea typeface="+mn-ea"/>
                        <a:cs typeface="Times New Roman" panose="02020603050405020304" pitchFamily="18" charset="0"/>
                      </a:rPr>
                      <a:t>2</a:t>
                    </a:r>
                  </a:p>
                </p:txBody>
              </p:sp>
              <p:sp>
                <p:nvSpPr>
                  <p:cNvPr id="630" name="TextBox 629">
                    <a:extLst>
                      <a:ext uri="{FF2B5EF4-FFF2-40B4-BE49-F238E27FC236}">
                        <a16:creationId xmlns:a16="http://schemas.microsoft.com/office/drawing/2014/main" id="{737A1FB0-9B17-89CC-0169-BB11C25240F7}"/>
                      </a:ext>
                    </a:extLst>
                  </p:cNvPr>
                  <p:cNvSpPr txBox="1"/>
                  <p:nvPr/>
                </p:nvSpPr>
                <p:spPr>
                  <a:xfrm>
                    <a:off x="1944965" y="2139302"/>
                    <a:ext cx="78353" cy="27214"/>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517CC1"/>
                        </a:solidFill>
                        <a:effectLst/>
                        <a:uLnTx/>
                        <a:uFillTx/>
                        <a:latin typeface="Montserrat SemiBold" pitchFamily="2" charset="77"/>
                        <a:ea typeface="+mn-ea"/>
                        <a:cs typeface="Times New Roman" panose="02020603050405020304" pitchFamily="18" charset="0"/>
                      </a:rPr>
                      <a:t>3</a:t>
                    </a:r>
                  </a:p>
                </p:txBody>
              </p:sp>
              <p:sp>
                <p:nvSpPr>
                  <p:cNvPr id="631" name="TextBox 630">
                    <a:extLst>
                      <a:ext uri="{FF2B5EF4-FFF2-40B4-BE49-F238E27FC236}">
                        <a16:creationId xmlns:a16="http://schemas.microsoft.com/office/drawing/2014/main" id="{93757299-7EE5-60AE-9235-D5D8888FB1AD}"/>
                      </a:ext>
                    </a:extLst>
                  </p:cNvPr>
                  <p:cNvSpPr txBox="1"/>
                  <p:nvPr/>
                </p:nvSpPr>
                <p:spPr>
                  <a:xfrm>
                    <a:off x="1943831" y="2212546"/>
                    <a:ext cx="80621" cy="27214"/>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517CC1"/>
                        </a:solidFill>
                        <a:effectLst/>
                        <a:uLnTx/>
                        <a:uFillTx/>
                        <a:latin typeface="Montserrat SemiBold" pitchFamily="2" charset="77"/>
                        <a:ea typeface="+mn-ea"/>
                        <a:cs typeface="Times New Roman" panose="02020603050405020304" pitchFamily="18" charset="0"/>
                      </a:rPr>
                      <a:t>4</a:t>
                    </a:r>
                  </a:p>
                </p:txBody>
              </p:sp>
            </p:grpSp>
          </p:grpSp>
          <p:sp>
            <p:nvSpPr>
              <p:cNvPr id="624" name="TextBox 623">
                <a:extLst>
                  <a:ext uri="{FF2B5EF4-FFF2-40B4-BE49-F238E27FC236}">
                    <a16:creationId xmlns:a16="http://schemas.microsoft.com/office/drawing/2014/main" id="{A62F06F1-5D00-DBA1-DBB9-74BEFF07D4F2}"/>
                  </a:ext>
                </a:extLst>
              </p:cNvPr>
              <p:cNvSpPr txBox="1"/>
              <p:nvPr/>
            </p:nvSpPr>
            <p:spPr>
              <a:xfrm>
                <a:off x="359809" y="1293957"/>
                <a:ext cx="1189475" cy="212091"/>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517CC1"/>
                    </a:solidFill>
                    <a:effectLst/>
                    <a:uLnTx/>
                    <a:uFillTx/>
                    <a:latin typeface="Montserrat SemiBold" pitchFamily="2" charset="77"/>
                    <a:ea typeface="+mn-ea"/>
                    <a:cs typeface="Times New Roman" panose="02020603050405020304" pitchFamily="18" charset="0"/>
                  </a:rPr>
                  <a:t>RECIPE</a:t>
                </a:r>
              </a:p>
            </p:txBody>
          </p:sp>
        </p:grpSp>
        <p:pic>
          <p:nvPicPr>
            <p:cNvPr id="636" name="Graphic 635">
              <a:extLst>
                <a:ext uri="{FF2B5EF4-FFF2-40B4-BE49-F238E27FC236}">
                  <a16:creationId xmlns:a16="http://schemas.microsoft.com/office/drawing/2014/main" id="{9F0D676B-F44F-DABB-823B-24A40F6440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529509" y="708339"/>
              <a:ext cx="565150" cy="463550"/>
            </a:xfrm>
            <a:prstGeom prst="rect">
              <a:avLst/>
            </a:prstGeom>
            <a:effectLst/>
          </p:spPr>
        </p:pic>
      </p:grpSp>
      <p:grpSp>
        <p:nvGrpSpPr>
          <p:cNvPr id="2455" name="Group 2454">
            <a:extLst>
              <a:ext uri="{FF2B5EF4-FFF2-40B4-BE49-F238E27FC236}">
                <a16:creationId xmlns:a16="http://schemas.microsoft.com/office/drawing/2014/main" id="{0F32B1C5-A63A-9FA2-4A96-274892F33C34}"/>
              </a:ext>
            </a:extLst>
          </p:cNvPr>
          <p:cNvGrpSpPr/>
          <p:nvPr/>
        </p:nvGrpSpPr>
        <p:grpSpPr>
          <a:xfrm>
            <a:off x="6715352" y="811203"/>
            <a:ext cx="1822668" cy="1878489"/>
            <a:chOff x="6715352" y="811203"/>
            <a:chExt cx="1822668" cy="1878489"/>
          </a:xfrm>
        </p:grpSpPr>
        <p:grpSp>
          <p:nvGrpSpPr>
            <p:cNvPr id="411" name="Group 410">
              <a:extLst>
                <a:ext uri="{FF2B5EF4-FFF2-40B4-BE49-F238E27FC236}">
                  <a16:creationId xmlns:a16="http://schemas.microsoft.com/office/drawing/2014/main" id="{14066321-8CA6-11E3-75E8-BC8C4D9A4280}"/>
                </a:ext>
              </a:extLst>
            </p:cNvPr>
            <p:cNvGrpSpPr/>
            <p:nvPr/>
          </p:nvGrpSpPr>
          <p:grpSpPr>
            <a:xfrm>
              <a:off x="6811785" y="811203"/>
              <a:ext cx="1726235" cy="1878489"/>
              <a:chOff x="5384202" y="920237"/>
              <a:chExt cx="1726235" cy="1878489"/>
            </a:xfrm>
          </p:grpSpPr>
          <p:grpSp>
            <p:nvGrpSpPr>
              <p:cNvPr id="412" name="Group 411">
                <a:extLst>
                  <a:ext uri="{FF2B5EF4-FFF2-40B4-BE49-F238E27FC236}">
                    <a16:creationId xmlns:a16="http://schemas.microsoft.com/office/drawing/2014/main" id="{CE2D6915-C43B-7226-700C-2BD222858E53}"/>
                  </a:ext>
                </a:extLst>
              </p:cNvPr>
              <p:cNvGrpSpPr/>
              <p:nvPr/>
            </p:nvGrpSpPr>
            <p:grpSpPr>
              <a:xfrm>
                <a:off x="5384202" y="1439640"/>
                <a:ext cx="1726235" cy="1359086"/>
                <a:chOff x="6788973" y="-957172"/>
                <a:chExt cx="1726235" cy="1359086"/>
              </a:xfrm>
            </p:grpSpPr>
            <p:sp>
              <p:nvSpPr>
                <p:cNvPr id="422" name="Freeform: Shape 9388">
                  <a:extLst>
                    <a:ext uri="{FF2B5EF4-FFF2-40B4-BE49-F238E27FC236}">
                      <a16:creationId xmlns:a16="http://schemas.microsoft.com/office/drawing/2014/main" id="{14C05FF0-7F95-C14A-7003-3A111642D79E}"/>
                    </a:ext>
                  </a:extLst>
                </p:cNvPr>
                <p:cNvSpPr/>
                <p:nvPr/>
              </p:nvSpPr>
              <p:spPr>
                <a:xfrm>
                  <a:off x="7440812" y="-350479"/>
                  <a:ext cx="19401" cy="72943"/>
                </a:xfrm>
                <a:custGeom>
                  <a:avLst/>
                  <a:gdLst>
                    <a:gd name="connsiteX0" fmla="*/ 7154 w 7154"/>
                    <a:gd name="connsiteY0" fmla="*/ 26898 h 26897"/>
                    <a:gd name="connsiteX1" fmla="*/ 0 w 7154"/>
                    <a:gd name="connsiteY1" fmla="*/ 23596 h 26897"/>
                    <a:gd name="connsiteX2" fmla="*/ 0 w 7154"/>
                    <a:gd name="connsiteY2" fmla="*/ 0 h 26897"/>
                    <a:gd name="connsiteX3" fmla="*/ 7154 w 7154"/>
                    <a:gd name="connsiteY3" fmla="*/ 3302 h 26897"/>
                    <a:gd name="connsiteX4" fmla="*/ 7154 w 7154"/>
                    <a:gd name="connsiteY4" fmla="*/ 26898 h 2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4" h="26897">
                      <a:moveTo>
                        <a:pt x="7154" y="26898"/>
                      </a:moveTo>
                      <a:lnTo>
                        <a:pt x="0" y="23596"/>
                      </a:lnTo>
                      <a:lnTo>
                        <a:pt x="0" y="0"/>
                      </a:lnTo>
                      <a:lnTo>
                        <a:pt x="7154" y="3302"/>
                      </a:lnTo>
                      <a:lnTo>
                        <a:pt x="7154" y="26898"/>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3" name="Freeform: Shape 9389">
                  <a:extLst>
                    <a:ext uri="{FF2B5EF4-FFF2-40B4-BE49-F238E27FC236}">
                      <a16:creationId xmlns:a16="http://schemas.microsoft.com/office/drawing/2014/main" id="{EBF446F8-36EE-2342-5724-25C8FBCC0436}"/>
                    </a:ext>
                  </a:extLst>
                </p:cNvPr>
                <p:cNvSpPr/>
                <p:nvPr/>
              </p:nvSpPr>
              <p:spPr>
                <a:xfrm>
                  <a:off x="7440812" y="-359995"/>
                  <a:ext cx="38615" cy="18469"/>
                </a:xfrm>
                <a:custGeom>
                  <a:avLst/>
                  <a:gdLst>
                    <a:gd name="connsiteX0" fmla="*/ 0 w 14239"/>
                    <a:gd name="connsiteY0" fmla="*/ 3577 h 6810"/>
                    <a:gd name="connsiteX1" fmla="*/ 7154 w 14239"/>
                    <a:gd name="connsiteY1" fmla="*/ 6810 h 6810"/>
                    <a:gd name="connsiteX2" fmla="*/ 14240 w 14239"/>
                    <a:gd name="connsiteY2" fmla="*/ 3302 h 6810"/>
                    <a:gd name="connsiteX3" fmla="*/ 7154 w 14239"/>
                    <a:gd name="connsiteY3" fmla="*/ 0 h 6810"/>
                    <a:gd name="connsiteX4" fmla="*/ 0 w 14239"/>
                    <a:gd name="connsiteY4" fmla="*/ 3577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 h="6810">
                      <a:moveTo>
                        <a:pt x="0" y="3577"/>
                      </a:moveTo>
                      <a:lnTo>
                        <a:pt x="7154" y="6810"/>
                      </a:lnTo>
                      <a:lnTo>
                        <a:pt x="14240" y="3302"/>
                      </a:lnTo>
                      <a:lnTo>
                        <a:pt x="7154" y="0"/>
                      </a:lnTo>
                      <a:lnTo>
                        <a:pt x="0" y="3577"/>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4" name="Freeform: Shape 9390">
                  <a:extLst>
                    <a:ext uri="{FF2B5EF4-FFF2-40B4-BE49-F238E27FC236}">
                      <a16:creationId xmlns:a16="http://schemas.microsoft.com/office/drawing/2014/main" id="{343FCB67-5189-7BFD-7B65-903DE81E8C78}"/>
                    </a:ext>
                  </a:extLst>
                </p:cNvPr>
                <p:cNvSpPr/>
                <p:nvPr/>
              </p:nvSpPr>
              <p:spPr>
                <a:xfrm>
                  <a:off x="7460216" y="-351225"/>
                  <a:ext cx="19214" cy="73689"/>
                </a:xfrm>
                <a:custGeom>
                  <a:avLst/>
                  <a:gdLst>
                    <a:gd name="connsiteX0" fmla="*/ 0 w 7085"/>
                    <a:gd name="connsiteY0" fmla="*/ 27173 h 27172"/>
                    <a:gd name="connsiteX1" fmla="*/ 0 w 7085"/>
                    <a:gd name="connsiteY1" fmla="*/ 3577 h 27172"/>
                    <a:gd name="connsiteX2" fmla="*/ 7086 w 7085"/>
                    <a:gd name="connsiteY2" fmla="*/ 0 h 27172"/>
                    <a:gd name="connsiteX3" fmla="*/ 7086 w 7085"/>
                    <a:gd name="connsiteY3" fmla="*/ 23596 h 27172"/>
                    <a:gd name="connsiteX4" fmla="*/ 0 w 7085"/>
                    <a:gd name="connsiteY4" fmla="*/ 27173 h 2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27172">
                      <a:moveTo>
                        <a:pt x="0" y="27173"/>
                      </a:moveTo>
                      <a:lnTo>
                        <a:pt x="0" y="3577"/>
                      </a:lnTo>
                      <a:lnTo>
                        <a:pt x="7086" y="0"/>
                      </a:lnTo>
                      <a:lnTo>
                        <a:pt x="7086" y="23596"/>
                      </a:lnTo>
                      <a:lnTo>
                        <a:pt x="0" y="27173"/>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5" name="Freeform: Shape 9394">
                  <a:extLst>
                    <a:ext uri="{FF2B5EF4-FFF2-40B4-BE49-F238E27FC236}">
                      <a16:creationId xmlns:a16="http://schemas.microsoft.com/office/drawing/2014/main" id="{5026865F-6253-8D87-57AD-1C624E891363}"/>
                    </a:ext>
                  </a:extLst>
                </p:cNvPr>
                <p:cNvSpPr/>
                <p:nvPr/>
              </p:nvSpPr>
              <p:spPr>
                <a:xfrm>
                  <a:off x="6788973" y="-923031"/>
                  <a:ext cx="690457" cy="345320"/>
                </a:xfrm>
                <a:custGeom>
                  <a:avLst/>
                  <a:gdLst>
                    <a:gd name="connsiteX0" fmla="*/ 254598 w 254598"/>
                    <a:gd name="connsiteY0" fmla="*/ 63701 h 127333"/>
                    <a:gd name="connsiteX1" fmla="*/ 127333 w 254598"/>
                    <a:gd name="connsiteY1" fmla="*/ 127333 h 127333"/>
                    <a:gd name="connsiteX2" fmla="*/ 0 w 254598"/>
                    <a:gd name="connsiteY2" fmla="*/ 63701 h 127333"/>
                    <a:gd name="connsiteX3" fmla="*/ 127333 w 254598"/>
                    <a:gd name="connsiteY3" fmla="*/ 0 h 127333"/>
                    <a:gd name="connsiteX4" fmla="*/ 254598 w 254598"/>
                    <a:gd name="connsiteY4" fmla="*/ 63701 h 12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98" h="127333">
                      <a:moveTo>
                        <a:pt x="254598" y="63701"/>
                      </a:moveTo>
                      <a:lnTo>
                        <a:pt x="127333" y="127333"/>
                      </a:lnTo>
                      <a:lnTo>
                        <a:pt x="0" y="63701"/>
                      </a:lnTo>
                      <a:lnTo>
                        <a:pt x="127333" y="0"/>
                      </a:lnTo>
                      <a:lnTo>
                        <a:pt x="254598" y="63701"/>
                      </a:lnTo>
                      <a:close/>
                    </a:path>
                  </a:pathLst>
                </a:custGeom>
                <a:solidFill>
                  <a:srgbClr val="E8E8E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6" name="Freeform: Shape 9396">
                  <a:extLst>
                    <a:ext uri="{FF2B5EF4-FFF2-40B4-BE49-F238E27FC236}">
                      <a16:creationId xmlns:a16="http://schemas.microsoft.com/office/drawing/2014/main" id="{175941D7-560C-982D-49A2-CA39AAD663C0}"/>
                    </a:ext>
                  </a:extLst>
                </p:cNvPr>
                <p:cNvSpPr/>
                <p:nvPr/>
              </p:nvSpPr>
              <p:spPr>
                <a:xfrm>
                  <a:off x="6989899" y="-883667"/>
                  <a:ext cx="244765" cy="122382"/>
                </a:xfrm>
                <a:custGeom>
                  <a:avLst/>
                  <a:gdLst>
                    <a:gd name="connsiteX0" fmla="*/ 90255 w 90254"/>
                    <a:gd name="connsiteY0" fmla="*/ 22564 h 45127"/>
                    <a:gd name="connsiteX1" fmla="*/ 45127 w 90254"/>
                    <a:gd name="connsiteY1" fmla="*/ 45127 h 45127"/>
                    <a:gd name="connsiteX2" fmla="*/ 0 w 90254"/>
                    <a:gd name="connsiteY2" fmla="*/ 22564 h 45127"/>
                    <a:gd name="connsiteX3" fmla="*/ 45127 w 90254"/>
                    <a:gd name="connsiteY3" fmla="*/ 0 h 45127"/>
                    <a:gd name="connsiteX4" fmla="*/ 90255 w 90254"/>
                    <a:gd name="connsiteY4" fmla="*/ 22564 h 4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4" h="45127">
                      <a:moveTo>
                        <a:pt x="90255" y="22564"/>
                      </a:moveTo>
                      <a:lnTo>
                        <a:pt x="45127" y="45127"/>
                      </a:lnTo>
                      <a:lnTo>
                        <a:pt x="0" y="22564"/>
                      </a:lnTo>
                      <a:lnTo>
                        <a:pt x="45127" y="0"/>
                      </a:lnTo>
                      <a:lnTo>
                        <a:pt x="90255" y="22564"/>
                      </a:lnTo>
                      <a:close/>
                    </a:path>
                  </a:pathLst>
                </a:custGeom>
                <a:solidFill>
                  <a:srgbClr val="8C8C8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7" name="Freeform: Shape 9397">
                  <a:extLst>
                    <a:ext uri="{FF2B5EF4-FFF2-40B4-BE49-F238E27FC236}">
                      <a16:creationId xmlns:a16="http://schemas.microsoft.com/office/drawing/2014/main" id="{53E95859-D60F-38A7-9552-BAE8AC48BF04}"/>
                    </a:ext>
                  </a:extLst>
                </p:cNvPr>
                <p:cNvSpPr/>
                <p:nvPr/>
              </p:nvSpPr>
              <p:spPr>
                <a:xfrm>
                  <a:off x="6992697" y="-752515"/>
                  <a:ext cx="244577" cy="122382"/>
                </a:xfrm>
                <a:custGeom>
                  <a:avLst/>
                  <a:gdLst>
                    <a:gd name="connsiteX0" fmla="*/ 90186 w 90185"/>
                    <a:gd name="connsiteY0" fmla="*/ 22564 h 45127"/>
                    <a:gd name="connsiteX1" fmla="*/ 45127 w 90185"/>
                    <a:gd name="connsiteY1" fmla="*/ 45127 h 45127"/>
                    <a:gd name="connsiteX2" fmla="*/ 0 w 90185"/>
                    <a:gd name="connsiteY2" fmla="*/ 22564 h 45127"/>
                    <a:gd name="connsiteX3" fmla="*/ 45127 w 90185"/>
                    <a:gd name="connsiteY3" fmla="*/ 0 h 45127"/>
                    <a:gd name="connsiteX4" fmla="*/ 90186 w 90185"/>
                    <a:gd name="connsiteY4" fmla="*/ 22564 h 4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85" h="45127">
                      <a:moveTo>
                        <a:pt x="90186" y="22564"/>
                      </a:moveTo>
                      <a:lnTo>
                        <a:pt x="45127" y="45127"/>
                      </a:lnTo>
                      <a:lnTo>
                        <a:pt x="0" y="22564"/>
                      </a:lnTo>
                      <a:lnTo>
                        <a:pt x="45127" y="0"/>
                      </a:lnTo>
                      <a:lnTo>
                        <a:pt x="90186" y="22564"/>
                      </a:lnTo>
                      <a:close/>
                    </a:path>
                  </a:pathLst>
                </a:custGeom>
                <a:solidFill>
                  <a:srgbClr val="8C8C8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8" name="Freeform: Shape 9398">
                  <a:extLst>
                    <a:ext uri="{FF2B5EF4-FFF2-40B4-BE49-F238E27FC236}">
                      <a16:creationId xmlns:a16="http://schemas.microsoft.com/office/drawing/2014/main" id="{05705B24-D14C-D6CA-0CA0-A1A7F2DFC2A6}"/>
                    </a:ext>
                  </a:extLst>
                </p:cNvPr>
                <p:cNvSpPr/>
                <p:nvPr/>
              </p:nvSpPr>
              <p:spPr>
                <a:xfrm>
                  <a:off x="7122543" y="-817439"/>
                  <a:ext cx="244577" cy="122382"/>
                </a:xfrm>
                <a:custGeom>
                  <a:avLst/>
                  <a:gdLst>
                    <a:gd name="connsiteX0" fmla="*/ 90186 w 90185"/>
                    <a:gd name="connsiteY0" fmla="*/ 22564 h 45127"/>
                    <a:gd name="connsiteX1" fmla="*/ 45059 w 90185"/>
                    <a:gd name="connsiteY1" fmla="*/ 45127 h 45127"/>
                    <a:gd name="connsiteX2" fmla="*/ 0 w 90185"/>
                    <a:gd name="connsiteY2" fmla="*/ 22564 h 45127"/>
                    <a:gd name="connsiteX3" fmla="*/ 45059 w 90185"/>
                    <a:gd name="connsiteY3" fmla="*/ 0 h 45127"/>
                    <a:gd name="connsiteX4" fmla="*/ 90186 w 90185"/>
                    <a:gd name="connsiteY4" fmla="*/ 22564 h 4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85" h="45127">
                      <a:moveTo>
                        <a:pt x="90186" y="22564"/>
                      </a:moveTo>
                      <a:lnTo>
                        <a:pt x="45059" y="45127"/>
                      </a:lnTo>
                      <a:lnTo>
                        <a:pt x="0" y="22564"/>
                      </a:lnTo>
                      <a:lnTo>
                        <a:pt x="45059" y="0"/>
                      </a:lnTo>
                      <a:lnTo>
                        <a:pt x="90186" y="22564"/>
                      </a:lnTo>
                      <a:close/>
                    </a:path>
                  </a:pathLst>
                </a:custGeom>
                <a:solidFill>
                  <a:srgbClr val="8C8C8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9" name="Freeform: Shape 9406">
                  <a:extLst>
                    <a:ext uri="{FF2B5EF4-FFF2-40B4-BE49-F238E27FC236}">
                      <a16:creationId xmlns:a16="http://schemas.microsoft.com/office/drawing/2014/main" id="{2F7BDBAE-314B-F178-95D2-AFCF4CD9B4BC}"/>
                    </a:ext>
                  </a:extLst>
                </p:cNvPr>
                <p:cNvSpPr/>
                <p:nvPr/>
              </p:nvSpPr>
              <p:spPr>
                <a:xfrm>
                  <a:off x="7134110" y="-750461"/>
                  <a:ext cx="345320" cy="572363"/>
                </a:xfrm>
                <a:custGeom>
                  <a:avLst/>
                  <a:gdLst>
                    <a:gd name="connsiteX0" fmla="*/ 127333 w 127333"/>
                    <a:gd name="connsiteY0" fmla="*/ 147352 h 211052"/>
                    <a:gd name="connsiteX1" fmla="*/ 0 w 127333"/>
                    <a:gd name="connsiteY1" fmla="*/ 211053 h 211052"/>
                    <a:gd name="connsiteX2" fmla="*/ 0 w 127333"/>
                    <a:gd name="connsiteY2" fmla="*/ 63701 h 211052"/>
                    <a:gd name="connsiteX3" fmla="*/ 127333 w 127333"/>
                    <a:gd name="connsiteY3" fmla="*/ 0 h 211052"/>
                    <a:gd name="connsiteX4" fmla="*/ 127333 w 127333"/>
                    <a:gd name="connsiteY4" fmla="*/ 147352 h 21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211052">
                      <a:moveTo>
                        <a:pt x="127333" y="147352"/>
                      </a:moveTo>
                      <a:lnTo>
                        <a:pt x="0" y="211053"/>
                      </a:lnTo>
                      <a:lnTo>
                        <a:pt x="0" y="63701"/>
                      </a:lnTo>
                      <a:lnTo>
                        <a:pt x="127333" y="0"/>
                      </a:lnTo>
                      <a:lnTo>
                        <a:pt x="127333" y="147352"/>
                      </a:lnTo>
                      <a:close/>
                    </a:path>
                  </a:pathLst>
                </a:custGeom>
                <a:solidFill>
                  <a:srgbClr val="C9C9C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0" name="Freeform: Shape 9407">
                  <a:extLst>
                    <a:ext uri="{FF2B5EF4-FFF2-40B4-BE49-F238E27FC236}">
                      <a16:creationId xmlns:a16="http://schemas.microsoft.com/office/drawing/2014/main" id="{DE6ECDFE-0D85-A970-192F-8078E08A6FF8}"/>
                    </a:ext>
                  </a:extLst>
                </p:cNvPr>
                <p:cNvSpPr/>
                <p:nvPr/>
              </p:nvSpPr>
              <p:spPr>
                <a:xfrm>
                  <a:off x="7134297" y="-587783"/>
                  <a:ext cx="345133" cy="184133"/>
                </a:xfrm>
                <a:custGeom>
                  <a:avLst/>
                  <a:gdLst>
                    <a:gd name="connsiteX0" fmla="*/ 127265 w 127264"/>
                    <a:gd name="connsiteY0" fmla="*/ 4196 h 67897"/>
                    <a:gd name="connsiteX1" fmla="*/ 0 w 127264"/>
                    <a:gd name="connsiteY1" fmla="*/ 67897 h 67897"/>
                    <a:gd name="connsiteX2" fmla="*/ 0 w 127264"/>
                    <a:gd name="connsiteY2" fmla="*/ 63632 h 67897"/>
                    <a:gd name="connsiteX3" fmla="*/ 127265 w 127264"/>
                    <a:gd name="connsiteY3" fmla="*/ 0 h 67897"/>
                    <a:gd name="connsiteX4" fmla="*/ 127265 w 127264"/>
                    <a:gd name="connsiteY4" fmla="*/ 4196 h 6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64" h="67897">
                      <a:moveTo>
                        <a:pt x="127265" y="4196"/>
                      </a:moveTo>
                      <a:lnTo>
                        <a:pt x="0" y="67897"/>
                      </a:lnTo>
                      <a:lnTo>
                        <a:pt x="0" y="63632"/>
                      </a:lnTo>
                      <a:lnTo>
                        <a:pt x="127265" y="0"/>
                      </a:lnTo>
                      <a:lnTo>
                        <a:pt x="127265" y="4196"/>
                      </a:lnTo>
                      <a:close/>
                    </a:path>
                  </a:pathLst>
                </a:custGeom>
                <a:solidFill>
                  <a:srgbClr val="B4B4B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1" name="Freeform: Shape 9408">
                  <a:extLst>
                    <a:ext uri="{FF2B5EF4-FFF2-40B4-BE49-F238E27FC236}">
                      <a16:creationId xmlns:a16="http://schemas.microsoft.com/office/drawing/2014/main" id="{D7C27CAA-0DFB-321C-E13E-A333C757E059}"/>
                    </a:ext>
                  </a:extLst>
                </p:cNvPr>
                <p:cNvSpPr/>
                <p:nvPr/>
              </p:nvSpPr>
              <p:spPr>
                <a:xfrm>
                  <a:off x="7116946" y="-948776"/>
                  <a:ext cx="345320" cy="207266"/>
                </a:xfrm>
                <a:custGeom>
                  <a:avLst/>
                  <a:gdLst>
                    <a:gd name="connsiteX0" fmla="*/ 127333 w 127333"/>
                    <a:gd name="connsiteY0" fmla="*/ 76428 h 76427"/>
                    <a:gd name="connsiteX1" fmla="*/ 0 w 127333"/>
                    <a:gd name="connsiteY1" fmla="*/ 12726 h 76427"/>
                    <a:gd name="connsiteX2" fmla="*/ 0 w 127333"/>
                    <a:gd name="connsiteY2" fmla="*/ 0 h 76427"/>
                    <a:gd name="connsiteX3" fmla="*/ 127333 w 127333"/>
                    <a:gd name="connsiteY3" fmla="*/ 63701 h 76427"/>
                    <a:gd name="connsiteX4" fmla="*/ 127333 w 127333"/>
                    <a:gd name="connsiteY4" fmla="*/ 76428 h 76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76427">
                      <a:moveTo>
                        <a:pt x="127333" y="76428"/>
                      </a:moveTo>
                      <a:lnTo>
                        <a:pt x="0" y="12726"/>
                      </a:lnTo>
                      <a:lnTo>
                        <a:pt x="0" y="0"/>
                      </a:lnTo>
                      <a:lnTo>
                        <a:pt x="127333" y="63701"/>
                      </a:lnTo>
                      <a:lnTo>
                        <a:pt x="127333" y="76428"/>
                      </a:lnTo>
                      <a:close/>
                    </a:path>
                  </a:pathLst>
                </a:custGeom>
                <a:solidFill>
                  <a:srgbClr val="D4D4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2" name="Freeform: Shape 9409">
                  <a:extLst>
                    <a:ext uri="{FF2B5EF4-FFF2-40B4-BE49-F238E27FC236}">
                      <a16:creationId xmlns:a16="http://schemas.microsoft.com/office/drawing/2014/main" id="{0B8DB46A-F0C6-D771-DC2C-32542495FD2E}"/>
                    </a:ext>
                  </a:extLst>
                </p:cNvPr>
                <p:cNvSpPr/>
                <p:nvPr/>
              </p:nvSpPr>
              <p:spPr>
                <a:xfrm>
                  <a:off x="7116946" y="-957172"/>
                  <a:ext cx="362484" cy="181335"/>
                </a:xfrm>
                <a:custGeom>
                  <a:avLst/>
                  <a:gdLst>
                    <a:gd name="connsiteX0" fmla="*/ 0 w 133662"/>
                    <a:gd name="connsiteY0" fmla="*/ 3164 h 66865"/>
                    <a:gd name="connsiteX1" fmla="*/ 127333 w 133662"/>
                    <a:gd name="connsiteY1" fmla="*/ 66865 h 66865"/>
                    <a:gd name="connsiteX2" fmla="*/ 133662 w 133662"/>
                    <a:gd name="connsiteY2" fmla="*/ 63632 h 66865"/>
                    <a:gd name="connsiteX3" fmla="*/ 6329 w 133662"/>
                    <a:gd name="connsiteY3" fmla="*/ 0 h 66865"/>
                    <a:gd name="connsiteX4" fmla="*/ 0 w 133662"/>
                    <a:gd name="connsiteY4" fmla="*/ 3164 h 6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2" h="66865">
                      <a:moveTo>
                        <a:pt x="0" y="3164"/>
                      </a:moveTo>
                      <a:lnTo>
                        <a:pt x="127333" y="66865"/>
                      </a:lnTo>
                      <a:lnTo>
                        <a:pt x="133662" y="63632"/>
                      </a:lnTo>
                      <a:lnTo>
                        <a:pt x="6329" y="0"/>
                      </a:lnTo>
                      <a:lnTo>
                        <a:pt x="0" y="3164"/>
                      </a:lnTo>
                      <a:close/>
                    </a:path>
                  </a:pathLst>
                </a:custGeom>
                <a:solidFill>
                  <a:srgbClr val="E8E8E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3" name="Freeform: Shape 9410">
                  <a:extLst>
                    <a:ext uri="{FF2B5EF4-FFF2-40B4-BE49-F238E27FC236}">
                      <a16:creationId xmlns:a16="http://schemas.microsoft.com/office/drawing/2014/main" id="{0784810C-D112-4155-955D-ED6224C6419A}"/>
                    </a:ext>
                  </a:extLst>
                </p:cNvPr>
                <p:cNvSpPr/>
                <p:nvPr/>
              </p:nvSpPr>
              <p:spPr>
                <a:xfrm>
                  <a:off x="7462082" y="-784603"/>
                  <a:ext cx="17348" cy="43093"/>
                </a:xfrm>
                <a:custGeom>
                  <a:avLst/>
                  <a:gdLst>
                    <a:gd name="connsiteX0" fmla="*/ 0 w 6397"/>
                    <a:gd name="connsiteY0" fmla="*/ 15891 h 15890"/>
                    <a:gd name="connsiteX1" fmla="*/ 69 w 6397"/>
                    <a:gd name="connsiteY1" fmla="*/ 3164 h 15890"/>
                    <a:gd name="connsiteX2" fmla="*/ 6398 w 6397"/>
                    <a:gd name="connsiteY2" fmla="*/ 0 h 15890"/>
                    <a:gd name="connsiteX3" fmla="*/ 6398 w 6397"/>
                    <a:gd name="connsiteY3" fmla="*/ 12726 h 15890"/>
                    <a:gd name="connsiteX4" fmla="*/ 0 w 6397"/>
                    <a:gd name="connsiteY4" fmla="*/ 15891 h 15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7" h="15890">
                      <a:moveTo>
                        <a:pt x="0" y="15891"/>
                      </a:moveTo>
                      <a:lnTo>
                        <a:pt x="69" y="3164"/>
                      </a:lnTo>
                      <a:lnTo>
                        <a:pt x="6398" y="0"/>
                      </a:lnTo>
                      <a:lnTo>
                        <a:pt x="6398" y="12726"/>
                      </a:lnTo>
                      <a:lnTo>
                        <a:pt x="0" y="15891"/>
                      </a:lnTo>
                      <a:close/>
                    </a:path>
                  </a:pathLst>
                </a:custGeom>
                <a:solidFill>
                  <a:srgbClr val="C9C9C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4" name="Freeform: Shape 9423">
                  <a:extLst>
                    <a:ext uri="{FF2B5EF4-FFF2-40B4-BE49-F238E27FC236}">
                      <a16:creationId xmlns:a16="http://schemas.microsoft.com/office/drawing/2014/main" id="{68FB78C2-A8F5-9AAA-866D-71D08DE9213C}"/>
                    </a:ext>
                  </a:extLst>
                </p:cNvPr>
                <p:cNvSpPr/>
                <p:nvPr/>
              </p:nvSpPr>
              <p:spPr>
                <a:xfrm>
                  <a:off x="7460216" y="-15979"/>
                  <a:ext cx="19214" cy="72756"/>
                </a:xfrm>
                <a:custGeom>
                  <a:avLst/>
                  <a:gdLst>
                    <a:gd name="connsiteX0" fmla="*/ 7086 w 7085"/>
                    <a:gd name="connsiteY0" fmla="*/ 26829 h 26828"/>
                    <a:gd name="connsiteX1" fmla="*/ 0 w 7085"/>
                    <a:gd name="connsiteY1" fmla="*/ 23596 h 26828"/>
                    <a:gd name="connsiteX2" fmla="*/ 0 w 7085"/>
                    <a:gd name="connsiteY2" fmla="*/ 0 h 26828"/>
                    <a:gd name="connsiteX3" fmla="*/ 7086 w 7085"/>
                    <a:gd name="connsiteY3" fmla="*/ 3233 h 26828"/>
                    <a:gd name="connsiteX4" fmla="*/ 7086 w 7085"/>
                    <a:gd name="connsiteY4" fmla="*/ 26829 h 2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26828">
                      <a:moveTo>
                        <a:pt x="7086" y="26829"/>
                      </a:moveTo>
                      <a:lnTo>
                        <a:pt x="0" y="23596"/>
                      </a:lnTo>
                      <a:lnTo>
                        <a:pt x="0" y="0"/>
                      </a:lnTo>
                      <a:lnTo>
                        <a:pt x="7086" y="3233"/>
                      </a:lnTo>
                      <a:lnTo>
                        <a:pt x="7086" y="26829"/>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5" name="Freeform: Shape 9424">
                  <a:extLst>
                    <a:ext uri="{FF2B5EF4-FFF2-40B4-BE49-F238E27FC236}">
                      <a16:creationId xmlns:a16="http://schemas.microsoft.com/office/drawing/2014/main" id="{70C1A328-DDDE-6877-F0B6-E478625850FA}"/>
                    </a:ext>
                  </a:extLst>
                </p:cNvPr>
                <p:cNvSpPr/>
                <p:nvPr/>
              </p:nvSpPr>
              <p:spPr>
                <a:xfrm>
                  <a:off x="7460216" y="-25493"/>
                  <a:ext cx="38615" cy="18469"/>
                </a:xfrm>
                <a:custGeom>
                  <a:avLst/>
                  <a:gdLst>
                    <a:gd name="connsiteX0" fmla="*/ 0 w 14239"/>
                    <a:gd name="connsiteY0" fmla="*/ 3577 h 6810"/>
                    <a:gd name="connsiteX1" fmla="*/ 7086 w 14239"/>
                    <a:gd name="connsiteY1" fmla="*/ 6810 h 6810"/>
                    <a:gd name="connsiteX2" fmla="*/ 14240 w 14239"/>
                    <a:gd name="connsiteY2" fmla="*/ 3233 h 6810"/>
                    <a:gd name="connsiteX3" fmla="*/ 7086 w 14239"/>
                    <a:gd name="connsiteY3" fmla="*/ 0 h 6810"/>
                    <a:gd name="connsiteX4" fmla="*/ 0 w 14239"/>
                    <a:gd name="connsiteY4" fmla="*/ 3577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 h="6810">
                      <a:moveTo>
                        <a:pt x="0" y="3577"/>
                      </a:moveTo>
                      <a:lnTo>
                        <a:pt x="7086" y="6810"/>
                      </a:lnTo>
                      <a:lnTo>
                        <a:pt x="14240" y="3233"/>
                      </a:lnTo>
                      <a:lnTo>
                        <a:pt x="7086" y="0"/>
                      </a:lnTo>
                      <a:lnTo>
                        <a:pt x="0" y="3577"/>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6" name="Freeform: Shape 9425">
                  <a:extLst>
                    <a:ext uri="{FF2B5EF4-FFF2-40B4-BE49-F238E27FC236}">
                      <a16:creationId xmlns:a16="http://schemas.microsoft.com/office/drawing/2014/main" id="{56EBA222-9C55-DB96-C10F-1CE1D535F143}"/>
                    </a:ext>
                  </a:extLst>
                </p:cNvPr>
                <p:cNvSpPr/>
                <p:nvPr/>
              </p:nvSpPr>
              <p:spPr>
                <a:xfrm>
                  <a:off x="7479430" y="-16724"/>
                  <a:ext cx="19401" cy="73502"/>
                </a:xfrm>
                <a:custGeom>
                  <a:avLst/>
                  <a:gdLst>
                    <a:gd name="connsiteX0" fmla="*/ 0 w 7154"/>
                    <a:gd name="connsiteY0" fmla="*/ 27104 h 27103"/>
                    <a:gd name="connsiteX1" fmla="*/ 0 w 7154"/>
                    <a:gd name="connsiteY1" fmla="*/ 3508 h 27103"/>
                    <a:gd name="connsiteX2" fmla="*/ 7154 w 7154"/>
                    <a:gd name="connsiteY2" fmla="*/ 0 h 27103"/>
                    <a:gd name="connsiteX3" fmla="*/ 7154 w 7154"/>
                    <a:gd name="connsiteY3" fmla="*/ 23596 h 27103"/>
                    <a:gd name="connsiteX4" fmla="*/ 0 w 7154"/>
                    <a:gd name="connsiteY4" fmla="*/ 27104 h 2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4" h="27103">
                      <a:moveTo>
                        <a:pt x="0" y="27104"/>
                      </a:moveTo>
                      <a:lnTo>
                        <a:pt x="0" y="3508"/>
                      </a:lnTo>
                      <a:lnTo>
                        <a:pt x="7154" y="0"/>
                      </a:lnTo>
                      <a:lnTo>
                        <a:pt x="7154" y="23596"/>
                      </a:lnTo>
                      <a:lnTo>
                        <a:pt x="0" y="27104"/>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7" name="Freeform: Shape 9426">
                  <a:extLst>
                    <a:ext uri="{FF2B5EF4-FFF2-40B4-BE49-F238E27FC236}">
                      <a16:creationId xmlns:a16="http://schemas.microsoft.com/office/drawing/2014/main" id="{E3E7B510-6B54-BC91-7BCE-D2F58142CB12}"/>
                    </a:ext>
                  </a:extLst>
                </p:cNvPr>
                <p:cNvSpPr/>
                <p:nvPr/>
              </p:nvSpPr>
              <p:spPr>
                <a:xfrm>
                  <a:off x="7786135" y="-178845"/>
                  <a:ext cx="19214" cy="72756"/>
                </a:xfrm>
                <a:custGeom>
                  <a:avLst/>
                  <a:gdLst>
                    <a:gd name="connsiteX0" fmla="*/ 7086 w 7085"/>
                    <a:gd name="connsiteY0" fmla="*/ 26829 h 26828"/>
                    <a:gd name="connsiteX1" fmla="*/ 0 w 7085"/>
                    <a:gd name="connsiteY1" fmla="*/ 23596 h 26828"/>
                    <a:gd name="connsiteX2" fmla="*/ 0 w 7085"/>
                    <a:gd name="connsiteY2" fmla="*/ 0 h 26828"/>
                    <a:gd name="connsiteX3" fmla="*/ 7086 w 7085"/>
                    <a:gd name="connsiteY3" fmla="*/ 3233 h 26828"/>
                    <a:gd name="connsiteX4" fmla="*/ 7086 w 7085"/>
                    <a:gd name="connsiteY4" fmla="*/ 26829 h 2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26828">
                      <a:moveTo>
                        <a:pt x="7086" y="26829"/>
                      </a:moveTo>
                      <a:lnTo>
                        <a:pt x="0" y="23596"/>
                      </a:lnTo>
                      <a:lnTo>
                        <a:pt x="0" y="0"/>
                      </a:lnTo>
                      <a:lnTo>
                        <a:pt x="7086" y="3233"/>
                      </a:lnTo>
                      <a:lnTo>
                        <a:pt x="7086" y="26829"/>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8" name="Freeform: Shape 9427">
                  <a:extLst>
                    <a:ext uri="{FF2B5EF4-FFF2-40B4-BE49-F238E27FC236}">
                      <a16:creationId xmlns:a16="http://schemas.microsoft.com/office/drawing/2014/main" id="{B612096D-7A61-EB4B-B8A6-D98900813C66}"/>
                    </a:ext>
                  </a:extLst>
                </p:cNvPr>
                <p:cNvSpPr/>
                <p:nvPr/>
              </p:nvSpPr>
              <p:spPr>
                <a:xfrm>
                  <a:off x="7786135" y="-188359"/>
                  <a:ext cx="38615" cy="18469"/>
                </a:xfrm>
                <a:custGeom>
                  <a:avLst/>
                  <a:gdLst>
                    <a:gd name="connsiteX0" fmla="*/ 0 w 14239"/>
                    <a:gd name="connsiteY0" fmla="*/ 3577 h 6810"/>
                    <a:gd name="connsiteX1" fmla="*/ 7086 w 14239"/>
                    <a:gd name="connsiteY1" fmla="*/ 6810 h 6810"/>
                    <a:gd name="connsiteX2" fmla="*/ 14240 w 14239"/>
                    <a:gd name="connsiteY2" fmla="*/ 3233 h 6810"/>
                    <a:gd name="connsiteX3" fmla="*/ 7086 w 14239"/>
                    <a:gd name="connsiteY3" fmla="*/ 0 h 6810"/>
                    <a:gd name="connsiteX4" fmla="*/ 0 w 14239"/>
                    <a:gd name="connsiteY4" fmla="*/ 3577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 h="6810">
                      <a:moveTo>
                        <a:pt x="0" y="3577"/>
                      </a:moveTo>
                      <a:lnTo>
                        <a:pt x="7086" y="6810"/>
                      </a:lnTo>
                      <a:lnTo>
                        <a:pt x="14240" y="3233"/>
                      </a:lnTo>
                      <a:lnTo>
                        <a:pt x="7086" y="0"/>
                      </a:lnTo>
                      <a:lnTo>
                        <a:pt x="0" y="3577"/>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9" name="Freeform: Shape 9428">
                  <a:extLst>
                    <a:ext uri="{FF2B5EF4-FFF2-40B4-BE49-F238E27FC236}">
                      <a16:creationId xmlns:a16="http://schemas.microsoft.com/office/drawing/2014/main" id="{D604D5C1-9F55-D21B-9496-22F7CDF4B75E}"/>
                    </a:ext>
                  </a:extLst>
                </p:cNvPr>
                <p:cNvSpPr/>
                <p:nvPr/>
              </p:nvSpPr>
              <p:spPr>
                <a:xfrm>
                  <a:off x="7805349" y="-179591"/>
                  <a:ext cx="19401" cy="73502"/>
                </a:xfrm>
                <a:custGeom>
                  <a:avLst/>
                  <a:gdLst>
                    <a:gd name="connsiteX0" fmla="*/ 0 w 7154"/>
                    <a:gd name="connsiteY0" fmla="*/ 27104 h 27103"/>
                    <a:gd name="connsiteX1" fmla="*/ 0 w 7154"/>
                    <a:gd name="connsiteY1" fmla="*/ 3508 h 27103"/>
                    <a:gd name="connsiteX2" fmla="*/ 7154 w 7154"/>
                    <a:gd name="connsiteY2" fmla="*/ 0 h 27103"/>
                    <a:gd name="connsiteX3" fmla="*/ 7154 w 7154"/>
                    <a:gd name="connsiteY3" fmla="*/ 23527 h 27103"/>
                    <a:gd name="connsiteX4" fmla="*/ 0 w 7154"/>
                    <a:gd name="connsiteY4" fmla="*/ 27104 h 2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4" h="27103">
                      <a:moveTo>
                        <a:pt x="0" y="27104"/>
                      </a:moveTo>
                      <a:lnTo>
                        <a:pt x="0" y="3508"/>
                      </a:lnTo>
                      <a:lnTo>
                        <a:pt x="7154" y="0"/>
                      </a:lnTo>
                      <a:lnTo>
                        <a:pt x="7154" y="23527"/>
                      </a:lnTo>
                      <a:lnTo>
                        <a:pt x="0" y="27104"/>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0" name="Freeform: Shape 9430">
                  <a:extLst>
                    <a:ext uri="{FF2B5EF4-FFF2-40B4-BE49-F238E27FC236}">
                      <a16:creationId xmlns:a16="http://schemas.microsoft.com/office/drawing/2014/main" id="{4A1E8716-B8AB-92B2-B51E-D7938AC158D0}"/>
                    </a:ext>
                  </a:extLst>
                </p:cNvPr>
                <p:cNvSpPr/>
                <p:nvPr/>
              </p:nvSpPr>
              <p:spPr>
                <a:xfrm>
                  <a:off x="7134297" y="-242649"/>
                  <a:ext cx="38431" cy="18469"/>
                </a:xfrm>
                <a:custGeom>
                  <a:avLst/>
                  <a:gdLst>
                    <a:gd name="connsiteX0" fmla="*/ 0 w 14171"/>
                    <a:gd name="connsiteY0" fmla="*/ 3577 h 6810"/>
                    <a:gd name="connsiteX1" fmla="*/ 7086 w 14171"/>
                    <a:gd name="connsiteY1" fmla="*/ 6810 h 6810"/>
                    <a:gd name="connsiteX2" fmla="*/ 14171 w 14171"/>
                    <a:gd name="connsiteY2" fmla="*/ 3233 h 6810"/>
                    <a:gd name="connsiteX3" fmla="*/ 7086 w 14171"/>
                    <a:gd name="connsiteY3" fmla="*/ 0 h 6810"/>
                    <a:gd name="connsiteX4" fmla="*/ 0 w 14171"/>
                    <a:gd name="connsiteY4" fmla="*/ 3577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1" h="6810">
                      <a:moveTo>
                        <a:pt x="0" y="3577"/>
                      </a:moveTo>
                      <a:lnTo>
                        <a:pt x="7086" y="6810"/>
                      </a:lnTo>
                      <a:lnTo>
                        <a:pt x="14171" y="3233"/>
                      </a:lnTo>
                      <a:lnTo>
                        <a:pt x="7086" y="0"/>
                      </a:lnTo>
                      <a:lnTo>
                        <a:pt x="0" y="3577"/>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1" name="Freeform: Shape 9431">
                  <a:extLst>
                    <a:ext uri="{FF2B5EF4-FFF2-40B4-BE49-F238E27FC236}">
                      <a16:creationId xmlns:a16="http://schemas.microsoft.com/office/drawing/2014/main" id="{E0EE5EFE-526B-B922-4579-A03D23CC1012}"/>
                    </a:ext>
                  </a:extLst>
                </p:cNvPr>
                <p:cNvSpPr/>
                <p:nvPr/>
              </p:nvSpPr>
              <p:spPr>
                <a:xfrm>
                  <a:off x="7153511" y="-233879"/>
                  <a:ext cx="19214" cy="127793"/>
                </a:xfrm>
                <a:custGeom>
                  <a:avLst/>
                  <a:gdLst>
                    <a:gd name="connsiteX0" fmla="*/ 0 w 7085"/>
                    <a:gd name="connsiteY0" fmla="*/ 47122 h 47122"/>
                    <a:gd name="connsiteX1" fmla="*/ 0 w 7085"/>
                    <a:gd name="connsiteY1" fmla="*/ 3508 h 47122"/>
                    <a:gd name="connsiteX2" fmla="*/ 7086 w 7085"/>
                    <a:gd name="connsiteY2" fmla="*/ 0 h 47122"/>
                    <a:gd name="connsiteX3" fmla="*/ 7086 w 7085"/>
                    <a:gd name="connsiteY3" fmla="*/ 43545 h 47122"/>
                    <a:gd name="connsiteX4" fmla="*/ 0 w 7085"/>
                    <a:gd name="connsiteY4" fmla="*/ 47122 h 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47122">
                      <a:moveTo>
                        <a:pt x="0" y="47122"/>
                      </a:moveTo>
                      <a:lnTo>
                        <a:pt x="0" y="3508"/>
                      </a:lnTo>
                      <a:lnTo>
                        <a:pt x="7086" y="0"/>
                      </a:lnTo>
                      <a:lnTo>
                        <a:pt x="7086" y="43545"/>
                      </a:lnTo>
                      <a:lnTo>
                        <a:pt x="0" y="47122"/>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2" name="Freeform: Shape 9432">
                  <a:extLst>
                    <a:ext uri="{FF2B5EF4-FFF2-40B4-BE49-F238E27FC236}">
                      <a16:creationId xmlns:a16="http://schemas.microsoft.com/office/drawing/2014/main" id="{86C33E6D-FD65-1B3B-3A63-0E33582154CA}"/>
                    </a:ext>
                  </a:extLst>
                </p:cNvPr>
                <p:cNvSpPr/>
                <p:nvPr/>
              </p:nvSpPr>
              <p:spPr>
                <a:xfrm>
                  <a:off x="7134297" y="-750277"/>
                  <a:ext cx="690457" cy="345320"/>
                </a:xfrm>
                <a:custGeom>
                  <a:avLst/>
                  <a:gdLst>
                    <a:gd name="connsiteX0" fmla="*/ 254598 w 254598"/>
                    <a:gd name="connsiteY0" fmla="*/ 63632 h 127333"/>
                    <a:gd name="connsiteX1" fmla="*/ 127265 w 254598"/>
                    <a:gd name="connsiteY1" fmla="*/ 127333 h 127333"/>
                    <a:gd name="connsiteX2" fmla="*/ 0 w 254598"/>
                    <a:gd name="connsiteY2" fmla="*/ 63632 h 127333"/>
                    <a:gd name="connsiteX3" fmla="*/ 127265 w 254598"/>
                    <a:gd name="connsiteY3" fmla="*/ 0 h 127333"/>
                    <a:gd name="connsiteX4" fmla="*/ 254598 w 254598"/>
                    <a:gd name="connsiteY4" fmla="*/ 63632 h 12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98" h="127333">
                      <a:moveTo>
                        <a:pt x="254598" y="63632"/>
                      </a:moveTo>
                      <a:lnTo>
                        <a:pt x="127265" y="127333"/>
                      </a:lnTo>
                      <a:lnTo>
                        <a:pt x="0" y="63632"/>
                      </a:lnTo>
                      <a:lnTo>
                        <a:pt x="127265" y="0"/>
                      </a:lnTo>
                      <a:lnTo>
                        <a:pt x="254598" y="63632"/>
                      </a:lnTo>
                      <a:close/>
                    </a:path>
                  </a:pathLst>
                </a:custGeom>
                <a:solidFill>
                  <a:srgbClr val="E8E8E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3" name="Freeform: Shape 9433">
                  <a:extLst>
                    <a:ext uri="{FF2B5EF4-FFF2-40B4-BE49-F238E27FC236}">
                      <a16:creationId xmlns:a16="http://schemas.microsoft.com/office/drawing/2014/main" id="{8FF8A1CE-41BB-3AC0-38FE-45823EC2EE50}"/>
                    </a:ext>
                  </a:extLst>
                </p:cNvPr>
                <p:cNvSpPr/>
                <p:nvPr/>
              </p:nvSpPr>
              <p:spPr>
                <a:xfrm>
                  <a:off x="7134297" y="-577708"/>
                  <a:ext cx="345133" cy="572178"/>
                </a:xfrm>
                <a:custGeom>
                  <a:avLst/>
                  <a:gdLst>
                    <a:gd name="connsiteX0" fmla="*/ 127265 w 127264"/>
                    <a:gd name="connsiteY0" fmla="*/ 210984 h 210984"/>
                    <a:gd name="connsiteX1" fmla="*/ 0 w 127264"/>
                    <a:gd name="connsiteY1" fmla="*/ 147283 h 210984"/>
                    <a:gd name="connsiteX2" fmla="*/ 0 w 127264"/>
                    <a:gd name="connsiteY2" fmla="*/ 0 h 210984"/>
                    <a:gd name="connsiteX3" fmla="*/ 127265 w 127264"/>
                    <a:gd name="connsiteY3" fmla="*/ 63632 h 210984"/>
                    <a:gd name="connsiteX4" fmla="*/ 127265 w 127264"/>
                    <a:gd name="connsiteY4" fmla="*/ 210984 h 21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64" h="210984">
                      <a:moveTo>
                        <a:pt x="127265" y="210984"/>
                      </a:moveTo>
                      <a:lnTo>
                        <a:pt x="0" y="147283"/>
                      </a:lnTo>
                      <a:lnTo>
                        <a:pt x="0" y="0"/>
                      </a:lnTo>
                      <a:lnTo>
                        <a:pt x="127265" y="63632"/>
                      </a:lnTo>
                      <a:lnTo>
                        <a:pt x="127265" y="210984"/>
                      </a:lnTo>
                      <a:close/>
                    </a:path>
                  </a:pathLst>
                </a:custGeom>
                <a:solidFill>
                  <a:srgbClr val="D4D4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4" name="Freeform: Shape 9434">
                  <a:extLst>
                    <a:ext uri="{FF2B5EF4-FFF2-40B4-BE49-F238E27FC236}">
                      <a16:creationId xmlns:a16="http://schemas.microsoft.com/office/drawing/2014/main" id="{8B323F3B-4583-1222-9907-3EEFB871F3FE}"/>
                    </a:ext>
                  </a:extLst>
                </p:cNvPr>
                <p:cNvSpPr/>
                <p:nvPr/>
              </p:nvSpPr>
              <p:spPr>
                <a:xfrm>
                  <a:off x="7134297" y="-577708"/>
                  <a:ext cx="345133" cy="216780"/>
                </a:xfrm>
                <a:custGeom>
                  <a:avLst/>
                  <a:gdLst>
                    <a:gd name="connsiteX0" fmla="*/ 127265 w 127264"/>
                    <a:gd name="connsiteY0" fmla="*/ 79936 h 79935"/>
                    <a:gd name="connsiteX1" fmla="*/ 0 w 127264"/>
                    <a:gd name="connsiteY1" fmla="*/ 16235 h 79935"/>
                    <a:gd name="connsiteX2" fmla="*/ 0 w 127264"/>
                    <a:gd name="connsiteY2" fmla="*/ 0 h 79935"/>
                    <a:gd name="connsiteX3" fmla="*/ 127265 w 127264"/>
                    <a:gd name="connsiteY3" fmla="*/ 63632 h 79935"/>
                    <a:gd name="connsiteX4" fmla="*/ 127265 w 127264"/>
                    <a:gd name="connsiteY4" fmla="*/ 79936 h 79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64" h="79935">
                      <a:moveTo>
                        <a:pt x="127265" y="79936"/>
                      </a:moveTo>
                      <a:lnTo>
                        <a:pt x="0" y="16235"/>
                      </a:lnTo>
                      <a:lnTo>
                        <a:pt x="0" y="0"/>
                      </a:lnTo>
                      <a:lnTo>
                        <a:pt x="127265" y="63632"/>
                      </a:lnTo>
                      <a:lnTo>
                        <a:pt x="127265" y="79936"/>
                      </a:lnTo>
                      <a:close/>
                    </a:path>
                  </a:pathLst>
                </a:custGeom>
                <a:solidFill>
                  <a:srgbClr val="91919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5" name="Freeform: Shape 9435">
                  <a:extLst>
                    <a:ext uri="{FF2B5EF4-FFF2-40B4-BE49-F238E27FC236}">
                      <a16:creationId xmlns:a16="http://schemas.microsoft.com/office/drawing/2014/main" id="{D7E2F8D2-4840-0B17-A6A5-A7F2A93E2821}"/>
                    </a:ext>
                  </a:extLst>
                </p:cNvPr>
                <p:cNvSpPr/>
                <p:nvPr/>
              </p:nvSpPr>
              <p:spPr>
                <a:xfrm>
                  <a:off x="7134297" y="-415029"/>
                  <a:ext cx="345133" cy="183946"/>
                </a:xfrm>
                <a:custGeom>
                  <a:avLst/>
                  <a:gdLst>
                    <a:gd name="connsiteX0" fmla="*/ 127265 w 127264"/>
                    <a:gd name="connsiteY0" fmla="*/ 67829 h 67828"/>
                    <a:gd name="connsiteX1" fmla="*/ 0 w 127264"/>
                    <a:gd name="connsiteY1" fmla="*/ 4196 h 67828"/>
                    <a:gd name="connsiteX2" fmla="*/ 0 w 127264"/>
                    <a:gd name="connsiteY2" fmla="*/ 0 h 67828"/>
                    <a:gd name="connsiteX3" fmla="*/ 127265 w 127264"/>
                    <a:gd name="connsiteY3" fmla="*/ 63701 h 67828"/>
                    <a:gd name="connsiteX4" fmla="*/ 127265 w 127264"/>
                    <a:gd name="connsiteY4" fmla="*/ 67829 h 6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64" h="67828">
                      <a:moveTo>
                        <a:pt x="127265" y="67829"/>
                      </a:moveTo>
                      <a:lnTo>
                        <a:pt x="0" y="4196"/>
                      </a:lnTo>
                      <a:lnTo>
                        <a:pt x="0" y="0"/>
                      </a:lnTo>
                      <a:lnTo>
                        <a:pt x="127265" y="63701"/>
                      </a:lnTo>
                      <a:lnTo>
                        <a:pt x="127265" y="67829"/>
                      </a:lnTo>
                      <a:close/>
                    </a:path>
                  </a:pathLst>
                </a:custGeom>
                <a:solidFill>
                  <a:srgbClr val="BBBBB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6" name="Freeform: Shape 9436">
                  <a:extLst>
                    <a:ext uri="{FF2B5EF4-FFF2-40B4-BE49-F238E27FC236}">
                      <a16:creationId xmlns:a16="http://schemas.microsoft.com/office/drawing/2014/main" id="{D14561DA-F36E-59D1-27F6-85993A38BD67}"/>
                    </a:ext>
                  </a:extLst>
                </p:cNvPr>
                <p:cNvSpPr/>
                <p:nvPr/>
              </p:nvSpPr>
              <p:spPr>
                <a:xfrm>
                  <a:off x="7206494" y="-309624"/>
                  <a:ext cx="188424" cy="114360"/>
                </a:xfrm>
                <a:custGeom>
                  <a:avLst/>
                  <a:gdLst>
                    <a:gd name="connsiteX0" fmla="*/ 69480 w 69479"/>
                    <a:gd name="connsiteY0" fmla="*/ 42169 h 42169"/>
                    <a:gd name="connsiteX1" fmla="*/ 0 w 69479"/>
                    <a:gd name="connsiteY1" fmla="*/ 7498 h 42169"/>
                    <a:gd name="connsiteX2" fmla="*/ 0 w 69479"/>
                    <a:gd name="connsiteY2" fmla="*/ 0 h 42169"/>
                    <a:gd name="connsiteX3" fmla="*/ 69480 w 69479"/>
                    <a:gd name="connsiteY3" fmla="*/ 34740 h 42169"/>
                    <a:gd name="connsiteX4" fmla="*/ 69480 w 69479"/>
                    <a:gd name="connsiteY4" fmla="*/ 42169 h 42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79" h="42169">
                      <a:moveTo>
                        <a:pt x="69480" y="42169"/>
                      </a:moveTo>
                      <a:lnTo>
                        <a:pt x="0" y="7498"/>
                      </a:lnTo>
                      <a:lnTo>
                        <a:pt x="0" y="0"/>
                      </a:lnTo>
                      <a:lnTo>
                        <a:pt x="69480" y="34740"/>
                      </a:lnTo>
                      <a:lnTo>
                        <a:pt x="69480" y="42169"/>
                      </a:lnTo>
                      <a:close/>
                    </a:path>
                  </a:pathLst>
                </a:custGeom>
                <a:solidFill>
                  <a:srgbClr val="B9B9B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7" name="Freeform: Shape 9437">
                  <a:extLst>
                    <a:ext uri="{FF2B5EF4-FFF2-40B4-BE49-F238E27FC236}">
                      <a16:creationId xmlns:a16="http://schemas.microsoft.com/office/drawing/2014/main" id="{2A189402-F679-C973-20A5-2DFC362B9587}"/>
                    </a:ext>
                  </a:extLst>
                </p:cNvPr>
                <p:cNvSpPr/>
                <p:nvPr/>
              </p:nvSpPr>
              <p:spPr>
                <a:xfrm>
                  <a:off x="7374586" y="-225669"/>
                  <a:ext cx="20334" cy="30409"/>
                </a:xfrm>
                <a:custGeom>
                  <a:avLst/>
                  <a:gdLst>
                    <a:gd name="connsiteX0" fmla="*/ 7498 w 7498"/>
                    <a:gd name="connsiteY0" fmla="*/ 11213 h 11213"/>
                    <a:gd name="connsiteX1" fmla="*/ 0 w 7498"/>
                    <a:gd name="connsiteY1" fmla="*/ 7498 h 11213"/>
                    <a:gd name="connsiteX2" fmla="*/ 0 w 7498"/>
                    <a:gd name="connsiteY2" fmla="*/ 0 h 11213"/>
                    <a:gd name="connsiteX3" fmla="*/ 7498 w 7498"/>
                    <a:gd name="connsiteY3" fmla="*/ 3784 h 11213"/>
                    <a:gd name="connsiteX4" fmla="*/ 7498 w 7498"/>
                    <a:gd name="connsiteY4" fmla="*/ 11213 h 11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8" h="11213">
                      <a:moveTo>
                        <a:pt x="7498" y="11213"/>
                      </a:moveTo>
                      <a:lnTo>
                        <a:pt x="0" y="7498"/>
                      </a:lnTo>
                      <a:lnTo>
                        <a:pt x="0" y="0"/>
                      </a:lnTo>
                      <a:lnTo>
                        <a:pt x="7498" y="3784"/>
                      </a:lnTo>
                      <a:lnTo>
                        <a:pt x="7498" y="11213"/>
                      </a:lnTo>
                      <a:close/>
                    </a:path>
                  </a:pathLst>
                </a:custGeom>
                <a:solidFill>
                  <a:srgbClr val="8B8A8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8" name="Freeform: Shape 9438">
                  <a:extLst>
                    <a:ext uri="{FF2B5EF4-FFF2-40B4-BE49-F238E27FC236}">
                      <a16:creationId xmlns:a16="http://schemas.microsoft.com/office/drawing/2014/main" id="{BF2A108E-3982-FF9A-6619-63470F8AD469}"/>
                    </a:ext>
                  </a:extLst>
                </p:cNvPr>
                <p:cNvSpPr/>
                <p:nvPr/>
              </p:nvSpPr>
              <p:spPr>
                <a:xfrm>
                  <a:off x="7206494" y="-309624"/>
                  <a:ext cx="20334" cy="30409"/>
                </a:xfrm>
                <a:custGeom>
                  <a:avLst/>
                  <a:gdLst>
                    <a:gd name="connsiteX0" fmla="*/ 7498 w 7498"/>
                    <a:gd name="connsiteY0" fmla="*/ 11213 h 11213"/>
                    <a:gd name="connsiteX1" fmla="*/ 0 w 7498"/>
                    <a:gd name="connsiteY1" fmla="*/ 7498 h 11213"/>
                    <a:gd name="connsiteX2" fmla="*/ 0 w 7498"/>
                    <a:gd name="connsiteY2" fmla="*/ 0 h 11213"/>
                    <a:gd name="connsiteX3" fmla="*/ 7498 w 7498"/>
                    <a:gd name="connsiteY3" fmla="*/ 3715 h 11213"/>
                    <a:gd name="connsiteX4" fmla="*/ 7498 w 7498"/>
                    <a:gd name="connsiteY4" fmla="*/ 11213 h 11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8" h="11213">
                      <a:moveTo>
                        <a:pt x="7498" y="11213"/>
                      </a:moveTo>
                      <a:lnTo>
                        <a:pt x="0" y="7498"/>
                      </a:lnTo>
                      <a:lnTo>
                        <a:pt x="0" y="0"/>
                      </a:lnTo>
                      <a:lnTo>
                        <a:pt x="7498" y="3715"/>
                      </a:lnTo>
                      <a:lnTo>
                        <a:pt x="7498" y="11213"/>
                      </a:lnTo>
                      <a:close/>
                    </a:path>
                  </a:pathLst>
                </a:custGeom>
                <a:solidFill>
                  <a:srgbClr val="8B8A8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9" name="Freeform: Shape 9439">
                  <a:extLst>
                    <a:ext uri="{FF2B5EF4-FFF2-40B4-BE49-F238E27FC236}">
                      <a16:creationId xmlns:a16="http://schemas.microsoft.com/office/drawing/2014/main" id="{20B7AEA8-518B-F237-F45D-C8F2FB0476EE}"/>
                    </a:ext>
                  </a:extLst>
                </p:cNvPr>
                <p:cNvSpPr/>
                <p:nvPr/>
              </p:nvSpPr>
              <p:spPr>
                <a:xfrm>
                  <a:off x="7479430" y="-577708"/>
                  <a:ext cx="345320" cy="572178"/>
                </a:xfrm>
                <a:custGeom>
                  <a:avLst/>
                  <a:gdLst>
                    <a:gd name="connsiteX0" fmla="*/ 127333 w 127333"/>
                    <a:gd name="connsiteY0" fmla="*/ 147352 h 210984"/>
                    <a:gd name="connsiteX1" fmla="*/ 0 w 127333"/>
                    <a:gd name="connsiteY1" fmla="*/ 210984 h 210984"/>
                    <a:gd name="connsiteX2" fmla="*/ 0 w 127333"/>
                    <a:gd name="connsiteY2" fmla="*/ 63701 h 210984"/>
                    <a:gd name="connsiteX3" fmla="*/ 127333 w 127333"/>
                    <a:gd name="connsiteY3" fmla="*/ 0 h 210984"/>
                    <a:gd name="connsiteX4" fmla="*/ 127333 w 127333"/>
                    <a:gd name="connsiteY4" fmla="*/ 147352 h 21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210984">
                      <a:moveTo>
                        <a:pt x="127333" y="147352"/>
                      </a:moveTo>
                      <a:lnTo>
                        <a:pt x="0" y="210984"/>
                      </a:lnTo>
                      <a:lnTo>
                        <a:pt x="0" y="63701"/>
                      </a:lnTo>
                      <a:lnTo>
                        <a:pt x="127333" y="0"/>
                      </a:lnTo>
                      <a:lnTo>
                        <a:pt x="127333" y="147352"/>
                      </a:lnTo>
                      <a:close/>
                    </a:path>
                  </a:pathLst>
                </a:custGeom>
                <a:solidFill>
                  <a:srgbClr val="C9C9C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0" name="Freeform: Shape 9440">
                  <a:extLst>
                    <a:ext uri="{FF2B5EF4-FFF2-40B4-BE49-F238E27FC236}">
                      <a16:creationId xmlns:a16="http://schemas.microsoft.com/office/drawing/2014/main" id="{2513FF71-274E-23B5-2EC7-ED108BBF3BD8}"/>
                    </a:ext>
                  </a:extLst>
                </p:cNvPr>
                <p:cNvSpPr/>
                <p:nvPr/>
              </p:nvSpPr>
              <p:spPr>
                <a:xfrm>
                  <a:off x="7479430" y="-415216"/>
                  <a:ext cx="345320" cy="184133"/>
                </a:xfrm>
                <a:custGeom>
                  <a:avLst/>
                  <a:gdLst>
                    <a:gd name="connsiteX0" fmla="*/ 127333 w 127333"/>
                    <a:gd name="connsiteY0" fmla="*/ 4265 h 67897"/>
                    <a:gd name="connsiteX1" fmla="*/ 0 w 127333"/>
                    <a:gd name="connsiteY1" fmla="*/ 67897 h 67897"/>
                    <a:gd name="connsiteX2" fmla="*/ 0 w 127333"/>
                    <a:gd name="connsiteY2" fmla="*/ 63701 h 67897"/>
                    <a:gd name="connsiteX3" fmla="*/ 127333 w 127333"/>
                    <a:gd name="connsiteY3" fmla="*/ 0 h 67897"/>
                    <a:gd name="connsiteX4" fmla="*/ 127333 w 127333"/>
                    <a:gd name="connsiteY4" fmla="*/ 4265 h 6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67897">
                      <a:moveTo>
                        <a:pt x="127333" y="4265"/>
                      </a:moveTo>
                      <a:lnTo>
                        <a:pt x="0" y="67897"/>
                      </a:lnTo>
                      <a:lnTo>
                        <a:pt x="0" y="63701"/>
                      </a:lnTo>
                      <a:lnTo>
                        <a:pt x="127333" y="0"/>
                      </a:lnTo>
                      <a:lnTo>
                        <a:pt x="127333" y="4265"/>
                      </a:lnTo>
                      <a:close/>
                    </a:path>
                  </a:pathLst>
                </a:custGeom>
                <a:solidFill>
                  <a:srgbClr val="B4B4B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1" name="Freeform: Shape 9441">
                  <a:extLst>
                    <a:ext uri="{FF2B5EF4-FFF2-40B4-BE49-F238E27FC236}">
                      <a16:creationId xmlns:a16="http://schemas.microsoft.com/office/drawing/2014/main" id="{9D64E2EC-C5D4-89CC-7F7B-8E99E149FA08}"/>
                    </a:ext>
                  </a:extLst>
                </p:cNvPr>
                <p:cNvSpPr/>
                <p:nvPr/>
              </p:nvSpPr>
              <p:spPr>
                <a:xfrm>
                  <a:off x="7462266" y="-776022"/>
                  <a:ext cx="345133" cy="207079"/>
                </a:xfrm>
                <a:custGeom>
                  <a:avLst/>
                  <a:gdLst>
                    <a:gd name="connsiteX0" fmla="*/ 127265 w 127264"/>
                    <a:gd name="connsiteY0" fmla="*/ 76359 h 76358"/>
                    <a:gd name="connsiteX1" fmla="*/ 0 w 127264"/>
                    <a:gd name="connsiteY1" fmla="*/ 12726 h 76358"/>
                    <a:gd name="connsiteX2" fmla="*/ 0 w 127264"/>
                    <a:gd name="connsiteY2" fmla="*/ 0 h 76358"/>
                    <a:gd name="connsiteX3" fmla="*/ 127265 w 127264"/>
                    <a:gd name="connsiteY3" fmla="*/ 63701 h 76358"/>
                    <a:gd name="connsiteX4" fmla="*/ 127265 w 127264"/>
                    <a:gd name="connsiteY4" fmla="*/ 76359 h 7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64" h="76358">
                      <a:moveTo>
                        <a:pt x="127265" y="76359"/>
                      </a:moveTo>
                      <a:lnTo>
                        <a:pt x="0" y="12726"/>
                      </a:lnTo>
                      <a:lnTo>
                        <a:pt x="0" y="0"/>
                      </a:lnTo>
                      <a:lnTo>
                        <a:pt x="127265" y="63701"/>
                      </a:lnTo>
                      <a:lnTo>
                        <a:pt x="127265" y="76359"/>
                      </a:lnTo>
                      <a:close/>
                    </a:path>
                  </a:pathLst>
                </a:custGeom>
                <a:solidFill>
                  <a:srgbClr val="D4D4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2" name="Freeform: Shape 9442">
                  <a:extLst>
                    <a:ext uri="{FF2B5EF4-FFF2-40B4-BE49-F238E27FC236}">
                      <a16:creationId xmlns:a16="http://schemas.microsoft.com/office/drawing/2014/main" id="{04EC59A9-7B5D-7936-7521-CE9876BF6A3D}"/>
                    </a:ext>
                  </a:extLst>
                </p:cNvPr>
                <p:cNvSpPr/>
                <p:nvPr/>
              </p:nvSpPr>
              <p:spPr>
                <a:xfrm>
                  <a:off x="7462266" y="-784418"/>
                  <a:ext cx="362484" cy="181147"/>
                </a:xfrm>
                <a:custGeom>
                  <a:avLst/>
                  <a:gdLst>
                    <a:gd name="connsiteX0" fmla="*/ 0 w 133662"/>
                    <a:gd name="connsiteY0" fmla="*/ 3164 h 66796"/>
                    <a:gd name="connsiteX1" fmla="*/ 127265 w 133662"/>
                    <a:gd name="connsiteY1" fmla="*/ 66797 h 66796"/>
                    <a:gd name="connsiteX2" fmla="*/ 133662 w 133662"/>
                    <a:gd name="connsiteY2" fmla="*/ 63632 h 66796"/>
                    <a:gd name="connsiteX3" fmla="*/ 6329 w 133662"/>
                    <a:gd name="connsiteY3" fmla="*/ 0 h 66796"/>
                    <a:gd name="connsiteX4" fmla="*/ 0 w 133662"/>
                    <a:gd name="connsiteY4" fmla="*/ 3164 h 66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2" h="66796">
                      <a:moveTo>
                        <a:pt x="0" y="3164"/>
                      </a:moveTo>
                      <a:lnTo>
                        <a:pt x="127265" y="66797"/>
                      </a:lnTo>
                      <a:lnTo>
                        <a:pt x="133662" y="63632"/>
                      </a:lnTo>
                      <a:lnTo>
                        <a:pt x="6329" y="0"/>
                      </a:lnTo>
                      <a:lnTo>
                        <a:pt x="0" y="3164"/>
                      </a:lnTo>
                      <a:close/>
                    </a:path>
                  </a:pathLst>
                </a:custGeom>
                <a:solidFill>
                  <a:srgbClr val="E8E8E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3" name="Freeform: Shape 9443">
                  <a:extLst>
                    <a:ext uri="{FF2B5EF4-FFF2-40B4-BE49-F238E27FC236}">
                      <a16:creationId xmlns:a16="http://schemas.microsoft.com/office/drawing/2014/main" id="{1B848E33-D7D7-6B47-6D95-70F2C7F2713E}"/>
                    </a:ext>
                  </a:extLst>
                </p:cNvPr>
                <p:cNvSpPr/>
                <p:nvPr/>
              </p:nvSpPr>
              <p:spPr>
                <a:xfrm>
                  <a:off x="7807403" y="-612036"/>
                  <a:ext cx="17348" cy="43093"/>
                </a:xfrm>
                <a:custGeom>
                  <a:avLst/>
                  <a:gdLst>
                    <a:gd name="connsiteX0" fmla="*/ 0 w 6397"/>
                    <a:gd name="connsiteY0" fmla="*/ 15891 h 15890"/>
                    <a:gd name="connsiteX1" fmla="*/ 0 w 6397"/>
                    <a:gd name="connsiteY1" fmla="*/ 3233 h 15890"/>
                    <a:gd name="connsiteX2" fmla="*/ 6398 w 6397"/>
                    <a:gd name="connsiteY2" fmla="*/ 0 h 15890"/>
                    <a:gd name="connsiteX3" fmla="*/ 6398 w 6397"/>
                    <a:gd name="connsiteY3" fmla="*/ 12726 h 15890"/>
                    <a:gd name="connsiteX4" fmla="*/ 0 w 6397"/>
                    <a:gd name="connsiteY4" fmla="*/ 15891 h 15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7" h="15890">
                      <a:moveTo>
                        <a:pt x="0" y="15891"/>
                      </a:moveTo>
                      <a:lnTo>
                        <a:pt x="0" y="3233"/>
                      </a:lnTo>
                      <a:lnTo>
                        <a:pt x="6398" y="0"/>
                      </a:lnTo>
                      <a:lnTo>
                        <a:pt x="6398" y="12726"/>
                      </a:lnTo>
                      <a:lnTo>
                        <a:pt x="0" y="15891"/>
                      </a:lnTo>
                      <a:close/>
                    </a:path>
                  </a:pathLst>
                </a:custGeom>
                <a:solidFill>
                  <a:srgbClr val="C9C9C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4" name="Freeform: Shape 9444">
                  <a:extLst>
                    <a:ext uri="{FF2B5EF4-FFF2-40B4-BE49-F238E27FC236}">
                      <a16:creationId xmlns:a16="http://schemas.microsoft.com/office/drawing/2014/main" id="{789CEEAC-36C0-5D44-A340-A7C9D952BD43}"/>
                    </a:ext>
                  </a:extLst>
                </p:cNvPr>
                <p:cNvSpPr/>
                <p:nvPr/>
              </p:nvSpPr>
              <p:spPr>
                <a:xfrm>
                  <a:off x="7223658" y="-714083"/>
                  <a:ext cx="511731" cy="253906"/>
                </a:xfrm>
                <a:custGeom>
                  <a:avLst/>
                  <a:gdLst>
                    <a:gd name="connsiteX0" fmla="*/ 0 w 188695"/>
                    <a:gd name="connsiteY0" fmla="*/ 47122 h 93625"/>
                    <a:gd name="connsiteX1" fmla="*/ 92937 w 188695"/>
                    <a:gd name="connsiteY1" fmla="*/ 93625 h 93625"/>
                    <a:gd name="connsiteX2" fmla="*/ 188695 w 188695"/>
                    <a:gd name="connsiteY2" fmla="*/ 46503 h 93625"/>
                    <a:gd name="connsiteX3" fmla="*/ 95758 w 188695"/>
                    <a:gd name="connsiteY3" fmla="*/ 0 h 93625"/>
                    <a:gd name="connsiteX4" fmla="*/ 0 w 188695"/>
                    <a:gd name="connsiteY4" fmla="*/ 47122 h 9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95" h="93625">
                      <a:moveTo>
                        <a:pt x="0" y="47122"/>
                      </a:moveTo>
                      <a:lnTo>
                        <a:pt x="92937" y="93625"/>
                      </a:lnTo>
                      <a:lnTo>
                        <a:pt x="188695" y="46503"/>
                      </a:lnTo>
                      <a:lnTo>
                        <a:pt x="95758" y="0"/>
                      </a:lnTo>
                      <a:lnTo>
                        <a:pt x="0" y="47122"/>
                      </a:lnTo>
                      <a:close/>
                    </a:path>
                  </a:pathLst>
                </a:custGeom>
                <a:solidFill>
                  <a:srgbClr val="B9B9B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5" name="Freeform: Shape 9445">
                  <a:extLst>
                    <a:ext uri="{FF2B5EF4-FFF2-40B4-BE49-F238E27FC236}">
                      <a16:creationId xmlns:a16="http://schemas.microsoft.com/office/drawing/2014/main" id="{78C30EDA-B490-E64E-8793-24CD07DEFEA0}"/>
                    </a:ext>
                  </a:extLst>
                </p:cNvPr>
                <p:cNvSpPr/>
                <p:nvPr/>
              </p:nvSpPr>
              <p:spPr>
                <a:xfrm>
                  <a:off x="7253880" y="-699160"/>
                  <a:ext cx="451287" cy="223872"/>
                </a:xfrm>
                <a:custGeom>
                  <a:avLst/>
                  <a:gdLst>
                    <a:gd name="connsiteX0" fmla="*/ 0 w 166407"/>
                    <a:gd name="connsiteY0" fmla="*/ 41550 h 82550"/>
                    <a:gd name="connsiteX1" fmla="*/ 82000 w 166407"/>
                    <a:gd name="connsiteY1" fmla="*/ 82550 h 82550"/>
                    <a:gd name="connsiteX2" fmla="*/ 166407 w 166407"/>
                    <a:gd name="connsiteY2" fmla="*/ 41000 h 82550"/>
                    <a:gd name="connsiteX3" fmla="*/ 84407 w 166407"/>
                    <a:gd name="connsiteY3" fmla="*/ 0 h 82550"/>
                    <a:gd name="connsiteX4" fmla="*/ 0 w 166407"/>
                    <a:gd name="connsiteY4" fmla="*/ 41550 h 8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07" h="82550">
                      <a:moveTo>
                        <a:pt x="0" y="41550"/>
                      </a:moveTo>
                      <a:lnTo>
                        <a:pt x="82000" y="82550"/>
                      </a:lnTo>
                      <a:lnTo>
                        <a:pt x="166407" y="41000"/>
                      </a:lnTo>
                      <a:lnTo>
                        <a:pt x="84407" y="0"/>
                      </a:lnTo>
                      <a:lnTo>
                        <a:pt x="0" y="41550"/>
                      </a:lnTo>
                      <a:close/>
                    </a:path>
                  </a:pathLst>
                </a:custGeom>
                <a:solidFill>
                  <a:srgbClr val="8C8C8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6" name="Freeform: Shape 9446">
                  <a:extLst>
                    <a:ext uri="{FF2B5EF4-FFF2-40B4-BE49-F238E27FC236}">
                      <a16:creationId xmlns:a16="http://schemas.microsoft.com/office/drawing/2014/main" id="{0B6D4AFE-8766-020D-D5F1-5DB4C0276131}"/>
                    </a:ext>
                  </a:extLst>
                </p:cNvPr>
                <p:cNvSpPr/>
                <p:nvPr/>
              </p:nvSpPr>
              <p:spPr>
                <a:xfrm>
                  <a:off x="7329812" y="-623602"/>
                  <a:ext cx="299239" cy="148314"/>
                </a:xfrm>
                <a:custGeom>
                  <a:avLst/>
                  <a:gdLst>
                    <a:gd name="connsiteX0" fmla="*/ 110342 w 110341"/>
                    <a:gd name="connsiteY0" fmla="*/ 26966 h 54689"/>
                    <a:gd name="connsiteX1" fmla="*/ 54001 w 110341"/>
                    <a:gd name="connsiteY1" fmla="*/ 54689 h 54689"/>
                    <a:gd name="connsiteX2" fmla="*/ 0 w 110341"/>
                    <a:gd name="connsiteY2" fmla="*/ 27723 h 54689"/>
                    <a:gd name="connsiteX3" fmla="*/ 56409 w 110341"/>
                    <a:gd name="connsiteY3" fmla="*/ 0 h 54689"/>
                    <a:gd name="connsiteX4" fmla="*/ 110342 w 110341"/>
                    <a:gd name="connsiteY4" fmla="*/ 26966 h 54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41" h="54689">
                      <a:moveTo>
                        <a:pt x="110342" y="26966"/>
                      </a:moveTo>
                      <a:lnTo>
                        <a:pt x="54001" y="54689"/>
                      </a:lnTo>
                      <a:lnTo>
                        <a:pt x="0" y="27723"/>
                      </a:lnTo>
                      <a:lnTo>
                        <a:pt x="56409" y="0"/>
                      </a:lnTo>
                      <a:lnTo>
                        <a:pt x="110342" y="26966"/>
                      </a:lnTo>
                      <a:close/>
                    </a:path>
                  </a:pathLst>
                </a:custGeom>
                <a:solidFill>
                  <a:srgbClr val="6A6A6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7" name="Freeform: Shape 9395">
                  <a:extLst>
                    <a:ext uri="{FF2B5EF4-FFF2-40B4-BE49-F238E27FC236}">
                      <a16:creationId xmlns:a16="http://schemas.microsoft.com/office/drawing/2014/main" id="{A21EDF0C-3877-033A-C955-0EFD81D52964}"/>
                    </a:ext>
                  </a:extLst>
                </p:cNvPr>
                <p:cNvSpPr/>
                <p:nvPr/>
              </p:nvSpPr>
              <p:spPr>
                <a:xfrm>
                  <a:off x="6860241" y="-818743"/>
                  <a:ext cx="244577" cy="122382"/>
                </a:xfrm>
                <a:custGeom>
                  <a:avLst/>
                  <a:gdLst>
                    <a:gd name="connsiteX0" fmla="*/ 90186 w 90185"/>
                    <a:gd name="connsiteY0" fmla="*/ 22564 h 45127"/>
                    <a:gd name="connsiteX1" fmla="*/ 45058 w 90185"/>
                    <a:gd name="connsiteY1" fmla="*/ 45127 h 45127"/>
                    <a:gd name="connsiteX2" fmla="*/ 0 w 90185"/>
                    <a:gd name="connsiteY2" fmla="*/ 22564 h 45127"/>
                    <a:gd name="connsiteX3" fmla="*/ 45058 w 90185"/>
                    <a:gd name="connsiteY3" fmla="*/ 0 h 45127"/>
                    <a:gd name="connsiteX4" fmla="*/ 90186 w 90185"/>
                    <a:gd name="connsiteY4" fmla="*/ 22564 h 4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85" h="45127">
                      <a:moveTo>
                        <a:pt x="90186" y="22564"/>
                      </a:moveTo>
                      <a:lnTo>
                        <a:pt x="45058" y="45127"/>
                      </a:lnTo>
                      <a:lnTo>
                        <a:pt x="0" y="22564"/>
                      </a:lnTo>
                      <a:lnTo>
                        <a:pt x="45058" y="0"/>
                      </a:lnTo>
                      <a:lnTo>
                        <a:pt x="90186" y="22564"/>
                      </a:lnTo>
                      <a:close/>
                    </a:path>
                  </a:pathLst>
                </a:custGeom>
                <a:solidFill>
                  <a:srgbClr val="8C8C8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8" name="Freeform: Shape 9447">
                  <a:extLst>
                    <a:ext uri="{FF2B5EF4-FFF2-40B4-BE49-F238E27FC236}">
                      <a16:creationId xmlns:a16="http://schemas.microsoft.com/office/drawing/2014/main" id="{82899B2C-A783-9B5B-74EA-4A250EF21708}"/>
                    </a:ext>
                  </a:extLst>
                </p:cNvPr>
                <p:cNvSpPr/>
                <p:nvPr/>
              </p:nvSpPr>
              <p:spPr>
                <a:xfrm>
                  <a:off x="7471186" y="-884774"/>
                  <a:ext cx="112904" cy="230949"/>
                </a:xfrm>
                <a:custGeom>
                  <a:avLst/>
                  <a:gdLst>
                    <a:gd name="connsiteX0" fmla="*/ 39225 w 41632"/>
                    <a:gd name="connsiteY0" fmla="*/ 85091 h 85160"/>
                    <a:gd name="connsiteX1" fmla="*/ 41633 w 41632"/>
                    <a:gd name="connsiteY1" fmla="*/ 82684 h 85160"/>
                    <a:gd name="connsiteX2" fmla="*/ 41633 w 41632"/>
                    <a:gd name="connsiteY2" fmla="*/ 29714 h 85160"/>
                    <a:gd name="connsiteX3" fmla="*/ 38744 w 41632"/>
                    <a:gd name="connsiteY3" fmla="*/ 13754 h 85160"/>
                    <a:gd name="connsiteX4" fmla="*/ 21133 w 41632"/>
                    <a:gd name="connsiteY4" fmla="*/ 202 h 85160"/>
                    <a:gd name="connsiteX5" fmla="*/ 4279 w 41632"/>
                    <a:gd name="connsiteY5" fmla="*/ 22766 h 85160"/>
                    <a:gd name="connsiteX6" fmla="*/ 14 w 41632"/>
                    <a:gd name="connsiteY6" fmla="*/ 42234 h 85160"/>
                    <a:gd name="connsiteX7" fmla="*/ 2078 w 41632"/>
                    <a:gd name="connsiteY7" fmla="*/ 44917 h 85160"/>
                    <a:gd name="connsiteX8" fmla="*/ 4761 w 41632"/>
                    <a:gd name="connsiteY8" fmla="*/ 42853 h 85160"/>
                    <a:gd name="connsiteX9" fmla="*/ 21958 w 41632"/>
                    <a:gd name="connsiteY9" fmla="*/ 4949 h 85160"/>
                    <a:gd name="connsiteX10" fmla="*/ 34341 w 41632"/>
                    <a:gd name="connsiteY10" fmla="*/ 15543 h 85160"/>
                    <a:gd name="connsiteX11" fmla="*/ 36886 w 41632"/>
                    <a:gd name="connsiteY11" fmla="*/ 29783 h 85160"/>
                    <a:gd name="connsiteX12" fmla="*/ 36886 w 41632"/>
                    <a:gd name="connsiteY12" fmla="*/ 82752 h 85160"/>
                    <a:gd name="connsiteX13" fmla="*/ 39294 w 41632"/>
                    <a:gd name="connsiteY13" fmla="*/ 85160 h 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632" h="85160">
                      <a:moveTo>
                        <a:pt x="39225" y="85091"/>
                      </a:moveTo>
                      <a:cubicBezTo>
                        <a:pt x="40532" y="85091"/>
                        <a:pt x="41633" y="83991"/>
                        <a:pt x="41633" y="82684"/>
                      </a:cubicBezTo>
                      <a:lnTo>
                        <a:pt x="41633" y="29714"/>
                      </a:lnTo>
                      <a:cubicBezTo>
                        <a:pt x="41633" y="24073"/>
                        <a:pt x="40670" y="18707"/>
                        <a:pt x="38744" y="13754"/>
                      </a:cubicBezTo>
                      <a:cubicBezTo>
                        <a:pt x="33791" y="959"/>
                        <a:pt x="26430" y="-692"/>
                        <a:pt x="21133" y="202"/>
                      </a:cubicBezTo>
                      <a:cubicBezTo>
                        <a:pt x="14185" y="1372"/>
                        <a:pt x="8544" y="8939"/>
                        <a:pt x="4279" y="22766"/>
                      </a:cubicBezTo>
                      <a:cubicBezTo>
                        <a:pt x="1252" y="32534"/>
                        <a:pt x="14" y="41890"/>
                        <a:pt x="14" y="42234"/>
                      </a:cubicBezTo>
                      <a:cubicBezTo>
                        <a:pt x="-124" y="43541"/>
                        <a:pt x="771" y="44779"/>
                        <a:pt x="2078" y="44917"/>
                      </a:cubicBezTo>
                      <a:cubicBezTo>
                        <a:pt x="3385" y="45055"/>
                        <a:pt x="4623" y="44160"/>
                        <a:pt x="4761" y="42853"/>
                      </a:cubicBezTo>
                      <a:cubicBezTo>
                        <a:pt x="6068" y="32878"/>
                        <a:pt x="11640" y="6669"/>
                        <a:pt x="21958" y="4949"/>
                      </a:cubicBezTo>
                      <a:cubicBezTo>
                        <a:pt x="27118" y="4123"/>
                        <a:pt x="31314" y="7632"/>
                        <a:pt x="34341" y="15543"/>
                      </a:cubicBezTo>
                      <a:cubicBezTo>
                        <a:pt x="36061" y="19946"/>
                        <a:pt x="36886" y="24761"/>
                        <a:pt x="36886" y="29783"/>
                      </a:cubicBezTo>
                      <a:lnTo>
                        <a:pt x="36886" y="82752"/>
                      </a:lnTo>
                      <a:cubicBezTo>
                        <a:pt x="36886" y="84059"/>
                        <a:pt x="37987" y="85160"/>
                        <a:pt x="39294" y="85160"/>
                      </a:cubicBezTo>
                      <a:close/>
                    </a:path>
                  </a:pathLst>
                </a:custGeom>
                <a:solidFill>
                  <a:srgbClr val="8C8C8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9" name="Freeform: Shape 9448">
                  <a:extLst>
                    <a:ext uri="{FF2B5EF4-FFF2-40B4-BE49-F238E27FC236}">
                      <a16:creationId xmlns:a16="http://schemas.microsoft.com/office/drawing/2014/main" id="{66085049-9C13-5C5B-FE91-3E9F64E814B2}"/>
                    </a:ext>
                  </a:extLst>
                </p:cNvPr>
                <p:cNvSpPr/>
                <p:nvPr/>
              </p:nvSpPr>
              <p:spPr>
                <a:xfrm>
                  <a:off x="7574204" y="-667072"/>
                  <a:ext cx="37311" cy="18656"/>
                </a:xfrm>
                <a:custGeom>
                  <a:avLst/>
                  <a:gdLst>
                    <a:gd name="connsiteX0" fmla="*/ 13758 w 13758"/>
                    <a:gd name="connsiteY0" fmla="*/ 3440 h 6879"/>
                    <a:gd name="connsiteX1" fmla="*/ 6879 w 13758"/>
                    <a:gd name="connsiteY1" fmla="*/ 6879 h 6879"/>
                    <a:gd name="connsiteX2" fmla="*/ 0 w 13758"/>
                    <a:gd name="connsiteY2" fmla="*/ 3440 h 6879"/>
                    <a:gd name="connsiteX3" fmla="*/ 6879 w 13758"/>
                    <a:gd name="connsiteY3" fmla="*/ 0 h 6879"/>
                    <a:gd name="connsiteX4" fmla="*/ 13758 w 13758"/>
                    <a:gd name="connsiteY4" fmla="*/ 3440 h 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8" h="6879">
                      <a:moveTo>
                        <a:pt x="13758" y="3440"/>
                      </a:moveTo>
                      <a:cubicBezTo>
                        <a:pt x="13758" y="5339"/>
                        <a:pt x="10678" y="6879"/>
                        <a:pt x="6879" y="6879"/>
                      </a:cubicBezTo>
                      <a:cubicBezTo>
                        <a:pt x="3080" y="6879"/>
                        <a:pt x="0" y="5339"/>
                        <a:pt x="0" y="3440"/>
                      </a:cubicBezTo>
                      <a:cubicBezTo>
                        <a:pt x="0" y="1540"/>
                        <a:pt x="3080" y="0"/>
                        <a:pt x="6879" y="0"/>
                      </a:cubicBezTo>
                      <a:cubicBezTo>
                        <a:pt x="10678" y="0"/>
                        <a:pt x="13758" y="1540"/>
                        <a:pt x="13758" y="3440"/>
                      </a:cubicBezTo>
                      <a:close/>
                    </a:path>
                  </a:pathLst>
                </a:custGeom>
                <a:solidFill>
                  <a:srgbClr val="79797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0" name="Freeform: Shape 9449">
                  <a:extLst>
                    <a:ext uri="{FF2B5EF4-FFF2-40B4-BE49-F238E27FC236}">
                      <a16:creationId xmlns:a16="http://schemas.microsoft.com/office/drawing/2014/main" id="{9A468A6C-EAAC-BB84-6E01-F0C30189216A}"/>
                    </a:ext>
                  </a:extLst>
                </p:cNvPr>
                <p:cNvSpPr/>
                <p:nvPr/>
              </p:nvSpPr>
              <p:spPr>
                <a:xfrm rot="10800000">
                  <a:off x="7574018" y="-678823"/>
                  <a:ext cx="37498" cy="21267"/>
                </a:xfrm>
                <a:custGeom>
                  <a:avLst/>
                  <a:gdLst>
                    <a:gd name="connsiteX0" fmla="*/ 0 w 13827"/>
                    <a:gd name="connsiteY0" fmla="*/ 0 h 7842"/>
                    <a:gd name="connsiteX1" fmla="*/ 13827 w 13827"/>
                    <a:gd name="connsiteY1" fmla="*/ 0 h 7842"/>
                    <a:gd name="connsiteX2" fmla="*/ 13827 w 13827"/>
                    <a:gd name="connsiteY2" fmla="*/ 7842 h 7842"/>
                    <a:gd name="connsiteX3" fmla="*/ 0 w 13827"/>
                    <a:gd name="connsiteY3" fmla="*/ 7842 h 7842"/>
                  </a:gdLst>
                  <a:ahLst/>
                  <a:cxnLst>
                    <a:cxn ang="0">
                      <a:pos x="connsiteX0" y="connsiteY0"/>
                    </a:cxn>
                    <a:cxn ang="0">
                      <a:pos x="connsiteX1" y="connsiteY1"/>
                    </a:cxn>
                    <a:cxn ang="0">
                      <a:pos x="connsiteX2" y="connsiteY2"/>
                    </a:cxn>
                    <a:cxn ang="0">
                      <a:pos x="connsiteX3" y="connsiteY3"/>
                    </a:cxn>
                  </a:cxnLst>
                  <a:rect l="l" t="t" r="r" b="b"/>
                  <a:pathLst>
                    <a:path w="13827" h="7842">
                      <a:moveTo>
                        <a:pt x="0" y="0"/>
                      </a:moveTo>
                      <a:lnTo>
                        <a:pt x="13827" y="0"/>
                      </a:lnTo>
                      <a:lnTo>
                        <a:pt x="13827" y="7842"/>
                      </a:lnTo>
                      <a:lnTo>
                        <a:pt x="0" y="7842"/>
                      </a:lnTo>
                      <a:close/>
                    </a:path>
                  </a:pathLst>
                </a:custGeom>
                <a:solidFill>
                  <a:srgbClr val="79797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1" name="Freeform: Shape 9450">
                  <a:extLst>
                    <a:ext uri="{FF2B5EF4-FFF2-40B4-BE49-F238E27FC236}">
                      <a16:creationId xmlns:a16="http://schemas.microsoft.com/office/drawing/2014/main" id="{23A2B19B-977C-609B-4F17-8E458628C577}"/>
                    </a:ext>
                  </a:extLst>
                </p:cNvPr>
                <p:cNvSpPr/>
                <p:nvPr/>
              </p:nvSpPr>
              <p:spPr>
                <a:xfrm>
                  <a:off x="7574156" y="-688339"/>
                  <a:ext cx="37403" cy="18840"/>
                </a:xfrm>
                <a:custGeom>
                  <a:avLst/>
                  <a:gdLst>
                    <a:gd name="connsiteX0" fmla="*/ 2012 w 13792"/>
                    <a:gd name="connsiteY0" fmla="*/ 1032 h 6947"/>
                    <a:gd name="connsiteX1" fmla="*/ 2012 w 13792"/>
                    <a:gd name="connsiteY1" fmla="*/ 5916 h 6947"/>
                    <a:gd name="connsiteX2" fmla="*/ 11781 w 13792"/>
                    <a:gd name="connsiteY2" fmla="*/ 5916 h 6947"/>
                    <a:gd name="connsiteX3" fmla="*/ 11781 w 13792"/>
                    <a:gd name="connsiteY3" fmla="*/ 1032 h 6947"/>
                    <a:gd name="connsiteX4" fmla="*/ 2012 w 13792"/>
                    <a:gd name="connsiteY4" fmla="*/ 1032 h 6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 h="6947">
                      <a:moveTo>
                        <a:pt x="2012" y="1032"/>
                      </a:moveTo>
                      <a:cubicBezTo>
                        <a:pt x="-671" y="2408"/>
                        <a:pt x="-671" y="4540"/>
                        <a:pt x="2012" y="5916"/>
                      </a:cubicBezTo>
                      <a:cubicBezTo>
                        <a:pt x="4695" y="7292"/>
                        <a:pt x="9098" y="7292"/>
                        <a:pt x="11781" y="5916"/>
                      </a:cubicBezTo>
                      <a:cubicBezTo>
                        <a:pt x="14463" y="4540"/>
                        <a:pt x="14463" y="2408"/>
                        <a:pt x="11781" y="1032"/>
                      </a:cubicBezTo>
                      <a:cubicBezTo>
                        <a:pt x="9098" y="-344"/>
                        <a:pt x="4695" y="-344"/>
                        <a:pt x="2012" y="1032"/>
                      </a:cubicBezTo>
                      <a:close/>
                    </a:path>
                  </a:pathLst>
                </a:custGeom>
                <a:solidFill>
                  <a:srgbClr val="AEAEA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2" name="Freeform: Shape 9453">
                  <a:extLst>
                    <a:ext uri="{FF2B5EF4-FFF2-40B4-BE49-F238E27FC236}">
                      <a16:creationId xmlns:a16="http://schemas.microsoft.com/office/drawing/2014/main" id="{B86AF5CF-C4C9-A734-DCAA-C3EB86D601BE}"/>
                    </a:ext>
                  </a:extLst>
                </p:cNvPr>
                <p:cNvSpPr/>
                <p:nvPr/>
              </p:nvSpPr>
              <p:spPr>
                <a:xfrm>
                  <a:off x="6995450" y="-766926"/>
                  <a:ext cx="228067" cy="113894"/>
                </a:xfrm>
                <a:custGeom>
                  <a:avLst/>
                  <a:gdLst>
                    <a:gd name="connsiteX0" fmla="*/ 71767 w 84097"/>
                    <a:gd name="connsiteY0" fmla="*/ 6140 h 41997"/>
                    <a:gd name="connsiteX1" fmla="*/ 71767 w 84097"/>
                    <a:gd name="connsiteY1" fmla="*/ 35858 h 41997"/>
                    <a:gd name="connsiteX2" fmla="*/ 12331 w 84097"/>
                    <a:gd name="connsiteY2" fmla="*/ 35858 h 41997"/>
                    <a:gd name="connsiteX3" fmla="*/ 12331 w 84097"/>
                    <a:gd name="connsiteY3" fmla="*/ 6140 h 41997"/>
                    <a:gd name="connsiteX4" fmla="*/ 71767 w 84097"/>
                    <a:gd name="connsiteY4" fmla="*/ 6140 h 41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97" h="41997">
                      <a:moveTo>
                        <a:pt x="71767" y="6140"/>
                      </a:moveTo>
                      <a:cubicBezTo>
                        <a:pt x="88208" y="14326"/>
                        <a:pt x="88208" y="27671"/>
                        <a:pt x="71767" y="35858"/>
                      </a:cubicBezTo>
                      <a:cubicBezTo>
                        <a:pt x="55326" y="44044"/>
                        <a:pt x="28772" y="44044"/>
                        <a:pt x="12331" y="35858"/>
                      </a:cubicBezTo>
                      <a:cubicBezTo>
                        <a:pt x="-4110" y="27671"/>
                        <a:pt x="-4110" y="14326"/>
                        <a:pt x="12331" y="6140"/>
                      </a:cubicBezTo>
                      <a:cubicBezTo>
                        <a:pt x="28772" y="-2047"/>
                        <a:pt x="55326" y="-2047"/>
                        <a:pt x="71767" y="6140"/>
                      </a:cubicBezTo>
                      <a:close/>
                    </a:path>
                  </a:pathLst>
                </a:custGeom>
                <a:solidFill>
                  <a:srgbClr val="B9B9B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3" name="Freeform: Shape 9454">
                  <a:extLst>
                    <a:ext uri="{FF2B5EF4-FFF2-40B4-BE49-F238E27FC236}">
                      <a16:creationId xmlns:a16="http://schemas.microsoft.com/office/drawing/2014/main" id="{D0B2A685-C098-5A0D-89CA-567B4570F790}"/>
                    </a:ext>
                  </a:extLst>
                </p:cNvPr>
                <p:cNvSpPr/>
                <p:nvPr/>
              </p:nvSpPr>
              <p:spPr>
                <a:xfrm>
                  <a:off x="6995450" y="-769912"/>
                  <a:ext cx="228067" cy="113894"/>
                </a:xfrm>
                <a:custGeom>
                  <a:avLst/>
                  <a:gdLst>
                    <a:gd name="connsiteX0" fmla="*/ 71767 w 84097"/>
                    <a:gd name="connsiteY0" fmla="*/ 6140 h 41997"/>
                    <a:gd name="connsiteX1" fmla="*/ 71767 w 84097"/>
                    <a:gd name="connsiteY1" fmla="*/ 35858 h 41997"/>
                    <a:gd name="connsiteX2" fmla="*/ 12331 w 84097"/>
                    <a:gd name="connsiteY2" fmla="*/ 35858 h 41997"/>
                    <a:gd name="connsiteX3" fmla="*/ 12331 w 84097"/>
                    <a:gd name="connsiteY3" fmla="*/ 6140 h 41997"/>
                    <a:gd name="connsiteX4" fmla="*/ 71767 w 84097"/>
                    <a:gd name="connsiteY4" fmla="*/ 6140 h 41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97" h="41997">
                      <a:moveTo>
                        <a:pt x="71767" y="6140"/>
                      </a:moveTo>
                      <a:cubicBezTo>
                        <a:pt x="88208" y="14326"/>
                        <a:pt x="88208" y="27671"/>
                        <a:pt x="71767" y="35858"/>
                      </a:cubicBezTo>
                      <a:cubicBezTo>
                        <a:pt x="55326" y="44044"/>
                        <a:pt x="28772" y="44044"/>
                        <a:pt x="12331" y="35858"/>
                      </a:cubicBezTo>
                      <a:cubicBezTo>
                        <a:pt x="-4110" y="27671"/>
                        <a:pt x="-4110" y="14326"/>
                        <a:pt x="12331" y="6140"/>
                      </a:cubicBezTo>
                      <a:cubicBezTo>
                        <a:pt x="28772" y="-2047"/>
                        <a:pt x="55326" y="-2047"/>
                        <a:pt x="71767" y="6140"/>
                      </a:cubicBezTo>
                      <a:close/>
                    </a:path>
                  </a:pathLst>
                </a:custGeom>
                <a:solidFill>
                  <a:srgbClr val="D1D2D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4" name="Freeform: Shape 9455">
                  <a:extLst>
                    <a:ext uri="{FF2B5EF4-FFF2-40B4-BE49-F238E27FC236}">
                      <a16:creationId xmlns:a16="http://schemas.microsoft.com/office/drawing/2014/main" id="{2F34BCC9-5D46-1D24-CC91-98238B156F21}"/>
                    </a:ext>
                  </a:extLst>
                </p:cNvPr>
                <p:cNvSpPr/>
                <p:nvPr/>
              </p:nvSpPr>
              <p:spPr>
                <a:xfrm>
                  <a:off x="6995496" y="-859786"/>
                  <a:ext cx="227788" cy="146822"/>
                </a:xfrm>
                <a:custGeom>
                  <a:avLst/>
                  <a:gdLst>
                    <a:gd name="connsiteX0" fmla="*/ 0 w 83994"/>
                    <a:gd name="connsiteY0" fmla="*/ 1101 h 54139"/>
                    <a:gd name="connsiteX1" fmla="*/ 0 w 83994"/>
                    <a:gd name="connsiteY1" fmla="*/ 54139 h 54139"/>
                    <a:gd name="connsiteX2" fmla="*/ 83995 w 83994"/>
                    <a:gd name="connsiteY2" fmla="*/ 54139 h 54139"/>
                    <a:gd name="connsiteX3" fmla="*/ 83995 w 83994"/>
                    <a:gd name="connsiteY3" fmla="*/ 0 h 54139"/>
                    <a:gd name="connsiteX4" fmla="*/ 0 w 83994"/>
                    <a:gd name="connsiteY4" fmla="*/ 1101 h 54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94" h="54139">
                      <a:moveTo>
                        <a:pt x="0" y="1101"/>
                      </a:moveTo>
                      <a:lnTo>
                        <a:pt x="0" y="54139"/>
                      </a:lnTo>
                      <a:lnTo>
                        <a:pt x="83995" y="54139"/>
                      </a:lnTo>
                      <a:lnTo>
                        <a:pt x="83995" y="0"/>
                      </a:lnTo>
                      <a:lnTo>
                        <a:pt x="0" y="1101"/>
                      </a:lnTo>
                      <a:close/>
                    </a:path>
                  </a:pathLst>
                </a:custGeom>
                <a:solidFill>
                  <a:srgbClr val="D1D2D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5" name="Freeform: Shape 9456">
                  <a:extLst>
                    <a:ext uri="{FF2B5EF4-FFF2-40B4-BE49-F238E27FC236}">
                      <a16:creationId xmlns:a16="http://schemas.microsoft.com/office/drawing/2014/main" id="{A9F0E7BD-4627-B944-A33F-05D02AE33789}"/>
                    </a:ext>
                  </a:extLst>
                </p:cNvPr>
                <p:cNvSpPr/>
                <p:nvPr/>
              </p:nvSpPr>
              <p:spPr>
                <a:xfrm>
                  <a:off x="7139891" y="-842438"/>
                  <a:ext cx="102140" cy="51069"/>
                </a:xfrm>
                <a:custGeom>
                  <a:avLst/>
                  <a:gdLst>
                    <a:gd name="connsiteX0" fmla="*/ 23733 w 37663"/>
                    <a:gd name="connsiteY0" fmla="*/ 1720 h 18831"/>
                    <a:gd name="connsiteX1" fmla="*/ 27723 w 37663"/>
                    <a:gd name="connsiteY1" fmla="*/ 3715 h 18831"/>
                    <a:gd name="connsiteX2" fmla="*/ 27723 w 37663"/>
                    <a:gd name="connsiteY2" fmla="*/ 10938 h 18831"/>
                    <a:gd name="connsiteX3" fmla="*/ 21876 w 37663"/>
                    <a:gd name="connsiteY3" fmla="*/ 13896 h 18831"/>
                    <a:gd name="connsiteX4" fmla="*/ 7430 w 37663"/>
                    <a:gd name="connsiteY4" fmla="*/ 13896 h 18831"/>
                    <a:gd name="connsiteX5" fmla="*/ 3440 w 37663"/>
                    <a:gd name="connsiteY5" fmla="*/ 11901 h 18831"/>
                    <a:gd name="connsiteX6" fmla="*/ 0 w 37663"/>
                    <a:gd name="connsiteY6" fmla="*/ 13621 h 18831"/>
                    <a:gd name="connsiteX7" fmla="*/ 7430 w 37663"/>
                    <a:gd name="connsiteY7" fmla="*/ 17336 h 18831"/>
                    <a:gd name="connsiteX8" fmla="*/ 21876 w 37663"/>
                    <a:gd name="connsiteY8" fmla="*/ 17336 h 18831"/>
                    <a:gd name="connsiteX9" fmla="*/ 34671 w 37663"/>
                    <a:gd name="connsiteY9" fmla="*/ 10938 h 18831"/>
                    <a:gd name="connsiteX10" fmla="*/ 34671 w 37663"/>
                    <a:gd name="connsiteY10" fmla="*/ 2339 h 18831"/>
                    <a:gd name="connsiteX11" fmla="*/ 27242 w 37663"/>
                    <a:gd name="connsiteY11" fmla="*/ 0 h 18831"/>
                    <a:gd name="connsiteX12" fmla="*/ 23802 w 37663"/>
                    <a:gd name="connsiteY12" fmla="*/ 1720 h 1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63" h="18831">
                      <a:moveTo>
                        <a:pt x="23733" y="1720"/>
                      </a:moveTo>
                      <a:lnTo>
                        <a:pt x="27723" y="3715"/>
                      </a:lnTo>
                      <a:cubicBezTo>
                        <a:pt x="31713" y="5710"/>
                        <a:pt x="31713" y="8943"/>
                        <a:pt x="27723" y="10938"/>
                      </a:cubicBezTo>
                      <a:lnTo>
                        <a:pt x="21876" y="13896"/>
                      </a:lnTo>
                      <a:cubicBezTo>
                        <a:pt x="17886" y="15891"/>
                        <a:pt x="11419" y="15891"/>
                        <a:pt x="7430" y="13896"/>
                      </a:cubicBezTo>
                      <a:lnTo>
                        <a:pt x="3440" y="11901"/>
                      </a:lnTo>
                      <a:lnTo>
                        <a:pt x="0" y="13621"/>
                      </a:lnTo>
                      <a:lnTo>
                        <a:pt x="7430" y="17336"/>
                      </a:lnTo>
                      <a:cubicBezTo>
                        <a:pt x="11419" y="19330"/>
                        <a:pt x="17886" y="19330"/>
                        <a:pt x="21876" y="17336"/>
                      </a:cubicBezTo>
                      <a:lnTo>
                        <a:pt x="34671" y="10938"/>
                      </a:lnTo>
                      <a:cubicBezTo>
                        <a:pt x="38661" y="8943"/>
                        <a:pt x="38661" y="4334"/>
                        <a:pt x="34671" y="2339"/>
                      </a:cubicBezTo>
                      <a:lnTo>
                        <a:pt x="27242" y="0"/>
                      </a:lnTo>
                      <a:lnTo>
                        <a:pt x="23802" y="1720"/>
                      </a:lnTo>
                      <a:close/>
                    </a:path>
                  </a:pathLst>
                </a:custGeom>
                <a:solidFill>
                  <a:srgbClr val="9E9E9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6" name="Freeform: Shape 9457">
                  <a:extLst>
                    <a:ext uri="{FF2B5EF4-FFF2-40B4-BE49-F238E27FC236}">
                      <a16:creationId xmlns:a16="http://schemas.microsoft.com/office/drawing/2014/main" id="{674FEFA3-17DC-E2CC-2791-868DC7250490}"/>
                    </a:ext>
                  </a:extLst>
                </p:cNvPr>
                <p:cNvSpPr/>
                <p:nvPr/>
              </p:nvSpPr>
              <p:spPr>
                <a:xfrm>
                  <a:off x="7139891" y="-846169"/>
                  <a:ext cx="102140" cy="51069"/>
                </a:xfrm>
                <a:custGeom>
                  <a:avLst/>
                  <a:gdLst>
                    <a:gd name="connsiteX0" fmla="*/ 23733 w 37663"/>
                    <a:gd name="connsiteY0" fmla="*/ 1720 h 18831"/>
                    <a:gd name="connsiteX1" fmla="*/ 27723 w 37663"/>
                    <a:gd name="connsiteY1" fmla="*/ 3715 h 18831"/>
                    <a:gd name="connsiteX2" fmla="*/ 27723 w 37663"/>
                    <a:gd name="connsiteY2" fmla="*/ 10938 h 18831"/>
                    <a:gd name="connsiteX3" fmla="*/ 21876 w 37663"/>
                    <a:gd name="connsiteY3" fmla="*/ 13896 h 18831"/>
                    <a:gd name="connsiteX4" fmla="*/ 7430 w 37663"/>
                    <a:gd name="connsiteY4" fmla="*/ 13896 h 18831"/>
                    <a:gd name="connsiteX5" fmla="*/ 3440 w 37663"/>
                    <a:gd name="connsiteY5" fmla="*/ 11901 h 18831"/>
                    <a:gd name="connsiteX6" fmla="*/ 0 w 37663"/>
                    <a:gd name="connsiteY6" fmla="*/ 13621 h 18831"/>
                    <a:gd name="connsiteX7" fmla="*/ 7430 w 37663"/>
                    <a:gd name="connsiteY7" fmla="*/ 17335 h 18831"/>
                    <a:gd name="connsiteX8" fmla="*/ 21876 w 37663"/>
                    <a:gd name="connsiteY8" fmla="*/ 17335 h 18831"/>
                    <a:gd name="connsiteX9" fmla="*/ 34671 w 37663"/>
                    <a:gd name="connsiteY9" fmla="*/ 10938 h 18831"/>
                    <a:gd name="connsiteX10" fmla="*/ 34671 w 37663"/>
                    <a:gd name="connsiteY10" fmla="*/ 3715 h 18831"/>
                    <a:gd name="connsiteX11" fmla="*/ 27242 w 37663"/>
                    <a:gd name="connsiteY11" fmla="*/ 0 h 18831"/>
                    <a:gd name="connsiteX12" fmla="*/ 23802 w 37663"/>
                    <a:gd name="connsiteY12" fmla="*/ 1720 h 1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63" h="18831">
                      <a:moveTo>
                        <a:pt x="23733" y="1720"/>
                      </a:moveTo>
                      <a:lnTo>
                        <a:pt x="27723" y="3715"/>
                      </a:lnTo>
                      <a:cubicBezTo>
                        <a:pt x="31713" y="5710"/>
                        <a:pt x="31713" y="8943"/>
                        <a:pt x="27723" y="10938"/>
                      </a:cubicBezTo>
                      <a:lnTo>
                        <a:pt x="21876" y="13896"/>
                      </a:lnTo>
                      <a:cubicBezTo>
                        <a:pt x="17886" y="15891"/>
                        <a:pt x="11419" y="15891"/>
                        <a:pt x="7430" y="13896"/>
                      </a:cubicBezTo>
                      <a:lnTo>
                        <a:pt x="3440" y="11901"/>
                      </a:lnTo>
                      <a:lnTo>
                        <a:pt x="0" y="13621"/>
                      </a:lnTo>
                      <a:lnTo>
                        <a:pt x="7430" y="17335"/>
                      </a:lnTo>
                      <a:cubicBezTo>
                        <a:pt x="11419" y="19330"/>
                        <a:pt x="17886" y="19330"/>
                        <a:pt x="21876" y="17335"/>
                      </a:cubicBezTo>
                      <a:lnTo>
                        <a:pt x="34671" y="10938"/>
                      </a:lnTo>
                      <a:cubicBezTo>
                        <a:pt x="38661" y="8943"/>
                        <a:pt x="38661" y="5710"/>
                        <a:pt x="34671" y="3715"/>
                      </a:cubicBezTo>
                      <a:lnTo>
                        <a:pt x="27242" y="0"/>
                      </a:lnTo>
                      <a:lnTo>
                        <a:pt x="23802" y="1720"/>
                      </a:ln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7" name="Freeform: Shape 9459">
                  <a:extLst>
                    <a:ext uri="{FF2B5EF4-FFF2-40B4-BE49-F238E27FC236}">
                      <a16:creationId xmlns:a16="http://schemas.microsoft.com/office/drawing/2014/main" id="{DD8D1381-DFA8-8981-6D6E-A4ABCE4C146D}"/>
                    </a:ext>
                  </a:extLst>
                </p:cNvPr>
                <p:cNvSpPr/>
                <p:nvPr/>
              </p:nvSpPr>
              <p:spPr>
                <a:xfrm>
                  <a:off x="6995450" y="-916734"/>
                  <a:ext cx="228067" cy="113894"/>
                </a:xfrm>
                <a:custGeom>
                  <a:avLst/>
                  <a:gdLst>
                    <a:gd name="connsiteX0" fmla="*/ 71767 w 84097"/>
                    <a:gd name="connsiteY0" fmla="*/ 6140 h 41997"/>
                    <a:gd name="connsiteX1" fmla="*/ 71767 w 84097"/>
                    <a:gd name="connsiteY1" fmla="*/ 35858 h 41997"/>
                    <a:gd name="connsiteX2" fmla="*/ 12331 w 84097"/>
                    <a:gd name="connsiteY2" fmla="*/ 35858 h 41997"/>
                    <a:gd name="connsiteX3" fmla="*/ 12331 w 84097"/>
                    <a:gd name="connsiteY3" fmla="*/ 6140 h 41997"/>
                    <a:gd name="connsiteX4" fmla="*/ 71767 w 84097"/>
                    <a:gd name="connsiteY4" fmla="*/ 6140 h 41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97" h="41997">
                      <a:moveTo>
                        <a:pt x="71767" y="6140"/>
                      </a:moveTo>
                      <a:cubicBezTo>
                        <a:pt x="88208" y="14326"/>
                        <a:pt x="88208" y="27671"/>
                        <a:pt x="71767" y="35858"/>
                      </a:cubicBezTo>
                      <a:cubicBezTo>
                        <a:pt x="55326" y="44044"/>
                        <a:pt x="28772" y="44044"/>
                        <a:pt x="12331" y="35858"/>
                      </a:cubicBezTo>
                      <a:cubicBezTo>
                        <a:pt x="-4110" y="27671"/>
                        <a:pt x="-4110" y="14326"/>
                        <a:pt x="12331" y="6140"/>
                      </a:cubicBezTo>
                      <a:cubicBezTo>
                        <a:pt x="28772" y="-2047"/>
                        <a:pt x="55326" y="-2047"/>
                        <a:pt x="71767" y="6140"/>
                      </a:cubicBezTo>
                      <a:close/>
                    </a:path>
                  </a:pathLst>
                </a:custGeom>
                <a:solidFill>
                  <a:srgbClr val="E6E6E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8" name="Freeform: Shape 9460">
                  <a:extLst>
                    <a:ext uri="{FF2B5EF4-FFF2-40B4-BE49-F238E27FC236}">
                      <a16:creationId xmlns:a16="http://schemas.microsoft.com/office/drawing/2014/main" id="{3F205A4B-CEC7-5DC5-8316-055109689E79}"/>
                    </a:ext>
                  </a:extLst>
                </p:cNvPr>
                <p:cNvSpPr/>
                <p:nvPr/>
              </p:nvSpPr>
              <p:spPr>
                <a:xfrm>
                  <a:off x="7003169" y="-912815"/>
                  <a:ext cx="212701" cy="106243"/>
                </a:xfrm>
                <a:custGeom>
                  <a:avLst/>
                  <a:gdLst>
                    <a:gd name="connsiteX0" fmla="*/ 66926 w 78431"/>
                    <a:gd name="connsiteY0" fmla="*/ 5727 h 39176"/>
                    <a:gd name="connsiteX1" fmla="*/ 66926 w 78431"/>
                    <a:gd name="connsiteY1" fmla="*/ 33450 h 39176"/>
                    <a:gd name="connsiteX2" fmla="*/ 11479 w 78431"/>
                    <a:gd name="connsiteY2" fmla="*/ 33450 h 39176"/>
                    <a:gd name="connsiteX3" fmla="*/ 11479 w 78431"/>
                    <a:gd name="connsiteY3" fmla="*/ 5727 h 39176"/>
                    <a:gd name="connsiteX4" fmla="*/ 66926 w 78431"/>
                    <a:gd name="connsiteY4" fmla="*/ 5727 h 3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31" h="39176">
                      <a:moveTo>
                        <a:pt x="66926" y="5727"/>
                      </a:moveTo>
                      <a:cubicBezTo>
                        <a:pt x="82266" y="13363"/>
                        <a:pt x="82266" y="25814"/>
                        <a:pt x="66926" y="33450"/>
                      </a:cubicBezTo>
                      <a:cubicBezTo>
                        <a:pt x="51585" y="41086"/>
                        <a:pt x="26751" y="41086"/>
                        <a:pt x="11479" y="33450"/>
                      </a:cubicBezTo>
                      <a:cubicBezTo>
                        <a:pt x="-3792" y="25814"/>
                        <a:pt x="-3861" y="13363"/>
                        <a:pt x="11479" y="5727"/>
                      </a:cubicBezTo>
                      <a:cubicBezTo>
                        <a:pt x="26820" y="-1909"/>
                        <a:pt x="51654" y="-1909"/>
                        <a:pt x="66926" y="5727"/>
                      </a:cubicBezTo>
                      <a:close/>
                    </a:path>
                  </a:pathLst>
                </a:custGeom>
                <a:solidFill>
                  <a:srgbClr val="F3F3F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9" name="Freeform: Shape 9461">
                  <a:extLst>
                    <a:ext uri="{FF2B5EF4-FFF2-40B4-BE49-F238E27FC236}">
                      <a16:creationId xmlns:a16="http://schemas.microsoft.com/office/drawing/2014/main" id="{FBFC4828-58C0-19FA-4359-80ABF6F5CE98}"/>
                    </a:ext>
                  </a:extLst>
                </p:cNvPr>
                <p:cNvSpPr/>
                <p:nvPr/>
              </p:nvSpPr>
              <p:spPr>
                <a:xfrm>
                  <a:off x="7010608" y="-873826"/>
                  <a:ext cx="197753" cy="67254"/>
                </a:xfrm>
                <a:custGeom>
                  <a:avLst/>
                  <a:gdLst>
                    <a:gd name="connsiteX0" fmla="*/ 64183 w 72919"/>
                    <a:gd name="connsiteY0" fmla="*/ 5727 h 24799"/>
                    <a:gd name="connsiteX1" fmla="*/ 8736 w 72919"/>
                    <a:gd name="connsiteY1" fmla="*/ 5727 h 24799"/>
                    <a:gd name="connsiteX2" fmla="*/ 0 w 72919"/>
                    <a:gd name="connsiteY2" fmla="*/ 12400 h 24799"/>
                    <a:gd name="connsiteX3" fmla="*/ 8736 w 72919"/>
                    <a:gd name="connsiteY3" fmla="*/ 19073 h 24799"/>
                    <a:gd name="connsiteX4" fmla="*/ 64183 w 72919"/>
                    <a:gd name="connsiteY4" fmla="*/ 19073 h 24799"/>
                    <a:gd name="connsiteX5" fmla="*/ 72919 w 72919"/>
                    <a:gd name="connsiteY5" fmla="*/ 12400 h 24799"/>
                    <a:gd name="connsiteX6" fmla="*/ 64183 w 72919"/>
                    <a:gd name="connsiteY6" fmla="*/ 5727 h 2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19" h="24799">
                      <a:moveTo>
                        <a:pt x="64183" y="5727"/>
                      </a:moveTo>
                      <a:cubicBezTo>
                        <a:pt x="48842" y="-1909"/>
                        <a:pt x="24008" y="-1909"/>
                        <a:pt x="8736" y="5727"/>
                      </a:cubicBezTo>
                      <a:cubicBezTo>
                        <a:pt x="4816" y="7722"/>
                        <a:pt x="1857" y="9992"/>
                        <a:pt x="0" y="12400"/>
                      </a:cubicBezTo>
                      <a:cubicBezTo>
                        <a:pt x="1926" y="14807"/>
                        <a:pt x="4816" y="17078"/>
                        <a:pt x="8736" y="19073"/>
                      </a:cubicBezTo>
                      <a:cubicBezTo>
                        <a:pt x="24077" y="26708"/>
                        <a:pt x="48911" y="26708"/>
                        <a:pt x="64183" y="19073"/>
                      </a:cubicBezTo>
                      <a:cubicBezTo>
                        <a:pt x="68104" y="17078"/>
                        <a:pt x="71062" y="14807"/>
                        <a:pt x="72919" y="12400"/>
                      </a:cubicBezTo>
                      <a:cubicBezTo>
                        <a:pt x="70993" y="9992"/>
                        <a:pt x="68104" y="7722"/>
                        <a:pt x="64183" y="5727"/>
                      </a:cubicBezTo>
                      <a:close/>
                    </a:path>
                  </a:pathLst>
                </a:custGeom>
                <a:solidFill>
                  <a:srgbClr val="B9988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0" name="Freeform: Shape 9463">
                  <a:extLst>
                    <a:ext uri="{FF2B5EF4-FFF2-40B4-BE49-F238E27FC236}">
                      <a16:creationId xmlns:a16="http://schemas.microsoft.com/office/drawing/2014/main" id="{E21CF7BF-2437-924A-DB30-53AD898715AB}"/>
                    </a:ext>
                  </a:extLst>
                </p:cNvPr>
                <p:cNvSpPr/>
                <p:nvPr/>
              </p:nvSpPr>
              <p:spPr>
                <a:xfrm>
                  <a:off x="7133969" y="-855449"/>
                  <a:ext cx="39269" cy="19868"/>
                </a:xfrm>
                <a:custGeom>
                  <a:avLst/>
                  <a:gdLst>
                    <a:gd name="connsiteX0" fmla="*/ 12365 w 14480"/>
                    <a:gd name="connsiteY0" fmla="*/ 1083 h 7326"/>
                    <a:gd name="connsiteX1" fmla="*/ 12365 w 14480"/>
                    <a:gd name="connsiteY1" fmla="*/ 6243 h 7326"/>
                    <a:gd name="connsiteX2" fmla="*/ 2115 w 14480"/>
                    <a:gd name="connsiteY2" fmla="*/ 6243 h 7326"/>
                    <a:gd name="connsiteX3" fmla="*/ 2115 w 14480"/>
                    <a:gd name="connsiteY3" fmla="*/ 1083 h 7326"/>
                    <a:gd name="connsiteX4" fmla="*/ 12365 w 14480"/>
                    <a:gd name="connsiteY4" fmla="*/ 1083 h 7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0" h="7326">
                      <a:moveTo>
                        <a:pt x="12365" y="1083"/>
                      </a:moveTo>
                      <a:cubicBezTo>
                        <a:pt x="15186" y="2528"/>
                        <a:pt x="15186" y="4798"/>
                        <a:pt x="12365" y="6243"/>
                      </a:cubicBezTo>
                      <a:cubicBezTo>
                        <a:pt x="9545" y="7688"/>
                        <a:pt x="4936" y="7688"/>
                        <a:pt x="2115" y="6243"/>
                      </a:cubicBezTo>
                      <a:cubicBezTo>
                        <a:pt x="-705" y="4798"/>
                        <a:pt x="-705" y="2528"/>
                        <a:pt x="2115" y="1083"/>
                      </a:cubicBezTo>
                      <a:cubicBezTo>
                        <a:pt x="4936" y="-361"/>
                        <a:pt x="9545" y="-361"/>
                        <a:pt x="12365" y="1083"/>
                      </a:cubicBezTo>
                      <a:close/>
                    </a:path>
                  </a:pathLst>
                </a:custGeom>
                <a:solidFill>
                  <a:srgbClr val="D6B0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1" name="Freeform: Shape 9465">
                  <a:extLst>
                    <a:ext uri="{FF2B5EF4-FFF2-40B4-BE49-F238E27FC236}">
                      <a16:creationId xmlns:a16="http://schemas.microsoft.com/office/drawing/2014/main" id="{F00DE092-B572-F677-D0C6-8A382EC1AA30}"/>
                    </a:ext>
                  </a:extLst>
                </p:cNvPr>
                <p:cNvSpPr/>
                <p:nvPr/>
              </p:nvSpPr>
              <p:spPr>
                <a:xfrm>
                  <a:off x="7805349" y="156590"/>
                  <a:ext cx="19401" cy="72756"/>
                </a:xfrm>
                <a:custGeom>
                  <a:avLst/>
                  <a:gdLst>
                    <a:gd name="connsiteX0" fmla="*/ 7154 w 7154"/>
                    <a:gd name="connsiteY0" fmla="*/ 26829 h 26828"/>
                    <a:gd name="connsiteX1" fmla="*/ 0 w 7154"/>
                    <a:gd name="connsiteY1" fmla="*/ 23596 h 26828"/>
                    <a:gd name="connsiteX2" fmla="*/ 0 w 7154"/>
                    <a:gd name="connsiteY2" fmla="*/ 0 h 26828"/>
                    <a:gd name="connsiteX3" fmla="*/ 7154 w 7154"/>
                    <a:gd name="connsiteY3" fmla="*/ 3302 h 26828"/>
                    <a:gd name="connsiteX4" fmla="*/ 7154 w 7154"/>
                    <a:gd name="connsiteY4" fmla="*/ 26829 h 2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4" h="26828">
                      <a:moveTo>
                        <a:pt x="7154" y="26829"/>
                      </a:moveTo>
                      <a:lnTo>
                        <a:pt x="0" y="23596"/>
                      </a:lnTo>
                      <a:lnTo>
                        <a:pt x="0" y="0"/>
                      </a:lnTo>
                      <a:lnTo>
                        <a:pt x="7154" y="3302"/>
                      </a:lnTo>
                      <a:lnTo>
                        <a:pt x="7154" y="26829"/>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2" name="Freeform: Shape 9466">
                  <a:extLst>
                    <a:ext uri="{FF2B5EF4-FFF2-40B4-BE49-F238E27FC236}">
                      <a16:creationId xmlns:a16="http://schemas.microsoft.com/office/drawing/2014/main" id="{32056EA5-1FAC-C3EB-A54D-01EE2F5E9411}"/>
                    </a:ext>
                  </a:extLst>
                </p:cNvPr>
                <p:cNvSpPr/>
                <p:nvPr/>
              </p:nvSpPr>
              <p:spPr>
                <a:xfrm>
                  <a:off x="7805349" y="147074"/>
                  <a:ext cx="38615" cy="18469"/>
                </a:xfrm>
                <a:custGeom>
                  <a:avLst/>
                  <a:gdLst>
                    <a:gd name="connsiteX0" fmla="*/ 0 w 14239"/>
                    <a:gd name="connsiteY0" fmla="*/ 3577 h 6810"/>
                    <a:gd name="connsiteX1" fmla="*/ 7154 w 14239"/>
                    <a:gd name="connsiteY1" fmla="*/ 6810 h 6810"/>
                    <a:gd name="connsiteX2" fmla="*/ 14240 w 14239"/>
                    <a:gd name="connsiteY2" fmla="*/ 3302 h 6810"/>
                    <a:gd name="connsiteX3" fmla="*/ 7154 w 14239"/>
                    <a:gd name="connsiteY3" fmla="*/ 0 h 6810"/>
                    <a:gd name="connsiteX4" fmla="*/ 0 w 14239"/>
                    <a:gd name="connsiteY4" fmla="*/ 3577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 h="6810">
                      <a:moveTo>
                        <a:pt x="0" y="3577"/>
                      </a:moveTo>
                      <a:lnTo>
                        <a:pt x="7154" y="6810"/>
                      </a:lnTo>
                      <a:lnTo>
                        <a:pt x="14240" y="3302"/>
                      </a:lnTo>
                      <a:lnTo>
                        <a:pt x="7154" y="0"/>
                      </a:lnTo>
                      <a:lnTo>
                        <a:pt x="0" y="3577"/>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3" name="Freeform: Shape 9467">
                  <a:extLst>
                    <a:ext uri="{FF2B5EF4-FFF2-40B4-BE49-F238E27FC236}">
                      <a16:creationId xmlns:a16="http://schemas.microsoft.com/office/drawing/2014/main" id="{0F56E9B9-CCB2-92EB-81E9-63FAEB1979D7}"/>
                    </a:ext>
                  </a:extLst>
                </p:cNvPr>
                <p:cNvSpPr/>
                <p:nvPr/>
              </p:nvSpPr>
              <p:spPr>
                <a:xfrm>
                  <a:off x="7824754" y="155842"/>
                  <a:ext cx="19214" cy="73502"/>
                </a:xfrm>
                <a:custGeom>
                  <a:avLst/>
                  <a:gdLst>
                    <a:gd name="connsiteX0" fmla="*/ 0 w 7085"/>
                    <a:gd name="connsiteY0" fmla="*/ 27104 h 27103"/>
                    <a:gd name="connsiteX1" fmla="*/ 0 w 7085"/>
                    <a:gd name="connsiteY1" fmla="*/ 3577 h 27103"/>
                    <a:gd name="connsiteX2" fmla="*/ 7086 w 7085"/>
                    <a:gd name="connsiteY2" fmla="*/ 0 h 27103"/>
                    <a:gd name="connsiteX3" fmla="*/ 7086 w 7085"/>
                    <a:gd name="connsiteY3" fmla="*/ 23596 h 27103"/>
                    <a:gd name="connsiteX4" fmla="*/ 0 w 7085"/>
                    <a:gd name="connsiteY4" fmla="*/ 27104 h 2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27103">
                      <a:moveTo>
                        <a:pt x="0" y="27104"/>
                      </a:moveTo>
                      <a:lnTo>
                        <a:pt x="0" y="3577"/>
                      </a:lnTo>
                      <a:lnTo>
                        <a:pt x="7086" y="0"/>
                      </a:lnTo>
                      <a:lnTo>
                        <a:pt x="7086" y="23596"/>
                      </a:lnTo>
                      <a:lnTo>
                        <a:pt x="0" y="27104"/>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4" name="Freeform: Shape 9468">
                  <a:extLst>
                    <a:ext uri="{FF2B5EF4-FFF2-40B4-BE49-F238E27FC236}">
                      <a16:creationId xmlns:a16="http://schemas.microsoft.com/office/drawing/2014/main" id="{006481A2-8E35-70F8-CDC3-538A4A4BA708}"/>
                    </a:ext>
                  </a:extLst>
                </p:cNvPr>
                <p:cNvSpPr/>
                <p:nvPr/>
              </p:nvSpPr>
              <p:spPr>
                <a:xfrm>
                  <a:off x="8131269" y="-6276"/>
                  <a:ext cx="19401" cy="72756"/>
                </a:xfrm>
                <a:custGeom>
                  <a:avLst/>
                  <a:gdLst>
                    <a:gd name="connsiteX0" fmla="*/ 7154 w 7154"/>
                    <a:gd name="connsiteY0" fmla="*/ 26829 h 26828"/>
                    <a:gd name="connsiteX1" fmla="*/ 0 w 7154"/>
                    <a:gd name="connsiteY1" fmla="*/ 23596 h 26828"/>
                    <a:gd name="connsiteX2" fmla="*/ 0 w 7154"/>
                    <a:gd name="connsiteY2" fmla="*/ 0 h 26828"/>
                    <a:gd name="connsiteX3" fmla="*/ 7154 w 7154"/>
                    <a:gd name="connsiteY3" fmla="*/ 3302 h 26828"/>
                    <a:gd name="connsiteX4" fmla="*/ 7154 w 7154"/>
                    <a:gd name="connsiteY4" fmla="*/ 26829 h 2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4" h="26828">
                      <a:moveTo>
                        <a:pt x="7154" y="26829"/>
                      </a:moveTo>
                      <a:lnTo>
                        <a:pt x="0" y="23596"/>
                      </a:lnTo>
                      <a:lnTo>
                        <a:pt x="0" y="0"/>
                      </a:lnTo>
                      <a:lnTo>
                        <a:pt x="7154" y="3302"/>
                      </a:lnTo>
                      <a:lnTo>
                        <a:pt x="7154" y="26829"/>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5" name="Freeform: Shape 9469">
                  <a:extLst>
                    <a:ext uri="{FF2B5EF4-FFF2-40B4-BE49-F238E27FC236}">
                      <a16:creationId xmlns:a16="http://schemas.microsoft.com/office/drawing/2014/main" id="{7543C289-4886-1331-F065-253592161E5D}"/>
                    </a:ext>
                  </a:extLst>
                </p:cNvPr>
                <p:cNvSpPr/>
                <p:nvPr/>
              </p:nvSpPr>
              <p:spPr>
                <a:xfrm>
                  <a:off x="8131269" y="-15792"/>
                  <a:ext cx="38615" cy="18469"/>
                </a:xfrm>
                <a:custGeom>
                  <a:avLst/>
                  <a:gdLst>
                    <a:gd name="connsiteX0" fmla="*/ 0 w 14239"/>
                    <a:gd name="connsiteY0" fmla="*/ 3577 h 6810"/>
                    <a:gd name="connsiteX1" fmla="*/ 7154 w 14239"/>
                    <a:gd name="connsiteY1" fmla="*/ 6810 h 6810"/>
                    <a:gd name="connsiteX2" fmla="*/ 14240 w 14239"/>
                    <a:gd name="connsiteY2" fmla="*/ 3302 h 6810"/>
                    <a:gd name="connsiteX3" fmla="*/ 7154 w 14239"/>
                    <a:gd name="connsiteY3" fmla="*/ 0 h 6810"/>
                    <a:gd name="connsiteX4" fmla="*/ 0 w 14239"/>
                    <a:gd name="connsiteY4" fmla="*/ 3577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 h="6810">
                      <a:moveTo>
                        <a:pt x="0" y="3577"/>
                      </a:moveTo>
                      <a:lnTo>
                        <a:pt x="7154" y="6810"/>
                      </a:lnTo>
                      <a:lnTo>
                        <a:pt x="14240" y="3302"/>
                      </a:lnTo>
                      <a:lnTo>
                        <a:pt x="7154" y="0"/>
                      </a:lnTo>
                      <a:lnTo>
                        <a:pt x="0" y="3577"/>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6" name="Freeform: Shape 9470">
                  <a:extLst>
                    <a:ext uri="{FF2B5EF4-FFF2-40B4-BE49-F238E27FC236}">
                      <a16:creationId xmlns:a16="http://schemas.microsoft.com/office/drawing/2014/main" id="{190E61E5-CD98-F2D6-ABAF-1110E34A2841}"/>
                    </a:ext>
                  </a:extLst>
                </p:cNvPr>
                <p:cNvSpPr/>
                <p:nvPr/>
              </p:nvSpPr>
              <p:spPr>
                <a:xfrm>
                  <a:off x="8150673" y="-7024"/>
                  <a:ext cx="19214" cy="73502"/>
                </a:xfrm>
                <a:custGeom>
                  <a:avLst/>
                  <a:gdLst>
                    <a:gd name="connsiteX0" fmla="*/ 0 w 7085"/>
                    <a:gd name="connsiteY0" fmla="*/ 27104 h 27103"/>
                    <a:gd name="connsiteX1" fmla="*/ 0 w 7085"/>
                    <a:gd name="connsiteY1" fmla="*/ 3577 h 27103"/>
                    <a:gd name="connsiteX2" fmla="*/ 7086 w 7085"/>
                    <a:gd name="connsiteY2" fmla="*/ 0 h 27103"/>
                    <a:gd name="connsiteX3" fmla="*/ 7086 w 7085"/>
                    <a:gd name="connsiteY3" fmla="*/ 23595 h 27103"/>
                    <a:gd name="connsiteX4" fmla="*/ 0 w 7085"/>
                    <a:gd name="connsiteY4" fmla="*/ 27104 h 2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27103">
                      <a:moveTo>
                        <a:pt x="0" y="27104"/>
                      </a:moveTo>
                      <a:lnTo>
                        <a:pt x="0" y="3577"/>
                      </a:lnTo>
                      <a:lnTo>
                        <a:pt x="7086" y="0"/>
                      </a:lnTo>
                      <a:lnTo>
                        <a:pt x="7086" y="23595"/>
                      </a:lnTo>
                      <a:lnTo>
                        <a:pt x="0" y="27104"/>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7" name="Freeform: Shape 9471">
                  <a:extLst>
                    <a:ext uri="{FF2B5EF4-FFF2-40B4-BE49-F238E27FC236}">
                      <a16:creationId xmlns:a16="http://schemas.microsoft.com/office/drawing/2014/main" id="{31AE166B-2B29-0CF2-3DD0-76EC42589740}"/>
                    </a:ext>
                  </a:extLst>
                </p:cNvPr>
                <p:cNvSpPr/>
                <p:nvPr/>
              </p:nvSpPr>
              <p:spPr>
                <a:xfrm>
                  <a:off x="7479430" y="-60566"/>
                  <a:ext cx="19214" cy="127046"/>
                </a:xfrm>
                <a:custGeom>
                  <a:avLst/>
                  <a:gdLst>
                    <a:gd name="connsiteX0" fmla="*/ 7086 w 7085"/>
                    <a:gd name="connsiteY0" fmla="*/ 46847 h 46847"/>
                    <a:gd name="connsiteX1" fmla="*/ 0 w 7085"/>
                    <a:gd name="connsiteY1" fmla="*/ 43614 h 46847"/>
                    <a:gd name="connsiteX2" fmla="*/ 0 w 7085"/>
                    <a:gd name="connsiteY2" fmla="*/ 0 h 46847"/>
                    <a:gd name="connsiteX3" fmla="*/ 7086 w 7085"/>
                    <a:gd name="connsiteY3" fmla="*/ 3302 h 46847"/>
                    <a:gd name="connsiteX4" fmla="*/ 7086 w 7085"/>
                    <a:gd name="connsiteY4" fmla="*/ 46847 h 46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46847">
                      <a:moveTo>
                        <a:pt x="7086" y="46847"/>
                      </a:moveTo>
                      <a:lnTo>
                        <a:pt x="0" y="43614"/>
                      </a:lnTo>
                      <a:lnTo>
                        <a:pt x="0" y="0"/>
                      </a:lnTo>
                      <a:lnTo>
                        <a:pt x="7086" y="3302"/>
                      </a:lnTo>
                      <a:lnTo>
                        <a:pt x="7086" y="46847"/>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8" name="Freeform: Shape 9472">
                  <a:extLst>
                    <a:ext uri="{FF2B5EF4-FFF2-40B4-BE49-F238E27FC236}">
                      <a16:creationId xmlns:a16="http://schemas.microsoft.com/office/drawing/2014/main" id="{258234C4-550A-BA15-5177-EA584C012F9A}"/>
                    </a:ext>
                  </a:extLst>
                </p:cNvPr>
                <p:cNvSpPr/>
                <p:nvPr/>
              </p:nvSpPr>
              <p:spPr>
                <a:xfrm>
                  <a:off x="7479430" y="-70080"/>
                  <a:ext cx="38431" cy="18469"/>
                </a:xfrm>
                <a:custGeom>
                  <a:avLst/>
                  <a:gdLst>
                    <a:gd name="connsiteX0" fmla="*/ 0 w 14171"/>
                    <a:gd name="connsiteY0" fmla="*/ 3577 h 6810"/>
                    <a:gd name="connsiteX1" fmla="*/ 7086 w 14171"/>
                    <a:gd name="connsiteY1" fmla="*/ 6810 h 6810"/>
                    <a:gd name="connsiteX2" fmla="*/ 14171 w 14171"/>
                    <a:gd name="connsiteY2" fmla="*/ 3302 h 6810"/>
                    <a:gd name="connsiteX3" fmla="*/ 7086 w 14171"/>
                    <a:gd name="connsiteY3" fmla="*/ 0 h 6810"/>
                    <a:gd name="connsiteX4" fmla="*/ 0 w 14171"/>
                    <a:gd name="connsiteY4" fmla="*/ 3577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1" h="6810">
                      <a:moveTo>
                        <a:pt x="0" y="3577"/>
                      </a:moveTo>
                      <a:lnTo>
                        <a:pt x="7086" y="6810"/>
                      </a:lnTo>
                      <a:lnTo>
                        <a:pt x="14171" y="3302"/>
                      </a:lnTo>
                      <a:lnTo>
                        <a:pt x="7086" y="0"/>
                      </a:lnTo>
                      <a:lnTo>
                        <a:pt x="0" y="3577"/>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9" name="Freeform: Shape 9473">
                  <a:extLst>
                    <a:ext uri="{FF2B5EF4-FFF2-40B4-BE49-F238E27FC236}">
                      <a16:creationId xmlns:a16="http://schemas.microsoft.com/office/drawing/2014/main" id="{D6488C4D-A484-C626-D308-94F55F13BC38}"/>
                    </a:ext>
                  </a:extLst>
                </p:cNvPr>
                <p:cNvSpPr/>
                <p:nvPr/>
              </p:nvSpPr>
              <p:spPr>
                <a:xfrm>
                  <a:off x="7498647" y="-61312"/>
                  <a:ext cx="19214" cy="127793"/>
                </a:xfrm>
                <a:custGeom>
                  <a:avLst/>
                  <a:gdLst>
                    <a:gd name="connsiteX0" fmla="*/ 0 w 7085"/>
                    <a:gd name="connsiteY0" fmla="*/ 47122 h 47122"/>
                    <a:gd name="connsiteX1" fmla="*/ 0 w 7085"/>
                    <a:gd name="connsiteY1" fmla="*/ 3577 h 47122"/>
                    <a:gd name="connsiteX2" fmla="*/ 7086 w 7085"/>
                    <a:gd name="connsiteY2" fmla="*/ 0 h 47122"/>
                    <a:gd name="connsiteX3" fmla="*/ 7086 w 7085"/>
                    <a:gd name="connsiteY3" fmla="*/ 43614 h 47122"/>
                    <a:gd name="connsiteX4" fmla="*/ 0 w 7085"/>
                    <a:gd name="connsiteY4" fmla="*/ 47122 h 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47122">
                      <a:moveTo>
                        <a:pt x="0" y="47122"/>
                      </a:moveTo>
                      <a:lnTo>
                        <a:pt x="0" y="3577"/>
                      </a:lnTo>
                      <a:lnTo>
                        <a:pt x="7086" y="0"/>
                      </a:lnTo>
                      <a:lnTo>
                        <a:pt x="7086" y="43614"/>
                      </a:lnTo>
                      <a:lnTo>
                        <a:pt x="0" y="47122"/>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0" name="Freeform: Shape 9474">
                  <a:extLst>
                    <a:ext uri="{FF2B5EF4-FFF2-40B4-BE49-F238E27FC236}">
                      <a16:creationId xmlns:a16="http://schemas.microsoft.com/office/drawing/2014/main" id="{6BCFFA33-E197-F5CF-5D4B-4E83CF8A028D}"/>
                    </a:ext>
                  </a:extLst>
                </p:cNvPr>
                <p:cNvSpPr/>
                <p:nvPr/>
              </p:nvSpPr>
              <p:spPr>
                <a:xfrm>
                  <a:off x="7479430" y="-577708"/>
                  <a:ext cx="690457" cy="345320"/>
                </a:xfrm>
                <a:custGeom>
                  <a:avLst/>
                  <a:gdLst>
                    <a:gd name="connsiteX0" fmla="*/ 254598 w 254598"/>
                    <a:gd name="connsiteY0" fmla="*/ 63701 h 127333"/>
                    <a:gd name="connsiteX1" fmla="*/ 127333 w 254598"/>
                    <a:gd name="connsiteY1" fmla="*/ 127333 h 127333"/>
                    <a:gd name="connsiteX2" fmla="*/ 0 w 254598"/>
                    <a:gd name="connsiteY2" fmla="*/ 63701 h 127333"/>
                    <a:gd name="connsiteX3" fmla="*/ 127333 w 254598"/>
                    <a:gd name="connsiteY3" fmla="*/ 0 h 127333"/>
                    <a:gd name="connsiteX4" fmla="*/ 254598 w 254598"/>
                    <a:gd name="connsiteY4" fmla="*/ 63701 h 12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98" h="127333">
                      <a:moveTo>
                        <a:pt x="254598" y="63701"/>
                      </a:moveTo>
                      <a:lnTo>
                        <a:pt x="127333" y="127333"/>
                      </a:lnTo>
                      <a:lnTo>
                        <a:pt x="0" y="63701"/>
                      </a:lnTo>
                      <a:lnTo>
                        <a:pt x="127333" y="0"/>
                      </a:lnTo>
                      <a:lnTo>
                        <a:pt x="254598" y="63701"/>
                      </a:lnTo>
                      <a:close/>
                    </a:path>
                  </a:pathLst>
                </a:custGeom>
                <a:solidFill>
                  <a:srgbClr val="E8E8E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1" name="Freeform: Shape 9475">
                  <a:extLst>
                    <a:ext uri="{FF2B5EF4-FFF2-40B4-BE49-F238E27FC236}">
                      <a16:creationId xmlns:a16="http://schemas.microsoft.com/office/drawing/2014/main" id="{60F4A947-F06A-B7FD-0FEC-DCEB0F386A8E}"/>
                    </a:ext>
                  </a:extLst>
                </p:cNvPr>
                <p:cNvSpPr/>
                <p:nvPr/>
              </p:nvSpPr>
              <p:spPr>
                <a:xfrm>
                  <a:off x="7479430" y="-405141"/>
                  <a:ext cx="345320" cy="572178"/>
                </a:xfrm>
                <a:custGeom>
                  <a:avLst/>
                  <a:gdLst>
                    <a:gd name="connsiteX0" fmla="*/ 127333 w 127333"/>
                    <a:gd name="connsiteY0" fmla="*/ 210984 h 210984"/>
                    <a:gd name="connsiteX1" fmla="*/ 0 w 127333"/>
                    <a:gd name="connsiteY1" fmla="*/ 147352 h 210984"/>
                    <a:gd name="connsiteX2" fmla="*/ 0 w 127333"/>
                    <a:gd name="connsiteY2" fmla="*/ 0 h 210984"/>
                    <a:gd name="connsiteX3" fmla="*/ 127333 w 127333"/>
                    <a:gd name="connsiteY3" fmla="*/ 63632 h 210984"/>
                    <a:gd name="connsiteX4" fmla="*/ 127333 w 127333"/>
                    <a:gd name="connsiteY4" fmla="*/ 210984 h 21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210984">
                      <a:moveTo>
                        <a:pt x="127333" y="210984"/>
                      </a:moveTo>
                      <a:lnTo>
                        <a:pt x="0" y="147352"/>
                      </a:lnTo>
                      <a:lnTo>
                        <a:pt x="0" y="0"/>
                      </a:lnTo>
                      <a:lnTo>
                        <a:pt x="127333" y="63632"/>
                      </a:lnTo>
                      <a:lnTo>
                        <a:pt x="127333" y="210984"/>
                      </a:lnTo>
                      <a:close/>
                    </a:path>
                  </a:pathLst>
                </a:custGeom>
                <a:solidFill>
                  <a:srgbClr val="D4D4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2" name="Freeform: Shape 9476">
                  <a:extLst>
                    <a:ext uri="{FF2B5EF4-FFF2-40B4-BE49-F238E27FC236}">
                      <a16:creationId xmlns:a16="http://schemas.microsoft.com/office/drawing/2014/main" id="{8E3CB977-F444-BB0E-DB67-4D28320A9C7C}"/>
                    </a:ext>
                  </a:extLst>
                </p:cNvPr>
                <p:cNvSpPr/>
                <p:nvPr/>
              </p:nvSpPr>
              <p:spPr>
                <a:xfrm>
                  <a:off x="7479430" y="-405141"/>
                  <a:ext cx="345320" cy="216780"/>
                </a:xfrm>
                <a:custGeom>
                  <a:avLst/>
                  <a:gdLst>
                    <a:gd name="connsiteX0" fmla="*/ 127333 w 127333"/>
                    <a:gd name="connsiteY0" fmla="*/ 79936 h 79935"/>
                    <a:gd name="connsiteX1" fmla="*/ 0 w 127333"/>
                    <a:gd name="connsiteY1" fmla="*/ 16304 h 79935"/>
                    <a:gd name="connsiteX2" fmla="*/ 0 w 127333"/>
                    <a:gd name="connsiteY2" fmla="*/ 0 h 79935"/>
                    <a:gd name="connsiteX3" fmla="*/ 127333 w 127333"/>
                    <a:gd name="connsiteY3" fmla="*/ 63632 h 79935"/>
                    <a:gd name="connsiteX4" fmla="*/ 127333 w 127333"/>
                    <a:gd name="connsiteY4" fmla="*/ 79936 h 79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79935">
                      <a:moveTo>
                        <a:pt x="127333" y="79936"/>
                      </a:moveTo>
                      <a:lnTo>
                        <a:pt x="0" y="16304"/>
                      </a:lnTo>
                      <a:lnTo>
                        <a:pt x="0" y="0"/>
                      </a:lnTo>
                      <a:lnTo>
                        <a:pt x="127333" y="63632"/>
                      </a:lnTo>
                      <a:lnTo>
                        <a:pt x="127333" y="79936"/>
                      </a:lnTo>
                      <a:close/>
                    </a:path>
                  </a:pathLst>
                </a:custGeom>
                <a:solidFill>
                  <a:srgbClr val="91919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3" name="Freeform: Shape 9477">
                  <a:extLst>
                    <a:ext uri="{FF2B5EF4-FFF2-40B4-BE49-F238E27FC236}">
                      <a16:creationId xmlns:a16="http://schemas.microsoft.com/office/drawing/2014/main" id="{5D1BD85A-686F-A9B2-7F79-75996A78F734}"/>
                    </a:ext>
                  </a:extLst>
                </p:cNvPr>
                <p:cNvSpPr/>
                <p:nvPr/>
              </p:nvSpPr>
              <p:spPr>
                <a:xfrm>
                  <a:off x="7479430" y="-242275"/>
                  <a:ext cx="345320" cy="183759"/>
                </a:xfrm>
                <a:custGeom>
                  <a:avLst/>
                  <a:gdLst>
                    <a:gd name="connsiteX0" fmla="*/ 127333 w 127333"/>
                    <a:gd name="connsiteY0" fmla="*/ 67760 h 67759"/>
                    <a:gd name="connsiteX1" fmla="*/ 0 w 127333"/>
                    <a:gd name="connsiteY1" fmla="*/ 4127 h 67759"/>
                    <a:gd name="connsiteX2" fmla="*/ 0 w 127333"/>
                    <a:gd name="connsiteY2" fmla="*/ 0 h 67759"/>
                    <a:gd name="connsiteX3" fmla="*/ 127333 w 127333"/>
                    <a:gd name="connsiteY3" fmla="*/ 63632 h 67759"/>
                    <a:gd name="connsiteX4" fmla="*/ 127333 w 127333"/>
                    <a:gd name="connsiteY4" fmla="*/ 67760 h 67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67759">
                      <a:moveTo>
                        <a:pt x="127333" y="67760"/>
                      </a:moveTo>
                      <a:lnTo>
                        <a:pt x="0" y="4127"/>
                      </a:lnTo>
                      <a:lnTo>
                        <a:pt x="0" y="0"/>
                      </a:lnTo>
                      <a:lnTo>
                        <a:pt x="127333" y="63632"/>
                      </a:lnTo>
                      <a:lnTo>
                        <a:pt x="127333" y="67760"/>
                      </a:lnTo>
                      <a:close/>
                    </a:path>
                  </a:pathLst>
                </a:custGeom>
                <a:solidFill>
                  <a:srgbClr val="BBBBB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4" name="Freeform: Shape 9478">
                  <a:extLst>
                    <a:ext uri="{FF2B5EF4-FFF2-40B4-BE49-F238E27FC236}">
                      <a16:creationId xmlns:a16="http://schemas.microsoft.com/office/drawing/2014/main" id="{59C2D8A5-3892-2C74-3F9B-C2453D4A75BF}"/>
                    </a:ext>
                  </a:extLst>
                </p:cNvPr>
                <p:cNvSpPr/>
                <p:nvPr/>
              </p:nvSpPr>
              <p:spPr>
                <a:xfrm>
                  <a:off x="7551818" y="-137054"/>
                  <a:ext cx="188237" cy="114547"/>
                </a:xfrm>
                <a:custGeom>
                  <a:avLst/>
                  <a:gdLst>
                    <a:gd name="connsiteX0" fmla="*/ 69411 w 69410"/>
                    <a:gd name="connsiteY0" fmla="*/ 42238 h 42238"/>
                    <a:gd name="connsiteX1" fmla="*/ 0 w 69410"/>
                    <a:gd name="connsiteY1" fmla="*/ 7498 h 42238"/>
                    <a:gd name="connsiteX2" fmla="*/ 0 w 69410"/>
                    <a:gd name="connsiteY2" fmla="*/ 0 h 42238"/>
                    <a:gd name="connsiteX3" fmla="*/ 69411 w 69410"/>
                    <a:gd name="connsiteY3" fmla="*/ 34740 h 42238"/>
                    <a:gd name="connsiteX4" fmla="*/ 69411 w 69410"/>
                    <a:gd name="connsiteY4" fmla="*/ 42238 h 42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0" h="42238">
                      <a:moveTo>
                        <a:pt x="69411" y="42238"/>
                      </a:moveTo>
                      <a:lnTo>
                        <a:pt x="0" y="7498"/>
                      </a:lnTo>
                      <a:lnTo>
                        <a:pt x="0" y="0"/>
                      </a:lnTo>
                      <a:lnTo>
                        <a:pt x="69411" y="34740"/>
                      </a:lnTo>
                      <a:lnTo>
                        <a:pt x="69411" y="42238"/>
                      </a:lnTo>
                      <a:close/>
                    </a:path>
                  </a:pathLst>
                </a:custGeom>
                <a:solidFill>
                  <a:srgbClr val="B9B9B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5" name="Freeform: Shape 9479">
                  <a:extLst>
                    <a:ext uri="{FF2B5EF4-FFF2-40B4-BE49-F238E27FC236}">
                      <a16:creationId xmlns:a16="http://schemas.microsoft.com/office/drawing/2014/main" id="{20250B82-894F-6711-B18E-CA034C5924E1}"/>
                    </a:ext>
                  </a:extLst>
                </p:cNvPr>
                <p:cNvSpPr/>
                <p:nvPr/>
              </p:nvSpPr>
              <p:spPr>
                <a:xfrm>
                  <a:off x="7719720" y="-52916"/>
                  <a:ext cx="20334" cy="30409"/>
                </a:xfrm>
                <a:custGeom>
                  <a:avLst/>
                  <a:gdLst>
                    <a:gd name="connsiteX0" fmla="*/ 7498 w 7498"/>
                    <a:gd name="connsiteY0" fmla="*/ 11213 h 11213"/>
                    <a:gd name="connsiteX1" fmla="*/ 0 w 7498"/>
                    <a:gd name="connsiteY1" fmla="*/ 7430 h 11213"/>
                    <a:gd name="connsiteX2" fmla="*/ 0 w 7498"/>
                    <a:gd name="connsiteY2" fmla="*/ 0 h 11213"/>
                    <a:gd name="connsiteX3" fmla="*/ 7498 w 7498"/>
                    <a:gd name="connsiteY3" fmla="*/ 3715 h 11213"/>
                    <a:gd name="connsiteX4" fmla="*/ 7498 w 7498"/>
                    <a:gd name="connsiteY4" fmla="*/ 11213 h 11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8" h="11213">
                      <a:moveTo>
                        <a:pt x="7498" y="11213"/>
                      </a:moveTo>
                      <a:lnTo>
                        <a:pt x="0" y="7430"/>
                      </a:lnTo>
                      <a:lnTo>
                        <a:pt x="0" y="0"/>
                      </a:lnTo>
                      <a:lnTo>
                        <a:pt x="7498" y="3715"/>
                      </a:lnTo>
                      <a:lnTo>
                        <a:pt x="7498" y="11213"/>
                      </a:lnTo>
                      <a:close/>
                    </a:path>
                  </a:pathLst>
                </a:custGeom>
                <a:solidFill>
                  <a:srgbClr val="8B8A8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6" name="Freeform: Shape 9480">
                  <a:extLst>
                    <a:ext uri="{FF2B5EF4-FFF2-40B4-BE49-F238E27FC236}">
                      <a16:creationId xmlns:a16="http://schemas.microsoft.com/office/drawing/2014/main" id="{3ABF4FC2-9173-1A61-6A33-6BE0D6D0710A}"/>
                    </a:ext>
                  </a:extLst>
                </p:cNvPr>
                <p:cNvSpPr/>
                <p:nvPr/>
              </p:nvSpPr>
              <p:spPr>
                <a:xfrm>
                  <a:off x="7551818" y="-137054"/>
                  <a:ext cx="20147" cy="30409"/>
                </a:xfrm>
                <a:custGeom>
                  <a:avLst/>
                  <a:gdLst>
                    <a:gd name="connsiteX0" fmla="*/ 7429 w 7429"/>
                    <a:gd name="connsiteY0" fmla="*/ 11213 h 11213"/>
                    <a:gd name="connsiteX1" fmla="*/ 0 w 7429"/>
                    <a:gd name="connsiteY1" fmla="*/ 7498 h 11213"/>
                    <a:gd name="connsiteX2" fmla="*/ 0 w 7429"/>
                    <a:gd name="connsiteY2" fmla="*/ 0 h 11213"/>
                    <a:gd name="connsiteX3" fmla="*/ 7429 w 7429"/>
                    <a:gd name="connsiteY3" fmla="*/ 3784 h 11213"/>
                    <a:gd name="connsiteX4" fmla="*/ 7429 w 7429"/>
                    <a:gd name="connsiteY4" fmla="*/ 11213 h 11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11213">
                      <a:moveTo>
                        <a:pt x="7429" y="11213"/>
                      </a:moveTo>
                      <a:lnTo>
                        <a:pt x="0" y="7498"/>
                      </a:lnTo>
                      <a:lnTo>
                        <a:pt x="0" y="0"/>
                      </a:lnTo>
                      <a:lnTo>
                        <a:pt x="7429" y="3784"/>
                      </a:lnTo>
                      <a:lnTo>
                        <a:pt x="7429" y="11213"/>
                      </a:lnTo>
                      <a:close/>
                    </a:path>
                  </a:pathLst>
                </a:custGeom>
                <a:solidFill>
                  <a:srgbClr val="8B8A8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7" name="Freeform: Shape 9481">
                  <a:extLst>
                    <a:ext uri="{FF2B5EF4-FFF2-40B4-BE49-F238E27FC236}">
                      <a16:creationId xmlns:a16="http://schemas.microsoft.com/office/drawing/2014/main" id="{C842A182-2E49-316A-63D6-45A050A062F8}"/>
                    </a:ext>
                  </a:extLst>
                </p:cNvPr>
                <p:cNvSpPr/>
                <p:nvPr/>
              </p:nvSpPr>
              <p:spPr>
                <a:xfrm>
                  <a:off x="7824566" y="-405141"/>
                  <a:ext cx="345320" cy="572363"/>
                </a:xfrm>
                <a:custGeom>
                  <a:avLst/>
                  <a:gdLst>
                    <a:gd name="connsiteX0" fmla="*/ 127333 w 127333"/>
                    <a:gd name="connsiteY0" fmla="*/ 147352 h 211052"/>
                    <a:gd name="connsiteX1" fmla="*/ 0 w 127333"/>
                    <a:gd name="connsiteY1" fmla="*/ 211053 h 211052"/>
                    <a:gd name="connsiteX2" fmla="*/ 0 w 127333"/>
                    <a:gd name="connsiteY2" fmla="*/ 63701 h 211052"/>
                    <a:gd name="connsiteX3" fmla="*/ 127333 w 127333"/>
                    <a:gd name="connsiteY3" fmla="*/ 0 h 211052"/>
                    <a:gd name="connsiteX4" fmla="*/ 127333 w 127333"/>
                    <a:gd name="connsiteY4" fmla="*/ 147352 h 21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211052">
                      <a:moveTo>
                        <a:pt x="127333" y="147352"/>
                      </a:moveTo>
                      <a:lnTo>
                        <a:pt x="0" y="211053"/>
                      </a:lnTo>
                      <a:lnTo>
                        <a:pt x="0" y="63701"/>
                      </a:lnTo>
                      <a:lnTo>
                        <a:pt x="127333" y="0"/>
                      </a:lnTo>
                      <a:lnTo>
                        <a:pt x="127333" y="147352"/>
                      </a:lnTo>
                      <a:close/>
                    </a:path>
                  </a:pathLst>
                </a:custGeom>
                <a:solidFill>
                  <a:srgbClr val="C9C9C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8" name="Freeform: Shape 9482">
                  <a:extLst>
                    <a:ext uri="{FF2B5EF4-FFF2-40B4-BE49-F238E27FC236}">
                      <a16:creationId xmlns:a16="http://schemas.microsoft.com/office/drawing/2014/main" id="{2BB33D84-01E2-8318-9DF6-63EC72B2A151}"/>
                    </a:ext>
                  </a:extLst>
                </p:cNvPr>
                <p:cNvSpPr/>
                <p:nvPr/>
              </p:nvSpPr>
              <p:spPr>
                <a:xfrm>
                  <a:off x="7824754" y="-242649"/>
                  <a:ext cx="345133" cy="184133"/>
                </a:xfrm>
                <a:custGeom>
                  <a:avLst/>
                  <a:gdLst>
                    <a:gd name="connsiteX0" fmla="*/ 127265 w 127264"/>
                    <a:gd name="connsiteY0" fmla="*/ 4265 h 67897"/>
                    <a:gd name="connsiteX1" fmla="*/ 0 w 127264"/>
                    <a:gd name="connsiteY1" fmla="*/ 67897 h 67897"/>
                    <a:gd name="connsiteX2" fmla="*/ 0 w 127264"/>
                    <a:gd name="connsiteY2" fmla="*/ 63701 h 67897"/>
                    <a:gd name="connsiteX3" fmla="*/ 127265 w 127264"/>
                    <a:gd name="connsiteY3" fmla="*/ 0 h 67897"/>
                    <a:gd name="connsiteX4" fmla="*/ 127265 w 127264"/>
                    <a:gd name="connsiteY4" fmla="*/ 4265 h 6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64" h="67897">
                      <a:moveTo>
                        <a:pt x="127265" y="4265"/>
                      </a:moveTo>
                      <a:lnTo>
                        <a:pt x="0" y="67897"/>
                      </a:lnTo>
                      <a:lnTo>
                        <a:pt x="0" y="63701"/>
                      </a:lnTo>
                      <a:lnTo>
                        <a:pt x="127265" y="0"/>
                      </a:lnTo>
                      <a:lnTo>
                        <a:pt x="127265" y="4265"/>
                      </a:lnTo>
                      <a:close/>
                    </a:path>
                  </a:pathLst>
                </a:custGeom>
                <a:solidFill>
                  <a:srgbClr val="B4B4B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9" name="Freeform: Shape 9483">
                  <a:extLst>
                    <a:ext uri="{FF2B5EF4-FFF2-40B4-BE49-F238E27FC236}">
                      <a16:creationId xmlns:a16="http://schemas.microsoft.com/office/drawing/2014/main" id="{738FD6FD-CCE9-5CD4-E5E5-06ECEAAF02B9}"/>
                    </a:ext>
                  </a:extLst>
                </p:cNvPr>
                <p:cNvSpPr/>
                <p:nvPr/>
              </p:nvSpPr>
              <p:spPr>
                <a:xfrm>
                  <a:off x="7807403" y="-603455"/>
                  <a:ext cx="345320" cy="207266"/>
                </a:xfrm>
                <a:custGeom>
                  <a:avLst/>
                  <a:gdLst>
                    <a:gd name="connsiteX0" fmla="*/ 127333 w 127333"/>
                    <a:gd name="connsiteY0" fmla="*/ 76428 h 76427"/>
                    <a:gd name="connsiteX1" fmla="*/ 0 w 127333"/>
                    <a:gd name="connsiteY1" fmla="*/ 12726 h 76427"/>
                    <a:gd name="connsiteX2" fmla="*/ 0 w 127333"/>
                    <a:gd name="connsiteY2" fmla="*/ 0 h 76427"/>
                    <a:gd name="connsiteX3" fmla="*/ 127333 w 127333"/>
                    <a:gd name="connsiteY3" fmla="*/ 63701 h 76427"/>
                    <a:gd name="connsiteX4" fmla="*/ 127333 w 127333"/>
                    <a:gd name="connsiteY4" fmla="*/ 76428 h 76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76427">
                      <a:moveTo>
                        <a:pt x="127333" y="76428"/>
                      </a:moveTo>
                      <a:lnTo>
                        <a:pt x="0" y="12726"/>
                      </a:lnTo>
                      <a:lnTo>
                        <a:pt x="0" y="0"/>
                      </a:lnTo>
                      <a:lnTo>
                        <a:pt x="127333" y="63701"/>
                      </a:lnTo>
                      <a:lnTo>
                        <a:pt x="127333" y="76428"/>
                      </a:lnTo>
                      <a:close/>
                    </a:path>
                  </a:pathLst>
                </a:custGeom>
                <a:solidFill>
                  <a:srgbClr val="D4D4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0" name="Freeform: Shape 9484">
                  <a:extLst>
                    <a:ext uri="{FF2B5EF4-FFF2-40B4-BE49-F238E27FC236}">
                      <a16:creationId xmlns:a16="http://schemas.microsoft.com/office/drawing/2014/main" id="{96A2F0BB-9260-C0A5-7312-707BE3A91EAC}"/>
                    </a:ext>
                  </a:extLst>
                </p:cNvPr>
                <p:cNvSpPr/>
                <p:nvPr/>
              </p:nvSpPr>
              <p:spPr>
                <a:xfrm>
                  <a:off x="7807403" y="-611849"/>
                  <a:ext cx="362484" cy="181147"/>
                </a:xfrm>
                <a:custGeom>
                  <a:avLst/>
                  <a:gdLst>
                    <a:gd name="connsiteX0" fmla="*/ 0 w 133662"/>
                    <a:gd name="connsiteY0" fmla="*/ 3164 h 66796"/>
                    <a:gd name="connsiteX1" fmla="*/ 127333 w 133662"/>
                    <a:gd name="connsiteY1" fmla="*/ 66797 h 66796"/>
                    <a:gd name="connsiteX2" fmla="*/ 133662 w 133662"/>
                    <a:gd name="connsiteY2" fmla="*/ 63632 h 66796"/>
                    <a:gd name="connsiteX3" fmla="*/ 6329 w 133662"/>
                    <a:gd name="connsiteY3" fmla="*/ 0 h 66796"/>
                    <a:gd name="connsiteX4" fmla="*/ 0 w 133662"/>
                    <a:gd name="connsiteY4" fmla="*/ 3164 h 66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2" h="66796">
                      <a:moveTo>
                        <a:pt x="0" y="3164"/>
                      </a:moveTo>
                      <a:lnTo>
                        <a:pt x="127333" y="66797"/>
                      </a:lnTo>
                      <a:lnTo>
                        <a:pt x="133662" y="63632"/>
                      </a:lnTo>
                      <a:lnTo>
                        <a:pt x="6329" y="0"/>
                      </a:lnTo>
                      <a:lnTo>
                        <a:pt x="0" y="3164"/>
                      </a:lnTo>
                      <a:close/>
                    </a:path>
                  </a:pathLst>
                </a:custGeom>
                <a:solidFill>
                  <a:srgbClr val="E8E8E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1" name="Freeform: Shape 9485">
                  <a:extLst>
                    <a:ext uri="{FF2B5EF4-FFF2-40B4-BE49-F238E27FC236}">
                      <a16:creationId xmlns:a16="http://schemas.microsoft.com/office/drawing/2014/main" id="{31A5F01B-CBCF-DA74-90F3-E7D1605B65FD}"/>
                    </a:ext>
                  </a:extLst>
                </p:cNvPr>
                <p:cNvSpPr/>
                <p:nvPr/>
              </p:nvSpPr>
              <p:spPr>
                <a:xfrm>
                  <a:off x="8152723" y="-439282"/>
                  <a:ext cx="17162" cy="43093"/>
                </a:xfrm>
                <a:custGeom>
                  <a:avLst/>
                  <a:gdLst>
                    <a:gd name="connsiteX0" fmla="*/ 0 w 6328"/>
                    <a:gd name="connsiteY0" fmla="*/ 15891 h 15890"/>
                    <a:gd name="connsiteX1" fmla="*/ 0 w 6328"/>
                    <a:gd name="connsiteY1" fmla="*/ 3164 h 15890"/>
                    <a:gd name="connsiteX2" fmla="*/ 6329 w 6328"/>
                    <a:gd name="connsiteY2" fmla="*/ 0 h 15890"/>
                    <a:gd name="connsiteX3" fmla="*/ 6329 w 6328"/>
                    <a:gd name="connsiteY3" fmla="*/ 12658 h 15890"/>
                    <a:gd name="connsiteX4" fmla="*/ 0 w 6328"/>
                    <a:gd name="connsiteY4" fmla="*/ 15891 h 15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 h="15890">
                      <a:moveTo>
                        <a:pt x="0" y="15891"/>
                      </a:moveTo>
                      <a:lnTo>
                        <a:pt x="0" y="3164"/>
                      </a:lnTo>
                      <a:lnTo>
                        <a:pt x="6329" y="0"/>
                      </a:lnTo>
                      <a:lnTo>
                        <a:pt x="6329" y="12658"/>
                      </a:lnTo>
                      <a:lnTo>
                        <a:pt x="0" y="15891"/>
                      </a:lnTo>
                      <a:close/>
                    </a:path>
                  </a:pathLst>
                </a:custGeom>
                <a:solidFill>
                  <a:srgbClr val="C9C9C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2" name="Freeform: Shape 9486">
                  <a:extLst>
                    <a:ext uri="{FF2B5EF4-FFF2-40B4-BE49-F238E27FC236}">
                      <a16:creationId xmlns:a16="http://schemas.microsoft.com/office/drawing/2014/main" id="{6BDE4F42-F66B-011E-4DBB-2D4678FC62D3}"/>
                    </a:ext>
                  </a:extLst>
                </p:cNvPr>
                <p:cNvSpPr/>
                <p:nvPr/>
              </p:nvSpPr>
              <p:spPr>
                <a:xfrm>
                  <a:off x="7695887" y="-567120"/>
                  <a:ext cx="173033" cy="86655"/>
                </a:xfrm>
                <a:custGeom>
                  <a:avLst/>
                  <a:gdLst>
                    <a:gd name="connsiteX0" fmla="*/ 54466 w 63804"/>
                    <a:gd name="connsiteY0" fmla="*/ 4695 h 31953"/>
                    <a:gd name="connsiteX1" fmla="*/ 54466 w 63804"/>
                    <a:gd name="connsiteY1" fmla="*/ 27259 h 31953"/>
                    <a:gd name="connsiteX2" fmla="*/ 9338 w 63804"/>
                    <a:gd name="connsiteY2" fmla="*/ 27259 h 31953"/>
                    <a:gd name="connsiteX3" fmla="*/ 9338 w 63804"/>
                    <a:gd name="connsiteY3" fmla="*/ 4695 h 31953"/>
                    <a:gd name="connsiteX4" fmla="*/ 54466 w 63804"/>
                    <a:gd name="connsiteY4" fmla="*/ 4695 h 31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04" h="31953">
                      <a:moveTo>
                        <a:pt x="54466" y="4695"/>
                      </a:moveTo>
                      <a:cubicBezTo>
                        <a:pt x="66917" y="10955"/>
                        <a:pt x="66917" y="20999"/>
                        <a:pt x="54466" y="27259"/>
                      </a:cubicBezTo>
                      <a:cubicBezTo>
                        <a:pt x="42014" y="33519"/>
                        <a:pt x="21790" y="33519"/>
                        <a:pt x="9338" y="27259"/>
                      </a:cubicBezTo>
                      <a:cubicBezTo>
                        <a:pt x="-3113" y="20999"/>
                        <a:pt x="-3113" y="10955"/>
                        <a:pt x="9338" y="4695"/>
                      </a:cubicBezTo>
                      <a:cubicBezTo>
                        <a:pt x="21790" y="-1565"/>
                        <a:pt x="42014" y="-1565"/>
                        <a:pt x="54466" y="4695"/>
                      </a:cubicBezTo>
                      <a:close/>
                    </a:path>
                  </a:pathLst>
                </a:custGeom>
                <a:solidFill>
                  <a:srgbClr val="B9B9B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3" name="Freeform: Shape 9487">
                  <a:extLst>
                    <a:ext uri="{FF2B5EF4-FFF2-40B4-BE49-F238E27FC236}">
                      <a16:creationId xmlns:a16="http://schemas.microsoft.com/office/drawing/2014/main" id="{FD082F52-E798-5859-99EE-A76DE9C46F98}"/>
                    </a:ext>
                  </a:extLst>
                </p:cNvPr>
                <p:cNvSpPr/>
                <p:nvPr/>
              </p:nvSpPr>
              <p:spPr>
                <a:xfrm>
                  <a:off x="7695887" y="-569360"/>
                  <a:ext cx="173033" cy="86655"/>
                </a:xfrm>
                <a:custGeom>
                  <a:avLst/>
                  <a:gdLst>
                    <a:gd name="connsiteX0" fmla="*/ 54466 w 63804"/>
                    <a:gd name="connsiteY0" fmla="*/ 4695 h 31953"/>
                    <a:gd name="connsiteX1" fmla="*/ 54466 w 63804"/>
                    <a:gd name="connsiteY1" fmla="*/ 27259 h 31953"/>
                    <a:gd name="connsiteX2" fmla="*/ 9338 w 63804"/>
                    <a:gd name="connsiteY2" fmla="*/ 27259 h 31953"/>
                    <a:gd name="connsiteX3" fmla="*/ 9338 w 63804"/>
                    <a:gd name="connsiteY3" fmla="*/ 4695 h 31953"/>
                    <a:gd name="connsiteX4" fmla="*/ 54466 w 63804"/>
                    <a:gd name="connsiteY4" fmla="*/ 4695 h 31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04" h="31953">
                      <a:moveTo>
                        <a:pt x="54466" y="4695"/>
                      </a:moveTo>
                      <a:cubicBezTo>
                        <a:pt x="66917" y="10955"/>
                        <a:pt x="66917" y="20999"/>
                        <a:pt x="54466" y="27259"/>
                      </a:cubicBezTo>
                      <a:cubicBezTo>
                        <a:pt x="42014" y="33519"/>
                        <a:pt x="21790" y="33519"/>
                        <a:pt x="9338" y="27259"/>
                      </a:cubicBezTo>
                      <a:cubicBezTo>
                        <a:pt x="-3113" y="20999"/>
                        <a:pt x="-3113" y="10955"/>
                        <a:pt x="9338" y="4695"/>
                      </a:cubicBezTo>
                      <a:cubicBezTo>
                        <a:pt x="21790" y="-1565"/>
                        <a:pt x="42014" y="-1565"/>
                        <a:pt x="54466" y="4695"/>
                      </a:cubicBezTo>
                      <a:close/>
                    </a:path>
                  </a:pathLst>
                </a:custGeom>
                <a:solidFill>
                  <a:srgbClr val="D1D2D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4" name="Freeform: Shape 9488">
                  <a:extLst>
                    <a:ext uri="{FF2B5EF4-FFF2-40B4-BE49-F238E27FC236}">
                      <a16:creationId xmlns:a16="http://schemas.microsoft.com/office/drawing/2014/main" id="{3DFA9245-53B9-861E-88AE-1175D30D8A28}"/>
                    </a:ext>
                  </a:extLst>
                </p:cNvPr>
                <p:cNvSpPr/>
                <p:nvPr/>
              </p:nvSpPr>
              <p:spPr>
                <a:xfrm>
                  <a:off x="7695841" y="-637409"/>
                  <a:ext cx="172938" cy="111374"/>
                </a:xfrm>
                <a:custGeom>
                  <a:avLst/>
                  <a:gdLst>
                    <a:gd name="connsiteX0" fmla="*/ 0 w 63769"/>
                    <a:gd name="connsiteY0" fmla="*/ 825 h 41068"/>
                    <a:gd name="connsiteX1" fmla="*/ 0 w 63769"/>
                    <a:gd name="connsiteY1" fmla="*/ 41069 h 41068"/>
                    <a:gd name="connsiteX2" fmla="*/ 63770 w 63769"/>
                    <a:gd name="connsiteY2" fmla="*/ 41069 h 41068"/>
                    <a:gd name="connsiteX3" fmla="*/ 63770 w 63769"/>
                    <a:gd name="connsiteY3" fmla="*/ 0 h 41068"/>
                    <a:gd name="connsiteX4" fmla="*/ 0 w 63769"/>
                    <a:gd name="connsiteY4" fmla="*/ 825 h 4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69" h="41068">
                      <a:moveTo>
                        <a:pt x="0" y="825"/>
                      </a:moveTo>
                      <a:lnTo>
                        <a:pt x="0" y="41069"/>
                      </a:lnTo>
                      <a:lnTo>
                        <a:pt x="63770" y="41069"/>
                      </a:lnTo>
                      <a:lnTo>
                        <a:pt x="63770" y="0"/>
                      </a:lnTo>
                      <a:lnTo>
                        <a:pt x="0" y="825"/>
                      </a:lnTo>
                      <a:close/>
                    </a:path>
                  </a:pathLst>
                </a:custGeom>
                <a:solidFill>
                  <a:srgbClr val="D1D2D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5" name="Freeform: Shape 9489">
                  <a:extLst>
                    <a:ext uri="{FF2B5EF4-FFF2-40B4-BE49-F238E27FC236}">
                      <a16:creationId xmlns:a16="http://schemas.microsoft.com/office/drawing/2014/main" id="{EA422D6C-2A54-2E7C-7C2C-E4AF7CAF58CF}"/>
                    </a:ext>
                  </a:extLst>
                </p:cNvPr>
                <p:cNvSpPr/>
                <p:nvPr/>
              </p:nvSpPr>
              <p:spPr>
                <a:xfrm>
                  <a:off x="7709086" y="-600095"/>
                  <a:ext cx="69028" cy="102286"/>
                </a:xfrm>
                <a:custGeom>
                  <a:avLst/>
                  <a:gdLst>
                    <a:gd name="connsiteX0" fmla="*/ 0 w 25453"/>
                    <a:gd name="connsiteY0" fmla="*/ 69 h 37717"/>
                    <a:gd name="connsiteX1" fmla="*/ 0 w 25453"/>
                    <a:gd name="connsiteY1" fmla="*/ 27310 h 37717"/>
                    <a:gd name="connsiteX2" fmla="*/ 25453 w 25453"/>
                    <a:gd name="connsiteY2" fmla="*/ 37698 h 37717"/>
                    <a:gd name="connsiteX3" fmla="*/ 0 w 25453"/>
                    <a:gd name="connsiteY3" fmla="*/ 0 h 37717"/>
                  </a:gdLst>
                  <a:ahLst/>
                  <a:cxnLst>
                    <a:cxn ang="0">
                      <a:pos x="connsiteX0" y="connsiteY0"/>
                    </a:cxn>
                    <a:cxn ang="0">
                      <a:pos x="connsiteX1" y="connsiteY1"/>
                    </a:cxn>
                    <a:cxn ang="0">
                      <a:pos x="connsiteX2" y="connsiteY2"/>
                    </a:cxn>
                    <a:cxn ang="0">
                      <a:pos x="connsiteX3" y="connsiteY3"/>
                    </a:cxn>
                  </a:cxnLst>
                  <a:rect l="l" t="t" r="r" b="b"/>
                  <a:pathLst>
                    <a:path w="25453" h="37717">
                      <a:moveTo>
                        <a:pt x="0" y="69"/>
                      </a:moveTo>
                      <a:lnTo>
                        <a:pt x="0" y="27310"/>
                      </a:lnTo>
                      <a:cubicBezTo>
                        <a:pt x="0" y="27310"/>
                        <a:pt x="5022" y="38248"/>
                        <a:pt x="25453" y="37698"/>
                      </a:cubicBezTo>
                      <a:cubicBezTo>
                        <a:pt x="7567" y="27310"/>
                        <a:pt x="3302" y="21394"/>
                        <a:pt x="0" y="0"/>
                      </a:cubicBezTo>
                      <a:close/>
                    </a:path>
                  </a:pathLst>
                </a:custGeom>
                <a:solidFill>
                  <a:srgbClr val="E6E6E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6" name="Freeform: Shape 9490">
                  <a:extLst>
                    <a:ext uri="{FF2B5EF4-FFF2-40B4-BE49-F238E27FC236}">
                      <a16:creationId xmlns:a16="http://schemas.microsoft.com/office/drawing/2014/main" id="{6ADEF3FE-3838-8F86-87BC-ACFCEEF20409}"/>
                    </a:ext>
                  </a:extLst>
                </p:cNvPr>
                <p:cNvSpPr/>
                <p:nvPr/>
              </p:nvSpPr>
              <p:spPr>
                <a:xfrm>
                  <a:off x="7695887" y="-680738"/>
                  <a:ext cx="173033" cy="86655"/>
                </a:xfrm>
                <a:custGeom>
                  <a:avLst/>
                  <a:gdLst>
                    <a:gd name="connsiteX0" fmla="*/ 54466 w 63804"/>
                    <a:gd name="connsiteY0" fmla="*/ 4695 h 31953"/>
                    <a:gd name="connsiteX1" fmla="*/ 54466 w 63804"/>
                    <a:gd name="connsiteY1" fmla="*/ 27259 h 31953"/>
                    <a:gd name="connsiteX2" fmla="*/ 9338 w 63804"/>
                    <a:gd name="connsiteY2" fmla="*/ 27259 h 31953"/>
                    <a:gd name="connsiteX3" fmla="*/ 9338 w 63804"/>
                    <a:gd name="connsiteY3" fmla="*/ 4695 h 31953"/>
                    <a:gd name="connsiteX4" fmla="*/ 54466 w 63804"/>
                    <a:gd name="connsiteY4" fmla="*/ 4695 h 31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04" h="31953">
                      <a:moveTo>
                        <a:pt x="54466" y="4695"/>
                      </a:moveTo>
                      <a:cubicBezTo>
                        <a:pt x="66917" y="10955"/>
                        <a:pt x="66917" y="20999"/>
                        <a:pt x="54466" y="27259"/>
                      </a:cubicBezTo>
                      <a:cubicBezTo>
                        <a:pt x="42014" y="33519"/>
                        <a:pt x="21790" y="33519"/>
                        <a:pt x="9338" y="27259"/>
                      </a:cubicBezTo>
                      <a:cubicBezTo>
                        <a:pt x="-3113" y="20999"/>
                        <a:pt x="-3113" y="10955"/>
                        <a:pt x="9338" y="4695"/>
                      </a:cubicBezTo>
                      <a:cubicBezTo>
                        <a:pt x="21790" y="-1565"/>
                        <a:pt x="42014" y="-1565"/>
                        <a:pt x="54466" y="4695"/>
                      </a:cubicBezTo>
                      <a:close/>
                    </a:path>
                  </a:pathLst>
                </a:custGeom>
                <a:solidFill>
                  <a:srgbClr val="E6E6E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7" name="Freeform: Shape 9491">
                  <a:extLst>
                    <a:ext uri="{FF2B5EF4-FFF2-40B4-BE49-F238E27FC236}">
                      <a16:creationId xmlns:a16="http://schemas.microsoft.com/office/drawing/2014/main" id="{26C9D0B3-0B74-DB92-2828-F6349A1230BD}"/>
                    </a:ext>
                  </a:extLst>
                </p:cNvPr>
                <p:cNvSpPr/>
                <p:nvPr/>
              </p:nvSpPr>
              <p:spPr>
                <a:xfrm>
                  <a:off x="7701669" y="-677844"/>
                  <a:ext cx="161467" cy="80732"/>
                </a:xfrm>
                <a:custGeom>
                  <a:avLst/>
                  <a:gdLst>
                    <a:gd name="connsiteX0" fmla="*/ 50820 w 59539"/>
                    <a:gd name="connsiteY0" fmla="*/ 4385 h 29769"/>
                    <a:gd name="connsiteX1" fmla="*/ 50820 w 59539"/>
                    <a:gd name="connsiteY1" fmla="*/ 25436 h 29769"/>
                    <a:gd name="connsiteX2" fmla="*/ 8719 w 59539"/>
                    <a:gd name="connsiteY2" fmla="*/ 25436 h 29769"/>
                    <a:gd name="connsiteX3" fmla="*/ 8719 w 59539"/>
                    <a:gd name="connsiteY3" fmla="*/ 4385 h 29769"/>
                    <a:gd name="connsiteX4" fmla="*/ 50820 w 59539"/>
                    <a:gd name="connsiteY4" fmla="*/ 4385 h 29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9" h="29769">
                      <a:moveTo>
                        <a:pt x="50820" y="4385"/>
                      </a:moveTo>
                      <a:cubicBezTo>
                        <a:pt x="62446" y="10233"/>
                        <a:pt x="62446" y="19657"/>
                        <a:pt x="50820" y="25436"/>
                      </a:cubicBezTo>
                      <a:cubicBezTo>
                        <a:pt x="39194" y="31214"/>
                        <a:pt x="20345" y="31214"/>
                        <a:pt x="8719" y="25436"/>
                      </a:cubicBezTo>
                      <a:cubicBezTo>
                        <a:pt x="-2906" y="19588"/>
                        <a:pt x="-2906" y="10164"/>
                        <a:pt x="8719" y="4385"/>
                      </a:cubicBezTo>
                      <a:cubicBezTo>
                        <a:pt x="20345" y="-1462"/>
                        <a:pt x="39194" y="-1462"/>
                        <a:pt x="50820" y="4385"/>
                      </a:cubicBezTo>
                      <a:close/>
                    </a:path>
                  </a:pathLst>
                </a:custGeom>
                <a:solidFill>
                  <a:srgbClr val="F3F3F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8" name="Freeform: Shape 9492">
                  <a:extLst>
                    <a:ext uri="{FF2B5EF4-FFF2-40B4-BE49-F238E27FC236}">
                      <a16:creationId xmlns:a16="http://schemas.microsoft.com/office/drawing/2014/main" id="{C358B6AE-E7AD-E176-D2E6-AA04D09707D0}"/>
                    </a:ext>
                  </a:extLst>
                </p:cNvPr>
                <p:cNvSpPr/>
                <p:nvPr/>
              </p:nvSpPr>
              <p:spPr>
                <a:xfrm>
                  <a:off x="7755726" y="-670617"/>
                  <a:ext cx="59139" cy="31901"/>
                </a:xfrm>
                <a:custGeom>
                  <a:avLst/>
                  <a:gdLst>
                    <a:gd name="connsiteX0" fmla="*/ 2752 w 21807"/>
                    <a:gd name="connsiteY0" fmla="*/ 11763 h 11763"/>
                    <a:gd name="connsiteX1" fmla="*/ 2752 w 21807"/>
                    <a:gd name="connsiteY1" fmla="*/ 6054 h 11763"/>
                    <a:gd name="connsiteX2" fmla="*/ 6054 w 21807"/>
                    <a:gd name="connsiteY2" fmla="*/ 2752 h 11763"/>
                    <a:gd name="connsiteX3" fmla="*/ 15753 w 21807"/>
                    <a:gd name="connsiteY3" fmla="*/ 2752 h 11763"/>
                    <a:gd name="connsiteX4" fmla="*/ 19055 w 21807"/>
                    <a:gd name="connsiteY4" fmla="*/ 6054 h 11763"/>
                    <a:gd name="connsiteX5" fmla="*/ 19055 w 21807"/>
                    <a:gd name="connsiteY5" fmla="*/ 11763 h 11763"/>
                    <a:gd name="connsiteX6" fmla="*/ 21807 w 21807"/>
                    <a:gd name="connsiteY6" fmla="*/ 11763 h 11763"/>
                    <a:gd name="connsiteX7" fmla="*/ 21807 w 21807"/>
                    <a:gd name="connsiteY7" fmla="*/ 3302 h 11763"/>
                    <a:gd name="connsiteX8" fmla="*/ 18505 w 21807"/>
                    <a:gd name="connsiteY8" fmla="*/ 0 h 11763"/>
                    <a:gd name="connsiteX9" fmla="*/ 3302 w 21807"/>
                    <a:gd name="connsiteY9" fmla="*/ 0 h 11763"/>
                    <a:gd name="connsiteX10" fmla="*/ 0 w 21807"/>
                    <a:gd name="connsiteY10" fmla="*/ 3302 h 11763"/>
                    <a:gd name="connsiteX11" fmla="*/ 0 w 21807"/>
                    <a:gd name="connsiteY11" fmla="*/ 11763 h 11763"/>
                    <a:gd name="connsiteX12" fmla="*/ 2752 w 21807"/>
                    <a:gd name="connsiteY12" fmla="*/ 11763 h 1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07" h="11763">
                      <a:moveTo>
                        <a:pt x="2752" y="11763"/>
                      </a:moveTo>
                      <a:lnTo>
                        <a:pt x="2752" y="6054"/>
                      </a:lnTo>
                      <a:cubicBezTo>
                        <a:pt x="2752" y="4196"/>
                        <a:pt x="4265" y="2752"/>
                        <a:pt x="6054" y="2752"/>
                      </a:cubicBezTo>
                      <a:lnTo>
                        <a:pt x="15753" y="2752"/>
                      </a:lnTo>
                      <a:cubicBezTo>
                        <a:pt x="17611" y="2752"/>
                        <a:pt x="19055" y="4265"/>
                        <a:pt x="19055" y="6054"/>
                      </a:cubicBezTo>
                      <a:lnTo>
                        <a:pt x="19055" y="11763"/>
                      </a:lnTo>
                      <a:lnTo>
                        <a:pt x="21807" y="11763"/>
                      </a:lnTo>
                      <a:lnTo>
                        <a:pt x="21807" y="3302"/>
                      </a:lnTo>
                      <a:cubicBezTo>
                        <a:pt x="21807" y="1445"/>
                        <a:pt x="20294" y="0"/>
                        <a:pt x="18505" y="0"/>
                      </a:cubicBezTo>
                      <a:lnTo>
                        <a:pt x="3302" y="0"/>
                      </a:lnTo>
                      <a:cubicBezTo>
                        <a:pt x="1445" y="0"/>
                        <a:pt x="0" y="1513"/>
                        <a:pt x="0" y="3302"/>
                      </a:cubicBezTo>
                      <a:lnTo>
                        <a:pt x="0" y="11763"/>
                      </a:lnTo>
                      <a:lnTo>
                        <a:pt x="2752" y="11763"/>
                      </a:lnTo>
                      <a:close/>
                    </a:path>
                  </a:pathLst>
                </a:custGeom>
                <a:solidFill>
                  <a:srgbClr val="E0E1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9" name="Freeform: Shape 9493">
                  <a:extLst>
                    <a:ext uri="{FF2B5EF4-FFF2-40B4-BE49-F238E27FC236}">
                      <a16:creationId xmlns:a16="http://schemas.microsoft.com/office/drawing/2014/main" id="{EF0B6AB2-DED8-C9AB-A83A-09E58D227289}"/>
                    </a:ext>
                  </a:extLst>
                </p:cNvPr>
                <p:cNvSpPr/>
                <p:nvPr/>
              </p:nvSpPr>
              <p:spPr>
                <a:xfrm>
                  <a:off x="7755726" y="-668376"/>
                  <a:ext cx="59139" cy="31901"/>
                </a:xfrm>
                <a:custGeom>
                  <a:avLst/>
                  <a:gdLst>
                    <a:gd name="connsiteX0" fmla="*/ 2752 w 21807"/>
                    <a:gd name="connsiteY0" fmla="*/ 11763 h 11763"/>
                    <a:gd name="connsiteX1" fmla="*/ 2752 w 21807"/>
                    <a:gd name="connsiteY1" fmla="*/ 6054 h 11763"/>
                    <a:gd name="connsiteX2" fmla="*/ 6054 w 21807"/>
                    <a:gd name="connsiteY2" fmla="*/ 2752 h 11763"/>
                    <a:gd name="connsiteX3" fmla="*/ 15753 w 21807"/>
                    <a:gd name="connsiteY3" fmla="*/ 2752 h 11763"/>
                    <a:gd name="connsiteX4" fmla="*/ 19055 w 21807"/>
                    <a:gd name="connsiteY4" fmla="*/ 6054 h 11763"/>
                    <a:gd name="connsiteX5" fmla="*/ 19055 w 21807"/>
                    <a:gd name="connsiteY5" fmla="*/ 11763 h 11763"/>
                    <a:gd name="connsiteX6" fmla="*/ 21807 w 21807"/>
                    <a:gd name="connsiteY6" fmla="*/ 11763 h 11763"/>
                    <a:gd name="connsiteX7" fmla="*/ 21807 w 21807"/>
                    <a:gd name="connsiteY7" fmla="*/ 3302 h 11763"/>
                    <a:gd name="connsiteX8" fmla="*/ 18505 w 21807"/>
                    <a:gd name="connsiteY8" fmla="*/ 0 h 11763"/>
                    <a:gd name="connsiteX9" fmla="*/ 3302 w 21807"/>
                    <a:gd name="connsiteY9" fmla="*/ 0 h 11763"/>
                    <a:gd name="connsiteX10" fmla="*/ 0 w 21807"/>
                    <a:gd name="connsiteY10" fmla="*/ 3302 h 11763"/>
                    <a:gd name="connsiteX11" fmla="*/ 0 w 21807"/>
                    <a:gd name="connsiteY11" fmla="*/ 11763 h 11763"/>
                    <a:gd name="connsiteX12" fmla="*/ 2752 w 21807"/>
                    <a:gd name="connsiteY12" fmla="*/ 11763 h 1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07" h="11763">
                      <a:moveTo>
                        <a:pt x="2752" y="11763"/>
                      </a:moveTo>
                      <a:lnTo>
                        <a:pt x="2752" y="6054"/>
                      </a:lnTo>
                      <a:cubicBezTo>
                        <a:pt x="2752" y="4196"/>
                        <a:pt x="4265" y="2752"/>
                        <a:pt x="6054" y="2752"/>
                      </a:cubicBezTo>
                      <a:lnTo>
                        <a:pt x="15753" y="2752"/>
                      </a:lnTo>
                      <a:cubicBezTo>
                        <a:pt x="17611" y="2752"/>
                        <a:pt x="19055" y="4265"/>
                        <a:pt x="19055" y="6054"/>
                      </a:cubicBezTo>
                      <a:lnTo>
                        <a:pt x="19055" y="11763"/>
                      </a:lnTo>
                      <a:lnTo>
                        <a:pt x="21807" y="11763"/>
                      </a:lnTo>
                      <a:lnTo>
                        <a:pt x="21807" y="3302"/>
                      </a:lnTo>
                      <a:cubicBezTo>
                        <a:pt x="21807" y="1445"/>
                        <a:pt x="20294" y="0"/>
                        <a:pt x="18505" y="0"/>
                      </a:cubicBezTo>
                      <a:lnTo>
                        <a:pt x="3302" y="0"/>
                      </a:lnTo>
                      <a:cubicBezTo>
                        <a:pt x="1445" y="0"/>
                        <a:pt x="0" y="1513"/>
                        <a:pt x="0" y="3302"/>
                      </a:cubicBezTo>
                      <a:lnTo>
                        <a:pt x="0" y="11763"/>
                      </a:lnTo>
                      <a:lnTo>
                        <a:pt x="2752" y="11763"/>
                      </a:ln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0" name="Freeform: Shape 9494">
                  <a:extLst>
                    <a:ext uri="{FF2B5EF4-FFF2-40B4-BE49-F238E27FC236}">
                      <a16:creationId xmlns:a16="http://schemas.microsoft.com/office/drawing/2014/main" id="{B97BF3A7-AC67-D2C4-B0F2-5544A5A79E6C}"/>
                    </a:ext>
                  </a:extLst>
                </p:cNvPr>
                <p:cNvSpPr/>
                <p:nvPr/>
              </p:nvSpPr>
              <p:spPr>
                <a:xfrm>
                  <a:off x="7729233" y="-640208"/>
                  <a:ext cx="89920" cy="29004"/>
                </a:xfrm>
                <a:custGeom>
                  <a:avLst/>
                  <a:gdLst>
                    <a:gd name="connsiteX0" fmla="*/ 0 w 33157"/>
                    <a:gd name="connsiteY0" fmla="*/ 0 h 10695"/>
                    <a:gd name="connsiteX1" fmla="*/ 15134 w 33157"/>
                    <a:gd name="connsiteY1" fmla="*/ 8255 h 10695"/>
                    <a:gd name="connsiteX2" fmla="*/ 33158 w 33157"/>
                    <a:gd name="connsiteY2" fmla="*/ 6948 h 10695"/>
                    <a:gd name="connsiteX3" fmla="*/ 14584 w 33157"/>
                    <a:gd name="connsiteY3" fmla="*/ 10388 h 10695"/>
                    <a:gd name="connsiteX4" fmla="*/ 0 w 33157"/>
                    <a:gd name="connsiteY4" fmla="*/ 69 h 10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7" h="10695">
                      <a:moveTo>
                        <a:pt x="0" y="0"/>
                      </a:moveTo>
                      <a:cubicBezTo>
                        <a:pt x="0" y="0"/>
                        <a:pt x="4128" y="6879"/>
                        <a:pt x="15134" y="8255"/>
                      </a:cubicBezTo>
                      <a:cubicBezTo>
                        <a:pt x="26829" y="9218"/>
                        <a:pt x="33158" y="6948"/>
                        <a:pt x="33158" y="6948"/>
                      </a:cubicBezTo>
                      <a:cubicBezTo>
                        <a:pt x="33158" y="6948"/>
                        <a:pt x="23596" y="11970"/>
                        <a:pt x="14584" y="10388"/>
                      </a:cubicBezTo>
                      <a:cubicBezTo>
                        <a:pt x="5572" y="8805"/>
                        <a:pt x="0" y="69"/>
                        <a:pt x="0" y="69"/>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1" name="Freeform: Shape 9385">
                  <a:extLst>
                    <a:ext uri="{FF2B5EF4-FFF2-40B4-BE49-F238E27FC236}">
                      <a16:creationId xmlns:a16="http://schemas.microsoft.com/office/drawing/2014/main" id="{085D73FA-7383-C088-3FBD-998B84ED38F8}"/>
                    </a:ext>
                  </a:extLst>
                </p:cNvPr>
                <p:cNvSpPr/>
                <p:nvPr/>
              </p:nvSpPr>
              <p:spPr>
                <a:xfrm>
                  <a:off x="7114893" y="-188733"/>
                  <a:ext cx="19401" cy="72943"/>
                </a:xfrm>
                <a:custGeom>
                  <a:avLst/>
                  <a:gdLst>
                    <a:gd name="connsiteX0" fmla="*/ 7154 w 7154"/>
                    <a:gd name="connsiteY0" fmla="*/ 26898 h 26897"/>
                    <a:gd name="connsiteX1" fmla="*/ 0 w 7154"/>
                    <a:gd name="connsiteY1" fmla="*/ 23596 h 26897"/>
                    <a:gd name="connsiteX2" fmla="*/ 0 w 7154"/>
                    <a:gd name="connsiteY2" fmla="*/ 0 h 26897"/>
                    <a:gd name="connsiteX3" fmla="*/ 7154 w 7154"/>
                    <a:gd name="connsiteY3" fmla="*/ 3302 h 26897"/>
                    <a:gd name="connsiteX4" fmla="*/ 7154 w 7154"/>
                    <a:gd name="connsiteY4" fmla="*/ 26898 h 2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4" h="26897">
                      <a:moveTo>
                        <a:pt x="7154" y="26898"/>
                      </a:moveTo>
                      <a:lnTo>
                        <a:pt x="0" y="23596"/>
                      </a:lnTo>
                      <a:lnTo>
                        <a:pt x="0" y="0"/>
                      </a:lnTo>
                      <a:lnTo>
                        <a:pt x="7154" y="3302"/>
                      </a:lnTo>
                      <a:lnTo>
                        <a:pt x="7154" y="26898"/>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2" name="Freeform: Shape 9386">
                  <a:extLst>
                    <a:ext uri="{FF2B5EF4-FFF2-40B4-BE49-F238E27FC236}">
                      <a16:creationId xmlns:a16="http://schemas.microsoft.com/office/drawing/2014/main" id="{C4AFFAF8-A61B-2BFA-F730-D5F2CE52D8D6}"/>
                    </a:ext>
                  </a:extLst>
                </p:cNvPr>
                <p:cNvSpPr/>
                <p:nvPr/>
              </p:nvSpPr>
              <p:spPr>
                <a:xfrm>
                  <a:off x="7114893" y="-198246"/>
                  <a:ext cx="38615" cy="18469"/>
                </a:xfrm>
                <a:custGeom>
                  <a:avLst/>
                  <a:gdLst>
                    <a:gd name="connsiteX0" fmla="*/ 0 w 14239"/>
                    <a:gd name="connsiteY0" fmla="*/ 3577 h 6810"/>
                    <a:gd name="connsiteX1" fmla="*/ 7154 w 14239"/>
                    <a:gd name="connsiteY1" fmla="*/ 6810 h 6810"/>
                    <a:gd name="connsiteX2" fmla="*/ 14240 w 14239"/>
                    <a:gd name="connsiteY2" fmla="*/ 3302 h 6810"/>
                    <a:gd name="connsiteX3" fmla="*/ 7154 w 14239"/>
                    <a:gd name="connsiteY3" fmla="*/ 0 h 6810"/>
                    <a:gd name="connsiteX4" fmla="*/ 0 w 14239"/>
                    <a:gd name="connsiteY4" fmla="*/ 3577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 h="6810">
                      <a:moveTo>
                        <a:pt x="0" y="3577"/>
                      </a:moveTo>
                      <a:lnTo>
                        <a:pt x="7154" y="6810"/>
                      </a:lnTo>
                      <a:lnTo>
                        <a:pt x="14240" y="3302"/>
                      </a:lnTo>
                      <a:lnTo>
                        <a:pt x="7154" y="0"/>
                      </a:lnTo>
                      <a:lnTo>
                        <a:pt x="0" y="3577"/>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3" name="Freeform: Shape 9387">
                  <a:extLst>
                    <a:ext uri="{FF2B5EF4-FFF2-40B4-BE49-F238E27FC236}">
                      <a16:creationId xmlns:a16="http://schemas.microsoft.com/office/drawing/2014/main" id="{610670E4-4BF2-30B1-AAEE-A440839E43AB}"/>
                    </a:ext>
                  </a:extLst>
                </p:cNvPr>
                <p:cNvSpPr/>
                <p:nvPr/>
              </p:nvSpPr>
              <p:spPr>
                <a:xfrm>
                  <a:off x="7134297" y="-189479"/>
                  <a:ext cx="19214" cy="73689"/>
                </a:xfrm>
                <a:custGeom>
                  <a:avLst/>
                  <a:gdLst>
                    <a:gd name="connsiteX0" fmla="*/ 0 w 7085"/>
                    <a:gd name="connsiteY0" fmla="*/ 27173 h 27172"/>
                    <a:gd name="connsiteX1" fmla="*/ 0 w 7085"/>
                    <a:gd name="connsiteY1" fmla="*/ 3577 h 27172"/>
                    <a:gd name="connsiteX2" fmla="*/ 7086 w 7085"/>
                    <a:gd name="connsiteY2" fmla="*/ 0 h 27172"/>
                    <a:gd name="connsiteX3" fmla="*/ 7086 w 7085"/>
                    <a:gd name="connsiteY3" fmla="*/ 23595 h 27172"/>
                    <a:gd name="connsiteX4" fmla="*/ 0 w 7085"/>
                    <a:gd name="connsiteY4" fmla="*/ 27173 h 2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27172">
                      <a:moveTo>
                        <a:pt x="0" y="27173"/>
                      </a:moveTo>
                      <a:lnTo>
                        <a:pt x="0" y="3577"/>
                      </a:lnTo>
                      <a:lnTo>
                        <a:pt x="7086" y="0"/>
                      </a:lnTo>
                      <a:lnTo>
                        <a:pt x="7086" y="23595"/>
                      </a:lnTo>
                      <a:lnTo>
                        <a:pt x="0" y="27173"/>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4" name="Freeform: Shape 9391">
                  <a:extLst>
                    <a:ext uri="{FF2B5EF4-FFF2-40B4-BE49-F238E27FC236}">
                      <a16:creationId xmlns:a16="http://schemas.microsoft.com/office/drawing/2014/main" id="{D4884107-FFF2-7E9B-F05D-B685525AC240}"/>
                    </a:ext>
                  </a:extLst>
                </p:cNvPr>
                <p:cNvSpPr/>
                <p:nvPr/>
              </p:nvSpPr>
              <p:spPr>
                <a:xfrm>
                  <a:off x="6788973" y="-407007"/>
                  <a:ext cx="19214" cy="127231"/>
                </a:xfrm>
                <a:custGeom>
                  <a:avLst/>
                  <a:gdLst>
                    <a:gd name="connsiteX0" fmla="*/ 7086 w 7085"/>
                    <a:gd name="connsiteY0" fmla="*/ 46916 h 46915"/>
                    <a:gd name="connsiteX1" fmla="*/ 0 w 7085"/>
                    <a:gd name="connsiteY1" fmla="*/ 43614 h 46915"/>
                    <a:gd name="connsiteX2" fmla="*/ 0 w 7085"/>
                    <a:gd name="connsiteY2" fmla="*/ 0 h 46915"/>
                    <a:gd name="connsiteX3" fmla="*/ 7086 w 7085"/>
                    <a:gd name="connsiteY3" fmla="*/ 3302 h 46915"/>
                    <a:gd name="connsiteX4" fmla="*/ 7086 w 7085"/>
                    <a:gd name="connsiteY4" fmla="*/ 46916 h 46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46915">
                      <a:moveTo>
                        <a:pt x="7086" y="46916"/>
                      </a:moveTo>
                      <a:lnTo>
                        <a:pt x="0" y="43614"/>
                      </a:lnTo>
                      <a:lnTo>
                        <a:pt x="0" y="0"/>
                      </a:lnTo>
                      <a:lnTo>
                        <a:pt x="7086" y="3302"/>
                      </a:lnTo>
                      <a:lnTo>
                        <a:pt x="7086" y="46916"/>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5" name="Freeform: Shape 9392">
                  <a:extLst>
                    <a:ext uri="{FF2B5EF4-FFF2-40B4-BE49-F238E27FC236}">
                      <a16:creationId xmlns:a16="http://schemas.microsoft.com/office/drawing/2014/main" id="{31C0B034-B760-A8FA-22AC-2A0475FE2737}"/>
                    </a:ext>
                  </a:extLst>
                </p:cNvPr>
                <p:cNvSpPr/>
                <p:nvPr/>
              </p:nvSpPr>
              <p:spPr>
                <a:xfrm>
                  <a:off x="6788973" y="-416520"/>
                  <a:ext cx="38431" cy="18469"/>
                </a:xfrm>
                <a:custGeom>
                  <a:avLst/>
                  <a:gdLst>
                    <a:gd name="connsiteX0" fmla="*/ 0 w 14171"/>
                    <a:gd name="connsiteY0" fmla="*/ 3577 h 6810"/>
                    <a:gd name="connsiteX1" fmla="*/ 7086 w 14171"/>
                    <a:gd name="connsiteY1" fmla="*/ 6810 h 6810"/>
                    <a:gd name="connsiteX2" fmla="*/ 14171 w 14171"/>
                    <a:gd name="connsiteY2" fmla="*/ 3302 h 6810"/>
                    <a:gd name="connsiteX3" fmla="*/ 7086 w 14171"/>
                    <a:gd name="connsiteY3" fmla="*/ 0 h 6810"/>
                    <a:gd name="connsiteX4" fmla="*/ 0 w 14171"/>
                    <a:gd name="connsiteY4" fmla="*/ 3577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1" h="6810">
                      <a:moveTo>
                        <a:pt x="0" y="3577"/>
                      </a:moveTo>
                      <a:lnTo>
                        <a:pt x="7086" y="6810"/>
                      </a:lnTo>
                      <a:lnTo>
                        <a:pt x="14171" y="3302"/>
                      </a:lnTo>
                      <a:lnTo>
                        <a:pt x="7086" y="0"/>
                      </a:lnTo>
                      <a:lnTo>
                        <a:pt x="0" y="3577"/>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6" name="Freeform: Shape 9393">
                  <a:extLst>
                    <a:ext uri="{FF2B5EF4-FFF2-40B4-BE49-F238E27FC236}">
                      <a16:creationId xmlns:a16="http://schemas.microsoft.com/office/drawing/2014/main" id="{4F052976-C4F6-FC86-572A-9055F7B18215}"/>
                    </a:ext>
                  </a:extLst>
                </p:cNvPr>
                <p:cNvSpPr/>
                <p:nvPr/>
              </p:nvSpPr>
              <p:spPr>
                <a:xfrm>
                  <a:off x="6808190" y="-407753"/>
                  <a:ext cx="19214" cy="127980"/>
                </a:xfrm>
                <a:custGeom>
                  <a:avLst/>
                  <a:gdLst>
                    <a:gd name="connsiteX0" fmla="*/ 0 w 7085"/>
                    <a:gd name="connsiteY0" fmla="*/ 47191 h 47191"/>
                    <a:gd name="connsiteX1" fmla="*/ 0 w 7085"/>
                    <a:gd name="connsiteY1" fmla="*/ 3577 h 47191"/>
                    <a:gd name="connsiteX2" fmla="*/ 7086 w 7085"/>
                    <a:gd name="connsiteY2" fmla="*/ 0 h 47191"/>
                    <a:gd name="connsiteX3" fmla="*/ 7086 w 7085"/>
                    <a:gd name="connsiteY3" fmla="*/ 43614 h 47191"/>
                    <a:gd name="connsiteX4" fmla="*/ 0 w 7085"/>
                    <a:gd name="connsiteY4" fmla="*/ 47191 h 47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47191">
                      <a:moveTo>
                        <a:pt x="0" y="47191"/>
                      </a:moveTo>
                      <a:lnTo>
                        <a:pt x="0" y="3577"/>
                      </a:lnTo>
                      <a:lnTo>
                        <a:pt x="7086" y="0"/>
                      </a:lnTo>
                      <a:lnTo>
                        <a:pt x="7086" y="43614"/>
                      </a:lnTo>
                      <a:lnTo>
                        <a:pt x="0" y="47191"/>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7" name="Freeform: Shape 9399">
                  <a:extLst>
                    <a:ext uri="{FF2B5EF4-FFF2-40B4-BE49-F238E27FC236}">
                      <a16:creationId xmlns:a16="http://schemas.microsoft.com/office/drawing/2014/main" id="{D41D54AE-EF9A-73C6-1318-DD0C42BD7592}"/>
                    </a:ext>
                  </a:extLst>
                </p:cNvPr>
                <p:cNvSpPr/>
                <p:nvPr/>
              </p:nvSpPr>
              <p:spPr>
                <a:xfrm>
                  <a:off x="6788973" y="-750461"/>
                  <a:ext cx="345320" cy="572178"/>
                </a:xfrm>
                <a:custGeom>
                  <a:avLst/>
                  <a:gdLst>
                    <a:gd name="connsiteX0" fmla="*/ 127333 w 127333"/>
                    <a:gd name="connsiteY0" fmla="*/ 210984 h 210984"/>
                    <a:gd name="connsiteX1" fmla="*/ 0 w 127333"/>
                    <a:gd name="connsiteY1" fmla="*/ 147352 h 210984"/>
                    <a:gd name="connsiteX2" fmla="*/ 0 w 127333"/>
                    <a:gd name="connsiteY2" fmla="*/ 0 h 210984"/>
                    <a:gd name="connsiteX3" fmla="*/ 127333 w 127333"/>
                    <a:gd name="connsiteY3" fmla="*/ 63701 h 210984"/>
                    <a:gd name="connsiteX4" fmla="*/ 127333 w 127333"/>
                    <a:gd name="connsiteY4" fmla="*/ 210984 h 21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210984">
                      <a:moveTo>
                        <a:pt x="127333" y="210984"/>
                      </a:moveTo>
                      <a:lnTo>
                        <a:pt x="0" y="147352"/>
                      </a:lnTo>
                      <a:lnTo>
                        <a:pt x="0" y="0"/>
                      </a:lnTo>
                      <a:lnTo>
                        <a:pt x="127333" y="63701"/>
                      </a:lnTo>
                      <a:lnTo>
                        <a:pt x="127333" y="210984"/>
                      </a:lnTo>
                      <a:close/>
                    </a:path>
                  </a:pathLst>
                </a:custGeom>
                <a:solidFill>
                  <a:srgbClr val="D4D4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8" name="Freeform: Shape 9400">
                  <a:extLst>
                    <a:ext uri="{FF2B5EF4-FFF2-40B4-BE49-F238E27FC236}">
                      <a16:creationId xmlns:a16="http://schemas.microsoft.com/office/drawing/2014/main" id="{7EF67A04-B5E3-FC07-A11A-7B31635026AA}"/>
                    </a:ext>
                  </a:extLst>
                </p:cNvPr>
                <p:cNvSpPr/>
                <p:nvPr/>
              </p:nvSpPr>
              <p:spPr>
                <a:xfrm>
                  <a:off x="6804645" y="-581439"/>
                  <a:ext cx="261557" cy="292150"/>
                </a:xfrm>
                <a:custGeom>
                  <a:avLst/>
                  <a:gdLst>
                    <a:gd name="connsiteX0" fmla="*/ 96446 w 96446"/>
                    <a:gd name="connsiteY0" fmla="*/ 107728 h 107727"/>
                    <a:gd name="connsiteX1" fmla="*/ 0 w 96446"/>
                    <a:gd name="connsiteY1" fmla="*/ 59436 h 107727"/>
                    <a:gd name="connsiteX2" fmla="*/ 0 w 96446"/>
                    <a:gd name="connsiteY2" fmla="*/ 0 h 107727"/>
                    <a:gd name="connsiteX3" fmla="*/ 96446 w 96446"/>
                    <a:gd name="connsiteY3" fmla="*/ 48223 h 107727"/>
                    <a:gd name="connsiteX4" fmla="*/ 96446 w 96446"/>
                    <a:gd name="connsiteY4" fmla="*/ 107728 h 107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6" h="107727">
                      <a:moveTo>
                        <a:pt x="96446" y="107728"/>
                      </a:moveTo>
                      <a:lnTo>
                        <a:pt x="0" y="59436"/>
                      </a:lnTo>
                      <a:lnTo>
                        <a:pt x="0" y="0"/>
                      </a:lnTo>
                      <a:lnTo>
                        <a:pt x="96446" y="48223"/>
                      </a:lnTo>
                      <a:lnTo>
                        <a:pt x="96446" y="107728"/>
                      </a:lnTo>
                      <a:close/>
                    </a:path>
                  </a:pathLst>
                </a:custGeom>
                <a:solidFill>
                  <a:srgbClr val="B4B4B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9" name="Freeform: Shape 9401">
                  <a:extLst>
                    <a:ext uri="{FF2B5EF4-FFF2-40B4-BE49-F238E27FC236}">
                      <a16:creationId xmlns:a16="http://schemas.microsoft.com/office/drawing/2014/main" id="{33FBC41D-BB8A-6E26-3747-67B52645BA07}"/>
                    </a:ext>
                  </a:extLst>
                </p:cNvPr>
                <p:cNvSpPr/>
                <p:nvPr/>
              </p:nvSpPr>
              <p:spPr>
                <a:xfrm>
                  <a:off x="6804645" y="-698414"/>
                  <a:ext cx="314353" cy="232265"/>
                </a:xfrm>
                <a:custGeom>
                  <a:avLst/>
                  <a:gdLst>
                    <a:gd name="connsiteX0" fmla="*/ 115914 w 115914"/>
                    <a:gd name="connsiteY0" fmla="*/ 85646 h 85645"/>
                    <a:gd name="connsiteX1" fmla="*/ 0 w 115914"/>
                    <a:gd name="connsiteY1" fmla="*/ 27723 h 85645"/>
                    <a:gd name="connsiteX2" fmla="*/ 0 w 115914"/>
                    <a:gd name="connsiteY2" fmla="*/ 0 h 85645"/>
                    <a:gd name="connsiteX3" fmla="*/ 115914 w 115914"/>
                    <a:gd name="connsiteY3" fmla="*/ 57923 h 85645"/>
                    <a:gd name="connsiteX4" fmla="*/ 115914 w 115914"/>
                    <a:gd name="connsiteY4" fmla="*/ 85646 h 8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14" h="85645">
                      <a:moveTo>
                        <a:pt x="115914" y="85646"/>
                      </a:moveTo>
                      <a:lnTo>
                        <a:pt x="0" y="27723"/>
                      </a:lnTo>
                      <a:lnTo>
                        <a:pt x="0" y="0"/>
                      </a:lnTo>
                      <a:lnTo>
                        <a:pt x="115914" y="57923"/>
                      </a:lnTo>
                      <a:lnTo>
                        <a:pt x="115914" y="85646"/>
                      </a:lnTo>
                      <a:close/>
                    </a:path>
                  </a:pathLst>
                </a:custGeom>
                <a:solidFill>
                  <a:srgbClr val="B4B4B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0" name="Freeform: Shape 9402">
                  <a:extLst>
                    <a:ext uri="{FF2B5EF4-FFF2-40B4-BE49-F238E27FC236}">
                      <a16:creationId xmlns:a16="http://schemas.microsoft.com/office/drawing/2014/main" id="{DD648817-DF92-B274-8399-3241EDEF5B95}"/>
                    </a:ext>
                  </a:extLst>
                </p:cNvPr>
                <p:cNvSpPr/>
                <p:nvPr/>
              </p:nvSpPr>
              <p:spPr>
                <a:xfrm>
                  <a:off x="6788973" y="-750461"/>
                  <a:ext cx="345320" cy="216780"/>
                </a:xfrm>
                <a:custGeom>
                  <a:avLst/>
                  <a:gdLst>
                    <a:gd name="connsiteX0" fmla="*/ 127333 w 127333"/>
                    <a:gd name="connsiteY0" fmla="*/ 79936 h 79935"/>
                    <a:gd name="connsiteX1" fmla="*/ 0 w 127333"/>
                    <a:gd name="connsiteY1" fmla="*/ 16304 h 79935"/>
                    <a:gd name="connsiteX2" fmla="*/ 0 w 127333"/>
                    <a:gd name="connsiteY2" fmla="*/ 0 h 79935"/>
                    <a:gd name="connsiteX3" fmla="*/ 127333 w 127333"/>
                    <a:gd name="connsiteY3" fmla="*/ 63701 h 79935"/>
                    <a:gd name="connsiteX4" fmla="*/ 127333 w 127333"/>
                    <a:gd name="connsiteY4" fmla="*/ 79936 h 79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79935">
                      <a:moveTo>
                        <a:pt x="127333" y="79936"/>
                      </a:moveTo>
                      <a:lnTo>
                        <a:pt x="0" y="16304"/>
                      </a:lnTo>
                      <a:lnTo>
                        <a:pt x="0" y="0"/>
                      </a:lnTo>
                      <a:lnTo>
                        <a:pt x="127333" y="63701"/>
                      </a:lnTo>
                      <a:lnTo>
                        <a:pt x="127333" y="79936"/>
                      </a:lnTo>
                      <a:close/>
                    </a:path>
                  </a:pathLst>
                </a:custGeom>
                <a:solidFill>
                  <a:srgbClr val="91919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1" name="Freeform: Shape 9403">
                  <a:extLst>
                    <a:ext uri="{FF2B5EF4-FFF2-40B4-BE49-F238E27FC236}">
                      <a16:creationId xmlns:a16="http://schemas.microsoft.com/office/drawing/2014/main" id="{989A2464-59BF-DD74-B1B8-81D864A069A7}"/>
                    </a:ext>
                  </a:extLst>
                </p:cNvPr>
                <p:cNvSpPr/>
                <p:nvPr/>
              </p:nvSpPr>
              <p:spPr>
                <a:xfrm>
                  <a:off x="6827220" y="-538905"/>
                  <a:ext cx="217528" cy="132083"/>
                </a:xfrm>
                <a:custGeom>
                  <a:avLst/>
                  <a:gdLst>
                    <a:gd name="connsiteX0" fmla="*/ 80211 w 80211"/>
                    <a:gd name="connsiteY0" fmla="*/ 48705 h 48704"/>
                    <a:gd name="connsiteX1" fmla="*/ 0 w 80211"/>
                    <a:gd name="connsiteY1" fmla="*/ 8599 h 48704"/>
                    <a:gd name="connsiteX2" fmla="*/ 0 w 80211"/>
                    <a:gd name="connsiteY2" fmla="*/ 0 h 48704"/>
                    <a:gd name="connsiteX3" fmla="*/ 80211 w 80211"/>
                    <a:gd name="connsiteY3" fmla="*/ 40037 h 48704"/>
                    <a:gd name="connsiteX4" fmla="*/ 80211 w 80211"/>
                    <a:gd name="connsiteY4" fmla="*/ 48705 h 48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11" h="48704">
                      <a:moveTo>
                        <a:pt x="80211" y="48705"/>
                      </a:moveTo>
                      <a:lnTo>
                        <a:pt x="0" y="8599"/>
                      </a:lnTo>
                      <a:lnTo>
                        <a:pt x="0" y="0"/>
                      </a:lnTo>
                      <a:lnTo>
                        <a:pt x="80211" y="40037"/>
                      </a:lnTo>
                      <a:lnTo>
                        <a:pt x="80211" y="48705"/>
                      </a:lnTo>
                      <a:close/>
                    </a:path>
                  </a:pathLst>
                </a:custGeom>
                <a:solidFill>
                  <a:srgbClr val="D4D4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2" name="Freeform: Shape 9404">
                  <a:extLst>
                    <a:ext uri="{FF2B5EF4-FFF2-40B4-BE49-F238E27FC236}">
                      <a16:creationId xmlns:a16="http://schemas.microsoft.com/office/drawing/2014/main" id="{25A8A27F-74C0-4793-AB86-01A72560B820}"/>
                    </a:ext>
                  </a:extLst>
                </p:cNvPr>
                <p:cNvSpPr/>
                <p:nvPr/>
              </p:nvSpPr>
              <p:spPr>
                <a:xfrm>
                  <a:off x="7021241" y="-441893"/>
                  <a:ext cx="23505" cy="35071"/>
                </a:xfrm>
                <a:custGeom>
                  <a:avLst/>
                  <a:gdLst>
                    <a:gd name="connsiteX0" fmla="*/ 8668 w 8667"/>
                    <a:gd name="connsiteY0" fmla="*/ 12933 h 12932"/>
                    <a:gd name="connsiteX1" fmla="*/ 0 w 8667"/>
                    <a:gd name="connsiteY1" fmla="*/ 8599 h 12932"/>
                    <a:gd name="connsiteX2" fmla="*/ 0 w 8667"/>
                    <a:gd name="connsiteY2" fmla="*/ 0 h 12932"/>
                    <a:gd name="connsiteX3" fmla="*/ 8668 w 8667"/>
                    <a:gd name="connsiteY3" fmla="*/ 4265 h 12932"/>
                    <a:gd name="connsiteX4" fmla="*/ 8668 w 8667"/>
                    <a:gd name="connsiteY4" fmla="*/ 12933 h 1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 h="12932">
                      <a:moveTo>
                        <a:pt x="8668" y="12933"/>
                      </a:moveTo>
                      <a:lnTo>
                        <a:pt x="0" y="8599"/>
                      </a:lnTo>
                      <a:lnTo>
                        <a:pt x="0" y="0"/>
                      </a:lnTo>
                      <a:lnTo>
                        <a:pt x="8668" y="4265"/>
                      </a:lnTo>
                      <a:lnTo>
                        <a:pt x="8668" y="12933"/>
                      </a:lnTo>
                      <a:close/>
                    </a:path>
                  </a:pathLst>
                </a:custGeom>
                <a:solidFill>
                  <a:srgbClr val="8B8A8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3" name="Freeform: Shape 9405">
                  <a:extLst>
                    <a:ext uri="{FF2B5EF4-FFF2-40B4-BE49-F238E27FC236}">
                      <a16:creationId xmlns:a16="http://schemas.microsoft.com/office/drawing/2014/main" id="{86306EB8-2DBE-0DE6-247F-81443A36CE4F}"/>
                    </a:ext>
                  </a:extLst>
                </p:cNvPr>
                <p:cNvSpPr/>
                <p:nvPr/>
              </p:nvSpPr>
              <p:spPr>
                <a:xfrm>
                  <a:off x="6827220" y="-538905"/>
                  <a:ext cx="23317" cy="35071"/>
                </a:xfrm>
                <a:custGeom>
                  <a:avLst/>
                  <a:gdLst>
                    <a:gd name="connsiteX0" fmla="*/ 8599 w 8598"/>
                    <a:gd name="connsiteY0" fmla="*/ 12933 h 12932"/>
                    <a:gd name="connsiteX1" fmla="*/ 0 w 8598"/>
                    <a:gd name="connsiteY1" fmla="*/ 8599 h 12932"/>
                    <a:gd name="connsiteX2" fmla="*/ 0 w 8598"/>
                    <a:gd name="connsiteY2" fmla="*/ 0 h 12932"/>
                    <a:gd name="connsiteX3" fmla="*/ 8599 w 8598"/>
                    <a:gd name="connsiteY3" fmla="*/ 4265 h 12932"/>
                    <a:gd name="connsiteX4" fmla="*/ 8599 w 8598"/>
                    <a:gd name="connsiteY4" fmla="*/ 12933 h 1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8" h="12932">
                      <a:moveTo>
                        <a:pt x="8599" y="12933"/>
                      </a:moveTo>
                      <a:lnTo>
                        <a:pt x="0" y="8599"/>
                      </a:lnTo>
                      <a:lnTo>
                        <a:pt x="0" y="0"/>
                      </a:lnTo>
                      <a:lnTo>
                        <a:pt x="8599" y="4265"/>
                      </a:lnTo>
                      <a:lnTo>
                        <a:pt x="8599" y="12933"/>
                      </a:lnTo>
                      <a:close/>
                    </a:path>
                  </a:pathLst>
                </a:custGeom>
                <a:solidFill>
                  <a:srgbClr val="8B8A8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4" name="Freeform: Shape 9411">
                  <a:extLst>
                    <a:ext uri="{FF2B5EF4-FFF2-40B4-BE49-F238E27FC236}">
                      <a16:creationId xmlns:a16="http://schemas.microsoft.com/office/drawing/2014/main" id="{1C743BA7-E954-64EC-A12B-959A724D1FFB}"/>
                    </a:ext>
                  </a:extLst>
                </p:cNvPr>
                <p:cNvSpPr/>
                <p:nvPr/>
              </p:nvSpPr>
              <p:spPr>
                <a:xfrm>
                  <a:off x="6836362" y="-653716"/>
                  <a:ext cx="23133" cy="26054"/>
                </a:xfrm>
                <a:custGeom>
                  <a:avLst/>
                  <a:gdLst>
                    <a:gd name="connsiteX0" fmla="*/ 8530 w 8530"/>
                    <a:gd name="connsiteY0" fmla="*/ 6977 h 9607"/>
                    <a:gd name="connsiteX1" fmla="*/ 4265 w 8530"/>
                    <a:gd name="connsiteY1" fmla="*/ 9109 h 9607"/>
                    <a:gd name="connsiteX2" fmla="*/ 0 w 8530"/>
                    <a:gd name="connsiteY2" fmla="*/ 2643 h 9607"/>
                    <a:gd name="connsiteX3" fmla="*/ 4265 w 8530"/>
                    <a:gd name="connsiteY3" fmla="*/ 510 h 9607"/>
                    <a:gd name="connsiteX4" fmla="*/ 8530 w 8530"/>
                    <a:gd name="connsiteY4" fmla="*/ 6977 h 9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9607">
                      <a:moveTo>
                        <a:pt x="8530" y="6977"/>
                      </a:moveTo>
                      <a:cubicBezTo>
                        <a:pt x="8530" y="9316"/>
                        <a:pt x="6604" y="10279"/>
                        <a:pt x="4265" y="9109"/>
                      </a:cubicBezTo>
                      <a:cubicBezTo>
                        <a:pt x="1926" y="7940"/>
                        <a:pt x="0" y="5051"/>
                        <a:pt x="0" y="2643"/>
                      </a:cubicBezTo>
                      <a:cubicBezTo>
                        <a:pt x="0" y="235"/>
                        <a:pt x="1926" y="-659"/>
                        <a:pt x="4265" y="510"/>
                      </a:cubicBezTo>
                      <a:cubicBezTo>
                        <a:pt x="6604" y="1680"/>
                        <a:pt x="8530" y="4569"/>
                        <a:pt x="8530" y="6977"/>
                      </a:cubicBezTo>
                      <a:close/>
                    </a:path>
                  </a:pathLst>
                </a:custGeom>
                <a:solidFill>
                  <a:srgbClr val="71717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5" name="Freeform: Shape 9412">
                  <a:extLst>
                    <a:ext uri="{FF2B5EF4-FFF2-40B4-BE49-F238E27FC236}">
                      <a16:creationId xmlns:a16="http://schemas.microsoft.com/office/drawing/2014/main" id="{7F0F4608-062E-3CEF-97B4-3DA612959971}"/>
                    </a:ext>
                  </a:extLst>
                </p:cNvPr>
                <p:cNvSpPr/>
                <p:nvPr/>
              </p:nvSpPr>
              <p:spPr>
                <a:xfrm>
                  <a:off x="6834309" y="-652520"/>
                  <a:ext cx="22758" cy="27236"/>
                </a:xfrm>
                <a:custGeom>
                  <a:avLst/>
                  <a:gdLst>
                    <a:gd name="connsiteX0" fmla="*/ 0 w 8392"/>
                    <a:gd name="connsiteY0" fmla="*/ 1238 h 10043"/>
                    <a:gd name="connsiteX1" fmla="*/ 1720 w 8392"/>
                    <a:gd name="connsiteY1" fmla="*/ 0 h 10043"/>
                    <a:gd name="connsiteX2" fmla="*/ 7498 w 8392"/>
                    <a:gd name="connsiteY2" fmla="*/ 3921 h 10043"/>
                    <a:gd name="connsiteX3" fmla="*/ 8392 w 8392"/>
                    <a:gd name="connsiteY3" fmla="*/ 8737 h 10043"/>
                    <a:gd name="connsiteX4" fmla="*/ 6604 w 8392"/>
                    <a:gd name="connsiteY4" fmla="*/ 10044 h 10043"/>
                    <a:gd name="connsiteX5" fmla="*/ 0 w 8392"/>
                    <a:gd name="connsiteY5" fmla="*/ 1238 h 1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2" h="10043">
                      <a:moveTo>
                        <a:pt x="0" y="1238"/>
                      </a:moveTo>
                      <a:lnTo>
                        <a:pt x="1720" y="0"/>
                      </a:lnTo>
                      <a:lnTo>
                        <a:pt x="7498" y="3921"/>
                      </a:lnTo>
                      <a:lnTo>
                        <a:pt x="8392" y="8737"/>
                      </a:lnTo>
                      <a:lnTo>
                        <a:pt x="6604" y="10044"/>
                      </a:lnTo>
                      <a:lnTo>
                        <a:pt x="0" y="1238"/>
                      </a:lnTo>
                      <a:close/>
                    </a:path>
                  </a:pathLst>
                </a:custGeom>
                <a:solidFill>
                  <a:srgbClr val="71717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6" name="Freeform: Shape 9413">
                  <a:extLst>
                    <a:ext uri="{FF2B5EF4-FFF2-40B4-BE49-F238E27FC236}">
                      <a16:creationId xmlns:a16="http://schemas.microsoft.com/office/drawing/2014/main" id="{F488F46B-3736-0847-3A43-C3FD2231CA0C}"/>
                    </a:ext>
                  </a:extLst>
                </p:cNvPr>
                <p:cNvSpPr/>
                <p:nvPr/>
              </p:nvSpPr>
              <p:spPr>
                <a:xfrm>
                  <a:off x="6831885" y="-650358"/>
                  <a:ext cx="23133" cy="26054"/>
                </a:xfrm>
                <a:custGeom>
                  <a:avLst/>
                  <a:gdLst>
                    <a:gd name="connsiteX0" fmla="*/ 8530 w 8530"/>
                    <a:gd name="connsiteY0" fmla="*/ 6977 h 9607"/>
                    <a:gd name="connsiteX1" fmla="*/ 4265 w 8530"/>
                    <a:gd name="connsiteY1" fmla="*/ 9109 h 9607"/>
                    <a:gd name="connsiteX2" fmla="*/ 0 w 8530"/>
                    <a:gd name="connsiteY2" fmla="*/ 2643 h 9607"/>
                    <a:gd name="connsiteX3" fmla="*/ 4265 w 8530"/>
                    <a:gd name="connsiteY3" fmla="*/ 510 h 9607"/>
                    <a:gd name="connsiteX4" fmla="*/ 8530 w 8530"/>
                    <a:gd name="connsiteY4" fmla="*/ 6977 h 9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9607">
                      <a:moveTo>
                        <a:pt x="8530" y="6977"/>
                      </a:moveTo>
                      <a:cubicBezTo>
                        <a:pt x="8530" y="9316"/>
                        <a:pt x="6604" y="10279"/>
                        <a:pt x="4265" y="9109"/>
                      </a:cubicBezTo>
                      <a:cubicBezTo>
                        <a:pt x="1926" y="7940"/>
                        <a:pt x="0" y="5051"/>
                        <a:pt x="0" y="2643"/>
                      </a:cubicBezTo>
                      <a:cubicBezTo>
                        <a:pt x="0" y="235"/>
                        <a:pt x="1926" y="-659"/>
                        <a:pt x="4265" y="510"/>
                      </a:cubicBezTo>
                      <a:cubicBezTo>
                        <a:pt x="6604" y="1680"/>
                        <a:pt x="8530" y="4569"/>
                        <a:pt x="8530" y="6977"/>
                      </a:cubicBezTo>
                      <a:close/>
                    </a:path>
                  </a:pathLst>
                </a:custGeom>
                <a:solidFill>
                  <a:srgbClr val="8C8C8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7" name="Freeform: Shape 9414">
                  <a:extLst>
                    <a:ext uri="{FF2B5EF4-FFF2-40B4-BE49-F238E27FC236}">
                      <a16:creationId xmlns:a16="http://schemas.microsoft.com/office/drawing/2014/main" id="{59F74E5A-5EBE-0518-57DB-A6337446A502}"/>
                    </a:ext>
                  </a:extLst>
                </p:cNvPr>
                <p:cNvSpPr/>
                <p:nvPr/>
              </p:nvSpPr>
              <p:spPr>
                <a:xfrm>
                  <a:off x="6898297" y="-619016"/>
                  <a:ext cx="23133" cy="26054"/>
                </a:xfrm>
                <a:custGeom>
                  <a:avLst/>
                  <a:gdLst>
                    <a:gd name="connsiteX0" fmla="*/ 8530 w 8530"/>
                    <a:gd name="connsiteY0" fmla="*/ 6977 h 9607"/>
                    <a:gd name="connsiteX1" fmla="*/ 4265 w 8530"/>
                    <a:gd name="connsiteY1" fmla="*/ 9109 h 9607"/>
                    <a:gd name="connsiteX2" fmla="*/ 0 w 8530"/>
                    <a:gd name="connsiteY2" fmla="*/ 2643 h 9607"/>
                    <a:gd name="connsiteX3" fmla="*/ 4265 w 8530"/>
                    <a:gd name="connsiteY3" fmla="*/ 510 h 9607"/>
                    <a:gd name="connsiteX4" fmla="*/ 8530 w 8530"/>
                    <a:gd name="connsiteY4" fmla="*/ 6977 h 9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9607">
                      <a:moveTo>
                        <a:pt x="8530" y="6977"/>
                      </a:moveTo>
                      <a:cubicBezTo>
                        <a:pt x="8530" y="9316"/>
                        <a:pt x="6604" y="10279"/>
                        <a:pt x="4265" y="9109"/>
                      </a:cubicBezTo>
                      <a:cubicBezTo>
                        <a:pt x="1926" y="7940"/>
                        <a:pt x="0" y="5051"/>
                        <a:pt x="0" y="2643"/>
                      </a:cubicBezTo>
                      <a:cubicBezTo>
                        <a:pt x="0" y="235"/>
                        <a:pt x="1926" y="-659"/>
                        <a:pt x="4265" y="510"/>
                      </a:cubicBezTo>
                      <a:cubicBezTo>
                        <a:pt x="6604" y="1680"/>
                        <a:pt x="8530" y="4569"/>
                        <a:pt x="8530" y="6977"/>
                      </a:cubicBezTo>
                      <a:close/>
                    </a:path>
                  </a:pathLst>
                </a:custGeom>
                <a:solidFill>
                  <a:srgbClr val="71717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8" name="Freeform: Shape 9415">
                  <a:extLst>
                    <a:ext uri="{FF2B5EF4-FFF2-40B4-BE49-F238E27FC236}">
                      <a16:creationId xmlns:a16="http://schemas.microsoft.com/office/drawing/2014/main" id="{31FD0AE3-5E20-2E2A-DCEA-B3E608208B19}"/>
                    </a:ext>
                  </a:extLst>
                </p:cNvPr>
                <p:cNvSpPr/>
                <p:nvPr/>
              </p:nvSpPr>
              <p:spPr>
                <a:xfrm>
                  <a:off x="6896247" y="-617820"/>
                  <a:ext cx="22758" cy="27236"/>
                </a:xfrm>
                <a:custGeom>
                  <a:avLst/>
                  <a:gdLst>
                    <a:gd name="connsiteX0" fmla="*/ 0 w 8392"/>
                    <a:gd name="connsiteY0" fmla="*/ 1238 h 10043"/>
                    <a:gd name="connsiteX1" fmla="*/ 1720 w 8392"/>
                    <a:gd name="connsiteY1" fmla="*/ 0 h 10043"/>
                    <a:gd name="connsiteX2" fmla="*/ 7498 w 8392"/>
                    <a:gd name="connsiteY2" fmla="*/ 3990 h 10043"/>
                    <a:gd name="connsiteX3" fmla="*/ 8393 w 8392"/>
                    <a:gd name="connsiteY3" fmla="*/ 8737 h 10043"/>
                    <a:gd name="connsiteX4" fmla="*/ 6604 w 8392"/>
                    <a:gd name="connsiteY4" fmla="*/ 10044 h 10043"/>
                    <a:gd name="connsiteX5" fmla="*/ 0 w 8392"/>
                    <a:gd name="connsiteY5" fmla="*/ 1238 h 1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2" h="10043">
                      <a:moveTo>
                        <a:pt x="0" y="1238"/>
                      </a:moveTo>
                      <a:lnTo>
                        <a:pt x="1720" y="0"/>
                      </a:lnTo>
                      <a:lnTo>
                        <a:pt x="7498" y="3990"/>
                      </a:lnTo>
                      <a:lnTo>
                        <a:pt x="8393" y="8737"/>
                      </a:lnTo>
                      <a:lnTo>
                        <a:pt x="6604" y="10044"/>
                      </a:lnTo>
                      <a:lnTo>
                        <a:pt x="0" y="1238"/>
                      </a:lnTo>
                      <a:close/>
                    </a:path>
                  </a:pathLst>
                </a:custGeom>
                <a:solidFill>
                  <a:srgbClr val="71717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9" name="Freeform: Shape 9416">
                  <a:extLst>
                    <a:ext uri="{FF2B5EF4-FFF2-40B4-BE49-F238E27FC236}">
                      <a16:creationId xmlns:a16="http://schemas.microsoft.com/office/drawing/2014/main" id="{40F52D79-DC41-B9E8-D2EA-CFE24DD81DD2}"/>
                    </a:ext>
                  </a:extLst>
                </p:cNvPr>
                <p:cNvSpPr/>
                <p:nvPr/>
              </p:nvSpPr>
              <p:spPr>
                <a:xfrm>
                  <a:off x="6893820" y="-615659"/>
                  <a:ext cx="23133" cy="26054"/>
                </a:xfrm>
                <a:custGeom>
                  <a:avLst/>
                  <a:gdLst>
                    <a:gd name="connsiteX0" fmla="*/ 8530 w 8530"/>
                    <a:gd name="connsiteY0" fmla="*/ 6977 h 9607"/>
                    <a:gd name="connsiteX1" fmla="*/ 4265 w 8530"/>
                    <a:gd name="connsiteY1" fmla="*/ 9109 h 9607"/>
                    <a:gd name="connsiteX2" fmla="*/ 0 w 8530"/>
                    <a:gd name="connsiteY2" fmla="*/ 2643 h 9607"/>
                    <a:gd name="connsiteX3" fmla="*/ 4265 w 8530"/>
                    <a:gd name="connsiteY3" fmla="*/ 510 h 9607"/>
                    <a:gd name="connsiteX4" fmla="*/ 8530 w 8530"/>
                    <a:gd name="connsiteY4" fmla="*/ 6977 h 9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9607">
                      <a:moveTo>
                        <a:pt x="8530" y="6977"/>
                      </a:moveTo>
                      <a:cubicBezTo>
                        <a:pt x="8530" y="9316"/>
                        <a:pt x="6604" y="10279"/>
                        <a:pt x="4265" y="9109"/>
                      </a:cubicBezTo>
                      <a:cubicBezTo>
                        <a:pt x="1926" y="7940"/>
                        <a:pt x="0" y="5051"/>
                        <a:pt x="0" y="2643"/>
                      </a:cubicBezTo>
                      <a:cubicBezTo>
                        <a:pt x="0" y="235"/>
                        <a:pt x="1926" y="-659"/>
                        <a:pt x="4265" y="510"/>
                      </a:cubicBezTo>
                      <a:cubicBezTo>
                        <a:pt x="6604" y="1680"/>
                        <a:pt x="8530" y="4569"/>
                        <a:pt x="8530" y="6977"/>
                      </a:cubicBezTo>
                      <a:close/>
                    </a:path>
                  </a:pathLst>
                </a:custGeom>
                <a:solidFill>
                  <a:srgbClr val="8C8C8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0" name="Freeform: Shape 9417">
                  <a:extLst>
                    <a:ext uri="{FF2B5EF4-FFF2-40B4-BE49-F238E27FC236}">
                      <a16:creationId xmlns:a16="http://schemas.microsoft.com/office/drawing/2014/main" id="{0F06CD8C-A86D-04E3-61C2-F730427374F3}"/>
                    </a:ext>
                  </a:extLst>
                </p:cNvPr>
                <p:cNvSpPr/>
                <p:nvPr/>
              </p:nvSpPr>
              <p:spPr>
                <a:xfrm>
                  <a:off x="6969378" y="-584130"/>
                  <a:ext cx="23133" cy="26054"/>
                </a:xfrm>
                <a:custGeom>
                  <a:avLst/>
                  <a:gdLst>
                    <a:gd name="connsiteX0" fmla="*/ 8530 w 8530"/>
                    <a:gd name="connsiteY0" fmla="*/ 6977 h 9607"/>
                    <a:gd name="connsiteX1" fmla="*/ 4265 w 8530"/>
                    <a:gd name="connsiteY1" fmla="*/ 9109 h 9607"/>
                    <a:gd name="connsiteX2" fmla="*/ 0 w 8530"/>
                    <a:gd name="connsiteY2" fmla="*/ 2643 h 9607"/>
                    <a:gd name="connsiteX3" fmla="*/ 4265 w 8530"/>
                    <a:gd name="connsiteY3" fmla="*/ 510 h 9607"/>
                    <a:gd name="connsiteX4" fmla="*/ 8530 w 8530"/>
                    <a:gd name="connsiteY4" fmla="*/ 6977 h 9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9607">
                      <a:moveTo>
                        <a:pt x="8530" y="6977"/>
                      </a:moveTo>
                      <a:cubicBezTo>
                        <a:pt x="8530" y="9316"/>
                        <a:pt x="6604" y="10279"/>
                        <a:pt x="4265" y="9109"/>
                      </a:cubicBezTo>
                      <a:cubicBezTo>
                        <a:pt x="1926" y="7940"/>
                        <a:pt x="0" y="5051"/>
                        <a:pt x="0" y="2643"/>
                      </a:cubicBezTo>
                      <a:cubicBezTo>
                        <a:pt x="0" y="235"/>
                        <a:pt x="1926" y="-659"/>
                        <a:pt x="4265" y="510"/>
                      </a:cubicBezTo>
                      <a:cubicBezTo>
                        <a:pt x="6604" y="1680"/>
                        <a:pt x="8530" y="4569"/>
                        <a:pt x="8530" y="6977"/>
                      </a:cubicBezTo>
                      <a:close/>
                    </a:path>
                  </a:pathLst>
                </a:custGeom>
                <a:solidFill>
                  <a:srgbClr val="71717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1" name="Freeform: Shape 9418">
                  <a:extLst>
                    <a:ext uri="{FF2B5EF4-FFF2-40B4-BE49-F238E27FC236}">
                      <a16:creationId xmlns:a16="http://schemas.microsoft.com/office/drawing/2014/main" id="{2AA734F0-D831-92F1-2D80-8D89D5F3CD1D}"/>
                    </a:ext>
                  </a:extLst>
                </p:cNvPr>
                <p:cNvSpPr/>
                <p:nvPr/>
              </p:nvSpPr>
              <p:spPr>
                <a:xfrm>
                  <a:off x="6967324" y="-582934"/>
                  <a:ext cx="22571" cy="27236"/>
                </a:xfrm>
                <a:custGeom>
                  <a:avLst/>
                  <a:gdLst>
                    <a:gd name="connsiteX0" fmla="*/ 0 w 8323"/>
                    <a:gd name="connsiteY0" fmla="*/ 1238 h 10043"/>
                    <a:gd name="connsiteX1" fmla="*/ 1720 w 8323"/>
                    <a:gd name="connsiteY1" fmla="*/ 0 h 10043"/>
                    <a:gd name="connsiteX2" fmla="*/ 7498 w 8323"/>
                    <a:gd name="connsiteY2" fmla="*/ 3990 h 10043"/>
                    <a:gd name="connsiteX3" fmla="*/ 8324 w 8323"/>
                    <a:gd name="connsiteY3" fmla="*/ 8805 h 10043"/>
                    <a:gd name="connsiteX4" fmla="*/ 6604 w 8323"/>
                    <a:gd name="connsiteY4" fmla="*/ 10044 h 10043"/>
                    <a:gd name="connsiteX5" fmla="*/ 0 w 8323"/>
                    <a:gd name="connsiteY5" fmla="*/ 1238 h 1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 h="10043">
                      <a:moveTo>
                        <a:pt x="0" y="1238"/>
                      </a:moveTo>
                      <a:lnTo>
                        <a:pt x="1720" y="0"/>
                      </a:lnTo>
                      <a:lnTo>
                        <a:pt x="7498" y="3990"/>
                      </a:lnTo>
                      <a:lnTo>
                        <a:pt x="8324" y="8805"/>
                      </a:lnTo>
                      <a:lnTo>
                        <a:pt x="6604" y="10044"/>
                      </a:lnTo>
                      <a:lnTo>
                        <a:pt x="0" y="1238"/>
                      </a:lnTo>
                      <a:close/>
                    </a:path>
                  </a:pathLst>
                </a:custGeom>
                <a:solidFill>
                  <a:srgbClr val="71717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2" name="Freeform: Shape 9419">
                  <a:extLst>
                    <a:ext uri="{FF2B5EF4-FFF2-40B4-BE49-F238E27FC236}">
                      <a16:creationId xmlns:a16="http://schemas.microsoft.com/office/drawing/2014/main" id="{E711DBA4-3402-3B04-655B-60D7702953F0}"/>
                    </a:ext>
                  </a:extLst>
                </p:cNvPr>
                <p:cNvSpPr/>
                <p:nvPr/>
              </p:nvSpPr>
              <p:spPr>
                <a:xfrm>
                  <a:off x="6964900" y="-580772"/>
                  <a:ext cx="23133" cy="26054"/>
                </a:xfrm>
                <a:custGeom>
                  <a:avLst/>
                  <a:gdLst>
                    <a:gd name="connsiteX0" fmla="*/ 8530 w 8530"/>
                    <a:gd name="connsiteY0" fmla="*/ 6977 h 9607"/>
                    <a:gd name="connsiteX1" fmla="*/ 4265 w 8530"/>
                    <a:gd name="connsiteY1" fmla="*/ 9109 h 9607"/>
                    <a:gd name="connsiteX2" fmla="*/ 0 w 8530"/>
                    <a:gd name="connsiteY2" fmla="*/ 2643 h 9607"/>
                    <a:gd name="connsiteX3" fmla="*/ 4265 w 8530"/>
                    <a:gd name="connsiteY3" fmla="*/ 510 h 9607"/>
                    <a:gd name="connsiteX4" fmla="*/ 8530 w 8530"/>
                    <a:gd name="connsiteY4" fmla="*/ 6977 h 9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9607">
                      <a:moveTo>
                        <a:pt x="8530" y="6977"/>
                      </a:moveTo>
                      <a:cubicBezTo>
                        <a:pt x="8530" y="9316"/>
                        <a:pt x="6604" y="10279"/>
                        <a:pt x="4265" y="9109"/>
                      </a:cubicBezTo>
                      <a:cubicBezTo>
                        <a:pt x="1926" y="7940"/>
                        <a:pt x="0" y="5051"/>
                        <a:pt x="0" y="2643"/>
                      </a:cubicBezTo>
                      <a:cubicBezTo>
                        <a:pt x="0" y="235"/>
                        <a:pt x="1926" y="-659"/>
                        <a:pt x="4265" y="510"/>
                      </a:cubicBezTo>
                      <a:cubicBezTo>
                        <a:pt x="6604" y="1680"/>
                        <a:pt x="8530" y="4569"/>
                        <a:pt x="8530" y="6977"/>
                      </a:cubicBezTo>
                      <a:close/>
                    </a:path>
                  </a:pathLst>
                </a:custGeom>
                <a:solidFill>
                  <a:srgbClr val="8C8C8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3" name="Freeform: Shape 9420">
                  <a:extLst>
                    <a:ext uri="{FF2B5EF4-FFF2-40B4-BE49-F238E27FC236}">
                      <a16:creationId xmlns:a16="http://schemas.microsoft.com/office/drawing/2014/main" id="{CC6E857A-16B5-D253-CE28-521134523F8D}"/>
                    </a:ext>
                  </a:extLst>
                </p:cNvPr>
                <p:cNvSpPr/>
                <p:nvPr/>
              </p:nvSpPr>
              <p:spPr>
                <a:xfrm>
                  <a:off x="7043069" y="-550922"/>
                  <a:ext cx="23133" cy="26054"/>
                </a:xfrm>
                <a:custGeom>
                  <a:avLst/>
                  <a:gdLst>
                    <a:gd name="connsiteX0" fmla="*/ 8530 w 8530"/>
                    <a:gd name="connsiteY0" fmla="*/ 6977 h 9607"/>
                    <a:gd name="connsiteX1" fmla="*/ 4265 w 8530"/>
                    <a:gd name="connsiteY1" fmla="*/ 9109 h 9607"/>
                    <a:gd name="connsiteX2" fmla="*/ 0 w 8530"/>
                    <a:gd name="connsiteY2" fmla="*/ 2643 h 9607"/>
                    <a:gd name="connsiteX3" fmla="*/ 4265 w 8530"/>
                    <a:gd name="connsiteY3" fmla="*/ 510 h 9607"/>
                    <a:gd name="connsiteX4" fmla="*/ 8530 w 8530"/>
                    <a:gd name="connsiteY4" fmla="*/ 6977 h 9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9607">
                      <a:moveTo>
                        <a:pt x="8530" y="6977"/>
                      </a:moveTo>
                      <a:cubicBezTo>
                        <a:pt x="8530" y="9316"/>
                        <a:pt x="6604" y="10279"/>
                        <a:pt x="4265" y="9109"/>
                      </a:cubicBezTo>
                      <a:cubicBezTo>
                        <a:pt x="1926" y="7940"/>
                        <a:pt x="0" y="5051"/>
                        <a:pt x="0" y="2643"/>
                      </a:cubicBezTo>
                      <a:cubicBezTo>
                        <a:pt x="0" y="235"/>
                        <a:pt x="1926" y="-659"/>
                        <a:pt x="4265" y="510"/>
                      </a:cubicBezTo>
                      <a:cubicBezTo>
                        <a:pt x="6604" y="1680"/>
                        <a:pt x="8530" y="4569"/>
                        <a:pt x="8530" y="6977"/>
                      </a:cubicBezTo>
                      <a:close/>
                    </a:path>
                  </a:pathLst>
                </a:custGeom>
                <a:solidFill>
                  <a:srgbClr val="71717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4" name="Freeform: Shape 9421">
                  <a:extLst>
                    <a:ext uri="{FF2B5EF4-FFF2-40B4-BE49-F238E27FC236}">
                      <a16:creationId xmlns:a16="http://schemas.microsoft.com/office/drawing/2014/main" id="{C76F9BB9-7DAD-D1E1-60FD-8212E3A4DF7B}"/>
                    </a:ext>
                  </a:extLst>
                </p:cNvPr>
                <p:cNvSpPr/>
                <p:nvPr/>
              </p:nvSpPr>
              <p:spPr>
                <a:xfrm>
                  <a:off x="7041203" y="-549726"/>
                  <a:ext cx="22571" cy="27236"/>
                </a:xfrm>
                <a:custGeom>
                  <a:avLst/>
                  <a:gdLst>
                    <a:gd name="connsiteX0" fmla="*/ 0 w 8323"/>
                    <a:gd name="connsiteY0" fmla="*/ 1238 h 10043"/>
                    <a:gd name="connsiteX1" fmla="*/ 1651 w 8323"/>
                    <a:gd name="connsiteY1" fmla="*/ 0 h 10043"/>
                    <a:gd name="connsiteX2" fmla="*/ 7429 w 8323"/>
                    <a:gd name="connsiteY2" fmla="*/ 3990 h 10043"/>
                    <a:gd name="connsiteX3" fmla="*/ 8324 w 8323"/>
                    <a:gd name="connsiteY3" fmla="*/ 8805 h 10043"/>
                    <a:gd name="connsiteX4" fmla="*/ 6535 w 8323"/>
                    <a:gd name="connsiteY4" fmla="*/ 10044 h 10043"/>
                    <a:gd name="connsiteX5" fmla="*/ 0 w 8323"/>
                    <a:gd name="connsiteY5" fmla="*/ 1238 h 1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 h="10043">
                      <a:moveTo>
                        <a:pt x="0" y="1238"/>
                      </a:moveTo>
                      <a:lnTo>
                        <a:pt x="1651" y="0"/>
                      </a:lnTo>
                      <a:lnTo>
                        <a:pt x="7429" y="3990"/>
                      </a:lnTo>
                      <a:lnTo>
                        <a:pt x="8324" y="8805"/>
                      </a:lnTo>
                      <a:lnTo>
                        <a:pt x="6535" y="10044"/>
                      </a:lnTo>
                      <a:lnTo>
                        <a:pt x="0" y="1238"/>
                      </a:lnTo>
                      <a:close/>
                    </a:path>
                  </a:pathLst>
                </a:custGeom>
                <a:solidFill>
                  <a:srgbClr val="71717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5" name="Freeform: Shape 9422">
                  <a:extLst>
                    <a:ext uri="{FF2B5EF4-FFF2-40B4-BE49-F238E27FC236}">
                      <a16:creationId xmlns:a16="http://schemas.microsoft.com/office/drawing/2014/main" id="{2048D303-2AF8-6C45-2D93-B56CBB26D4E3}"/>
                    </a:ext>
                  </a:extLst>
                </p:cNvPr>
                <p:cNvSpPr/>
                <p:nvPr/>
              </p:nvSpPr>
              <p:spPr>
                <a:xfrm>
                  <a:off x="7038592" y="-547564"/>
                  <a:ext cx="23133" cy="26054"/>
                </a:xfrm>
                <a:custGeom>
                  <a:avLst/>
                  <a:gdLst>
                    <a:gd name="connsiteX0" fmla="*/ 8530 w 8530"/>
                    <a:gd name="connsiteY0" fmla="*/ 6977 h 9607"/>
                    <a:gd name="connsiteX1" fmla="*/ 4265 w 8530"/>
                    <a:gd name="connsiteY1" fmla="*/ 9109 h 9607"/>
                    <a:gd name="connsiteX2" fmla="*/ 0 w 8530"/>
                    <a:gd name="connsiteY2" fmla="*/ 2643 h 9607"/>
                    <a:gd name="connsiteX3" fmla="*/ 4265 w 8530"/>
                    <a:gd name="connsiteY3" fmla="*/ 510 h 9607"/>
                    <a:gd name="connsiteX4" fmla="*/ 8530 w 8530"/>
                    <a:gd name="connsiteY4" fmla="*/ 6977 h 9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9607">
                      <a:moveTo>
                        <a:pt x="8530" y="6977"/>
                      </a:moveTo>
                      <a:cubicBezTo>
                        <a:pt x="8530" y="9316"/>
                        <a:pt x="6604" y="10279"/>
                        <a:pt x="4265" y="9109"/>
                      </a:cubicBezTo>
                      <a:cubicBezTo>
                        <a:pt x="1926" y="7940"/>
                        <a:pt x="0" y="5051"/>
                        <a:pt x="0" y="2643"/>
                      </a:cubicBezTo>
                      <a:cubicBezTo>
                        <a:pt x="0" y="235"/>
                        <a:pt x="1926" y="-659"/>
                        <a:pt x="4265" y="510"/>
                      </a:cubicBezTo>
                      <a:cubicBezTo>
                        <a:pt x="6604" y="1680"/>
                        <a:pt x="8530" y="4569"/>
                        <a:pt x="8530" y="6977"/>
                      </a:cubicBezTo>
                      <a:close/>
                    </a:path>
                  </a:pathLst>
                </a:custGeom>
                <a:solidFill>
                  <a:srgbClr val="8C8C8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6" name="Freeform: Shape 9429">
                  <a:extLst>
                    <a:ext uri="{FF2B5EF4-FFF2-40B4-BE49-F238E27FC236}">
                      <a16:creationId xmlns:a16="http://schemas.microsoft.com/office/drawing/2014/main" id="{D8558BB3-F546-8AAE-5A14-5F9E9BD666CB}"/>
                    </a:ext>
                  </a:extLst>
                </p:cNvPr>
                <p:cNvSpPr/>
                <p:nvPr/>
              </p:nvSpPr>
              <p:spPr>
                <a:xfrm>
                  <a:off x="7134297" y="-233133"/>
                  <a:ext cx="19214" cy="127046"/>
                </a:xfrm>
                <a:custGeom>
                  <a:avLst/>
                  <a:gdLst>
                    <a:gd name="connsiteX0" fmla="*/ 7086 w 7085"/>
                    <a:gd name="connsiteY0" fmla="*/ 46847 h 46847"/>
                    <a:gd name="connsiteX1" fmla="*/ 0 w 7085"/>
                    <a:gd name="connsiteY1" fmla="*/ 43614 h 46847"/>
                    <a:gd name="connsiteX2" fmla="*/ 0 w 7085"/>
                    <a:gd name="connsiteY2" fmla="*/ 0 h 46847"/>
                    <a:gd name="connsiteX3" fmla="*/ 7086 w 7085"/>
                    <a:gd name="connsiteY3" fmla="*/ 3233 h 46847"/>
                    <a:gd name="connsiteX4" fmla="*/ 7086 w 7085"/>
                    <a:gd name="connsiteY4" fmla="*/ 46847 h 46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46847">
                      <a:moveTo>
                        <a:pt x="7086" y="46847"/>
                      </a:moveTo>
                      <a:lnTo>
                        <a:pt x="0" y="43614"/>
                      </a:lnTo>
                      <a:lnTo>
                        <a:pt x="0" y="0"/>
                      </a:lnTo>
                      <a:lnTo>
                        <a:pt x="7086" y="3233"/>
                      </a:lnTo>
                      <a:lnTo>
                        <a:pt x="7086" y="46847"/>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7" name="Freeform: Shape 9451">
                  <a:extLst>
                    <a:ext uri="{FF2B5EF4-FFF2-40B4-BE49-F238E27FC236}">
                      <a16:creationId xmlns:a16="http://schemas.microsoft.com/office/drawing/2014/main" id="{33577620-0F88-B194-0BE8-84EDF825E272}"/>
                    </a:ext>
                  </a:extLst>
                </p:cNvPr>
                <p:cNvSpPr/>
                <p:nvPr/>
              </p:nvSpPr>
              <p:spPr>
                <a:xfrm>
                  <a:off x="6979173" y="-919999"/>
                  <a:ext cx="102140" cy="51069"/>
                </a:xfrm>
                <a:custGeom>
                  <a:avLst/>
                  <a:gdLst>
                    <a:gd name="connsiteX0" fmla="*/ 13930 w 37663"/>
                    <a:gd name="connsiteY0" fmla="*/ 17112 h 18831"/>
                    <a:gd name="connsiteX1" fmla="*/ 9940 w 37663"/>
                    <a:gd name="connsiteY1" fmla="*/ 15117 h 18831"/>
                    <a:gd name="connsiteX2" fmla="*/ 9940 w 37663"/>
                    <a:gd name="connsiteY2" fmla="*/ 7894 h 18831"/>
                    <a:gd name="connsiteX3" fmla="*/ 15788 w 37663"/>
                    <a:gd name="connsiteY3" fmla="*/ 4936 h 18831"/>
                    <a:gd name="connsiteX4" fmla="*/ 30234 w 37663"/>
                    <a:gd name="connsiteY4" fmla="*/ 4936 h 18831"/>
                    <a:gd name="connsiteX5" fmla="*/ 34224 w 37663"/>
                    <a:gd name="connsiteY5" fmla="*/ 6931 h 18831"/>
                    <a:gd name="connsiteX6" fmla="*/ 37663 w 37663"/>
                    <a:gd name="connsiteY6" fmla="*/ 5211 h 18831"/>
                    <a:gd name="connsiteX7" fmla="*/ 30234 w 37663"/>
                    <a:gd name="connsiteY7" fmla="*/ 1496 h 18831"/>
                    <a:gd name="connsiteX8" fmla="*/ 15788 w 37663"/>
                    <a:gd name="connsiteY8" fmla="*/ 1496 h 18831"/>
                    <a:gd name="connsiteX9" fmla="*/ 2992 w 37663"/>
                    <a:gd name="connsiteY9" fmla="*/ 7894 h 18831"/>
                    <a:gd name="connsiteX10" fmla="*/ 2992 w 37663"/>
                    <a:gd name="connsiteY10" fmla="*/ 15117 h 18831"/>
                    <a:gd name="connsiteX11" fmla="*/ 10422 w 37663"/>
                    <a:gd name="connsiteY11" fmla="*/ 18832 h 18831"/>
                    <a:gd name="connsiteX12" fmla="*/ 13862 w 37663"/>
                    <a:gd name="connsiteY12" fmla="*/ 17112 h 1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63" h="18831">
                      <a:moveTo>
                        <a:pt x="13930" y="17112"/>
                      </a:moveTo>
                      <a:lnTo>
                        <a:pt x="9940" y="15117"/>
                      </a:lnTo>
                      <a:cubicBezTo>
                        <a:pt x="5950" y="13122"/>
                        <a:pt x="5950" y="9889"/>
                        <a:pt x="9940" y="7894"/>
                      </a:cubicBezTo>
                      <a:lnTo>
                        <a:pt x="15788" y="4936"/>
                      </a:lnTo>
                      <a:cubicBezTo>
                        <a:pt x="19778" y="2941"/>
                        <a:pt x="26244" y="2941"/>
                        <a:pt x="30234" y="4936"/>
                      </a:cubicBezTo>
                      <a:lnTo>
                        <a:pt x="34224" y="6931"/>
                      </a:lnTo>
                      <a:lnTo>
                        <a:pt x="37663" y="5211"/>
                      </a:lnTo>
                      <a:lnTo>
                        <a:pt x="30234" y="1496"/>
                      </a:lnTo>
                      <a:cubicBezTo>
                        <a:pt x="26244" y="-499"/>
                        <a:pt x="19778" y="-499"/>
                        <a:pt x="15788" y="1496"/>
                      </a:cubicBezTo>
                      <a:lnTo>
                        <a:pt x="2992" y="7894"/>
                      </a:lnTo>
                      <a:cubicBezTo>
                        <a:pt x="-997" y="9889"/>
                        <a:pt x="-997" y="13122"/>
                        <a:pt x="2992" y="15117"/>
                      </a:cubicBezTo>
                      <a:lnTo>
                        <a:pt x="10422" y="18832"/>
                      </a:lnTo>
                      <a:lnTo>
                        <a:pt x="13862" y="17112"/>
                      </a:lnTo>
                      <a:close/>
                    </a:path>
                  </a:pathLst>
                </a:custGeom>
                <a:solidFill>
                  <a:srgbClr val="9E9E9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8" name="Freeform: Shape 9452">
                  <a:extLst>
                    <a:ext uri="{FF2B5EF4-FFF2-40B4-BE49-F238E27FC236}">
                      <a16:creationId xmlns:a16="http://schemas.microsoft.com/office/drawing/2014/main" id="{C48340E9-1BCC-76FC-DCD7-A097354CDFDC}"/>
                    </a:ext>
                  </a:extLst>
                </p:cNvPr>
                <p:cNvSpPr/>
                <p:nvPr/>
              </p:nvSpPr>
              <p:spPr>
                <a:xfrm>
                  <a:off x="6979173" y="-923544"/>
                  <a:ext cx="102140" cy="51069"/>
                </a:xfrm>
                <a:custGeom>
                  <a:avLst/>
                  <a:gdLst>
                    <a:gd name="connsiteX0" fmla="*/ 13930 w 37663"/>
                    <a:gd name="connsiteY0" fmla="*/ 17112 h 18831"/>
                    <a:gd name="connsiteX1" fmla="*/ 9940 w 37663"/>
                    <a:gd name="connsiteY1" fmla="*/ 15117 h 18831"/>
                    <a:gd name="connsiteX2" fmla="*/ 9940 w 37663"/>
                    <a:gd name="connsiteY2" fmla="*/ 7894 h 18831"/>
                    <a:gd name="connsiteX3" fmla="*/ 15788 w 37663"/>
                    <a:gd name="connsiteY3" fmla="*/ 4936 h 18831"/>
                    <a:gd name="connsiteX4" fmla="*/ 30234 w 37663"/>
                    <a:gd name="connsiteY4" fmla="*/ 4936 h 18831"/>
                    <a:gd name="connsiteX5" fmla="*/ 34224 w 37663"/>
                    <a:gd name="connsiteY5" fmla="*/ 6931 h 18831"/>
                    <a:gd name="connsiteX6" fmla="*/ 37663 w 37663"/>
                    <a:gd name="connsiteY6" fmla="*/ 5211 h 18831"/>
                    <a:gd name="connsiteX7" fmla="*/ 30234 w 37663"/>
                    <a:gd name="connsiteY7" fmla="*/ 1496 h 18831"/>
                    <a:gd name="connsiteX8" fmla="*/ 15788 w 37663"/>
                    <a:gd name="connsiteY8" fmla="*/ 1496 h 18831"/>
                    <a:gd name="connsiteX9" fmla="*/ 2992 w 37663"/>
                    <a:gd name="connsiteY9" fmla="*/ 7894 h 18831"/>
                    <a:gd name="connsiteX10" fmla="*/ 2992 w 37663"/>
                    <a:gd name="connsiteY10" fmla="*/ 15117 h 18831"/>
                    <a:gd name="connsiteX11" fmla="*/ 10422 w 37663"/>
                    <a:gd name="connsiteY11" fmla="*/ 18832 h 18831"/>
                    <a:gd name="connsiteX12" fmla="*/ 13862 w 37663"/>
                    <a:gd name="connsiteY12" fmla="*/ 17112 h 1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63" h="18831">
                      <a:moveTo>
                        <a:pt x="13930" y="17112"/>
                      </a:moveTo>
                      <a:lnTo>
                        <a:pt x="9940" y="15117"/>
                      </a:lnTo>
                      <a:cubicBezTo>
                        <a:pt x="5950" y="13122"/>
                        <a:pt x="5950" y="9889"/>
                        <a:pt x="9940" y="7894"/>
                      </a:cubicBezTo>
                      <a:lnTo>
                        <a:pt x="15788" y="4936"/>
                      </a:lnTo>
                      <a:cubicBezTo>
                        <a:pt x="19778" y="2941"/>
                        <a:pt x="26244" y="2941"/>
                        <a:pt x="30234" y="4936"/>
                      </a:cubicBezTo>
                      <a:lnTo>
                        <a:pt x="34224" y="6931"/>
                      </a:lnTo>
                      <a:lnTo>
                        <a:pt x="37663" y="5211"/>
                      </a:lnTo>
                      <a:lnTo>
                        <a:pt x="30234" y="1496"/>
                      </a:lnTo>
                      <a:cubicBezTo>
                        <a:pt x="26244" y="-499"/>
                        <a:pt x="19778" y="-499"/>
                        <a:pt x="15788" y="1496"/>
                      </a:cubicBezTo>
                      <a:lnTo>
                        <a:pt x="2992" y="7894"/>
                      </a:lnTo>
                      <a:cubicBezTo>
                        <a:pt x="-997" y="9889"/>
                        <a:pt x="-997" y="13122"/>
                        <a:pt x="2992" y="15117"/>
                      </a:cubicBezTo>
                      <a:lnTo>
                        <a:pt x="10422" y="18832"/>
                      </a:lnTo>
                      <a:lnTo>
                        <a:pt x="13862" y="17112"/>
                      </a:lnTo>
                      <a:close/>
                    </a:path>
                  </a:pathLst>
                </a:custGeom>
                <a:solidFill>
                  <a:srgbClr val="C0BF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9" name="Freeform: Shape 9458">
                  <a:extLst>
                    <a:ext uri="{FF2B5EF4-FFF2-40B4-BE49-F238E27FC236}">
                      <a16:creationId xmlns:a16="http://schemas.microsoft.com/office/drawing/2014/main" id="{0660F618-7894-7768-0236-AC9C29294D2B}"/>
                    </a:ext>
                  </a:extLst>
                </p:cNvPr>
                <p:cNvSpPr/>
                <p:nvPr/>
              </p:nvSpPr>
              <p:spPr>
                <a:xfrm>
                  <a:off x="7012845" y="-810534"/>
                  <a:ext cx="91040" cy="134773"/>
                </a:xfrm>
                <a:custGeom>
                  <a:avLst/>
                  <a:gdLst>
                    <a:gd name="connsiteX0" fmla="*/ 0 w 33570"/>
                    <a:gd name="connsiteY0" fmla="*/ 69 h 49696"/>
                    <a:gd name="connsiteX1" fmla="*/ 0 w 33570"/>
                    <a:gd name="connsiteY1" fmla="*/ 35978 h 49696"/>
                    <a:gd name="connsiteX2" fmla="*/ 33570 w 33570"/>
                    <a:gd name="connsiteY2" fmla="*/ 49668 h 49696"/>
                    <a:gd name="connsiteX3" fmla="*/ 0 w 33570"/>
                    <a:gd name="connsiteY3" fmla="*/ 0 h 49696"/>
                  </a:gdLst>
                  <a:ahLst/>
                  <a:cxnLst>
                    <a:cxn ang="0">
                      <a:pos x="connsiteX0" y="connsiteY0"/>
                    </a:cxn>
                    <a:cxn ang="0">
                      <a:pos x="connsiteX1" y="connsiteY1"/>
                    </a:cxn>
                    <a:cxn ang="0">
                      <a:pos x="connsiteX2" y="connsiteY2"/>
                    </a:cxn>
                    <a:cxn ang="0">
                      <a:pos x="connsiteX3" y="connsiteY3"/>
                    </a:cxn>
                  </a:cxnLst>
                  <a:rect l="l" t="t" r="r" b="b"/>
                  <a:pathLst>
                    <a:path w="33570" h="49696">
                      <a:moveTo>
                        <a:pt x="0" y="69"/>
                      </a:moveTo>
                      <a:lnTo>
                        <a:pt x="0" y="35978"/>
                      </a:lnTo>
                      <a:cubicBezTo>
                        <a:pt x="0" y="35978"/>
                        <a:pt x="6673" y="50424"/>
                        <a:pt x="33570" y="49668"/>
                      </a:cubicBezTo>
                      <a:cubicBezTo>
                        <a:pt x="9975" y="35978"/>
                        <a:pt x="4403" y="28205"/>
                        <a:pt x="0" y="0"/>
                      </a:cubicBezTo>
                      <a:close/>
                    </a:path>
                  </a:pathLst>
                </a:custGeom>
                <a:solidFill>
                  <a:srgbClr val="E6E6E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0" name="Freeform: Shape 9462">
                  <a:extLst>
                    <a:ext uri="{FF2B5EF4-FFF2-40B4-BE49-F238E27FC236}">
                      <a16:creationId xmlns:a16="http://schemas.microsoft.com/office/drawing/2014/main" id="{8164182E-0DAA-475C-30EC-E0CC482B6EE2}"/>
                    </a:ext>
                  </a:extLst>
                </p:cNvPr>
                <p:cNvSpPr/>
                <p:nvPr/>
              </p:nvSpPr>
              <p:spPr>
                <a:xfrm>
                  <a:off x="7073666" y="-837027"/>
                  <a:ext cx="46079" cy="22946"/>
                </a:xfrm>
                <a:custGeom>
                  <a:avLst/>
                  <a:gdLst>
                    <a:gd name="connsiteX0" fmla="*/ 14515 w 16991"/>
                    <a:gd name="connsiteY0" fmla="*/ 1238 h 8461"/>
                    <a:gd name="connsiteX1" fmla="*/ 14515 w 16991"/>
                    <a:gd name="connsiteY1" fmla="*/ 7223 h 8461"/>
                    <a:gd name="connsiteX2" fmla="*/ 2476 w 16991"/>
                    <a:gd name="connsiteY2" fmla="*/ 7223 h 8461"/>
                    <a:gd name="connsiteX3" fmla="*/ 2476 w 16991"/>
                    <a:gd name="connsiteY3" fmla="*/ 1238 h 8461"/>
                    <a:gd name="connsiteX4" fmla="*/ 14515 w 16991"/>
                    <a:gd name="connsiteY4" fmla="*/ 1238 h 8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1" h="8461">
                      <a:moveTo>
                        <a:pt x="14515" y="1238"/>
                      </a:moveTo>
                      <a:cubicBezTo>
                        <a:pt x="17817" y="2889"/>
                        <a:pt x="17817" y="5572"/>
                        <a:pt x="14515" y="7223"/>
                      </a:cubicBezTo>
                      <a:cubicBezTo>
                        <a:pt x="11213" y="8874"/>
                        <a:pt x="5847" y="8874"/>
                        <a:pt x="2476" y="7223"/>
                      </a:cubicBezTo>
                      <a:cubicBezTo>
                        <a:pt x="-825" y="5572"/>
                        <a:pt x="-825" y="2889"/>
                        <a:pt x="2476" y="1238"/>
                      </a:cubicBezTo>
                      <a:cubicBezTo>
                        <a:pt x="5778" y="-413"/>
                        <a:pt x="11144" y="-413"/>
                        <a:pt x="14515" y="1238"/>
                      </a:cubicBezTo>
                      <a:close/>
                    </a:path>
                  </a:pathLst>
                </a:custGeom>
                <a:solidFill>
                  <a:srgbClr val="D6B0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1" name="Freeform: Shape 9464">
                  <a:extLst>
                    <a:ext uri="{FF2B5EF4-FFF2-40B4-BE49-F238E27FC236}">
                      <a16:creationId xmlns:a16="http://schemas.microsoft.com/office/drawing/2014/main" id="{28C63C2D-7B3E-4E0E-7180-CCCF5A487DBE}"/>
                    </a:ext>
                  </a:extLst>
                </p:cNvPr>
                <p:cNvSpPr/>
                <p:nvPr/>
              </p:nvSpPr>
              <p:spPr>
                <a:xfrm>
                  <a:off x="7074737" y="-858994"/>
                  <a:ext cx="25465" cy="12591"/>
                </a:xfrm>
                <a:custGeom>
                  <a:avLst/>
                  <a:gdLst>
                    <a:gd name="connsiteX0" fmla="*/ 7997 w 9390"/>
                    <a:gd name="connsiteY0" fmla="*/ 671 h 4643"/>
                    <a:gd name="connsiteX1" fmla="*/ 7997 w 9390"/>
                    <a:gd name="connsiteY1" fmla="*/ 3973 h 4643"/>
                    <a:gd name="connsiteX2" fmla="*/ 1393 w 9390"/>
                    <a:gd name="connsiteY2" fmla="*/ 3973 h 4643"/>
                    <a:gd name="connsiteX3" fmla="*/ 1393 w 9390"/>
                    <a:gd name="connsiteY3" fmla="*/ 671 h 4643"/>
                    <a:gd name="connsiteX4" fmla="*/ 7997 w 9390"/>
                    <a:gd name="connsiteY4" fmla="*/ 671 h 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 h="4643">
                      <a:moveTo>
                        <a:pt x="7997" y="671"/>
                      </a:moveTo>
                      <a:cubicBezTo>
                        <a:pt x="9854" y="1565"/>
                        <a:pt x="9854" y="3078"/>
                        <a:pt x="7997" y="3973"/>
                      </a:cubicBezTo>
                      <a:cubicBezTo>
                        <a:pt x="6140" y="4867"/>
                        <a:pt x="3182" y="4867"/>
                        <a:pt x="1393" y="3973"/>
                      </a:cubicBezTo>
                      <a:cubicBezTo>
                        <a:pt x="-464" y="3078"/>
                        <a:pt x="-464" y="1565"/>
                        <a:pt x="1393" y="671"/>
                      </a:cubicBezTo>
                      <a:cubicBezTo>
                        <a:pt x="3250" y="-224"/>
                        <a:pt x="6208" y="-224"/>
                        <a:pt x="7997" y="671"/>
                      </a:cubicBezTo>
                      <a:close/>
                    </a:path>
                  </a:pathLst>
                </a:custGeom>
                <a:solidFill>
                  <a:srgbClr val="D6B0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2" name="Freeform: Shape 9579">
                  <a:extLst>
                    <a:ext uri="{FF2B5EF4-FFF2-40B4-BE49-F238E27FC236}">
                      <a16:creationId xmlns:a16="http://schemas.microsoft.com/office/drawing/2014/main" id="{D19F6EA7-F030-639B-CD68-2C8FBCFE5D7D}"/>
                    </a:ext>
                  </a:extLst>
                </p:cNvPr>
                <p:cNvSpPr/>
                <p:nvPr/>
              </p:nvSpPr>
              <p:spPr>
                <a:xfrm>
                  <a:off x="8150673" y="329157"/>
                  <a:ext cx="19214" cy="72756"/>
                </a:xfrm>
                <a:custGeom>
                  <a:avLst/>
                  <a:gdLst>
                    <a:gd name="connsiteX0" fmla="*/ 7086 w 7085"/>
                    <a:gd name="connsiteY0" fmla="*/ 26829 h 26828"/>
                    <a:gd name="connsiteX1" fmla="*/ 0 w 7085"/>
                    <a:gd name="connsiteY1" fmla="*/ 23596 h 26828"/>
                    <a:gd name="connsiteX2" fmla="*/ 0 w 7085"/>
                    <a:gd name="connsiteY2" fmla="*/ 0 h 26828"/>
                    <a:gd name="connsiteX3" fmla="*/ 7086 w 7085"/>
                    <a:gd name="connsiteY3" fmla="*/ 3233 h 26828"/>
                    <a:gd name="connsiteX4" fmla="*/ 7086 w 7085"/>
                    <a:gd name="connsiteY4" fmla="*/ 26829 h 2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26828">
                      <a:moveTo>
                        <a:pt x="7086" y="26829"/>
                      </a:moveTo>
                      <a:lnTo>
                        <a:pt x="0" y="23596"/>
                      </a:lnTo>
                      <a:lnTo>
                        <a:pt x="0" y="0"/>
                      </a:lnTo>
                      <a:lnTo>
                        <a:pt x="7086" y="3233"/>
                      </a:lnTo>
                      <a:lnTo>
                        <a:pt x="7086" y="26829"/>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3" name="Freeform: Shape 9580">
                  <a:extLst>
                    <a:ext uri="{FF2B5EF4-FFF2-40B4-BE49-F238E27FC236}">
                      <a16:creationId xmlns:a16="http://schemas.microsoft.com/office/drawing/2014/main" id="{C34190C0-4CAA-6D71-7843-32D9D105275E}"/>
                    </a:ext>
                  </a:extLst>
                </p:cNvPr>
                <p:cNvSpPr/>
                <p:nvPr/>
              </p:nvSpPr>
              <p:spPr>
                <a:xfrm>
                  <a:off x="8150673" y="319644"/>
                  <a:ext cx="38615" cy="18469"/>
                </a:xfrm>
                <a:custGeom>
                  <a:avLst/>
                  <a:gdLst>
                    <a:gd name="connsiteX0" fmla="*/ 0 w 14239"/>
                    <a:gd name="connsiteY0" fmla="*/ 3577 h 6810"/>
                    <a:gd name="connsiteX1" fmla="*/ 7086 w 14239"/>
                    <a:gd name="connsiteY1" fmla="*/ 6810 h 6810"/>
                    <a:gd name="connsiteX2" fmla="*/ 14240 w 14239"/>
                    <a:gd name="connsiteY2" fmla="*/ 3233 h 6810"/>
                    <a:gd name="connsiteX3" fmla="*/ 7086 w 14239"/>
                    <a:gd name="connsiteY3" fmla="*/ 0 h 6810"/>
                    <a:gd name="connsiteX4" fmla="*/ 0 w 14239"/>
                    <a:gd name="connsiteY4" fmla="*/ 3577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 h="6810">
                      <a:moveTo>
                        <a:pt x="0" y="3577"/>
                      </a:moveTo>
                      <a:lnTo>
                        <a:pt x="7086" y="6810"/>
                      </a:lnTo>
                      <a:lnTo>
                        <a:pt x="14240" y="3233"/>
                      </a:lnTo>
                      <a:lnTo>
                        <a:pt x="7086" y="0"/>
                      </a:lnTo>
                      <a:lnTo>
                        <a:pt x="0" y="3577"/>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4" name="Freeform: Shape 9581">
                  <a:extLst>
                    <a:ext uri="{FF2B5EF4-FFF2-40B4-BE49-F238E27FC236}">
                      <a16:creationId xmlns:a16="http://schemas.microsoft.com/office/drawing/2014/main" id="{4E94074E-2349-58F6-2BBE-945AFFDF5C16}"/>
                    </a:ext>
                  </a:extLst>
                </p:cNvPr>
                <p:cNvSpPr/>
                <p:nvPr/>
              </p:nvSpPr>
              <p:spPr>
                <a:xfrm>
                  <a:off x="8169887" y="328412"/>
                  <a:ext cx="19401" cy="73502"/>
                </a:xfrm>
                <a:custGeom>
                  <a:avLst/>
                  <a:gdLst>
                    <a:gd name="connsiteX0" fmla="*/ 0 w 7154"/>
                    <a:gd name="connsiteY0" fmla="*/ 27104 h 27103"/>
                    <a:gd name="connsiteX1" fmla="*/ 0 w 7154"/>
                    <a:gd name="connsiteY1" fmla="*/ 3508 h 27103"/>
                    <a:gd name="connsiteX2" fmla="*/ 7154 w 7154"/>
                    <a:gd name="connsiteY2" fmla="*/ 0 h 27103"/>
                    <a:gd name="connsiteX3" fmla="*/ 7154 w 7154"/>
                    <a:gd name="connsiteY3" fmla="*/ 23596 h 27103"/>
                    <a:gd name="connsiteX4" fmla="*/ 0 w 7154"/>
                    <a:gd name="connsiteY4" fmla="*/ 27104 h 2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4" h="27103">
                      <a:moveTo>
                        <a:pt x="0" y="27104"/>
                      </a:moveTo>
                      <a:lnTo>
                        <a:pt x="0" y="3508"/>
                      </a:lnTo>
                      <a:lnTo>
                        <a:pt x="7154" y="0"/>
                      </a:lnTo>
                      <a:lnTo>
                        <a:pt x="7154" y="23596"/>
                      </a:lnTo>
                      <a:lnTo>
                        <a:pt x="0" y="27104"/>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5" name="Freeform: Shape 9582">
                  <a:extLst>
                    <a:ext uri="{FF2B5EF4-FFF2-40B4-BE49-F238E27FC236}">
                      <a16:creationId xmlns:a16="http://schemas.microsoft.com/office/drawing/2014/main" id="{FBD30DD6-66F3-48D2-F03C-03853536D619}"/>
                    </a:ext>
                  </a:extLst>
                </p:cNvPr>
                <p:cNvSpPr/>
                <p:nvPr/>
              </p:nvSpPr>
              <p:spPr>
                <a:xfrm>
                  <a:off x="8476593" y="166291"/>
                  <a:ext cx="19214" cy="72756"/>
                </a:xfrm>
                <a:custGeom>
                  <a:avLst/>
                  <a:gdLst>
                    <a:gd name="connsiteX0" fmla="*/ 7086 w 7085"/>
                    <a:gd name="connsiteY0" fmla="*/ 26829 h 26828"/>
                    <a:gd name="connsiteX1" fmla="*/ 0 w 7085"/>
                    <a:gd name="connsiteY1" fmla="*/ 23596 h 26828"/>
                    <a:gd name="connsiteX2" fmla="*/ 0 w 7085"/>
                    <a:gd name="connsiteY2" fmla="*/ 0 h 26828"/>
                    <a:gd name="connsiteX3" fmla="*/ 7086 w 7085"/>
                    <a:gd name="connsiteY3" fmla="*/ 3233 h 26828"/>
                    <a:gd name="connsiteX4" fmla="*/ 7086 w 7085"/>
                    <a:gd name="connsiteY4" fmla="*/ 26829 h 2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26828">
                      <a:moveTo>
                        <a:pt x="7086" y="26829"/>
                      </a:moveTo>
                      <a:lnTo>
                        <a:pt x="0" y="23596"/>
                      </a:lnTo>
                      <a:lnTo>
                        <a:pt x="0" y="0"/>
                      </a:lnTo>
                      <a:lnTo>
                        <a:pt x="7086" y="3233"/>
                      </a:lnTo>
                      <a:lnTo>
                        <a:pt x="7086" y="26829"/>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6" name="Freeform: Shape 9583">
                  <a:extLst>
                    <a:ext uri="{FF2B5EF4-FFF2-40B4-BE49-F238E27FC236}">
                      <a16:creationId xmlns:a16="http://schemas.microsoft.com/office/drawing/2014/main" id="{02546972-B3B4-0C9D-29B4-48F7323080BB}"/>
                    </a:ext>
                  </a:extLst>
                </p:cNvPr>
                <p:cNvSpPr/>
                <p:nvPr/>
              </p:nvSpPr>
              <p:spPr>
                <a:xfrm>
                  <a:off x="8476593" y="156775"/>
                  <a:ext cx="38615" cy="18469"/>
                </a:xfrm>
                <a:custGeom>
                  <a:avLst/>
                  <a:gdLst>
                    <a:gd name="connsiteX0" fmla="*/ 0 w 14239"/>
                    <a:gd name="connsiteY0" fmla="*/ 3577 h 6810"/>
                    <a:gd name="connsiteX1" fmla="*/ 7086 w 14239"/>
                    <a:gd name="connsiteY1" fmla="*/ 6810 h 6810"/>
                    <a:gd name="connsiteX2" fmla="*/ 14240 w 14239"/>
                    <a:gd name="connsiteY2" fmla="*/ 3233 h 6810"/>
                    <a:gd name="connsiteX3" fmla="*/ 7086 w 14239"/>
                    <a:gd name="connsiteY3" fmla="*/ 0 h 6810"/>
                    <a:gd name="connsiteX4" fmla="*/ 0 w 14239"/>
                    <a:gd name="connsiteY4" fmla="*/ 3577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 h="6810">
                      <a:moveTo>
                        <a:pt x="0" y="3577"/>
                      </a:moveTo>
                      <a:lnTo>
                        <a:pt x="7086" y="6810"/>
                      </a:lnTo>
                      <a:lnTo>
                        <a:pt x="14240" y="3233"/>
                      </a:lnTo>
                      <a:lnTo>
                        <a:pt x="7086" y="0"/>
                      </a:lnTo>
                      <a:lnTo>
                        <a:pt x="0" y="3577"/>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7" name="Freeform: Shape 9584">
                  <a:extLst>
                    <a:ext uri="{FF2B5EF4-FFF2-40B4-BE49-F238E27FC236}">
                      <a16:creationId xmlns:a16="http://schemas.microsoft.com/office/drawing/2014/main" id="{6F54B3DB-05B2-1DA6-F5A4-7A91EB5B814F}"/>
                    </a:ext>
                  </a:extLst>
                </p:cNvPr>
                <p:cNvSpPr/>
                <p:nvPr/>
              </p:nvSpPr>
              <p:spPr>
                <a:xfrm>
                  <a:off x="8495807" y="165545"/>
                  <a:ext cx="19401" cy="73502"/>
                </a:xfrm>
                <a:custGeom>
                  <a:avLst/>
                  <a:gdLst>
                    <a:gd name="connsiteX0" fmla="*/ 0 w 7154"/>
                    <a:gd name="connsiteY0" fmla="*/ 27104 h 27103"/>
                    <a:gd name="connsiteX1" fmla="*/ 0 w 7154"/>
                    <a:gd name="connsiteY1" fmla="*/ 3508 h 27103"/>
                    <a:gd name="connsiteX2" fmla="*/ 7154 w 7154"/>
                    <a:gd name="connsiteY2" fmla="*/ 0 h 27103"/>
                    <a:gd name="connsiteX3" fmla="*/ 7154 w 7154"/>
                    <a:gd name="connsiteY3" fmla="*/ 23595 h 27103"/>
                    <a:gd name="connsiteX4" fmla="*/ 0 w 7154"/>
                    <a:gd name="connsiteY4" fmla="*/ 27104 h 2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4" h="27103">
                      <a:moveTo>
                        <a:pt x="0" y="27104"/>
                      </a:moveTo>
                      <a:lnTo>
                        <a:pt x="0" y="3508"/>
                      </a:lnTo>
                      <a:lnTo>
                        <a:pt x="7154" y="0"/>
                      </a:lnTo>
                      <a:lnTo>
                        <a:pt x="7154" y="23595"/>
                      </a:lnTo>
                      <a:lnTo>
                        <a:pt x="0" y="27104"/>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8" name="Freeform: Shape 9585">
                  <a:extLst>
                    <a:ext uri="{FF2B5EF4-FFF2-40B4-BE49-F238E27FC236}">
                      <a16:creationId xmlns:a16="http://schemas.microsoft.com/office/drawing/2014/main" id="{C73DD2C5-EAE9-8B92-7877-A928CC28DA3A}"/>
                    </a:ext>
                  </a:extLst>
                </p:cNvPr>
                <p:cNvSpPr/>
                <p:nvPr/>
              </p:nvSpPr>
              <p:spPr>
                <a:xfrm>
                  <a:off x="7824754" y="112001"/>
                  <a:ext cx="19214" cy="127046"/>
                </a:xfrm>
                <a:custGeom>
                  <a:avLst/>
                  <a:gdLst>
                    <a:gd name="connsiteX0" fmla="*/ 7086 w 7085"/>
                    <a:gd name="connsiteY0" fmla="*/ 46847 h 46847"/>
                    <a:gd name="connsiteX1" fmla="*/ 0 w 7085"/>
                    <a:gd name="connsiteY1" fmla="*/ 43614 h 46847"/>
                    <a:gd name="connsiteX2" fmla="*/ 0 w 7085"/>
                    <a:gd name="connsiteY2" fmla="*/ 0 h 46847"/>
                    <a:gd name="connsiteX3" fmla="*/ 7086 w 7085"/>
                    <a:gd name="connsiteY3" fmla="*/ 3233 h 46847"/>
                    <a:gd name="connsiteX4" fmla="*/ 7086 w 7085"/>
                    <a:gd name="connsiteY4" fmla="*/ 46847 h 46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46847">
                      <a:moveTo>
                        <a:pt x="7086" y="46847"/>
                      </a:moveTo>
                      <a:lnTo>
                        <a:pt x="0" y="43614"/>
                      </a:lnTo>
                      <a:lnTo>
                        <a:pt x="0" y="0"/>
                      </a:lnTo>
                      <a:lnTo>
                        <a:pt x="7086" y="3233"/>
                      </a:lnTo>
                      <a:lnTo>
                        <a:pt x="7086" y="46847"/>
                      </a:lnTo>
                      <a:close/>
                    </a:path>
                  </a:pathLst>
                </a:custGeom>
                <a:solidFill>
                  <a:srgbClr val="B6B7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9" name="Freeform: Shape 9586">
                  <a:extLst>
                    <a:ext uri="{FF2B5EF4-FFF2-40B4-BE49-F238E27FC236}">
                      <a16:creationId xmlns:a16="http://schemas.microsoft.com/office/drawing/2014/main" id="{9E433094-008D-3398-E780-137DB651BEA5}"/>
                    </a:ext>
                  </a:extLst>
                </p:cNvPr>
                <p:cNvSpPr/>
                <p:nvPr/>
              </p:nvSpPr>
              <p:spPr>
                <a:xfrm>
                  <a:off x="7824754" y="102487"/>
                  <a:ext cx="38431" cy="18469"/>
                </a:xfrm>
                <a:custGeom>
                  <a:avLst/>
                  <a:gdLst>
                    <a:gd name="connsiteX0" fmla="*/ 0 w 14171"/>
                    <a:gd name="connsiteY0" fmla="*/ 3577 h 6810"/>
                    <a:gd name="connsiteX1" fmla="*/ 7086 w 14171"/>
                    <a:gd name="connsiteY1" fmla="*/ 6810 h 6810"/>
                    <a:gd name="connsiteX2" fmla="*/ 14171 w 14171"/>
                    <a:gd name="connsiteY2" fmla="*/ 3233 h 6810"/>
                    <a:gd name="connsiteX3" fmla="*/ 7086 w 14171"/>
                    <a:gd name="connsiteY3" fmla="*/ 0 h 6810"/>
                    <a:gd name="connsiteX4" fmla="*/ 0 w 14171"/>
                    <a:gd name="connsiteY4" fmla="*/ 3577 h 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1" h="6810">
                      <a:moveTo>
                        <a:pt x="0" y="3577"/>
                      </a:moveTo>
                      <a:lnTo>
                        <a:pt x="7086" y="6810"/>
                      </a:lnTo>
                      <a:lnTo>
                        <a:pt x="14171" y="3233"/>
                      </a:lnTo>
                      <a:lnTo>
                        <a:pt x="7086" y="0"/>
                      </a:lnTo>
                      <a:lnTo>
                        <a:pt x="0" y="3577"/>
                      </a:lnTo>
                      <a:close/>
                    </a:path>
                  </a:pathLst>
                </a:custGeom>
                <a:solidFill>
                  <a:srgbClr val="CAC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0" name="Freeform: Shape 9587">
                  <a:extLst>
                    <a:ext uri="{FF2B5EF4-FFF2-40B4-BE49-F238E27FC236}">
                      <a16:creationId xmlns:a16="http://schemas.microsoft.com/office/drawing/2014/main" id="{A91D2969-A139-5D3C-2F80-D03C74E0326B}"/>
                    </a:ext>
                  </a:extLst>
                </p:cNvPr>
                <p:cNvSpPr/>
                <p:nvPr/>
              </p:nvSpPr>
              <p:spPr>
                <a:xfrm>
                  <a:off x="7843968" y="111255"/>
                  <a:ext cx="19214" cy="127793"/>
                </a:xfrm>
                <a:custGeom>
                  <a:avLst/>
                  <a:gdLst>
                    <a:gd name="connsiteX0" fmla="*/ 0 w 7085"/>
                    <a:gd name="connsiteY0" fmla="*/ 47122 h 47122"/>
                    <a:gd name="connsiteX1" fmla="*/ 0 w 7085"/>
                    <a:gd name="connsiteY1" fmla="*/ 3508 h 47122"/>
                    <a:gd name="connsiteX2" fmla="*/ 7086 w 7085"/>
                    <a:gd name="connsiteY2" fmla="*/ 0 h 47122"/>
                    <a:gd name="connsiteX3" fmla="*/ 7086 w 7085"/>
                    <a:gd name="connsiteY3" fmla="*/ 43614 h 47122"/>
                    <a:gd name="connsiteX4" fmla="*/ 0 w 7085"/>
                    <a:gd name="connsiteY4" fmla="*/ 47122 h 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47122">
                      <a:moveTo>
                        <a:pt x="0" y="47122"/>
                      </a:moveTo>
                      <a:lnTo>
                        <a:pt x="0" y="3508"/>
                      </a:lnTo>
                      <a:lnTo>
                        <a:pt x="7086" y="0"/>
                      </a:lnTo>
                      <a:lnTo>
                        <a:pt x="7086" y="43614"/>
                      </a:lnTo>
                      <a:lnTo>
                        <a:pt x="0" y="47122"/>
                      </a:lnTo>
                      <a:close/>
                    </a:path>
                  </a:pathLst>
                </a:custGeom>
                <a:solidFill>
                  <a:srgbClr val="ACAC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1" name="Freeform: Shape 9588">
                  <a:extLst>
                    <a:ext uri="{FF2B5EF4-FFF2-40B4-BE49-F238E27FC236}">
                      <a16:creationId xmlns:a16="http://schemas.microsoft.com/office/drawing/2014/main" id="{C3B509FE-519A-9B7E-04FD-F9677038259D}"/>
                    </a:ext>
                  </a:extLst>
                </p:cNvPr>
                <p:cNvSpPr/>
                <p:nvPr/>
              </p:nvSpPr>
              <p:spPr>
                <a:xfrm>
                  <a:off x="7824754" y="-405141"/>
                  <a:ext cx="690454" cy="345320"/>
                </a:xfrm>
                <a:custGeom>
                  <a:avLst/>
                  <a:gdLst>
                    <a:gd name="connsiteX0" fmla="*/ 254598 w 254597"/>
                    <a:gd name="connsiteY0" fmla="*/ 63632 h 127333"/>
                    <a:gd name="connsiteX1" fmla="*/ 127265 w 254597"/>
                    <a:gd name="connsiteY1" fmla="*/ 127333 h 127333"/>
                    <a:gd name="connsiteX2" fmla="*/ 0 w 254597"/>
                    <a:gd name="connsiteY2" fmla="*/ 63632 h 127333"/>
                    <a:gd name="connsiteX3" fmla="*/ 127265 w 254597"/>
                    <a:gd name="connsiteY3" fmla="*/ 0 h 127333"/>
                    <a:gd name="connsiteX4" fmla="*/ 254598 w 254597"/>
                    <a:gd name="connsiteY4" fmla="*/ 63632 h 12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97" h="127333">
                      <a:moveTo>
                        <a:pt x="254598" y="63632"/>
                      </a:moveTo>
                      <a:lnTo>
                        <a:pt x="127265" y="127333"/>
                      </a:lnTo>
                      <a:lnTo>
                        <a:pt x="0" y="63632"/>
                      </a:lnTo>
                      <a:lnTo>
                        <a:pt x="127265" y="0"/>
                      </a:lnTo>
                      <a:lnTo>
                        <a:pt x="254598" y="63632"/>
                      </a:lnTo>
                      <a:close/>
                    </a:path>
                  </a:pathLst>
                </a:custGeom>
                <a:solidFill>
                  <a:srgbClr val="E8E8E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2" name="Freeform: Shape 9589">
                  <a:extLst>
                    <a:ext uri="{FF2B5EF4-FFF2-40B4-BE49-F238E27FC236}">
                      <a16:creationId xmlns:a16="http://schemas.microsoft.com/office/drawing/2014/main" id="{00CA01B7-BDC5-B378-878F-D6383750E3C3}"/>
                    </a:ext>
                  </a:extLst>
                </p:cNvPr>
                <p:cNvSpPr/>
                <p:nvPr/>
              </p:nvSpPr>
              <p:spPr>
                <a:xfrm>
                  <a:off x="7824754" y="-232574"/>
                  <a:ext cx="345133" cy="572178"/>
                </a:xfrm>
                <a:custGeom>
                  <a:avLst/>
                  <a:gdLst>
                    <a:gd name="connsiteX0" fmla="*/ 127265 w 127264"/>
                    <a:gd name="connsiteY0" fmla="*/ 210984 h 210984"/>
                    <a:gd name="connsiteX1" fmla="*/ 0 w 127264"/>
                    <a:gd name="connsiteY1" fmla="*/ 147283 h 210984"/>
                    <a:gd name="connsiteX2" fmla="*/ 0 w 127264"/>
                    <a:gd name="connsiteY2" fmla="*/ 0 h 210984"/>
                    <a:gd name="connsiteX3" fmla="*/ 127265 w 127264"/>
                    <a:gd name="connsiteY3" fmla="*/ 63632 h 210984"/>
                    <a:gd name="connsiteX4" fmla="*/ 127265 w 127264"/>
                    <a:gd name="connsiteY4" fmla="*/ 210984 h 21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64" h="210984">
                      <a:moveTo>
                        <a:pt x="127265" y="210984"/>
                      </a:moveTo>
                      <a:lnTo>
                        <a:pt x="0" y="147283"/>
                      </a:lnTo>
                      <a:lnTo>
                        <a:pt x="0" y="0"/>
                      </a:lnTo>
                      <a:lnTo>
                        <a:pt x="127265" y="63632"/>
                      </a:lnTo>
                      <a:lnTo>
                        <a:pt x="127265" y="210984"/>
                      </a:lnTo>
                      <a:close/>
                    </a:path>
                  </a:pathLst>
                </a:custGeom>
                <a:solidFill>
                  <a:srgbClr val="D4D4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3" name="Freeform: Shape 9590">
                  <a:extLst>
                    <a:ext uri="{FF2B5EF4-FFF2-40B4-BE49-F238E27FC236}">
                      <a16:creationId xmlns:a16="http://schemas.microsoft.com/office/drawing/2014/main" id="{0899889D-1F08-8AF7-D0E1-B6D40878D037}"/>
                    </a:ext>
                  </a:extLst>
                </p:cNvPr>
                <p:cNvSpPr/>
                <p:nvPr/>
              </p:nvSpPr>
              <p:spPr>
                <a:xfrm>
                  <a:off x="7824754" y="-232574"/>
                  <a:ext cx="345133" cy="216780"/>
                </a:xfrm>
                <a:custGeom>
                  <a:avLst/>
                  <a:gdLst>
                    <a:gd name="connsiteX0" fmla="*/ 127265 w 127264"/>
                    <a:gd name="connsiteY0" fmla="*/ 79936 h 79935"/>
                    <a:gd name="connsiteX1" fmla="*/ 0 w 127264"/>
                    <a:gd name="connsiteY1" fmla="*/ 16235 h 79935"/>
                    <a:gd name="connsiteX2" fmla="*/ 0 w 127264"/>
                    <a:gd name="connsiteY2" fmla="*/ 0 h 79935"/>
                    <a:gd name="connsiteX3" fmla="*/ 127265 w 127264"/>
                    <a:gd name="connsiteY3" fmla="*/ 63632 h 79935"/>
                    <a:gd name="connsiteX4" fmla="*/ 127265 w 127264"/>
                    <a:gd name="connsiteY4" fmla="*/ 79936 h 79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64" h="79935">
                      <a:moveTo>
                        <a:pt x="127265" y="79936"/>
                      </a:moveTo>
                      <a:lnTo>
                        <a:pt x="0" y="16235"/>
                      </a:lnTo>
                      <a:lnTo>
                        <a:pt x="0" y="0"/>
                      </a:lnTo>
                      <a:lnTo>
                        <a:pt x="127265" y="63632"/>
                      </a:lnTo>
                      <a:lnTo>
                        <a:pt x="127265" y="79936"/>
                      </a:lnTo>
                      <a:close/>
                    </a:path>
                  </a:pathLst>
                </a:custGeom>
                <a:solidFill>
                  <a:srgbClr val="91919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4" name="Freeform: Shape 9591">
                  <a:extLst>
                    <a:ext uri="{FF2B5EF4-FFF2-40B4-BE49-F238E27FC236}">
                      <a16:creationId xmlns:a16="http://schemas.microsoft.com/office/drawing/2014/main" id="{319E2631-8863-65C8-C498-DB15CE04BCDD}"/>
                    </a:ext>
                  </a:extLst>
                </p:cNvPr>
                <p:cNvSpPr/>
                <p:nvPr/>
              </p:nvSpPr>
              <p:spPr>
                <a:xfrm>
                  <a:off x="7824754" y="-69708"/>
                  <a:ext cx="345133" cy="183759"/>
                </a:xfrm>
                <a:custGeom>
                  <a:avLst/>
                  <a:gdLst>
                    <a:gd name="connsiteX0" fmla="*/ 127265 w 127264"/>
                    <a:gd name="connsiteY0" fmla="*/ 67760 h 67759"/>
                    <a:gd name="connsiteX1" fmla="*/ 0 w 127264"/>
                    <a:gd name="connsiteY1" fmla="*/ 4127 h 67759"/>
                    <a:gd name="connsiteX2" fmla="*/ 0 w 127264"/>
                    <a:gd name="connsiteY2" fmla="*/ 0 h 67759"/>
                    <a:gd name="connsiteX3" fmla="*/ 127265 w 127264"/>
                    <a:gd name="connsiteY3" fmla="*/ 63632 h 67759"/>
                    <a:gd name="connsiteX4" fmla="*/ 127265 w 127264"/>
                    <a:gd name="connsiteY4" fmla="*/ 67760 h 67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64" h="67759">
                      <a:moveTo>
                        <a:pt x="127265" y="67760"/>
                      </a:moveTo>
                      <a:lnTo>
                        <a:pt x="0" y="4127"/>
                      </a:lnTo>
                      <a:lnTo>
                        <a:pt x="0" y="0"/>
                      </a:lnTo>
                      <a:lnTo>
                        <a:pt x="127265" y="63632"/>
                      </a:lnTo>
                      <a:lnTo>
                        <a:pt x="127265" y="67760"/>
                      </a:lnTo>
                      <a:close/>
                    </a:path>
                  </a:pathLst>
                </a:custGeom>
                <a:solidFill>
                  <a:srgbClr val="BBBBB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5" name="Freeform: Shape 9592">
                  <a:extLst>
                    <a:ext uri="{FF2B5EF4-FFF2-40B4-BE49-F238E27FC236}">
                      <a16:creationId xmlns:a16="http://schemas.microsoft.com/office/drawing/2014/main" id="{17FC1A7B-7721-8453-EDDB-5698D2B361A9}"/>
                    </a:ext>
                  </a:extLst>
                </p:cNvPr>
                <p:cNvSpPr/>
                <p:nvPr/>
              </p:nvSpPr>
              <p:spPr>
                <a:xfrm>
                  <a:off x="7896951" y="35513"/>
                  <a:ext cx="188424" cy="114360"/>
                </a:xfrm>
                <a:custGeom>
                  <a:avLst/>
                  <a:gdLst>
                    <a:gd name="connsiteX0" fmla="*/ 69480 w 69479"/>
                    <a:gd name="connsiteY0" fmla="*/ 42169 h 42169"/>
                    <a:gd name="connsiteX1" fmla="*/ 0 w 69479"/>
                    <a:gd name="connsiteY1" fmla="*/ 7498 h 42169"/>
                    <a:gd name="connsiteX2" fmla="*/ 0 w 69479"/>
                    <a:gd name="connsiteY2" fmla="*/ 0 h 42169"/>
                    <a:gd name="connsiteX3" fmla="*/ 69480 w 69479"/>
                    <a:gd name="connsiteY3" fmla="*/ 34740 h 42169"/>
                    <a:gd name="connsiteX4" fmla="*/ 69480 w 69479"/>
                    <a:gd name="connsiteY4" fmla="*/ 42169 h 42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79" h="42169">
                      <a:moveTo>
                        <a:pt x="69480" y="42169"/>
                      </a:moveTo>
                      <a:lnTo>
                        <a:pt x="0" y="7498"/>
                      </a:lnTo>
                      <a:lnTo>
                        <a:pt x="0" y="0"/>
                      </a:lnTo>
                      <a:lnTo>
                        <a:pt x="69480" y="34740"/>
                      </a:lnTo>
                      <a:lnTo>
                        <a:pt x="69480" y="42169"/>
                      </a:lnTo>
                      <a:close/>
                    </a:path>
                  </a:pathLst>
                </a:custGeom>
                <a:solidFill>
                  <a:srgbClr val="B9B9B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6" name="Freeform: Shape 9593">
                  <a:extLst>
                    <a:ext uri="{FF2B5EF4-FFF2-40B4-BE49-F238E27FC236}">
                      <a16:creationId xmlns:a16="http://schemas.microsoft.com/office/drawing/2014/main" id="{2EA62FBB-B564-75B1-8311-052311032F70}"/>
                    </a:ext>
                  </a:extLst>
                </p:cNvPr>
                <p:cNvSpPr/>
                <p:nvPr/>
              </p:nvSpPr>
              <p:spPr>
                <a:xfrm>
                  <a:off x="8065040" y="119464"/>
                  <a:ext cx="20334" cy="30409"/>
                </a:xfrm>
                <a:custGeom>
                  <a:avLst/>
                  <a:gdLst>
                    <a:gd name="connsiteX0" fmla="*/ 7498 w 7498"/>
                    <a:gd name="connsiteY0" fmla="*/ 11213 h 11213"/>
                    <a:gd name="connsiteX1" fmla="*/ 0 w 7498"/>
                    <a:gd name="connsiteY1" fmla="*/ 7498 h 11213"/>
                    <a:gd name="connsiteX2" fmla="*/ 0 w 7498"/>
                    <a:gd name="connsiteY2" fmla="*/ 0 h 11213"/>
                    <a:gd name="connsiteX3" fmla="*/ 7498 w 7498"/>
                    <a:gd name="connsiteY3" fmla="*/ 3784 h 11213"/>
                    <a:gd name="connsiteX4" fmla="*/ 7498 w 7498"/>
                    <a:gd name="connsiteY4" fmla="*/ 11213 h 11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8" h="11213">
                      <a:moveTo>
                        <a:pt x="7498" y="11213"/>
                      </a:moveTo>
                      <a:lnTo>
                        <a:pt x="0" y="7498"/>
                      </a:lnTo>
                      <a:lnTo>
                        <a:pt x="0" y="0"/>
                      </a:lnTo>
                      <a:lnTo>
                        <a:pt x="7498" y="3784"/>
                      </a:lnTo>
                      <a:lnTo>
                        <a:pt x="7498" y="11213"/>
                      </a:lnTo>
                      <a:close/>
                    </a:path>
                  </a:pathLst>
                </a:custGeom>
                <a:solidFill>
                  <a:srgbClr val="8B8A8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7" name="Freeform: Shape 9594">
                  <a:extLst>
                    <a:ext uri="{FF2B5EF4-FFF2-40B4-BE49-F238E27FC236}">
                      <a16:creationId xmlns:a16="http://schemas.microsoft.com/office/drawing/2014/main" id="{E8951981-B22B-7493-1BEB-FFFDD72D9476}"/>
                    </a:ext>
                  </a:extLst>
                </p:cNvPr>
                <p:cNvSpPr/>
                <p:nvPr/>
              </p:nvSpPr>
              <p:spPr>
                <a:xfrm>
                  <a:off x="7896951" y="35513"/>
                  <a:ext cx="20334" cy="30409"/>
                </a:xfrm>
                <a:custGeom>
                  <a:avLst/>
                  <a:gdLst>
                    <a:gd name="connsiteX0" fmla="*/ 7498 w 7498"/>
                    <a:gd name="connsiteY0" fmla="*/ 11213 h 11213"/>
                    <a:gd name="connsiteX1" fmla="*/ 0 w 7498"/>
                    <a:gd name="connsiteY1" fmla="*/ 7498 h 11213"/>
                    <a:gd name="connsiteX2" fmla="*/ 0 w 7498"/>
                    <a:gd name="connsiteY2" fmla="*/ 0 h 11213"/>
                    <a:gd name="connsiteX3" fmla="*/ 7498 w 7498"/>
                    <a:gd name="connsiteY3" fmla="*/ 3715 h 11213"/>
                    <a:gd name="connsiteX4" fmla="*/ 7498 w 7498"/>
                    <a:gd name="connsiteY4" fmla="*/ 11213 h 11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8" h="11213">
                      <a:moveTo>
                        <a:pt x="7498" y="11213"/>
                      </a:moveTo>
                      <a:lnTo>
                        <a:pt x="0" y="7498"/>
                      </a:lnTo>
                      <a:lnTo>
                        <a:pt x="0" y="0"/>
                      </a:lnTo>
                      <a:lnTo>
                        <a:pt x="7498" y="3715"/>
                      </a:lnTo>
                      <a:lnTo>
                        <a:pt x="7498" y="11213"/>
                      </a:lnTo>
                      <a:close/>
                    </a:path>
                  </a:pathLst>
                </a:custGeom>
                <a:solidFill>
                  <a:srgbClr val="8B8A8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8" name="Freeform: Shape 9595">
                  <a:extLst>
                    <a:ext uri="{FF2B5EF4-FFF2-40B4-BE49-F238E27FC236}">
                      <a16:creationId xmlns:a16="http://schemas.microsoft.com/office/drawing/2014/main" id="{2BFA91B7-5A6E-D629-EE56-8DD7B7F33F34}"/>
                    </a:ext>
                  </a:extLst>
                </p:cNvPr>
                <p:cNvSpPr/>
                <p:nvPr/>
              </p:nvSpPr>
              <p:spPr>
                <a:xfrm>
                  <a:off x="8169887" y="-232574"/>
                  <a:ext cx="345320" cy="572178"/>
                </a:xfrm>
                <a:custGeom>
                  <a:avLst/>
                  <a:gdLst>
                    <a:gd name="connsiteX0" fmla="*/ 127333 w 127333"/>
                    <a:gd name="connsiteY0" fmla="*/ 147352 h 210984"/>
                    <a:gd name="connsiteX1" fmla="*/ 0 w 127333"/>
                    <a:gd name="connsiteY1" fmla="*/ 210984 h 210984"/>
                    <a:gd name="connsiteX2" fmla="*/ 0 w 127333"/>
                    <a:gd name="connsiteY2" fmla="*/ 63701 h 210984"/>
                    <a:gd name="connsiteX3" fmla="*/ 127333 w 127333"/>
                    <a:gd name="connsiteY3" fmla="*/ 0 h 210984"/>
                    <a:gd name="connsiteX4" fmla="*/ 127333 w 127333"/>
                    <a:gd name="connsiteY4" fmla="*/ 147352 h 21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210984">
                      <a:moveTo>
                        <a:pt x="127333" y="147352"/>
                      </a:moveTo>
                      <a:lnTo>
                        <a:pt x="0" y="210984"/>
                      </a:lnTo>
                      <a:lnTo>
                        <a:pt x="0" y="63701"/>
                      </a:lnTo>
                      <a:lnTo>
                        <a:pt x="127333" y="0"/>
                      </a:lnTo>
                      <a:lnTo>
                        <a:pt x="127333" y="147352"/>
                      </a:lnTo>
                      <a:close/>
                    </a:path>
                  </a:pathLst>
                </a:custGeom>
                <a:solidFill>
                  <a:srgbClr val="C9C9C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9" name="Freeform: Shape 9596">
                  <a:extLst>
                    <a:ext uri="{FF2B5EF4-FFF2-40B4-BE49-F238E27FC236}">
                      <a16:creationId xmlns:a16="http://schemas.microsoft.com/office/drawing/2014/main" id="{0ECFBF1F-34A5-B9F5-E2D0-B3187452DCFA}"/>
                    </a:ext>
                  </a:extLst>
                </p:cNvPr>
                <p:cNvSpPr/>
                <p:nvPr/>
              </p:nvSpPr>
              <p:spPr>
                <a:xfrm>
                  <a:off x="8169887" y="-70080"/>
                  <a:ext cx="345320" cy="184133"/>
                </a:xfrm>
                <a:custGeom>
                  <a:avLst/>
                  <a:gdLst>
                    <a:gd name="connsiteX0" fmla="*/ 127333 w 127333"/>
                    <a:gd name="connsiteY0" fmla="*/ 4265 h 67897"/>
                    <a:gd name="connsiteX1" fmla="*/ 0 w 127333"/>
                    <a:gd name="connsiteY1" fmla="*/ 67897 h 67897"/>
                    <a:gd name="connsiteX2" fmla="*/ 0 w 127333"/>
                    <a:gd name="connsiteY2" fmla="*/ 63701 h 67897"/>
                    <a:gd name="connsiteX3" fmla="*/ 127333 w 127333"/>
                    <a:gd name="connsiteY3" fmla="*/ 0 h 67897"/>
                    <a:gd name="connsiteX4" fmla="*/ 127333 w 127333"/>
                    <a:gd name="connsiteY4" fmla="*/ 4265 h 6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3" h="67897">
                      <a:moveTo>
                        <a:pt x="127333" y="4265"/>
                      </a:moveTo>
                      <a:lnTo>
                        <a:pt x="0" y="67897"/>
                      </a:lnTo>
                      <a:lnTo>
                        <a:pt x="0" y="63701"/>
                      </a:lnTo>
                      <a:lnTo>
                        <a:pt x="127333" y="0"/>
                      </a:lnTo>
                      <a:lnTo>
                        <a:pt x="127333" y="4265"/>
                      </a:lnTo>
                      <a:close/>
                    </a:path>
                  </a:pathLst>
                </a:custGeom>
                <a:solidFill>
                  <a:srgbClr val="B4B4B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0" name="Freeform: Shape 9597">
                  <a:extLst>
                    <a:ext uri="{FF2B5EF4-FFF2-40B4-BE49-F238E27FC236}">
                      <a16:creationId xmlns:a16="http://schemas.microsoft.com/office/drawing/2014/main" id="{87B7944E-497E-6BCE-149A-3A6AD52F5CC6}"/>
                    </a:ext>
                  </a:extLst>
                </p:cNvPr>
                <p:cNvSpPr/>
                <p:nvPr/>
              </p:nvSpPr>
              <p:spPr>
                <a:xfrm>
                  <a:off x="8152723" y="-430885"/>
                  <a:ext cx="345133" cy="207079"/>
                </a:xfrm>
                <a:custGeom>
                  <a:avLst/>
                  <a:gdLst>
                    <a:gd name="connsiteX0" fmla="*/ 127265 w 127264"/>
                    <a:gd name="connsiteY0" fmla="*/ 76359 h 76358"/>
                    <a:gd name="connsiteX1" fmla="*/ 0 w 127264"/>
                    <a:gd name="connsiteY1" fmla="*/ 12726 h 76358"/>
                    <a:gd name="connsiteX2" fmla="*/ 0 w 127264"/>
                    <a:gd name="connsiteY2" fmla="*/ 0 h 76358"/>
                    <a:gd name="connsiteX3" fmla="*/ 127265 w 127264"/>
                    <a:gd name="connsiteY3" fmla="*/ 63701 h 76358"/>
                    <a:gd name="connsiteX4" fmla="*/ 127265 w 127264"/>
                    <a:gd name="connsiteY4" fmla="*/ 76359 h 7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64" h="76358">
                      <a:moveTo>
                        <a:pt x="127265" y="76359"/>
                      </a:moveTo>
                      <a:lnTo>
                        <a:pt x="0" y="12726"/>
                      </a:lnTo>
                      <a:lnTo>
                        <a:pt x="0" y="0"/>
                      </a:lnTo>
                      <a:lnTo>
                        <a:pt x="127265" y="63701"/>
                      </a:lnTo>
                      <a:lnTo>
                        <a:pt x="127265" y="76359"/>
                      </a:lnTo>
                      <a:close/>
                    </a:path>
                  </a:pathLst>
                </a:custGeom>
                <a:solidFill>
                  <a:srgbClr val="D4D4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1" name="Freeform: Shape 9598">
                  <a:extLst>
                    <a:ext uri="{FF2B5EF4-FFF2-40B4-BE49-F238E27FC236}">
                      <a16:creationId xmlns:a16="http://schemas.microsoft.com/office/drawing/2014/main" id="{AC9FE7F6-20DF-781A-2FCD-B82B46BA8435}"/>
                    </a:ext>
                  </a:extLst>
                </p:cNvPr>
                <p:cNvSpPr/>
                <p:nvPr/>
              </p:nvSpPr>
              <p:spPr>
                <a:xfrm>
                  <a:off x="8152723" y="-439282"/>
                  <a:ext cx="362484" cy="181147"/>
                </a:xfrm>
                <a:custGeom>
                  <a:avLst/>
                  <a:gdLst>
                    <a:gd name="connsiteX0" fmla="*/ 0 w 133662"/>
                    <a:gd name="connsiteY0" fmla="*/ 3164 h 66796"/>
                    <a:gd name="connsiteX1" fmla="*/ 127265 w 133662"/>
                    <a:gd name="connsiteY1" fmla="*/ 66797 h 66796"/>
                    <a:gd name="connsiteX2" fmla="*/ 133662 w 133662"/>
                    <a:gd name="connsiteY2" fmla="*/ 63632 h 66796"/>
                    <a:gd name="connsiteX3" fmla="*/ 6329 w 133662"/>
                    <a:gd name="connsiteY3" fmla="*/ 0 h 66796"/>
                    <a:gd name="connsiteX4" fmla="*/ 0 w 133662"/>
                    <a:gd name="connsiteY4" fmla="*/ 3164 h 66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2" h="66796">
                      <a:moveTo>
                        <a:pt x="0" y="3164"/>
                      </a:moveTo>
                      <a:lnTo>
                        <a:pt x="127265" y="66797"/>
                      </a:lnTo>
                      <a:lnTo>
                        <a:pt x="133662" y="63632"/>
                      </a:lnTo>
                      <a:lnTo>
                        <a:pt x="6329" y="0"/>
                      </a:lnTo>
                      <a:lnTo>
                        <a:pt x="0" y="3164"/>
                      </a:lnTo>
                      <a:close/>
                    </a:path>
                  </a:pathLst>
                </a:custGeom>
                <a:solidFill>
                  <a:srgbClr val="E8E8E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2" name="Freeform: Shape 9599">
                  <a:extLst>
                    <a:ext uri="{FF2B5EF4-FFF2-40B4-BE49-F238E27FC236}">
                      <a16:creationId xmlns:a16="http://schemas.microsoft.com/office/drawing/2014/main" id="{FB2D1696-7B9F-D820-7679-A18B372BCF55}"/>
                    </a:ext>
                  </a:extLst>
                </p:cNvPr>
                <p:cNvSpPr/>
                <p:nvPr/>
              </p:nvSpPr>
              <p:spPr>
                <a:xfrm>
                  <a:off x="8497859" y="-266899"/>
                  <a:ext cx="17348" cy="43093"/>
                </a:xfrm>
                <a:custGeom>
                  <a:avLst/>
                  <a:gdLst>
                    <a:gd name="connsiteX0" fmla="*/ 0 w 6397"/>
                    <a:gd name="connsiteY0" fmla="*/ 15891 h 15890"/>
                    <a:gd name="connsiteX1" fmla="*/ 0 w 6397"/>
                    <a:gd name="connsiteY1" fmla="*/ 3233 h 15890"/>
                    <a:gd name="connsiteX2" fmla="*/ 6398 w 6397"/>
                    <a:gd name="connsiteY2" fmla="*/ 0 h 15890"/>
                    <a:gd name="connsiteX3" fmla="*/ 6398 w 6397"/>
                    <a:gd name="connsiteY3" fmla="*/ 12727 h 15890"/>
                    <a:gd name="connsiteX4" fmla="*/ 0 w 6397"/>
                    <a:gd name="connsiteY4" fmla="*/ 15891 h 15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7" h="15890">
                      <a:moveTo>
                        <a:pt x="0" y="15891"/>
                      </a:moveTo>
                      <a:lnTo>
                        <a:pt x="0" y="3233"/>
                      </a:lnTo>
                      <a:lnTo>
                        <a:pt x="6398" y="0"/>
                      </a:lnTo>
                      <a:lnTo>
                        <a:pt x="6398" y="12727"/>
                      </a:lnTo>
                      <a:lnTo>
                        <a:pt x="0" y="15891"/>
                      </a:lnTo>
                      <a:close/>
                    </a:path>
                  </a:pathLst>
                </a:custGeom>
                <a:solidFill>
                  <a:srgbClr val="C9C9C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3" name="Freeform: Shape 9600">
                  <a:extLst>
                    <a:ext uri="{FF2B5EF4-FFF2-40B4-BE49-F238E27FC236}">
                      <a16:creationId xmlns:a16="http://schemas.microsoft.com/office/drawing/2014/main" id="{7DE4EAC0-A995-0857-6777-EF5B1463B421}"/>
                    </a:ext>
                  </a:extLst>
                </p:cNvPr>
                <p:cNvSpPr/>
                <p:nvPr/>
              </p:nvSpPr>
              <p:spPr>
                <a:xfrm>
                  <a:off x="7925671" y="-337792"/>
                  <a:ext cx="454282" cy="226483"/>
                </a:xfrm>
                <a:custGeom>
                  <a:avLst/>
                  <a:gdLst>
                    <a:gd name="connsiteX0" fmla="*/ 2412 w 167511"/>
                    <a:gd name="connsiteY0" fmla="*/ 38248 h 83513"/>
                    <a:gd name="connsiteX1" fmla="*/ 90878 w 167511"/>
                    <a:gd name="connsiteY1" fmla="*/ 82481 h 83513"/>
                    <a:gd name="connsiteX2" fmla="*/ 100853 w 167511"/>
                    <a:gd name="connsiteY2" fmla="*/ 82481 h 83513"/>
                    <a:gd name="connsiteX3" fmla="*/ 165448 w 167511"/>
                    <a:gd name="connsiteY3" fmla="*/ 50218 h 83513"/>
                    <a:gd name="connsiteX4" fmla="*/ 165448 w 167511"/>
                    <a:gd name="connsiteY4" fmla="*/ 42857 h 83513"/>
                    <a:gd name="connsiteX5" fmla="*/ 76982 w 167511"/>
                    <a:gd name="connsiteY5" fmla="*/ 1032 h 83513"/>
                    <a:gd name="connsiteX6" fmla="*/ 67007 w 167511"/>
                    <a:gd name="connsiteY6" fmla="*/ 1032 h 83513"/>
                    <a:gd name="connsiteX7" fmla="*/ 1724 w 167511"/>
                    <a:gd name="connsiteY7" fmla="*/ 31369 h 83513"/>
                    <a:gd name="connsiteX8" fmla="*/ 2481 w 167511"/>
                    <a:gd name="connsiteY8" fmla="*/ 38317 h 8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511" h="83513">
                      <a:moveTo>
                        <a:pt x="2412" y="38248"/>
                      </a:moveTo>
                      <a:lnTo>
                        <a:pt x="90878" y="82481"/>
                      </a:lnTo>
                      <a:cubicBezTo>
                        <a:pt x="93630" y="83857"/>
                        <a:pt x="98101" y="83857"/>
                        <a:pt x="100853" y="82481"/>
                      </a:cubicBezTo>
                      <a:lnTo>
                        <a:pt x="165448" y="50218"/>
                      </a:lnTo>
                      <a:cubicBezTo>
                        <a:pt x="168200" y="48842"/>
                        <a:pt x="168200" y="44164"/>
                        <a:pt x="165448" y="42857"/>
                      </a:cubicBezTo>
                      <a:lnTo>
                        <a:pt x="76982" y="1032"/>
                      </a:lnTo>
                      <a:cubicBezTo>
                        <a:pt x="74230" y="-344"/>
                        <a:pt x="69759" y="-344"/>
                        <a:pt x="67007" y="1032"/>
                      </a:cubicBezTo>
                      <a:lnTo>
                        <a:pt x="1724" y="31369"/>
                      </a:lnTo>
                      <a:cubicBezTo>
                        <a:pt x="-1028" y="32745"/>
                        <a:pt x="-271" y="36941"/>
                        <a:pt x="2481" y="38317"/>
                      </a:cubicBezTo>
                      <a:close/>
                    </a:path>
                  </a:pathLst>
                </a:custGeom>
                <a:solidFill>
                  <a:srgbClr val="C0403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4" name="Freeform: Shape 9601">
                  <a:extLst>
                    <a:ext uri="{FF2B5EF4-FFF2-40B4-BE49-F238E27FC236}">
                      <a16:creationId xmlns:a16="http://schemas.microsoft.com/office/drawing/2014/main" id="{894CC58F-24A3-EF69-126C-163453DF7518}"/>
                    </a:ext>
                  </a:extLst>
                </p:cNvPr>
                <p:cNvSpPr/>
                <p:nvPr/>
              </p:nvSpPr>
              <p:spPr>
                <a:xfrm>
                  <a:off x="7926614" y="-344323"/>
                  <a:ext cx="453338" cy="226483"/>
                </a:xfrm>
                <a:custGeom>
                  <a:avLst/>
                  <a:gdLst>
                    <a:gd name="connsiteX0" fmla="*/ 2064 w 167163"/>
                    <a:gd name="connsiteY0" fmla="*/ 38248 h 83513"/>
                    <a:gd name="connsiteX1" fmla="*/ 90530 w 167163"/>
                    <a:gd name="connsiteY1" fmla="*/ 82481 h 83513"/>
                    <a:gd name="connsiteX2" fmla="*/ 100505 w 167163"/>
                    <a:gd name="connsiteY2" fmla="*/ 82481 h 83513"/>
                    <a:gd name="connsiteX3" fmla="*/ 165100 w 167163"/>
                    <a:gd name="connsiteY3" fmla="*/ 50218 h 83513"/>
                    <a:gd name="connsiteX4" fmla="*/ 165100 w 167163"/>
                    <a:gd name="connsiteY4" fmla="*/ 45265 h 83513"/>
                    <a:gd name="connsiteX5" fmla="*/ 76634 w 167163"/>
                    <a:gd name="connsiteY5" fmla="*/ 1032 h 83513"/>
                    <a:gd name="connsiteX6" fmla="*/ 66659 w 167163"/>
                    <a:gd name="connsiteY6" fmla="*/ 1032 h 83513"/>
                    <a:gd name="connsiteX7" fmla="*/ 2064 w 167163"/>
                    <a:gd name="connsiteY7" fmla="*/ 33295 h 83513"/>
                    <a:gd name="connsiteX8" fmla="*/ 2064 w 167163"/>
                    <a:gd name="connsiteY8" fmla="*/ 38248 h 8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163" h="83513">
                      <a:moveTo>
                        <a:pt x="2064" y="38248"/>
                      </a:moveTo>
                      <a:lnTo>
                        <a:pt x="90530" y="82481"/>
                      </a:lnTo>
                      <a:cubicBezTo>
                        <a:pt x="93282" y="83857"/>
                        <a:pt x="97753" y="83857"/>
                        <a:pt x="100505" y="82481"/>
                      </a:cubicBezTo>
                      <a:lnTo>
                        <a:pt x="165100" y="50218"/>
                      </a:lnTo>
                      <a:cubicBezTo>
                        <a:pt x="167852" y="48842"/>
                        <a:pt x="167852" y="46641"/>
                        <a:pt x="165100" y="45265"/>
                      </a:cubicBezTo>
                      <a:lnTo>
                        <a:pt x="76634" y="1032"/>
                      </a:lnTo>
                      <a:cubicBezTo>
                        <a:pt x="73882" y="-344"/>
                        <a:pt x="69411" y="-344"/>
                        <a:pt x="66659" y="1032"/>
                      </a:cubicBezTo>
                      <a:lnTo>
                        <a:pt x="2064" y="33295"/>
                      </a:lnTo>
                      <a:cubicBezTo>
                        <a:pt x="-688" y="34671"/>
                        <a:pt x="-688" y="36872"/>
                        <a:pt x="2064" y="38248"/>
                      </a:cubicBezTo>
                      <a:close/>
                    </a:path>
                  </a:pathLst>
                </a:custGeom>
                <a:solidFill>
                  <a:srgbClr val="D6625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5" name="Freeform: Shape 9602">
                  <a:extLst>
                    <a:ext uri="{FF2B5EF4-FFF2-40B4-BE49-F238E27FC236}">
                      <a16:creationId xmlns:a16="http://schemas.microsoft.com/office/drawing/2014/main" id="{97E696CC-D1CC-C971-786C-028FE5215D67}"/>
                    </a:ext>
                  </a:extLst>
                </p:cNvPr>
                <p:cNvSpPr/>
                <p:nvPr/>
              </p:nvSpPr>
              <p:spPr>
                <a:xfrm>
                  <a:off x="8399169" y="-366151"/>
                  <a:ext cx="50372" cy="153730"/>
                </a:xfrm>
                <a:custGeom>
                  <a:avLst/>
                  <a:gdLst>
                    <a:gd name="connsiteX0" fmla="*/ 0 w 18574"/>
                    <a:gd name="connsiteY0" fmla="*/ 52006 h 56686"/>
                    <a:gd name="connsiteX1" fmla="*/ 0 w 18574"/>
                    <a:gd name="connsiteY1" fmla="*/ 52006 h 56686"/>
                    <a:gd name="connsiteX2" fmla="*/ 482 w 18574"/>
                    <a:gd name="connsiteY2" fmla="*/ 19881 h 56686"/>
                    <a:gd name="connsiteX3" fmla="*/ 5572 w 18574"/>
                    <a:gd name="connsiteY3" fmla="*/ 0 h 56686"/>
                    <a:gd name="connsiteX4" fmla="*/ 14102 w 18574"/>
                    <a:gd name="connsiteY4" fmla="*/ 138 h 56686"/>
                    <a:gd name="connsiteX5" fmla="*/ 18574 w 18574"/>
                    <a:gd name="connsiteY5" fmla="*/ 20225 h 56686"/>
                    <a:gd name="connsiteX6" fmla="*/ 18092 w 18574"/>
                    <a:gd name="connsiteY6" fmla="*/ 52970 h 56686"/>
                    <a:gd name="connsiteX7" fmla="*/ 17955 w 18574"/>
                    <a:gd name="connsiteY7" fmla="*/ 52970 h 56686"/>
                    <a:gd name="connsiteX8" fmla="*/ 15409 w 18574"/>
                    <a:gd name="connsiteY8" fmla="*/ 55446 h 56686"/>
                    <a:gd name="connsiteX9" fmla="*/ 2683 w 18574"/>
                    <a:gd name="connsiteY9" fmla="*/ 55240 h 56686"/>
                    <a:gd name="connsiteX10" fmla="*/ 206 w 18574"/>
                    <a:gd name="connsiteY10" fmla="*/ 52694 h 56686"/>
                    <a:gd name="connsiteX11" fmla="*/ 69 w 18574"/>
                    <a:gd name="connsiteY11" fmla="*/ 52694 h 56686"/>
                    <a:gd name="connsiteX12" fmla="*/ 69 w 18574"/>
                    <a:gd name="connsiteY12" fmla="*/ 52075 h 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4" h="56686">
                      <a:moveTo>
                        <a:pt x="0" y="52006"/>
                      </a:moveTo>
                      <a:lnTo>
                        <a:pt x="0" y="52006"/>
                      </a:lnTo>
                      <a:cubicBezTo>
                        <a:pt x="0" y="52006"/>
                        <a:pt x="482" y="19881"/>
                        <a:pt x="482" y="19881"/>
                      </a:cubicBezTo>
                      <a:cubicBezTo>
                        <a:pt x="688" y="16441"/>
                        <a:pt x="5572" y="0"/>
                        <a:pt x="5572" y="0"/>
                      </a:cubicBezTo>
                      <a:lnTo>
                        <a:pt x="14102" y="138"/>
                      </a:lnTo>
                      <a:cubicBezTo>
                        <a:pt x="14102" y="138"/>
                        <a:pt x="18643" y="16028"/>
                        <a:pt x="18574" y="20225"/>
                      </a:cubicBezTo>
                      <a:lnTo>
                        <a:pt x="18092" y="52970"/>
                      </a:lnTo>
                      <a:lnTo>
                        <a:pt x="17955" y="52970"/>
                      </a:lnTo>
                      <a:cubicBezTo>
                        <a:pt x="17680" y="53864"/>
                        <a:pt x="16785" y="54758"/>
                        <a:pt x="15409" y="55446"/>
                      </a:cubicBezTo>
                      <a:cubicBezTo>
                        <a:pt x="11832" y="57166"/>
                        <a:pt x="6191" y="57097"/>
                        <a:pt x="2683" y="55240"/>
                      </a:cubicBezTo>
                      <a:cubicBezTo>
                        <a:pt x="1238" y="54483"/>
                        <a:pt x="413" y="53589"/>
                        <a:pt x="206" y="52694"/>
                      </a:cubicBezTo>
                      <a:lnTo>
                        <a:pt x="69" y="52694"/>
                      </a:lnTo>
                      <a:cubicBezTo>
                        <a:pt x="69" y="52694"/>
                        <a:pt x="69" y="52075"/>
                        <a:pt x="69" y="52075"/>
                      </a:cubicBezTo>
                      <a:close/>
                    </a:path>
                  </a:pathLst>
                </a:custGeom>
                <a:solidFill>
                  <a:srgbClr val="A64C5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6" name="Freeform: Shape 9603">
                  <a:extLst>
                    <a:ext uri="{FF2B5EF4-FFF2-40B4-BE49-F238E27FC236}">
                      <a16:creationId xmlns:a16="http://schemas.microsoft.com/office/drawing/2014/main" id="{1C3A11A3-D9B8-6B42-EC2F-AFC3A1F15206}"/>
                    </a:ext>
                  </a:extLst>
                </p:cNvPr>
                <p:cNvSpPr/>
                <p:nvPr/>
              </p:nvSpPr>
              <p:spPr>
                <a:xfrm>
                  <a:off x="8414467" y="-377156"/>
                  <a:ext cx="23133" cy="16326"/>
                </a:xfrm>
                <a:custGeom>
                  <a:avLst/>
                  <a:gdLst>
                    <a:gd name="connsiteX0" fmla="*/ 0 w 8530"/>
                    <a:gd name="connsiteY0" fmla="*/ 0 h 6020"/>
                    <a:gd name="connsiteX1" fmla="*/ 8530 w 8530"/>
                    <a:gd name="connsiteY1" fmla="*/ 138 h 6020"/>
                    <a:gd name="connsiteX2" fmla="*/ 8530 w 8530"/>
                    <a:gd name="connsiteY2" fmla="*/ 4127 h 6020"/>
                    <a:gd name="connsiteX3" fmla="*/ 8461 w 8530"/>
                    <a:gd name="connsiteY3" fmla="*/ 4127 h 6020"/>
                    <a:gd name="connsiteX4" fmla="*/ 7223 w 8530"/>
                    <a:gd name="connsiteY4" fmla="*/ 5435 h 6020"/>
                    <a:gd name="connsiteX5" fmla="*/ 1170 w 8530"/>
                    <a:gd name="connsiteY5" fmla="*/ 5366 h 6020"/>
                    <a:gd name="connsiteX6" fmla="*/ 0 w 8530"/>
                    <a:gd name="connsiteY6" fmla="*/ 4059 h 6020"/>
                    <a:gd name="connsiteX7" fmla="*/ 0 w 8530"/>
                    <a:gd name="connsiteY7" fmla="*/ 4059 h 6020"/>
                    <a:gd name="connsiteX8" fmla="*/ 0 w 8530"/>
                    <a:gd name="connsiteY8" fmla="*/ 69 h 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0" h="6020">
                      <a:moveTo>
                        <a:pt x="0" y="0"/>
                      </a:moveTo>
                      <a:lnTo>
                        <a:pt x="8530" y="138"/>
                      </a:lnTo>
                      <a:lnTo>
                        <a:pt x="8530" y="4127"/>
                      </a:lnTo>
                      <a:lnTo>
                        <a:pt x="8461" y="4127"/>
                      </a:lnTo>
                      <a:cubicBezTo>
                        <a:pt x="8393" y="4609"/>
                        <a:pt x="7980" y="5022"/>
                        <a:pt x="7223" y="5435"/>
                      </a:cubicBezTo>
                      <a:cubicBezTo>
                        <a:pt x="5572" y="6260"/>
                        <a:pt x="2820" y="6191"/>
                        <a:pt x="1170" y="5366"/>
                      </a:cubicBezTo>
                      <a:cubicBezTo>
                        <a:pt x="482" y="5022"/>
                        <a:pt x="69" y="4540"/>
                        <a:pt x="0" y="4059"/>
                      </a:cubicBezTo>
                      <a:lnTo>
                        <a:pt x="0" y="4059"/>
                      </a:lnTo>
                      <a:cubicBezTo>
                        <a:pt x="0" y="4059"/>
                        <a:pt x="0" y="69"/>
                        <a:pt x="0" y="69"/>
                      </a:cubicBezTo>
                      <a:close/>
                    </a:path>
                  </a:pathLst>
                </a:custGeom>
                <a:solidFill>
                  <a:srgbClr val="E5BA2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7" name="Freeform: Shape 9604">
                  <a:extLst>
                    <a:ext uri="{FF2B5EF4-FFF2-40B4-BE49-F238E27FC236}">
                      <a16:creationId xmlns:a16="http://schemas.microsoft.com/office/drawing/2014/main" id="{A95590A5-58EF-82CE-0CCA-D908A8AA6C10}"/>
                    </a:ext>
                  </a:extLst>
                </p:cNvPr>
                <p:cNvSpPr/>
                <p:nvPr/>
              </p:nvSpPr>
              <p:spPr>
                <a:xfrm>
                  <a:off x="8414467" y="-382477"/>
                  <a:ext cx="23133" cy="11572"/>
                </a:xfrm>
                <a:custGeom>
                  <a:avLst/>
                  <a:gdLst>
                    <a:gd name="connsiteX0" fmla="*/ 1238 w 8530"/>
                    <a:gd name="connsiteY0" fmla="*/ 586 h 4267"/>
                    <a:gd name="connsiteX1" fmla="*/ 7292 w 8530"/>
                    <a:gd name="connsiteY1" fmla="*/ 655 h 4267"/>
                    <a:gd name="connsiteX2" fmla="*/ 7292 w 8530"/>
                    <a:gd name="connsiteY2" fmla="*/ 3681 h 4267"/>
                    <a:gd name="connsiteX3" fmla="*/ 1238 w 8530"/>
                    <a:gd name="connsiteY3" fmla="*/ 3613 h 4267"/>
                    <a:gd name="connsiteX4" fmla="*/ 1238 w 8530"/>
                    <a:gd name="connsiteY4" fmla="*/ 586 h 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4267">
                      <a:moveTo>
                        <a:pt x="1238" y="586"/>
                      </a:moveTo>
                      <a:cubicBezTo>
                        <a:pt x="2889" y="-240"/>
                        <a:pt x="5641" y="-171"/>
                        <a:pt x="7292" y="655"/>
                      </a:cubicBezTo>
                      <a:cubicBezTo>
                        <a:pt x="8943" y="1480"/>
                        <a:pt x="8943" y="2856"/>
                        <a:pt x="7292" y="3681"/>
                      </a:cubicBezTo>
                      <a:cubicBezTo>
                        <a:pt x="5641" y="4507"/>
                        <a:pt x="2889" y="4438"/>
                        <a:pt x="1238" y="3613"/>
                      </a:cubicBezTo>
                      <a:cubicBezTo>
                        <a:pt x="-413" y="2787"/>
                        <a:pt x="-413" y="1411"/>
                        <a:pt x="1238" y="586"/>
                      </a:cubicBezTo>
                      <a:close/>
                    </a:path>
                  </a:pathLst>
                </a:custGeom>
                <a:solidFill>
                  <a:srgbClr val="E1ECB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8" name="Freeform: Shape 9605">
                  <a:extLst>
                    <a:ext uri="{FF2B5EF4-FFF2-40B4-BE49-F238E27FC236}">
                      <a16:creationId xmlns:a16="http://schemas.microsoft.com/office/drawing/2014/main" id="{EAC372F3-4CF9-C693-85D6-ECE57721DED5}"/>
                    </a:ext>
                  </a:extLst>
                </p:cNvPr>
                <p:cNvSpPr/>
                <p:nvPr/>
              </p:nvSpPr>
              <p:spPr>
                <a:xfrm>
                  <a:off x="8399543" y="-299923"/>
                  <a:ext cx="49623" cy="64739"/>
                </a:xfrm>
                <a:custGeom>
                  <a:avLst/>
                  <a:gdLst>
                    <a:gd name="connsiteX0" fmla="*/ 0 w 18298"/>
                    <a:gd name="connsiteY0" fmla="*/ 19193 h 23872"/>
                    <a:gd name="connsiteX1" fmla="*/ 275 w 18298"/>
                    <a:gd name="connsiteY1" fmla="*/ 0 h 23872"/>
                    <a:gd name="connsiteX2" fmla="*/ 2889 w 18298"/>
                    <a:gd name="connsiteY2" fmla="*/ 3233 h 23872"/>
                    <a:gd name="connsiteX3" fmla="*/ 15616 w 18298"/>
                    <a:gd name="connsiteY3" fmla="*/ 3440 h 23872"/>
                    <a:gd name="connsiteX4" fmla="*/ 18299 w 18298"/>
                    <a:gd name="connsiteY4" fmla="*/ 275 h 23872"/>
                    <a:gd name="connsiteX5" fmla="*/ 18023 w 18298"/>
                    <a:gd name="connsiteY5" fmla="*/ 19468 h 23872"/>
                    <a:gd name="connsiteX6" fmla="*/ 18023 w 18298"/>
                    <a:gd name="connsiteY6" fmla="*/ 19468 h 23872"/>
                    <a:gd name="connsiteX7" fmla="*/ 15340 w 18298"/>
                    <a:gd name="connsiteY7" fmla="*/ 22632 h 23872"/>
                    <a:gd name="connsiteX8" fmla="*/ 2614 w 18298"/>
                    <a:gd name="connsiteY8" fmla="*/ 22426 h 23872"/>
                    <a:gd name="connsiteX9" fmla="*/ 0 w 18298"/>
                    <a:gd name="connsiteY9" fmla="*/ 19193 h 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98" h="23872">
                      <a:moveTo>
                        <a:pt x="0" y="19193"/>
                      </a:moveTo>
                      <a:lnTo>
                        <a:pt x="275" y="0"/>
                      </a:lnTo>
                      <a:cubicBezTo>
                        <a:pt x="275" y="1169"/>
                        <a:pt x="1101" y="2339"/>
                        <a:pt x="2889" y="3233"/>
                      </a:cubicBezTo>
                      <a:cubicBezTo>
                        <a:pt x="6398" y="5022"/>
                        <a:pt x="12107" y="5159"/>
                        <a:pt x="15616" y="3440"/>
                      </a:cubicBezTo>
                      <a:cubicBezTo>
                        <a:pt x="17404" y="2614"/>
                        <a:pt x="18299" y="1445"/>
                        <a:pt x="18299" y="275"/>
                      </a:cubicBezTo>
                      <a:lnTo>
                        <a:pt x="18023" y="19468"/>
                      </a:lnTo>
                      <a:lnTo>
                        <a:pt x="18023" y="19468"/>
                      </a:lnTo>
                      <a:cubicBezTo>
                        <a:pt x="18023" y="20638"/>
                        <a:pt x="17129" y="21738"/>
                        <a:pt x="15340" y="22632"/>
                      </a:cubicBezTo>
                      <a:cubicBezTo>
                        <a:pt x="11763" y="24352"/>
                        <a:pt x="6122" y="24284"/>
                        <a:pt x="2614" y="22426"/>
                      </a:cubicBezTo>
                      <a:cubicBezTo>
                        <a:pt x="894" y="21532"/>
                        <a:pt x="0" y="20362"/>
                        <a:pt x="0" y="19193"/>
                      </a:cubicBezTo>
                      <a:close/>
                    </a:path>
                  </a:pathLst>
                </a:custGeom>
                <a:solidFill>
                  <a:srgbClr val="E3719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9" name="Freeform: Shape 9606">
                  <a:extLst>
                    <a:ext uri="{FF2B5EF4-FFF2-40B4-BE49-F238E27FC236}">
                      <a16:creationId xmlns:a16="http://schemas.microsoft.com/office/drawing/2014/main" id="{87B640AA-AFB4-6927-BDE4-B90C3A617BE9}"/>
                    </a:ext>
                  </a:extLst>
                </p:cNvPr>
                <p:cNvSpPr/>
                <p:nvPr/>
              </p:nvSpPr>
              <p:spPr>
                <a:xfrm>
                  <a:off x="8235370" y="-365964"/>
                  <a:ext cx="35632" cy="71452"/>
                </a:xfrm>
                <a:custGeom>
                  <a:avLst/>
                  <a:gdLst>
                    <a:gd name="connsiteX0" fmla="*/ 0 w 13139"/>
                    <a:gd name="connsiteY0" fmla="*/ 10525 h 26347"/>
                    <a:gd name="connsiteX1" fmla="*/ 1238 w 13139"/>
                    <a:gd name="connsiteY1" fmla="*/ 26347 h 26347"/>
                    <a:gd name="connsiteX2" fmla="*/ 13139 w 13139"/>
                    <a:gd name="connsiteY2" fmla="*/ 15822 h 26347"/>
                    <a:gd name="connsiteX3" fmla="*/ 11901 w 13139"/>
                    <a:gd name="connsiteY3" fmla="*/ 0 h 26347"/>
                    <a:gd name="connsiteX4" fmla="*/ 0 w 13139"/>
                    <a:gd name="connsiteY4" fmla="*/ 10525 h 2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9" h="26347">
                      <a:moveTo>
                        <a:pt x="0" y="10525"/>
                      </a:moveTo>
                      <a:lnTo>
                        <a:pt x="1238" y="26347"/>
                      </a:lnTo>
                      <a:lnTo>
                        <a:pt x="13139" y="15822"/>
                      </a:lnTo>
                      <a:lnTo>
                        <a:pt x="11901" y="0"/>
                      </a:lnTo>
                      <a:lnTo>
                        <a:pt x="0" y="10525"/>
                      </a:lnTo>
                      <a:close/>
                    </a:path>
                  </a:pathLst>
                </a:custGeom>
                <a:solidFill>
                  <a:srgbClr val="F0CB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0" name="Freeform: Shape 9607">
                  <a:extLst>
                    <a:ext uri="{FF2B5EF4-FFF2-40B4-BE49-F238E27FC236}">
                      <a16:creationId xmlns:a16="http://schemas.microsoft.com/office/drawing/2014/main" id="{AFC9B76A-9A24-ED89-D831-91098FACF090}"/>
                    </a:ext>
                  </a:extLst>
                </p:cNvPr>
                <p:cNvSpPr/>
                <p:nvPr/>
              </p:nvSpPr>
              <p:spPr>
                <a:xfrm>
                  <a:off x="8112988" y="-415775"/>
                  <a:ext cx="154657" cy="78354"/>
                </a:xfrm>
                <a:custGeom>
                  <a:avLst/>
                  <a:gdLst>
                    <a:gd name="connsiteX0" fmla="*/ 11970 w 57028"/>
                    <a:gd name="connsiteY0" fmla="*/ 0 h 28892"/>
                    <a:gd name="connsiteX1" fmla="*/ 0 w 57028"/>
                    <a:gd name="connsiteY1" fmla="*/ 10525 h 28892"/>
                    <a:gd name="connsiteX2" fmla="*/ 45127 w 57028"/>
                    <a:gd name="connsiteY2" fmla="*/ 28892 h 28892"/>
                    <a:gd name="connsiteX3" fmla="*/ 57028 w 57028"/>
                    <a:gd name="connsiteY3" fmla="*/ 18367 h 28892"/>
                    <a:gd name="connsiteX4" fmla="*/ 11970 w 57028"/>
                    <a:gd name="connsiteY4" fmla="*/ 0 h 2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8" h="28892">
                      <a:moveTo>
                        <a:pt x="11970" y="0"/>
                      </a:moveTo>
                      <a:lnTo>
                        <a:pt x="0" y="10525"/>
                      </a:lnTo>
                      <a:lnTo>
                        <a:pt x="45127" y="28892"/>
                      </a:lnTo>
                      <a:lnTo>
                        <a:pt x="57028" y="18367"/>
                      </a:lnTo>
                      <a:lnTo>
                        <a:pt x="11970" y="0"/>
                      </a:lnTo>
                      <a:close/>
                    </a:path>
                  </a:pathLst>
                </a:custGeom>
                <a:solidFill>
                  <a:srgbClr val="A6524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1" name="Freeform: Shape 9608">
                  <a:extLst>
                    <a:ext uri="{FF2B5EF4-FFF2-40B4-BE49-F238E27FC236}">
                      <a16:creationId xmlns:a16="http://schemas.microsoft.com/office/drawing/2014/main" id="{D5A44044-5CF1-2717-ABD4-B77798C6E1B8}"/>
                    </a:ext>
                  </a:extLst>
                </p:cNvPr>
                <p:cNvSpPr/>
                <p:nvPr/>
              </p:nvSpPr>
              <p:spPr>
                <a:xfrm>
                  <a:off x="8164851" y="-392268"/>
                  <a:ext cx="24812" cy="20706"/>
                </a:xfrm>
                <a:custGeom>
                  <a:avLst/>
                  <a:gdLst>
                    <a:gd name="connsiteX0" fmla="*/ 8118 w 9149"/>
                    <a:gd name="connsiteY0" fmla="*/ 0 h 7635"/>
                    <a:gd name="connsiteX1" fmla="*/ 0 w 9149"/>
                    <a:gd name="connsiteY1" fmla="*/ 7154 h 7635"/>
                    <a:gd name="connsiteX2" fmla="*/ 1032 w 9149"/>
                    <a:gd name="connsiteY2" fmla="*/ 7636 h 7635"/>
                    <a:gd name="connsiteX3" fmla="*/ 9149 w 9149"/>
                    <a:gd name="connsiteY3" fmla="*/ 482 h 7635"/>
                    <a:gd name="connsiteX4" fmla="*/ 8118 w 9149"/>
                    <a:gd name="connsiteY4" fmla="*/ 0 h 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7635">
                      <a:moveTo>
                        <a:pt x="8118" y="0"/>
                      </a:moveTo>
                      <a:lnTo>
                        <a:pt x="0" y="7154"/>
                      </a:lnTo>
                      <a:lnTo>
                        <a:pt x="1032" y="7636"/>
                      </a:lnTo>
                      <a:lnTo>
                        <a:pt x="9149" y="482"/>
                      </a:lnTo>
                      <a:lnTo>
                        <a:pt x="8118" y="0"/>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2" name="Freeform: Shape 9609">
                  <a:extLst>
                    <a:ext uri="{FF2B5EF4-FFF2-40B4-BE49-F238E27FC236}">
                      <a16:creationId xmlns:a16="http://schemas.microsoft.com/office/drawing/2014/main" id="{0FE57044-A3E5-A09C-F62E-67F6102B19DA}"/>
                    </a:ext>
                  </a:extLst>
                </p:cNvPr>
                <p:cNvSpPr/>
                <p:nvPr/>
              </p:nvSpPr>
              <p:spPr>
                <a:xfrm>
                  <a:off x="8158321" y="-394882"/>
                  <a:ext cx="24999" cy="20706"/>
                </a:xfrm>
                <a:custGeom>
                  <a:avLst/>
                  <a:gdLst>
                    <a:gd name="connsiteX0" fmla="*/ 8186 w 9218"/>
                    <a:gd name="connsiteY0" fmla="*/ 0 h 7635"/>
                    <a:gd name="connsiteX1" fmla="*/ 0 w 9218"/>
                    <a:gd name="connsiteY1" fmla="*/ 7154 h 7635"/>
                    <a:gd name="connsiteX2" fmla="*/ 1101 w 9218"/>
                    <a:gd name="connsiteY2" fmla="*/ 7636 h 7635"/>
                    <a:gd name="connsiteX3" fmla="*/ 9218 w 9218"/>
                    <a:gd name="connsiteY3" fmla="*/ 482 h 7635"/>
                    <a:gd name="connsiteX4" fmla="*/ 8186 w 9218"/>
                    <a:gd name="connsiteY4" fmla="*/ 0 h 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635">
                      <a:moveTo>
                        <a:pt x="8186" y="0"/>
                      </a:moveTo>
                      <a:lnTo>
                        <a:pt x="0" y="7154"/>
                      </a:lnTo>
                      <a:lnTo>
                        <a:pt x="1101" y="7636"/>
                      </a:lnTo>
                      <a:lnTo>
                        <a:pt x="9218" y="482"/>
                      </a:lnTo>
                      <a:lnTo>
                        <a:pt x="8186" y="0"/>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3" name="Freeform: Shape 9610">
                  <a:extLst>
                    <a:ext uri="{FF2B5EF4-FFF2-40B4-BE49-F238E27FC236}">
                      <a16:creationId xmlns:a16="http://schemas.microsoft.com/office/drawing/2014/main" id="{9E6393B9-0CB4-E935-E442-0782C97A17B1}"/>
                    </a:ext>
                  </a:extLst>
                </p:cNvPr>
                <p:cNvSpPr/>
                <p:nvPr/>
              </p:nvSpPr>
              <p:spPr>
                <a:xfrm>
                  <a:off x="8151977" y="-397493"/>
                  <a:ext cx="24999" cy="20706"/>
                </a:xfrm>
                <a:custGeom>
                  <a:avLst/>
                  <a:gdLst>
                    <a:gd name="connsiteX0" fmla="*/ 8118 w 9218"/>
                    <a:gd name="connsiteY0" fmla="*/ 0 h 7635"/>
                    <a:gd name="connsiteX1" fmla="*/ 0 w 9218"/>
                    <a:gd name="connsiteY1" fmla="*/ 7154 h 7635"/>
                    <a:gd name="connsiteX2" fmla="*/ 1032 w 9218"/>
                    <a:gd name="connsiteY2" fmla="*/ 7636 h 7635"/>
                    <a:gd name="connsiteX3" fmla="*/ 9218 w 9218"/>
                    <a:gd name="connsiteY3" fmla="*/ 482 h 7635"/>
                    <a:gd name="connsiteX4" fmla="*/ 8118 w 9218"/>
                    <a:gd name="connsiteY4" fmla="*/ 0 h 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635">
                      <a:moveTo>
                        <a:pt x="8118" y="0"/>
                      </a:moveTo>
                      <a:lnTo>
                        <a:pt x="0" y="7154"/>
                      </a:lnTo>
                      <a:lnTo>
                        <a:pt x="1032" y="7636"/>
                      </a:lnTo>
                      <a:lnTo>
                        <a:pt x="9218" y="482"/>
                      </a:lnTo>
                      <a:lnTo>
                        <a:pt x="8118" y="0"/>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4" name="Freeform: Shape 9611">
                  <a:extLst>
                    <a:ext uri="{FF2B5EF4-FFF2-40B4-BE49-F238E27FC236}">
                      <a16:creationId xmlns:a16="http://schemas.microsoft.com/office/drawing/2014/main" id="{BF3CAC36-5C7A-BC50-39C5-F9111C4F6C0D}"/>
                    </a:ext>
                  </a:extLst>
                </p:cNvPr>
                <p:cNvSpPr/>
                <p:nvPr/>
              </p:nvSpPr>
              <p:spPr>
                <a:xfrm>
                  <a:off x="8145634" y="-400105"/>
                  <a:ext cx="24812" cy="20706"/>
                </a:xfrm>
                <a:custGeom>
                  <a:avLst/>
                  <a:gdLst>
                    <a:gd name="connsiteX0" fmla="*/ 8117 w 9149"/>
                    <a:gd name="connsiteY0" fmla="*/ 0 h 7635"/>
                    <a:gd name="connsiteX1" fmla="*/ 0 w 9149"/>
                    <a:gd name="connsiteY1" fmla="*/ 7154 h 7635"/>
                    <a:gd name="connsiteX2" fmla="*/ 1032 w 9149"/>
                    <a:gd name="connsiteY2" fmla="*/ 7636 h 7635"/>
                    <a:gd name="connsiteX3" fmla="*/ 9149 w 9149"/>
                    <a:gd name="connsiteY3" fmla="*/ 482 h 7635"/>
                    <a:gd name="connsiteX4" fmla="*/ 8117 w 9149"/>
                    <a:gd name="connsiteY4" fmla="*/ 0 h 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7635">
                      <a:moveTo>
                        <a:pt x="8117" y="0"/>
                      </a:moveTo>
                      <a:lnTo>
                        <a:pt x="0" y="7154"/>
                      </a:lnTo>
                      <a:lnTo>
                        <a:pt x="1032" y="7636"/>
                      </a:lnTo>
                      <a:lnTo>
                        <a:pt x="9149" y="482"/>
                      </a:lnTo>
                      <a:lnTo>
                        <a:pt x="8117" y="0"/>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5" name="Freeform: Shape 9612">
                  <a:extLst>
                    <a:ext uri="{FF2B5EF4-FFF2-40B4-BE49-F238E27FC236}">
                      <a16:creationId xmlns:a16="http://schemas.microsoft.com/office/drawing/2014/main" id="{F43249EA-80F3-D80C-92C0-0E50E52314B0}"/>
                    </a:ext>
                  </a:extLst>
                </p:cNvPr>
                <p:cNvSpPr/>
                <p:nvPr/>
              </p:nvSpPr>
              <p:spPr>
                <a:xfrm>
                  <a:off x="8139106" y="-402716"/>
                  <a:ext cx="24999" cy="20706"/>
                </a:xfrm>
                <a:custGeom>
                  <a:avLst/>
                  <a:gdLst>
                    <a:gd name="connsiteX0" fmla="*/ 8186 w 9218"/>
                    <a:gd name="connsiteY0" fmla="*/ 0 h 7635"/>
                    <a:gd name="connsiteX1" fmla="*/ 0 w 9218"/>
                    <a:gd name="connsiteY1" fmla="*/ 7154 h 7635"/>
                    <a:gd name="connsiteX2" fmla="*/ 1101 w 9218"/>
                    <a:gd name="connsiteY2" fmla="*/ 7636 h 7635"/>
                    <a:gd name="connsiteX3" fmla="*/ 9218 w 9218"/>
                    <a:gd name="connsiteY3" fmla="*/ 482 h 7635"/>
                    <a:gd name="connsiteX4" fmla="*/ 8186 w 9218"/>
                    <a:gd name="connsiteY4" fmla="*/ 0 h 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635">
                      <a:moveTo>
                        <a:pt x="8186" y="0"/>
                      </a:moveTo>
                      <a:lnTo>
                        <a:pt x="0" y="7154"/>
                      </a:lnTo>
                      <a:lnTo>
                        <a:pt x="1101" y="7636"/>
                      </a:lnTo>
                      <a:lnTo>
                        <a:pt x="9218" y="482"/>
                      </a:lnTo>
                      <a:lnTo>
                        <a:pt x="8186" y="0"/>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6" name="Freeform: Shape 9613">
                  <a:extLst>
                    <a:ext uri="{FF2B5EF4-FFF2-40B4-BE49-F238E27FC236}">
                      <a16:creationId xmlns:a16="http://schemas.microsoft.com/office/drawing/2014/main" id="{99083E95-51A6-FED4-6B63-2657E0C4D012}"/>
                    </a:ext>
                  </a:extLst>
                </p:cNvPr>
                <p:cNvSpPr/>
                <p:nvPr/>
              </p:nvSpPr>
              <p:spPr>
                <a:xfrm>
                  <a:off x="8132763" y="-405328"/>
                  <a:ext cx="24999" cy="20706"/>
                </a:xfrm>
                <a:custGeom>
                  <a:avLst/>
                  <a:gdLst>
                    <a:gd name="connsiteX0" fmla="*/ 8118 w 9218"/>
                    <a:gd name="connsiteY0" fmla="*/ 0 h 7635"/>
                    <a:gd name="connsiteX1" fmla="*/ 0 w 9218"/>
                    <a:gd name="connsiteY1" fmla="*/ 7154 h 7635"/>
                    <a:gd name="connsiteX2" fmla="*/ 1032 w 9218"/>
                    <a:gd name="connsiteY2" fmla="*/ 7636 h 7635"/>
                    <a:gd name="connsiteX3" fmla="*/ 9218 w 9218"/>
                    <a:gd name="connsiteY3" fmla="*/ 482 h 7635"/>
                    <a:gd name="connsiteX4" fmla="*/ 8118 w 9218"/>
                    <a:gd name="connsiteY4" fmla="*/ 0 h 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635">
                      <a:moveTo>
                        <a:pt x="8118" y="0"/>
                      </a:moveTo>
                      <a:lnTo>
                        <a:pt x="0" y="7154"/>
                      </a:lnTo>
                      <a:lnTo>
                        <a:pt x="1032" y="7636"/>
                      </a:lnTo>
                      <a:lnTo>
                        <a:pt x="9218" y="482"/>
                      </a:lnTo>
                      <a:lnTo>
                        <a:pt x="8118" y="0"/>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7" name="Freeform: Shape 9614">
                  <a:extLst>
                    <a:ext uri="{FF2B5EF4-FFF2-40B4-BE49-F238E27FC236}">
                      <a16:creationId xmlns:a16="http://schemas.microsoft.com/office/drawing/2014/main" id="{5D703AA4-5066-0E96-3E3F-20B910009C78}"/>
                    </a:ext>
                  </a:extLst>
                </p:cNvPr>
                <p:cNvSpPr/>
                <p:nvPr/>
              </p:nvSpPr>
              <p:spPr>
                <a:xfrm>
                  <a:off x="8112988" y="-387231"/>
                  <a:ext cx="125739" cy="92719"/>
                </a:xfrm>
                <a:custGeom>
                  <a:avLst/>
                  <a:gdLst>
                    <a:gd name="connsiteX0" fmla="*/ 0 w 46365"/>
                    <a:gd name="connsiteY0" fmla="*/ 0 h 34189"/>
                    <a:gd name="connsiteX1" fmla="*/ 1238 w 46365"/>
                    <a:gd name="connsiteY1" fmla="*/ 15822 h 34189"/>
                    <a:gd name="connsiteX2" fmla="*/ 46366 w 46365"/>
                    <a:gd name="connsiteY2" fmla="*/ 34189 h 34189"/>
                    <a:gd name="connsiteX3" fmla="*/ 45127 w 46365"/>
                    <a:gd name="connsiteY3" fmla="*/ 18367 h 34189"/>
                    <a:gd name="connsiteX4" fmla="*/ 0 w 46365"/>
                    <a:gd name="connsiteY4" fmla="*/ 0 h 34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5" h="34189">
                      <a:moveTo>
                        <a:pt x="0" y="0"/>
                      </a:moveTo>
                      <a:lnTo>
                        <a:pt x="1238" y="15822"/>
                      </a:lnTo>
                      <a:lnTo>
                        <a:pt x="46366" y="34189"/>
                      </a:lnTo>
                      <a:lnTo>
                        <a:pt x="45127" y="18367"/>
                      </a:lnTo>
                      <a:lnTo>
                        <a:pt x="0" y="0"/>
                      </a:lnTo>
                      <a:close/>
                    </a:path>
                  </a:pathLst>
                </a:custGeom>
                <a:solidFill>
                  <a:srgbClr val="C8625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8" name="Freeform: Shape 9615">
                  <a:extLst>
                    <a:ext uri="{FF2B5EF4-FFF2-40B4-BE49-F238E27FC236}">
                      <a16:creationId xmlns:a16="http://schemas.microsoft.com/office/drawing/2014/main" id="{3DB76449-B3C7-DA69-2A04-F7450780B9C4}"/>
                    </a:ext>
                  </a:extLst>
                </p:cNvPr>
                <p:cNvSpPr/>
                <p:nvPr/>
              </p:nvSpPr>
              <p:spPr>
                <a:xfrm>
                  <a:off x="8138174" y="-370629"/>
                  <a:ext cx="75555" cy="59137"/>
                </a:xfrm>
                <a:custGeom>
                  <a:avLst/>
                  <a:gdLst>
                    <a:gd name="connsiteX0" fmla="*/ 0 w 27860"/>
                    <a:gd name="connsiteY0" fmla="*/ 0 h 21806"/>
                    <a:gd name="connsiteX1" fmla="*/ 825 w 27860"/>
                    <a:gd name="connsiteY1" fmla="*/ 10800 h 21806"/>
                    <a:gd name="connsiteX2" fmla="*/ 27861 w 27860"/>
                    <a:gd name="connsiteY2" fmla="*/ 21807 h 21806"/>
                    <a:gd name="connsiteX3" fmla="*/ 27035 w 27860"/>
                    <a:gd name="connsiteY3" fmla="*/ 10938 h 21806"/>
                    <a:gd name="connsiteX4" fmla="*/ 0 w 27860"/>
                    <a:gd name="connsiteY4" fmla="*/ 0 h 2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0" h="21806">
                      <a:moveTo>
                        <a:pt x="0" y="0"/>
                      </a:moveTo>
                      <a:lnTo>
                        <a:pt x="825" y="10800"/>
                      </a:lnTo>
                      <a:lnTo>
                        <a:pt x="27861" y="21807"/>
                      </a:lnTo>
                      <a:lnTo>
                        <a:pt x="27035" y="10938"/>
                      </a:lnTo>
                      <a:lnTo>
                        <a:pt x="0" y="0"/>
                      </a:lnTo>
                      <a:close/>
                    </a:path>
                  </a:pathLst>
                </a:custGeom>
                <a:solidFill>
                  <a:srgbClr val="F0CB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9" name="Freeform: Shape 9616">
                  <a:extLst>
                    <a:ext uri="{FF2B5EF4-FFF2-40B4-BE49-F238E27FC236}">
                      <a16:creationId xmlns:a16="http://schemas.microsoft.com/office/drawing/2014/main" id="{71C38EEE-D260-3D33-026C-28DD1A60877C}"/>
                    </a:ext>
                  </a:extLst>
                </p:cNvPr>
                <p:cNvSpPr/>
                <p:nvPr/>
              </p:nvSpPr>
              <p:spPr>
                <a:xfrm rot="17529001">
                  <a:off x="8246774" y="-333451"/>
                  <a:ext cx="20893" cy="9885"/>
                </a:xfrm>
                <a:custGeom>
                  <a:avLst/>
                  <a:gdLst>
                    <a:gd name="connsiteX0" fmla="*/ 0 w 7704"/>
                    <a:gd name="connsiteY0" fmla="*/ 0 h 3645"/>
                    <a:gd name="connsiteX1" fmla="*/ 7705 w 7704"/>
                    <a:gd name="connsiteY1" fmla="*/ 0 h 3645"/>
                    <a:gd name="connsiteX2" fmla="*/ 7705 w 7704"/>
                    <a:gd name="connsiteY2" fmla="*/ 3646 h 3645"/>
                    <a:gd name="connsiteX3" fmla="*/ 0 w 7704"/>
                    <a:gd name="connsiteY3" fmla="*/ 3646 h 3645"/>
                  </a:gdLst>
                  <a:ahLst/>
                  <a:cxnLst>
                    <a:cxn ang="0">
                      <a:pos x="connsiteX0" y="connsiteY0"/>
                    </a:cxn>
                    <a:cxn ang="0">
                      <a:pos x="connsiteX1" y="connsiteY1"/>
                    </a:cxn>
                    <a:cxn ang="0">
                      <a:pos x="connsiteX2" y="connsiteY2"/>
                    </a:cxn>
                    <a:cxn ang="0">
                      <a:pos x="connsiteX3" y="connsiteY3"/>
                    </a:cxn>
                  </a:cxnLst>
                  <a:rect l="l" t="t" r="r" b="b"/>
                  <a:pathLst>
                    <a:path w="7704" h="3645">
                      <a:moveTo>
                        <a:pt x="0" y="0"/>
                      </a:moveTo>
                      <a:lnTo>
                        <a:pt x="7705" y="0"/>
                      </a:lnTo>
                      <a:lnTo>
                        <a:pt x="7705" y="3646"/>
                      </a:lnTo>
                      <a:lnTo>
                        <a:pt x="0" y="3646"/>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70" name="Freeform: Shape 9617">
                  <a:extLst>
                    <a:ext uri="{FF2B5EF4-FFF2-40B4-BE49-F238E27FC236}">
                      <a16:creationId xmlns:a16="http://schemas.microsoft.com/office/drawing/2014/main" id="{AC0F3F78-32CD-58BB-79B6-CA195A71A0D3}"/>
                    </a:ext>
                  </a:extLst>
                </p:cNvPr>
                <p:cNvSpPr/>
                <p:nvPr/>
              </p:nvSpPr>
              <p:spPr>
                <a:xfrm>
                  <a:off x="8246714" y="-340179"/>
                  <a:ext cx="12573" cy="19670"/>
                </a:xfrm>
                <a:custGeom>
                  <a:avLst/>
                  <a:gdLst>
                    <a:gd name="connsiteX0" fmla="*/ 4623 w 4636"/>
                    <a:gd name="connsiteY0" fmla="*/ 1637 h 7253"/>
                    <a:gd name="connsiteX1" fmla="*/ 2559 w 4636"/>
                    <a:gd name="connsiteY1" fmla="*/ 6658 h 7253"/>
                    <a:gd name="connsiteX2" fmla="*/ 2078 w 4636"/>
                    <a:gd name="connsiteY2" fmla="*/ 7002 h 7253"/>
                    <a:gd name="connsiteX3" fmla="*/ 14 w 4636"/>
                    <a:gd name="connsiteY3" fmla="*/ 5627 h 7253"/>
                    <a:gd name="connsiteX4" fmla="*/ 2078 w 4636"/>
                    <a:gd name="connsiteY4" fmla="*/ 605 h 7253"/>
                    <a:gd name="connsiteX5" fmla="*/ 4485 w 4636"/>
                    <a:gd name="connsiteY5" fmla="*/ 1086 h 7253"/>
                    <a:gd name="connsiteX6" fmla="*/ 4554 w 4636"/>
                    <a:gd name="connsiteY6" fmla="*/ 163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 h="7253">
                      <a:moveTo>
                        <a:pt x="4623" y="1637"/>
                      </a:moveTo>
                      <a:cubicBezTo>
                        <a:pt x="4761" y="3288"/>
                        <a:pt x="3866" y="5558"/>
                        <a:pt x="2559" y="6658"/>
                      </a:cubicBezTo>
                      <a:cubicBezTo>
                        <a:pt x="2422" y="6796"/>
                        <a:pt x="2215" y="6934"/>
                        <a:pt x="2078" y="7002"/>
                      </a:cubicBezTo>
                      <a:cubicBezTo>
                        <a:pt x="1046" y="7622"/>
                        <a:pt x="151" y="7071"/>
                        <a:pt x="14" y="5627"/>
                      </a:cubicBezTo>
                      <a:cubicBezTo>
                        <a:pt x="-124" y="3976"/>
                        <a:pt x="771" y="1706"/>
                        <a:pt x="2078" y="605"/>
                      </a:cubicBezTo>
                      <a:cubicBezTo>
                        <a:pt x="3178" y="-358"/>
                        <a:pt x="4210" y="-152"/>
                        <a:pt x="4485" y="1086"/>
                      </a:cubicBezTo>
                      <a:cubicBezTo>
                        <a:pt x="4485" y="1224"/>
                        <a:pt x="4485" y="1430"/>
                        <a:pt x="4554" y="163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71" name="Freeform: Shape 9618">
                  <a:extLst>
                    <a:ext uri="{FF2B5EF4-FFF2-40B4-BE49-F238E27FC236}">
                      <a16:creationId xmlns:a16="http://schemas.microsoft.com/office/drawing/2014/main" id="{9A57DFE7-5A22-9BA9-60F9-DC5A16A58ACB}"/>
                    </a:ext>
                  </a:extLst>
                </p:cNvPr>
                <p:cNvSpPr/>
                <p:nvPr/>
              </p:nvSpPr>
              <p:spPr>
                <a:xfrm>
                  <a:off x="8255107" y="-336789"/>
                  <a:ext cx="12573" cy="19632"/>
                </a:xfrm>
                <a:custGeom>
                  <a:avLst/>
                  <a:gdLst>
                    <a:gd name="connsiteX0" fmla="*/ 4623 w 4636"/>
                    <a:gd name="connsiteY0" fmla="*/ 1625 h 7239"/>
                    <a:gd name="connsiteX1" fmla="*/ 2559 w 4636"/>
                    <a:gd name="connsiteY1" fmla="*/ 6647 h 7239"/>
                    <a:gd name="connsiteX2" fmla="*/ 14 w 4636"/>
                    <a:gd name="connsiteY2" fmla="*/ 5615 h 7239"/>
                    <a:gd name="connsiteX3" fmla="*/ 2078 w 4636"/>
                    <a:gd name="connsiteY3" fmla="*/ 593 h 7239"/>
                    <a:gd name="connsiteX4" fmla="*/ 4623 w 4636"/>
                    <a:gd name="connsiteY4" fmla="*/ 1625 h 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 h="7239">
                      <a:moveTo>
                        <a:pt x="4623" y="1625"/>
                      </a:moveTo>
                      <a:cubicBezTo>
                        <a:pt x="4761" y="3276"/>
                        <a:pt x="3866" y="5546"/>
                        <a:pt x="2559" y="6647"/>
                      </a:cubicBezTo>
                      <a:cubicBezTo>
                        <a:pt x="1321" y="7747"/>
                        <a:pt x="152" y="7266"/>
                        <a:pt x="14" y="5615"/>
                      </a:cubicBezTo>
                      <a:cubicBezTo>
                        <a:pt x="-124" y="3964"/>
                        <a:pt x="771" y="1694"/>
                        <a:pt x="2078" y="593"/>
                      </a:cubicBezTo>
                      <a:cubicBezTo>
                        <a:pt x="3316" y="-508"/>
                        <a:pt x="4486" y="-26"/>
                        <a:pt x="4623" y="1625"/>
                      </a:cubicBezTo>
                      <a:close/>
                    </a:path>
                  </a:pathLst>
                </a:custGeom>
                <a:solidFill>
                  <a:srgbClr val="FFFEF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72" name="Freeform: Shape 9619">
                  <a:extLst>
                    <a:ext uri="{FF2B5EF4-FFF2-40B4-BE49-F238E27FC236}">
                      <a16:creationId xmlns:a16="http://schemas.microsoft.com/office/drawing/2014/main" id="{0C4E55F5-1DC0-03BA-7E8C-58882D2D8F16}"/>
                    </a:ext>
                  </a:extLst>
                </p:cNvPr>
                <p:cNvSpPr/>
                <p:nvPr/>
              </p:nvSpPr>
              <p:spPr>
                <a:xfrm>
                  <a:off x="8320628" y="-364657"/>
                  <a:ext cx="58952" cy="119630"/>
                </a:xfrm>
                <a:custGeom>
                  <a:avLst/>
                  <a:gdLst>
                    <a:gd name="connsiteX0" fmla="*/ 21669 w 21738"/>
                    <a:gd name="connsiteY0" fmla="*/ 0 h 44112"/>
                    <a:gd name="connsiteX1" fmla="*/ 21669 w 21738"/>
                    <a:gd name="connsiteY1" fmla="*/ 39486 h 44112"/>
                    <a:gd name="connsiteX2" fmla="*/ 21532 w 21738"/>
                    <a:gd name="connsiteY2" fmla="*/ 39486 h 44112"/>
                    <a:gd name="connsiteX3" fmla="*/ 18505 w 21738"/>
                    <a:gd name="connsiteY3" fmla="*/ 42513 h 44112"/>
                    <a:gd name="connsiteX4" fmla="*/ 3164 w 21738"/>
                    <a:gd name="connsiteY4" fmla="*/ 42513 h 44112"/>
                    <a:gd name="connsiteX5" fmla="*/ 138 w 21738"/>
                    <a:gd name="connsiteY5" fmla="*/ 39486 h 44112"/>
                    <a:gd name="connsiteX6" fmla="*/ 0 w 21738"/>
                    <a:gd name="connsiteY6" fmla="*/ 39486 h 44112"/>
                    <a:gd name="connsiteX7" fmla="*/ 0 w 21738"/>
                    <a:gd name="connsiteY7" fmla="*/ 0 h 44112"/>
                    <a:gd name="connsiteX8" fmla="*/ 21738 w 21738"/>
                    <a:gd name="connsiteY8" fmla="*/ 0 h 4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8" h="44112">
                      <a:moveTo>
                        <a:pt x="21669" y="0"/>
                      </a:moveTo>
                      <a:lnTo>
                        <a:pt x="21669" y="39486"/>
                      </a:lnTo>
                      <a:lnTo>
                        <a:pt x="21532" y="39486"/>
                      </a:lnTo>
                      <a:cubicBezTo>
                        <a:pt x="21188" y="40587"/>
                        <a:pt x="20225" y="41688"/>
                        <a:pt x="18505" y="42513"/>
                      </a:cubicBezTo>
                      <a:cubicBezTo>
                        <a:pt x="14240" y="44646"/>
                        <a:pt x="7361" y="44646"/>
                        <a:pt x="3164" y="42513"/>
                      </a:cubicBezTo>
                      <a:cubicBezTo>
                        <a:pt x="1445" y="41619"/>
                        <a:pt x="413" y="40587"/>
                        <a:pt x="138" y="39486"/>
                      </a:cubicBezTo>
                      <a:lnTo>
                        <a:pt x="0" y="39486"/>
                      </a:lnTo>
                      <a:lnTo>
                        <a:pt x="0" y="0"/>
                      </a:lnTo>
                      <a:lnTo>
                        <a:pt x="21738" y="0"/>
                      </a:lnTo>
                      <a:close/>
                    </a:path>
                  </a:pathLst>
                </a:custGeom>
                <a:solidFill>
                  <a:srgbClr val="C66D5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73" name="Freeform: Shape 9620">
                  <a:extLst>
                    <a:ext uri="{FF2B5EF4-FFF2-40B4-BE49-F238E27FC236}">
                      <a16:creationId xmlns:a16="http://schemas.microsoft.com/office/drawing/2014/main" id="{DEA97EF5-92CC-51B6-81B0-3813F445614A}"/>
                    </a:ext>
                  </a:extLst>
                </p:cNvPr>
                <p:cNvSpPr/>
                <p:nvPr/>
              </p:nvSpPr>
              <p:spPr>
                <a:xfrm>
                  <a:off x="8320349" y="-378697"/>
                  <a:ext cx="58950" cy="29568"/>
                </a:xfrm>
                <a:custGeom>
                  <a:avLst/>
                  <a:gdLst>
                    <a:gd name="connsiteX0" fmla="*/ 3199 w 21737"/>
                    <a:gd name="connsiteY0" fmla="*/ 1599 h 10903"/>
                    <a:gd name="connsiteX1" fmla="*/ 18539 w 21737"/>
                    <a:gd name="connsiteY1" fmla="*/ 1599 h 10903"/>
                    <a:gd name="connsiteX2" fmla="*/ 18539 w 21737"/>
                    <a:gd name="connsiteY2" fmla="*/ 9304 h 10903"/>
                    <a:gd name="connsiteX3" fmla="*/ 3199 w 21737"/>
                    <a:gd name="connsiteY3" fmla="*/ 9304 h 10903"/>
                    <a:gd name="connsiteX4" fmla="*/ 3199 w 21737"/>
                    <a:gd name="connsiteY4" fmla="*/ 1599 h 1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7" h="10903">
                      <a:moveTo>
                        <a:pt x="3199" y="1599"/>
                      </a:moveTo>
                      <a:cubicBezTo>
                        <a:pt x="7464" y="-533"/>
                        <a:pt x="14343" y="-533"/>
                        <a:pt x="18539" y="1599"/>
                      </a:cubicBezTo>
                      <a:cubicBezTo>
                        <a:pt x="22804" y="3732"/>
                        <a:pt x="22804" y="7172"/>
                        <a:pt x="18539" y="9304"/>
                      </a:cubicBezTo>
                      <a:cubicBezTo>
                        <a:pt x="14274" y="11437"/>
                        <a:pt x="7395" y="11437"/>
                        <a:pt x="3199" y="9304"/>
                      </a:cubicBezTo>
                      <a:cubicBezTo>
                        <a:pt x="-1066" y="7172"/>
                        <a:pt x="-1066" y="3732"/>
                        <a:pt x="3199" y="1599"/>
                      </a:cubicBezTo>
                      <a:close/>
                    </a:path>
                  </a:pathLst>
                </a:custGeom>
                <a:solidFill>
                  <a:srgbClr val="FCDAD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74" name="Freeform: Shape 9621">
                  <a:extLst>
                    <a:ext uri="{FF2B5EF4-FFF2-40B4-BE49-F238E27FC236}">
                      <a16:creationId xmlns:a16="http://schemas.microsoft.com/office/drawing/2014/main" id="{880C54DF-17EB-E015-3268-EB1C9D0BD656}"/>
                    </a:ext>
                  </a:extLst>
                </p:cNvPr>
                <p:cNvSpPr/>
                <p:nvPr/>
              </p:nvSpPr>
              <p:spPr>
                <a:xfrm>
                  <a:off x="8320441" y="-345443"/>
                  <a:ext cx="58765" cy="85863"/>
                </a:xfrm>
                <a:custGeom>
                  <a:avLst/>
                  <a:gdLst>
                    <a:gd name="connsiteX0" fmla="*/ 0 w 21669"/>
                    <a:gd name="connsiteY0" fmla="*/ 26210 h 31661"/>
                    <a:gd name="connsiteX1" fmla="*/ 0 w 21669"/>
                    <a:gd name="connsiteY1" fmla="*/ 26210 h 31661"/>
                    <a:gd name="connsiteX2" fmla="*/ 0 w 21669"/>
                    <a:gd name="connsiteY2" fmla="*/ 0 h 31661"/>
                    <a:gd name="connsiteX3" fmla="*/ 3165 w 21669"/>
                    <a:gd name="connsiteY3" fmla="*/ 3852 h 31661"/>
                    <a:gd name="connsiteX4" fmla="*/ 18505 w 21669"/>
                    <a:gd name="connsiteY4" fmla="*/ 3852 h 31661"/>
                    <a:gd name="connsiteX5" fmla="*/ 21670 w 21669"/>
                    <a:gd name="connsiteY5" fmla="*/ 0 h 31661"/>
                    <a:gd name="connsiteX6" fmla="*/ 21670 w 21669"/>
                    <a:gd name="connsiteY6" fmla="*/ 26829 h 31661"/>
                    <a:gd name="connsiteX7" fmla="*/ 21601 w 21669"/>
                    <a:gd name="connsiteY7" fmla="*/ 26829 h 31661"/>
                    <a:gd name="connsiteX8" fmla="*/ 18505 w 21669"/>
                    <a:gd name="connsiteY8" fmla="*/ 30062 h 31661"/>
                    <a:gd name="connsiteX9" fmla="*/ 3165 w 21669"/>
                    <a:gd name="connsiteY9" fmla="*/ 30062 h 31661"/>
                    <a:gd name="connsiteX10" fmla="*/ 69 w 21669"/>
                    <a:gd name="connsiteY10" fmla="*/ 26829 h 31661"/>
                    <a:gd name="connsiteX11" fmla="*/ 0 w 21669"/>
                    <a:gd name="connsiteY11" fmla="*/ 26829 h 31661"/>
                    <a:gd name="connsiteX12" fmla="*/ 0 w 21669"/>
                    <a:gd name="connsiteY12" fmla="*/ 26210 h 3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 h="31661">
                      <a:moveTo>
                        <a:pt x="0" y="26210"/>
                      </a:moveTo>
                      <a:lnTo>
                        <a:pt x="0" y="26210"/>
                      </a:lnTo>
                      <a:lnTo>
                        <a:pt x="0" y="0"/>
                      </a:lnTo>
                      <a:cubicBezTo>
                        <a:pt x="0" y="1376"/>
                        <a:pt x="1032" y="2752"/>
                        <a:pt x="3165" y="3852"/>
                      </a:cubicBezTo>
                      <a:cubicBezTo>
                        <a:pt x="7430" y="5985"/>
                        <a:pt x="14309" y="5985"/>
                        <a:pt x="18505" y="3852"/>
                      </a:cubicBezTo>
                      <a:cubicBezTo>
                        <a:pt x="20638" y="2820"/>
                        <a:pt x="21670" y="1376"/>
                        <a:pt x="21670" y="0"/>
                      </a:cubicBezTo>
                      <a:lnTo>
                        <a:pt x="21670" y="26829"/>
                      </a:lnTo>
                      <a:lnTo>
                        <a:pt x="21601" y="26829"/>
                      </a:lnTo>
                      <a:cubicBezTo>
                        <a:pt x="21325" y="27998"/>
                        <a:pt x="20294" y="29168"/>
                        <a:pt x="18505" y="30062"/>
                      </a:cubicBezTo>
                      <a:cubicBezTo>
                        <a:pt x="14240" y="32195"/>
                        <a:pt x="7361" y="32195"/>
                        <a:pt x="3165" y="30062"/>
                      </a:cubicBezTo>
                      <a:cubicBezTo>
                        <a:pt x="1376" y="29168"/>
                        <a:pt x="344" y="27998"/>
                        <a:pt x="69" y="26829"/>
                      </a:cubicBezTo>
                      <a:lnTo>
                        <a:pt x="0" y="26829"/>
                      </a:lnTo>
                      <a:lnTo>
                        <a:pt x="0" y="26210"/>
                      </a:lnTo>
                      <a:close/>
                    </a:path>
                  </a:pathLst>
                </a:custGeom>
                <a:solidFill>
                  <a:srgbClr val="FCDAD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75" name="Freeform: Shape 9622">
                  <a:extLst>
                    <a:ext uri="{FF2B5EF4-FFF2-40B4-BE49-F238E27FC236}">
                      <a16:creationId xmlns:a16="http://schemas.microsoft.com/office/drawing/2014/main" id="{B8B1917F-FAA8-79F1-D82C-B9F2CBC9CE7F}"/>
                    </a:ext>
                  </a:extLst>
                </p:cNvPr>
                <p:cNvSpPr/>
                <p:nvPr/>
              </p:nvSpPr>
              <p:spPr>
                <a:xfrm>
                  <a:off x="7952359" y="-319696"/>
                  <a:ext cx="95889" cy="40856"/>
                </a:xfrm>
                <a:custGeom>
                  <a:avLst/>
                  <a:gdLst>
                    <a:gd name="connsiteX0" fmla="*/ 35359 w 35358"/>
                    <a:gd name="connsiteY0" fmla="*/ 0 h 15065"/>
                    <a:gd name="connsiteX1" fmla="*/ 2889 w 35358"/>
                    <a:gd name="connsiteY1" fmla="*/ 7842 h 15065"/>
                    <a:gd name="connsiteX2" fmla="*/ 0 w 35358"/>
                    <a:gd name="connsiteY2" fmla="*/ 15065 h 15065"/>
                    <a:gd name="connsiteX3" fmla="*/ 31988 w 35358"/>
                    <a:gd name="connsiteY3" fmla="*/ 3508 h 15065"/>
                    <a:gd name="connsiteX4" fmla="*/ 35359 w 35358"/>
                    <a:gd name="connsiteY4" fmla="*/ 0 h 15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8" h="15065">
                      <a:moveTo>
                        <a:pt x="35359" y="0"/>
                      </a:moveTo>
                      <a:lnTo>
                        <a:pt x="2889" y="7842"/>
                      </a:lnTo>
                      <a:lnTo>
                        <a:pt x="0" y="15065"/>
                      </a:lnTo>
                      <a:lnTo>
                        <a:pt x="31988" y="3508"/>
                      </a:lnTo>
                      <a:lnTo>
                        <a:pt x="35359" y="0"/>
                      </a:lnTo>
                      <a:close/>
                    </a:path>
                  </a:pathLst>
                </a:custGeom>
                <a:solidFill>
                  <a:srgbClr val="476C3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76" name="Freeform: Shape 9623">
                  <a:extLst>
                    <a:ext uri="{FF2B5EF4-FFF2-40B4-BE49-F238E27FC236}">
                      <a16:creationId xmlns:a16="http://schemas.microsoft.com/office/drawing/2014/main" id="{E52A1AC4-450B-820D-4311-C4C1926D7B57}"/>
                    </a:ext>
                  </a:extLst>
                </p:cNvPr>
                <p:cNvSpPr/>
                <p:nvPr/>
              </p:nvSpPr>
              <p:spPr>
                <a:xfrm>
                  <a:off x="7941167" y="-307945"/>
                  <a:ext cx="100366" cy="65108"/>
                </a:xfrm>
                <a:custGeom>
                  <a:avLst/>
                  <a:gdLst>
                    <a:gd name="connsiteX0" fmla="*/ 37010 w 37009"/>
                    <a:gd name="connsiteY0" fmla="*/ 0 h 24008"/>
                    <a:gd name="connsiteX1" fmla="*/ 0 w 37009"/>
                    <a:gd name="connsiteY1" fmla="*/ 14377 h 24008"/>
                    <a:gd name="connsiteX2" fmla="*/ 1307 w 37009"/>
                    <a:gd name="connsiteY2" fmla="*/ 24008 h 24008"/>
                    <a:gd name="connsiteX3" fmla="*/ 35497 w 37009"/>
                    <a:gd name="connsiteY3" fmla="*/ 4334 h 24008"/>
                    <a:gd name="connsiteX4" fmla="*/ 37010 w 37009"/>
                    <a:gd name="connsiteY4" fmla="*/ 0 h 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9" h="24008">
                      <a:moveTo>
                        <a:pt x="37010" y="0"/>
                      </a:moveTo>
                      <a:lnTo>
                        <a:pt x="0" y="14377"/>
                      </a:lnTo>
                      <a:lnTo>
                        <a:pt x="1307" y="24008"/>
                      </a:lnTo>
                      <a:lnTo>
                        <a:pt x="35497" y="4334"/>
                      </a:lnTo>
                      <a:lnTo>
                        <a:pt x="37010" y="0"/>
                      </a:lnTo>
                      <a:close/>
                    </a:path>
                  </a:pathLst>
                </a:custGeom>
                <a:solidFill>
                  <a:srgbClr val="476C3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77" name="Freeform: Shape 9624">
                  <a:extLst>
                    <a:ext uri="{FF2B5EF4-FFF2-40B4-BE49-F238E27FC236}">
                      <a16:creationId xmlns:a16="http://schemas.microsoft.com/office/drawing/2014/main" id="{8664BA5E-998F-2D55-70B9-C92A8DA48D34}"/>
                    </a:ext>
                  </a:extLst>
                </p:cNvPr>
                <p:cNvSpPr/>
                <p:nvPr/>
              </p:nvSpPr>
              <p:spPr>
                <a:xfrm>
                  <a:off x="7958144" y="-295630"/>
                  <a:ext cx="95517" cy="70891"/>
                </a:xfrm>
                <a:custGeom>
                  <a:avLst/>
                  <a:gdLst>
                    <a:gd name="connsiteX0" fmla="*/ 31919 w 35221"/>
                    <a:gd name="connsiteY0" fmla="*/ 0 h 26140"/>
                    <a:gd name="connsiteX1" fmla="*/ 0 w 35221"/>
                    <a:gd name="connsiteY1" fmla="*/ 22770 h 26140"/>
                    <a:gd name="connsiteX2" fmla="*/ 9493 w 35221"/>
                    <a:gd name="connsiteY2" fmla="*/ 26141 h 26140"/>
                    <a:gd name="connsiteX3" fmla="*/ 35221 w 35221"/>
                    <a:gd name="connsiteY3" fmla="*/ 2339 h 26140"/>
                    <a:gd name="connsiteX4" fmla="*/ 31919 w 35221"/>
                    <a:gd name="connsiteY4" fmla="*/ 0 h 2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21" h="26140">
                      <a:moveTo>
                        <a:pt x="31919" y="0"/>
                      </a:moveTo>
                      <a:lnTo>
                        <a:pt x="0" y="22770"/>
                      </a:lnTo>
                      <a:lnTo>
                        <a:pt x="9493" y="26141"/>
                      </a:lnTo>
                      <a:lnTo>
                        <a:pt x="35221" y="2339"/>
                      </a:lnTo>
                      <a:lnTo>
                        <a:pt x="31919" y="0"/>
                      </a:lnTo>
                      <a:close/>
                    </a:path>
                  </a:pathLst>
                </a:custGeom>
                <a:solidFill>
                  <a:srgbClr val="476C3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78" name="Freeform: Shape 9625">
                  <a:extLst>
                    <a:ext uri="{FF2B5EF4-FFF2-40B4-BE49-F238E27FC236}">
                      <a16:creationId xmlns:a16="http://schemas.microsoft.com/office/drawing/2014/main" id="{552192A2-24A6-2246-551E-B6DE3B5A77A0}"/>
                    </a:ext>
                  </a:extLst>
                </p:cNvPr>
                <p:cNvSpPr/>
                <p:nvPr/>
              </p:nvSpPr>
              <p:spPr>
                <a:xfrm>
                  <a:off x="8130501" y="-335761"/>
                  <a:ext cx="85299" cy="85299"/>
                </a:xfrm>
                <a:custGeom>
                  <a:avLst/>
                  <a:gdLst>
                    <a:gd name="connsiteX0" fmla="*/ 421 w 31453"/>
                    <a:gd name="connsiteY0" fmla="*/ 12184 h 31453"/>
                    <a:gd name="connsiteX1" fmla="*/ 19270 w 31453"/>
                    <a:gd name="connsiteY1" fmla="*/ 421 h 31453"/>
                    <a:gd name="connsiteX2" fmla="*/ 31033 w 31453"/>
                    <a:gd name="connsiteY2" fmla="*/ 19269 h 31453"/>
                    <a:gd name="connsiteX3" fmla="*/ 12184 w 31453"/>
                    <a:gd name="connsiteY3" fmla="*/ 31033 h 31453"/>
                    <a:gd name="connsiteX4" fmla="*/ 421 w 31453"/>
                    <a:gd name="connsiteY4" fmla="*/ 12184 h 3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3" h="31453">
                      <a:moveTo>
                        <a:pt x="421" y="12184"/>
                      </a:moveTo>
                      <a:cubicBezTo>
                        <a:pt x="2347" y="3723"/>
                        <a:pt x="10808" y="-1574"/>
                        <a:pt x="19270" y="421"/>
                      </a:cubicBezTo>
                      <a:cubicBezTo>
                        <a:pt x="27731" y="2416"/>
                        <a:pt x="33028" y="10808"/>
                        <a:pt x="31033" y="19269"/>
                      </a:cubicBezTo>
                      <a:cubicBezTo>
                        <a:pt x="29107" y="27731"/>
                        <a:pt x="20645" y="33028"/>
                        <a:pt x="12184" y="31033"/>
                      </a:cubicBezTo>
                      <a:cubicBezTo>
                        <a:pt x="3723" y="29038"/>
                        <a:pt x="-1574" y="20645"/>
                        <a:pt x="421" y="12184"/>
                      </a:cubicBezTo>
                      <a:close/>
                    </a:path>
                  </a:pathLst>
                </a:custGeom>
                <a:solidFill>
                  <a:srgbClr val="8FC96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79" name="Freeform: Shape 9626">
                  <a:extLst>
                    <a:ext uri="{FF2B5EF4-FFF2-40B4-BE49-F238E27FC236}">
                      <a16:creationId xmlns:a16="http://schemas.microsoft.com/office/drawing/2014/main" id="{4AC85089-194B-9657-82C0-7D0DF3850BF2}"/>
                    </a:ext>
                  </a:extLst>
                </p:cNvPr>
                <p:cNvSpPr/>
                <p:nvPr/>
              </p:nvSpPr>
              <p:spPr>
                <a:xfrm>
                  <a:off x="8128638" y="-397700"/>
                  <a:ext cx="85299" cy="85299"/>
                </a:xfrm>
                <a:custGeom>
                  <a:avLst/>
                  <a:gdLst>
                    <a:gd name="connsiteX0" fmla="*/ 421 w 31453"/>
                    <a:gd name="connsiteY0" fmla="*/ 12184 h 31453"/>
                    <a:gd name="connsiteX1" fmla="*/ 19270 w 31453"/>
                    <a:gd name="connsiteY1" fmla="*/ 421 h 31453"/>
                    <a:gd name="connsiteX2" fmla="*/ 31033 w 31453"/>
                    <a:gd name="connsiteY2" fmla="*/ 19269 h 31453"/>
                    <a:gd name="connsiteX3" fmla="*/ 12184 w 31453"/>
                    <a:gd name="connsiteY3" fmla="*/ 31033 h 31453"/>
                    <a:gd name="connsiteX4" fmla="*/ 421 w 31453"/>
                    <a:gd name="connsiteY4" fmla="*/ 12184 h 3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3" h="31453">
                      <a:moveTo>
                        <a:pt x="421" y="12184"/>
                      </a:moveTo>
                      <a:cubicBezTo>
                        <a:pt x="2347" y="3723"/>
                        <a:pt x="10808" y="-1574"/>
                        <a:pt x="19270" y="421"/>
                      </a:cubicBezTo>
                      <a:cubicBezTo>
                        <a:pt x="27731" y="2347"/>
                        <a:pt x="33028" y="10808"/>
                        <a:pt x="31033" y="19269"/>
                      </a:cubicBezTo>
                      <a:cubicBezTo>
                        <a:pt x="29107" y="27731"/>
                        <a:pt x="20645" y="33028"/>
                        <a:pt x="12184" y="31033"/>
                      </a:cubicBezTo>
                      <a:cubicBezTo>
                        <a:pt x="3723" y="29107"/>
                        <a:pt x="-1574" y="20645"/>
                        <a:pt x="421" y="12184"/>
                      </a:cubicBezTo>
                      <a:close/>
                    </a:path>
                  </a:pathLst>
                </a:custGeom>
                <a:solidFill>
                  <a:srgbClr val="8FC96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80" name="Freeform: Shape 9627">
                  <a:extLst>
                    <a:ext uri="{FF2B5EF4-FFF2-40B4-BE49-F238E27FC236}">
                      <a16:creationId xmlns:a16="http://schemas.microsoft.com/office/drawing/2014/main" id="{0DE2C966-2DF6-48F3-A152-6707FE12C312}"/>
                    </a:ext>
                  </a:extLst>
                </p:cNvPr>
                <p:cNvSpPr/>
                <p:nvPr/>
              </p:nvSpPr>
              <p:spPr>
                <a:xfrm>
                  <a:off x="8073043" y="-368223"/>
                  <a:ext cx="85299" cy="85299"/>
                </a:xfrm>
                <a:custGeom>
                  <a:avLst/>
                  <a:gdLst>
                    <a:gd name="connsiteX0" fmla="*/ 421 w 31453"/>
                    <a:gd name="connsiteY0" fmla="*/ 12184 h 31453"/>
                    <a:gd name="connsiteX1" fmla="*/ 19269 w 31453"/>
                    <a:gd name="connsiteY1" fmla="*/ 421 h 31453"/>
                    <a:gd name="connsiteX2" fmla="*/ 31033 w 31453"/>
                    <a:gd name="connsiteY2" fmla="*/ 19269 h 31453"/>
                    <a:gd name="connsiteX3" fmla="*/ 12184 w 31453"/>
                    <a:gd name="connsiteY3" fmla="*/ 31033 h 31453"/>
                    <a:gd name="connsiteX4" fmla="*/ 421 w 31453"/>
                    <a:gd name="connsiteY4" fmla="*/ 12184 h 3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3" h="31453">
                      <a:moveTo>
                        <a:pt x="421" y="12184"/>
                      </a:moveTo>
                      <a:cubicBezTo>
                        <a:pt x="2347" y="3723"/>
                        <a:pt x="10808" y="-1574"/>
                        <a:pt x="19269" y="421"/>
                      </a:cubicBezTo>
                      <a:cubicBezTo>
                        <a:pt x="27731" y="2416"/>
                        <a:pt x="33028" y="10808"/>
                        <a:pt x="31033" y="19269"/>
                      </a:cubicBezTo>
                      <a:cubicBezTo>
                        <a:pt x="29107" y="27731"/>
                        <a:pt x="20645" y="33028"/>
                        <a:pt x="12184" y="31033"/>
                      </a:cubicBezTo>
                      <a:cubicBezTo>
                        <a:pt x="3722" y="29038"/>
                        <a:pt x="-1574" y="20645"/>
                        <a:pt x="421" y="12184"/>
                      </a:cubicBezTo>
                      <a:close/>
                    </a:path>
                  </a:pathLst>
                </a:custGeom>
                <a:solidFill>
                  <a:srgbClr val="8FC96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81" name="Freeform: Shape 9628">
                  <a:extLst>
                    <a:ext uri="{FF2B5EF4-FFF2-40B4-BE49-F238E27FC236}">
                      <a16:creationId xmlns:a16="http://schemas.microsoft.com/office/drawing/2014/main" id="{C5E8B4E9-F0C1-5905-65A9-0C9C7B481BF0}"/>
                    </a:ext>
                  </a:extLst>
                </p:cNvPr>
                <p:cNvSpPr/>
                <p:nvPr/>
              </p:nvSpPr>
              <p:spPr>
                <a:xfrm>
                  <a:off x="8108301" y="-321396"/>
                  <a:ext cx="85299" cy="85299"/>
                </a:xfrm>
                <a:custGeom>
                  <a:avLst/>
                  <a:gdLst>
                    <a:gd name="connsiteX0" fmla="*/ 421 w 31453"/>
                    <a:gd name="connsiteY0" fmla="*/ 12184 h 31453"/>
                    <a:gd name="connsiteX1" fmla="*/ 19270 w 31453"/>
                    <a:gd name="connsiteY1" fmla="*/ 421 h 31453"/>
                    <a:gd name="connsiteX2" fmla="*/ 31033 w 31453"/>
                    <a:gd name="connsiteY2" fmla="*/ 19269 h 31453"/>
                    <a:gd name="connsiteX3" fmla="*/ 12184 w 31453"/>
                    <a:gd name="connsiteY3" fmla="*/ 31033 h 31453"/>
                    <a:gd name="connsiteX4" fmla="*/ 421 w 31453"/>
                    <a:gd name="connsiteY4" fmla="*/ 12184 h 3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3" h="31453">
                      <a:moveTo>
                        <a:pt x="421" y="12184"/>
                      </a:moveTo>
                      <a:cubicBezTo>
                        <a:pt x="2347" y="3723"/>
                        <a:pt x="10808" y="-1574"/>
                        <a:pt x="19270" y="421"/>
                      </a:cubicBezTo>
                      <a:cubicBezTo>
                        <a:pt x="27731" y="2416"/>
                        <a:pt x="33028" y="10808"/>
                        <a:pt x="31033" y="19269"/>
                      </a:cubicBezTo>
                      <a:cubicBezTo>
                        <a:pt x="29038" y="27731"/>
                        <a:pt x="20645" y="33028"/>
                        <a:pt x="12184" y="31033"/>
                      </a:cubicBezTo>
                      <a:cubicBezTo>
                        <a:pt x="3723" y="29107"/>
                        <a:pt x="-1574" y="20645"/>
                        <a:pt x="421" y="12184"/>
                      </a:cubicBezTo>
                      <a:close/>
                    </a:path>
                  </a:pathLst>
                </a:custGeom>
                <a:solidFill>
                  <a:srgbClr val="75B35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82" name="Freeform: Shape 9629">
                  <a:extLst>
                    <a:ext uri="{FF2B5EF4-FFF2-40B4-BE49-F238E27FC236}">
                      <a16:creationId xmlns:a16="http://schemas.microsoft.com/office/drawing/2014/main" id="{D43DF69F-8499-0594-53E5-C1421B03846E}"/>
                    </a:ext>
                  </a:extLst>
                </p:cNvPr>
                <p:cNvSpPr/>
                <p:nvPr/>
              </p:nvSpPr>
              <p:spPr>
                <a:xfrm>
                  <a:off x="8106436" y="-383334"/>
                  <a:ext cx="85299" cy="85299"/>
                </a:xfrm>
                <a:custGeom>
                  <a:avLst/>
                  <a:gdLst>
                    <a:gd name="connsiteX0" fmla="*/ 421 w 31453"/>
                    <a:gd name="connsiteY0" fmla="*/ 12184 h 31453"/>
                    <a:gd name="connsiteX1" fmla="*/ 19269 w 31453"/>
                    <a:gd name="connsiteY1" fmla="*/ 421 h 31453"/>
                    <a:gd name="connsiteX2" fmla="*/ 31033 w 31453"/>
                    <a:gd name="connsiteY2" fmla="*/ 19269 h 31453"/>
                    <a:gd name="connsiteX3" fmla="*/ 12184 w 31453"/>
                    <a:gd name="connsiteY3" fmla="*/ 31033 h 31453"/>
                    <a:gd name="connsiteX4" fmla="*/ 421 w 31453"/>
                    <a:gd name="connsiteY4" fmla="*/ 12184 h 3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3" h="31453">
                      <a:moveTo>
                        <a:pt x="421" y="12184"/>
                      </a:moveTo>
                      <a:cubicBezTo>
                        <a:pt x="2347" y="3723"/>
                        <a:pt x="10808" y="-1574"/>
                        <a:pt x="19269" y="421"/>
                      </a:cubicBezTo>
                      <a:cubicBezTo>
                        <a:pt x="27731" y="2347"/>
                        <a:pt x="33028" y="10808"/>
                        <a:pt x="31033" y="19269"/>
                      </a:cubicBezTo>
                      <a:cubicBezTo>
                        <a:pt x="29038" y="27731"/>
                        <a:pt x="20645" y="33028"/>
                        <a:pt x="12184" y="31033"/>
                      </a:cubicBezTo>
                      <a:cubicBezTo>
                        <a:pt x="3722" y="29107"/>
                        <a:pt x="-1574" y="20645"/>
                        <a:pt x="421" y="12184"/>
                      </a:cubicBezTo>
                      <a:close/>
                    </a:path>
                  </a:pathLst>
                </a:custGeom>
                <a:solidFill>
                  <a:srgbClr val="75B35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83" name="Freeform: Shape 9630">
                  <a:extLst>
                    <a:ext uri="{FF2B5EF4-FFF2-40B4-BE49-F238E27FC236}">
                      <a16:creationId xmlns:a16="http://schemas.microsoft.com/office/drawing/2014/main" id="{F95AC223-70E0-196B-46A1-BB33FF72885A}"/>
                    </a:ext>
                  </a:extLst>
                </p:cNvPr>
                <p:cNvSpPr/>
                <p:nvPr/>
              </p:nvSpPr>
              <p:spPr>
                <a:xfrm>
                  <a:off x="8050841" y="-353858"/>
                  <a:ext cx="85299" cy="85299"/>
                </a:xfrm>
                <a:custGeom>
                  <a:avLst/>
                  <a:gdLst>
                    <a:gd name="connsiteX0" fmla="*/ 421 w 31453"/>
                    <a:gd name="connsiteY0" fmla="*/ 12184 h 31453"/>
                    <a:gd name="connsiteX1" fmla="*/ 19269 w 31453"/>
                    <a:gd name="connsiteY1" fmla="*/ 421 h 31453"/>
                    <a:gd name="connsiteX2" fmla="*/ 31033 w 31453"/>
                    <a:gd name="connsiteY2" fmla="*/ 19270 h 31453"/>
                    <a:gd name="connsiteX3" fmla="*/ 12184 w 31453"/>
                    <a:gd name="connsiteY3" fmla="*/ 31033 h 31453"/>
                    <a:gd name="connsiteX4" fmla="*/ 421 w 31453"/>
                    <a:gd name="connsiteY4" fmla="*/ 12184 h 3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3" h="31453">
                      <a:moveTo>
                        <a:pt x="421" y="12184"/>
                      </a:moveTo>
                      <a:cubicBezTo>
                        <a:pt x="2347" y="3723"/>
                        <a:pt x="10808" y="-1574"/>
                        <a:pt x="19269" y="421"/>
                      </a:cubicBezTo>
                      <a:cubicBezTo>
                        <a:pt x="27731" y="2416"/>
                        <a:pt x="33028" y="10808"/>
                        <a:pt x="31033" y="19270"/>
                      </a:cubicBezTo>
                      <a:cubicBezTo>
                        <a:pt x="29107" y="27731"/>
                        <a:pt x="20645" y="33028"/>
                        <a:pt x="12184" y="31033"/>
                      </a:cubicBezTo>
                      <a:cubicBezTo>
                        <a:pt x="3723" y="29107"/>
                        <a:pt x="-1574" y="20645"/>
                        <a:pt x="421" y="12184"/>
                      </a:cubicBezTo>
                      <a:close/>
                    </a:path>
                  </a:pathLst>
                </a:custGeom>
                <a:solidFill>
                  <a:srgbClr val="75B35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84" name="Freeform: Shape 9631">
                  <a:extLst>
                    <a:ext uri="{FF2B5EF4-FFF2-40B4-BE49-F238E27FC236}">
                      <a16:creationId xmlns:a16="http://schemas.microsoft.com/office/drawing/2014/main" id="{2C69EF40-8B3A-551B-F009-0A02843F39D8}"/>
                    </a:ext>
                  </a:extLst>
                </p:cNvPr>
                <p:cNvSpPr/>
                <p:nvPr/>
              </p:nvSpPr>
              <p:spPr>
                <a:xfrm>
                  <a:off x="8027149" y="-371022"/>
                  <a:ext cx="85299" cy="85299"/>
                </a:xfrm>
                <a:custGeom>
                  <a:avLst/>
                  <a:gdLst>
                    <a:gd name="connsiteX0" fmla="*/ 421 w 31453"/>
                    <a:gd name="connsiteY0" fmla="*/ 12184 h 31453"/>
                    <a:gd name="connsiteX1" fmla="*/ 19269 w 31453"/>
                    <a:gd name="connsiteY1" fmla="*/ 421 h 31453"/>
                    <a:gd name="connsiteX2" fmla="*/ 31033 w 31453"/>
                    <a:gd name="connsiteY2" fmla="*/ 19269 h 31453"/>
                    <a:gd name="connsiteX3" fmla="*/ 12184 w 31453"/>
                    <a:gd name="connsiteY3" fmla="*/ 31033 h 31453"/>
                    <a:gd name="connsiteX4" fmla="*/ 421 w 31453"/>
                    <a:gd name="connsiteY4" fmla="*/ 12184 h 3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3" h="31453">
                      <a:moveTo>
                        <a:pt x="421" y="12184"/>
                      </a:moveTo>
                      <a:cubicBezTo>
                        <a:pt x="2347" y="3723"/>
                        <a:pt x="10808" y="-1574"/>
                        <a:pt x="19269" y="421"/>
                      </a:cubicBezTo>
                      <a:cubicBezTo>
                        <a:pt x="27731" y="2347"/>
                        <a:pt x="33028" y="10808"/>
                        <a:pt x="31033" y="19269"/>
                      </a:cubicBezTo>
                      <a:cubicBezTo>
                        <a:pt x="29038" y="27731"/>
                        <a:pt x="20645" y="33028"/>
                        <a:pt x="12184" y="31033"/>
                      </a:cubicBezTo>
                      <a:cubicBezTo>
                        <a:pt x="3722" y="29107"/>
                        <a:pt x="-1574" y="20645"/>
                        <a:pt x="421" y="12184"/>
                      </a:cubicBezTo>
                      <a:close/>
                    </a:path>
                  </a:pathLst>
                </a:custGeom>
                <a:solidFill>
                  <a:srgbClr val="659C4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85" name="Freeform: Shape 9632">
                  <a:extLst>
                    <a:ext uri="{FF2B5EF4-FFF2-40B4-BE49-F238E27FC236}">
                      <a16:creationId xmlns:a16="http://schemas.microsoft.com/office/drawing/2014/main" id="{4821429C-E9BD-D2A0-F673-C96CA5D46C02}"/>
                    </a:ext>
                  </a:extLst>
                </p:cNvPr>
                <p:cNvSpPr/>
                <p:nvPr/>
              </p:nvSpPr>
              <p:spPr>
                <a:xfrm>
                  <a:off x="8081662" y="-322294"/>
                  <a:ext cx="58171" cy="58171"/>
                </a:xfrm>
                <a:custGeom>
                  <a:avLst/>
                  <a:gdLst>
                    <a:gd name="connsiteX0" fmla="*/ 269 w 21450"/>
                    <a:gd name="connsiteY0" fmla="*/ 8318 h 21450"/>
                    <a:gd name="connsiteX1" fmla="*/ 13133 w 21450"/>
                    <a:gd name="connsiteY1" fmla="*/ 269 h 21450"/>
                    <a:gd name="connsiteX2" fmla="*/ 21182 w 21450"/>
                    <a:gd name="connsiteY2" fmla="*/ 13133 h 21450"/>
                    <a:gd name="connsiteX3" fmla="*/ 8318 w 21450"/>
                    <a:gd name="connsiteY3" fmla="*/ 21182 h 21450"/>
                    <a:gd name="connsiteX4" fmla="*/ 269 w 21450"/>
                    <a:gd name="connsiteY4" fmla="*/ 8318 h 2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0" h="21450">
                      <a:moveTo>
                        <a:pt x="269" y="8318"/>
                      </a:moveTo>
                      <a:cubicBezTo>
                        <a:pt x="1576" y="2539"/>
                        <a:pt x="7355" y="-1038"/>
                        <a:pt x="13133" y="269"/>
                      </a:cubicBezTo>
                      <a:cubicBezTo>
                        <a:pt x="18912" y="1576"/>
                        <a:pt x="22489" y="7355"/>
                        <a:pt x="21182" y="13133"/>
                      </a:cubicBezTo>
                      <a:cubicBezTo>
                        <a:pt x="19875" y="18912"/>
                        <a:pt x="14096" y="22489"/>
                        <a:pt x="8318" y="21182"/>
                      </a:cubicBezTo>
                      <a:cubicBezTo>
                        <a:pt x="2539" y="19875"/>
                        <a:pt x="-1038" y="14096"/>
                        <a:pt x="269" y="8318"/>
                      </a:cubicBezTo>
                      <a:close/>
                    </a:path>
                  </a:pathLst>
                </a:custGeom>
                <a:solidFill>
                  <a:srgbClr val="659C4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86" name="Freeform: Shape 9633">
                  <a:extLst>
                    <a:ext uri="{FF2B5EF4-FFF2-40B4-BE49-F238E27FC236}">
                      <a16:creationId xmlns:a16="http://schemas.microsoft.com/office/drawing/2014/main" id="{1DE944B2-D45E-0C61-24DF-45556154C795}"/>
                    </a:ext>
                  </a:extLst>
                </p:cNvPr>
                <p:cNvSpPr/>
                <p:nvPr/>
              </p:nvSpPr>
              <p:spPr>
                <a:xfrm>
                  <a:off x="8053303" y="-291884"/>
                  <a:ext cx="58174" cy="58055"/>
                </a:xfrm>
                <a:custGeom>
                  <a:avLst/>
                  <a:gdLst>
                    <a:gd name="connsiteX0" fmla="*/ 269 w 21451"/>
                    <a:gd name="connsiteY0" fmla="*/ 8318 h 21407"/>
                    <a:gd name="connsiteX1" fmla="*/ 13133 w 21451"/>
                    <a:gd name="connsiteY1" fmla="*/ 269 h 21407"/>
                    <a:gd name="connsiteX2" fmla="*/ 21182 w 21451"/>
                    <a:gd name="connsiteY2" fmla="*/ 13133 h 21407"/>
                    <a:gd name="connsiteX3" fmla="*/ 8318 w 21451"/>
                    <a:gd name="connsiteY3" fmla="*/ 21113 h 21407"/>
                    <a:gd name="connsiteX4" fmla="*/ 269 w 21451"/>
                    <a:gd name="connsiteY4" fmla="*/ 8249 h 21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1" h="21407">
                      <a:moveTo>
                        <a:pt x="269" y="8318"/>
                      </a:moveTo>
                      <a:cubicBezTo>
                        <a:pt x="1576" y="2539"/>
                        <a:pt x="7355" y="-1038"/>
                        <a:pt x="13133" y="269"/>
                      </a:cubicBezTo>
                      <a:cubicBezTo>
                        <a:pt x="18912" y="1576"/>
                        <a:pt x="22489" y="7355"/>
                        <a:pt x="21182" y="13133"/>
                      </a:cubicBezTo>
                      <a:cubicBezTo>
                        <a:pt x="19875" y="18912"/>
                        <a:pt x="14096" y="22489"/>
                        <a:pt x="8318" y="21113"/>
                      </a:cubicBezTo>
                      <a:cubicBezTo>
                        <a:pt x="2539" y="19806"/>
                        <a:pt x="-1038" y="14027"/>
                        <a:pt x="269" y="8249"/>
                      </a:cubicBezTo>
                      <a:close/>
                    </a:path>
                  </a:pathLst>
                </a:custGeom>
                <a:solidFill>
                  <a:srgbClr val="659C4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87" name="Freeform: Shape 9634">
                  <a:extLst>
                    <a:ext uri="{FF2B5EF4-FFF2-40B4-BE49-F238E27FC236}">
                      <a16:creationId xmlns:a16="http://schemas.microsoft.com/office/drawing/2014/main" id="{55620FB1-C541-4F9F-0EF5-24714D97940B}"/>
                    </a:ext>
                  </a:extLst>
                </p:cNvPr>
                <p:cNvSpPr/>
                <p:nvPr/>
              </p:nvSpPr>
              <p:spPr>
                <a:xfrm>
                  <a:off x="8030545" y="-313032"/>
                  <a:ext cx="58174" cy="58242"/>
                </a:xfrm>
                <a:custGeom>
                  <a:avLst/>
                  <a:gdLst>
                    <a:gd name="connsiteX0" fmla="*/ 269 w 21451"/>
                    <a:gd name="connsiteY0" fmla="*/ 8274 h 21476"/>
                    <a:gd name="connsiteX1" fmla="*/ 13133 w 21451"/>
                    <a:gd name="connsiteY1" fmla="*/ 294 h 21476"/>
                    <a:gd name="connsiteX2" fmla="*/ 21182 w 21451"/>
                    <a:gd name="connsiteY2" fmla="*/ 13158 h 21476"/>
                    <a:gd name="connsiteX3" fmla="*/ 8318 w 21451"/>
                    <a:gd name="connsiteY3" fmla="*/ 21207 h 21476"/>
                    <a:gd name="connsiteX4" fmla="*/ 269 w 21451"/>
                    <a:gd name="connsiteY4" fmla="*/ 8343 h 21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1" h="21476">
                      <a:moveTo>
                        <a:pt x="269" y="8274"/>
                      </a:moveTo>
                      <a:cubicBezTo>
                        <a:pt x="1576" y="2496"/>
                        <a:pt x="7355" y="-1081"/>
                        <a:pt x="13133" y="294"/>
                      </a:cubicBezTo>
                      <a:cubicBezTo>
                        <a:pt x="18912" y="1601"/>
                        <a:pt x="22489" y="7380"/>
                        <a:pt x="21182" y="13158"/>
                      </a:cubicBezTo>
                      <a:cubicBezTo>
                        <a:pt x="19875" y="18937"/>
                        <a:pt x="14096" y="22514"/>
                        <a:pt x="8318" y="21207"/>
                      </a:cubicBezTo>
                      <a:cubicBezTo>
                        <a:pt x="2539" y="19900"/>
                        <a:pt x="-1038" y="14122"/>
                        <a:pt x="269" y="8343"/>
                      </a:cubicBezTo>
                      <a:close/>
                    </a:path>
                  </a:pathLst>
                </a:custGeom>
                <a:solidFill>
                  <a:srgbClr val="659C4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88" name="Freeform: Shape 9635">
                  <a:extLst>
                    <a:ext uri="{FF2B5EF4-FFF2-40B4-BE49-F238E27FC236}">
                      <a16:creationId xmlns:a16="http://schemas.microsoft.com/office/drawing/2014/main" id="{B584ADD6-F100-0D22-47C5-0C0DE6D303C4}"/>
                    </a:ext>
                  </a:extLst>
                </p:cNvPr>
                <p:cNvSpPr/>
                <p:nvPr/>
              </p:nvSpPr>
              <p:spPr>
                <a:xfrm>
                  <a:off x="8087260" y="-286100"/>
                  <a:ext cx="58174" cy="58171"/>
                </a:xfrm>
                <a:custGeom>
                  <a:avLst/>
                  <a:gdLst>
                    <a:gd name="connsiteX0" fmla="*/ 269 w 21451"/>
                    <a:gd name="connsiteY0" fmla="*/ 8318 h 21450"/>
                    <a:gd name="connsiteX1" fmla="*/ 13133 w 21451"/>
                    <a:gd name="connsiteY1" fmla="*/ 269 h 21450"/>
                    <a:gd name="connsiteX2" fmla="*/ 21182 w 21451"/>
                    <a:gd name="connsiteY2" fmla="*/ 13133 h 21450"/>
                    <a:gd name="connsiteX3" fmla="*/ 8318 w 21451"/>
                    <a:gd name="connsiteY3" fmla="*/ 21182 h 21450"/>
                    <a:gd name="connsiteX4" fmla="*/ 269 w 21451"/>
                    <a:gd name="connsiteY4" fmla="*/ 8318 h 2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1" h="21450">
                      <a:moveTo>
                        <a:pt x="269" y="8318"/>
                      </a:moveTo>
                      <a:cubicBezTo>
                        <a:pt x="1576" y="2539"/>
                        <a:pt x="7355" y="-1038"/>
                        <a:pt x="13133" y="269"/>
                      </a:cubicBezTo>
                      <a:cubicBezTo>
                        <a:pt x="18912" y="1576"/>
                        <a:pt x="22489" y="7355"/>
                        <a:pt x="21182" y="13133"/>
                      </a:cubicBezTo>
                      <a:cubicBezTo>
                        <a:pt x="19875" y="18912"/>
                        <a:pt x="14096" y="22489"/>
                        <a:pt x="8318" y="21182"/>
                      </a:cubicBezTo>
                      <a:cubicBezTo>
                        <a:pt x="2539" y="19875"/>
                        <a:pt x="-1038" y="14096"/>
                        <a:pt x="269" y="8318"/>
                      </a:cubicBezTo>
                      <a:close/>
                    </a:path>
                  </a:pathLst>
                </a:custGeom>
                <a:solidFill>
                  <a:srgbClr val="659C4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89" name="Freeform: Shape 9636">
                  <a:extLst>
                    <a:ext uri="{FF2B5EF4-FFF2-40B4-BE49-F238E27FC236}">
                      <a16:creationId xmlns:a16="http://schemas.microsoft.com/office/drawing/2014/main" id="{F5F0FF2F-26DA-B525-C9BA-88685EBFBC48}"/>
                    </a:ext>
                  </a:extLst>
                </p:cNvPr>
                <p:cNvSpPr/>
                <p:nvPr/>
              </p:nvSpPr>
              <p:spPr>
                <a:xfrm>
                  <a:off x="8066513" y="-409266"/>
                  <a:ext cx="85299" cy="85299"/>
                </a:xfrm>
                <a:custGeom>
                  <a:avLst/>
                  <a:gdLst>
                    <a:gd name="connsiteX0" fmla="*/ 421 w 31453"/>
                    <a:gd name="connsiteY0" fmla="*/ 12184 h 31453"/>
                    <a:gd name="connsiteX1" fmla="*/ 19269 w 31453"/>
                    <a:gd name="connsiteY1" fmla="*/ 421 h 31453"/>
                    <a:gd name="connsiteX2" fmla="*/ 31033 w 31453"/>
                    <a:gd name="connsiteY2" fmla="*/ 19269 h 31453"/>
                    <a:gd name="connsiteX3" fmla="*/ 12184 w 31453"/>
                    <a:gd name="connsiteY3" fmla="*/ 31033 h 31453"/>
                    <a:gd name="connsiteX4" fmla="*/ 421 w 31453"/>
                    <a:gd name="connsiteY4" fmla="*/ 12184 h 3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3" h="31453">
                      <a:moveTo>
                        <a:pt x="421" y="12184"/>
                      </a:moveTo>
                      <a:cubicBezTo>
                        <a:pt x="2347" y="3723"/>
                        <a:pt x="10808" y="-1574"/>
                        <a:pt x="19269" y="421"/>
                      </a:cubicBezTo>
                      <a:cubicBezTo>
                        <a:pt x="27731" y="2347"/>
                        <a:pt x="33028" y="10808"/>
                        <a:pt x="31033" y="19269"/>
                      </a:cubicBezTo>
                      <a:cubicBezTo>
                        <a:pt x="29107" y="27731"/>
                        <a:pt x="20645" y="33028"/>
                        <a:pt x="12184" y="31033"/>
                      </a:cubicBezTo>
                      <a:cubicBezTo>
                        <a:pt x="3723" y="29107"/>
                        <a:pt x="-1574" y="20645"/>
                        <a:pt x="421" y="12184"/>
                      </a:cubicBezTo>
                      <a:close/>
                    </a:path>
                  </a:pathLst>
                </a:custGeom>
                <a:solidFill>
                  <a:srgbClr val="75B35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90" name="Freeform: Shape 9637">
                  <a:extLst>
                    <a:ext uri="{FF2B5EF4-FFF2-40B4-BE49-F238E27FC236}">
                      <a16:creationId xmlns:a16="http://schemas.microsoft.com/office/drawing/2014/main" id="{D55C1D6E-D511-B85C-98BC-8629422E148C}"/>
                    </a:ext>
                  </a:extLst>
                </p:cNvPr>
                <p:cNvSpPr/>
                <p:nvPr/>
              </p:nvSpPr>
              <p:spPr>
                <a:xfrm>
                  <a:off x="8073995" y="-386271"/>
                  <a:ext cx="68065" cy="47169"/>
                </a:xfrm>
                <a:custGeom>
                  <a:avLst/>
                  <a:gdLst>
                    <a:gd name="connsiteX0" fmla="*/ 14446 w 25098"/>
                    <a:gd name="connsiteY0" fmla="*/ 4392 h 17393"/>
                    <a:gd name="connsiteX1" fmla="*/ 24146 w 25098"/>
                    <a:gd name="connsiteY1" fmla="*/ 17394 h 17393"/>
                    <a:gd name="connsiteX2" fmla="*/ 24765 w 25098"/>
                    <a:gd name="connsiteY2" fmla="*/ 15399 h 17393"/>
                    <a:gd name="connsiteX3" fmla="*/ 15341 w 25098"/>
                    <a:gd name="connsiteY3" fmla="*/ 334 h 17393"/>
                    <a:gd name="connsiteX4" fmla="*/ 275 w 25098"/>
                    <a:gd name="connsiteY4" fmla="*/ 9758 h 17393"/>
                    <a:gd name="connsiteX5" fmla="*/ 0 w 25098"/>
                    <a:gd name="connsiteY5" fmla="*/ 11891 h 17393"/>
                    <a:gd name="connsiteX6" fmla="*/ 14446 w 25098"/>
                    <a:gd name="connsiteY6" fmla="*/ 4530 h 1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98" h="17393">
                      <a:moveTo>
                        <a:pt x="14446" y="4392"/>
                      </a:moveTo>
                      <a:cubicBezTo>
                        <a:pt x="20500" y="5768"/>
                        <a:pt x="24559" y="11340"/>
                        <a:pt x="24146" y="17394"/>
                      </a:cubicBezTo>
                      <a:cubicBezTo>
                        <a:pt x="24421" y="16775"/>
                        <a:pt x="24628" y="16087"/>
                        <a:pt x="24765" y="15399"/>
                      </a:cubicBezTo>
                      <a:cubicBezTo>
                        <a:pt x="26347" y="8657"/>
                        <a:pt x="22151" y="1847"/>
                        <a:pt x="15341" y="334"/>
                      </a:cubicBezTo>
                      <a:cubicBezTo>
                        <a:pt x="8599" y="-1249"/>
                        <a:pt x="1789" y="2948"/>
                        <a:pt x="275" y="9758"/>
                      </a:cubicBezTo>
                      <a:cubicBezTo>
                        <a:pt x="138" y="10446"/>
                        <a:pt x="0" y="11134"/>
                        <a:pt x="0" y="11891"/>
                      </a:cubicBezTo>
                      <a:cubicBezTo>
                        <a:pt x="2339" y="6318"/>
                        <a:pt x="8393" y="3085"/>
                        <a:pt x="14446" y="4530"/>
                      </a:cubicBezTo>
                      <a:close/>
                    </a:path>
                  </a:pathLst>
                </a:custGeom>
                <a:solidFill>
                  <a:srgbClr val="8FC96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91" name="Freeform: Shape 9638">
                  <a:extLst>
                    <a:ext uri="{FF2B5EF4-FFF2-40B4-BE49-F238E27FC236}">
                      <a16:creationId xmlns:a16="http://schemas.microsoft.com/office/drawing/2014/main" id="{CDFEEF53-7E91-BB56-7A91-77AE331A795A}"/>
                    </a:ext>
                  </a:extLst>
                </p:cNvPr>
                <p:cNvSpPr/>
                <p:nvPr/>
              </p:nvSpPr>
              <p:spPr>
                <a:xfrm>
                  <a:off x="8062969" y="-337068"/>
                  <a:ext cx="85299" cy="85299"/>
                </a:xfrm>
                <a:custGeom>
                  <a:avLst/>
                  <a:gdLst>
                    <a:gd name="connsiteX0" fmla="*/ 421 w 31453"/>
                    <a:gd name="connsiteY0" fmla="*/ 12184 h 31453"/>
                    <a:gd name="connsiteX1" fmla="*/ 19269 w 31453"/>
                    <a:gd name="connsiteY1" fmla="*/ 421 h 31453"/>
                    <a:gd name="connsiteX2" fmla="*/ 31033 w 31453"/>
                    <a:gd name="connsiteY2" fmla="*/ 19270 h 31453"/>
                    <a:gd name="connsiteX3" fmla="*/ 12184 w 31453"/>
                    <a:gd name="connsiteY3" fmla="*/ 31033 h 31453"/>
                    <a:gd name="connsiteX4" fmla="*/ 421 w 31453"/>
                    <a:gd name="connsiteY4" fmla="*/ 12184 h 3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3" h="31453">
                      <a:moveTo>
                        <a:pt x="421" y="12184"/>
                      </a:moveTo>
                      <a:cubicBezTo>
                        <a:pt x="2347" y="3723"/>
                        <a:pt x="10808" y="-1574"/>
                        <a:pt x="19269" y="421"/>
                      </a:cubicBezTo>
                      <a:cubicBezTo>
                        <a:pt x="27731" y="2347"/>
                        <a:pt x="33028" y="10808"/>
                        <a:pt x="31033" y="19270"/>
                      </a:cubicBezTo>
                      <a:cubicBezTo>
                        <a:pt x="29107" y="27731"/>
                        <a:pt x="20645" y="33028"/>
                        <a:pt x="12184" y="31033"/>
                      </a:cubicBezTo>
                      <a:cubicBezTo>
                        <a:pt x="3723" y="29107"/>
                        <a:pt x="-1574" y="20645"/>
                        <a:pt x="421" y="12184"/>
                      </a:cubicBezTo>
                      <a:close/>
                    </a:path>
                  </a:pathLst>
                </a:custGeom>
                <a:solidFill>
                  <a:srgbClr val="75B35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92" name="Freeform: Shape 9639">
                  <a:extLst>
                    <a:ext uri="{FF2B5EF4-FFF2-40B4-BE49-F238E27FC236}">
                      <a16:creationId xmlns:a16="http://schemas.microsoft.com/office/drawing/2014/main" id="{7231EAB1-009C-2525-2AC0-8835E25A18BA}"/>
                    </a:ext>
                  </a:extLst>
                </p:cNvPr>
                <p:cNvSpPr/>
                <p:nvPr/>
              </p:nvSpPr>
              <p:spPr>
                <a:xfrm>
                  <a:off x="8041436" y="-354498"/>
                  <a:ext cx="67734" cy="67734"/>
                </a:xfrm>
                <a:custGeom>
                  <a:avLst/>
                  <a:gdLst>
                    <a:gd name="connsiteX0" fmla="*/ 312 w 24976"/>
                    <a:gd name="connsiteY0" fmla="*/ 9668 h 24976"/>
                    <a:gd name="connsiteX1" fmla="*/ 15309 w 24976"/>
                    <a:gd name="connsiteY1" fmla="*/ 312 h 24976"/>
                    <a:gd name="connsiteX2" fmla="*/ 24664 w 24976"/>
                    <a:gd name="connsiteY2" fmla="*/ 15309 h 24976"/>
                    <a:gd name="connsiteX3" fmla="*/ 9668 w 24976"/>
                    <a:gd name="connsiteY3" fmla="*/ 24665 h 24976"/>
                    <a:gd name="connsiteX4" fmla="*/ 312 w 24976"/>
                    <a:gd name="connsiteY4" fmla="*/ 9668 h 24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6" h="24976">
                      <a:moveTo>
                        <a:pt x="312" y="9668"/>
                      </a:moveTo>
                      <a:cubicBezTo>
                        <a:pt x="1894" y="2926"/>
                        <a:pt x="8567" y="-1201"/>
                        <a:pt x="15309" y="312"/>
                      </a:cubicBezTo>
                      <a:cubicBezTo>
                        <a:pt x="22050" y="1894"/>
                        <a:pt x="26178" y="8567"/>
                        <a:pt x="24664" y="15309"/>
                      </a:cubicBezTo>
                      <a:cubicBezTo>
                        <a:pt x="23082" y="22050"/>
                        <a:pt x="16409" y="26178"/>
                        <a:pt x="9668" y="24665"/>
                      </a:cubicBezTo>
                      <a:cubicBezTo>
                        <a:pt x="2926" y="23082"/>
                        <a:pt x="-1201" y="16409"/>
                        <a:pt x="312" y="9668"/>
                      </a:cubicBezTo>
                      <a:close/>
                    </a:path>
                  </a:pathLst>
                </a:custGeom>
                <a:solidFill>
                  <a:srgbClr val="75B35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93" name="Freeform: Shape 9640">
                  <a:extLst>
                    <a:ext uri="{FF2B5EF4-FFF2-40B4-BE49-F238E27FC236}">
                      <a16:creationId xmlns:a16="http://schemas.microsoft.com/office/drawing/2014/main" id="{2BF3B070-9596-2E7F-D59F-71AD59E4BD53}"/>
                    </a:ext>
                  </a:extLst>
                </p:cNvPr>
                <p:cNvSpPr/>
                <p:nvPr/>
              </p:nvSpPr>
              <p:spPr>
                <a:xfrm>
                  <a:off x="8086123" y="-302719"/>
                  <a:ext cx="53309" cy="39131"/>
                </a:xfrm>
                <a:custGeom>
                  <a:avLst/>
                  <a:gdLst>
                    <a:gd name="connsiteX0" fmla="*/ 11764 w 19657"/>
                    <a:gd name="connsiteY0" fmla="*/ 10800 h 14429"/>
                    <a:gd name="connsiteX1" fmla="*/ 0 w 19657"/>
                    <a:gd name="connsiteY1" fmla="*/ 5847 h 14429"/>
                    <a:gd name="connsiteX2" fmla="*/ 344 w 19657"/>
                    <a:gd name="connsiteY2" fmla="*/ 7498 h 14429"/>
                    <a:gd name="connsiteX3" fmla="*/ 12727 w 19657"/>
                    <a:gd name="connsiteY3" fmla="*/ 13965 h 14429"/>
                    <a:gd name="connsiteX4" fmla="*/ 19193 w 19657"/>
                    <a:gd name="connsiteY4" fmla="*/ 1582 h 14429"/>
                    <a:gd name="connsiteX5" fmla="*/ 18574 w 19657"/>
                    <a:gd name="connsiteY5" fmla="*/ 0 h 14429"/>
                    <a:gd name="connsiteX6" fmla="*/ 11695 w 19657"/>
                    <a:gd name="connsiteY6" fmla="*/ 10731 h 1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7" h="14429">
                      <a:moveTo>
                        <a:pt x="11764" y="10800"/>
                      </a:moveTo>
                      <a:cubicBezTo>
                        <a:pt x="7086" y="12245"/>
                        <a:pt x="2133" y="10044"/>
                        <a:pt x="0" y="5847"/>
                      </a:cubicBezTo>
                      <a:cubicBezTo>
                        <a:pt x="69" y="6398"/>
                        <a:pt x="206" y="6948"/>
                        <a:pt x="344" y="7498"/>
                      </a:cubicBezTo>
                      <a:cubicBezTo>
                        <a:pt x="1995" y="12727"/>
                        <a:pt x="7498" y="15616"/>
                        <a:pt x="12727" y="13965"/>
                      </a:cubicBezTo>
                      <a:cubicBezTo>
                        <a:pt x="17955" y="12314"/>
                        <a:pt x="20844" y="6810"/>
                        <a:pt x="19193" y="1582"/>
                      </a:cubicBezTo>
                      <a:cubicBezTo>
                        <a:pt x="19055" y="1032"/>
                        <a:pt x="18780" y="550"/>
                        <a:pt x="18574" y="0"/>
                      </a:cubicBezTo>
                      <a:cubicBezTo>
                        <a:pt x="19193" y="4678"/>
                        <a:pt x="16372" y="9287"/>
                        <a:pt x="11695" y="10731"/>
                      </a:cubicBezTo>
                      <a:close/>
                    </a:path>
                  </a:pathLst>
                </a:custGeom>
                <a:solidFill>
                  <a:srgbClr val="8FC96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94" name="Freeform: Shape 9641">
                  <a:extLst>
                    <a:ext uri="{FF2B5EF4-FFF2-40B4-BE49-F238E27FC236}">
                      <a16:creationId xmlns:a16="http://schemas.microsoft.com/office/drawing/2014/main" id="{84FBEBDE-A62A-5DB0-E762-B9DEB9957075}"/>
                    </a:ext>
                  </a:extLst>
                </p:cNvPr>
                <p:cNvSpPr/>
                <p:nvPr/>
              </p:nvSpPr>
              <p:spPr>
                <a:xfrm>
                  <a:off x="7954225" y="-321935"/>
                  <a:ext cx="88242" cy="38615"/>
                </a:xfrm>
                <a:custGeom>
                  <a:avLst/>
                  <a:gdLst>
                    <a:gd name="connsiteX0" fmla="*/ 32538 w 32538"/>
                    <a:gd name="connsiteY0" fmla="*/ 0 h 14239"/>
                    <a:gd name="connsiteX1" fmla="*/ 69 w 32538"/>
                    <a:gd name="connsiteY1" fmla="*/ 7842 h 14239"/>
                    <a:gd name="connsiteX2" fmla="*/ 0 w 32538"/>
                    <a:gd name="connsiteY2" fmla="*/ 14240 h 14239"/>
                    <a:gd name="connsiteX3" fmla="*/ 31988 w 32538"/>
                    <a:gd name="connsiteY3" fmla="*/ 2683 h 14239"/>
                    <a:gd name="connsiteX4" fmla="*/ 32538 w 32538"/>
                    <a:gd name="connsiteY4" fmla="*/ 0 h 14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8" h="14239">
                      <a:moveTo>
                        <a:pt x="32538" y="0"/>
                      </a:moveTo>
                      <a:lnTo>
                        <a:pt x="69" y="7842"/>
                      </a:lnTo>
                      <a:lnTo>
                        <a:pt x="0" y="14240"/>
                      </a:lnTo>
                      <a:lnTo>
                        <a:pt x="31988" y="2683"/>
                      </a:lnTo>
                      <a:lnTo>
                        <a:pt x="32538" y="0"/>
                      </a:lnTo>
                      <a:close/>
                    </a:path>
                  </a:pathLst>
                </a:custGeom>
                <a:solidFill>
                  <a:srgbClr val="659C4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95" name="Freeform: Shape 9642">
                  <a:extLst>
                    <a:ext uri="{FF2B5EF4-FFF2-40B4-BE49-F238E27FC236}">
                      <a16:creationId xmlns:a16="http://schemas.microsoft.com/office/drawing/2014/main" id="{A0725774-F022-4386-A383-653B89D5D452}"/>
                    </a:ext>
                  </a:extLst>
                </p:cNvPr>
                <p:cNvSpPr/>
                <p:nvPr/>
              </p:nvSpPr>
              <p:spPr>
                <a:xfrm>
                  <a:off x="7935569" y="-310182"/>
                  <a:ext cx="102794" cy="63988"/>
                </a:xfrm>
                <a:custGeom>
                  <a:avLst/>
                  <a:gdLst>
                    <a:gd name="connsiteX0" fmla="*/ 36941 w 37904"/>
                    <a:gd name="connsiteY0" fmla="*/ 0 h 23595"/>
                    <a:gd name="connsiteX1" fmla="*/ 0 w 37904"/>
                    <a:gd name="connsiteY1" fmla="*/ 14377 h 23595"/>
                    <a:gd name="connsiteX2" fmla="*/ 3646 w 37904"/>
                    <a:gd name="connsiteY2" fmla="*/ 23595 h 23595"/>
                    <a:gd name="connsiteX3" fmla="*/ 37904 w 37904"/>
                    <a:gd name="connsiteY3" fmla="*/ 3852 h 23595"/>
                    <a:gd name="connsiteX4" fmla="*/ 36941 w 37904"/>
                    <a:gd name="connsiteY4" fmla="*/ 0 h 23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4" h="23595">
                      <a:moveTo>
                        <a:pt x="36941" y="0"/>
                      </a:moveTo>
                      <a:lnTo>
                        <a:pt x="0" y="14377"/>
                      </a:lnTo>
                      <a:lnTo>
                        <a:pt x="3646" y="23595"/>
                      </a:lnTo>
                      <a:lnTo>
                        <a:pt x="37904" y="3852"/>
                      </a:lnTo>
                      <a:lnTo>
                        <a:pt x="36941" y="0"/>
                      </a:lnTo>
                      <a:close/>
                    </a:path>
                  </a:pathLst>
                </a:custGeom>
                <a:solidFill>
                  <a:srgbClr val="659C4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96" name="Freeform: Shape 9643">
                  <a:extLst>
                    <a:ext uri="{FF2B5EF4-FFF2-40B4-BE49-F238E27FC236}">
                      <a16:creationId xmlns:a16="http://schemas.microsoft.com/office/drawing/2014/main" id="{9F132F88-700F-ED77-F417-DADA59E79348}"/>
                    </a:ext>
                  </a:extLst>
                </p:cNvPr>
                <p:cNvSpPr/>
                <p:nvPr/>
              </p:nvSpPr>
              <p:spPr>
                <a:xfrm>
                  <a:off x="7952359" y="-297870"/>
                  <a:ext cx="95517" cy="70891"/>
                </a:xfrm>
                <a:custGeom>
                  <a:avLst/>
                  <a:gdLst>
                    <a:gd name="connsiteX0" fmla="*/ 31988 w 35221"/>
                    <a:gd name="connsiteY0" fmla="*/ 0 h 26140"/>
                    <a:gd name="connsiteX1" fmla="*/ 0 w 35221"/>
                    <a:gd name="connsiteY1" fmla="*/ 22770 h 26140"/>
                    <a:gd name="connsiteX2" fmla="*/ 9493 w 35221"/>
                    <a:gd name="connsiteY2" fmla="*/ 26141 h 26140"/>
                    <a:gd name="connsiteX3" fmla="*/ 35221 w 35221"/>
                    <a:gd name="connsiteY3" fmla="*/ 2339 h 26140"/>
                    <a:gd name="connsiteX4" fmla="*/ 31988 w 35221"/>
                    <a:gd name="connsiteY4" fmla="*/ 0 h 2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21" h="26140">
                      <a:moveTo>
                        <a:pt x="31988" y="0"/>
                      </a:moveTo>
                      <a:lnTo>
                        <a:pt x="0" y="22770"/>
                      </a:lnTo>
                      <a:lnTo>
                        <a:pt x="9493" y="26141"/>
                      </a:lnTo>
                      <a:lnTo>
                        <a:pt x="35221" y="2339"/>
                      </a:lnTo>
                      <a:lnTo>
                        <a:pt x="31988" y="0"/>
                      </a:lnTo>
                      <a:close/>
                    </a:path>
                  </a:pathLst>
                </a:custGeom>
                <a:solidFill>
                  <a:srgbClr val="659C4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97" name="Freeform: Shape 9644">
                  <a:extLst>
                    <a:ext uri="{FF2B5EF4-FFF2-40B4-BE49-F238E27FC236}">
                      <a16:creationId xmlns:a16="http://schemas.microsoft.com/office/drawing/2014/main" id="{8069E350-B7BB-243D-6149-DA96866B2E02}"/>
                    </a:ext>
                  </a:extLst>
                </p:cNvPr>
                <p:cNvSpPr/>
                <p:nvPr/>
              </p:nvSpPr>
              <p:spPr>
                <a:xfrm>
                  <a:off x="7968403" y="-319696"/>
                  <a:ext cx="79845" cy="41601"/>
                </a:xfrm>
                <a:custGeom>
                  <a:avLst/>
                  <a:gdLst>
                    <a:gd name="connsiteX0" fmla="*/ 28617 w 29442"/>
                    <a:gd name="connsiteY0" fmla="*/ 0 h 15340"/>
                    <a:gd name="connsiteX1" fmla="*/ 0 w 29442"/>
                    <a:gd name="connsiteY1" fmla="*/ 7498 h 15340"/>
                    <a:gd name="connsiteX2" fmla="*/ 0 w 29442"/>
                    <a:gd name="connsiteY2" fmla="*/ 15341 h 15340"/>
                    <a:gd name="connsiteX3" fmla="*/ 29443 w 29442"/>
                    <a:gd name="connsiteY3" fmla="*/ 3508 h 15340"/>
                    <a:gd name="connsiteX4" fmla="*/ 28617 w 29442"/>
                    <a:gd name="connsiteY4" fmla="*/ 0 h 1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2" h="15340">
                      <a:moveTo>
                        <a:pt x="28617" y="0"/>
                      </a:moveTo>
                      <a:lnTo>
                        <a:pt x="0" y="7498"/>
                      </a:lnTo>
                      <a:lnTo>
                        <a:pt x="0" y="15341"/>
                      </a:lnTo>
                      <a:lnTo>
                        <a:pt x="29443" y="3508"/>
                      </a:lnTo>
                      <a:lnTo>
                        <a:pt x="28617" y="0"/>
                      </a:lnTo>
                      <a:close/>
                    </a:path>
                  </a:pathLst>
                </a:custGeom>
                <a:solidFill>
                  <a:srgbClr val="75B35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98" name="Freeform: Shape 9645">
                  <a:extLst>
                    <a:ext uri="{FF2B5EF4-FFF2-40B4-BE49-F238E27FC236}">
                      <a16:creationId xmlns:a16="http://schemas.microsoft.com/office/drawing/2014/main" id="{E28730AD-3B39-2AB0-33AF-6D4AFECFBE6B}"/>
                    </a:ext>
                  </a:extLst>
                </p:cNvPr>
                <p:cNvSpPr/>
                <p:nvPr/>
              </p:nvSpPr>
              <p:spPr>
                <a:xfrm>
                  <a:off x="7963367" y="-303652"/>
                  <a:ext cx="93839" cy="57458"/>
                </a:xfrm>
                <a:custGeom>
                  <a:avLst/>
                  <a:gdLst>
                    <a:gd name="connsiteX0" fmla="*/ 32057 w 34602"/>
                    <a:gd name="connsiteY0" fmla="*/ 0 h 21187"/>
                    <a:gd name="connsiteX1" fmla="*/ 0 w 34602"/>
                    <a:gd name="connsiteY1" fmla="*/ 16028 h 21187"/>
                    <a:gd name="connsiteX2" fmla="*/ 4403 w 34602"/>
                    <a:gd name="connsiteY2" fmla="*/ 21188 h 21187"/>
                    <a:gd name="connsiteX3" fmla="*/ 34602 w 34602"/>
                    <a:gd name="connsiteY3" fmla="*/ 2133 h 21187"/>
                    <a:gd name="connsiteX4" fmla="*/ 32057 w 34602"/>
                    <a:gd name="connsiteY4" fmla="*/ 0 h 21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2" h="21187">
                      <a:moveTo>
                        <a:pt x="32057" y="0"/>
                      </a:moveTo>
                      <a:lnTo>
                        <a:pt x="0" y="16028"/>
                      </a:lnTo>
                      <a:lnTo>
                        <a:pt x="4403" y="21188"/>
                      </a:lnTo>
                      <a:lnTo>
                        <a:pt x="34602" y="2133"/>
                      </a:lnTo>
                      <a:lnTo>
                        <a:pt x="32057" y="0"/>
                      </a:lnTo>
                      <a:close/>
                    </a:path>
                  </a:pathLst>
                </a:custGeom>
                <a:solidFill>
                  <a:srgbClr val="75B35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99" name="Freeform: Shape 9646">
                  <a:extLst>
                    <a:ext uri="{FF2B5EF4-FFF2-40B4-BE49-F238E27FC236}">
                      <a16:creationId xmlns:a16="http://schemas.microsoft.com/office/drawing/2014/main" id="{F63B61E0-8EA2-71E3-9D25-F1D77F7057AB}"/>
                    </a:ext>
                  </a:extLst>
                </p:cNvPr>
                <p:cNvSpPr/>
                <p:nvPr/>
              </p:nvSpPr>
              <p:spPr>
                <a:xfrm>
                  <a:off x="8213723" y="-272914"/>
                  <a:ext cx="111567" cy="47429"/>
                </a:xfrm>
                <a:custGeom>
                  <a:avLst/>
                  <a:gdLst>
                    <a:gd name="connsiteX0" fmla="*/ 208 w 41139"/>
                    <a:gd name="connsiteY0" fmla="*/ 567 h 17489"/>
                    <a:gd name="connsiteX1" fmla="*/ 965 w 41139"/>
                    <a:gd name="connsiteY1" fmla="*/ 980 h 17489"/>
                    <a:gd name="connsiteX2" fmla="*/ 33985 w 41139"/>
                    <a:gd name="connsiteY2" fmla="*/ 17490 h 17489"/>
                    <a:gd name="connsiteX3" fmla="*/ 41139 w 41139"/>
                    <a:gd name="connsiteY3" fmla="*/ 13913 h 17489"/>
                    <a:gd name="connsiteX4" fmla="*/ 16719 w 41139"/>
                    <a:gd name="connsiteY4" fmla="*/ 4626 h 17489"/>
                    <a:gd name="connsiteX5" fmla="*/ 346 w 41139"/>
                    <a:gd name="connsiteY5" fmla="*/ 17 h 17489"/>
                    <a:gd name="connsiteX6" fmla="*/ 208 w 41139"/>
                    <a:gd name="connsiteY6" fmla="*/ 636 h 1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39" h="17489">
                      <a:moveTo>
                        <a:pt x="208" y="567"/>
                      </a:moveTo>
                      <a:lnTo>
                        <a:pt x="965" y="980"/>
                      </a:lnTo>
                      <a:lnTo>
                        <a:pt x="33985" y="17490"/>
                      </a:lnTo>
                      <a:lnTo>
                        <a:pt x="41139" y="13913"/>
                      </a:lnTo>
                      <a:cubicBezTo>
                        <a:pt x="41139" y="13913"/>
                        <a:pt x="25386" y="6965"/>
                        <a:pt x="16719" y="4626"/>
                      </a:cubicBezTo>
                      <a:cubicBezTo>
                        <a:pt x="9977" y="2837"/>
                        <a:pt x="2822" y="567"/>
                        <a:pt x="346" y="17"/>
                      </a:cubicBezTo>
                      <a:cubicBezTo>
                        <a:pt x="-342" y="-121"/>
                        <a:pt x="208" y="636"/>
                        <a:pt x="208" y="636"/>
                      </a:cubicBezTo>
                      <a:close/>
                    </a:path>
                  </a:pathLst>
                </a:custGeom>
                <a:solidFill>
                  <a:srgbClr val="B5B5B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0" name="Freeform: Shape 9647">
                  <a:extLst>
                    <a:ext uri="{FF2B5EF4-FFF2-40B4-BE49-F238E27FC236}">
                      <a16:creationId xmlns:a16="http://schemas.microsoft.com/office/drawing/2014/main" id="{DBD901B5-DE16-5C0F-E868-BF1C6B8A0865}"/>
                    </a:ext>
                  </a:extLst>
                </p:cNvPr>
                <p:cNvSpPr/>
                <p:nvPr/>
              </p:nvSpPr>
              <p:spPr>
                <a:xfrm>
                  <a:off x="8305705" y="-232387"/>
                  <a:ext cx="58765" cy="29289"/>
                </a:xfrm>
                <a:custGeom>
                  <a:avLst/>
                  <a:gdLst>
                    <a:gd name="connsiteX0" fmla="*/ 0 w 21669"/>
                    <a:gd name="connsiteY0" fmla="*/ 2477 h 10800"/>
                    <a:gd name="connsiteX1" fmla="*/ 16716 w 21669"/>
                    <a:gd name="connsiteY1" fmla="*/ 10800 h 10800"/>
                    <a:gd name="connsiteX2" fmla="*/ 21669 w 21669"/>
                    <a:gd name="connsiteY2" fmla="*/ 8324 h 10800"/>
                    <a:gd name="connsiteX3" fmla="*/ 5022 w 21669"/>
                    <a:gd name="connsiteY3" fmla="*/ 0 h 10800"/>
                    <a:gd name="connsiteX4" fmla="*/ 0 w 21669"/>
                    <a:gd name="connsiteY4" fmla="*/ 2477 h 1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9" h="10800">
                      <a:moveTo>
                        <a:pt x="0" y="2477"/>
                      </a:moveTo>
                      <a:lnTo>
                        <a:pt x="16716" y="10800"/>
                      </a:lnTo>
                      <a:lnTo>
                        <a:pt x="21669" y="8324"/>
                      </a:lnTo>
                      <a:lnTo>
                        <a:pt x="5022" y="0"/>
                      </a:lnTo>
                      <a:lnTo>
                        <a:pt x="0" y="2477"/>
                      </a:lnTo>
                      <a:close/>
                    </a:path>
                  </a:pathLst>
                </a:custGeom>
                <a:solidFill>
                  <a:srgbClr val="2D2E2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1" name="Freeform: Shape 9648">
                  <a:extLst>
                    <a:ext uri="{FF2B5EF4-FFF2-40B4-BE49-F238E27FC236}">
                      <a16:creationId xmlns:a16="http://schemas.microsoft.com/office/drawing/2014/main" id="{2B20060F-A613-D472-010F-DD6F415444CD}"/>
                    </a:ext>
                  </a:extLst>
                </p:cNvPr>
                <p:cNvSpPr/>
                <p:nvPr/>
              </p:nvSpPr>
              <p:spPr>
                <a:xfrm>
                  <a:off x="8214290" y="-273243"/>
                  <a:ext cx="111003" cy="45892"/>
                </a:xfrm>
                <a:custGeom>
                  <a:avLst/>
                  <a:gdLst>
                    <a:gd name="connsiteX0" fmla="*/ 0 w 40931"/>
                    <a:gd name="connsiteY0" fmla="*/ 69 h 16922"/>
                    <a:gd name="connsiteX1" fmla="*/ 33777 w 40931"/>
                    <a:gd name="connsiteY1" fmla="*/ 16923 h 16922"/>
                    <a:gd name="connsiteX2" fmla="*/ 40931 w 40931"/>
                    <a:gd name="connsiteY2" fmla="*/ 13346 h 16922"/>
                    <a:gd name="connsiteX3" fmla="*/ 16510 w 40931"/>
                    <a:gd name="connsiteY3" fmla="*/ 4059 h 16922"/>
                    <a:gd name="connsiteX4" fmla="*/ 0 w 40931"/>
                    <a:gd name="connsiteY4" fmla="*/ 0 h 16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1" h="16922">
                      <a:moveTo>
                        <a:pt x="0" y="69"/>
                      </a:moveTo>
                      <a:lnTo>
                        <a:pt x="33777" y="16923"/>
                      </a:lnTo>
                      <a:lnTo>
                        <a:pt x="40931" y="13346"/>
                      </a:lnTo>
                      <a:cubicBezTo>
                        <a:pt x="40931" y="13346"/>
                        <a:pt x="25178" y="6398"/>
                        <a:pt x="16510" y="4059"/>
                      </a:cubicBezTo>
                      <a:cubicBezTo>
                        <a:pt x="7842" y="1720"/>
                        <a:pt x="0" y="0"/>
                        <a:pt x="0" y="0"/>
                      </a:cubicBezTo>
                      <a:close/>
                    </a:path>
                  </a:pathLst>
                </a:custGeom>
                <a:solidFill>
                  <a:srgbClr val="D4D4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2" name="Freeform: Shape 9649">
                  <a:extLst>
                    <a:ext uri="{FF2B5EF4-FFF2-40B4-BE49-F238E27FC236}">
                      <a16:creationId xmlns:a16="http://schemas.microsoft.com/office/drawing/2014/main" id="{A4B2E3D3-BC8D-84CB-EB7D-11D29369BB8A}"/>
                    </a:ext>
                  </a:extLst>
                </p:cNvPr>
                <p:cNvSpPr/>
                <p:nvPr/>
              </p:nvSpPr>
              <p:spPr>
                <a:xfrm>
                  <a:off x="8305705" y="-234066"/>
                  <a:ext cx="58765" cy="29476"/>
                </a:xfrm>
                <a:custGeom>
                  <a:avLst/>
                  <a:gdLst>
                    <a:gd name="connsiteX0" fmla="*/ 0 w 21669"/>
                    <a:gd name="connsiteY0" fmla="*/ 2545 h 10869"/>
                    <a:gd name="connsiteX1" fmla="*/ 16716 w 21669"/>
                    <a:gd name="connsiteY1" fmla="*/ 10869 h 10869"/>
                    <a:gd name="connsiteX2" fmla="*/ 21669 w 21669"/>
                    <a:gd name="connsiteY2" fmla="*/ 8393 h 10869"/>
                    <a:gd name="connsiteX3" fmla="*/ 5022 w 21669"/>
                    <a:gd name="connsiteY3" fmla="*/ 0 h 10869"/>
                    <a:gd name="connsiteX4" fmla="*/ 0 w 21669"/>
                    <a:gd name="connsiteY4" fmla="*/ 2545 h 10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9" h="10869">
                      <a:moveTo>
                        <a:pt x="0" y="2545"/>
                      </a:moveTo>
                      <a:lnTo>
                        <a:pt x="16716" y="10869"/>
                      </a:lnTo>
                      <a:lnTo>
                        <a:pt x="21669" y="8393"/>
                      </a:lnTo>
                      <a:lnTo>
                        <a:pt x="5022" y="0"/>
                      </a:lnTo>
                      <a:lnTo>
                        <a:pt x="0" y="2545"/>
                      </a:lnTo>
                      <a:close/>
                    </a:path>
                  </a:pathLst>
                </a:custGeom>
                <a:solidFill>
                  <a:srgbClr val="4E4E4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3" name="Freeform: Shape 9650">
                  <a:extLst>
                    <a:ext uri="{FF2B5EF4-FFF2-40B4-BE49-F238E27FC236}">
                      <a16:creationId xmlns:a16="http://schemas.microsoft.com/office/drawing/2014/main" id="{C3582843-12D6-2BD7-3906-43509822C1BD}"/>
                    </a:ext>
                  </a:extLst>
                </p:cNvPr>
                <p:cNvSpPr/>
                <p:nvPr/>
              </p:nvSpPr>
              <p:spPr>
                <a:xfrm rot="20711999">
                  <a:off x="8045951" y="-252681"/>
                  <a:ext cx="7835" cy="1117"/>
                </a:xfrm>
                <a:custGeom>
                  <a:avLst/>
                  <a:gdLst>
                    <a:gd name="connsiteX0" fmla="*/ 0 w 2889"/>
                    <a:gd name="connsiteY0" fmla="*/ 0 h 412"/>
                    <a:gd name="connsiteX1" fmla="*/ 2889 w 2889"/>
                    <a:gd name="connsiteY1" fmla="*/ 0 h 412"/>
                    <a:gd name="connsiteX2" fmla="*/ 2889 w 2889"/>
                    <a:gd name="connsiteY2" fmla="*/ 413 h 412"/>
                    <a:gd name="connsiteX3" fmla="*/ 0 w 2889"/>
                    <a:gd name="connsiteY3" fmla="*/ 413 h 412"/>
                  </a:gdLst>
                  <a:ahLst/>
                  <a:cxnLst>
                    <a:cxn ang="0">
                      <a:pos x="connsiteX0" y="connsiteY0"/>
                    </a:cxn>
                    <a:cxn ang="0">
                      <a:pos x="connsiteX1" y="connsiteY1"/>
                    </a:cxn>
                    <a:cxn ang="0">
                      <a:pos x="connsiteX2" y="connsiteY2"/>
                    </a:cxn>
                    <a:cxn ang="0">
                      <a:pos x="connsiteX3" y="connsiteY3"/>
                    </a:cxn>
                  </a:cxnLst>
                  <a:rect l="l" t="t" r="r" b="b"/>
                  <a:pathLst>
                    <a:path w="2889" h="412">
                      <a:moveTo>
                        <a:pt x="0" y="0"/>
                      </a:moveTo>
                      <a:lnTo>
                        <a:pt x="2889" y="0"/>
                      </a:lnTo>
                      <a:lnTo>
                        <a:pt x="2889" y="413"/>
                      </a:lnTo>
                      <a:lnTo>
                        <a:pt x="0" y="413"/>
                      </a:lnTo>
                      <a:close/>
                    </a:path>
                  </a:pathLst>
                </a:custGeom>
                <a:solidFill>
                  <a:srgbClr val="8DC63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4" name="Freeform: Shape 9651">
                  <a:extLst>
                    <a:ext uri="{FF2B5EF4-FFF2-40B4-BE49-F238E27FC236}">
                      <a16:creationId xmlns:a16="http://schemas.microsoft.com/office/drawing/2014/main" id="{7CBB2D1D-78EA-47CD-CBC0-94EE230E1360}"/>
                    </a:ext>
                  </a:extLst>
                </p:cNvPr>
                <p:cNvSpPr/>
                <p:nvPr/>
              </p:nvSpPr>
              <p:spPr>
                <a:xfrm>
                  <a:off x="8050363" y="-266251"/>
                  <a:ext cx="30502" cy="18300"/>
                </a:xfrm>
                <a:custGeom>
                  <a:avLst/>
                  <a:gdLst>
                    <a:gd name="connsiteX0" fmla="*/ 5137 w 11247"/>
                    <a:gd name="connsiteY0" fmla="*/ 6158 h 6748"/>
                    <a:gd name="connsiteX1" fmla="*/ 11191 w 11247"/>
                    <a:gd name="connsiteY1" fmla="*/ 104 h 6748"/>
                    <a:gd name="connsiteX2" fmla="*/ 2661 w 11247"/>
                    <a:gd name="connsiteY2" fmla="*/ 999 h 6748"/>
                    <a:gd name="connsiteX3" fmla="*/ 253 w 11247"/>
                    <a:gd name="connsiteY3" fmla="*/ 5333 h 6748"/>
                    <a:gd name="connsiteX4" fmla="*/ 5137 w 11247"/>
                    <a:gd name="connsiteY4" fmla="*/ 6227 h 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 h="6748">
                      <a:moveTo>
                        <a:pt x="5137" y="6158"/>
                      </a:moveTo>
                      <a:cubicBezTo>
                        <a:pt x="9058" y="4301"/>
                        <a:pt x="11672" y="-790"/>
                        <a:pt x="11191" y="104"/>
                      </a:cubicBezTo>
                      <a:cubicBezTo>
                        <a:pt x="10709" y="930"/>
                        <a:pt x="6031" y="104"/>
                        <a:pt x="2661" y="999"/>
                      </a:cubicBezTo>
                      <a:cubicBezTo>
                        <a:pt x="253" y="1618"/>
                        <a:pt x="-435" y="3888"/>
                        <a:pt x="253" y="5333"/>
                      </a:cubicBezTo>
                      <a:cubicBezTo>
                        <a:pt x="1147" y="7190"/>
                        <a:pt x="3692" y="6915"/>
                        <a:pt x="5137" y="6227"/>
                      </a:cubicBezTo>
                      <a:close/>
                    </a:path>
                  </a:pathLst>
                </a:custGeom>
                <a:solidFill>
                  <a:srgbClr val="94C93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5" name="Freeform: Shape 9652">
                  <a:extLst>
                    <a:ext uri="{FF2B5EF4-FFF2-40B4-BE49-F238E27FC236}">
                      <a16:creationId xmlns:a16="http://schemas.microsoft.com/office/drawing/2014/main" id="{22BB2A40-BC01-E548-0237-B886C55AED2A}"/>
                    </a:ext>
                  </a:extLst>
                </p:cNvPr>
                <p:cNvSpPr/>
                <p:nvPr/>
              </p:nvSpPr>
              <p:spPr>
                <a:xfrm>
                  <a:off x="8040695" y="-257399"/>
                  <a:ext cx="6248" cy="13817"/>
                </a:xfrm>
                <a:custGeom>
                  <a:avLst/>
                  <a:gdLst>
                    <a:gd name="connsiteX0" fmla="*/ 2098 w 2304"/>
                    <a:gd name="connsiteY0" fmla="*/ 624 h 5095"/>
                    <a:gd name="connsiteX1" fmla="*/ 2305 w 2304"/>
                    <a:gd name="connsiteY1" fmla="*/ 4820 h 5095"/>
                    <a:gd name="connsiteX2" fmla="*/ 1204 w 2304"/>
                    <a:gd name="connsiteY2" fmla="*/ 5095 h 5095"/>
                    <a:gd name="connsiteX3" fmla="*/ 241 w 2304"/>
                    <a:gd name="connsiteY3" fmla="*/ 486 h 5095"/>
                    <a:gd name="connsiteX4" fmla="*/ 2167 w 2304"/>
                    <a:gd name="connsiteY4" fmla="*/ 624 h 5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 h="5095">
                      <a:moveTo>
                        <a:pt x="2098" y="624"/>
                      </a:moveTo>
                      <a:lnTo>
                        <a:pt x="2305" y="4820"/>
                      </a:lnTo>
                      <a:lnTo>
                        <a:pt x="1204" y="5095"/>
                      </a:lnTo>
                      <a:cubicBezTo>
                        <a:pt x="1204" y="5095"/>
                        <a:pt x="1342" y="1656"/>
                        <a:pt x="241" y="486"/>
                      </a:cubicBezTo>
                      <a:cubicBezTo>
                        <a:pt x="-860" y="-683"/>
                        <a:pt x="2167" y="624"/>
                        <a:pt x="2167" y="624"/>
                      </a:cubicBezTo>
                      <a:close/>
                    </a:path>
                  </a:pathLst>
                </a:custGeom>
                <a:solidFill>
                  <a:srgbClr val="AE752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6" name="Freeform: Shape 9653">
                  <a:extLst>
                    <a:ext uri="{FF2B5EF4-FFF2-40B4-BE49-F238E27FC236}">
                      <a16:creationId xmlns:a16="http://schemas.microsoft.com/office/drawing/2014/main" id="{2863D986-92A4-49F4-969A-5B203501D9BE}"/>
                    </a:ext>
                  </a:extLst>
                </p:cNvPr>
                <p:cNvSpPr/>
                <p:nvPr/>
              </p:nvSpPr>
              <p:spPr>
                <a:xfrm>
                  <a:off x="8015504" y="-248038"/>
                  <a:ext cx="56881" cy="53797"/>
                </a:xfrm>
                <a:custGeom>
                  <a:avLst/>
                  <a:gdLst>
                    <a:gd name="connsiteX0" fmla="*/ 37 w 20974"/>
                    <a:gd name="connsiteY0" fmla="*/ 7972 h 19837"/>
                    <a:gd name="connsiteX1" fmla="*/ 10906 w 20974"/>
                    <a:gd name="connsiteY1" fmla="*/ 818 h 19837"/>
                    <a:gd name="connsiteX2" fmla="*/ 20950 w 20974"/>
                    <a:gd name="connsiteY2" fmla="*/ 9623 h 19837"/>
                    <a:gd name="connsiteX3" fmla="*/ 9599 w 20974"/>
                    <a:gd name="connsiteY3" fmla="*/ 19805 h 19837"/>
                    <a:gd name="connsiteX4" fmla="*/ 37 w 20974"/>
                    <a:gd name="connsiteY4" fmla="*/ 7972 h 19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4" h="19837">
                      <a:moveTo>
                        <a:pt x="37" y="7972"/>
                      </a:moveTo>
                      <a:cubicBezTo>
                        <a:pt x="519" y="2194"/>
                        <a:pt x="5884" y="-1796"/>
                        <a:pt x="10906" y="818"/>
                      </a:cubicBezTo>
                      <a:cubicBezTo>
                        <a:pt x="16616" y="-627"/>
                        <a:pt x="21363" y="3845"/>
                        <a:pt x="20950" y="9623"/>
                      </a:cubicBezTo>
                      <a:cubicBezTo>
                        <a:pt x="20468" y="15402"/>
                        <a:pt x="15378" y="20286"/>
                        <a:pt x="9599" y="19805"/>
                      </a:cubicBezTo>
                      <a:cubicBezTo>
                        <a:pt x="3821" y="19323"/>
                        <a:pt x="-444" y="13751"/>
                        <a:pt x="37" y="7972"/>
                      </a:cubicBezTo>
                      <a:close/>
                    </a:path>
                  </a:pathLst>
                </a:custGeom>
                <a:solidFill>
                  <a:srgbClr val="F0503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13" name="Group 412">
                <a:extLst>
                  <a:ext uri="{FF2B5EF4-FFF2-40B4-BE49-F238E27FC236}">
                    <a16:creationId xmlns:a16="http://schemas.microsoft.com/office/drawing/2014/main" id="{73E67B8F-379E-80D3-7AB1-508099EB7F04}"/>
                  </a:ext>
                </a:extLst>
              </p:cNvPr>
              <p:cNvGrpSpPr/>
              <p:nvPr/>
            </p:nvGrpSpPr>
            <p:grpSpPr>
              <a:xfrm>
                <a:off x="5708171" y="920237"/>
                <a:ext cx="452033" cy="509865"/>
                <a:chOff x="-3010407" y="502762"/>
                <a:chExt cx="753612" cy="850028"/>
              </a:xfrm>
            </p:grpSpPr>
            <p:sp>
              <p:nvSpPr>
                <p:cNvPr id="414" name="Freeform: Shape 9654">
                  <a:extLst>
                    <a:ext uri="{FF2B5EF4-FFF2-40B4-BE49-F238E27FC236}">
                      <a16:creationId xmlns:a16="http://schemas.microsoft.com/office/drawing/2014/main" id="{A4717C82-A702-8CD4-A7B7-981AFE4889C4}"/>
                    </a:ext>
                  </a:extLst>
                </p:cNvPr>
                <p:cNvSpPr/>
                <p:nvPr/>
              </p:nvSpPr>
              <p:spPr>
                <a:xfrm>
                  <a:off x="-3010407" y="976142"/>
                  <a:ext cx="753612" cy="376648"/>
                </a:xfrm>
                <a:custGeom>
                  <a:avLst/>
                  <a:gdLst>
                    <a:gd name="connsiteX0" fmla="*/ 0 w 166682"/>
                    <a:gd name="connsiteY0" fmla="*/ 41688 h 83306"/>
                    <a:gd name="connsiteX1" fmla="*/ 83375 w 166682"/>
                    <a:gd name="connsiteY1" fmla="*/ 83307 h 83306"/>
                    <a:gd name="connsiteX2" fmla="*/ 166682 w 166682"/>
                    <a:gd name="connsiteY2" fmla="*/ 41688 h 83306"/>
                    <a:gd name="connsiteX3" fmla="*/ 166682 w 166682"/>
                    <a:gd name="connsiteY3" fmla="*/ 34877 h 83306"/>
                    <a:gd name="connsiteX4" fmla="*/ 83375 w 166682"/>
                    <a:gd name="connsiteY4" fmla="*/ 0 h 83306"/>
                    <a:gd name="connsiteX5" fmla="*/ 0 w 166682"/>
                    <a:gd name="connsiteY5" fmla="*/ 34877 h 83306"/>
                    <a:gd name="connsiteX6" fmla="*/ 0 w 166682"/>
                    <a:gd name="connsiteY6" fmla="*/ 41688 h 8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82" h="83306">
                      <a:moveTo>
                        <a:pt x="0" y="41688"/>
                      </a:moveTo>
                      <a:lnTo>
                        <a:pt x="83375" y="83307"/>
                      </a:lnTo>
                      <a:lnTo>
                        <a:pt x="166682" y="41688"/>
                      </a:lnTo>
                      <a:lnTo>
                        <a:pt x="166682" y="34877"/>
                      </a:lnTo>
                      <a:lnTo>
                        <a:pt x="83375" y="0"/>
                      </a:lnTo>
                      <a:lnTo>
                        <a:pt x="0" y="34877"/>
                      </a:lnTo>
                      <a:lnTo>
                        <a:pt x="0" y="41688"/>
                      </a:lnTo>
                      <a:close/>
                    </a:path>
                  </a:pathLst>
                </a:custGeom>
                <a:solidFill>
                  <a:srgbClr val="A1A1A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5" name="Freeform: Shape 9655">
                  <a:extLst>
                    <a:ext uri="{FF2B5EF4-FFF2-40B4-BE49-F238E27FC236}">
                      <a16:creationId xmlns:a16="http://schemas.microsoft.com/office/drawing/2014/main" id="{B1AE3049-63E1-75D2-50F7-5C33F4FED63E}"/>
                    </a:ext>
                  </a:extLst>
                </p:cNvPr>
                <p:cNvSpPr/>
                <p:nvPr/>
              </p:nvSpPr>
              <p:spPr>
                <a:xfrm>
                  <a:off x="-3010407" y="945352"/>
                  <a:ext cx="753612" cy="376960"/>
                </a:xfrm>
                <a:custGeom>
                  <a:avLst/>
                  <a:gdLst>
                    <a:gd name="connsiteX0" fmla="*/ 0 w 166682"/>
                    <a:gd name="connsiteY0" fmla="*/ 41688 h 83375"/>
                    <a:gd name="connsiteX1" fmla="*/ 83375 w 166682"/>
                    <a:gd name="connsiteY1" fmla="*/ 83375 h 83375"/>
                    <a:gd name="connsiteX2" fmla="*/ 166682 w 166682"/>
                    <a:gd name="connsiteY2" fmla="*/ 41688 h 83375"/>
                    <a:gd name="connsiteX3" fmla="*/ 83375 w 166682"/>
                    <a:gd name="connsiteY3" fmla="*/ 0 h 83375"/>
                    <a:gd name="connsiteX4" fmla="*/ 0 w 166682"/>
                    <a:gd name="connsiteY4" fmla="*/ 41688 h 8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2" h="83375">
                      <a:moveTo>
                        <a:pt x="0" y="41688"/>
                      </a:moveTo>
                      <a:lnTo>
                        <a:pt x="83375" y="83375"/>
                      </a:lnTo>
                      <a:lnTo>
                        <a:pt x="166682" y="41688"/>
                      </a:lnTo>
                      <a:lnTo>
                        <a:pt x="83375" y="0"/>
                      </a:lnTo>
                      <a:lnTo>
                        <a:pt x="0" y="41688"/>
                      </a:lnTo>
                      <a:close/>
                    </a:path>
                  </a:pathLst>
                </a:custGeom>
                <a:solidFill>
                  <a:srgbClr val="B4B4B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6" name="Freeform: Shape 9656">
                  <a:extLst>
                    <a:ext uri="{FF2B5EF4-FFF2-40B4-BE49-F238E27FC236}">
                      <a16:creationId xmlns:a16="http://schemas.microsoft.com/office/drawing/2014/main" id="{412825CD-382D-A84D-CEF3-3AD7B0570213}"/>
                    </a:ext>
                  </a:extLst>
                </p:cNvPr>
                <p:cNvSpPr/>
                <p:nvPr/>
              </p:nvSpPr>
              <p:spPr>
                <a:xfrm>
                  <a:off x="-2815392" y="855777"/>
                  <a:ext cx="393444" cy="196878"/>
                </a:xfrm>
                <a:custGeom>
                  <a:avLst/>
                  <a:gdLst>
                    <a:gd name="connsiteX0" fmla="*/ 0 w 87021"/>
                    <a:gd name="connsiteY0" fmla="*/ 21738 h 43545"/>
                    <a:gd name="connsiteX1" fmla="*/ 43476 w 87021"/>
                    <a:gd name="connsiteY1" fmla="*/ 43545 h 43545"/>
                    <a:gd name="connsiteX2" fmla="*/ 87022 w 87021"/>
                    <a:gd name="connsiteY2" fmla="*/ 21738 h 43545"/>
                    <a:gd name="connsiteX3" fmla="*/ 43476 w 87021"/>
                    <a:gd name="connsiteY3" fmla="*/ 0 h 43545"/>
                    <a:gd name="connsiteX4" fmla="*/ 0 w 87021"/>
                    <a:gd name="connsiteY4" fmla="*/ 21738 h 4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21" h="43545">
                      <a:moveTo>
                        <a:pt x="0" y="21738"/>
                      </a:moveTo>
                      <a:lnTo>
                        <a:pt x="43476" y="43545"/>
                      </a:lnTo>
                      <a:lnTo>
                        <a:pt x="87022" y="21738"/>
                      </a:lnTo>
                      <a:lnTo>
                        <a:pt x="43476" y="0"/>
                      </a:lnTo>
                      <a:lnTo>
                        <a:pt x="0" y="21738"/>
                      </a:lnTo>
                      <a:close/>
                    </a:path>
                  </a:pathLst>
                </a:custGeom>
                <a:solidFill>
                  <a:srgbClr val="B4B4B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7" name="Freeform: Shape 9657">
                  <a:extLst>
                    <a:ext uri="{FF2B5EF4-FFF2-40B4-BE49-F238E27FC236}">
                      <a16:creationId xmlns:a16="http://schemas.microsoft.com/office/drawing/2014/main" id="{4773E326-AD01-A88A-5680-E9F47940C874}"/>
                    </a:ext>
                  </a:extLst>
                </p:cNvPr>
                <p:cNvSpPr/>
                <p:nvPr/>
              </p:nvSpPr>
              <p:spPr>
                <a:xfrm>
                  <a:off x="-2815392" y="502762"/>
                  <a:ext cx="393444" cy="196878"/>
                </a:xfrm>
                <a:custGeom>
                  <a:avLst/>
                  <a:gdLst>
                    <a:gd name="connsiteX0" fmla="*/ 0 w 87021"/>
                    <a:gd name="connsiteY0" fmla="*/ 21807 h 43545"/>
                    <a:gd name="connsiteX1" fmla="*/ 43476 w 87021"/>
                    <a:gd name="connsiteY1" fmla="*/ 43545 h 43545"/>
                    <a:gd name="connsiteX2" fmla="*/ 87022 w 87021"/>
                    <a:gd name="connsiteY2" fmla="*/ 21807 h 43545"/>
                    <a:gd name="connsiteX3" fmla="*/ 43476 w 87021"/>
                    <a:gd name="connsiteY3" fmla="*/ 0 h 43545"/>
                    <a:gd name="connsiteX4" fmla="*/ 0 w 87021"/>
                    <a:gd name="connsiteY4" fmla="*/ 21807 h 4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21" h="43545">
                      <a:moveTo>
                        <a:pt x="0" y="21807"/>
                      </a:moveTo>
                      <a:lnTo>
                        <a:pt x="43476" y="43545"/>
                      </a:lnTo>
                      <a:lnTo>
                        <a:pt x="87022" y="21807"/>
                      </a:lnTo>
                      <a:lnTo>
                        <a:pt x="43476" y="0"/>
                      </a:lnTo>
                      <a:lnTo>
                        <a:pt x="0" y="21807"/>
                      </a:lnTo>
                      <a:close/>
                    </a:path>
                  </a:pathLst>
                </a:custGeom>
                <a:solidFill>
                  <a:srgbClr val="D4D4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8" name="Freeform: Shape 9658">
                  <a:extLst>
                    <a:ext uri="{FF2B5EF4-FFF2-40B4-BE49-F238E27FC236}">
                      <a16:creationId xmlns:a16="http://schemas.microsoft.com/office/drawing/2014/main" id="{57F685FD-77BA-EB2B-741D-4F7A00289697}"/>
                    </a:ext>
                  </a:extLst>
                </p:cNvPr>
                <p:cNvSpPr/>
                <p:nvPr/>
              </p:nvSpPr>
              <p:spPr>
                <a:xfrm>
                  <a:off x="-3010407" y="954060"/>
                  <a:ext cx="391577" cy="368252"/>
                </a:xfrm>
                <a:custGeom>
                  <a:avLst/>
                  <a:gdLst>
                    <a:gd name="connsiteX0" fmla="*/ 43132 w 86608"/>
                    <a:gd name="connsiteY0" fmla="*/ 0 h 81449"/>
                    <a:gd name="connsiteX1" fmla="*/ 0 w 86608"/>
                    <a:gd name="connsiteY1" fmla="*/ 39762 h 81449"/>
                    <a:gd name="connsiteX2" fmla="*/ 83375 w 86608"/>
                    <a:gd name="connsiteY2" fmla="*/ 81449 h 81449"/>
                    <a:gd name="connsiteX3" fmla="*/ 86609 w 86608"/>
                    <a:gd name="connsiteY3" fmla="*/ 21807 h 81449"/>
                    <a:gd name="connsiteX4" fmla="*/ 43132 w 86608"/>
                    <a:gd name="connsiteY4" fmla="*/ 0 h 8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08" h="81449">
                      <a:moveTo>
                        <a:pt x="43132" y="0"/>
                      </a:moveTo>
                      <a:lnTo>
                        <a:pt x="0" y="39762"/>
                      </a:lnTo>
                      <a:lnTo>
                        <a:pt x="83375" y="81449"/>
                      </a:lnTo>
                      <a:lnTo>
                        <a:pt x="86609" y="21807"/>
                      </a:lnTo>
                      <a:lnTo>
                        <a:pt x="43132" y="0"/>
                      </a:lnTo>
                      <a:close/>
                    </a:path>
                  </a:pathLst>
                </a:custGeom>
                <a:solidFill>
                  <a:srgbClr val="CFD0D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9" name="Freeform: Shape 9659">
                  <a:extLst>
                    <a:ext uri="{FF2B5EF4-FFF2-40B4-BE49-F238E27FC236}">
                      <a16:creationId xmlns:a16="http://schemas.microsoft.com/office/drawing/2014/main" id="{446C9239-B67A-E0AA-72B4-0D539B230C28}"/>
                    </a:ext>
                  </a:extLst>
                </p:cNvPr>
                <p:cNvSpPr/>
                <p:nvPr/>
              </p:nvSpPr>
              <p:spPr>
                <a:xfrm>
                  <a:off x="-2633443" y="954060"/>
                  <a:ext cx="376648" cy="368252"/>
                </a:xfrm>
                <a:custGeom>
                  <a:avLst/>
                  <a:gdLst>
                    <a:gd name="connsiteX0" fmla="*/ 46778 w 83306"/>
                    <a:gd name="connsiteY0" fmla="*/ 0 h 81449"/>
                    <a:gd name="connsiteX1" fmla="*/ 83307 w 83306"/>
                    <a:gd name="connsiteY1" fmla="*/ 39762 h 81449"/>
                    <a:gd name="connsiteX2" fmla="*/ 0 w 83306"/>
                    <a:gd name="connsiteY2" fmla="*/ 81449 h 81449"/>
                    <a:gd name="connsiteX3" fmla="*/ 3233 w 83306"/>
                    <a:gd name="connsiteY3" fmla="*/ 21807 h 81449"/>
                    <a:gd name="connsiteX4" fmla="*/ 46778 w 83306"/>
                    <a:gd name="connsiteY4" fmla="*/ 0 h 8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06" h="81449">
                      <a:moveTo>
                        <a:pt x="46778" y="0"/>
                      </a:moveTo>
                      <a:lnTo>
                        <a:pt x="83307" y="39762"/>
                      </a:lnTo>
                      <a:lnTo>
                        <a:pt x="0" y="81449"/>
                      </a:lnTo>
                      <a:lnTo>
                        <a:pt x="3233" y="21807"/>
                      </a:lnTo>
                      <a:lnTo>
                        <a:pt x="46778" y="0"/>
                      </a:lnTo>
                      <a:close/>
                    </a:path>
                  </a:pathLst>
                </a:custGeom>
                <a:solidFill>
                  <a:srgbClr val="BBBBB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0" name="Freeform: Shape 9660">
                  <a:extLst>
                    <a:ext uri="{FF2B5EF4-FFF2-40B4-BE49-F238E27FC236}">
                      <a16:creationId xmlns:a16="http://schemas.microsoft.com/office/drawing/2014/main" id="{2349064D-4956-BC53-8A8A-C5F5FA9513B0}"/>
                    </a:ext>
                  </a:extLst>
                </p:cNvPr>
                <p:cNvSpPr/>
                <p:nvPr/>
              </p:nvSpPr>
              <p:spPr>
                <a:xfrm>
                  <a:off x="-2815392" y="601357"/>
                  <a:ext cx="196566" cy="451294"/>
                </a:xfrm>
                <a:custGeom>
                  <a:avLst/>
                  <a:gdLst>
                    <a:gd name="connsiteX0" fmla="*/ 0 w 43476"/>
                    <a:gd name="connsiteY0" fmla="*/ 0 h 99816"/>
                    <a:gd name="connsiteX1" fmla="*/ 0 w 43476"/>
                    <a:gd name="connsiteY1" fmla="*/ 78010 h 99816"/>
                    <a:gd name="connsiteX2" fmla="*/ 43476 w 43476"/>
                    <a:gd name="connsiteY2" fmla="*/ 99817 h 99816"/>
                    <a:gd name="connsiteX3" fmla="*/ 43476 w 43476"/>
                    <a:gd name="connsiteY3" fmla="*/ 21738 h 99816"/>
                    <a:gd name="connsiteX4" fmla="*/ 0 w 43476"/>
                    <a:gd name="connsiteY4" fmla="*/ 0 h 99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76" h="99816">
                      <a:moveTo>
                        <a:pt x="0" y="0"/>
                      </a:moveTo>
                      <a:lnTo>
                        <a:pt x="0" y="78010"/>
                      </a:lnTo>
                      <a:lnTo>
                        <a:pt x="43476" y="99817"/>
                      </a:lnTo>
                      <a:lnTo>
                        <a:pt x="43476" y="21738"/>
                      </a:lnTo>
                      <a:lnTo>
                        <a:pt x="0" y="0"/>
                      </a:lnTo>
                      <a:close/>
                    </a:path>
                  </a:pathLst>
                </a:custGeom>
                <a:solidFill>
                  <a:srgbClr val="BBBBB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1" name="Freeform: Shape 9661">
                  <a:extLst>
                    <a:ext uri="{FF2B5EF4-FFF2-40B4-BE49-F238E27FC236}">
                      <a16:creationId xmlns:a16="http://schemas.microsoft.com/office/drawing/2014/main" id="{638A213A-0460-79C5-1C95-B89C7AB350F1}"/>
                    </a:ext>
                  </a:extLst>
                </p:cNvPr>
                <p:cNvSpPr/>
                <p:nvPr/>
              </p:nvSpPr>
              <p:spPr>
                <a:xfrm>
                  <a:off x="-2618825" y="601357"/>
                  <a:ext cx="196878" cy="451294"/>
                </a:xfrm>
                <a:custGeom>
                  <a:avLst/>
                  <a:gdLst>
                    <a:gd name="connsiteX0" fmla="*/ 43545 w 43545"/>
                    <a:gd name="connsiteY0" fmla="*/ 0 h 99816"/>
                    <a:gd name="connsiteX1" fmla="*/ 43545 w 43545"/>
                    <a:gd name="connsiteY1" fmla="*/ 78010 h 99816"/>
                    <a:gd name="connsiteX2" fmla="*/ 0 w 43545"/>
                    <a:gd name="connsiteY2" fmla="*/ 99817 h 99816"/>
                    <a:gd name="connsiteX3" fmla="*/ 0 w 43545"/>
                    <a:gd name="connsiteY3" fmla="*/ 21738 h 99816"/>
                    <a:gd name="connsiteX4" fmla="*/ 43545 w 43545"/>
                    <a:gd name="connsiteY4" fmla="*/ 0 h 99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45" h="99816">
                      <a:moveTo>
                        <a:pt x="43545" y="0"/>
                      </a:moveTo>
                      <a:lnTo>
                        <a:pt x="43545" y="78010"/>
                      </a:lnTo>
                      <a:lnTo>
                        <a:pt x="0" y="99817"/>
                      </a:lnTo>
                      <a:lnTo>
                        <a:pt x="0" y="21738"/>
                      </a:lnTo>
                      <a:lnTo>
                        <a:pt x="43545" y="0"/>
                      </a:lnTo>
                      <a:close/>
                    </a:path>
                  </a:pathLst>
                </a:custGeom>
                <a:solidFill>
                  <a:srgbClr val="A1A1A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pic>
          <p:nvPicPr>
            <p:cNvPr id="607" name="Picture 606" descr="A kitchen with white cabinets and a black background&#10;&#10;Description automatically generated">
              <a:extLst>
                <a:ext uri="{FF2B5EF4-FFF2-40B4-BE49-F238E27FC236}">
                  <a16:creationId xmlns:a16="http://schemas.microsoft.com/office/drawing/2014/main" id="{A2899B0A-D825-7E6B-EC70-50DCADF5A0EA}"/>
                </a:ext>
              </a:extLst>
            </p:cNvPr>
            <p:cNvPicPr>
              <a:picLocks noChangeAspect="1"/>
            </p:cNvPicPr>
            <p:nvPr/>
          </p:nvPicPr>
          <p:blipFill rotWithShape="1">
            <a:blip r:embed="rId3">
              <a:extLst>
                <a:ext uri="{28A0092B-C50C-407E-A947-70E740481C1C}">
                  <a14:useLocalDpi xmlns:a14="http://schemas.microsoft.com/office/drawing/2010/main" val="0"/>
                </a:ext>
              </a:extLst>
            </a:blip>
            <a:srcRect l="-731" t="66574" r="91619" b="6984"/>
            <a:stretch/>
          </p:blipFill>
          <p:spPr>
            <a:xfrm>
              <a:off x="7360616" y="1407898"/>
              <a:ext cx="631884" cy="1150518"/>
            </a:xfrm>
            <a:prstGeom prst="rect">
              <a:avLst/>
            </a:prstGeom>
            <a:effectLst/>
          </p:spPr>
        </p:pic>
        <p:grpSp>
          <p:nvGrpSpPr>
            <p:cNvPr id="637" name="Group 636">
              <a:extLst>
                <a:ext uri="{FF2B5EF4-FFF2-40B4-BE49-F238E27FC236}">
                  <a16:creationId xmlns:a16="http://schemas.microsoft.com/office/drawing/2014/main" id="{ADB94CB1-EF44-F6FA-659E-69E0C03D90CF}"/>
                </a:ext>
              </a:extLst>
            </p:cNvPr>
            <p:cNvGrpSpPr/>
            <p:nvPr/>
          </p:nvGrpSpPr>
          <p:grpSpPr>
            <a:xfrm>
              <a:off x="6715352" y="1064427"/>
              <a:ext cx="433671" cy="1185065"/>
              <a:chOff x="6048597" y="-1280654"/>
              <a:chExt cx="433671" cy="1185065"/>
            </a:xfrm>
          </p:grpSpPr>
          <p:sp>
            <p:nvSpPr>
              <p:cNvPr id="638" name="Freeform: Shape 9495">
                <a:extLst>
                  <a:ext uri="{FF2B5EF4-FFF2-40B4-BE49-F238E27FC236}">
                    <a16:creationId xmlns:a16="http://schemas.microsoft.com/office/drawing/2014/main" id="{D57A9604-E062-E303-E291-F368D6668A91}"/>
                  </a:ext>
                </a:extLst>
              </p:cNvPr>
              <p:cNvSpPr/>
              <p:nvPr/>
            </p:nvSpPr>
            <p:spPr>
              <a:xfrm>
                <a:off x="6104390" y="-267133"/>
                <a:ext cx="204733" cy="90018"/>
              </a:xfrm>
              <a:custGeom>
                <a:avLst/>
                <a:gdLst>
                  <a:gd name="connsiteX0" fmla="*/ 476 w 75493"/>
                  <a:gd name="connsiteY0" fmla="*/ 8016 h 33193"/>
                  <a:gd name="connsiteX1" fmla="*/ 1852 w 75493"/>
                  <a:gd name="connsiteY1" fmla="*/ 33194 h 33193"/>
                  <a:gd name="connsiteX2" fmla="*/ 17950 w 75493"/>
                  <a:gd name="connsiteY2" fmla="*/ 31061 h 33193"/>
                  <a:gd name="connsiteX3" fmla="*/ 20701 w 75493"/>
                  <a:gd name="connsiteY3" fmla="*/ 27690 h 33193"/>
                  <a:gd name="connsiteX4" fmla="*/ 26204 w 75493"/>
                  <a:gd name="connsiteY4" fmla="*/ 29823 h 33193"/>
                  <a:gd name="connsiteX5" fmla="*/ 51657 w 75493"/>
                  <a:gd name="connsiteY5" fmla="*/ 26039 h 33193"/>
                  <a:gd name="connsiteX6" fmla="*/ 73740 w 75493"/>
                  <a:gd name="connsiteY6" fmla="*/ 6503 h 33193"/>
                  <a:gd name="connsiteX7" fmla="*/ 33840 w 75493"/>
                  <a:gd name="connsiteY7" fmla="*/ 655 h 33193"/>
                  <a:gd name="connsiteX8" fmla="*/ 408 w 75493"/>
                  <a:gd name="connsiteY8" fmla="*/ 8016 h 3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93" h="33193">
                    <a:moveTo>
                      <a:pt x="476" y="8016"/>
                    </a:moveTo>
                    <a:cubicBezTo>
                      <a:pt x="476" y="8016"/>
                      <a:pt x="-1243" y="31611"/>
                      <a:pt x="1852" y="33194"/>
                    </a:cubicBezTo>
                    <a:cubicBezTo>
                      <a:pt x="18087" y="32919"/>
                      <a:pt x="17950" y="31061"/>
                      <a:pt x="17950" y="31061"/>
                    </a:cubicBezTo>
                    <a:cubicBezTo>
                      <a:pt x="17950" y="31061"/>
                      <a:pt x="18569" y="28929"/>
                      <a:pt x="20701" y="27690"/>
                    </a:cubicBezTo>
                    <a:cubicBezTo>
                      <a:pt x="22834" y="26452"/>
                      <a:pt x="24691" y="29823"/>
                      <a:pt x="26204" y="29823"/>
                    </a:cubicBezTo>
                    <a:cubicBezTo>
                      <a:pt x="27718" y="29823"/>
                      <a:pt x="42921" y="30098"/>
                      <a:pt x="51657" y="26039"/>
                    </a:cubicBezTo>
                    <a:cubicBezTo>
                      <a:pt x="81719" y="11799"/>
                      <a:pt x="75528" y="8085"/>
                      <a:pt x="73740" y="6503"/>
                    </a:cubicBezTo>
                    <a:cubicBezTo>
                      <a:pt x="71951" y="4920"/>
                      <a:pt x="38449" y="4026"/>
                      <a:pt x="33840" y="655"/>
                    </a:cubicBezTo>
                    <a:cubicBezTo>
                      <a:pt x="29231" y="-2716"/>
                      <a:pt x="408" y="8016"/>
                      <a:pt x="408" y="8016"/>
                    </a:cubicBezTo>
                    <a:close/>
                  </a:path>
                </a:pathLst>
              </a:custGeom>
              <a:solidFill>
                <a:srgbClr val="43434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39" name="Freeform: Shape 9496">
                <a:extLst>
                  <a:ext uri="{FF2B5EF4-FFF2-40B4-BE49-F238E27FC236}">
                    <a16:creationId xmlns:a16="http://schemas.microsoft.com/office/drawing/2014/main" id="{9057ECA4-B2DD-1576-3EB3-02730D723C29}"/>
                  </a:ext>
                </a:extLst>
              </p:cNvPr>
              <p:cNvSpPr/>
              <p:nvPr/>
            </p:nvSpPr>
            <p:spPr>
              <a:xfrm>
                <a:off x="6076020" y="-728211"/>
                <a:ext cx="130648" cy="491630"/>
              </a:xfrm>
              <a:custGeom>
                <a:avLst/>
                <a:gdLst>
                  <a:gd name="connsiteX0" fmla="*/ 3715 w 48175"/>
                  <a:gd name="connsiteY0" fmla="*/ 12520 h 181283"/>
                  <a:gd name="connsiteX1" fmla="*/ 0 w 48175"/>
                  <a:gd name="connsiteY1" fmla="*/ 172392 h 181283"/>
                  <a:gd name="connsiteX2" fmla="*/ 7086 w 48175"/>
                  <a:gd name="connsiteY2" fmla="*/ 180509 h 181283"/>
                  <a:gd name="connsiteX3" fmla="*/ 37010 w 48175"/>
                  <a:gd name="connsiteY3" fmla="*/ 180509 h 181283"/>
                  <a:gd name="connsiteX4" fmla="*/ 48154 w 48175"/>
                  <a:gd name="connsiteY4" fmla="*/ 0 h 181283"/>
                  <a:gd name="connsiteX5" fmla="*/ 3646 w 48175"/>
                  <a:gd name="connsiteY5" fmla="*/ 12520 h 18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75" h="181283">
                    <a:moveTo>
                      <a:pt x="3715" y="12520"/>
                    </a:moveTo>
                    <a:lnTo>
                      <a:pt x="0" y="172392"/>
                    </a:lnTo>
                    <a:cubicBezTo>
                      <a:pt x="0" y="172392"/>
                      <a:pt x="1995" y="179477"/>
                      <a:pt x="7086" y="180509"/>
                    </a:cubicBezTo>
                    <a:cubicBezTo>
                      <a:pt x="12176" y="181541"/>
                      <a:pt x="24834" y="181541"/>
                      <a:pt x="37010" y="180509"/>
                    </a:cubicBezTo>
                    <a:cubicBezTo>
                      <a:pt x="49186" y="179477"/>
                      <a:pt x="48154" y="0"/>
                      <a:pt x="48154" y="0"/>
                    </a:cubicBezTo>
                    <a:lnTo>
                      <a:pt x="3646" y="12520"/>
                    </a:lnTo>
                    <a:close/>
                  </a:path>
                </a:pathLst>
              </a:custGeom>
              <a:solidFill>
                <a:srgbClr val="71717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0" name="Freeform: Shape 9497">
                <a:extLst>
                  <a:ext uri="{FF2B5EF4-FFF2-40B4-BE49-F238E27FC236}">
                    <a16:creationId xmlns:a16="http://schemas.microsoft.com/office/drawing/2014/main" id="{AD13088E-F50C-7AF4-479C-9B71AF4CDEE1}"/>
                  </a:ext>
                </a:extLst>
              </p:cNvPr>
              <p:cNvSpPr/>
              <p:nvPr/>
            </p:nvSpPr>
            <p:spPr>
              <a:xfrm>
                <a:off x="6180135" y="-185607"/>
                <a:ext cx="204733" cy="90018"/>
              </a:xfrm>
              <a:custGeom>
                <a:avLst/>
                <a:gdLst>
                  <a:gd name="connsiteX0" fmla="*/ 476 w 75493"/>
                  <a:gd name="connsiteY0" fmla="*/ 8016 h 33193"/>
                  <a:gd name="connsiteX1" fmla="*/ 1852 w 75493"/>
                  <a:gd name="connsiteY1" fmla="*/ 33194 h 33193"/>
                  <a:gd name="connsiteX2" fmla="*/ 17950 w 75493"/>
                  <a:gd name="connsiteY2" fmla="*/ 31061 h 33193"/>
                  <a:gd name="connsiteX3" fmla="*/ 20701 w 75493"/>
                  <a:gd name="connsiteY3" fmla="*/ 27690 h 33193"/>
                  <a:gd name="connsiteX4" fmla="*/ 26204 w 75493"/>
                  <a:gd name="connsiteY4" fmla="*/ 29823 h 33193"/>
                  <a:gd name="connsiteX5" fmla="*/ 51657 w 75493"/>
                  <a:gd name="connsiteY5" fmla="*/ 26039 h 33193"/>
                  <a:gd name="connsiteX6" fmla="*/ 73739 w 75493"/>
                  <a:gd name="connsiteY6" fmla="*/ 6503 h 33193"/>
                  <a:gd name="connsiteX7" fmla="*/ 33840 w 75493"/>
                  <a:gd name="connsiteY7" fmla="*/ 655 h 33193"/>
                  <a:gd name="connsiteX8" fmla="*/ 408 w 75493"/>
                  <a:gd name="connsiteY8" fmla="*/ 8016 h 3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93" h="33193">
                    <a:moveTo>
                      <a:pt x="476" y="8016"/>
                    </a:moveTo>
                    <a:cubicBezTo>
                      <a:pt x="476" y="8016"/>
                      <a:pt x="-1243" y="31611"/>
                      <a:pt x="1852" y="33194"/>
                    </a:cubicBezTo>
                    <a:cubicBezTo>
                      <a:pt x="18087" y="32919"/>
                      <a:pt x="17950" y="31061"/>
                      <a:pt x="17950" y="31061"/>
                    </a:cubicBezTo>
                    <a:cubicBezTo>
                      <a:pt x="17950" y="31061"/>
                      <a:pt x="18569" y="28929"/>
                      <a:pt x="20701" y="27690"/>
                    </a:cubicBezTo>
                    <a:cubicBezTo>
                      <a:pt x="22834" y="26452"/>
                      <a:pt x="24691" y="29823"/>
                      <a:pt x="26204" y="29823"/>
                    </a:cubicBezTo>
                    <a:cubicBezTo>
                      <a:pt x="27718" y="29823"/>
                      <a:pt x="42921" y="30098"/>
                      <a:pt x="51657" y="26039"/>
                    </a:cubicBezTo>
                    <a:cubicBezTo>
                      <a:pt x="81719" y="11800"/>
                      <a:pt x="75528" y="8085"/>
                      <a:pt x="73739" y="6503"/>
                    </a:cubicBezTo>
                    <a:cubicBezTo>
                      <a:pt x="71951" y="4920"/>
                      <a:pt x="38449" y="4026"/>
                      <a:pt x="33840" y="655"/>
                    </a:cubicBezTo>
                    <a:cubicBezTo>
                      <a:pt x="29231" y="-2716"/>
                      <a:pt x="408" y="8016"/>
                      <a:pt x="408" y="8016"/>
                    </a:cubicBezTo>
                    <a:close/>
                  </a:path>
                </a:pathLst>
              </a:custGeom>
              <a:solidFill>
                <a:srgbClr val="57585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1" name="Freeform: Shape 9498">
                <a:extLst>
                  <a:ext uri="{FF2B5EF4-FFF2-40B4-BE49-F238E27FC236}">
                    <a16:creationId xmlns:a16="http://schemas.microsoft.com/office/drawing/2014/main" id="{C29A6CDE-AD84-CEA3-F38F-860C9C504182}"/>
                  </a:ext>
                </a:extLst>
              </p:cNvPr>
              <p:cNvSpPr/>
              <p:nvPr/>
            </p:nvSpPr>
            <p:spPr>
              <a:xfrm>
                <a:off x="6136651" y="-661049"/>
                <a:ext cx="167344" cy="509348"/>
              </a:xfrm>
              <a:custGeom>
                <a:avLst/>
                <a:gdLst>
                  <a:gd name="connsiteX0" fmla="*/ 0 w 61706"/>
                  <a:gd name="connsiteY0" fmla="*/ 69 h 187816"/>
                  <a:gd name="connsiteX1" fmla="*/ 10112 w 61706"/>
                  <a:gd name="connsiteY1" fmla="*/ 104013 h 187816"/>
                  <a:gd name="connsiteX2" fmla="*/ 10112 w 61706"/>
                  <a:gd name="connsiteY2" fmla="*/ 176038 h 187816"/>
                  <a:gd name="connsiteX3" fmla="*/ 15684 w 61706"/>
                  <a:gd name="connsiteY3" fmla="*/ 187182 h 187816"/>
                  <a:gd name="connsiteX4" fmla="*/ 55240 w 61706"/>
                  <a:gd name="connsiteY4" fmla="*/ 178033 h 187816"/>
                  <a:gd name="connsiteX5" fmla="*/ 53245 w 61706"/>
                  <a:gd name="connsiteY5" fmla="*/ 172942 h 187816"/>
                  <a:gd name="connsiteX6" fmla="*/ 61706 w 61706"/>
                  <a:gd name="connsiteY6" fmla="*/ 14721 h 187816"/>
                  <a:gd name="connsiteX7" fmla="*/ 69 w 61706"/>
                  <a:gd name="connsiteY7" fmla="*/ 0 h 18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6" h="187816">
                    <a:moveTo>
                      <a:pt x="0" y="69"/>
                    </a:moveTo>
                    <a:cubicBezTo>
                      <a:pt x="0" y="69"/>
                      <a:pt x="10594" y="82206"/>
                      <a:pt x="10112" y="104013"/>
                    </a:cubicBezTo>
                    <a:cubicBezTo>
                      <a:pt x="9631" y="125820"/>
                      <a:pt x="10112" y="176038"/>
                      <a:pt x="10112" y="176038"/>
                    </a:cubicBezTo>
                    <a:cubicBezTo>
                      <a:pt x="10112" y="176038"/>
                      <a:pt x="7086" y="184155"/>
                      <a:pt x="15684" y="187182"/>
                    </a:cubicBezTo>
                    <a:cubicBezTo>
                      <a:pt x="24283" y="190209"/>
                      <a:pt x="52213" y="181610"/>
                      <a:pt x="55240" y="178033"/>
                    </a:cubicBezTo>
                    <a:cubicBezTo>
                      <a:pt x="56272" y="171979"/>
                      <a:pt x="53245" y="172942"/>
                      <a:pt x="53245" y="172942"/>
                    </a:cubicBezTo>
                    <a:cubicBezTo>
                      <a:pt x="49668" y="166338"/>
                      <a:pt x="61706" y="14721"/>
                      <a:pt x="61706" y="14721"/>
                    </a:cubicBezTo>
                    <a:lnTo>
                      <a:pt x="69" y="0"/>
                    </a:lnTo>
                    <a:close/>
                  </a:path>
                </a:pathLst>
              </a:custGeom>
              <a:solidFill>
                <a:srgbClr val="8B8A8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2" name="Freeform: Shape 9499">
                <a:extLst>
                  <a:ext uri="{FF2B5EF4-FFF2-40B4-BE49-F238E27FC236}">
                    <a16:creationId xmlns:a16="http://schemas.microsoft.com/office/drawing/2014/main" id="{4EAEEED7-229E-40FB-E309-052B61EA63B1}"/>
                  </a:ext>
                </a:extLst>
              </p:cNvPr>
              <p:cNvSpPr/>
              <p:nvPr/>
            </p:nvSpPr>
            <p:spPr>
              <a:xfrm>
                <a:off x="6048597" y="-789775"/>
                <a:ext cx="265847" cy="254752"/>
              </a:xfrm>
              <a:custGeom>
                <a:avLst/>
                <a:gdLst>
                  <a:gd name="connsiteX0" fmla="*/ 21807 w 98028"/>
                  <a:gd name="connsiteY0" fmla="*/ 0 h 93937"/>
                  <a:gd name="connsiteX1" fmla="*/ 0 w 98028"/>
                  <a:gd name="connsiteY1" fmla="*/ 61706 h 93937"/>
                  <a:gd name="connsiteX2" fmla="*/ 5847 w 98028"/>
                  <a:gd name="connsiteY2" fmla="*/ 69067 h 93937"/>
                  <a:gd name="connsiteX3" fmla="*/ 11488 w 98028"/>
                  <a:gd name="connsiteY3" fmla="*/ 54414 h 93937"/>
                  <a:gd name="connsiteX4" fmla="*/ 8874 w 98028"/>
                  <a:gd name="connsiteY4" fmla="*/ 71819 h 93937"/>
                  <a:gd name="connsiteX5" fmla="*/ 42100 w 98028"/>
                  <a:gd name="connsiteY5" fmla="*/ 92731 h 93937"/>
                  <a:gd name="connsiteX6" fmla="*/ 96515 w 98028"/>
                  <a:gd name="connsiteY6" fmla="*/ 90186 h 93937"/>
                  <a:gd name="connsiteX7" fmla="*/ 98028 w 98028"/>
                  <a:gd name="connsiteY7" fmla="*/ 13277 h 93937"/>
                  <a:gd name="connsiteX8" fmla="*/ 21807 w 98028"/>
                  <a:gd name="connsiteY8" fmla="*/ 0 h 9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28" h="93937">
                    <a:moveTo>
                      <a:pt x="21807" y="0"/>
                    </a:moveTo>
                    <a:lnTo>
                      <a:pt x="0" y="61706"/>
                    </a:lnTo>
                    <a:lnTo>
                      <a:pt x="5847" y="69067"/>
                    </a:lnTo>
                    <a:lnTo>
                      <a:pt x="11488" y="54414"/>
                    </a:lnTo>
                    <a:lnTo>
                      <a:pt x="8874" y="71819"/>
                    </a:lnTo>
                    <a:cubicBezTo>
                      <a:pt x="8874" y="71819"/>
                      <a:pt x="21532" y="88879"/>
                      <a:pt x="42100" y="92731"/>
                    </a:cubicBezTo>
                    <a:cubicBezTo>
                      <a:pt x="62669" y="96515"/>
                      <a:pt x="96515" y="90186"/>
                      <a:pt x="96515" y="90186"/>
                    </a:cubicBezTo>
                    <a:lnTo>
                      <a:pt x="98028" y="13277"/>
                    </a:lnTo>
                    <a:lnTo>
                      <a:pt x="21807" y="0"/>
                    </a:lnTo>
                    <a:close/>
                  </a:path>
                </a:pathLst>
              </a:custGeom>
              <a:solidFill>
                <a:srgbClr val="DFDFD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3" name="Freeform: Shape 9500">
                <a:extLst>
                  <a:ext uri="{FF2B5EF4-FFF2-40B4-BE49-F238E27FC236}">
                    <a16:creationId xmlns:a16="http://schemas.microsoft.com/office/drawing/2014/main" id="{9F0FB6DF-F565-C6AD-8006-D5A4C52392AC}"/>
                  </a:ext>
                </a:extLst>
              </p:cNvPr>
              <p:cNvSpPr/>
              <p:nvPr/>
            </p:nvSpPr>
            <p:spPr>
              <a:xfrm>
                <a:off x="6234968" y="-1123532"/>
                <a:ext cx="98501" cy="73502"/>
              </a:xfrm>
              <a:custGeom>
                <a:avLst/>
                <a:gdLst>
                  <a:gd name="connsiteX0" fmla="*/ 35634 w 36321"/>
                  <a:gd name="connsiteY0" fmla="*/ 17060 h 27103"/>
                  <a:gd name="connsiteX1" fmla="*/ 20018 w 36321"/>
                  <a:gd name="connsiteY1" fmla="*/ 27104 h 27103"/>
                  <a:gd name="connsiteX2" fmla="*/ 0 w 36321"/>
                  <a:gd name="connsiteY2" fmla="*/ 9424 h 27103"/>
                  <a:gd name="connsiteX3" fmla="*/ 6879 w 36321"/>
                  <a:gd name="connsiteY3" fmla="*/ 0 h 27103"/>
                  <a:gd name="connsiteX4" fmla="*/ 36322 w 36321"/>
                  <a:gd name="connsiteY4" fmla="*/ 3921 h 27103"/>
                  <a:gd name="connsiteX5" fmla="*/ 35634 w 36321"/>
                  <a:gd name="connsiteY5" fmla="*/ 17060 h 2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21" h="27103">
                    <a:moveTo>
                      <a:pt x="35634" y="17060"/>
                    </a:moveTo>
                    <a:lnTo>
                      <a:pt x="20018" y="27104"/>
                    </a:lnTo>
                    <a:lnTo>
                      <a:pt x="0" y="9424"/>
                    </a:lnTo>
                    <a:lnTo>
                      <a:pt x="6879" y="0"/>
                    </a:lnTo>
                    <a:lnTo>
                      <a:pt x="36322" y="3921"/>
                    </a:lnTo>
                    <a:lnTo>
                      <a:pt x="35634" y="17060"/>
                    </a:lnTo>
                    <a:close/>
                  </a:path>
                </a:pathLst>
              </a:custGeom>
              <a:solidFill>
                <a:srgbClr val="E7CEB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4" name="Freeform: Shape 9501">
                <a:extLst>
                  <a:ext uri="{FF2B5EF4-FFF2-40B4-BE49-F238E27FC236}">
                    <a16:creationId xmlns:a16="http://schemas.microsoft.com/office/drawing/2014/main" id="{C613B644-B52C-CC37-40AA-477B8CFCB0C5}"/>
                  </a:ext>
                </a:extLst>
              </p:cNvPr>
              <p:cNvSpPr/>
              <p:nvPr/>
            </p:nvSpPr>
            <p:spPr>
              <a:xfrm>
                <a:off x="6292271" y="-1162836"/>
                <a:ext cx="103884" cy="123809"/>
              </a:xfrm>
              <a:custGeom>
                <a:avLst/>
                <a:gdLst>
                  <a:gd name="connsiteX0" fmla="*/ 38306 w 38306"/>
                  <a:gd name="connsiteY0" fmla="*/ 4931 h 45653"/>
                  <a:gd name="connsiteX1" fmla="*/ 32803 w 38306"/>
                  <a:gd name="connsiteY1" fmla="*/ 24193 h 45653"/>
                  <a:gd name="connsiteX2" fmla="*/ 19732 w 38306"/>
                  <a:gd name="connsiteY2" fmla="*/ 44899 h 45653"/>
                  <a:gd name="connsiteX3" fmla="*/ 8519 w 38306"/>
                  <a:gd name="connsiteY3" fmla="*/ 39052 h 45653"/>
                  <a:gd name="connsiteX4" fmla="*/ 471 w 38306"/>
                  <a:gd name="connsiteY4" fmla="*/ 19240 h 45653"/>
                  <a:gd name="connsiteX5" fmla="*/ 14160 w 38306"/>
                  <a:gd name="connsiteY5" fmla="*/ 3005 h 45653"/>
                  <a:gd name="connsiteX6" fmla="*/ 38306 w 38306"/>
                  <a:gd name="connsiteY6" fmla="*/ 4931 h 4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06" h="45653">
                    <a:moveTo>
                      <a:pt x="38306" y="4931"/>
                    </a:moveTo>
                    <a:cubicBezTo>
                      <a:pt x="38306" y="4931"/>
                      <a:pt x="37068" y="14906"/>
                      <a:pt x="32803" y="24193"/>
                    </a:cubicBezTo>
                    <a:cubicBezTo>
                      <a:pt x="28538" y="33479"/>
                      <a:pt x="19732" y="44899"/>
                      <a:pt x="19732" y="44899"/>
                    </a:cubicBezTo>
                    <a:cubicBezTo>
                      <a:pt x="19732" y="44899"/>
                      <a:pt x="16705" y="48751"/>
                      <a:pt x="8519" y="39052"/>
                    </a:cubicBezTo>
                    <a:cubicBezTo>
                      <a:pt x="195" y="29146"/>
                      <a:pt x="-836" y="24743"/>
                      <a:pt x="471" y="19240"/>
                    </a:cubicBezTo>
                    <a:cubicBezTo>
                      <a:pt x="1709" y="13736"/>
                      <a:pt x="6730" y="7751"/>
                      <a:pt x="14160" y="3005"/>
                    </a:cubicBezTo>
                    <a:cubicBezTo>
                      <a:pt x="17531" y="872"/>
                      <a:pt x="25235" y="-3393"/>
                      <a:pt x="38306" y="4931"/>
                    </a:cubicBezTo>
                    <a:close/>
                  </a:path>
                </a:pathLst>
              </a:custGeom>
              <a:solidFill>
                <a:srgbClr val="F7DDC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5" name="Freeform: Shape 9502">
                <a:extLst>
                  <a:ext uri="{FF2B5EF4-FFF2-40B4-BE49-F238E27FC236}">
                    <a16:creationId xmlns:a16="http://schemas.microsoft.com/office/drawing/2014/main" id="{D09FF14C-2AA0-E019-5AAD-E26DE742947E}"/>
                  </a:ext>
                </a:extLst>
              </p:cNvPr>
              <p:cNvSpPr/>
              <p:nvPr/>
            </p:nvSpPr>
            <p:spPr>
              <a:xfrm>
                <a:off x="6253251" y="-1206685"/>
                <a:ext cx="142602" cy="114095"/>
              </a:xfrm>
              <a:custGeom>
                <a:avLst/>
                <a:gdLst>
                  <a:gd name="connsiteX0" fmla="*/ 52006 w 52583"/>
                  <a:gd name="connsiteY0" fmla="*/ 24746 h 42071"/>
                  <a:gd name="connsiteX1" fmla="*/ 33502 w 52583"/>
                  <a:gd name="connsiteY1" fmla="*/ 37404 h 42071"/>
                  <a:gd name="connsiteX2" fmla="*/ 30681 w 52583"/>
                  <a:gd name="connsiteY2" fmla="*/ 30043 h 42071"/>
                  <a:gd name="connsiteX3" fmla="*/ 25109 w 52583"/>
                  <a:gd name="connsiteY3" fmla="*/ 34446 h 42071"/>
                  <a:gd name="connsiteX4" fmla="*/ 25522 w 52583"/>
                  <a:gd name="connsiteY4" fmla="*/ 41876 h 42071"/>
                  <a:gd name="connsiteX5" fmla="*/ 14309 w 52583"/>
                  <a:gd name="connsiteY5" fmla="*/ 41532 h 42071"/>
                  <a:gd name="connsiteX6" fmla="*/ 5503 w 52583"/>
                  <a:gd name="connsiteY6" fmla="*/ 36303 h 42071"/>
                  <a:gd name="connsiteX7" fmla="*/ 0 w 52583"/>
                  <a:gd name="connsiteY7" fmla="*/ 30594 h 42071"/>
                  <a:gd name="connsiteX8" fmla="*/ 2958 w 52583"/>
                  <a:gd name="connsiteY8" fmla="*/ 22545 h 42071"/>
                  <a:gd name="connsiteX9" fmla="*/ 25934 w 52583"/>
                  <a:gd name="connsiteY9" fmla="*/ 188 h 42071"/>
                  <a:gd name="connsiteX10" fmla="*/ 51938 w 52583"/>
                  <a:gd name="connsiteY10" fmla="*/ 24678 h 4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83" h="42071">
                    <a:moveTo>
                      <a:pt x="52006" y="24746"/>
                    </a:moveTo>
                    <a:cubicBezTo>
                      <a:pt x="52832" y="26948"/>
                      <a:pt x="36047" y="38986"/>
                      <a:pt x="33502" y="37404"/>
                    </a:cubicBezTo>
                    <a:cubicBezTo>
                      <a:pt x="32951" y="34859"/>
                      <a:pt x="31782" y="30387"/>
                      <a:pt x="30681" y="30043"/>
                    </a:cubicBezTo>
                    <a:cubicBezTo>
                      <a:pt x="29649" y="29699"/>
                      <a:pt x="25591" y="28667"/>
                      <a:pt x="25109" y="34446"/>
                    </a:cubicBezTo>
                    <a:cubicBezTo>
                      <a:pt x="24696" y="40224"/>
                      <a:pt x="25522" y="41876"/>
                      <a:pt x="25522" y="41876"/>
                    </a:cubicBezTo>
                    <a:cubicBezTo>
                      <a:pt x="25522" y="41876"/>
                      <a:pt x="16579" y="42495"/>
                      <a:pt x="14309" y="41532"/>
                    </a:cubicBezTo>
                    <a:cubicBezTo>
                      <a:pt x="10800" y="40087"/>
                      <a:pt x="7292" y="37748"/>
                      <a:pt x="5503" y="36303"/>
                    </a:cubicBezTo>
                    <a:cubicBezTo>
                      <a:pt x="619" y="32313"/>
                      <a:pt x="0" y="30594"/>
                      <a:pt x="0" y="30594"/>
                    </a:cubicBezTo>
                    <a:lnTo>
                      <a:pt x="2958" y="22545"/>
                    </a:lnTo>
                    <a:cubicBezTo>
                      <a:pt x="2958" y="22545"/>
                      <a:pt x="9218" y="2114"/>
                      <a:pt x="25934" y="188"/>
                    </a:cubicBezTo>
                    <a:cubicBezTo>
                      <a:pt x="40725" y="-1532"/>
                      <a:pt x="55928" y="8718"/>
                      <a:pt x="51938" y="24678"/>
                    </a:cubicBezTo>
                    <a:close/>
                  </a:path>
                </a:pathLst>
              </a:custGeom>
              <a:solidFill>
                <a:srgbClr val="59361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6" name="Freeform: Shape 9503">
                <a:extLst>
                  <a:ext uri="{FF2B5EF4-FFF2-40B4-BE49-F238E27FC236}">
                    <a16:creationId xmlns:a16="http://schemas.microsoft.com/office/drawing/2014/main" id="{6DF5D1C0-8140-9901-9256-737F53CA4AF6}"/>
                  </a:ext>
                </a:extLst>
              </p:cNvPr>
              <p:cNvSpPr/>
              <p:nvPr/>
            </p:nvSpPr>
            <p:spPr>
              <a:xfrm>
                <a:off x="6259408" y="-1280654"/>
                <a:ext cx="148872" cy="144845"/>
              </a:xfrm>
              <a:custGeom>
                <a:avLst/>
                <a:gdLst>
                  <a:gd name="connsiteX0" fmla="*/ 54896 w 54895"/>
                  <a:gd name="connsiteY0" fmla="*/ 3179 h 53410"/>
                  <a:gd name="connsiteX1" fmla="*/ 51319 w 54895"/>
                  <a:gd name="connsiteY1" fmla="*/ 50439 h 53410"/>
                  <a:gd name="connsiteX2" fmla="*/ 27241 w 54895"/>
                  <a:gd name="connsiteY2" fmla="*/ 53397 h 53410"/>
                  <a:gd name="connsiteX3" fmla="*/ 0 w 54895"/>
                  <a:gd name="connsiteY3" fmla="*/ 47618 h 53410"/>
                  <a:gd name="connsiteX4" fmla="*/ 5091 w 54895"/>
                  <a:gd name="connsiteY4" fmla="*/ 15 h 53410"/>
                  <a:gd name="connsiteX5" fmla="*/ 54896 w 54895"/>
                  <a:gd name="connsiteY5" fmla="*/ 3179 h 5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95" h="53410">
                    <a:moveTo>
                      <a:pt x="54896" y="3179"/>
                    </a:moveTo>
                    <a:lnTo>
                      <a:pt x="51319" y="50439"/>
                    </a:lnTo>
                    <a:cubicBezTo>
                      <a:pt x="51319" y="50439"/>
                      <a:pt x="37423" y="53053"/>
                      <a:pt x="27241" y="53397"/>
                    </a:cubicBezTo>
                    <a:cubicBezTo>
                      <a:pt x="17129" y="53741"/>
                      <a:pt x="0" y="47618"/>
                      <a:pt x="0" y="47618"/>
                    </a:cubicBezTo>
                    <a:lnTo>
                      <a:pt x="5091" y="15"/>
                    </a:lnTo>
                    <a:cubicBezTo>
                      <a:pt x="5091" y="15"/>
                      <a:pt x="37904" y="-398"/>
                      <a:pt x="54896" y="3179"/>
                    </a:cubicBezTo>
                    <a:close/>
                  </a:path>
                </a:pathLst>
              </a:custGeom>
              <a:solidFill>
                <a:srgbClr val="F3F3F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7" name="Freeform: Shape 9504">
                <a:extLst>
                  <a:ext uri="{FF2B5EF4-FFF2-40B4-BE49-F238E27FC236}">
                    <a16:creationId xmlns:a16="http://schemas.microsoft.com/office/drawing/2014/main" id="{82FB56A2-F498-9820-2615-B4AB6205FCA8}"/>
                  </a:ext>
                </a:extLst>
              </p:cNvPr>
              <p:cNvSpPr/>
              <p:nvPr/>
            </p:nvSpPr>
            <p:spPr>
              <a:xfrm>
                <a:off x="6259378" y="-1191439"/>
                <a:ext cx="140978" cy="61198"/>
              </a:xfrm>
              <a:custGeom>
                <a:avLst/>
                <a:gdLst>
                  <a:gd name="connsiteX0" fmla="*/ 51949 w 51984"/>
                  <a:gd name="connsiteY0" fmla="*/ 2889 h 22566"/>
                  <a:gd name="connsiteX1" fmla="*/ 12600 w 51984"/>
                  <a:gd name="connsiteY1" fmla="*/ 5022 h 22566"/>
                  <a:gd name="connsiteX2" fmla="*/ 1593 w 51984"/>
                  <a:gd name="connsiteY2" fmla="*/ 0 h 22566"/>
                  <a:gd name="connsiteX3" fmla="*/ 11 w 51984"/>
                  <a:gd name="connsiteY3" fmla="*/ 14790 h 22566"/>
                  <a:gd name="connsiteX4" fmla="*/ 51261 w 51984"/>
                  <a:gd name="connsiteY4" fmla="*/ 17611 h 22566"/>
                  <a:gd name="connsiteX5" fmla="*/ 51880 w 51984"/>
                  <a:gd name="connsiteY5" fmla="*/ 2958 h 2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84" h="22566">
                    <a:moveTo>
                      <a:pt x="51949" y="2889"/>
                    </a:moveTo>
                    <a:cubicBezTo>
                      <a:pt x="51949" y="2889"/>
                      <a:pt x="32756" y="8255"/>
                      <a:pt x="12600" y="5022"/>
                    </a:cubicBezTo>
                    <a:cubicBezTo>
                      <a:pt x="4070" y="3646"/>
                      <a:pt x="1593" y="0"/>
                      <a:pt x="1593" y="0"/>
                    </a:cubicBezTo>
                    <a:lnTo>
                      <a:pt x="11" y="14790"/>
                    </a:lnTo>
                    <a:cubicBezTo>
                      <a:pt x="-677" y="18367"/>
                      <a:pt x="31036" y="28617"/>
                      <a:pt x="51261" y="17611"/>
                    </a:cubicBezTo>
                    <a:cubicBezTo>
                      <a:pt x="52362" y="2820"/>
                      <a:pt x="51880" y="2958"/>
                      <a:pt x="51880" y="2958"/>
                    </a:cubicBezTo>
                    <a:close/>
                  </a:path>
                </a:pathLst>
              </a:custGeom>
              <a:solidFill>
                <a:srgbClr val="F3F3F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8" name="Freeform: Shape 9505">
                <a:extLst>
                  <a:ext uri="{FF2B5EF4-FFF2-40B4-BE49-F238E27FC236}">
                    <a16:creationId xmlns:a16="http://schemas.microsoft.com/office/drawing/2014/main" id="{6FF83595-A569-7F64-D77C-8783A55F94B5}"/>
                  </a:ext>
                </a:extLst>
              </p:cNvPr>
              <p:cNvSpPr/>
              <p:nvPr/>
            </p:nvSpPr>
            <p:spPr>
              <a:xfrm>
                <a:off x="6079565" y="-1097972"/>
                <a:ext cx="254180" cy="370314"/>
              </a:xfrm>
              <a:custGeom>
                <a:avLst/>
                <a:gdLst>
                  <a:gd name="connsiteX0" fmla="*/ 57303 w 93726"/>
                  <a:gd name="connsiteY0" fmla="*/ 0 h 136549"/>
                  <a:gd name="connsiteX1" fmla="*/ 20500 w 93726"/>
                  <a:gd name="connsiteY1" fmla="*/ 24696 h 136549"/>
                  <a:gd name="connsiteX2" fmla="*/ 0 w 93726"/>
                  <a:gd name="connsiteY2" fmla="*/ 105870 h 136549"/>
                  <a:gd name="connsiteX3" fmla="*/ 22288 w 93726"/>
                  <a:gd name="connsiteY3" fmla="*/ 130979 h 136549"/>
                  <a:gd name="connsiteX4" fmla="*/ 59092 w 93726"/>
                  <a:gd name="connsiteY4" fmla="*/ 136139 h 136549"/>
                  <a:gd name="connsiteX5" fmla="*/ 90392 w 93726"/>
                  <a:gd name="connsiteY5" fmla="*/ 99404 h 136549"/>
                  <a:gd name="connsiteX6" fmla="*/ 93625 w 93726"/>
                  <a:gd name="connsiteY6" fmla="*/ 55446 h 136549"/>
                  <a:gd name="connsiteX7" fmla="*/ 77322 w 93726"/>
                  <a:gd name="connsiteY7" fmla="*/ 17679 h 136549"/>
                  <a:gd name="connsiteX8" fmla="*/ 57303 w 93726"/>
                  <a:gd name="connsiteY8" fmla="*/ 69 h 13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 h="136549">
                    <a:moveTo>
                      <a:pt x="57303" y="0"/>
                    </a:moveTo>
                    <a:cubicBezTo>
                      <a:pt x="57303" y="0"/>
                      <a:pt x="30268" y="4747"/>
                      <a:pt x="20500" y="24696"/>
                    </a:cubicBezTo>
                    <a:cubicBezTo>
                      <a:pt x="10731" y="44646"/>
                      <a:pt x="5985" y="94107"/>
                      <a:pt x="0" y="105870"/>
                    </a:cubicBezTo>
                    <a:cubicBezTo>
                      <a:pt x="4815" y="121211"/>
                      <a:pt x="14790" y="126439"/>
                      <a:pt x="22288" y="130979"/>
                    </a:cubicBezTo>
                    <a:cubicBezTo>
                      <a:pt x="22288" y="130979"/>
                      <a:pt x="29030" y="138340"/>
                      <a:pt x="59092" y="136139"/>
                    </a:cubicBezTo>
                    <a:cubicBezTo>
                      <a:pt x="89154" y="133937"/>
                      <a:pt x="87503" y="133456"/>
                      <a:pt x="90392" y="99404"/>
                    </a:cubicBezTo>
                    <a:cubicBezTo>
                      <a:pt x="92250" y="77872"/>
                      <a:pt x="93625" y="55446"/>
                      <a:pt x="93625" y="55446"/>
                    </a:cubicBezTo>
                    <a:cubicBezTo>
                      <a:pt x="93625" y="55446"/>
                      <a:pt x="96033" y="34121"/>
                      <a:pt x="77322" y="17679"/>
                    </a:cubicBezTo>
                    <a:cubicBezTo>
                      <a:pt x="58610" y="1238"/>
                      <a:pt x="57303" y="69"/>
                      <a:pt x="57303" y="69"/>
                    </a:cubicBezTo>
                    <a:close/>
                  </a:path>
                </a:pathLst>
              </a:custGeom>
              <a:solidFill>
                <a:srgbClr val="EBEB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9" name="Freeform: Shape 9506">
                <a:extLst>
                  <a:ext uri="{FF2B5EF4-FFF2-40B4-BE49-F238E27FC236}">
                    <a16:creationId xmlns:a16="http://schemas.microsoft.com/office/drawing/2014/main" id="{CF7F7110-3E8D-2C13-C2AE-8DC4ED336C56}"/>
                  </a:ext>
                </a:extLst>
              </p:cNvPr>
              <p:cNvSpPr/>
              <p:nvPr/>
            </p:nvSpPr>
            <p:spPr>
              <a:xfrm>
                <a:off x="6351549" y="-906272"/>
                <a:ext cx="130719" cy="128991"/>
              </a:xfrm>
              <a:custGeom>
                <a:avLst/>
                <a:gdLst>
                  <a:gd name="connsiteX0" fmla="*/ 4892 w 48201"/>
                  <a:gd name="connsiteY0" fmla="*/ 22113 h 47564"/>
                  <a:gd name="connsiteX1" fmla="*/ 24429 w 48201"/>
                  <a:gd name="connsiteY1" fmla="*/ 10487 h 47564"/>
                  <a:gd name="connsiteX2" fmla="*/ 33303 w 48201"/>
                  <a:gd name="connsiteY2" fmla="*/ 31 h 47564"/>
                  <a:gd name="connsiteX3" fmla="*/ 48162 w 48201"/>
                  <a:gd name="connsiteY3" fmla="*/ 6222 h 47564"/>
                  <a:gd name="connsiteX4" fmla="*/ 37843 w 48201"/>
                  <a:gd name="connsiteY4" fmla="*/ 21563 h 47564"/>
                  <a:gd name="connsiteX5" fmla="*/ 4892 w 48201"/>
                  <a:gd name="connsiteY5" fmla="*/ 45227 h 47564"/>
                  <a:gd name="connsiteX6" fmla="*/ 4892 w 48201"/>
                  <a:gd name="connsiteY6" fmla="*/ 22113 h 4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01" h="47564">
                    <a:moveTo>
                      <a:pt x="4892" y="22113"/>
                    </a:moveTo>
                    <a:lnTo>
                      <a:pt x="24429" y="10487"/>
                    </a:lnTo>
                    <a:cubicBezTo>
                      <a:pt x="24429" y="10487"/>
                      <a:pt x="29175" y="375"/>
                      <a:pt x="33303" y="31"/>
                    </a:cubicBezTo>
                    <a:cubicBezTo>
                      <a:pt x="37430" y="-313"/>
                      <a:pt x="47543" y="2232"/>
                      <a:pt x="48162" y="6222"/>
                    </a:cubicBezTo>
                    <a:cubicBezTo>
                      <a:pt x="48781" y="10212"/>
                      <a:pt x="42039" y="18742"/>
                      <a:pt x="37843" y="21563"/>
                    </a:cubicBezTo>
                    <a:cubicBezTo>
                      <a:pt x="33647" y="24383"/>
                      <a:pt x="15898" y="33739"/>
                      <a:pt x="4892" y="45227"/>
                    </a:cubicBezTo>
                    <a:cubicBezTo>
                      <a:pt x="-6115" y="56715"/>
                      <a:pt x="4892" y="22113"/>
                      <a:pt x="4892" y="22113"/>
                    </a:cubicBezTo>
                    <a:close/>
                  </a:path>
                </a:pathLst>
              </a:custGeom>
              <a:solidFill>
                <a:srgbClr val="F7DDC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50" name="Freeform: Shape 9507">
                <a:extLst>
                  <a:ext uri="{FF2B5EF4-FFF2-40B4-BE49-F238E27FC236}">
                    <a16:creationId xmlns:a16="http://schemas.microsoft.com/office/drawing/2014/main" id="{CFFBE5FB-AA0B-431C-F50C-180116F73F4A}"/>
                  </a:ext>
                </a:extLst>
              </p:cNvPr>
              <p:cNvSpPr/>
              <p:nvPr/>
            </p:nvSpPr>
            <p:spPr>
              <a:xfrm>
                <a:off x="6234921" y="-1023718"/>
                <a:ext cx="174563" cy="278016"/>
              </a:xfrm>
              <a:custGeom>
                <a:avLst/>
                <a:gdLst>
                  <a:gd name="connsiteX0" fmla="*/ 21894 w 64368"/>
                  <a:gd name="connsiteY0" fmla="*/ 2131 h 102515"/>
                  <a:gd name="connsiteX1" fmla="*/ 87 w 64368"/>
                  <a:gd name="connsiteY1" fmla="*/ 23044 h 102515"/>
                  <a:gd name="connsiteX2" fmla="*/ 28635 w 64368"/>
                  <a:gd name="connsiteY2" fmla="*/ 102498 h 102515"/>
                  <a:gd name="connsiteX3" fmla="*/ 62687 w 64368"/>
                  <a:gd name="connsiteY3" fmla="*/ 80416 h 102515"/>
                  <a:gd name="connsiteX4" fmla="*/ 62687 w 64368"/>
                  <a:gd name="connsiteY4" fmla="*/ 59848 h 102515"/>
                  <a:gd name="connsiteX5" fmla="*/ 56014 w 64368"/>
                  <a:gd name="connsiteY5" fmla="*/ 55720 h 102515"/>
                  <a:gd name="connsiteX6" fmla="*/ 34895 w 64368"/>
                  <a:gd name="connsiteY6" fmla="*/ 69822 h 102515"/>
                  <a:gd name="connsiteX7" fmla="*/ 32075 w 64368"/>
                  <a:gd name="connsiteY7" fmla="*/ 28685 h 102515"/>
                  <a:gd name="connsiteX8" fmla="*/ 21962 w 64368"/>
                  <a:gd name="connsiteY8" fmla="*/ 2131 h 10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68" h="102515">
                    <a:moveTo>
                      <a:pt x="21894" y="2131"/>
                    </a:moveTo>
                    <a:cubicBezTo>
                      <a:pt x="12538" y="-3578"/>
                      <a:pt x="-1220" y="1787"/>
                      <a:pt x="87" y="23044"/>
                    </a:cubicBezTo>
                    <a:cubicBezTo>
                      <a:pt x="1325" y="44232"/>
                      <a:pt x="25471" y="103668"/>
                      <a:pt x="28635" y="102498"/>
                    </a:cubicBezTo>
                    <a:cubicBezTo>
                      <a:pt x="50855" y="87639"/>
                      <a:pt x="62687" y="80416"/>
                      <a:pt x="62687" y="80416"/>
                    </a:cubicBezTo>
                    <a:cubicBezTo>
                      <a:pt x="62687" y="80416"/>
                      <a:pt x="66471" y="63356"/>
                      <a:pt x="62687" y="59848"/>
                    </a:cubicBezTo>
                    <a:cubicBezTo>
                      <a:pt x="58904" y="56339"/>
                      <a:pt x="56014" y="55720"/>
                      <a:pt x="56014" y="55720"/>
                    </a:cubicBezTo>
                    <a:lnTo>
                      <a:pt x="34895" y="69822"/>
                    </a:lnTo>
                    <a:cubicBezTo>
                      <a:pt x="34895" y="69822"/>
                      <a:pt x="37097" y="51180"/>
                      <a:pt x="32075" y="28685"/>
                    </a:cubicBezTo>
                    <a:cubicBezTo>
                      <a:pt x="26984" y="6190"/>
                      <a:pt x="21962" y="2131"/>
                      <a:pt x="21962" y="2131"/>
                    </a:cubicBezTo>
                    <a:close/>
                  </a:path>
                </a:pathLst>
              </a:custGeom>
              <a:solidFill>
                <a:srgbClr val="F5F6F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51" name="Freeform: Shape 9508">
                <a:extLst>
                  <a:ext uri="{FF2B5EF4-FFF2-40B4-BE49-F238E27FC236}">
                    <a16:creationId xmlns:a16="http://schemas.microsoft.com/office/drawing/2014/main" id="{59ED4358-C1C4-EC43-3C6F-C3D49B3F53D3}"/>
                  </a:ext>
                </a:extLst>
              </p:cNvPr>
              <p:cNvSpPr/>
              <p:nvPr/>
            </p:nvSpPr>
            <p:spPr>
              <a:xfrm>
                <a:off x="6225080" y="-1114948"/>
                <a:ext cx="64176" cy="64921"/>
              </a:xfrm>
              <a:custGeom>
                <a:avLst/>
                <a:gdLst>
                  <a:gd name="connsiteX0" fmla="*/ 23664 w 23664"/>
                  <a:gd name="connsiteY0" fmla="*/ 23940 h 23939"/>
                  <a:gd name="connsiteX1" fmla="*/ 23664 w 23664"/>
                  <a:gd name="connsiteY1" fmla="*/ 16166 h 23939"/>
                  <a:gd name="connsiteX2" fmla="*/ 5022 w 23664"/>
                  <a:gd name="connsiteY2" fmla="*/ 0 h 23939"/>
                  <a:gd name="connsiteX3" fmla="*/ 0 w 23664"/>
                  <a:gd name="connsiteY3" fmla="*/ 7154 h 23939"/>
                  <a:gd name="connsiteX4" fmla="*/ 8530 w 23664"/>
                  <a:gd name="connsiteY4" fmla="*/ 13621 h 23939"/>
                  <a:gd name="connsiteX5" fmla="*/ 23595 w 23664"/>
                  <a:gd name="connsiteY5" fmla="*/ 23940 h 2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64" h="23939">
                    <a:moveTo>
                      <a:pt x="23664" y="23940"/>
                    </a:moveTo>
                    <a:lnTo>
                      <a:pt x="23664" y="16166"/>
                    </a:lnTo>
                    <a:cubicBezTo>
                      <a:pt x="23664" y="16166"/>
                      <a:pt x="12245" y="10044"/>
                      <a:pt x="5022" y="0"/>
                    </a:cubicBezTo>
                    <a:cubicBezTo>
                      <a:pt x="1445" y="9080"/>
                      <a:pt x="0" y="7154"/>
                      <a:pt x="0" y="7154"/>
                    </a:cubicBezTo>
                    <a:cubicBezTo>
                      <a:pt x="0" y="7154"/>
                      <a:pt x="4128" y="10112"/>
                      <a:pt x="8530" y="13621"/>
                    </a:cubicBezTo>
                    <a:cubicBezTo>
                      <a:pt x="12933" y="17129"/>
                      <a:pt x="23595" y="23940"/>
                      <a:pt x="23595" y="23940"/>
                    </a:cubicBezTo>
                    <a:close/>
                  </a:path>
                </a:pathLst>
              </a:custGeom>
              <a:solidFill>
                <a:srgbClr val="768D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52" name="Freeform: Shape 9509">
                <a:extLst>
                  <a:ext uri="{FF2B5EF4-FFF2-40B4-BE49-F238E27FC236}">
                    <a16:creationId xmlns:a16="http://schemas.microsoft.com/office/drawing/2014/main" id="{F8430543-45E2-6640-9B31-14F2B67A38CD}"/>
                  </a:ext>
                </a:extLst>
              </p:cNvPr>
              <p:cNvSpPr/>
              <p:nvPr/>
            </p:nvSpPr>
            <p:spPr>
              <a:xfrm>
                <a:off x="6273214" y="-1280613"/>
                <a:ext cx="135068" cy="10525"/>
              </a:xfrm>
              <a:custGeom>
                <a:avLst/>
                <a:gdLst>
                  <a:gd name="connsiteX0" fmla="*/ 24284 w 49805"/>
                  <a:gd name="connsiteY0" fmla="*/ 482 h 3881"/>
                  <a:gd name="connsiteX1" fmla="*/ 49805 w 49805"/>
                  <a:gd name="connsiteY1" fmla="*/ 3164 h 3881"/>
                  <a:gd name="connsiteX2" fmla="*/ 24284 w 49805"/>
                  <a:gd name="connsiteY2" fmla="*/ 3784 h 3881"/>
                  <a:gd name="connsiteX3" fmla="*/ 0 w 49805"/>
                  <a:gd name="connsiteY3" fmla="*/ 0 h 3881"/>
                  <a:gd name="connsiteX4" fmla="*/ 24284 w 49805"/>
                  <a:gd name="connsiteY4" fmla="*/ 482 h 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05" h="3881">
                    <a:moveTo>
                      <a:pt x="24284" y="482"/>
                    </a:moveTo>
                    <a:cubicBezTo>
                      <a:pt x="30750" y="963"/>
                      <a:pt x="49805" y="3164"/>
                      <a:pt x="49805" y="3164"/>
                    </a:cubicBezTo>
                    <a:cubicBezTo>
                      <a:pt x="49805" y="3164"/>
                      <a:pt x="33639" y="4196"/>
                      <a:pt x="24284" y="3784"/>
                    </a:cubicBezTo>
                    <a:cubicBezTo>
                      <a:pt x="14859" y="3371"/>
                      <a:pt x="0" y="0"/>
                      <a:pt x="0" y="0"/>
                    </a:cubicBezTo>
                    <a:cubicBezTo>
                      <a:pt x="0" y="0"/>
                      <a:pt x="21601" y="275"/>
                      <a:pt x="24284" y="482"/>
                    </a:cubicBezTo>
                    <a:close/>
                  </a:path>
                </a:pathLst>
              </a:custGeom>
              <a:solidFill>
                <a:srgbClr val="F3F3F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2457" name="Group 2456">
            <a:extLst>
              <a:ext uri="{FF2B5EF4-FFF2-40B4-BE49-F238E27FC236}">
                <a16:creationId xmlns:a16="http://schemas.microsoft.com/office/drawing/2014/main" id="{0D8D400F-A45A-F74D-3069-FAF2C4EB2E73}"/>
              </a:ext>
            </a:extLst>
          </p:cNvPr>
          <p:cNvGrpSpPr/>
          <p:nvPr/>
        </p:nvGrpSpPr>
        <p:grpSpPr>
          <a:xfrm>
            <a:off x="7236425" y="2128400"/>
            <a:ext cx="2894036" cy="2446778"/>
            <a:chOff x="7236425" y="2128400"/>
            <a:chExt cx="2894036" cy="2446778"/>
          </a:xfrm>
        </p:grpSpPr>
        <p:grpSp>
          <p:nvGrpSpPr>
            <p:cNvPr id="653" name="Group 652">
              <a:extLst>
                <a:ext uri="{FF2B5EF4-FFF2-40B4-BE49-F238E27FC236}">
                  <a16:creationId xmlns:a16="http://schemas.microsoft.com/office/drawing/2014/main" id="{94785268-666D-B60F-1D47-44A236EA33A6}"/>
                </a:ext>
              </a:extLst>
            </p:cNvPr>
            <p:cNvGrpSpPr/>
            <p:nvPr/>
          </p:nvGrpSpPr>
          <p:grpSpPr>
            <a:xfrm>
              <a:off x="7236425" y="3408218"/>
              <a:ext cx="2894036" cy="1166960"/>
              <a:chOff x="5466881" y="6987534"/>
              <a:chExt cx="2894036" cy="1166960"/>
            </a:xfrm>
          </p:grpSpPr>
          <p:sp>
            <p:nvSpPr>
              <p:cNvPr id="654" name="Freeform: Shape 9510">
                <a:extLst>
                  <a:ext uri="{FF2B5EF4-FFF2-40B4-BE49-F238E27FC236}">
                    <a16:creationId xmlns:a16="http://schemas.microsoft.com/office/drawing/2014/main" id="{131D9CB7-353F-5B2B-32C1-FC16A657ECC2}"/>
                  </a:ext>
                </a:extLst>
              </p:cNvPr>
              <p:cNvSpPr/>
              <p:nvPr/>
            </p:nvSpPr>
            <p:spPr>
              <a:xfrm flipH="1">
                <a:off x="7432892" y="7039193"/>
                <a:ext cx="928025" cy="550094"/>
              </a:xfrm>
              <a:custGeom>
                <a:avLst/>
                <a:gdLst>
                  <a:gd name="connsiteX0" fmla="*/ 0 w 282940"/>
                  <a:gd name="connsiteY0" fmla="*/ 7842 h 152373"/>
                  <a:gd name="connsiteX1" fmla="*/ 282940 w 282940"/>
                  <a:gd name="connsiteY1" fmla="*/ 152374 h 152373"/>
                  <a:gd name="connsiteX2" fmla="*/ 282940 w 282940"/>
                  <a:gd name="connsiteY2" fmla="*/ 144463 h 152373"/>
                  <a:gd name="connsiteX3" fmla="*/ 0 w 282940"/>
                  <a:gd name="connsiteY3" fmla="*/ 0 h 152373"/>
                  <a:gd name="connsiteX4" fmla="*/ 0 w 282940"/>
                  <a:gd name="connsiteY4" fmla="*/ 7842 h 152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40" h="152373">
                    <a:moveTo>
                      <a:pt x="0" y="7842"/>
                    </a:moveTo>
                    <a:lnTo>
                      <a:pt x="282940" y="152374"/>
                    </a:lnTo>
                    <a:lnTo>
                      <a:pt x="282940" y="144463"/>
                    </a:lnTo>
                    <a:lnTo>
                      <a:pt x="0" y="0"/>
                    </a:lnTo>
                    <a:lnTo>
                      <a:pt x="0" y="7842"/>
                    </a:lnTo>
                    <a:close/>
                  </a:path>
                </a:pathLst>
              </a:custGeom>
              <a:solidFill>
                <a:srgbClr val="CBD2D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55" name="Freeform: Shape 9511">
                <a:extLst>
                  <a:ext uri="{FF2B5EF4-FFF2-40B4-BE49-F238E27FC236}">
                    <a16:creationId xmlns:a16="http://schemas.microsoft.com/office/drawing/2014/main" id="{9EDCBFAC-09FF-9522-EF0D-7DC27F8B2DEE}"/>
                  </a:ext>
                </a:extLst>
              </p:cNvPr>
              <p:cNvSpPr/>
              <p:nvPr/>
            </p:nvSpPr>
            <p:spPr>
              <a:xfrm flipH="1">
                <a:off x="7339932" y="6987534"/>
                <a:ext cx="1020985" cy="573193"/>
              </a:xfrm>
              <a:custGeom>
                <a:avLst/>
                <a:gdLst>
                  <a:gd name="connsiteX0" fmla="*/ 0 w 311282"/>
                  <a:gd name="connsiteY0" fmla="*/ 14240 h 158771"/>
                  <a:gd name="connsiteX1" fmla="*/ 282940 w 311282"/>
                  <a:gd name="connsiteY1" fmla="*/ 158771 h 158771"/>
                  <a:gd name="connsiteX2" fmla="*/ 311282 w 311282"/>
                  <a:gd name="connsiteY2" fmla="*/ 144531 h 158771"/>
                  <a:gd name="connsiteX3" fmla="*/ 28342 w 311282"/>
                  <a:gd name="connsiteY3" fmla="*/ 0 h 158771"/>
                  <a:gd name="connsiteX4" fmla="*/ 0 w 311282"/>
                  <a:gd name="connsiteY4" fmla="*/ 14240 h 15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282" h="158771">
                    <a:moveTo>
                      <a:pt x="0" y="14240"/>
                    </a:moveTo>
                    <a:lnTo>
                      <a:pt x="282940" y="158771"/>
                    </a:lnTo>
                    <a:lnTo>
                      <a:pt x="311282" y="144531"/>
                    </a:lnTo>
                    <a:lnTo>
                      <a:pt x="28342" y="0"/>
                    </a:lnTo>
                    <a:lnTo>
                      <a:pt x="0" y="14240"/>
                    </a:lnTo>
                    <a:close/>
                  </a:path>
                </a:pathLst>
              </a:custGeom>
              <a:solidFill>
                <a:srgbClr val="E5EBF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56" name="Freeform: Shape 9510">
                <a:extLst>
                  <a:ext uri="{FF2B5EF4-FFF2-40B4-BE49-F238E27FC236}">
                    <a16:creationId xmlns:a16="http://schemas.microsoft.com/office/drawing/2014/main" id="{3886CD9E-65BC-52CA-6B62-C9320C2F008B}"/>
                  </a:ext>
                </a:extLst>
              </p:cNvPr>
              <p:cNvSpPr/>
              <p:nvPr/>
            </p:nvSpPr>
            <p:spPr>
              <a:xfrm flipH="1">
                <a:off x="6507058" y="7559931"/>
                <a:ext cx="928025" cy="550094"/>
              </a:xfrm>
              <a:custGeom>
                <a:avLst/>
                <a:gdLst>
                  <a:gd name="connsiteX0" fmla="*/ 0 w 282940"/>
                  <a:gd name="connsiteY0" fmla="*/ 7842 h 152373"/>
                  <a:gd name="connsiteX1" fmla="*/ 282940 w 282940"/>
                  <a:gd name="connsiteY1" fmla="*/ 152374 h 152373"/>
                  <a:gd name="connsiteX2" fmla="*/ 282940 w 282940"/>
                  <a:gd name="connsiteY2" fmla="*/ 144463 h 152373"/>
                  <a:gd name="connsiteX3" fmla="*/ 0 w 282940"/>
                  <a:gd name="connsiteY3" fmla="*/ 0 h 152373"/>
                  <a:gd name="connsiteX4" fmla="*/ 0 w 282940"/>
                  <a:gd name="connsiteY4" fmla="*/ 7842 h 152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40" h="152373">
                    <a:moveTo>
                      <a:pt x="0" y="7842"/>
                    </a:moveTo>
                    <a:lnTo>
                      <a:pt x="282940" y="152374"/>
                    </a:lnTo>
                    <a:lnTo>
                      <a:pt x="282940" y="144463"/>
                    </a:lnTo>
                    <a:lnTo>
                      <a:pt x="0" y="0"/>
                    </a:lnTo>
                    <a:lnTo>
                      <a:pt x="0" y="7842"/>
                    </a:lnTo>
                    <a:close/>
                  </a:path>
                </a:pathLst>
              </a:custGeom>
              <a:solidFill>
                <a:srgbClr val="CBD2D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57" name="Freeform: Shape 9511">
                <a:extLst>
                  <a:ext uri="{FF2B5EF4-FFF2-40B4-BE49-F238E27FC236}">
                    <a16:creationId xmlns:a16="http://schemas.microsoft.com/office/drawing/2014/main" id="{5707AC62-A173-CB12-2DF5-BCA4FEACE44A}"/>
                  </a:ext>
                </a:extLst>
              </p:cNvPr>
              <p:cNvSpPr/>
              <p:nvPr/>
            </p:nvSpPr>
            <p:spPr>
              <a:xfrm flipH="1">
                <a:off x="6414099" y="7508272"/>
                <a:ext cx="1020985" cy="573193"/>
              </a:xfrm>
              <a:custGeom>
                <a:avLst/>
                <a:gdLst>
                  <a:gd name="connsiteX0" fmla="*/ 0 w 311282"/>
                  <a:gd name="connsiteY0" fmla="*/ 14240 h 158771"/>
                  <a:gd name="connsiteX1" fmla="*/ 282940 w 311282"/>
                  <a:gd name="connsiteY1" fmla="*/ 158771 h 158771"/>
                  <a:gd name="connsiteX2" fmla="*/ 311282 w 311282"/>
                  <a:gd name="connsiteY2" fmla="*/ 144531 h 158771"/>
                  <a:gd name="connsiteX3" fmla="*/ 28342 w 311282"/>
                  <a:gd name="connsiteY3" fmla="*/ 0 h 158771"/>
                  <a:gd name="connsiteX4" fmla="*/ 0 w 311282"/>
                  <a:gd name="connsiteY4" fmla="*/ 14240 h 15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282" h="158771">
                    <a:moveTo>
                      <a:pt x="0" y="14240"/>
                    </a:moveTo>
                    <a:lnTo>
                      <a:pt x="282940" y="158771"/>
                    </a:lnTo>
                    <a:lnTo>
                      <a:pt x="311282" y="144531"/>
                    </a:lnTo>
                    <a:lnTo>
                      <a:pt x="28342" y="0"/>
                    </a:lnTo>
                    <a:lnTo>
                      <a:pt x="0" y="14240"/>
                    </a:lnTo>
                    <a:close/>
                  </a:path>
                </a:pathLst>
              </a:custGeom>
              <a:solidFill>
                <a:srgbClr val="E5EBF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58" name="Freeform: Shape 9549">
                <a:extLst>
                  <a:ext uri="{FF2B5EF4-FFF2-40B4-BE49-F238E27FC236}">
                    <a16:creationId xmlns:a16="http://schemas.microsoft.com/office/drawing/2014/main" id="{8774E077-E305-B58D-A519-B9F5A78B3FB1}"/>
                  </a:ext>
                </a:extLst>
              </p:cNvPr>
              <p:cNvSpPr/>
              <p:nvPr/>
            </p:nvSpPr>
            <p:spPr>
              <a:xfrm>
                <a:off x="5466881" y="7643787"/>
                <a:ext cx="947897" cy="510707"/>
              </a:xfrm>
              <a:custGeom>
                <a:avLst/>
                <a:gdLst>
                  <a:gd name="connsiteX0" fmla="*/ 0 w 282940"/>
                  <a:gd name="connsiteY0" fmla="*/ 7911 h 152442"/>
                  <a:gd name="connsiteX1" fmla="*/ 282940 w 282940"/>
                  <a:gd name="connsiteY1" fmla="*/ 152442 h 152442"/>
                  <a:gd name="connsiteX2" fmla="*/ 282940 w 282940"/>
                  <a:gd name="connsiteY2" fmla="*/ 144531 h 152442"/>
                  <a:gd name="connsiteX3" fmla="*/ 0 w 282940"/>
                  <a:gd name="connsiteY3" fmla="*/ 0 h 152442"/>
                  <a:gd name="connsiteX4" fmla="*/ 0 w 282940"/>
                  <a:gd name="connsiteY4" fmla="*/ 7911 h 15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40" h="152442">
                    <a:moveTo>
                      <a:pt x="0" y="7911"/>
                    </a:moveTo>
                    <a:lnTo>
                      <a:pt x="282940" y="152442"/>
                    </a:lnTo>
                    <a:lnTo>
                      <a:pt x="282940" y="144531"/>
                    </a:lnTo>
                    <a:lnTo>
                      <a:pt x="0" y="0"/>
                    </a:lnTo>
                    <a:lnTo>
                      <a:pt x="0" y="7911"/>
                    </a:lnTo>
                    <a:close/>
                  </a:path>
                </a:pathLst>
              </a:custGeom>
              <a:solidFill>
                <a:srgbClr val="ACB4C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59" name="Freeform: Shape 9550">
                <a:extLst>
                  <a:ext uri="{FF2B5EF4-FFF2-40B4-BE49-F238E27FC236}">
                    <a16:creationId xmlns:a16="http://schemas.microsoft.com/office/drawing/2014/main" id="{DDCCA25D-558E-1573-3192-F255572F9D37}"/>
                  </a:ext>
                </a:extLst>
              </p:cNvPr>
              <p:cNvSpPr/>
              <p:nvPr/>
            </p:nvSpPr>
            <p:spPr>
              <a:xfrm>
                <a:off x="5466881" y="7596084"/>
                <a:ext cx="1042847" cy="531910"/>
              </a:xfrm>
              <a:custGeom>
                <a:avLst/>
                <a:gdLst>
                  <a:gd name="connsiteX0" fmla="*/ 0 w 311282"/>
                  <a:gd name="connsiteY0" fmla="*/ 14240 h 158771"/>
                  <a:gd name="connsiteX1" fmla="*/ 282940 w 311282"/>
                  <a:gd name="connsiteY1" fmla="*/ 158771 h 158771"/>
                  <a:gd name="connsiteX2" fmla="*/ 311282 w 311282"/>
                  <a:gd name="connsiteY2" fmla="*/ 144531 h 158771"/>
                  <a:gd name="connsiteX3" fmla="*/ 28342 w 311282"/>
                  <a:gd name="connsiteY3" fmla="*/ 0 h 158771"/>
                  <a:gd name="connsiteX4" fmla="*/ 0 w 311282"/>
                  <a:gd name="connsiteY4" fmla="*/ 14240 h 15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282" h="158771">
                    <a:moveTo>
                      <a:pt x="0" y="14240"/>
                    </a:moveTo>
                    <a:lnTo>
                      <a:pt x="282940" y="158771"/>
                    </a:lnTo>
                    <a:lnTo>
                      <a:pt x="311282" y="144531"/>
                    </a:lnTo>
                    <a:lnTo>
                      <a:pt x="28342" y="0"/>
                    </a:lnTo>
                    <a:lnTo>
                      <a:pt x="0" y="14240"/>
                    </a:lnTo>
                    <a:close/>
                  </a:path>
                </a:pathLst>
              </a:custGeom>
              <a:solidFill>
                <a:srgbClr val="E5EBF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60" name="Freeform: Shape 9551">
                <a:extLst>
                  <a:ext uri="{FF2B5EF4-FFF2-40B4-BE49-F238E27FC236}">
                    <a16:creationId xmlns:a16="http://schemas.microsoft.com/office/drawing/2014/main" id="{C67D2FAF-CB97-819C-BFD3-86A3B4127A03}"/>
                  </a:ext>
                </a:extLst>
              </p:cNvPr>
              <p:cNvSpPr/>
              <p:nvPr/>
            </p:nvSpPr>
            <p:spPr>
              <a:xfrm>
                <a:off x="6414777" y="8080288"/>
                <a:ext cx="94951" cy="74206"/>
              </a:xfrm>
              <a:custGeom>
                <a:avLst/>
                <a:gdLst>
                  <a:gd name="connsiteX0" fmla="*/ 28342 w 28342"/>
                  <a:gd name="connsiteY0" fmla="*/ 7911 h 22150"/>
                  <a:gd name="connsiteX1" fmla="*/ 28273 w 28342"/>
                  <a:gd name="connsiteY1" fmla="*/ 0 h 22150"/>
                  <a:gd name="connsiteX2" fmla="*/ 0 w 28342"/>
                  <a:gd name="connsiteY2" fmla="*/ 14240 h 22150"/>
                  <a:gd name="connsiteX3" fmla="*/ 0 w 28342"/>
                  <a:gd name="connsiteY3" fmla="*/ 22151 h 22150"/>
                  <a:gd name="connsiteX4" fmla="*/ 28342 w 28342"/>
                  <a:gd name="connsiteY4" fmla="*/ 7911 h 2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2" h="22150">
                    <a:moveTo>
                      <a:pt x="28342" y="7911"/>
                    </a:moveTo>
                    <a:lnTo>
                      <a:pt x="28273" y="0"/>
                    </a:lnTo>
                    <a:lnTo>
                      <a:pt x="0" y="14240"/>
                    </a:lnTo>
                    <a:lnTo>
                      <a:pt x="0" y="22151"/>
                    </a:lnTo>
                    <a:lnTo>
                      <a:pt x="28342" y="7911"/>
                    </a:lnTo>
                    <a:close/>
                  </a:path>
                </a:pathLst>
              </a:custGeom>
              <a:solidFill>
                <a:srgbClr val="CBD2D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61" name="Group 660">
              <a:extLst>
                <a:ext uri="{FF2B5EF4-FFF2-40B4-BE49-F238E27FC236}">
                  <a16:creationId xmlns:a16="http://schemas.microsoft.com/office/drawing/2014/main" id="{077F8453-6387-04CC-456E-C837001BCE5A}"/>
                </a:ext>
              </a:extLst>
            </p:cNvPr>
            <p:cNvGrpSpPr/>
            <p:nvPr/>
          </p:nvGrpSpPr>
          <p:grpSpPr>
            <a:xfrm>
              <a:off x="8745555" y="2128400"/>
              <a:ext cx="1058914" cy="1474145"/>
              <a:chOff x="8124813" y="2597525"/>
              <a:chExt cx="1058914" cy="1474145"/>
            </a:xfrm>
          </p:grpSpPr>
          <p:grpSp>
            <p:nvGrpSpPr>
              <p:cNvPr id="662" name="Group 661">
                <a:extLst>
                  <a:ext uri="{FF2B5EF4-FFF2-40B4-BE49-F238E27FC236}">
                    <a16:creationId xmlns:a16="http://schemas.microsoft.com/office/drawing/2014/main" id="{068C0AFD-9CDB-AA9D-D72D-ABC30DC1CE31}"/>
                  </a:ext>
                </a:extLst>
              </p:cNvPr>
              <p:cNvGrpSpPr/>
              <p:nvPr/>
            </p:nvGrpSpPr>
            <p:grpSpPr>
              <a:xfrm>
                <a:off x="8124813" y="2597525"/>
                <a:ext cx="650124" cy="1264371"/>
                <a:chOff x="10990560" y="6165799"/>
                <a:chExt cx="631884" cy="1228898"/>
              </a:xfrm>
            </p:grpSpPr>
            <p:sp>
              <p:nvSpPr>
                <p:cNvPr id="677" name="Freeform: Shape 20">
                  <a:extLst>
                    <a:ext uri="{FF2B5EF4-FFF2-40B4-BE49-F238E27FC236}">
                      <a16:creationId xmlns:a16="http://schemas.microsoft.com/office/drawing/2014/main" id="{088DD413-19DD-E102-6463-0678087DACD7}"/>
                    </a:ext>
                  </a:extLst>
                </p:cNvPr>
                <p:cNvSpPr/>
                <p:nvPr/>
              </p:nvSpPr>
              <p:spPr>
                <a:xfrm>
                  <a:off x="11021051" y="6181707"/>
                  <a:ext cx="270561" cy="1045935"/>
                </a:xfrm>
                <a:custGeom>
                  <a:avLst/>
                  <a:gdLst>
                    <a:gd name="connsiteX0" fmla="*/ 0 w 86608"/>
                    <a:gd name="connsiteY0" fmla="*/ 334809 h 334809"/>
                    <a:gd name="connsiteX1" fmla="*/ 86609 w 86608"/>
                    <a:gd name="connsiteY1" fmla="*/ 291470 h 334809"/>
                    <a:gd name="connsiteX2" fmla="*/ 86609 w 86608"/>
                    <a:gd name="connsiteY2" fmla="*/ 0 h 334809"/>
                    <a:gd name="connsiteX3" fmla="*/ 0 w 86608"/>
                    <a:gd name="connsiteY3" fmla="*/ 43270 h 334809"/>
                    <a:gd name="connsiteX4" fmla="*/ 0 w 86608"/>
                    <a:gd name="connsiteY4" fmla="*/ 334809 h 334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08" h="334809">
                      <a:moveTo>
                        <a:pt x="0" y="334809"/>
                      </a:moveTo>
                      <a:lnTo>
                        <a:pt x="86609" y="291470"/>
                      </a:lnTo>
                      <a:lnTo>
                        <a:pt x="86609" y="0"/>
                      </a:lnTo>
                      <a:lnTo>
                        <a:pt x="0" y="43270"/>
                      </a:lnTo>
                      <a:lnTo>
                        <a:pt x="0" y="334809"/>
                      </a:lnTo>
                      <a:close/>
                    </a:path>
                  </a:pathLst>
                </a:custGeom>
                <a:solidFill>
                  <a:srgbClr val="ACB4C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78" name="Freeform: Shape 21">
                  <a:extLst>
                    <a:ext uri="{FF2B5EF4-FFF2-40B4-BE49-F238E27FC236}">
                      <a16:creationId xmlns:a16="http://schemas.microsoft.com/office/drawing/2014/main" id="{5A335635-D83F-6149-5429-38D8020FB425}"/>
                    </a:ext>
                  </a:extLst>
                </p:cNvPr>
                <p:cNvSpPr/>
                <p:nvPr/>
              </p:nvSpPr>
              <p:spPr>
                <a:xfrm>
                  <a:off x="11265489" y="6166525"/>
                  <a:ext cx="356951" cy="1089130"/>
                </a:xfrm>
                <a:custGeom>
                  <a:avLst/>
                  <a:gdLst>
                    <a:gd name="connsiteX0" fmla="*/ 0 w 114262"/>
                    <a:gd name="connsiteY0" fmla="*/ 291470 h 348636"/>
                    <a:gd name="connsiteX1" fmla="*/ 114263 w 114262"/>
                    <a:gd name="connsiteY1" fmla="*/ 348636 h 348636"/>
                    <a:gd name="connsiteX2" fmla="*/ 114263 w 114262"/>
                    <a:gd name="connsiteY2" fmla="*/ 57166 h 348636"/>
                    <a:gd name="connsiteX3" fmla="*/ 0 w 114262"/>
                    <a:gd name="connsiteY3" fmla="*/ 0 h 348636"/>
                    <a:gd name="connsiteX4" fmla="*/ 0 w 114262"/>
                    <a:gd name="connsiteY4" fmla="*/ 291470 h 34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2" h="348636">
                      <a:moveTo>
                        <a:pt x="0" y="291470"/>
                      </a:moveTo>
                      <a:lnTo>
                        <a:pt x="114263" y="348636"/>
                      </a:lnTo>
                      <a:lnTo>
                        <a:pt x="114263" y="57166"/>
                      </a:lnTo>
                      <a:lnTo>
                        <a:pt x="0" y="0"/>
                      </a:lnTo>
                      <a:lnTo>
                        <a:pt x="0" y="291470"/>
                      </a:lnTo>
                      <a:close/>
                    </a:path>
                  </a:pathLst>
                </a:custGeom>
                <a:solidFill>
                  <a:srgbClr val="ACB4C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79" name="Freeform: Shape 22">
                  <a:extLst>
                    <a:ext uri="{FF2B5EF4-FFF2-40B4-BE49-F238E27FC236}">
                      <a16:creationId xmlns:a16="http://schemas.microsoft.com/office/drawing/2014/main" id="{E89C9396-0305-6941-0A72-3D42DE779D62}"/>
                    </a:ext>
                  </a:extLst>
                </p:cNvPr>
                <p:cNvSpPr/>
                <p:nvPr/>
              </p:nvSpPr>
              <p:spPr>
                <a:xfrm>
                  <a:off x="10990560" y="6165799"/>
                  <a:ext cx="627516" cy="313757"/>
                </a:xfrm>
                <a:custGeom>
                  <a:avLst/>
                  <a:gdLst>
                    <a:gd name="connsiteX0" fmla="*/ 200872 w 200871"/>
                    <a:gd name="connsiteY0" fmla="*/ 57166 h 100435"/>
                    <a:gd name="connsiteX1" fmla="*/ 114332 w 200871"/>
                    <a:gd name="connsiteY1" fmla="*/ 100436 h 100435"/>
                    <a:gd name="connsiteX2" fmla="*/ 0 w 200871"/>
                    <a:gd name="connsiteY2" fmla="*/ 43339 h 100435"/>
                    <a:gd name="connsiteX3" fmla="*/ 86609 w 200871"/>
                    <a:gd name="connsiteY3" fmla="*/ 0 h 100435"/>
                    <a:gd name="connsiteX4" fmla="*/ 200872 w 200871"/>
                    <a:gd name="connsiteY4" fmla="*/ 57166 h 10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435">
                      <a:moveTo>
                        <a:pt x="200872" y="57166"/>
                      </a:moveTo>
                      <a:lnTo>
                        <a:pt x="114332" y="100436"/>
                      </a:lnTo>
                      <a:lnTo>
                        <a:pt x="0" y="43339"/>
                      </a:lnTo>
                      <a:lnTo>
                        <a:pt x="86609" y="0"/>
                      </a:lnTo>
                      <a:lnTo>
                        <a:pt x="200872" y="57166"/>
                      </a:lnTo>
                      <a:close/>
                    </a:path>
                  </a:pathLst>
                </a:custGeom>
                <a:solidFill>
                  <a:srgbClr val="E5EBF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80" name="Freeform: Shape 23">
                  <a:extLst>
                    <a:ext uri="{FF2B5EF4-FFF2-40B4-BE49-F238E27FC236}">
                      <a16:creationId xmlns:a16="http://schemas.microsoft.com/office/drawing/2014/main" id="{27EBE6D3-7E4D-9E0E-B9D4-4D8844B03CD1}"/>
                    </a:ext>
                  </a:extLst>
                </p:cNvPr>
                <p:cNvSpPr/>
                <p:nvPr/>
              </p:nvSpPr>
              <p:spPr>
                <a:xfrm>
                  <a:off x="10994928" y="7080510"/>
                  <a:ext cx="627516" cy="313757"/>
                </a:xfrm>
                <a:custGeom>
                  <a:avLst/>
                  <a:gdLst>
                    <a:gd name="connsiteX0" fmla="*/ 200872 w 200871"/>
                    <a:gd name="connsiteY0" fmla="*/ 57166 h 100435"/>
                    <a:gd name="connsiteX1" fmla="*/ 114332 w 200871"/>
                    <a:gd name="connsiteY1" fmla="*/ 100436 h 100435"/>
                    <a:gd name="connsiteX2" fmla="*/ 0 w 200871"/>
                    <a:gd name="connsiteY2" fmla="*/ 43270 h 100435"/>
                    <a:gd name="connsiteX3" fmla="*/ 86609 w 200871"/>
                    <a:gd name="connsiteY3" fmla="*/ 0 h 100435"/>
                    <a:gd name="connsiteX4" fmla="*/ 200872 w 200871"/>
                    <a:gd name="connsiteY4" fmla="*/ 57166 h 10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435">
                      <a:moveTo>
                        <a:pt x="200872" y="57166"/>
                      </a:moveTo>
                      <a:lnTo>
                        <a:pt x="114332" y="100436"/>
                      </a:lnTo>
                      <a:lnTo>
                        <a:pt x="0" y="43270"/>
                      </a:lnTo>
                      <a:lnTo>
                        <a:pt x="86609" y="0"/>
                      </a:lnTo>
                      <a:lnTo>
                        <a:pt x="200872" y="57166"/>
                      </a:lnTo>
                      <a:close/>
                    </a:path>
                  </a:pathLst>
                </a:custGeom>
                <a:solidFill>
                  <a:srgbClr val="65C0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81" name="Freeform: Shape 24">
                  <a:extLst>
                    <a:ext uri="{FF2B5EF4-FFF2-40B4-BE49-F238E27FC236}">
                      <a16:creationId xmlns:a16="http://schemas.microsoft.com/office/drawing/2014/main" id="{B1C42AB5-4285-2359-7740-27560C9B2633}"/>
                    </a:ext>
                  </a:extLst>
                </p:cNvPr>
                <p:cNvSpPr/>
                <p:nvPr/>
              </p:nvSpPr>
              <p:spPr>
                <a:xfrm>
                  <a:off x="10994928" y="7069335"/>
                  <a:ext cx="627516" cy="313757"/>
                </a:xfrm>
                <a:custGeom>
                  <a:avLst/>
                  <a:gdLst>
                    <a:gd name="connsiteX0" fmla="*/ 200872 w 200871"/>
                    <a:gd name="connsiteY0" fmla="*/ 57097 h 100435"/>
                    <a:gd name="connsiteX1" fmla="*/ 114332 w 200871"/>
                    <a:gd name="connsiteY1" fmla="*/ 100436 h 100435"/>
                    <a:gd name="connsiteX2" fmla="*/ 0 w 200871"/>
                    <a:gd name="connsiteY2" fmla="*/ 43270 h 100435"/>
                    <a:gd name="connsiteX3" fmla="*/ 86609 w 200871"/>
                    <a:gd name="connsiteY3" fmla="*/ 0 h 100435"/>
                    <a:gd name="connsiteX4" fmla="*/ 200872 w 200871"/>
                    <a:gd name="connsiteY4" fmla="*/ 57097 h 10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435">
                      <a:moveTo>
                        <a:pt x="200872" y="57097"/>
                      </a:moveTo>
                      <a:lnTo>
                        <a:pt x="114332" y="100436"/>
                      </a:lnTo>
                      <a:lnTo>
                        <a:pt x="0" y="43270"/>
                      </a:lnTo>
                      <a:lnTo>
                        <a:pt x="86609" y="0"/>
                      </a:lnTo>
                      <a:lnTo>
                        <a:pt x="200872" y="57097"/>
                      </a:lnTo>
                      <a:close/>
                    </a:path>
                  </a:pathLst>
                </a:custGeom>
                <a:solidFill>
                  <a:srgbClr val="E8F6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82" name="Freeform: Shape 25">
                  <a:extLst>
                    <a:ext uri="{FF2B5EF4-FFF2-40B4-BE49-F238E27FC236}">
                      <a16:creationId xmlns:a16="http://schemas.microsoft.com/office/drawing/2014/main" id="{F30C2CF2-6264-E291-FBED-30E09526FE0B}"/>
                    </a:ext>
                  </a:extLst>
                </p:cNvPr>
                <p:cNvSpPr/>
                <p:nvPr/>
              </p:nvSpPr>
              <p:spPr>
                <a:xfrm>
                  <a:off x="10994928" y="6892744"/>
                  <a:ext cx="627516" cy="313544"/>
                </a:xfrm>
                <a:custGeom>
                  <a:avLst/>
                  <a:gdLst>
                    <a:gd name="connsiteX0" fmla="*/ 200872 w 200871"/>
                    <a:gd name="connsiteY0" fmla="*/ 57097 h 100367"/>
                    <a:gd name="connsiteX1" fmla="*/ 114332 w 200871"/>
                    <a:gd name="connsiteY1" fmla="*/ 100367 h 100367"/>
                    <a:gd name="connsiteX2" fmla="*/ 0 w 200871"/>
                    <a:gd name="connsiteY2" fmla="*/ 43270 h 100367"/>
                    <a:gd name="connsiteX3" fmla="*/ 86609 w 200871"/>
                    <a:gd name="connsiteY3" fmla="*/ 0 h 100367"/>
                    <a:gd name="connsiteX4" fmla="*/ 200872 w 200871"/>
                    <a:gd name="connsiteY4" fmla="*/ 57097 h 100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367">
                      <a:moveTo>
                        <a:pt x="200872" y="57097"/>
                      </a:moveTo>
                      <a:lnTo>
                        <a:pt x="114332" y="100367"/>
                      </a:lnTo>
                      <a:lnTo>
                        <a:pt x="0" y="43270"/>
                      </a:lnTo>
                      <a:lnTo>
                        <a:pt x="86609" y="0"/>
                      </a:lnTo>
                      <a:lnTo>
                        <a:pt x="200872" y="57097"/>
                      </a:lnTo>
                      <a:close/>
                    </a:path>
                  </a:pathLst>
                </a:custGeom>
                <a:solidFill>
                  <a:srgbClr val="63738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83" name="Freeform: Shape 26">
                  <a:extLst>
                    <a:ext uri="{FF2B5EF4-FFF2-40B4-BE49-F238E27FC236}">
                      <a16:creationId xmlns:a16="http://schemas.microsoft.com/office/drawing/2014/main" id="{1451A184-4283-C7A2-2863-FACE822B4541}"/>
                    </a:ext>
                  </a:extLst>
                </p:cNvPr>
                <p:cNvSpPr/>
                <p:nvPr/>
              </p:nvSpPr>
              <p:spPr>
                <a:xfrm>
                  <a:off x="10994928" y="6876409"/>
                  <a:ext cx="627516" cy="313757"/>
                </a:xfrm>
                <a:custGeom>
                  <a:avLst/>
                  <a:gdLst>
                    <a:gd name="connsiteX0" fmla="*/ 200872 w 200871"/>
                    <a:gd name="connsiteY0" fmla="*/ 57166 h 100435"/>
                    <a:gd name="connsiteX1" fmla="*/ 114332 w 200871"/>
                    <a:gd name="connsiteY1" fmla="*/ 100436 h 100435"/>
                    <a:gd name="connsiteX2" fmla="*/ 0 w 200871"/>
                    <a:gd name="connsiteY2" fmla="*/ 43270 h 100435"/>
                    <a:gd name="connsiteX3" fmla="*/ 86609 w 200871"/>
                    <a:gd name="connsiteY3" fmla="*/ 0 h 100435"/>
                    <a:gd name="connsiteX4" fmla="*/ 200872 w 200871"/>
                    <a:gd name="connsiteY4" fmla="*/ 57166 h 10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435">
                      <a:moveTo>
                        <a:pt x="200872" y="57166"/>
                      </a:moveTo>
                      <a:lnTo>
                        <a:pt x="114332" y="100436"/>
                      </a:lnTo>
                      <a:lnTo>
                        <a:pt x="0" y="43270"/>
                      </a:lnTo>
                      <a:lnTo>
                        <a:pt x="86609" y="0"/>
                      </a:lnTo>
                      <a:lnTo>
                        <a:pt x="200872" y="57166"/>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84" name="Freeform: Shape 27">
                  <a:extLst>
                    <a:ext uri="{FF2B5EF4-FFF2-40B4-BE49-F238E27FC236}">
                      <a16:creationId xmlns:a16="http://schemas.microsoft.com/office/drawing/2014/main" id="{23144980-C06B-E779-9604-A9172D2C1A5C}"/>
                    </a:ext>
                  </a:extLst>
                </p:cNvPr>
                <p:cNvSpPr/>
                <p:nvPr/>
              </p:nvSpPr>
              <p:spPr>
                <a:xfrm>
                  <a:off x="10994928" y="6691465"/>
                  <a:ext cx="627516" cy="313757"/>
                </a:xfrm>
                <a:custGeom>
                  <a:avLst/>
                  <a:gdLst>
                    <a:gd name="connsiteX0" fmla="*/ 200872 w 200871"/>
                    <a:gd name="connsiteY0" fmla="*/ 57166 h 100435"/>
                    <a:gd name="connsiteX1" fmla="*/ 114332 w 200871"/>
                    <a:gd name="connsiteY1" fmla="*/ 100436 h 100435"/>
                    <a:gd name="connsiteX2" fmla="*/ 0 w 200871"/>
                    <a:gd name="connsiteY2" fmla="*/ 43339 h 100435"/>
                    <a:gd name="connsiteX3" fmla="*/ 86609 w 200871"/>
                    <a:gd name="connsiteY3" fmla="*/ 0 h 100435"/>
                    <a:gd name="connsiteX4" fmla="*/ 200872 w 200871"/>
                    <a:gd name="connsiteY4" fmla="*/ 57166 h 10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435">
                      <a:moveTo>
                        <a:pt x="200872" y="57166"/>
                      </a:moveTo>
                      <a:lnTo>
                        <a:pt x="114332" y="100436"/>
                      </a:lnTo>
                      <a:lnTo>
                        <a:pt x="0" y="43339"/>
                      </a:lnTo>
                      <a:lnTo>
                        <a:pt x="86609" y="0"/>
                      </a:lnTo>
                      <a:lnTo>
                        <a:pt x="200872" y="57166"/>
                      </a:lnTo>
                      <a:close/>
                    </a:path>
                  </a:pathLst>
                </a:custGeom>
                <a:solidFill>
                  <a:srgbClr val="63738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85" name="Freeform: Shape 28">
                  <a:extLst>
                    <a:ext uri="{FF2B5EF4-FFF2-40B4-BE49-F238E27FC236}">
                      <a16:creationId xmlns:a16="http://schemas.microsoft.com/office/drawing/2014/main" id="{67308D54-91B8-829F-5C67-062118AAE463}"/>
                    </a:ext>
                  </a:extLst>
                </p:cNvPr>
                <p:cNvSpPr/>
                <p:nvPr/>
              </p:nvSpPr>
              <p:spPr>
                <a:xfrm>
                  <a:off x="10994928" y="6675346"/>
                  <a:ext cx="627516" cy="313757"/>
                </a:xfrm>
                <a:custGeom>
                  <a:avLst/>
                  <a:gdLst>
                    <a:gd name="connsiteX0" fmla="*/ 200872 w 200871"/>
                    <a:gd name="connsiteY0" fmla="*/ 57166 h 100435"/>
                    <a:gd name="connsiteX1" fmla="*/ 114332 w 200871"/>
                    <a:gd name="connsiteY1" fmla="*/ 100436 h 100435"/>
                    <a:gd name="connsiteX2" fmla="*/ 0 w 200871"/>
                    <a:gd name="connsiteY2" fmla="*/ 43270 h 100435"/>
                    <a:gd name="connsiteX3" fmla="*/ 86609 w 200871"/>
                    <a:gd name="connsiteY3" fmla="*/ 0 h 100435"/>
                    <a:gd name="connsiteX4" fmla="*/ 200872 w 200871"/>
                    <a:gd name="connsiteY4" fmla="*/ 57166 h 10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435">
                      <a:moveTo>
                        <a:pt x="200872" y="57166"/>
                      </a:moveTo>
                      <a:lnTo>
                        <a:pt x="114332" y="100436"/>
                      </a:lnTo>
                      <a:lnTo>
                        <a:pt x="0" y="43270"/>
                      </a:lnTo>
                      <a:lnTo>
                        <a:pt x="86609" y="0"/>
                      </a:lnTo>
                      <a:lnTo>
                        <a:pt x="200872" y="57166"/>
                      </a:lnTo>
                      <a:close/>
                    </a:path>
                  </a:pathLst>
                </a:custGeom>
                <a:solidFill>
                  <a:srgbClr val="E8F6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86" name="Freeform: Shape 29">
                  <a:extLst>
                    <a:ext uri="{FF2B5EF4-FFF2-40B4-BE49-F238E27FC236}">
                      <a16:creationId xmlns:a16="http://schemas.microsoft.com/office/drawing/2014/main" id="{DAF03B03-3889-B3CD-8C92-73B21618C9C4}"/>
                    </a:ext>
                  </a:extLst>
                </p:cNvPr>
                <p:cNvSpPr/>
                <p:nvPr/>
              </p:nvSpPr>
              <p:spPr>
                <a:xfrm>
                  <a:off x="10994928" y="6465151"/>
                  <a:ext cx="627516" cy="313757"/>
                </a:xfrm>
                <a:custGeom>
                  <a:avLst/>
                  <a:gdLst>
                    <a:gd name="connsiteX0" fmla="*/ 200872 w 200871"/>
                    <a:gd name="connsiteY0" fmla="*/ 57166 h 100435"/>
                    <a:gd name="connsiteX1" fmla="*/ 114332 w 200871"/>
                    <a:gd name="connsiteY1" fmla="*/ 100436 h 100435"/>
                    <a:gd name="connsiteX2" fmla="*/ 0 w 200871"/>
                    <a:gd name="connsiteY2" fmla="*/ 43270 h 100435"/>
                    <a:gd name="connsiteX3" fmla="*/ 86609 w 200871"/>
                    <a:gd name="connsiteY3" fmla="*/ 0 h 100435"/>
                    <a:gd name="connsiteX4" fmla="*/ 200872 w 200871"/>
                    <a:gd name="connsiteY4" fmla="*/ 57166 h 10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435">
                      <a:moveTo>
                        <a:pt x="200872" y="57166"/>
                      </a:moveTo>
                      <a:lnTo>
                        <a:pt x="114332" y="100436"/>
                      </a:lnTo>
                      <a:lnTo>
                        <a:pt x="0" y="43270"/>
                      </a:lnTo>
                      <a:lnTo>
                        <a:pt x="86609" y="0"/>
                      </a:lnTo>
                      <a:lnTo>
                        <a:pt x="200872" y="57166"/>
                      </a:lnTo>
                      <a:close/>
                    </a:path>
                  </a:pathLst>
                </a:custGeom>
                <a:solidFill>
                  <a:srgbClr val="63738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87" name="Freeform: Shape 30">
                  <a:extLst>
                    <a:ext uri="{FF2B5EF4-FFF2-40B4-BE49-F238E27FC236}">
                      <a16:creationId xmlns:a16="http://schemas.microsoft.com/office/drawing/2014/main" id="{9922D1B7-1CE4-5169-C39F-A1507DF91E72}"/>
                    </a:ext>
                  </a:extLst>
                </p:cNvPr>
                <p:cNvSpPr/>
                <p:nvPr/>
              </p:nvSpPr>
              <p:spPr>
                <a:xfrm>
                  <a:off x="10994928" y="6449031"/>
                  <a:ext cx="627516" cy="313544"/>
                </a:xfrm>
                <a:custGeom>
                  <a:avLst/>
                  <a:gdLst>
                    <a:gd name="connsiteX0" fmla="*/ 200872 w 200871"/>
                    <a:gd name="connsiteY0" fmla="*/ 57097 h 100367"/>
                    <a:gd name="connsiteX1" fmla="*/ 114332 w 200871"/>
                    <a:gd name="connsiteY1" fmla="*/ 100367 h 100367"/>
                    <a:gd name="connsiteX2" fmla="*/ 0 w 200871"/>
                    <a:gd name="connsiteY2" fmla="*/ 43270 h 100367"/>
                    <a:gd name="connsiteX3" fmla="*/ 86609 w 200871"/>
                    <a:gd name="connsiteY3" fmla="*/ 0 h 100367"/>
                    <a:gd name="connsiteX4" fmla="*/ 200872 w 200871"/>
                    <a:gd name="connsiteY4" fmla="*/ 57097 h 100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367">
                      <a:moveTo>
                        <a:pt x="200872" y="57097"/>
                      </a:moveTo>
                      <a:lnTo>
                        <a:pt x="114332" y="100367"/>
                      </a:lnTo>
                      <a:lnTo>
                        <a:pt x="0" y="43270"/>
                      </a:lnTo>
                      <a:lnTo>
                        <a:pt x="86609" y="0"/>
                      </a:lnTo>
                      <a:lnTo>
                        <a:pt x="200872" y="57097"/>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88" name="Freeform: Shape 31">
                  <a:extLst>
                    <a:ext uri="{FF2B5EF4-FFF2-40B4-BE49-F238E27FC236}">
                      <a16:creationId xmlns:a16="http://schemas.microsoft.com/office/drawing/2014/main" id="{B272ABFB-E9C1-8071-AB88-F510514A1C1B}"/>
                    </a:ext>
                  </a:extLst>
                </p:cNvPr>
                <p:cNvSpPr/>
                <p:nvPr/>
              </p:nvSpPr>
              <p:spPr>
                <a:xfrm>
                  <a:off x="11352098" y="6347044"/>
                  <a:ext cx="270346" cy="1045935"/>
                </a:xfrm>
                <a:custGeom>
                  <a:avLst/>
                  <a:gdLst>
                    <a:gd name="connsiteX0" fmla="*/ 0 w 86539"/>
                    <a:gd name="connsiteY0" fmla="*/ 334809 h 334809"/>
                    <a:gd name="connsiteX1" fmla="*/ 86540 w 86539"/>
                    <a:gd name="connsiteY1" fmla="*/ 291470 h 334809"/>
                    <a:gd name="connsiteX2" fmla="*/ 86540 w 86539"/>
                    <a:gd name="connsiteY2" fmla="*/ 0 h 334809"/>
                    <a:gd name="connsiteX3" fmla="*/ 0 w 86539"/>
                    <a:gd name="connsiteY3" fmla="*/ 43270 h 334809"/>
                    <a:gd name="connsiteX4" fmla="*/ 0 w 86539"/>
                    <a:gd name="connsiteY4" fmla="*/ 334809 h 334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39" h="334809">
                      <a:moveTo>
                        <a:pt x="0" y="334809"/>
                      </a:moveTo>
                      <a:lnTo>
                        <a:pt x="86540" y="291470"/>
                      </a:lnTo>
                      <a:lnTo>
                        <a:pt x="86540" y="0"/>
                      </a:lnTo>
                      <a:lnTo>
                        <a:pt x="0" y="43270"/>
                      </a:lnTo>
                      <a:lnTo>
                        <a:pt x="0" y="334809"/>
                      </a:lnTo>
                      <a:close/>
                    </a:path>
                  </a:pathLst>
                </a:custGeom>
                <a:solidFill>
                  <a:srgbClr val="ACB4C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89" name="Freeform: Shape 6850">
                  <a:extLst>
                    <a:ext uri="{FF2B5EF4-FFF2-40B4-BE49-F238E27FC236}">
                      <a16:creationId xmlns:a16="http://schemas.microsoft.com/office/drawing/2014/main" id="{91B520D1-CF3F-8DB2-D2E1-05FF3A2F300B}"/>
                    </a:ext>
                  </a:extLst>
                </p:cNvPr>
                <p:cNvSpPr/>
                <p:nvPr/>
              </p:nvSpPr>
              <p:spPr>
                <a:xfrm>
                  <a:off x="10994497" y="6305567"/>
                  <a:ext cx="356951" cy="1089130"/>
                </a:xfrm>
                <a:custGeom>
                  <a:avLst/>
                  <a:gdLst>
                    <a:gd name="connsiteX0" fmla="*/ 0 w 114262"/>
                    <a:gd name="connsiteY0" fmla="*/ 0 h 348636"/>
                    <a:gd name="connsiteX1" fmla="*/ 0 w 114262"/>
                    <a:gd name="connsiteY1" fmla="*/ 291470 h 348636"/>
                    <a:gd name="connsiteX2" fmla="*/ 114263 w 114262"/>
                    <a:gd name="connsiteY2" fmla="*/ 348636 h 348636"/>
                    <a:gd name="connsiteX3" fmla="*/ 114263 w 114262"/>
                    <a:gd name="connsiteY3" fmla="*/ 57166 h 348636"/>
                    <a:gd name="connsiteX4" fmla="*/ 0 w 114262"/>
                    <a:gd name="connsiteY4" fmla="*/ 0 h 348636"/>
                    <a:gd name="connsiteX5" fmla="*/ 9700 w 114262"/>
                    <a:gd name="connsiteY5" fmla="*/ 14515 h 348636"/>
                    <a:gd name="connsiteX6" fmla="*/ 104563 w 114262"/>
                    <a:gd name="connsiteY6" fmla="*/ 61981 h 348636"/>
                    <a:gd name="connsiteX7" fmla="*/ 104563 w 114262"/>
                    <a:gd name="connsiteY7" fmla="*/ 334052 h 348636"/>
                    <a:gd name="connsiteX8" fmla="*/ 9700 w 114262"/>
                    <a:gd name="connsiteY8" fmla="*/ 286586 h 348636"/>
                    <a:gd name="connsiteX9" fmla="*/ 9700 w 114262"/>
                    <a:gd name="connsiteY9" fmla="*/ 14515 h 34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262" h="348636">
                      <a:moveTo>
                        <a:pt x="0" y="0"/>
                      </a:moveTo>
                      <a:lnTo>
                        <a:pt x="0" y="291470"/>
                      </a:lnTo>
                      <a:lnTo>
                        <a:pt x="114263" y="348636"/>
                      </a:lnTo>
                      <a:lnTo>
                        <a:pt x="114263" y="57166"/>
                      </a:lnTo>
                      <a:lnTo>
                        <a:pt x="0" y="0"/>
                      </a:lnTo>
                      <a:close/>
                      <a:moveTo>
                        <a:pt x="9700" y="14515"/>
                      </a:moveTo>
                      <a:lnTo>
                        <a:pt x="104563" y="61981"/>
                      </a:lnTo>
                      <a:lnTo>
                        <a:pt x="104563" y="334052"/>
                      </a:lnTo>
                      <a:lnTo>
                        <a:pt x="9700" y="286586"/>
                      </a:lnTo>
                      <a:lnTo>
                        <a:pt x="9700" y="14515"/>
                      </a:lnTo>
                      <a:close/>
                    </a:path>
                  </a:pathLst>
                </a:custGeom>
                <a:solidFill>
                  <a:srgbClr val="CBD2D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63" name="Group 662">
                <a:extLst>
                  <a:ext uri="{FF2B5EF4-FFF2-40B4-BE49-F238E27FC236}">
                    <a16:creationId xmlns:a16="http://schemas.microsoft.com/office/drawing/2014/main" id="{8ED6E86D-00FE-FE5C-250B-27403E55A817}"/>
                  </a:ext>
                </a:extLst>
              </p:cNvPr>
              <p:cNvGrpSpPr/>
              <p:nvPr/>
            </p:nvGrpSpPr>
            <p:grpSpPr>
              <a:xfrm>
                <a:off x="8533603" y="2807299"/>
                <a:ext cx="650124" cy="1264371"/>
                <a:chOff x="10990560" y="6165799"/>
                <a:chExt cx="631884" cy="1228898"/>
              </a:xfrm>
            </p:grpSpPr>
            <p:sp>
              <p:nvSpPr>
                <p:cNvPr id="664" name="Freeform: Shape 20">
                  <a:extLst>
                    <a:ext uri="{FF2B5EF4-FFF2-40B4-BE49-F238E27FC236}">
                      <a16:creationId xmlns:a16="http://schemas.microsoft.com/office/drawing/2014/main" id="{741310AC-D40D-5E95-D27B-788285049DAF}"/>
                    </a:ext>
                  </a:extLst>
                </p:cNvPr>
                <p:cNvSpPr/>
                <p:nvPr/>
              </p:nvSpPr>
              <p:spPr>
                <a:xfrm>
                  <a:off x="11021051" y="6181707"/>
                  <a:ext cx="270561" cy="1045935"/>
                </a:xfrm>
                <a:custGeom>
                  <a:avLst/>
                  <a:gdLst>
                    <a:gd name="connsiteX0" fmla="*/ 0 w 86608"/>
                    <a:gd name="connsiteY0" fmla="*/ 334809 h 334809"/>
                    <a:gd name="connsiteX1" fmla="*/ 86609 w 86608"/>
                    <a:gd name="connsiteY1" fmla="*/ 291470 h 334809"/>
                    <a:gd name="connsiteX2" fmla="*/ 86609 w 86608"/>
                    <a:gd name="connsiteY2" fmla="*/ 0 h 334809"/>
                    <a:gd name="connsiteX3" fmla="*/ 0 w 86608"/>
                    <a:gd name="connsiteY3" fmla="*/ 43270 h 334809"/>
                    <a:gd name="connsiteX4" fmla="*/ 0 w 86608"/>
                    <a:gd name="connsiteY4" fmla="*/ 334809 h 334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08" h="334809">
                      <a:moveTo>
                        <a:pt x="0" y="334809"/>
                      </a:moveTo>
                      <a:lnTo>
                        <a:pt x="86609" y="291470"/>
                      </a:lnTo>
                      <a:lnTo>
                        <a:pt x="86609" y="0"/>
                      </a:lnTo>
                      <a:lnTo>
                        <a:pt x="0" y="43270"/>
                      </a:lnTo>
                      <a:lnTo>
                        <a:pt x="0" y="334809"/>
                      </a:lnTo>
                      <a:close/>
                    </a:path>
                  </a:pathLst>
                </a:custGeom>
                <a:solidFill>
                  <a:srgbClr val="ACB4C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65" name="Freeform: Shape 21">
                  <a:extLst>
                    <a:ext uri="{FF2B5EF4-FFF2-40B4-BE49-F238E27FC236}">
                      <a16:creationId xmlns:a16="http://schemas.microsoft.com/office/drawing/2014/main" id="{F75C49DA-9FAF-62A1-7C90-2316BE3822E4}"/>
                    </a:ext>
                  </a:extLst>
                </p:cNvPr>
                <p:cNvSpPr/>
                <p:nvPr/>
              </p:nvSpPr>
              <p:spPr>
                <a:xfrm>
                  <a:off x="11265489" y="6166525"/>
                  <a:ext cx="356951" cy="1089130"/>
                </a:xfrm>
                <a:custGeom>
                  <a:avLst/>
                  <a:gdLst>
                    <a:gd name="connsiteX0" fmla="*/ 0 w 114262"/>
                    <a:gd name="connsiteY0" fmla="*/ 291470 h 348636"/>
                    <a:gd name="connsiteX1" fmla="*/ 114263 w 114262"/>
                    <a:gd name="connsiteY1" fmla="*/ 348636 h 348636"/>
                    <a:gd name="connsiteX2" fmla="*/ 114263 w 114262"/>
                    <a:gd name="connsiteY2" fmla="*/ 57166 h 348636"/>
                    <a:gd name="connsiteX3" fmla="*/ 0 w 114262"/>
                    <a:gd name="connsiteY3" fmla="*/ 0 h 348636"/>
                    <a:gd name="connsiteX4" fmla="*/ 0 w 114262"/>
                    <a:gd name="connsiteY4" fmla="*/ 291470 h 34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2" h="348636">
                      <a:moveTo>
                        <a:pt x="0" y="291470"/>
                      </a:moveTo>
                      <a:lnTo>
                        <a:pt x="114263" y="348636"/>
                      </a:lnTo>
                      <a:lnTo>
                        <a:pt x="114263" y="57166"/>
                      </a:lnTo>
                      <a:lnTo>
                        <a:pt x="0" y="0"/>
                      </a:lnTo>
                      <a:lnTo>
                        <a:pt x="0" y="291470"/>
                      </a:lnTo>
                      <a:close/>
                    </a:path>
                  </a:pathLst>
                </a:custGeom>
                <a:solidFill>
                  <a:srgbClr val="ACB4C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66" name="Freeform: Shape 22">
                  <a:extLst>
                    <a:ext uri="{FF2B5EF4-FFF2-40B4-BE49-F238E27FC236}">
                      <a16:creationId xmlns:a16="http://schemas.microsoft.com/office/drawing/2014/main" id="{97174D91-16F0-20EE-C9AB-5148D3B009FA}"/>
                    </a:ext>
                  </a:extLst>
                </p:cNvPr>
                <p:cNvSpPr/>
                <p:nvPr/>
              </p:nvSpPr>
              <p:spPr>
                <a:xfrm>
                  <a:off x="10990560" y="6165799"/>
                  <a:ext cx="627516" cy="313757"/>
                </a:xfrm>
                <a:custGeom>
                  <a:avLst/>
                  <a:gdLst>
                    <a:gd name="connsiteX0" fmla="*/ 200872 w 200871"/>
                    <a:gd name="connsiteY0" fmla="*/ 57166 h 100435"/>
                    <a:gd name="connsiteX1" fmla="*/ 114332 w 200871"/>
                    <a:gd name="connsiteY1" fmla="*/ 100436 h 100435"/>
                    <a:gd name="connsiteX2" fmla="*/ 0 w 200871"/>
                    <a:gd name="connsiteY2" fmla="*/ 43339 h 100435"/>
                    <a:gd name="connsiteX3" fmla="*/ 86609 w 200871"/>
                    <a:gd name="connsiteY3" fmla="*/ 0 h 100435"/>
                    <a:gd name="connsiteX4" fmla="*/ 200872 w 200871"/>
                    <a:gd name="connsiteY4" fmla="*/ 57166 h 10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435">
                      <a:moveTo>
                        <a:pt x="200872" y="57166"/>
                      </a:moveTo>
                      <a:lnTo>
                        <a:pt x="114332" y="100436"/>
                      </a:lnTo>
                      <a:lnTo>
                        <a:pt x="0" y="43339"/>
                      </a:lnTo>
                      <a:lnTo>
                        <a:pt x="86609" y="0"/>
                      </a:lnTo>
                      <a:lnTo>
                        <a:pt x="200872" y="57166"/>
                      </a:lnTo>
                      <a:close/>
                    </a:path>
                  </a:pathLst>
                </a:custGeom>
                <a:solidFill>
                  <a:srgbClr val="E5EBF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67" name="Freeform: Shape 23">
                  <a:extLst>
                    <a:ext uri="{FF2B5EF4-FFF2-40B4-BE49-F238E27FC236}">
                      <a16:creationId xmlns:a16="http://schemas.microsoft.com/office/drawing/2014/main" id="{C2724708-3D36-D822-1022-B16A25D20187}"/>
                    </a:ext>
                  </a:extLst>
                </p:cNvPr>
                <p:cNvSpPr/>
                <p:nvPr/>
              </p:nvSpPr>
              <p:spPr>
                <a:xfrm>
                  <a:off x="10994928" y="7080510"/>
                  <a:ext cx="627516" cy="313757"/>
                </a:xfrm>
                <a:custGeom>
                  <a:avLst/>
                  <a:gdLst>
                    <a:gd name="connsiteX0" fmla="*/ 200872 w 200871"/>
                    <a:gd name="connsiteY0" fmla="*/ 57166 h 100435"/>
                    <a:gd name="connsiteX1" fmla="*/ 114332 w 200871"/>
                    <a:gd name="connsiteY1" fmla="*/ 100436 h 100435"/>
                    <a:gd name="connsiteX2" fmla="*/ 0 w 200871"/>
                    <a:gd name="connsiteY2" fmla="*/ 43270 h 100435"/>
                    <a:gd name="connsiteX3" fmla="*/ 86609 w 200871"/>
                    <a:gd name="connsiteY3" fmla="*/ 0 h 100435"/>
                    <a:gd name="connsiteX4" fmla="*/ 200872 w 200871"/>
                    <a:gd name="connsiteY4" fmla="*/ 57166 h 10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435">
                      <a:moveTo>
                        <a:pt x="200872" y="57166"/>
                      </a:moveTo>
                      <a:lnTo>
                        <a:pt x="114332" y="100436"/>
                      </a:lnTo>
                      <a:lnTo>
                        <a:pt x="0" y="43270"/>
                      </a:lnTo>
                      <a:lnTo>
                        <a:pt x="86609" y="0"/>
                      </a:lnTo>
                      <a:lnTo>
                        <a:pt x="200872" y="57166"/>
                      </a:lnTo>
                      <a:close/>
                    </a:path>
                  </a:pathLst>
                </a:custGeom>
                <a:solidFill>
                  <a:srgbClr val="65C0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68" name="Freeform: Shape 24">
                  <a:extLst>
                    <a:ext uri="{FF2B5EF4-FFF2-40B4-BE49-F238E27FC236}">
                      <a16:creationId xmlns:a16="http://schemas.microsoft.com/office/drawing/2014/main" id="{F89CB778-4A74-5C61-A3B3-06F042A349F6}"/>
                    </a:ext>
                  </a:extLst>
                </p:cNvPr>
                <p:cNvSpPr/>
                <p:nvPr/>
              </p:nvSpPr>
              <p:spPr>
                <a:xfrm>
                  <a:off x="10994928" y="7069335"/>
                  <a:ext cx="627516" cy="313757"/>
                </a:xfrm>
                <a:custGeom>
                  <a:avLst/>
                  <a:gdLst>
                    <a:gd name="connsiteX0" fmla="*/ 200872 w 200871"/>
                    <a:gd name="connsiteY0" fmla="*/ 57097 h 100435"/>
                    <a:gd name="connsiteX1" fmla="*/ 114332 w 200871"/>
                    <a:gd name="connsiteY1" fmla="*/ 100436 h 100435"/>
                    <a:gd name="connsiteX2" fmla="*/ 0 w 200871"/>
                    <a:gd name="connsiteY2" fmla="*/ 43270 h 100435"/>
                    <a:gd name="connsiteX3" fmla="*/ 86609 w 200871"/>
                    <a:gd name="connsiteY3" fmla="*/ 0 h 100435"/>
                    <a:gd name="connsiteX4" fmla="*/ 200872 w 200871"/>
                    <a:gd name="connsiteY4" fmla="*/ 57097 h 10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435">
                      <a:moveTo>
                        <a:pt x="200872" y="57097"/>
                      </a:moveTo>
                      <a:lnTo>
                        <a:pt x="114332" y="100436"/>
                      </a:lnTo>
                      <a:lnTo>
                        <a:pt x="0" y="43270"/>
                      </a:lnTo>
                      <a:lnTo>
                        <a:pt x="86609" y="0"/>
                      </a:lnTo>
                      <a:lnTo>
                        <a:pt x="200872" y="57097"/>
                      </a:lnTo>
                      <a:close/>
                    </a:path>
                  </a:pathLst>
                </a:custGeom>
                <a:solidFill>
                  <a:srgbClr val="E8F6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69" name="Freeform: Shape 25">
                  <a:extLst>
                    <a:ext uri="{FF2B5EF4-FFF2-40B4-BE49-F238E27FC236}">
                      <a16:creationId xmlns:a16="http://schemas.microsoft.com/office/drawing/2014/main" id="{794BCB3A-82E2-CD64-9B97-6114118343D7}"/>
                    </a:ext>
                  </a:extLst>
                </p:cNvPr>
                <p:cNvSpPr/>
                <p:nvPr/>
              </p:nvSpPr>
              <p:spPr>
                <a:xfrm>
                  <a:off x="10994928" y="6892744"/>
                  <a:ext cx="627516" cy="313544"/>
                </a:xfrm>
                <a:custGeom>
                  <a:avLst/>
                  <a:gdLst>
                    <a:gd name="connsiteX0" fmla="*/ 200872 w 200871"/>
                    <a:gd name="connsiteY0" fmla="*/ 57097 h 100367"/>
                    <a:gd name="connsiteX1" fmla="*/ 114332 w 200871"/>
                    <a:gd name="connsiteY1" fmla="*/ 100367 h 100367"/>
                    <a:gd name="connsiteX2" fmla="*/ 0 w 200871"/>
                    <a:gd name="connsiteY2" fmla="*/ 43270 h 100367"/>
                    <a:gd name="connsiteX3" fmla="*/ 86609 w 200871"/>
                    <a:gd name="connsiteY3" fmla="*/ 0 h 100367"/>
                    <a:gd name="connsiteX4" fmla="*/ 200872 w 200871"/>
                    <a:gd name="connsiteY4" fmla="*/ 57097 h 100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367">
                      <a:moveTo>
                        <a:pt x="200872" y="57097"/>
                      </a:moveTo>
                      <a:lnTo>
                        <a:pt x="114332" y="100367"/>
                      </a:lnTo>
                      <a:lnTo>
                        <a:pt x="0" y="43270"/>
                      </a:lnTo>
                      <a:lnTo>
                        <a:pt x="86609" y="0"/>
                      </a:lnTo>
                      <a:lnTo>
                        <a:pt x="200872" y="57097"/>
                      </a:lnTo>
                      <a:close/>
                    </a:path>
                  </a:pathLst>
                </a:custGeom>
                <a:solidFill>
                  <a:srgbClr val="63738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70" name="Freeform: Shape 26">
                  <a:extLst>
                    <a:ext uri="{FF2B5EF4-FFF2-40B4-BE49-F238E27FC236}">
                      <a16:creationId xmlns:a16="http://schemas.microsoft.com/office/drawing/2014/main" id="{789FCCEA-1686-2A5B-B292-DE04B7D0BC0B}"/>
                    </a:ext>
                  </a:extLst>
                </p:cNvPr>
                <p:cNvSpPr/>
                <p:nvPr/>
              </p:nvSpPr>
              <p:spPr>
                <a:xfrm>
                  <a:off x="10994928" y="6876409"/>
                  <a:ext cx="627516" cy="313757"/>
                </a:xfrm>
                <a:custGeom>
                  <a:avLst/>
                  <a:gdLst>
                    <a:gd name="connsiteX0" fmla="*/ 200872 w 200871"/>
                    <a:gd name="connsiteY0" fmla="*/ 57166 h 100435"/>
                    <a:gd name="connsiteX1" fmla="*/ 114332 w 200871"/>
                    <a:gd name="connsiteY1" fmla="*/ 100436 h 100435"/>
                    <a:gd name="connsiteX2" fmla="*/ 0 w 200871"/>
                    <a:gd name="connsiteY2" fmla="*/ 43270 h 100435"/>
                    <a:gd name="connsiteX3" fmla="*/ 86609 w 200871"/>
                    <a:gd name="connsiteY3" fmla="*/ 0 h 100435"/>
                    <a:gd name="connsiteX4" fmla="*/ 200872 w 200871"/>
                    <a:gd name="connsiteY4" fmla="*/ 57166 h 10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435">
                      <a:moveTo>
                        <a:pt x="200872" y="57166"/>
                      </a:moveTo>
                      <a:lnTo>
                        <a:pt x="114332" y="100436"/>
                      </a:lnTo>
                      <a:lnTo>
                        <a:pt x="0" y="43270"/>
                      </a:lnTo>
                      <a:lnTo>
                        <a:pt x="86609" y="0"/>
                      </a:lnTo>
                      <a:lnTo>
                        <a:pt x="200872" y="57166"/>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71" name="Freeform: Shape 27">
                  <a:extLst>
                    <a:ext uri="{FF2B5EF4-FFF2-40B4-BE49-F238E27FC236}">
                      <a16:creationId xmlns:a16="http://schemas.microsoft.com/office/drawing/2014/main" id="{C2126D7F-EB42-6F02-7F84-1006D0272928}"/>
                    </a:ext>
                  </a:extLst>
                </p:cNvPr>
                <p:cNvSpPr/>
                <p:nvPr/>
              </p:nvSpPr>
              <p:spPr>
                <a:xfrm>
                  <a:off x="10994928" y="6691465"/>
                  <a:ext cx="627516" cy="313757"/>
                </a:xfrm>
                <a:custGeom>
                  <a:avLst/>
                  <a:gdLst>
                    <a:gd name="connsiteX0" fmla="*/ 200872 w 200871"/>
                    <a:gd name="connsiteY0" fmla="*/ 57166 h 100435"/>
                    <a:gd name="connsiteX1" fmla="*/ 114332 w 200871"/>
                    <a:gd name="connsiteY1" fmla="*/ 100436 h 100435"/>
                    <a:gd name="connsiteX2" fmla="*/ 0 w 200871"/>
                    <a:gd name="connsiteY2" fmla="*/ 43339 h 100435"/>
                    <a:gd name="connsiteX3" fmla="*/ 86609 w 200871"/>
                    <a:gd name="connsiteY3" fmla="*/ 0 h 100435"/>
                    <a:gd name="connsiteX4" fmla="*/ 200872 w 200871"/>
                    <a:gd name="connsiteY4" fmla="*/ 57166 h 10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435">
                      <a:moveTo>
                        <a:pt x="200872" y="57166"/>
                      </a:moveTo>
                      <a:lnTo>
                        <a:pt x="114332" y="100436"/>
                      </a:lnTo>
                      <a:lnTo>
                        <a:pt x="0" y="43339"/>
                      </a:lnTo>
                      <a:lnTo>
                        <a:pt x="86609" y="0"/>
                      </a:lnTo>
                      <a:lnTo>
                        <a:pt x="200872" y="57166"/>
                      </a:lnTo>
                      <a:close/>
                    </a:path>
                  </a:pathLst>
                </a:custGeom>
                <a:solidFill>
                  <a:srgbClr val="63738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72" name="Freeform: Shape 28">
                  <a:extLst>
                    <a:ext uri="{FF2B5EF4-FFF2-40B4-BE49-F238E27FC236}">
                      <a16:creationId xmlns:a16="http://schemas.microsoft.com/office/drawing/2014/main" id="{1D28456A-D75C-E316-4A05-0C157B712F99}"/>
                    </a:ext>
                  </a:extLst>
                </p:cNvPr>
                <p:cNvSpPr/>
                <p:nvPr/>
              </p:nvSpPr>
              <p:spPr>
                <a:xfrm>
                  <a:off x="10994928" y="6675346"/>
                  <a:ext cx="627516" cy="313757"/>
                </a:xfrm>
                <a:custGeom>
                  <a:avLst/>
                  <a:gdLst>
                    <a:gd name="connsiteX0" fmla="*/ 200872 w 200871"/>
                    <a:gd name="connsiteY0" fmla="*/ 57166 h 100435"/>
                    <a:gd name="connsiteX1" fmla="*/ 114332 w 200871"/>
                    <a:gd name="connsiteY1" fmla="*/ 100436 h 100435"/>
                    <a:gd name="connsiteX2" fmla="*/ 0 w 200871"/>
                    <a:gd name="connsiteY2" fmla="*/ 43270 h 100435"/>
                    <a:gd name="connsiteX3" fmla="*/ 86609 w 200871"/>
                    <a:gd name="connsiteY3" fmla="*/ 0 h 100435"/>
                    <a:gd name="connsiteX4" fmla="*/ 200872 w 200871"/>
                    <a:gd name="connsiteY4" fmla="*/ 57166 h 10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435">
                      <a:moveTo>
                        <a:pt x="200872" y="57166"/>
                      </a:moveTo>
                      <a:lnTo>
                        <a:pt x="114332" y="100436"/>
                      </a:lnTo>
                      <a:lnTo>
                        <a:pt x="0" y="43270"/>
                      </a:lnTo>
                      <a:lnTo>
                        <a:pt x="86609" y="0"/>
                      </a:lnTo>
                      <a:lnTo>
                        <a:pt x="200872" y="57166"/>
                      </a:lnTo>
                      <a:close/>
                    </a:path>
                  </a:pathLst>
                </a:custGeom>
                <a:solidFill>
                  <a:srgbClr val="E8F6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73" name="Freeform: Shape 29">
                  <a:extLst>
                    <a:ext uri="{FF2B5EF4-FFF2-40B4-BE49-F238E27FC236}">
                      <a16:creationId xmlns:a16="http://schemas.microsoft.com/office/drawing/2014/main" id="{9DB3FA0D-289D-2AE3-DEE2-757F956ED454}"/>
                    </a:ext>
                  </a:extLst>
                </p:cNvPr>
                <p:cNvSpPr/>
                <p:nvPr/>
              </p:nvSpPr>
              <p:spPr>
                <a:xfrm>
                  <a:off x="10994928" y="6465151"/>
                  <a:ext cx="627516" cy="313757"/>
                </a:xfrm>
                <a:custGeom>
                  <a:avLst/>
                  <a:gdLst>
                    <a:gd name="connsiteX0" fmla="*/ 200872 w 200871"/>
                    <a:gd name="connsiteY0" fmla="*/ 57166 h 100435"/>
                    <a:gd name="connsiteX1" fmla="*/ 114332 w 200871"/>
                    <a:gd name="connsiteY1" fmla="*/ 100436 h 100435"/>
                    <a:gd name="connsiteX2" fmla="*/ 0 w 200871"/>
                    <a:gd name="connsiteY2" fmla="*/ 43270 h 100435"/>
                    <a:gd name="connsiteX3" fmla="*/ 86609 w 200871"/>
                    <a:gd name="connsiteY3" fmla="*/ 0 h 100435"/>
                    <a:gd name="connsiteX4" fmla="*/ 200872 w 200871"/>
                    <a:gd name="connsiteY4" fmla="*/ 57166 h 10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435">
                      <a:moveTo>
                        <a:pt x="200872" y="57166"/>
                      </a:moveTo>
                      <a:lnTo>
                        <a:pt x="114332" y="100436"/>
                      </a:lnTo>
                      <a:lnTo>
                        <a:pt x="0" y="43270"/>
                      </a:lnTo>
                      <a:lnTo>
                        <a:pt x="86609" y="0"/>
                      </a:lnTo>
                      <a:lnTo>
                        <a:pt x="200872" y="57166"/>
                      </a:lnTo>
                      <a:close/>
                    </a:path>
                  </a:pathLst>
                </a:custGeom>
                <a:solidFill>
                  <a:srgbClr val="63738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74" name="Freeform: Shape 30">
                  <a:extLst>
                    <a:ext uri="{FF2B5EF4-FFF2-40B4-BE49-F238E27FC236}">
                      <a16:creationId xmlns:a16="http://schemas.microsoft.com/office/drawing/2014/main" id="{739D3286-A57D-F416-3D5F-CD980862FD97}"/>
                    </a:ext>
                  </a:extLst>
                </p:cNvPr>
                <p:cNvSpPr/>
                <p:nvPr/>
              </p:nvSpPr>
              <p:spPr>
                <a:xfrm>
                  <a:off x="10994928" y="6449031"/>
                  <a:ext cx="627516" cy="313544"/>
                </a:xfrm>
                <a:custGeom>
                  <a:avLst/>
                  <a:gdLst>
                    <a:gd name="connsiteX0" fmla="*/ 200872 w 200871"/>
                    <a:gd name="connsiteY0" fmla="*/ 57097 h 100367"/>
                    <a:gd name="connsiteX1" fmla="*/ 114332 w 200871"/>
                    <a:gd name="connsiteY1" fmla="*/ 100367 h 100367"/>
                    <a:gd name="connsiteX2" fmla="*/ 0 w 200871"/>
                    <a:gd name="connsiteY2" fmla="*/ 43270 h 100367"/>
                    <a:gd name="connsiteX3" fmla="*/ 86609 w 200871"/>
                    <a:gd name="connsiteY3" fmla="*/ 0 h 100367"/>
                    <a:gd name="connsiteX4" fmla="*/ 200872 w 200871"/>
                    <a:gd name="connsiteY4" fmla="*/ 57097 h 100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71" h="100367">
                      <a:moveTo>
                        <a:pt x="200872" y="57097"/>
                      </a:moveTo>
                      <a:lnTo>
                        <a:pt x="114332" y="100367"/>
                      </a:lnTo>
                      <a:lnTo>
                        <a:pt x="0" y="43270"/>
                      </a:lnTo>
                      <a:lnTo>
                        <a:pt x="86609" y="0"/>
                      </a:lnTo>
                      <a:lnTo>
                        <a:pt x="200872" y="57097"/>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75" name="Freeform: Shape 31">
                  <a:extLst>
                    <a:ext uri="{FF2B5EF4-FFF2-40B4-BE49-F238E27FC236}">
                      <a16:creationId xmlns:a16="http://schemas.microsoft.com/office/drawing/2014/main" id="{20CD152C-7CDB-C543-680B-8E06ED95CE07}"/>
                    </a:ext>
                  </a:extLst>
                </p:cNvPr>
                <p:cNvSpPr/>
                <p:nvPr/>
              </p:nvSpPr>
              <p:spPr>
                <a:xfrm>
                  <a:off x="11352098" y="6347044"/>
                  <a:ext cx="270346" cy="1045935"/>
                </a:xfrm>
                <a:custGeom>
                  <a:avLst/>
                  <a:gdLst>
                    <a:gd name="connsiteX0" fmla="*/ 0 w 86539"/>
                    <a:gd name="connsiteY0" fmla="*/ 334809 h 334809"/>
                    <a:gd name="connsiteX1" fmla="*/ 86540 w 86539"/>
                    <a:gd name="connsiteY1" fmla="*/ 291470 h 334809"/>
                    <a:gd name="connsiteX2" fmla="*/ 86540 w 86539"/>
                    <a:gd name="connsiteY2" fmla="*/ 0 h 334809"/>
                    <a:gd name="connsiteX3" fmla="*/ 0 w 86539"/>
                    <a:gd name="connsiteY3" fmla="*/ 43270 h 334809"/>
                    <a:gd name="connsiteX4" fmla="*/ 0 w 86539"/>
                    <a:gd name="connsiteY4" fmla="*/ 334809 h 334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39" h="334809">
                      <a:moveTo>
                        <a:pt x="0" y="334809"/>
                      </a:moveTo>
                      <a:lnTo>
                        <a:pt x="86540" y="291470"/>
                      </a:lnTo>
                      <a:lnTo>
                        <a:pt x="86540" y="0"/>
                      </a:lnTo>
                      <a:lnTo>
                        <a:pt x="0" y="43270"/>
                      </a:lnTo>
                      <a:lnTo>
                        <a:pt x="0" y="334809"/>
                      </a:lnTo>
                      <a:close/>
                    </a:path>
                  </a:pathLst>
                </a:custGeom>
                <a:solidFill>
                  <a:srgbClr val="ACB4C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76" name="Freeform: Shape 6850">
                  <a:extLst>
                    <a:ext uri="{FF2B5EF4-FFF2-40B4-BE49-F238E27FC236}">
                      <a16:creationId xmlns:a16="http://schemas.microsoft.com/office/drawing/2014/main" id="{96830AA3-A38E-3D56-A408-698F233C73FD}"/>
                    </a:ext>
                  </a:extLst>
                </p:cNvPr>
                <p:cNvSpPr/>
                <p:nvPr/>
              </p:nvSpPr>
              <p:spPr>
                <a:xfrm>
                  <a:off x="10994497" y="6305567"/>
                  <a:ext cx="356951" cy="1089130"/>
                </a:xfrm>
                <a:custGeom>
                  <a:avLst/>
                  <a:gdLst>
                    <a:gd name="connsiteX0" fmla="*/ 0 w 114262"/>
                    <a:gd name="connsiteY0" fmla="*/ 0 h 348636"/>
                    <a:gd name="connsiteX1" fmla="*/ 0 w 114262"/>
                    <a:gd name="connsiteY1" fmla="*/ 291470 h 348636"/>
                    <a:gd name="connsiteX2" fmla="*/ 114263 w 114262"/>
                    <a:gd name="connsiteY2" fmla="*/ 348636 h 348636"/>
                    <a:gd name="connsiteX3" fmla="*/ 114263 w 114262"/>
                    <a:gd name="connsiteY3" fmla="*/ 57166 h 348636"/>
                    <a:gd name="connsiteX4" fmla="*/ 0 w 114262"/>
                    <a:gd name="connsiteY4" fmla="*/ 0 h 348636"/>
                    <a:gd name="connsiteX5" fmla="*/ 9700 w 114262"/>
                    <a:gd name="connsiteY5" fmla="*/ 14515 h 348636"/>
                    <a:gd name="connsiteX6" fmla="*/ 104563 w 114262"/>
                    <a:gd name="connsiteY6" fmla="*/ 61981 h 348636"/>
                    <a:gd name="connsiteX7" fmla="*/ 104563 w 114262"/>
                    <a:gd name="connsiteY7" fmla="*/ 334052 h 348636"/>
                    <a:gd name="connsiteX8" fmla="*/ 9700 w 114262"/>
                    <a:gd name="connsiteY8" fmla="*/ 286586 h 348636"/>
                    <a:gd name="connsiteX9" fmla="*/ 9700 w 114262"/>
                    <a:gd name="connsiteY9" fmla="*/ 14515 h 34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262" h="348636">
                      <a:moveTo>
                        <a:pt x="0" y="0"/>
                      </a:moveTo>
                      <a:lnTo>
                        <a:pt x="0" y="291470"/>
                      </a:lnTo>
                      <a:lnTo>
                        <a:pt x="114263" y="348636"/>
                      </a:lnTo>
                      <a:lnTo>
                        <a:pt x="114263" y="57166"/>
                      </a:lnTo>
                      <a:lnTo>
                        <a:pt x="0" y="0"/>
                      </a:lnTo>
                      <a:close/>
                      <a:moveTo>
                        <a:pt x="9700" y="14515"/>
                      </a:moveTo>
                      <a:lnTo>
                        <a:pt x="104563" y="61981"/>
                      </a:lnTo>
                      <a:lnTo>
                        <a:pt x="104563" y="334052"/>
                      </a:lnTo>
                      <a:lnTo>
                        <a:pt x="9700" y="286586"/>
                      </a:lnTo>
                      <a:lnTo>
                        <a:pt x="9700" y="14515"/>
                      </a:lnTo>
                      <a:close/>
                    </a:path>
                  </a:pathLst>
                </a:custGeom>
                <a:solidFill>
                  <a:srgbClr val="CBD2D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690" name="Group 689">
              <a:extLst>
                <a:ext uri="{FF2B5EF4-FFF2-40B4-BE49-F238E27FC236}">
                  <a16:creationId xmlns:a16="http://schemas.microsoft.com/office/drawing/2014/main" id="{77DC7BFC-9810-D99B-E1BD-58F64818F118}"/>
                </a:ext>
              </a:extLst>
            </p:cNvPr>
            <p:cNvGrpSpPr/>
            <p:nvPr/>
          </p:nvGrpSpPr>
          <p:grpSpPr>
            <a:xfrm>
              <a:off x="8779135" y="2401285"/>
              <a:ext cx="717895" cy="1126272"/>
              <a:chOff x="8158393" y="2870410"/>
              <a:chExt cx="717895" cy="1126272"/>
            </a:xfrm>
          </p:grpSpPr>
          <p:grpSp>
            <p:nvGrpSpPr>
              <p:cNvPr id="691" name="Group 690">
                <a:extLst>
                  <a:ext uri="{FF2B5EF4-FFF2-40B4-BE49-F238E27FC236}">
                    <a16:creationId xmlns:a16="http://schemas.microsoft.com/office/drawing/2014/main" id="{E10C5A66-1361-DB7C-F734-CF5A42D942CD}"/>
                  </a:ext>
                </a:extLst>
              </p:cNvPr>
              <p:cNvGrpSpPr/>
              <p:nvPr/>
            </p:nvGrpSpPr>
            <p:grpSpPr>
              <a:xfrm>
                <a:off x="8158393" y="2870410"/>
                <a:ext cx="309105" cy="916498"/>
                <a:chOff x="10631640" y="5411109"/>
                <a:chExt cx="670863" cy="1989114"/>
              </a:xfrm>
            </p:grpSpPr>
            <p:grpSp>
              <p:nvGrpSpPr>
                <p:cNvPr id="903" name="Group 902">
                  <a:extLst>
                    <a:ext uri="{FF2B5EF4-FFF2-40B4-BE49-F238E27FC236}">
                      <a16:creationId xmlns:a16="http://schemas.microsoft.com/office/drawing/2014/main" id="{D7B43B2F-24D2-C3E9-09D9-892781C08D92}"/>
                    </a:ext>
                  </a:extLst>
                </p:cNvPr>
                <p:cNvGrpSpPr/>
                <p:nvPr/>
              </p:nvGrpSpPr>
              <p:grpSpPr>
                <a:xfrm>
                  <a:off x="10662830" y="5884358"/>
                  <a:ext cx="639673" cy="631994"/>
                  <a:chOff x="10662830" y="5884358"/>
                  <a:chExt cx="639673" cy="631994"/>
                </a:xfrm>
              </p:grpSpPr>
              <p:sp>
                <p:nvSpPr>
                  <p:cNvPr id="1061" name="Freeform: Shape 6401">
                    <a:extLst>
                      <a:ext uri="{FF2B5EF4-FFF2-40B4-BE49-F238E27FC236}">
                        <a16:creationId xmlns:a16="http://schemas.microsoft.com/office/drawing/2014/main" id="{1E0C0E61-CD32-2CBA-2BB9-E37AD286C89B}"/>
                      </a:ext>
                    </a:extLst>
                  </p:cNvPr>
                  <p:cNvSpPr/>
                  <p:nvPr/>
                </p:nvSpPr>
                <p:spPr>
                  <a:xfrm>
                    <a:off x="10662830" y="5884358"/>
                    <a:ext cx="181866" cy="90693"/>
                  </a:xfrm>
                  <a:custGeom>
                    <a:avLst/>
                    <a:gdLst>
                      <a:gd name="connsiteX0" fmla="*/ 13070 w 26071"/>
                      <a:gd name="connsiteY0" fmla="*/ 13002 h 13001"/>
                      <a:gd name="connsiteX1" fmla="*/ 0 w 26071"/>
                      <a:gd name="connsiteY1" fmla="*/ 6535 h 13001"/>
                      <a:gd name="connsiteX2" fmla="*/ 13070 w 26071"/>
                      <a:gd name="connsiteY2" fmla="*/ 0 h 13001"/>
                      <a:gd name="connsiteX3" fmla="*/ 26072 w 26071"/>
                      <a:gd name="connsiteY3" fmla="*/ 6535 h 13001"/>
                      <a:gd name="connsiteX4" fmla="*/ 13070 w 26071"/>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1" h="13001">
                        <a:moveTo>
                          <a:pt x="13070" y="13002"/>
                        </a:moveTo>
                        <a:lnTo>
                          <a:pt x="0" y="6535"/>
                        </a:lnTo>
                        <a:lnTo>
                          <a:pt x="13070" y="0"/>
                        </a:lnTo>
                        <a:lnTo>
                          <a:pt x="26072" y="6535"/>
                        </a:lnTo>
                        <a:lnTo>
                          <a:pt x="13070" y="13002"/>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62" name="Freeform: Shape 6402">
                    <a:extLst>
                      <a:ext uri="{FF2B5EF4-FFF2-40B4-BE49-F238E27FC236}">
                        <a16:creationId xmlns:a16="http://schemas.microsoft.com/office/drawing/2014/main" id="{4F3B37EE-8F5C-51EA-B7EB-6D60B3A3C24D}"/>
                      </a:ext>
                    </a:extLst>
                  </p:cNvPr>
                  <p:cNvSpPr/>
                  <p:nvPr/>
                </p:nvSpPr>
                <p:spPr>
                  <a:xfrm>
                    <a:off x="10754005" y="5929945"/>
                    <a:ext cx="90693" cy="357028"/>
                  </a:xfrm>
                  <a:custGeom>
                    <a:avLst/>
                    <a:gdLst>
                      <a:gd name="connsiteX0" fmla="*/ 13002 w 13001"/>
                      <a:gd name="connsiteY0" fmla="*/ 44646 h 51181"/>
                      <a:gd name="connsiteX1" fmla="*/ 0 w 13001"/>
                      <a:gd name="connsiteY1" fmla="*/ 51181 h 51181"/>
                      <a:gd name="connsiteX2" fmla="*/ 0 w 13001"/>
                      <a:gd name="connsiteY2" fmla="*/ 6466 h 51181"/>
                      <a:gd name="connsiteX3" fmla="*/ 13002 w 13001"/>
                      <a:gd name="connsiteY3" fmla="*/ 0 h 51181"/>
                      <a:gd name="connsiteX4" fmla="*/ 13002 w 13001"/>
                      <a:gd name="connsiteY4" fmla="*/ 44646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44646"/>
                        </a:moveTo>
                        <a:lnTo>
                          <a:pt x="0" y="51181"/>
                        </a:lnTo>
                        <a:lnTo>
                          <a:pt x="0" y="6466"/>
                        </a:lnTo>
                        <a:lnTo>
                          <a:pt x="13002" y="0"/>
                        </a:lnTo>
                        <a:lnTo>
                          <a:pt x="13002" y="44646"/>
                        </a:lnTo>
                        <a:close/>
                      </a:path>
                    </a:pathLst>
                  </a:custGeom>
                  <a:solidFill>
                    <a:srgbClr val="4CA66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63" name="Freeform: Shape 6403">
                    <a:extLst>
                      <a:ext uri="{FF2B5EF4-FFF2-40B4-BE49-F238E27FC236}">
                        <a16:creationId xmlns:a16="http://schemas.microsoft.com/office/drawing/2014/main" id="{B357257A-4F8F-BE63-3E3A-438739B98B79}"/>
                      </a:ext>
                    </a:extLst>
                  </p:cNvPr>
                  <p:cNvSpPr/>
                  <p:nvPr/>
                </p:nvSpPr>
                <p:spPr>
                  <a:xfrm>
                    <a:off x="10768401" y="6122375"/>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64" name="Freeform: Shape 6404">
                    <a:extLst>
                      <a:ext uri="{FF2B5EF4-FFF2-40B4-BE49-F238E27FC236}">
                        <a16:creationId xmlns:a16="http://schemas.microsoft.com/office/drawing/2014/main" id="{0BB9C9BA-CBDE-6361-B41A-8670175E9606}"/>
                      </a:ext>
                    </a:extLst>
                  </p:cNvPr>
                  <p:cNvSpPr/>
                  <p:nvPr/>
                </p:nvSpPr>
                <p:spPr>
                  <a:xfrm>
                    <a:off x="10768401" y="6138689"/>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65" name="Freeform: Shape 6405">
                    <a:extLst>
                      <a:ext uri="{FF2B5EF4-FFF2-40B4-BE49-F238E27FC236}">
                        <a16:creationId xmlns:a16="http://schemas.microsoft.com/office/drawing/2014/main" id="{DBB47C23-B3B3-8735-55CD-1E84B65CF987}"/>
                      </a:ext>
                    </a:extLst>
                  </p:cNvPr>
                  <p:cNvSpPr/>
                  <p:nvPr/>
                </p:nvSpPr>
                <p:spPr>
                  <a:xfrm>
                    <a:off x="10768401" y="6155006"/>
                    <a:ext cx="61903" cy="38387"/>
                  </a:xfrm>
                  <a:custGeom>
                    <a:avLst/>
                    <a:gdLst>
                      <a:gd name="connsiteX0" fmla="*/ 8874 w 8874"/>
                      <a:gd name="connsiteY0" fmla="*/ 1101 h 5503"/>
                      <a:gd name="connsiteX1" fmla="*/ 0 w 8874"/>
                      <a:gd name="connsiteY1" fmla="*/ 5503 h 5503"/>
                      <a:gd name="connsiteX2" fmla="*/ 0 w 8874"/>
                      <a:gd name="connsiteY2" fmla="*/ 4471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1"/>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66" name="Freeform: Shape 6406">
                    <a:extLst>
                      <a:ext uri="{FF2B5EF4-FFF2-40B4-BE49-F238E27FC236}">
                        <a16:creationId xmlns:a16="http://schemas.microsoft.com/office/drawing/2014/main" id="{B99ADC87-F0D6-0AE5-D2FD-19D523A1F2B9}"/>
                      </a:ext>
                    </a:extLst>
                  </p:cNvPr>
                  <p:cNvSpPr/>
                  <p:nvPr/>
                </p:nvSpPr>
                <p:spPr>
                  <a:xfrm>
                    <a:off x="10768401" y="6171322"/>
                    <a:ext cx="61903" cy="38387"/>
                  </a:xfrm>
                  <a:custGeom>
                    <a:avLst/>
                    <a:gdLst>
                      <a:gd name="connsiteX0" fmla="*/ 8874 w 8874"/>
                      <a:gd name="connsiteY0" fmla="*/ 1101 h 5503"/>
                      <a:gd name="connsiteX1" fmla="*/ 0 w 8874"/>
                      <a:gd name="connsiteY1" fmla="*/ 5503 h 5503"/>
                      <a:gd name="connsiteX2" fmla="*/ 0 w 8874"/>
                      <a:gd name="connsiteY2" fmla="*/ 4471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1"/>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67" name="Freeform: Shape 6407">
                    <a:extLst>
                      <a:ext uri="{FF2B5EF4-FFF2-40B4-BE49-F238E27FC236}">
                        <a16:creationId xmlns:a16="http://schemas.microsoft.com/office/drawing/2014/main" id="{12D1FC53-043D-14E7-496C-220191FA0941}"/>
                      </a:ext>
                    </a:extLst>
                  </p:cNvPr>
                  <p:cNvSpPr/>
                  <p:nvPr/>
                </p:nvSpPr>
                <p:spPr>
                  <a:xfrm>
                    <a:off x="10768401" y="6187639"/>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68" name="Freeform: Shape 6408">
                    <a:extLst>
                      <a:ext uri="{FF2B5EF4-FFF2-40B4-BE49-F238E27FC236}">
                        <a16:creationId xmlns:a16="http://schemas.microsoft.com/office/drawing/2014/main" id="{4AC63487-62CF-8830-F86A-8AD031CBCE0B}"/>
                      </a:ext>
                    </a:extLst>
                  </p:cNvPr>
                  <p:cNvSpPr/>
                  <p:nvPr/>
                </p:nvSpPr>
                <p:spPr>
                  <a:xfrm>
                    <a:off x="10768401" y="6203955"/>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69" name="Freeform: Shape 6409">
                    <a:extLst>
                      <a:ext uri="{FF2B5EF4-FFF2-40B4-BE49-F238E27FC236}">
                        <a16:creationId xmlns:a16="http://schemas.microsoft.com/office/drawing/2014/main" id="{80FD24B8-C473-9D80-3016-B06208AE509F}"/>
                      </a:ext>
                    </a:extLst>
                  </p:cNvPr>
                  <p:cNvSpPr/>
                  <p:nvPr/>
                </p:nvSpPr>
                <p:spPr>
                  <a:xfrm>
                    <a:off x="10662830" y="5929945"/>
                    <a:ext cx="91173" cy="357028"/>
                  </a:xfrm>
                  <a:custGeom>
                    <a:avLst/>
                    <a:gdLst>
                      <a:gd name="connsiteX0" fmla="*/ 13070 w 13070"/>
                      <a:gd name="connsiteY0" fmla="*/ 51181 h 51181"/>
                      <a:gd name="connsiteX1" fmla="*/ 0 w 13070"/>
                      <a:gd name="connsiteY1" fmla="*/ 44646 h 51181"/>
                      <a:gd name="connsiteX2" fmla="*/ 0 w 13070"/>
                      <a:gd name="connsiteY2" fmla="*/ 0 h 51181"/>
                      <a:gd name="connsiteX3" fmla="*/ 13070 w 13070"/>
                      <a:gd name="connsiteY3" fmla="*/ 6466 h 51181"/>
                      <a:gd name="connsiteX4" fmla="*/ 13070 w 13070"/>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0" y="51181"/>
                        </a:moveTo>
                        <a:lnTo>
                          <a:pt x="0" y="44646"/>
                        </a:lnTo>
                        <a:lnTo>
                          <a:pt x="0" y="0"/>
                        </a:lnTo>
                        <a:lnTo>
                          <a:pt x="13070" y="6466"/>
                        </a:lnTo>
                        <a:lnTo>
                          <a:pt x="13070" y="51181"/>
                        </a:lnTo>
                        <a:close/>
                      </a:path>
                    </a:pathLst>
                  </a:custGeom>
                  <a:solidFill>
                    <a:srgbClr val="64BF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70" name="Freeform: Shape 6410">
                    <a:extLst>
                      <a:ext uri="{FF2B5EF4-FFF2-40B4-BE49-F238E27FC236}">
                        <a16:creationId xmlns:a16="http://schemas.microsoft.com/office/drawing/2014/main" id="{A674C4E8-EF62-40F5-7570-6A494AE3A925}"/>
                      </a:ext>
                    </a:extLst>
                  </p:cNvPr>
                  <p:cNvSpPr/>
                  <p:nvPr/>
                </p:nvSpPr>
                <p:spPr>
                  <a:xfrm>
                    <a:off x="10677709" y="5999529"/>
                    <a:ext cx="62379" cy="217862"/>
                  </a:xfrm>
                  <a:custGeom>
                    <a:avLst/>
                    <a:gdLst>
                      <a:gd name="connsiteX0" fmla="*/ 8943 w 8942"/>
                      <a:gd name="connsiteY0" fmla="*/ 31231 h 31231"/>
                      <a:gd name="connsiteX1" fmla="*/ 0 w 8942"/>
                      <a:gd name="connsiteY1" fmla="*/ 26760 h 31231"/>
                      <a:gd name="connsiteX2" fmla="*/ 0 w 8942"/>
                      <a:gd name="connsiteY2" fmla="*/ 0 h 31231"/>
                      <a:gd name="connsiteX3" fmla="*/ 8943 w 8942"/>
                      <a:gd name="connsiteY3" fmla="*/ 4471 h 31231"/>
                      <a:gd name="connsiteX4" fmla="*/ 8943 w 8942"/>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31231">
                        <a:moveTo>
                          <a:pt x="8943" y="31231"/>
                        </a:moveTo>
                        <a:lnTo>
                          <a:pt x="0" y="26760"/>
                        </a:lnTo>
                        <a:lnTo>
                          <a:pt x="0" y="0"/>
                        </a:lnTo>
                        <a:lnTo>
                          <a:pt x="8943" y="4471"/>
                        </a:lnTo>
                        <a:lnTo>
                          <a:pt x="8943" y="31231"/>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71" name="Freeform: Shape 6411">
                    <a:extLst>
                      <a:ext uri="{FF2B5EF4-FFF2-40B4-BE49-F238E27FC236}">
                        <a16:creationId xmlns:a16="http://schemas.microsoft.com/office/drawing/2014/main" id="{B906F850-8631-9E11-1DBB-EDBE48C417D8}"/>
                      </a:ext>
                    </a:extLst>
                  </p:cNvPr>
                  <p:cNvSpPr/>
                  <p:nvPr/>
                </p:nvSpPr>
                <p:spPr>
                  <a:xfrm>
                    <a:off x="10729052" y="5907867"/>
                    <a:ext cx="49423" cy="23033"/>
                  </a:xfrm>
                  <a:custGeom>
                    <a:avLst/>
                    <a:gdLst>
                      <a:gd name="connsiteX0" fmla="*/ 0 w 7085"/>
                      <a:gd name="connsiteY0" fmla="*/ 0 h 3302"/>
                      <a:gd name="connsiteX1" fmla="*/ 7086 w 7085"/>
                      <a:gd name="connsiteY1" fmla="*/ 0 h 3302"/>
                      <a:gd name="connsiteX2" fmla="*/ 7086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6" y="0"/>
                        </a:lnTo>
                        <a:lnTo>
                          <a:pt x="7086"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72" name="Freeform: Shape 6412">
                    <a:extLst>
                      <a:ext uri="{FF2B5EF4-FFF2-40B4-BE49-F238E27FC236}">
                        <a16:creationId xmlns:a16="http://schemas.microsoft.com/office/drawing/2014/main" id="{25885CE7-2FBD-BB76-067B-336280DE67FC}"/>
                      </a:ext>
                    </a:extLst>
                  </p:cNvPr>
                  <p:cNvSpPr/>
                  <p:nvPr/>
                </p:nvSpPr>
                <p:spPr>
                  <a:xfrm>
                    <a:off x="10728878" y="5917710"/>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3" y="722"/>
                          <a:pt x="576" y="791"/>
                        </a:cubicBezTo>
                        <a:cubicBezTo>
                          <a:pt x="-318" y="1479"/>
                          <a:pt x="-181" y="2373"/>
                          <a:pt x="1057" y="2992"/>
                        </a:cubicBezTo>
                        <a:cubicBezTo>
                          <a:pt x="2433" y="3680"/>
                          <a:pt x="4703" y="3680"/>
                          <a:pt x="6079" y="2992"/>
                        </a:cubicBezTo>
                        <a:cubicBezTo>
                          <a:pt x="7318"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73" name="Freeform: Shape 6413">
                    <a:extLst>
                      <a:ext uri="{FF2B5EF4-FFF2-40B4-BE49-F238E27FC236}">
                        <a16:creationId xmlns:a16="http://schemas.microsoft.com/office/drawing/2014/main" id="{71C4C8E5-6A0A-B6E3-2C3A-4D2AE7528196}"/>
                      </a:ext>
                    </a:extLst>
                  </p:cNvPr>
                  <p:cNvSpPr/>
                  <p:nvPr/>
                </p:nvSpPr>
                <p:spPr>
                  <a:xfrm>
                    <a:off x="10729052" y="5896595"/>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8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74" name="Freeform: Shape 6414">
                    <a:extLst>
                      <a:ext uri="{FF2B5EF4-FFF2-40B4-BE49-F238E27FC236}">
                        <a16:creationId xmlns:a16="http://schemas.microsoft.com/office/drawing/2014/main" id="{6E097E81-BBFA-D585-5400-68CB17696382}"/>
                      </a:ext>
                    </a:extLst>
                  </p:cNvPr>
                  <p:cNvSpPr/>
                  <p:nvPr/>
                </p:nvSpPr>
                <p:spPr>
                  <a:xfrm>
                    <a:off x="10780402" y="5937626"/>
                    <a:ext cx="181392" cy="90693"/>
                  </a:xfrm>
                  <a:custGeom>
                    <a:avLst/>
                    <a:gdLst>
                      <a:gd name="connsiteX0" fmla="*/ 13002 w 26003"/>
                      <a:gd name="connsiteY0" fmla="*/ 13002 h 13001"/>
                      <a:gd name="connsiteX1" fmla="*/ 0 w 26003"/>
                      <a:gd name="connsiteY1" fmla="*/ 6535 h 13001"/>
                      <a:gd name="connsiteX2" fmla="*/ 13002 w 26003"/>
                      <a:gd name="connsiteY2" fmla="*/ 0 h 13001"/>
                      <a:gd name="connsiteX3" fmla="*/ 26003 w 26003"/>
                      <a:gd name="connsiteY3" fmla="*/ 6535 h 13001"/>
                      <a:gd name="connsiteX4" fmla="*/ 13002 w 26003"/>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3" h="13001">
                        <a:moveTo>
                          <a:pt x="13002" y="13002"/>
                        </a:moveTo>
                        <a:lnTo>
                          <a:pt x="0" y="6535"/>
                        </a:lnTo>
                        <a:lnTo>
                          <a:pt x="13002" y="0"/>
                        </a:lnTo>
                        <a:lnTo>
                          <a:pt x="26003" y="6535"/>
                        </a:lnTo>
                        <a:lnTo>
                          <a:pt x="13002" y="13002"/>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75" name="Freeform: Shape 6415">
                    <a:extLst>
                      <a:ext uri="{FF2B5EF4-FFF2-40B4-BE49-F238E27FC236}">
                        <a16:creationId xmlns:a16="http://schemas.microsoft.com/office/drawing/2014/main" id="{D3F7196E-38FC-8838-FDE6-4E085244E98C}"/>
                      </a:ext>
                    </a:extLst>
                  </p:cNvPr>
                  <p:cNvSpPr/>
                  <p:nvPr/>
                </p:nvSpPr>
                <p:spPr>
                  <a:xfrm>
                    <a:off x="10871101" y="5983213"/>
                    <a:ext cx="90693" cy="357028"/>
                  </a:xfrm>
                  <a:custGeom>
                    <a:avLst/>
                    <a:gdLst>
                      <a:gd name="connsiteX0" fmla="*/ 13002 w 13001"/>
                      <a:gd name="connsiteY0" fmla="*/ 44646 h 51181"/>
                      <a:gd name="connsiteX1" fmla="*/ 0 w 13001"/>
                      <a:gd name="connsiteY1" fmla="*/ 51181 h 51181"/>
                      <a:gd name="connsiteX2" fmla="*/ 0 w 13001"/>
                      <a:gd name="connsiteY2" fmla="*/ 6466 h 51181"/>
                      <a:gd name="connsiteX3" fmla="*/ 13002 w 13001"/>
                      <a:gd name="connsiteY3" fmla="*/ 0 h 51181"/>
                      <a:gd name="connsiteX4" fmla="*/ 13002 w 13001"/>
                      <a:gd name="connsiteY4" fmla="*/ 44646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44646"/>
                        </a:moveTo>
                        <a:lnTo>
                          <a:pt x="0" y="51181"/>
                        </a:lnTo>
                        <a:lnTo>
                          <a:pt x="0" y="6466"/>
                        </a:lnTo>
                        <a:lnTo>
                          <a:pt x="13002" y="0"/>
                        </a:lnTo>
                        <a:lnTo>
                          <a:pt x="13002" y="44646"/>
                        </a:lnTo>
                        <a:close/>
                      </a:path>
                    </a:pathLst>
                  </a:custGeom>
                  <a:solidFill>
                    <a:srgbClr val="4CA66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76" name="Freeform: Shape 6416">
                    <a:extLst>
                      <a:ext uri="{FF2B5EF4-FFF2-40B4-BE49-F238E27FC236}">
                        <a16:creationId xmlns:a16="http://schemas.microsoft.com/office/drawing/2014/main" id="{8CB3616F-139E-A447-CC09-DC789992C4DE}"/>
                      </a:ext>
                    </a:extLst>
                  </p:cNvPr>
                  <p:cNvSpPr/>
                  <p:nvPr/>
                </p:nvSpPr>
                <p:spPr>
                  <a:xfrm>
                    <a:off x="10885493" y="6175641"/>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77" name="Freeform: Shape 6417">
                    <a:extLst>
                      <a:ext uri="{FF2B5EF4-FFF2-40B4-BE49-F238E27FC236}">
                        <a16:creationId xmlns:a16="http://schemas.microsoft.com/office/drawing/2014/main" id="{04D3CDEC-3448-798F-05A8-7010C18CAF48}"/>
                      </a:ext>
                    </a:extLst>
                  </p:cNvPr>
                  <p:cNvSpPr/>
                  <p:nvPr/>
                </p:nvSpPr>
                <p:spPr>
                  <a:xfrm>
                    <a:off x="10885493" y="6191957"/>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78" name="Freeform: Shape 6418">
                    <a:extLst>
                      <a:ext uri="{FF2B5EF4-FFF2-40B4-BE49-F238E27FC236}">
                        <a16:creationId xmlns:a16="http://schemas.microsoft.com/office/drawing/2014/main" id="{A085DAFA-22F8-270C-405C-C6B521BE162F}"/>
                      </a:ext>
                    </a:extLst>
                  </p:cNvPr>
                  <p:cNvSpPr/>
                  <p:nvPr/>
                </p:nvSpPr>
                <p:spPr>
                  <a:xfrm>
                    <a:off x="10885493" y="6208274"/>
                    <a:ext cx="61903" cy="38387"/>
                  </a:xfrm>
                  <a:custGeom>
                    <a:avLst/>
                    <a:gdLst>
                      <a:gd name="connsiteX0" fmla="*/ 8874 w 8874"/>
                      <a:gd name="connsiteY0" fmla="*/ 1101 h 5503"/>
                      <a:gd name="connsiteX1" fmla="*/ 0 w 8874"/>
                      <a:gd name="connsiteY1" fmla="*/ 5503 h 5503"/>
                      <a:gd name="connsiteX2" fmla="*/ 0 w 8874"/>
                      <a:gd name="connsiteY2" fmla="*/ 4471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1"/>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79" name="Freeform: Shape 6419">
                    <a:extLst>
                      <a:ext uri="{FF2B5EF4-FFF2-40B4-BE49-F238E27FC236}">
                        <a16:creationId xmlns:a16="http://schemas.microsoft.com/office/drawing/2014/main" id="{6D5E6220-99E0-7B9F-82FB-C608D3ACABDF}"/>
                      </a:ext>
                    </a:extLst>
                  </p:cNvPr>
                  <p:cNvSpPr/>
                  <p:nvPr/>
                </p:nvSpPr>
                <p:spPr>
                  <a:xfrm>
                    <a:off x="10885493" y="6224590"/>
                    <a:ext cx="61903" cy="38387"/>
                  </a:xfrm>
                  <a:custGeom>
                    <a:avLst/>
                    <a:gdLst>
                      <a:gd name="connsiteX0" fmla="*/ 8874 w 8874"/>
                      <a:gd name="connsiteY0" fmla="*/ 1101 h 5503"/>
                      <a:gd name="connsiteX1" fmla="*/ 0 w 8874"/>
                      <a:gd name="connsiteY1" fmla="*/ 5503 h 5503"/>
                      <a:gd name="connsiteX2" fmla="*/ 0 w 8874"/>
                      <a:gd name="connsiteY2" fmla="*/ 4471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1"/>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80" name="Freeform: Shape 6420">
                    <a:extLst>
                      <a:ext uri="{FF2B5EF4-FFF2-40B4-BE49-F238E27FC236}">
                        <a16:creationId xmlns:a16="http://schemas.microsoft.com/office/drawing/2014/main" id="{E2CE20D6-10D3-2CA2-D27D-734869CFA4A6}"/>
                      </a:ext>
                    </a:extLst>
                  </p:cNvPr>
                  <p:cNvSpPr/>
                  <p:nvPr/>
                </p:nvSpPr>
                <p:spPr>
                  <a:xfrm>
                    <a:off x="10885493" y="6240907"/>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81" name="Freeform: Shape 6421">
                    <a:extLst>
                      <a:ext uri="{FF2B5EF4-FFF2-40B4-BE49-F238E27FC236}">
                        <a16:creationId xmlns:a16="http://schemas.microsoft.com/office/drawing/2014/main" id="{D1AADA41-0161-068A-DB2F-2F14CFD74BF5}"/>
                      </a:ext>
                    </a:extLst>
                  </p:cNvPr>
                  <p:cNvSpPr/>
                  <p:nvPr/>
                </p:nvSpPr>
                <p:spPr>
                  <a:xfrm>
                    <a:off x="10885493" y="6257223"/>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82" name="Freeform: Shape 6422">
                    <a:extLst>
                      <a:ext uri="{FF2B5EF4-FFF2-40B4-BE49-F238E27FC236}">
                        <a16:creationId xmlns:a16="http://schemas.microsoft.com/office/drawing/2014/main" id="{C7FEA0E4-570F-2158-0822-36A4C1C98AF2}"/>
                      </a:ext>
                    </a:extLst>
                  </p:cNvPr>
                  <p:cNvSpPr/>
                  <p:nvPr/>
                </p:nvSpPr>
                <p:spPr>
                  <a:xfrm>
                    <a:off x="10780402" y="5983213"/>
                    <a:ext cx="90693" cy="357028"/>
                  </a:xfrm>
                  <a:custGeom>
                    <a:avLst/>
                    <a:gdLst>
                      <a:gd name="connsiteX0" fmla="*/ 13002 w 13001"/>
                      <a:gd name="connsiteY0" fmla="*/ 51181 h 51181"/>
                      <a:gd name="connsiteX1" fmla="*/ 0 w 13001"/>
                      <a:gd name="connsiteY1" fmla="*/ 44646 h 51181"/>
                      <a:gd name="connsiteX2" fmla="*/ 0 w 13001"/>
                      <a:gd name="connsiteY2" fmla="*/ 0 h 51181"/>
                      <a:gd name="connsiteX3" fmla="*/ 13002 w 13001"/>
                      <a:gd name="connsiteY3" fmla="*/ 6466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646"/>
                        </a:lnTo>
                        <a:lnTo>
                          <a:pt x="0" y="0"/>
                        </a:lnTo>
                        <a:lnTo>
                          <a:pt x="13002" y="6466"/>
                        </a:lnTo>
                        <a:lnTo>
                          <a:pt x="13002" y="51181"/>
                        </a:lnTo>
                        <a:close/>
                      </a:path>
                    </a:pathLst>
                  </a:custGeom>
                  <a:solidFill>
                    <a:srgbClr val="64BF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83" name="Freeform: Shape 6423">
                    <a:extLst>
                      <a:ext uri="{FF2B5EF4-FFF2-40B4-BE49-F238E27FC236}">
                        <a16:creationId xmlns:a16="http://schemas.microsoft.com/office/drawing/2014/main" id="{D05BC4F1-9EBA-B137-E639-8244BDF05F40}"/>
                      </a:ext>
                    </a:extLst>
                  </p:cNvPr>
                  <p:cNvSpPr/>
                  <p:nvPr/>
                </p:nvSpPr>
                <p:spPr>
                  <a:xfrm>
                    <a:off x="10795273" y="6052797"/>
                    <a:ext cx="61903" cy="217862"/>
                  </a:xfrm>
                  <a:custGeom>
                    <a:avLst/>
                    <a:gdLst>
                      <a:gd name="connsiteX0" fmla="*/ 8874 w 8874"/>
                      <a:gd name="connsiteY0" fmla="*/ 31231 h 31231"/>
                      <a:gd name="connsiteX1" fmla="*/ 0 w 8874"/>
                      <a:gd name="connsiteY1" fmla="*/ 26760 h 31231"/>
                      <a:gd name="connsiteX2" fmla="*/ 0 w 8874"/>
                      <a:gd name="connsiteY2" fmla="*/ 0 h 31231"/>
                      <a:gd name="connsiteX3" fmla="*/ 8874 w 8874"/>
                      <a:gd name="connsiteY3" fmla="*/ 4471 h 31231"/>
                      <a:gd name="connsiteX4" fmla="*/ 8874 w 8874"/>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31231">
                        <a:moveTo>
                          <a:pt x="8874" y="31231"/>
                        </a:moveTo>
                        <a:lnTo>
                          <a:pt x="0" y="26760"/>
                        </a:lnTo>
                        <a:lnTo>
                          <a:pt x="0" y="0"/>
                        </a:lnTo>
                        <a:lnTo>
                          <a:pt x="8874" y="4471"/>
                        </a:lnTo>
                        <a:lnTo>
                          <a:pt x="8874" y="31231"/>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84" name="Freeform: Shape 6424">
                    <a:extLst>
                      <a:ext uri="{FF2B5EF4-FFF2-40B4-BE49-F238E27FC236}">
                        <a16:creationId xmlns:a16="http://schemas.microsoft.com/office/drawing/2014/main" id="{BA519FD0-6141-E3C7-BA98-E2930550FA21}"/>
                      </a:ext>
                    </a:extLst>
                  </p:cNvPr>
                  <p:cNvSpPr/>
                  <p:nvPr/>
                </p:nvSpPr>
                <p:spPr>
                  <a:xfrm>
                    <a:off x="10846623" y="5961135"/>
                    <a:ext cx="49423" cy="23033"/>
                  </a:xfrm>
                  <a:custGeom>
                    <a:avLst/>
                    <a:gdLst>
                      <a:gd name="connsiteX0" fmla="*/ 0 w 7085"/>
                      <a:gd name="connsiteY0" fmla="*/ 0 h 3302"/>
                      <a:gd name="connsiteX1" fmla="*/ 7086 w 7085"/>
                      <a:gd name="connsiteY1" fmla="*/ 0 h 3302"/>
                      <a:gd name="connsiteX2" fmla="*/ 7086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6" y="0"/>
                        </a:lnTo>
                        <a:lnTo>
                          <a:pt x="7086"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85" name="Freeform: Shape 6425">
                    <a:extLst>
                      <a:ext uri="{FF2B5EF4-FFF2-40B4-BE49-F238E27FC236}">
                        <a16:creationId xmlns:a16="http://schemas.microsoft.com/office/drawing/2014/main" id="{9609E390-B78A-6C84-ADD1-43946E64F870}"/>
                      </a:ext>
                    </a:extLst>
                  </p:cNvPr>
                  <p:cNvSpPr/>
                  <p:nvPr/>
                </p:nvSpPr>
                <p:spPr>
                  <a:xfrm>
                    <a:off x="10845967" y="5970978"/>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3" y="722"/>
                          <a:pt x="576" y="791"/>
                        </a:cubicBezTo>
                        <a:cubicBezTo>
                          <a:pt x="-318" y="1479"/>
                          <a:pt x="-181" y="2373"/>
                          <a:pt x="1057" y="2992"/>
                        </a:cubicBezTo>
                        <a:cubicBezTo>
                          <a:pt x="2433" y="3680"/>
                          <a:pt x="4703" y="3680"/>
                          <a:pt x="6079" y="2992"/>
                        </a:cubicBezTo>
                        <a:cubicBezTo>
                          <a:pt x="7318"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86" name="Freeform: Shape 6426">
                    <a:extLst>
                      <a:ext uri="{FF2B5EF4-FFF2-40B4-BE49-F238E27FC236}">
                        <a16:creationId xmlns:a16="http://schemas.microsoft.com/office/drawing/2014/main" id="{B24F8721-79C1-0C99-580B-A15937AFBCF8}"/>
                      </a:ext>
                    </a:extLst>
                  </p:cNvPr>
                  <p:cNvSpPr/>
                  <p:nvPr/>
                </p:nvSpPr>
                <p:spPr>
                  <a:xfrm>
                    <a:off x="10846141" y="5949863"/>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8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87" name="Freeform: Shape 6427">
                    <a:extLst>
                      <a:ext uri="{FF2B5EF4-FFF2-40B4-BE49-F238E27FC236}">
                        <a16:creationId xmlns:a16="http://schemas.microsoft.com/office/drawing/2014/main" id="{547749CA-4832-6238-D40E-68A6C2D483C6}"/>
                      </a:ext>
                    </a:extLst>
                  </p:cNvPr>
                  <p:cNvSpPr/>
                  <p:nvPr/>
                </p:nvSpPr>
                <p:spPr>
                  <a:xfrm>
                    <a:off x="10889809" y="5992330"/>
                    <a:ext cx="181392" cy="90693"/>
                  </a:xfrm>
                  <a:custGeom>
                    <a:avLst/>
                    <a:gdLst>
                      <a:gd name="connsiteX0" fmla="*/ 13002 w 26003"/>
                      <a:gd name="connsiteY0" fmla="*/ 13002 h 13001"/>
                      <a:gd name="connsiteX1" fmla="*/ 0 w 26003"/>
                      <a:gd name="connsiteY1" fmla="*/ 6535 h 13001"/>
                      <a:gd name="connsiteX2" fmla="*/ 13002 w 26003"/>
                      <a:gd name="connsiteY2" fmla="*/ 0 h 13001"/>
                      <a:gd name="connsiteX3" fmla="*/ 26003 w 26003"/>
                      <a:gd name="connsiteY3" fmla="*/ 6535 h 13001"/>
                      <a:gd name="connsiteX4" fmla="*/ 13002 w 26003"/>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3" h="13001">
                        <a:moveTo>
                          <a:pt x="13002" y="13002"/>
                        </a:moveTo>
                        <a:lnTo>
                          <a:pt x="0" y="6535"/>
                        </a:lnTo>
                        <a:lnTo>
                          <a:pt x="13002" y="0"/>
                        </a:lnTo>
                        <a:lnTo>
                          <a:pt x="26003" y="6535"/>
                        </a:lnTo>
                        <a:lnTo>
                          <a:pt x="13002" y="13002"/>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88" name="Freeform: Shape 6428">
                    <a:extLst>
                      <a:ext uri="{FF2B5EF4-FFF2-40B4-BE49-F238E27FC236}">
                        <a16:creationId xmlns:a16="http://schemas.microsoft.com/office/drawing/2014/main" id="{4449FFD8-E673-0801-1BAD-FE55CFB092F0}"/>
                      </a:ext>
                    </a:extLst>
                  </p:cNvPr>
                  <p:cNvSpPr/>
                  <p:nvPr/>
                </p:nvSpPr>
                <p:spPr>
                  <a:xfrm>
                    <a:off x="10980508" y="6037919"/>
                    <a:ext cx="90693" cy="357028"/>
                  </a:xfrm>
                  <a:custGeom>
                    <a:avLst/>
                    <a:gdLst>
                      <a:gd name="connsiteX0" fmla="*/ 13002 w 13001"/>
                      <a:gd name="connsiteY0" fmla="*/ 44646 h 51181"/>
                      <a:gd name="connsiteX1" fmla="*/ 0 w 13001"/>
                      <a:gd name="connsiteY1" fmla="*/ 51181 h 51181"/>
                      <a:gd name="connsiteX2" fmla="*/ 0 w 13001"/>
                      <a:gd name="connsiteY2" fmla="*/ 6466 h 51181"/>
                      <a:gd name="connsiteX3" fmla="*/ 13002 w 13001"/>
                      <a:gd name="connsiteY3" fmla="*/ 0 h 51181"/>
                      <a:gd name="connsiteX4" fmla="*/ 13002 w 13001"/>
                      <a:gd name="connsiteY4" fmla="*/ 44646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44646"/>
                        </a:moveTo>
                        <a:lnTo>
                          <a:pt x="0" y="51181"/>
                        </a:lnTo>
                        <a:lnTo>
                          <a:pt x="0" y="6466"/>
                        </a:lnTo>
                        <a:lnTo>
                          <a:pt x="13002" y="0"/>
                        </a:lnTo>
                        <a:lnTo>
                          <a:pt x="13002" y="44646"/>
                        </a:lnTo>
                        <a:close/>
                      </a:path>
                    </a:pathLst>
                  </a:custGeom>
                  <a:solidFill>
                    <a:srgbClr val="4CA66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89" name="Freeform: Shape 6429">
                    <a:extLst>
                      <a:ext uri="{FF2B5EF4-FFF2-40B4-BE49-F238E27FC236}">
                        <a16:creationId xmlns:a16="http://schemas.microsoft.com/office/drawing/2014/main" id="{311AC3F9-733F-7980-F5EB-B2C4DB5381B7}"/>
                      </a:ext>
                    </a:extLst>
                  </p:cNvPr>
                  <p:cNvSpPr/>
                  <p:nvPr/>
                </p:nvSpPr>
                <p:spPr>
                  <a:xfrm>
                    <a:off x="10994907" y="6230345"/>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0" name="Freeform: Shape 6430">
                    <a:extLst>
                      <a:ext uri="{FF2B5EF4-FFF2-40B4-BE49-F238E27FC236}">
                        <a16:creationId xmlns:a16="http://schemas.microsoft.com/office/drawing/2014/main" id="{7F84F00E-F7E7-AF34-7A47-26E32297BB9A}"/>
                      </a:ext>
                    </a:extLst>
                  </p:cNvPr>
                  <p:cNvSpPr/>
                  <p:nvPr/>
                </p:nvSpPr>
                <p:spPr>
                  <a:xfrm>
                    <a:off x="10994907" y="6246661"/>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1" name="Freeform: Shape 6431">
                    <a:extLst>
                      <a:ext uri="{FF2B5EF4-FFF2-40B4-BE49-F238E27FC236}">
                        <a16:creationId xmlns:a16="http://schemas.microsoft.com/office/drawing/2014/main" id="{16A6FFBC-118D-A483-E3E1-18728420350D}"/>
                      </a:ext>
                    </a:extLst>
                  </p:cNvPr>
                  <p:cNvSpPr/>
                  <p:nvPr/>
                </p:nvSpPr>
                <p:spPr>
                  <a:xfrm>
                    <a:off x="10994907" y="6262977"/>
                    <a:ext cx="61903" cy="38387"/>
                  </a:xfrm>
                  <a:custGeom>
                    <a:avLst/>
                    <a:gdLst>
                      <a:gd name="connsiteX0" fmla="*/ 8874 w 8874"/>
                      <a:gd name="connsiteY0" fmla="*/ 1101 h 5503"/>
                      <a:gd name="connsiteX1" fmla="*/ 0 w 8874"/>
                      <a:gd name="connsiteY1" fmla="*/ 5503 h 5503"/>
                      <a:gd name="connsiteX2" fmla="*/ 0 w 8874"/>
                      <a:gd name="connsiteY2" fmla="*/ 4471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1"/>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2" name="Freeform: Shape 6432">
                    <a:extLst>
                      <a:ext uri="{FF2B5EF4-FFF2-40B4-BE49-F238E27FC236}">
                        <a16:creationId xmlns:a16="http://schemas.microsoft.com/office/drawing/2014/main" id="{437944DE-177C-5D85-F9CA-A871496346A9}"/>
                      </a:ext>
                    </a:extLst>
                  </p:cNvPr>
                  <p:cNvSpPr/>
                  <p:nvPr/>
                </p:nvSpPr>
                <p:spPr>
                  <a:xfrm>
                    <a:off x="10994907" y="6279294"/>
                    <a:ext cx="61903" cy="38387"/>
                  </a:xfrm>
                  <a:custGeom>
                    <a:avLst/>
                    <a:gdLst>
                      <a:gd name="connsiteX0" fmla="*/ 8874 w 8874"/>
                      <a:gd name="connsiteY0" fmla="*/ 1101 h 5503"/>
                      <a:gd name="connsiteX1" fmla="*/ 0 w 8874"/>
                      <a:gd name="connsiteY1" fmla="*/ 5503 h 5503"/>
                      <a:gd name="connsiteX2" fmla="*/ 0 w 8874"/>
                      <a:gd name="connsiteY2" fmla="*/ 4471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1"/>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3" name="Freeform: Shape 6435">
                    <a:extLst>
                      <a:ext uri="{FF2B5EF4-FFF2-40B4-BE49-F238E27FC236}">
                        <a16:creationId xmlns:a16="http://schemas.microsoft.com/office/drawing/2014/main" id="{F6A2128E-265A-2D38-EC41-E1F3B32136C5}"/>
                      </a:ext>
                    </a:extLst>
                  </p:cNvPr>
                  <p:cNvSpPr/>
                  <p:nvPr/>
                </p:nvSpPr>
                <p:spPr>
                  <a:xfrm>
                    <a:off x="10889809" y="6037919"/>
                    <a:ext cx="90693" cy="357028"/>
                  </a:xfrm>
                  <a:custGeom>
                    <a:avLst/>
                    <a:gdLst>
                      <a:gd name="connsiteX0" fmla="*/ 13002 w 13001"/>
                      <a:gd name="connsiteY0" fmla="*/ 51181 h 51181"/>
                      <a:gd name="connsiteX1" fmla="*/ 0 w 13001"/>
                      <a:gd name="connsiteY1" fmla="*/ 44646 h 51181"/>
                      <a:gd name="connsiteX2" fmla="*/ 0 w 13001"/>
                      <a:gd name="connsiteY2" fmla="*/ 0 h 51181"/>
                      <a:gd name="connsiteX3" fmla="*/ 13002 w 13001"/>
                      <a:gd name="connsiteY3" fmla="*/ 6466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646"/>
                        </a:lnTo>
                        <a:lnTo>
                          <a:pt x="0" y="0"/>
                        </a:lnTo>
                        <a:lnTo>
                          <a:pt x="13002" y="6466"/>
                        </a:lnTo>
                        <a:lnTo>
                          <a:pt x="13002" y="51181"/>
                        </a:lnTo>
                        <a:close/>
                      </a:path>
                    </a:pathLst>
                  </a:custGeom>
                  <a:solidFill>
                    <a:srgbClr val="64BF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4" name="Freeform: Shape 6436">
                    <a:extLst>
                      <a:ext uri="{FF2B5EF4-FFF2-40B4-BE49-F238E27FC236}">
                        <a16:creationId xmlns:a16="http://schemas.microsoft.com/office/drawing/2014/main" id="{D1224571-600C-F33E-C826-5EDA71966C5F}"/>
                      </a:ext>
                    </a:extLst>
                  </p:cNvPr>
                  <p:cNvSpPr/>
                  <p:nvPr/>
                </p:nvSpPr>
                <p:spPr>
                  <a:xfrm>
                    <a:off x="10904690" y="6107501"/>
                    <a:ext cx="61903" cy="217862"/>
                  </a:xfrm>
                  <a:custGeom>
                    <a:avLst/>
                    <a:gdLst>
                      <a:gd name="connsiteX0" fmla="*/ 8874 w 8874"/>
                      <a:gd name="connsiteY0" fmla="*/ 31231 h 31231"/>
                      <a:gd name="connsiteX1" fmla="*/ 0 w 8874"/>
                      <a:gd name="connsiteY1" fmla="*/ 26760 h 31231"/>
                      <a:gd name="connsiteX2" fmla="*/ 0 w 8874"/>
                      <a:gd name="connsiteY2" fmla="*/ 0 h 31231"/>
                      <a:gd name="connsiteX3" fmla="*/ 8874 w 8874"/>
                      <a:gd name="connsiteY3" fmla="*/ 4471 h 31231"/>
                      <a:gd name="connsiteX4" fmla="*/ 8874 w 8874"/>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31231">
                        <a:moveTo>
                          <a:pt x="8874" y="31231"/>
                        </a:moveTo>
                        <a:lnTo>
                          <a:pt x="0" y="26760"/>
                        </a:lnTo>
                        <a:lnTo>
                          <a:pt x="0" y="0"/>
                        </a:lnTo>
                        <a:lnTo>
                          <a:pt x="8874" y="4471"/>
                        </a:lnTo>
                        <a:lnTo>
                          <a:pt x="8874" y="31231"/>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5" name="Freeform: Shape 6437">
                    <a:extLst>
                      <a:ext uri="{FF2B5EF4-FFF2-40B4-BE49-F238E27FC236}">
                        <a16:creationId xmlns:a16="http://schemas.microsoft.com/office/drawing/2014/main" id="{68C94982-35D7-5C68-B723-72F145AD6C4C}"/>
                      </a:ext>
                    </a:extLst>
                  </p:cNvPr>
                  <p:cNvSpPr/>
                  <p:nvPr/>
                </p:nvSpPr>
                <p:spPr>
                  <a:xfrm>
                    <a:off x="10956037" y="6015846"/>
                    <a:ext cx="49423" cy="23033"/>
                  </a:xfrm>
                  <a:custGeom>
                    <a:avLst/>
                    <a:gdLst>
                      <a:gd name="connsiteX0" fmla="*/ 0 w 7085"/>
                      <a:gd name="connsiteY0" fmla="*/ 0 h 3302"/>
                      <a:gd name="connsiteX1" fmla="*/ 7085 w 7085"/>
                      <a:gd name="connsiteY1" fmla="*/ 0 h 3302"/>
                      <a:gd name="connsiteX2" fmla="*/ 7085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5" y="0"/>
                        </a:lnTo>
                        <a:lnTo>
                          <a:pt x="7085"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6" name="Freeform: Shape 6438">
                    <a:extLst>
                      <a:ext uri="{FF2B5EF4-FFF2-40B4-BE49-F238E27FC236}">
                        <a16:creationId xmlns:a16="http://schemas.microsoft.com/office/drawing/2014/main" id="{A68BDBED-3BA0-C404-66A0-9C4D6BE4CB7A}"/>
                      </a:ext>
                    </a:extLst>
                  </p:cNvPr>
                  <p:cNvSpPr/>
                  <p:nvPr/>
                </p:nvSpPr>
                <p:spPr>
                  <a:xfrm>
                    <a:off x="10955374" y="6025682"/>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3" y="722"/>
                          <a:pt x="576" y="791"/>
                        </a:cubicBezTo>
                        <a:cubicBezTo>
                          <a:pt x="-318" y="1479"/>
                          <a:pt x="-181" y="2373"/>
                          <a:pt x="1057" y="2992"/>
                        </a:cubicBezTo>
                        <a:cubicBezTo>
                          <a:pt x="2433" y="3680"/>
                          <a:pt x="4703" y="3680"/>
                          <a:pt x="6079" y="2992"/>
                        </a:cubicBezTo>
                        <a:cubicBezTo>
                          <a:pt x="7318"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7" name="Freeform: Shape 6439">
                    <a:extLst>
                      <a:ext uri="{FF2B5EF4-FFF2-40B4-BE49-F238E27FC236}">
                        <a16:creationId xmlns:a16="http://schemas.microsoft.com/office/drawing/2014/main" id="{05D101A4-C19E-DB8F-EC2D-CEF2434D619A}"/>
                      </a:ext>
                    </a:extLst>
                  </p:cNvPr>
                  <p:cNvSpPr/>
                  <p:nvPr/>
                </p:nvSpPr>
                <p:spPr>
                  <a:xfrm>
                    <a:off x="10955557" y="6004567"/>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8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8" name="Freeform: Shape 6440">
                    <a:extLst>
                      <a:ext uri="{FF2B5EF4-FFF2-40B4-BE49-F238E27FC236}">
                        <a16:creationId xmlns:a16="http://schemas.microsoft.com/office/drawing/2014/main" id="{7F7962CF-C5E8-9909-0299-9A19FCC83534}"/>
                      </a:ext>
                    </a:extLst>
                  </p:cNvPr>
                  <p:cNvSpPr/>
                  <p:nvPr/>
                </p:nvSpPr>
                <p:spPr>
                  <a:xfrm>
                    <a:off x="11004987" y="6049434"/>
                    <a:ext cx="181866" cy="91173"/>
                  </a:xfrm>
                  <a:custGeom>
                    <a:avLst/>
                    <a:gdLst>
                      <a:gd name="connsiteX0" fmla="*/ 13070 w 26071"/>
                      <a:gd name="connsiteY0" fmla="*/ 13070 h 13070"/>
                      <a:gd name="connsiteX1" fmla="*/ 0 w 26071"/>
                      <a:gd name="connsiteY1" fmla="*/ 6535 h 13070"/>
                      <a:gd name="connsiteX2" fmla="*/ 13070 w 26071"/>
                      <a:gd name="connsiteY2" fmla="*/ 0 h 13070"/>
                      <a:gd name="connsiteX3" fmla="*/ 26072 w 26071"/>
                      <a:gd name="connsiteY3" fmla="*/ 6535 h 13070"/>
                      <a:gd name="connsiteX4" fmla="*/ 13070 w 26071"/>
                      <a:gd name="connsiteY4" fmla="*/ 13070 h 1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1" h="13070">
                        <a:moveTo>
                          <a:pt x="13070" y="13070"/>
                        </a:moveTo>
                        <a:lnTo>
                          <a:pt x="0" y="6535"/>
                        </a:lnTo>
                        <a:lnTo>
                          <a:pt x="13070" y="0"/>
                        </a:lnTo>
                        <a:lnTo>
                          <a:pt x="26072" y="6535"/>
                        </a:lnTo>
                        <a:lnTo>
                          <a:pt x="13070" y="13070"/>
                        </a:lnTo>
                        <a:close/>
                      </a:path>
                    </a:pathLst>
                  </a:custGeom>
                  <a:solidFill>
                    <a:srgbClr val="EFE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9" name="Freeform: Shape 6441">
                    <a:extLst>
                      <a:ext uri="{FF2B5EF4-FFF2-40B4-BE49-F238E27FC236}">
                        <a16:creationId xmlns:a16="http://schemas.microsoft.com/office/drawing/2014/main" id="{6C34DDE4-E24E-D1BE-EECE-766AB2F0F198}"/>
                      </a:ext>
                    </a:extLst>
                  </p:cNvPr>
                  <p:cNvSpPr/>
                  <p:nvPr/>
                </p:nvSpPr>
                <p:spPr>
                  <a:xfrm>
                    <a:off x="11096159" y="6095021"/>
                    <a:ext cx="90693" cy="357028"/>
                  </a:xfrm>
                  <a:custGeom>
                    <a:avLst/>
                    <a:gdLst>
                      <a:gd name="connsiteX0" fmla="*/ 13002 w 13001"/>
                      <a:gd name="connsiteY0" fmla="*/ 44646 h 51181"/>
                      <a:gd name="connsiteX1" fmla="*/ 0 w 13001"/>
                      <a:gd name="connsiteY1" fmla="*/ 51181 h 51181"/>
                      <a:gd name="connsiteX2" fmla="*/ 0 w 13001"/>
                      <a:gd name="connsiteY2" fmla="*/ 6535 h 51181"/>
                      <a:gd name="connsiteX3" fmla="*/ 13002 w 13001"/>
                      <a:gd name="connsiteY3" fmla="*/ 0 h 51181"/>
                      <a:gd name="connsiteX4" fmla="*/ 13002 w 13001"/>
                      <a:gd name="connsiteY4" fmla="*/ 44646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44646"/>
                        </a:moveTo>
                        <a:lnTo>
                          <a:pt x="0" y="51181"/>
                        </a:lnTo>
                        <a:lnTo>
                          <a:pt x="0" y="6535"/>
                        </a:lnTo>
                        <a:lnTo>
                          <a:pt x="13002" y="0"/>
                        </a:lnTo>
                        <a:lnTo>
                          <a:pt x="13002" y="44646"/>
                        </a:lnTo>
                        <a:close/>
                      </a:path>
                    </a:pathLst>
                  </a:custGeom>
                  <a:solidFill>
                    <a:srgbClr val="A69E4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00" name="Freeform: Shape 6442">
                    <a:extLst>
                      <a:ext uri="{FF2B5EF4-FFF2-40B4-BE49-F238E27FC236}">
                        <a16:creationId xmlns:a16="http://schemas.microsoft.com/office/drawing/2014/main" id="{89DA70DD-0602-372A-F252-694BA827B4EB}"/>
                      </a:ext>
                    </a:extLst>
                  </p:cNvPr>
                  <p:cNvSpPr/>
                  <p:nvPr/>
                </p:nvSpPr>
                <p:spPr>
                  <a:xfrm>
                    <a:off x="11110558" y="6287931"/>
                    <a:ext cx="61903" cy="38387"/>
                  </a:xfrm>
                  <a:custGeom>
                    <a:avLst/>
                    <a:gdLst>
                      <a:gd name="connsiteX0" fmla="*/ 8874 w 8874"/>
                      <a:gd name="connsiteY0" fmla="*/ 1032 h 5503"/>
                      <a:gd name="connsiteX1" fmla="*/ 0 w 8874"/>
                      <a:gd name="connsiteY1" fmla="*/ 5503 h 5503"/>
                      <a:gd name="connsiteX2" fmla="*/ 0 w 8874"/>
                      <a:gd name="connsiteY2" fmla="*/ 4403 h 5503"/>
                      <a:gd name="connsiteX3" fmla="*/ 8874 w 8874"/>
                      <a:gd name="connsiteY3" fmla="*/ 0 h 5503"/>
                      <a:gd name="connsiteX4" fmla="*/ 8874 w 8874"/>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032"/>
                        </a:moveTo>
                        <a:lnTo>
                          <a:pt x="0" y="5503"/>
                        </a:lnTo>
                        <a:lnTo>
                          <a:pt x="0" y="4403"/>
                        </a:lnTo>
                        <a:lnTo>
                          <a:pt x="8874" y="0"/>
                        </a:lnTo>
                        <a:lnTo>
                          <a:pt x="8874" y="1032"/>
                        </a:lnTo>
                        <a:close/>
                      </a:path>
                    </a:pathLst>
                  </a:custGeom>
                  <a:solidFill>
                    <a:srgbClr val="7E783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01" name="Freeform: Shape 6448">
                    <a:extLst>
                      <a:ext uri="{FF2B5EF4-FFF2-40B4-BE49-F238E27FC236}">
                        <a16:creationId xmlns:a16="http://schemas.microsoft.com/office/drawing/2014/main" id="{08E25621-3736-69F8-A818-CFC4782F92F8}"/>
                      </a:ext>
                    </a:extLst>
                  </p:cNvPr>
                  <p:cNvSpPr/>
                  <p:nvPr/>
                </p:nvSpPr>
                <p:spPr>
                  <a:xfrm>
                    <a:off x="11004987" y="6095021"/>
                    <a:ext cx="91173" cy="357028"/>
                  </a:xfrm>
                  <a:custGeom>
                    <a:avLst/>
                    <a:gdLst>
                      <a:gd name="connsiteX0" fmla="*/ 13070 w 13070"/>
                      <a:gd name="connsiteY0" fmla="*/ 51181 h 51181"/>
                      <a:gd name="connsiteX1" fmla="*/ 0 w 13070"/>
                      <a:gd name="connsiteY1" fmla="*/ 44646 h 51181"/>
                      <a:gd name="connsiteX2" fmla="*/ 0 w 13070"/>
                      <a:gd name="connsiteY2" fmla="*/ 0 h 51181"/>
                      <a:gd name="connsiteX3" fmla="*/ 13070 w 13070"/>
                      <a:gd name="connsiteY3" fmla="*/ 6535 h 51181"/>
                      <a:gd name="connsiteX4" fmla="*/ 13070 w 13070"/>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0" y="51181"/>
                        </a:moveTo>
                        <a:lnTo>
                          <a:pt x="0" y="44646"/>
                        </a:lnTo>
                        <a:lnTo>
                          <a:pt x="0" y="0"/>
                        </a:lnTo>
                        <a:lnTo>
                          <a:pt x="13070" y="6535"/>
                        </a:lnTo>
                        <a:lnTo>
                          <a:pt x="13070" y="51181"/>
                        </a:lnTo>
                        <a:close/>
                      </a:path>
                    </a:pathLst>
                  </a:custGeom>
                  <a:solidFill>
                    <a:srgbClr val="C8BE5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02" name="Freeform: Shape 6449">
                    <a:extLst>
                      <a:ext uri="{FF2B5EF4-FFF2-40B4-BE49-F238E27FC236}">
                        <a16:creationId xmlns:a16="http://schemas.microsoft.com/office/drawing/2014/main" id="{9EF8A3AD-3219-DD18-5049-B8CBBBDB2037}"/>
                      </a:ext>
                    </a:extLst>
                  </p:cNvPr>
                  <p:cNvSpPr/>
                  <p:nvPr/>
                </p:nvSpPr>
                <p:spPr>
                  <a:xfrm>
                    <a:off x="11019858" y="6164605"/>
                    <a:ext cx="62379" cy="217862"/>
                  </a:xfrm>
                  <a:custGeom>
                    <a:avLst/>
                    <a:gdLst>
                      <a:gd name="connsiteX0" fmla="*/ 8943 w 8942"/>
                      <a:gd name="connsiteY0" fmla="*/ 31231 h 31231"/>
                      <a:gd name="connsiteX1" fmla="*/ 0 w 8942"/>
                      <a:gd name="connsiteY1" fmla="*/ 26760 h 31231"/>
                      <a:gd name="connsiteX2" fmla="*/ 0 w 8942"/>
                      <a:gd name="connsiteY2" fmla="*/ 0 h 31231"/>
                      <a:gd name="connsiteX3" fmla="*/ 8943 w 8942"/>
                      <a:gd name="connsiteY3" fmla="*/ 4471 h 31231"/>
                      <a:gd name="connsiteX4" fmla="*/ 8943 w 8942"/>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31231">
                        <a:moveTo>
                          <a:pt x="8943" y="31231"/>
                        </a:moveTo>
                        <a:lnTo>
                          <a:pt x="0" y="26760"/>
                        </a:lnTo>
                        <a:lnTo>
                          <a:pt x="0" y="0"/>
                        </a:lnTo>
                        <a:lnTo>
                          <a:pt x="8943" y="4471"/>
                        </a:lnTo>
                        <a:lnTo>
                          <a:pt x="8943" y="31231"/>
                        </a:lnTo>
                        <a:close/>
                      </a:path>
                    </a:pathLst>
                  </a:custGeom>
                  <a:solidFill>
                    <a:srgbClr val="EFE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03" name="Freeform: Shape 6450">
                    <a:extLst>
                      <a:ext uri="{FF2B5EF4-FFF2-40B4-BE49-F238E27FC236}">
                        <a16:creationId xmlns:a16="http://schemas.microsoft.com/office/drawing/2014/main" id="{22A766FF-FD44-8644-0F29-BED9C8E0DA6C}"/>
                      </a:ext>
                    </a:extLst>
                  </p:cNvPr>
                  <p:cNvSpPr/>
                  <p:nvPr/>
                </p:nvSpPr>
                <p:spPr>
                  <a:xfrm>
                    <a:off x="11071208" y="6073432"/>
                    <a:ext cx="49423" cy="23033"/>
                  </a:xfrm>
                  <a:custGeom>
                    <a:avLst/>
                    <a:gdLst>
                      <a:gd name="connsiteX0" fmla="*/ 0 w 7085"/>
                      <a:gd name="connsiteY0" fmla="*/ 0 h 3302"/>
                      <a:gd name="connsiteX1" fmla="*/ 7085 w 7085"/>
                      <a:gd name="connsiteY1" fmla="*/ 0 h 3302"/>
                      <a:gd name="connsiteX2" fmla="*/ 7085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5" y="0"/>
                        </a:lnTo>
                        <a:lnTo>
                          <a:pt x="7085"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04" name="Freeform: Shape 6451">
                    <a:extLst>
                      <a:ext uri="{FF2B5EF4-FFF2-40B4-BE49-F238E27FC236}">
                        <a16:creationId xmlns:a16="http://schemas.microsoft.com/office/drawing/2014/main" id="{28F38AA2-B318-6A56-358E-6F482A194A46}"/>
                      </a:ext>
                    </a:extLst>
                  </p:cNvPr>
                  <p:cNvSpPr/>
                  <p:nvPr/>
                </p:nvSpPr>
                <p:spPr>
                  <a:xfrm>
                    <a:off x="11071027" y="6082786"/>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3" y="722"/>
                          <a:pt x="576" y="791"/>
                        </a:cubicBezTo>
                        <a:cubicBezTo>
                          <a:pt x="-318" y="1479"/>
                          <a:pt x="-181" y="2442"/>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05" name="Freeform: Shape 6452">
                    <a:extLst>
                      <a:ext uri="{FF2B5EF4-FFF2-40B4-BE49-F238E27FC236}">
                        <a16:creationId xmlns:a16="http://schemas.microsoft.com/office/drawing/2014/main" id="{3607984A-27CF-0517-8E61-A08437A91EFE}"/>
                      </a:ext>
                    </a:extLst>
                  </p:cNvPr>
                  <p:cNvSpPr/>
                  <p:nvPr/>
                </p:nvSpPr>
                <p:spPr>
                  <a:xfrm>
                    <a:off x="11071208" y="6061671"/>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8FCF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06" name="Freeform: Shape 6453">
                    <a:extLst>
                      <a:ext uri="{FF2B5EF4-FFF2-40B4-BE49-F238E27FC236}">
                        <a16:creationId xmlns:a16="http://schemas.microsoft.com/office/drawing/2014/main" id="{4E26180D-58F3-CCED-60BF-5145D9AB97EB}"/>
                      </a:ext>
                    </a:extLst>
                  </p:cNvPr>
                  <p:cNvSpPr/>
                  <p:nvPr/>
                </p:nvSpPr>
                <p:spPr>
                  <a:xfrm>
                    <a:off x="11120631" y="6113738"/>
                    <a:ext cx="181872" cy="90693"/>
                  </a:xfrm>
                  <a:custGeom>
                    <a:avLst/>
                    <a:gdLst>
                      <a:gd name="connsiteX0" fmla="*/ 13002 w 26072"/>
                      <a:gd name="connsiteY0" fmla="*/ 13002 h 13001"/>
                      <a:gd name="connsiteX1" fmla="*/ 0 w 26072"/>
                      <a:gd name="connsiteY1" fmla="*/ 6535 h 13001"/>
                      <a:gd name="connsiteX2" fmla="*/ 13002 w 26072"/>
                      <a:gd name="connsiteY2" fmla="*/ 0 h 13001"/>
                      <a:gd name="connsiteX3" fmla="*/ 26072 w 26072"/>
                      <a:gd name="connsiteY3" fmla="*/ 6535 h 13001"/>
                      <a:gd name="connsiteX4" fmla="*/ 13002 w 26072"/>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2" h="13001">
                        <a:moveTo>
                          <a:pt x="13002" y="13002"/>
                        </a:moveTo>
                        <a:lnTo>
                          <a:pt x="0" y="6535"/>
                        </a:lnTo>
                        <a:lnTo>
                          <a:pt x="13002" y="0"/>
                        </a:lnTo>
                        <a:lnTo>
                          <a:pt x="26072" y="6535"/>
                        </a:lnTo>
                        <a:lnTo>
                          <a:pt x="13002" y="13002"/>
                        </a:lnTo>
                        <a:close/>
                      </a:path>
                    </a:pathLst>
                  </a:custGeom>
                  <a:solidFill>
                    <a:srgbClr val="EFE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07" name="Freeform: Shape 6454">
                    <a:extLst>
                      <a:ext uri="{FF2B5EF4-FFF2-40B4-BE49-F238E27FC236}">
                        <a16:creationId xmlns:a16="http://schemas.microsoft.com/office/drawing/2014/main" id="{55109C11-05EA-2AC4-7410-F731BD9D9794}"/>
                      </a:ext>
                    </a:extLst>
                  </p:cNvPr>
                  <p:cNvSpPr/>
                  <p:nvPr/>
                </p:nvSpPr>
                <p:spPr>
                  <a:xfrm>
                    <a:off x="11211330" y="6159324"/>
                    <a:ext cx="91173" cy="357028"/>
                  </a:xfrm>
                  <a:custGeom>
                    <a:avLst/>
                    <a:gdLst>
                      <a:gd name="connsiteX0" fmla="*/ 13070 w 13070"/>
                      <a:gd name="connsiteY0" fmla="*/ 44646 h 51181"/>
                      <a:gd name="connsiteX1" fmla="*/ 0 w 13070"/>
                      <a:gd name="connsiteY1" fmla="*/ 51181 h 51181"/>
                      <a:gd name="connsiteX2" fmla="*/ 0 w 13070"/>
                      <a:gd name="connsiteY2" fmla="*/ 6466 h 51181"/>
                      <a:gd name="connsiteX3" fmla="*/ 13070 w 13070"/>
                      <a:gd name="connsiteY3" fmla="*/ 0 h 51181"/>
                      <a:gd name="connsiteX4" fmla="*/ 13070 w 13070"/>
                      <a:gd name="connsiteY4" fmla="*/ 44646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0" y="44646"/>
                        </a:moveTo>
                        <a:lnTo>
                          <a:pt x="0" y="51181"/>
                        </a:lnTo>
                        <a:lnTo>
                          <a:pt x="0" y="6466"/>
                        </a:lnTo>
                        <a:lnTo>
                          <a:pt x="13070" y="0"/>
                        </a:lnTo>
                        <a:lnTo>
                          <a:pt x="13070" y="44646"/>
                        </a:lnTo>
                        <a:close/>
                      </a:path>
                    </a:pathLst>
                  </a:custGeom>
                  <a:solidFill>
                    <a:srgbClr val="A69E4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08" name="Freeform: Shape 6463">
                    <a:extLst>
                      <a:ext uri="{FF2B5EF4-FFF2-40B4-BE49-F238E27FC236}">
                        <a16:creationId xmlns:a16="http://schemas.microsoft.com/office/drawing/2014/main" id="{C4CC9216-EC86-C635-7022-BE9C1A560857}"/>
                      </a:ext>
                    </a:extLst>
                  </p:cNvPr>
                  <p:cNvSpPr/>
                  <p:nvPr/>
                </p:nvSpPr>
                <p:spPr>
                  <a:xfrm>
                    <a:off x="11120631" y="6159324"/>
                    <a:ext cx="90693" cy="357028"/>
                  </a:xfrm>
                  <a:custGeom>
                    <a:avLst/>
                    <a:gdLst>
                      <a:gd name="connsiteX0" fmla="*/ 13002 w 13001"/>
                      <a:gd name="connsiteY0" fmla="*/ 51181 h 51181"/>
                      <a:gd name="connsiteX1" fmla="*/ 0 w 13001"/>
                      <a:gd name="connsiteY1" fmla="*/ 44646 h 51181"/>
                      <a:gd name="connsiteX2" fmla="*/ 0 w 13001"/>
                      <a:gd name="connsiteY2" fmla="*/ 0 h 51181"/>
                      <a:gd name="connsiteX3" fmla="*/ 13002 w 13001"/>
                      <a:gd name="connsiteY3" fmla="*/ 6466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646"/>
                        </a:lnTo>
                        <a:lnTo>
                          <a:pt x="0" y="0"/>
                        </a:lnTo>
                        <a:lnTo>
                          <a:pt x="13002" y="6466"/>
                        </a:lnTo>
                        <a:lnTo>
                          <a:pt x="13002" y="51181"/>
                        </a:lnTo>
                        <a:close/>
                      </a:path>
                    </a:pathLst>
                  </a:custGeom>
                  <a:solidFill>
                    <a:srgbClr val="C8BE5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09" name="Freeform: Shape 6465">
                    <a:extLst>
                      <a:ext uri="{FF2B5EF4-FFF2-40B4-BE49-F238E27FC236}">
                        <a16:creationId xmlns:a16="http://schemas.microsoft.com/office/drawing/2014/main" id="{A28CDABB-BBBE-D20C-142A-8FA9BB84FC04}"/>
                      </a:ext>
                    </a:extLst>
                  </p:cNvPr>
                  <p:cNvSpPr/>
                  <p:nvPr/>
                </p:nvSpPr>
                <p:spPr>
                  <a:xfrm>
                    <a:off x="11135511" y="6228909"/>
                    <a:ext cx="61903" cy="217862"/>
                  </a:xfrm>
                  <a:custGeom>
                    <a:avLst/>
                    <a:gdLst>
                      <a:gd name="connsiteX0" fmla="*/ 8874 w 8874"/>
                      <a:gd name="connsiteY0" fmla="*/ 31231 h 31231"/>
                      <a:gd name="connsiteX1" fmla="*/ 0 w 8874"/>
                      <a:gd name="connsiteY1" fmla="*/ 26760 h 31231"/>
                      <a:gd name="connsiteX2" fmla="*/ 0 w 8874"/>
                      <a:gd name="connsiteY2" fmla="*/ 0 h 31231"/>
                      <a:gd name="connsiteX3" fmla="*/ 8874 w 8874"/>
                      <a:gd name="connsiteY3" fmla="*/ 4472 h 31231"/>
                      <a:gd name="connsiteX4" fmla="*/ 8874 w 8874"/>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31231">
                        <a:moveTo>
                          <a:pt x="8874" y="31231"/>
                        </a:moveTo>
                        <a:lnTo>
                          <a:pt x="0" y="26760"/>
                        </a:lnTo>
                        <a:lnTo>
                          <a:pt x="0" y="0"/>
                        </a:lnTo>
                        <a:lnTo>
                          <a:pt x="8874" y="4472"/>
                        </a:lnTo>
                        <a:lnTo>
                          <a:pt x="8874" y="31231"/>
                        </a:lnTo>
                        <a:close/>
                      </a:path>
                    </a:pathLst>
                  </a:custGeom>
                  <a:solidFill>
                    <a:srgbClr val="EFE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10" name="Freeform: Shape 6467">
                    <a:extLst>
                      <a:ext uri="{FF2B5EF4-FFF2-40B4-BE49-F238E27FC236}">
                        <a16:creationId xmlns:a16="http://schemas.microsoft.com/office/drawing/2014/main" id="{62A2AD8F-D2C5-851A-71DE-C981851AAE66}"/>
                      </a:ext>
                    </a:extLst>
                  </p:cNvPr>
                  <p:cNvSpPr/>
                  <p:nvPr/>
                </p:nvSpPr>
                <p:spPr>
                  <a:xfrm>
                    <a:off x="11186859" y="6137253"/>
                    <a:ext cx="49423" cy="23033"/>
                  </a:xfrm>
                  <a:custGeom>
                    <a:avLst/>
                    <a:gdLst>
                      <a:gd name="connsiteX0" fmla="*/ 0 w 7085"/>
                      <a:gd name="connsiteY0" fmla="*/ 0 h 3302"/>
                      <a:gd name="connsiteX1" fmla="*/ 7085 w 7085"/>
                      <a:gd name="connsiteY1" fmla="*/ 0 h 3302"/>
                      <a:gd name="connsiteX2" fmla="*/ 7085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5" y="0"/>
                        </a:lnTo>
                        <a:lnTo>
                          <a:pt x="7085"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11" name="Freeform: Shape 6469">
                    <a:extLst>
                      <a:ext uri="{FF2B5EF4-FFF2-40B4-BE49-F238E27FC236}">
                        <a16:creationId xmlns:a16="http://schemas.microsoft.com/office/drawing/2014/main" id="{69C5A605-CA70-9495-0761-8DB68C25A55B}"/>
                      </a:ext>
                    </a:extLst>
                  </p:cNvPr>
                  <p:cNvSpPr/>
                  <p:nvPr/>
                </p:nvSpPr>
                <p:spPr>
                  <a:xfrm>
                    <a:off x="11186678" y="6147090"/>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3" y="722"/>
                          <a:pt x="576" y="791"/>
                        </a:cubicBezTo>
                        <a:cubicBezTo>
                          <a:pt x="-318" y="1479"/>
                          <a:pt x="-181" y="2373"/>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12" name="Freeform: Shape 6471">
                    <a:extLst>
                      <a:ext uri="{FF2B5EF4-FFF2-40B4-BE49-F238E27FC236}">
                        <a16:creationId xmlns:a16="http://schemas.microsoft.com/office/drawing/2014/main" id="{9FC09DF7-A56E-22A3-DA2E-B027DB43E000}"/>
                      </a:ext>
                    </a:extLst>
                  </p:cNvPr>
                  <p:cNvSpPr/>
                  <p:nvPr/>
                </p:nvSpPr>
                <p:spPr>
                  <a:xfrm>
                    <a:off x="11186859" y="6125972"/>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8FCF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904" name="Group 903">
                  <a:extLst>
                    <a:ext uri="{FF2B5EF4-FFF2-40B4-BE49-F238E27FC236}">
                      <a16:creationId xmlns:a16="http://schemas.microsoft.com/office/drawing/2014/main" id="{6FCCA12D-5BF6-AE3D-BD46-FB32C396808A}"/>
                    </a:ext>
                  </a:extLst>
                </p:cNvPr>
                <p:cNvGrpSpPr/>
                <p:nvPr/>
              </p:nvGrpSpPr>
              <p:grpSpPr>
                <a:xfrm>
                  <a:off x="10682158" y="6842125"/>
                  <a:ext cx="589770" cy="558098"/>
                  <a:chOff x="10037155" y="7260658"/>
                  <a:chExt cx="589770" cy="558098"/>
                </a:xfrm>
              </p:grpSpPr>
              <p:sp>
                <p:nvSpPr>
                  <p:cNvPr id="996" name="Freeform: Shape 32">
                    <a:extLst>
                      <a:ext uri="{FF2B5EF4-FFF2-40B4-BE49-F238E27FC236}">
                        <a16:creationId xmlns:a16="http://schemas.microsoft.com/office/drawing/2014/main" id="{CFB1E374-18E9-2BDF-97C6-7CACDC6AA306}"/>
                      </a:ext>
                    </a:extLst>
                  </p:cNvPr>
                  <p:cNvSpPr/>
                  <p:nvPr/>
                </p:nvSpPr>
                <p:spPr>
                  <a:xfrm>
                    <a:off x="10037155" y="7260658"/>
                    <a:ext cx="161713" cy="81093"/>
                  </a:xfrm>
                  <a:custGeom>
                    <a:avLst/>
                    <a:gdLst>
                      <a:gd name="connsiteX0" fmla="*/ 11557 w 23182"/>
                      <a:gd name="connsiteY0" fmla="*/ 11626 h 11625"/>
                      <a:gd name="connsiteX1" fmla="*/ 0 w 23182"/>
                      <a:gd name="connsiteY1" fmla="*/ 5847 h 11625"/>
                      <a:gd name="connsiteX2" fmla="*/ 11557 w 23182"/>
                      <a:gd name="connsiteY2" fmla="*/ 0 h 11625"/>
                      <a:gd name="connsiteX3" fmla="*/ 23183 w 23182"/>
                      <a:gd name="connsiteY3" fmla="*/ 5847 h 11625"/>
                      <a:gd name="connsiteX4" fmla="*/ 11557 w 23182"/>
                      <a:gd name="connsiteY4" fmla="*/ 11626 h 1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2" h="11625">
                        <a:moveTo>
                          <a:pt x="11557" y="11626"/>
                        </a:moveTo>
                        <a:lnTo>
                          <a:pt x="0" y="5847"/>
                        </a:lnTo>
                        <a:lnTo>
                          <a:pt x="11557" y="0"/>
                        </a:lnTo>
                        <a:lnTo>
                          <a:pt x="23183" y="5847"/>
                        </a:lnTo>
                        <a:lnTo>
                          <a:pt x="11557" y="11626"/>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97" name="Freeform: Shape 33">
                    <a:extLst>
                      <a:ext uri="{FF2B5EF4-FFF2-40B4-BE49-F238E27FC236}">
                        <a16:creationId xmlns:a16="http://schemas.microsoft.com/office/drawing/2014/main" id="{5F721D02-DD8E-95D2-4CB8-BADA553F2ABB}"/>
                      </a:ext>
                    </a:extLst>
                  </p:cNvPr>
                  <p:cNvSpPr/>
                  <p:nvPr/>
                </p:nvSpPr>
                <p:spPr>
                  <a:xfrm>
                    <a:off x="10117775" y="7301451"/>
                    <a:ext cx="81093" cy="318152"/>
                  </a:xfrm>
                  <a:custGeom>
                    <a:avLst/>
                    <a:gdLst>
                      <a:gd name="connsiteX0" fmla="*/ 11626 w 11625"/>
                      <a:gd name="connsiteY0" fmla="*/ 39762 h 45608"/>
                      <a:gd name="connsiteX1" fmla="*/ 0 w 11625"/>
                      <a:gd name="connsiteY1" fmla="*/ 45609 h 45608"/>
                      <a:gd name="connsiteX2" fmla="*/ 0 w 11625"/>
                      <a:gd name="connsiteY2" fmla="*/ 5778 h 45608"/>
                      <a:gd name="connsiteX3" fmla="*/ 11626 w 11625"/>
                      <a:gd name="connsiteY3" fmla="*/ 0 h 45608"/>
                      <a:gd name="connsiteX4" fmla="*/ 11626 w 11625"/>
                      <a:gd name="connsiteY4" fmla="*/ 39762 h 4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5" h="45608">
                        <a:moveTo>
                          <a:pt x="11626" y="39762"/>
                        </a:moveTo>
                        <a:lnTo>
                          <a:pt x="0" y="45609"/>
                        </a:lnTo>
                        <a:lnTo>
                          <a:pt x="0" y="5778"/>
                        </a:lnTo>
                        <a:lnTo>
                          <a:pt x="11626" y="0"/>
                        </a:lnTo>
                        <a:lnTo>
                          <a:pt x="11626" y="39762"/>
                        </a:lnTo>
                        <a:close/>
                      </a:path>
                    </a:pathLst>
                  </a:custGeom>
                  <a:solidFill>
                    <a:srgbClr val="4D9E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98" name="Freeform: Shape 34">
                    <a:extLst>
                      <a:ext uri="{FF2B5EF4-FFF2-40B4-BE49-F238E27FC236}">
                        <a16:creationId xmlns:a16="http://schemas.microsoft.com/office/drawing/2014/main" id="{03459D27-CDA5-DD58-1FC7-443BCA62522B}"/>
                      </a:ext>
                    </a:extLst>
                  </p:cNvPr>
                  <p:cNvSpPr/>
                  <p:nvPr/>
                </p:nvSpPr>
                <p:spPr>
                  <a:xfrm>
                    <a:off x="10130737" y="7473243"/>
                    <a:ext cx="55179" cy="34069"/>
                  </a:xfrm>
                  <a:custGeom>
                    <a:avLst/>
                    <a:gdLst>
                      <a:gd name="connsiteX0" fmla="*/ 7911 w 7910"/>
                      <a:gd name="connsiteY0" fmla="*/ 894 h 4884"/>
                      <a:gd name="connsiteX1" fmla="*/ 0 w 7910"/>
                      <a:gd name="connsiteY1" fmla="*/ 4884 h 4884"/>
                      <a:gd name="connsiteX2" fmla="*/ 0 w 7910"/>
                      <a:gd name="connsiteY2" fmla="*/ 3921 h 4884"/>
                      <a:gd name="connsiteX3" fmla="*/ 7911 w 7910"/>
                      <a:gd name="connsiteY3" fmla="*/ 0 h 4884"/>
                      <a:gd name="connsiteX4" fmla="*/ 7911 w 7910"/>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894"/>
                        </a:moveTo>
                        <a:lnTo>
                          <a:pt x="0" y="4884"/>
                        </a:lnTo>
                        <a:lnTo>
                          <a:pt x="0" y="3921"/>
                        </a:lnTo>
                        <a:lnTo>
                          <a:pt x="7911" y="0"/>
                        </a:lnTo>
                        <a:lnTo>
                          <a:pt x="7911" y="894"/>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99" name="Freeform: Shape 35">
                    <a:extLst>
                      <a:ext uri="{FF2B5EF4-FFF2-40B4-BE49-F238E27FC236}">
                        <a16:creationId xmlns:a16="http://schemas.microsoft.com/office/drawing/2014/main" id="{99F78DCE-C5D2-9D41-0648-CEA7AF9286D6}"/>
                      </a:ext>
                    </a:extLst>
                  </p:cNvPr>
                  <p:cNvSpPr/>
                  <p:nvPr/>
                </p:nvSpPr>
                <p:spPr>
                  <a:xfrm>
                    <a:off x="10130737" y="7487642"/>
                    <a:ext cx="55179" cy="34069"/>
                  </a:xfrm>
                  <a:custGeom>
                    <a:avLst/>
                    <a:gdLst>
                      <a:gd name="connsiteX0" fmla="*/ 7911 w 7910"/>
                      <a:gd name="connsiteY0" fmla="*/ 963 h 4884"/>
                      <a:gd name="connsiteX1" fmla="*/ 0 w 7910"/>
                      <a:gd name="connsiteY1" fmla="*/ 4884 h 4884"/>
                      <a:gd name="connsiteX2" fmla="*/ 0 w 7910"/>
                      <a:gd name="connsiteY2" fmla="*/ 3921 h 4884"/>
                      <a:gd name="connsiteX3" fmla="*/ 7911 w 7910"/>
                      <a:gd name="connsiteY3" fmla="*/ 0 h 4884"/>
                      <a:gd name="connsiteX4" fmla="*/ 7911 w 7910"/>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963"/>
                        </a:moveTo>
                        <a:lnTo>
                          <a:pt x="0" y="4884"/>
                        </a:lnTo>
                        <a:lnTo>
                          <a:pt x="0" y="3921"/>
                        </a:lnTo>
                        <a:lnTo>
                          <a:pt x="7911" y="0"/>
                        </a:lnTo>
                        <a:lnTo>
                          <a:pt x="7911" y="963"/>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00" name="Freeform: Shape 36">
                    <a:extLst>
                      <a:ext uri="{FF2B5EF4-FFF2-40B4-BE49-F238E27FC236}">
                        <a16:creationId xmlns:a16="http://schemas.microsoft.com/office/drawing/2014/main" id="{3A1E1FD8-4607-D85D-92A4-674D04B6CC02}"/>
                      </a:ext>
                    </a:extLst>
                  </p:cNvPr>
                  <p:cNvSpPr/>
                  <p:nvPr/>
                </p:nvSpPr>
                <p:spPr>
                  <a:xfrm>
                    <a:off x="10130737" y="7502033"/>
                    <a:ext cx="55179" cy="34069"/>
                  </a:xfrm>
                  <a:custGeom>
                    <a:avLst/>
                    <a:gdLst>
                      <a:gd name="connsiteX0" fmla="*/ 7911 w 7910"/>
                      <a:gd name="connsiteY0" fmla="*/ 963 h 4884"/>
                      <a:gd name="connsiteX1" fmla="*/ 0 w 7910"/>
                      <a:gd name="connsiteY1" fmla="*/ 4884 h 4884"/>
                      <a:gd name="connsiteX2" fmla="*/ 0 w 7910"/>
                      <a:gd name="connsiteY2" fmla="*/ 3990 h 4884"/>
                      <a:gd name="connsiteX3" fmla="*/ 7911 w 7910"/>
                      <a:gd name="connsiteY3" fmla="*/ 0 h 4884"/>
                      <a:gd name="connsiteX4" fmla="*/ 7911 w 7910"/>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963"/>
                        </a:moveTo>
                        <a:lnTo>
                          <a:pt x="0" y="4884"/>
                        </a:lnTo>
                        <a:lnTo>
                          <a:pt x="0" y="3990"/>
                        </a:lnTo>
                        <a:lnTo>
                          <a:pt x="7911" y="0"/>
                        </a:lnTo>
                        <a:lnTo>
                          <a:pt x="7911" y="963"/>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01" name="Freeform: Shape 37">
                    <a:extLst>
                      <a:ext uri="{FF2B5EF4-FFF2-40B4-BE49-F238E27FC236}">
                        <a16:creationId xmlns:a16="http://schemas.microsoft.com/office/drawing/2014/main" id="{E827BCBC-D548-63AC-E1CF-95FD91CE914E}"/>
                      </a:ext>
                    </a:extLst>
                  </p:cNvPr>
                  <p:cNvSpPr/>
                  <p:nvPr/>
                </p:nvSpPr>
                <p:spPr>
                  <a:xfrm>
                    <a:off x="10130737" y="7516432"/>
                    <a:ext cx="55179" cy="34551"/>
                  </a:xfrm>
                  <a:custGeom>
                    <a:avLst/>
                    <a:gdLst>
                      <a:gd name="connsiteX0" fmla="*/ 7911 w 7910"/>
                      <a:gd name="connsiteY0" fmla="*/ 963 h 4953"/>
                      <a:gd name="connsiteX1" fmla="*/ 0 w 7910"/>
                      <a:gd name="connsiteY1" fmla="*/ 4953 h 4953"/>
                      <a:gd name="connsiteX2" fmla="*/ 0 w 7910"/>
                      <a:gd name="connsiteY2" fmla="*/ 3990 h 4953"/>
                      <a:gd name="connsiteX3" fmla="*/ 7911 w 7910"/>
                      <a:gd name="connsiteY3" fmla="*/ 0 h 4953"/>
                      <a:gd name="connsiteX4" fmla="*/ 7911 w 7910"/>
                      <a:gd name="connsiteY4" fmla="*/ 96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953">
                        <a:moveTo>
                          <a:pt x="7911" y="963"/>
                        </a:moveTo>
                        <a:lnTo>
                          <a:pt x="0" y="4953"/>
                        </a:lnTo>
                        <a:lnTo>
                          <a:pt x="0" y="3990"/>
                        </a:lnTo>
                        <a:lnTo>
                          <a:pt x="7911" y="0"/>
                        </a:lnTo>
                        <a:lnTo>
                          <a:pt x="7911" y="963"/>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02" name="Freeform: Shape 38">
                    <a:extLst>
                      <a:ext uri="{FF2B5EF4-FFF2-40B4-BE49-F238E27FC236}">
                        <a16:creationId xmlns:a16="http://schemas.microsoft.com/office/drawing/2014/main" id="{74CC77AB-99E1-831B-7708-8900B8280A0F}"/>
                      </a:ext>
                    </a:extLst>
                  </p:cNvPr>
                  <p:cNvSpPr/>
                  <p:nvPr/>
                </p:nvSpPr>
                <p:spPr>
                  <a:xfrm>
                    <a:off x="10130737" y="7531310"/>
                    <a:ext cx="55179" cy="34069"/>
                  </a:xfrm>
                  <a:custGeom>
                    <a:avLst/>
                    <a:gdLst>
                      <a:gd name="connsiteX0" fmla="*/ 7911 w 7910"/>
                      <a:gd name="connsiteY0" fmla="*/ 894 h 4884"/>
                      <a:gd name="connsiteX1" fmla="*/ 0 w 7910"/>
                      <a:gd name="connsiteY1" fmla="*/ 4884 h 4884"/>
                      <a:gd name="connsiteX2" fmla="*/ 0 w 7910"/>
                      <a:gd name="connsiteY2" fmla="*/ 3921 h 4884"/>
                      <a:gd name="connsiteX3" fmla="*/ 7911 w 7910"/>
                      <a:gd name="connsiteY3" fmla="*/ 0 h 4884"/>
                      <a:gd name="connsiteX4" fmla="*/ 7911 w 7910"/>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894"/>
                        </a:moveTo>
                        <a:lnTo>
                          <a:pt x="0" y="4884"/>
                        </a:lnTo>
                        <a:lnTo>
                          <a:pt x="0" y="3921"/>
                        </a:lnTo>
                        <a:lnTo>
                          <a:pt x="7911" y="0"/>
                        </a:lnTo>
                        <a:lnTo>
                          <a:pt x="7911" y="894"/>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03" name="Freeform: Shape 39">
                    <a:extLst>
                      <a:ext uri="{FF2B5EF4-FFF2-40B4-BE49-F238E27FC236}">
                        <a16:creationId xmlns:a16="http://schemas.microsoft.com/office/drawing/2014/main" id="{8E1C1F3A-CD1A-DBCF-CE20-B91756BECB77}"/>
                      </a:ext>
                    </a:extLst>
                  </p:cNvPr>
                  <p:cNvSpPr/>
                  <p:nvPr/>
                </p:nvSpPr>
                <p:spPr>
                  <a:xfrm>
                    <a:off x="10130737" y="7545702"/>
                    <a:ext cx="55179" cy="34069"/>
                  </a:xfrm>
                  <a:custGeom>
                    <a:avLst/>
                    <a:gdLst>
                      <a:gd name="connsiteX0" fmla="*/ 7911 w 7910"/>
                      <a:gd name="connsiteY0" fmla="*/ 963 h 4884"/>
                      <a:gd name="connsiteX1" fmla="*/ 0 w 7910"/>
                      <a:gd name="connsiteY1" fmla="*/ 4884 h 4884"/>
                      <a:gd name="connsiteX2" fmla="*/ 0 w 7910"/>
                      <a:gd name="connsiteY2" fmla="*/ 3990 h 4884"/>
                      <a:gd name="connsiteX3" fmla="*/ 7911 w 7910"/>
                      <a:gd name="connsiteY3" fmla="*/ 0 h 4884"/>
                      <a:gd name="connsiteX4" fmla="*/ 7911 w 7910"/>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963"/>
                        </a:moveTo>
                        <a:lnTo>
                          <a:pt x="0" y="4884"/>
                        </a:lnTo>
                        <a:lnTo>
                          <a:pt x="0" y="3990"/>
                        </a:lnTo>
                        <a:lnTo>
                          <a:pt x="7911" y="0"/>
                        </a:lnTo>
                        <a:lnTo>
                          <a:pt x="7911" y="963"/>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04" name="Freeform: Shape 40">
                    <a:extLst>
                      <a:ext uri="{FF2B5EF4-FFF2-40B4-BE49-F238E27FC236}">
                        <a16:creationId xmlns:a16="http://schemas.microsoft.com/office/drawing/2014/main" id="{76CBC620-AD55-CBE4-84D1-D690122BCA40}"/>
                      </a:ext>
                    </a:extLst>
                  </p:cNvPr>
                  <p:cNvSpPr/>
                  <p:nvPr/>
                </p:nvSpPr>
                <p:spPr>
                  <a:xfrm>
                    <a:off x="10037155" y="7301451"/>
                    <a:ext cx="80613" cy="318152"/>
                  </a:xfrm>
                  <a:custGeom>
                    <a:avLst/>
                    <a:gdLst>
                      <a:gd name="connsiteX0" fmla="*/ 11557 w 11556"/>
                      <a:gd name="connsiteY0" fmla="*/ 45609 h 45608"/>
                      <a:gd name="connsiteX1" fmla="*/ 0 w 11556"/>
                      <a:gd name="connsiteY1" fmla="*/ 39762 h 45608"/>
                      <a:gd name="connsiteX2" fmla="*/ 0 w 11556"/>
                      <a:gd name="connsiteY2" fmla="*/ 0 h 45608"/>
                      <a:gd name="connsiteX3" fmla="*/ 11557 w 11556"/>
                      <a:gd name="connsiteY3" fmla="*/ 5778 h 45608"/>
                      <a:gd name="connsiteX4" fmla="*/ 11557 w 11556"/>
                      <a:gd name="connsiteY4" fmla="*/ 45609 h 4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6" h="45608">
                        <a:moveTo>
                          <a:pt x="11557" y="45609"/>
                        </a:moveTo>
                        <a:lnTo>
                          <a:pt x="0" y="39762"/>
                        </a:lnTo>
                        <a:lnTo>
                          <a:pt x="0" y="0"/>
                        </a:lnTo>
                        <a:lnTo>
                          <a:pt x="11557" y="5778"/>
                        </a:lnTo>
                        <a:lnTo>
                          <a:pt x="11557" y="45609"/>
                        </a:lnTo>
                        <a:close/>
                      </a:path>
                    </a:pathLst>
                  </a:custGeom>
                  <a:solidFill>
                    <a:srgbClr val="5DBF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05" name="Freeform: Shape 41">
                    <a:extLst>
                      <a:ext uri="{FF2B5EF4-FFF2-40B4-BE49-F238E27FC236}">
                        <a16:creationId xmlns:a16="http://schemas.microsoft.com/office/drawing/2014/main" id="{1C281026-0408-D873-4669-B2272E757DF0}"/>
                      </a:ext>
                    </a:extLst>
                  </p:cNvPr>
                  <p:cNvSpPr/>
                  <p:nvPr/>
                </p:nvSpPr>
                <p:spPr>
                  <a:xfrm>
                    <a:off x="10050117" y="7363356"/>
                    <a:ext cx="55659" cy="193866"/>
                  </a:xfrm>
                  <a:custGeom>
                    <a:avLst/>
                    <a:gdLst>
                      <a:gd name="connsiteX0" fmla="*/ 7980 w 7979"/>
                      <a:gd name="connsiteY0" fmla="*/ 27792 h 27791"/>
                      <a:gd name="connsiteX1" fmla="*/ 0 w 7979"/>
                      <a:gd name="connsiteY1" fmla="*/ 23871 h 27791"/>
                      <a:gd name="connsiteX2" fmla="*/ 0 w 7979"/>
                      <a:gd name="connsiteY2" fmla="*/ 0 h 27791"/>
                      <a:gd name="connsiteX3" fmla="*/ 7980 w 7979"/>
                      <a:gd name="connsiteY3" fmla="*/ 3990 h 27791"/>
                      <a:gd name="connsiteX4" fmla="*/ 7980 w 7979"/>
                      <a:gd name="connsiteY4" fmla="*/ 27792 h 27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 h="27791">
                        <a:moveTo>
                          <a:pt x="7980" y="27792"/>
                        </a:moveTo>
                        <a:lnTo>
                          <a:pt x="0" y="23871"/>
                        </a:lnTo>
                        <a:lnTo>
                          <a:pt x="0" y="0"/>
                        </a:lnTo>
                        <a:lnTo>
                          <a:pt x="7980" y="3990"/>
                        </a:lnTo>
                        <a:lnTo>
                          <a:pt x="7980" y="27792"/>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06" name="Freeform: Shape 42">
                    <a:extLst>
                      <a:ext uri="{FF2B5EF4-FFF2-40B4-BE49-F238E27FC236}">
                        <a16:creationId xmlns:a16="http://schemas.microsoft.com/office/drawing/2014/main" id="{857CD8C0-A1CB-14B4-6FF4-673D64086482}"/>
                      </a:ext>
                    </a:extLst>
                  </p:cNvPr>
                  <p:cNvSpPr/>
                  <p:nvPr/>
                </p:nvSpPr>
                <p:spPr>
                  <a:xfrm>
                    <a:off x="10096186" y="7281773"/>
                    <a:ext cx="43668" cy="20635"/>
                  </a:xfrm>
                  <a:custGeom>
                    <a:avLst/>
                    <a:gdLst>
                      <a:gd name="connsiteX0" fmla="*/ 0 w 6260"/>
                      <a:gd name="connsiteY0" fmla="*/ 0 h 2958"/>
                      <a:gd name="connsiteX1" fmla="*/ 6260 w 6260"/>
                      <a:gd name="connsiteY1" fmla="*/ 0 h 2958"/>
                      <a:gd name="connsiteX2" fmla="*/ 6260 w 6260"/>
                      <a:gd name="connsiteY2" fmla="*/ 2958 h 2958"/>
                      <a:gd name="connsiteX3" fmla="*/ 0 w 6260"/>
                      <a:gd name="connsiteY3" fmla="*/ 2958 h 2958"/>
                    </a:gdLst>
                    <a:ahLst/>
                    <a:cxnLst>
                      <a:cxn ang="0">
                        <a:pos x="connsiteX0" y="connsiteY0"/>
                      </a:cxn>
                      <a:cxn ang="0">
                        <a:pos x="connsiteX1" y="connsiteY1"/>
                      </a:cxn>
                      <a:cxn ang="0">
                        <a:pos x="connsiteX2" y="connsiteY2"/>
                      </a:cxn>
                      <a:cxn ang="0">
                        <a:pos x="connsiteX3" y="connsiteY3"/>
                      </a:cxn>
                    </a:cxnLst>
                    <a:rect l="l" t="t" r="r" b="b"/>
                    <a:pathLst>
                      <a:path w="6260" h="2958">
                        <a:moveTo>
                          <a:pt x="0" y="0"/>
                        </a:moveTo>
                        <a:lnTo>
                          <a:pt x="6260" y="0"/>
                        </a:lnTo>
                        <a:lnTo>
                          <a:pt x="6260" y="2958"/>
                        </a:lnTo>
                        <a:lnTo>
                          <a:pt x="0" y="2958"/>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07" name="Freeform: Shape 43">
                    <a:extLst>
                      <a:ext uri="{FF2B5EF4-FFF2-40B4-BE49-F238E27FC236}">
                        <a16:creationId xmlns:a16="http://schemas.microsoft.com/office/drawing/2014/main" id="{1953574E-6F9E-731C-BE78-63B5D53ECA3A}"/>
                      </a:ext>
                    </a:extLst>
                  </p:cNvPr>
                  <p:cNvSpPr/>
                  <p:nvPr/>
                </p:nvSpPr>
                <p:spPr>
                  <a:xfrm>
                    <a:off x="10095845" y="7290533"/>
                    <a:ext cx="44262" cy="22308"/>
                  </a:xfrm>
                  <a:custGeom>
                    <a:avLst/>
                    <a:gdLst>
                      <a:gd name="connsiteX0" fmla="*/ 5415 w 6345"/>
                      <a:gd name="connsiteY0" fmla="*/ 464 h 3198"/>
                      <a:gd name="connsiteX1" fmla="*/ 944 w 6345"/>
                      <a:gd name="connsiteY1" fmla="*/ 464 h 3198"/>
                      <a:gd name="connsiteX2" fmla="*/ 531 w 6345"/>
                      <a:gd name="connsiteY2" fmla="*/ 739 h 3198"/>
                      <a:gd name="connsiteX3" fmla="*/ 944 w 6345"/>
                      <a:gd name="connsiteY3" fmla="*/ 2734 h 3198"/>
                      <a:gd name="connsiteX4" fmla="*/ 5415 w 6345"/>
                      <a:gd name="connsiteY4" fmla="*/ 2734 h 3198"/>
                      <a:gd name="connsiteX5" fmla="*/ 5759 w 6345"/>
                      <a:gd name="connsiteY5" fmla="*/ 739 h 3198"/>
                      <a:gd name="connsiteX6" fmla="*/ 5415 w 6345"/>
                      <a:gd name="connsiteY6" fmla="*/ 533 h 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5" h="3198">
                        <a:moveTo>
                          <a:pt x="5415" y="464"/>
                        </a:moveTo>
                        <a:cubicBezTo>
                          <a:pt x="4177" y="-155"/>
                          <a:pt x="2182" y="-155"/>
                          <a:pt x="944" y="464"/>
                        </a:cubicBezTo>
                        <a:cubicBezTo>
                          <a:pt x="806" y="533"/>
                          <a:pt x="668" y="602"/>
                          <a:pt x="531" y="739"/>
                        </a:cubicBezTo>
                        <a:cubicBezTo>
                          <a:pt x="-295" y="1359"/>
                          <a:pt x="-157" y="2184"/>
                          <a:pt x="944" y="2734"/>
                        </a:cubicBezTo>
                        <a:cubicBezTo>
                          <a:pt x="2182" y="3354"/>
                          <a:pt x="4177" y="3354"/>
                          <a:pt x="5415" y="2734"/>
                        </a:cubicBezTo>
                        <a:cubicBezTo>
                          <a:pt x="6516" y="2184"/>
                          <a:pt x="6653" y="1359"/>
                          <a:pt x="5759" y="739"/>
                        </a:cubicBezTo>
                        <a:cubicBezTo>
                          <a:pt x="5621" y="671"/>
                          <a:pt x="5552" y="602"/>
                          <a:pt x="5415" y="533"/>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08" name="Freeform: Shape 44">
                    <a:extLst>
                      <a:ext uri="{FF2B5EF4-FFF2-40B4-BE49-F238E27FC236}">
                        <a16:creationId xmlns:a16="http://schemas.microsoft.com/office/drawing/2014/main" id="{523B5434-1EA3-C43D-57DA-CE25C3410406}"/>
                      </a:ext>
                    </a:extLst>
                  </p:cNvPr>
                  <p:cNvSpPr/>
                  <p:nvPr/>
                </p:nvSpPr>
                <p:spPr>
                  <a:xfrm>
                    <a:off x="10095941" y="7271819"/>
                    <a:ext cx="44142" cy="21834"/>
                  </a:xfrm>
                  <a:custGeom>
                    <a:avLst/>
                    <a:gdLst>
                      <a:gd name="connsiteX0" fmla="*/ 5400 w 6328"/>
                      <a:gd name="connsiteY0" fmla="*/ 464 h 3130"/>
                      <a:gd name="connsiteX1" fmla="*/ 929 w 6328"/>
                      <a:gd name="connsiteY1" fmla="*/ 464 h 3130"/>
                      <a:gd name="connsiteX2" fmla="*/ 929 w 6328"/>
                      <a:gd name="connsiteY2" fmla="*/ 2666 h 3130"/>
                      <a:gd name="connsiteX3" fmla="*/ 5400 w 6328"/>
                      <a:gd name="connsiteY3" fmla="*/ 2666 h 3130"/>
                      <a:gd name="connsiteX4" fmla="*/ 5400 w 6328"/>
                      <a:gd name="connsiteY4" fmla="*/ 464 h 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 h="3130">
                        <a:moveTo>
                          <a:pt x="5400" y="464"/>
                        </a:moveTo>
                        <a:cubicBezTo>
                          <a:pt x="4162" y="-155"/>
                          <a:pt x="2167" y="-155"/>
                          <a:pt x="929" y="464"/>
                        </a:cubicBezTo>
                        <a:cubicBezTo>
                          <a:pt x="-310" y="1083"/>
                          <a:pt x="-310" y="2047"/>
                          <a:pt x="929" y="2666"/>
                        </a:cubicBezTo>
                        <a:cubicBezTo>
                          <a:pt x="2167" y="3285"/>
                          <a:pt x="4162" y="3285"/>
                          <a:pt x="5400" y="2666"/>
                        </a:cubicBezTo>
                        <a:cubicBezTo>
                          <a:pt x="6638" y="2047"/>
                          <a:pt x="6638" y="1083"/>
                          <a:pt x="5400" y="464"/>
                        </a:cubicBezTo>
                        <a:close/>
                      </a:path>
                    </a:pathLst>
                  </a:custGeom>
                  <a:solidFill>
                    <a:srgbClr val="FB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09" name="Freeform: Shape 45">
                    <a:extLst>
                      <a:ext uri="{FF2B5EF4-FFF2-40B4-BE49-F238E27FC236}">
                        <a16:creationId xmlns:a16="http://schemas.microsoft.com/office/drawing/2014/main" id="{E29D0C66-A5AF-603E-9349-C35763868295}"/>
                      </a:ext>
                    </a:extLst>
                  </p:cNvPr>
                  <p:cNvSpPr/>
                  <p:nvPr/>
                </p:nvSpPr>
                <p:spPr>
                  <a:xfrm>
                    <a:off x="10139855" y="7313442"/>
                    <a:ext cx="161713" cy="81093"/>
                  </a:xfrm>
                  <a:custGeom>
                    <a:avLst/>
                    <a:gdLst>
                      <a:gd name="connsiteX0" fmla="*/ 11626 w 23182"/>
                      <a:gd name="connsiteY0" fmla="*/ 11626 h 11625"/>
                      <a:gd name="connsiteX1" fmla="*/ 0 w 23182"/>
                      <a:gd name="connsiteY1" fmla="*/ 5778 h 11625"/>
                      <a:gd name="connsiteX2" fmla="*/ 11626 w 23182"/>
                      <a:gd name="connsiteY2" fmla="*/ 0 h 11625"/>
                      <a:gd name="connsiteX3" fmla="*/ 23183 w 23182"/>
                      <a:gd name="connsiteY3" fmla="*/ 5778 h 11625"/>
                      <a:gd name="connsiteX4" fmla="*/ 11626 w 23182"/>
                      <a:gd name="connsiteY4" fmla="*/ 11626 h 1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2" h="11625">
                        <a:moveTo>
                          <a:pt x="11626" y="11626"/>
                        </a:moveTo>
                        <a:lnTo>
                          <a:pt x="0" y="5778"/>
                        </a:lnTo>
                        <a:lnTo>
                          <a:pt x="11626" y="0"/>
                        </a:lnTo>
                        <a:lnTo>
                          <a:pt x="23183" y="5778"/>
                        </a:lnTo>
                        <a:lnTo>
                          <a:pt x="11626" y="11626"/>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10" name="Freeform: Shape 46">
                    <a:extLst>
                      <a:ext uri="{FF2B5EF4-FFF2-40B4-BE49-F238E27FC236}">
                        <a16:creationId xmlns:a16="http://schemas.microsoft.com/office/drawing/2014/main" id="{3EBE8632-1B1E-A8C2-599C-BF63FB7045B8}"/>
                      </a:ext>
                    </a:extLst>
                  </p:cNvPr>
                  <p:cNvSpPr/>
                  <p:nvPr/>
                </p:nvSpPr>
                <p:spPr>
                  <a:xfrm>
                    <a:off x="10220954" y="7353756"/>
                    <a:ext cx="80613" cy="318152"/>
                  </a:xfrm>
                  <a:custGeom>
                    <a:avLst/>
                    <a:gdLst>
                      <a:gd name="connsiteX0" fmla="*/ 11557 w 11556"/>
                      <a:gd name="connsiteY0" fmla="*/ 39830 h 45608"/>
                      <a:gd name="connsiteX1" fmla="*/ 0 w 11556"/>
                      <a:gd name="connsiteY1" fmla="*/ 45609 h 45608"/>
                      <a:gd name="connsiteX2" fmla="*/ 0 w 11556"/>
                      <a:gd name="connsiteY2" fmla="*/ 5847 h 45608"/>
                      <a:gd name="connsiteX3" fmla="*/ 11557 w 11556"/>
                      <a:gd name="connsiteY3" fmla="*/ 0 h 45608"/>
                      <a:gd name="connsiteX4" fmla="*/ 11557 w 11556"/>
                      <a:gd name="connsiteY4" fmla="*/ 39830 h 4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6" h="45608">
                        <a:moveTo>
                          <a:pt x="11557" y="39830"/>
                        </a:moveTo>
                        <a:lnTo>
                          <a:pt x="0" y="45609"/>
                        </a:lnTo>
                        <a:lnTo>
                          <a:pt x="0" y="5847"/>
                        </a:lnTo>
                        <a:lnTo>
                          <a:pt x="11557" y="0"/>
                        </a:lnTo>
                        <a:lnTo>
                          <a:pt x="11557" y="39830"/>
                        </a:lnTo>
                        <a:close/>
                      </a:path>
                    </a:pathLst>
                  </a:custGeom>
                  <a:solidFill>
                    <a:srgbClr val="4D9E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11" name="Freeform: Shape 47">
                    <a:extLst>
                      <a:ext uri="{FF2B5EF4-FFF2-40B4-BE49-F238E27FC236}">
                        <a16:creationId xmlns:a16="http://schemas.microsoft.com/office/drawing/2014/main" id="{9941DCE1-8874-AEAB-79AB-A1D671023172}"/>
                      </a:ext>
                    </a:extLst>
                  </p:cNvPr>
                  <p:cNvSpPr/>
                  <p:nvPr/>
                </p:nvSpPr>
                <p:spPr>
                  <a:xfrm>
                    <a:off x="10233426" y="7525549"/>
                    <a:ext cx="55659" cy="34069"/>
                  </a:xfrm>
                  <a:custGeom>
                    <a:avLst/>
                    <a:gdLst>
                      <a:gd name="connsiteX0" fmla="*/ 7980 w 7979"/>
                      <a:gd name="connsiteY0" fmla="*/ 963 h 4884"/>
                      <a:gd name="connsiteX1" fmla="*/ 0 w 7979"/>
                      <a:gd name="connsiteY1" fmla="*/ 4884 h 4884"/>
                      <a:gd name="connsiteX2" fmla="*/ 0 w 7979"/>
                      <a:gd name="connsiteY2" fmla="*/ 3990 h 4884"/>
                      <a:gd name="connsiteX3" fmla="*/ 7980 w 7979"/>
                      <a:gd name="connsiteY3" fmla="*/ 0 h 4884"/>
                      <a:gd name="connsiteX4" fmla="*/ 7980 w 7979"/>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 h="4884">
                        <a:moveTo>
                          <a:pt x="7980" y="963"/>
                        </a:moveTo>
                        <a:lnTo>
                          <a:pt x="0" y="4884"/>
                        </a:lnTo>
                        <a:lnTo>
                          <a:pt x="0" y="3990"/>
                        </a:lnTo>
                        <a:lnTo>
                          <a:pt x="7980" y="0"/>
                        </a:lnTo>
                        <a:lnTo>
                          <a:pt x="7980" y="963"/>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12" name="Freeform: Shape 48">
                    <a:extLst>
                      <a:ext uri="{FF2B5EF4-FFF2-40B4-BE49-F238E27FC236}">
                        <a16:creationId xmlns:a16="http://schemas.microsoft.com/office/drawing/2014/main" id="{DC6D58F3-06D5-618A-AC63-6515469FED00}"/>
                      </a:ext>
                    </a:extLst>
                  </p:cNvPr>
                  <p:cNvSpPr/>
                  <p:nvPr/>
                </p:nvSpPr>
                <p:spPr>
                  <a:xfrm>
                    <a:off x="10233426" y="7539947"/>
                    <a:ext cx="55659" cy="34551"/>
                  </a:xfrm>
                  <a:custGeom>
                    <a:avLst/>
                    <a:gdLst>
                      <a:gd name="connsiteX0" fmla="*/ 7980 w 7979"/>
                      <a:gd name="connsiteY0" fmla="*/ 963 h 4953"/>
                      <a:gd name="connsiteX1" fmla="*/ 0 w 7979"/>
                      <a:gd name="connsiteY1" fmla="*/ 4953 h 4953"/>
                      <a:gd name="connsiteX2" fmla="*/ 0 w 7979"/>
                      <a:gd name="connsiteY2" fmla="*/ 3990 h 4953"/>
                      <a:gd name="connsiteX3" fmla="*/ 7980 w 7979"/>
                      <a:gd name="connsiteY3" fmla="*/ 0 h 4953"/>
                      <a:gd name="connsiteX4" fmla="*/ 7980 w 7979"/>
                      <a:gd name="connsiteY4" fmla="*/ 96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 h="4953">
                        <a:moveTo>
                          <a:pt x="7980" y="963"/>
                        </a:moveTo>
                        <a:lnTo>
                          <a:pt x="0" y="4953"/>
                        </a:lnTo>
                        <a:lnTo>
                          <a:pt x="0" y="3990"/>
                        </a:lnTo>
                        <a:lnTo>
                          <a:pt x="7980" y="0"/>
                        </a:lnTo>
                        <a:lnTo>
                          <a:pt x="7980" y="963"/>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13" name="Freeform: Shape 49">
                    <a:extLst>
                      <a:ext uri="{FF2B5EF4-FFF2-40B4-BE49-F238E27FC236}">
                        <a16:creationId xmlns:a16="http://schemas.microsoft.com/office/drawing/2014/main" id="{B013E1F5-0B79-DBF4-A04C-87F6EA0BBD57}"/>
                      </a:ext>
                    </a:extLst>
                  </p:cNvPr>
                  <p:cNvSpPr/>
                  <p:nvPr/>
                </p:nvSpPr>
                <p:spPr>
                  <a:xfrm>
                    <a:off x="10233426" y="7554826"/>
                    <a:ext cx="55659" cy="34069"/>
                  </a:xfrm>
                  <a:custGeom>
                    <a:avLst/>
                    <a:gdLst>
                      <a:gd name="connsiteX0" fmla="*/ 7980 w 7979"/>
                      <a:gd name="connsiteY0" fmla="*/ 894 h 4884"/>
                      <a:gd name="connsiteX1" fmla="*/ 0 w 7979"/>
                      <a:gd name="connsiteY1" fmla="*/ 4884 h 4884"/>
                      <a:gd name="connsiteX2" fmla="*/ 0 w 7979"/>
                      <a:gd name="connsiteY2" fmla="*/ 3921 h 4884"/>
                      <a:gd name="connsiteX3" fmla="*/ 7980 w 7979"/>
                      <a:gd name="connsiteY3" fmla="*/ 0 h 4884"/>
                      <a:gd name="connsiteX4" fmla="*/ 7980 w 7979"/>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 h="4884">
                        <a:moveTo>
                          <a:pt x="7980" y="894"/>
                        </a:moveTo>
                        <a:lnTo>
                          <a:pt x="0" y="4884"/>
                        </a:lnTo>
                        <a:lnTo>
                          <a:pt x="0" y="3921"/>
                        </a:lnTo>
                        <a:lnTo>
                          <a:pt x="7980" y="0"/>
                        </a:lnTo>
                        <a:lnTo>
                          <a:pt x="7980" y="894"/>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14" name="Freeform: Shape 50">
                    <a:extLst>
                      <a:ext uri="{FF2B5EF4-FFF2-40B4-BE49-F238E27FC236}">
                        <a16:creationId xmlns:a16="http://schemas.microsoft.com/office/drawing/2014/main" id="{A0CDBCA3-7705-4709-7B0F-07D6E131FB71}"/>
                      </a:ext>
                    </a:extLst>
                  </p:cNvPr>
                  <p:cNvSpPr/>
                  <p:nvPr/>
                </p:nvSpPr>
                <p:spPr>
                  <a:xfrm>
                    <a:off x="10233426" y="7569217"/>
                    <a:ext cx="55659" cy="34069"/>
                  </a:xfrm>
                  <a:custGeom>
                    <a:avLst/>
                    <a:gdLst>
                      <a:gd name="connsiteX0" fmla="*/ 7980 w 7979"/>
                      <a:gd name="connsiteY0" fmla="*/ 963 h 4884"/>
                      <a:gd name="connsiteX1" fmla="*/ 0 w 7979"/>
                      <a:gd name="connsiteY1" fmla="*/ 4884 h 4884"/>
                      <a:gd name="connsiteX2" fmla="*/ 0 w 7979"/>
                      <a:gd name="connsiteY2" fmla="*/ 3990 h 4884"/>
                      <a:gd name="connsiteX3" fmla="*/ 7980 w 7979"/>
                      <a:gd name="connsiteY3" fmla="*/ 0 h 4884"/>
                      <a:gd name="connsiteX4" fmla="*/ 7980 w 7979"/>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 h="4884">
                        <a:moveTo>
                          <a:pt x="7980" y="963"/>
                        </a:moveTo>
                        <a:lnTo>
                          <a:pt x="0" y="4884"/>
                        </a:lnTo>
                        <a:lnTo>
                          <a:pt x="0" y="3990"/>
                        </a:lnTo>
                        <a:lnTo>
                          <a:pt x="7980" y="0"/>
                        </a:lnTo>
                        <a:lnTo>
                          <a:pt x="7980" y="963"/>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15" name="Freeform: Shape 51">
                    <a:extLst>
                      <a:ext uri="{FF2B5EF4-FFF2-40B4-BE49-F238E27FC236}">
                        <a16:creationId xmlns:a16="http://schemas.microsoft.com/office/drawing/2014/main" id="{0CB00216-5589-CD50-178C-9D2EE99658C3}"/>
                      </a:ext>
                    </a:extLst>
                  </p:cNvPr>
                  <p:cNvSpPr/>
                  <p:nvPr/>
                </p:nvSpPr>
                <p:spPr>
                  <a:xfrm>
                    <a:off x="10233426" y="7583616"/>
                    <a:ext cx="55659" cy="34551"/>
                  </a:xfrm>
                  <a:custGeom>
                    <a:avLst/>
                    <a:gdLst>
                      <a:gd name="connsiteX0" fmla="*/ 7980 w 7979"/>
                      <a:gd name="connsiteY0" fmla="*/ 963 h 4953"/>
                      <a:gd name="connsiteX1" fmla="*/ 0 w 7979"/>
                      <a:gd name="connsiteY1" fmla="*/ 4953 h 4953"/>
                      <a:gd name="connsiteX2" fmla="*/ 0 w 7979"/>
                      <a:gd name="connsiteY2" fmla="*/ 3990 h 4953"/>
                      <a:gd name="connsiteX3" fmla="*/ 7980 w 7979"/>
                      <a:gd name="connsiteY3" fmla="*/ 0 h 4953"/>
                      <a:gd name="connsiteX4" fmla="*/ 7980 w 7979"/>
                      <a:gd name="connsiteY4" fmla="*/ 96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 h="4953">
                        <a:moveTo>
                          <a:pt x="7980" y="963"/>
                        </a:moveTo>
                        <a:lnTo>
                          <a:pt x="0" y="4953"/>
                        </a:lnTo>
                        <a:lnTo>
                          <a:pt x="0" y="3990"/>
                        </a:lnTo>
                        <a:lnTo>
                          <a:pt x="7980" y="0"/>
                        </a:lnTo>
                        <a:lnTo>
                          <a:pt x="7980" y="963"/>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16" name="Freeform: Shape 52">
                    <a:extLst>
                      <a:ext uri="{FF2B5EF4-FFF2-40B4-BE49-F238E27FC236}">
                        <a16:creationId xmlns:a16="http://schemas.microsoft.com/office/drawing/2014/main" id="{CB178535-2200-CA03-123A-10726B6B0A55}"/>
                      </a:ext>
                    </a:extLst>
                  </p:cNvPr>
                  <p:cNvSpPr/>
                  <p:nvPr/>
                </p:nvSpPr>
                <p:spPr>
                  <a:xfrm>
                    <a:off x="10233426" y="7598489"/>
                    <a:ext cx="55659" cy="34069"/>
                  </a:xfrm>
                  <a:custGeom>
                    <a:avLst/>
                    <a:gdLst>
                      <a:gd name="connsiteX0" fmla="*/ 7980 w 7979"/>
                      <a:gd name="connsiteY0" fmla="*/ 894 h 4884"/>
                      <a:gd name="connsiteX1" fmla="*/ 0 w 7979"/>
                      <a:gd name="connsiteY1" fmla="*/ 4884 h 4884"/>
                      <a:gd name="connsiteX2" fmla="*/ 0 w 7979"/>
                      <a:gd name="connsiteY2" fmla="*/ 3921 h 4884"/>
                      <a:gd name="connsiteX3" fmla="*/ 7980 w 7979"/>
                      <a:gd name="connsiteY3" fmla="*/ 0 h 4884"/>
                      <a:gd name="connsiteX4" fmla="*/ 7980 w 7979"/>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 h="4884">
                        <a:moveTo>
                          <a:pt x="7980" y="894"/>
                        </a:moveTo>
                        <a:lnTo>
                          <a:pt x="0" y="4884"/>
                        </a:lnTo>
                        <a:lnTo>
                          <a:pt x="0" y="3921"/>
                        </a:lnTo>
                        <a:lnTo>
                          <a:pt x="7980" y="0"/>
                        </a:lnTo>
                        <a:lnTo>
                          <a:pt x="7980" y="894"/>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17" name="Freeform: Shape 53">
                    <a:extLst>
                      <a:ext uri="{FF2B5EF4-FFF2-40B4-BE49-F238E27FC236}">
                        <a16:creationId xmlns:a16="http://schemas.microsoft.com/office/drawing/2014/main" id="{33E4CE2B-561B-1764-2571-B4E7DFF545F1}"/>
                      </a:ext>
                    </a:extLst>
                  </p:cNvPr>
                  <p:cNvSpPr/>
                  <p:nvPr/>
                </p:nvSpPr>
                <p:spPr>
                  <a:xfrm>
                    <a:off x="10139855" y="7353756"/>
                    <a:ext cx="81093" cy="318152"/>
                  </a:xfrm>
                  <a:custGeom>
                    <a:avLst/>
                    <a:gdLst>
                      <a:gd name="connsiteX0" fmla="*/ 11626 w 11625"/>
                      <a:gd name="connsiteY0" fmla="*/ 45609 h 45608"/>
                      <a:gd name="connsiteX1" fmla="*/ 0 w 11625"/>
                      <a:gd name="connsiteY1" fmla="*/ 39830 h 45608"/>
                      <a:gd name="connsiteX2" fmla="*/ 0 w 11625"/>
                      <a:gd name="connsiteY2" fmla="*/ 0 h 45608"/>
                      <a:gd name="connsiteX3" fmla="*/ 11626 w 11625"/>
                      <a:gd name="connsiteY3" fmla="*/ 5847 h 45608"/>
                      <a:gd name="connsiteX4" fmla="*/ 11626 w 11625"/>
                      <a:gd name="connsiteY4" fmla="*/ 45609 h 4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5" h="45608">
                        <a:moveTo>
                          <a:pt x="11626" y="45609"/>
                        </a:moveTo>
                        <a:lnTo>
                          <a:pt x="0" y="39830"/>
                        </a:lnTo>
                        <a:lnTo>
                          <a:pt x="0" y="0"/>
                        </a:lnTo>
                        <a:lnTo>
                          <a:pt x="11626" y="5847"/>
                        </a:lnTo>
                        <a:lnTo>
                          <a:pt x="11626" y="45609"/>
                        </a:lnTo>
                        <a:close/>
                      </a:path>
                    </a:pathLst>
                  </a:custGeom>
                  <a:solidFill>
                    <a:srgbClr val="5DBF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18" name="Freeform: Shape 54">
                    <a:extLst>
                      <a:ext uri="{FF2B5EF4-FFF2-40B4-BE49-F238E27FC236}">
                        <a16:creationId xmlns:a16="http://schemas.microsoft.com/office/drawing/2014/main" id="{FCAF1A72-F05F-FEB1-D1C1-C74C53BE5EE2}"/>
                      </a:ext>
                    </a:extLst>
                  </p:cNvPr>
                  <p:cNvSpPr/>
                  <p:nvPr/>
                </p:nvSpPr>
                <p:spPr>
                  <a:xfrm>
                    <a:off x="10153288" y="7416141"/>
                    <a:ext cx="55179" cy="193866"/>
                  </a:xfrm>
                  <a:custGeom>
                    <a:avLst/>
                    <a:gdLst>
                      <a:gd name="connsiteX0" fmla="*/ 7911 w 7910"/>
                      <a:gd name="connsiteY0" fmla="*/ 27792 h 27791"/>
                      <a:gd name="connsiteX1" fmla="*/ 0 w 7910"/>
                      <a:gd name="connsiteY1" fmla="*/ 23802 h 27791"/>
                      <a:gd name="connsiteX2" fmla="*/ 0 w 7910"/>
                      <a:gd name="connsiteY2" fmla="*/ 0 h 27791"/>
                      <a:gd name="connsiteX3" fmla="*/ 7911 w 7910"/>
                      <a:gd name="connsiteY3" fmla="*/ 3921 h 27791"/>
                      <a:gd name="connsiteX4" fmla="*/ 7911 w 7910"/>
                      <a:gd name="connsiteY4" fmla="*/ 27792 h 27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27791">
                        <a:moveTo>
                          <a:pt x="7911" y="27792"/>
                        </a:moveTo>
                        <a:lnTo>
                          <a:pt x="0" y="23802"/>
                        </a:lnTo>
                        <a:lnTo>
                          <a:pt x="0" y="0"/>
                        </a:lnTo>
                        <a:lnTo>
                          <a:pt x="7911" y="3921"/>
                        </a:lnTo>
                        <a:lnTo>
                          <a:pt x="7911" y="27792"/>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19" name="Freeform: Shape 55">
                    <a:extLst>
                      <a:ext uri="{FF2B5EF4-FFF2-40B4-BE49-F238E27FC236}">
                        <a16:creationId xmlns:a16="http://schemas.microsoft.com/office/drawing/2014/main" id="{84F32076-863A-2B6A-7F53-54749E59F4AB}"/>
                      </a:ext>
                    </a:extLst>
                  </p:cNvPr>
                  <p:cNvSpPr/>
                  <p:nvPr/>
                </p:nvSpPr>
                <p:spPr>
                  <a:xfrm>
                    <a:off x="10198877" y="7334559"/>
                    <a:ext cx="43668" cy="20635"/>
                  </a:xfrm>
                  <a:custGeom>
                    <a:avLst/>
                    <a:gdLst>
                      <a:gd name="connsiteX0" fmla="*/ 0 w 6260"/>
                      <a:gd name="connsiteY0" fmla="*/ 0 h 2958"/>
                      <a:gd name="connsiteX1" fmla="*/ 6260 w 6260"/>
                      <a:gd name="connsiteY1" fmla="*/ 0 h 2958"/>
                      <a:gd name="connsiteX2" fmla="*/ 6260 w 6260"/>
                      <a:gd name="connsiteY2" fmla="*/ 2958 h 2958"/>
                      <a:gd name="connsiteX3" fmla="*/ 0 w 6260"/>
                      <a:gd name="connsiteY3" fmla="*/ 2958 h 2958"/>
                    </a:gdLst>
                    <a:ahLst/>
                    <a:cxnLst>
                      <a:cxn ang="0">
                        <a:pos x="connsiteX0" y="connsiteY0"/>
                      </a:cxn>
                      <a:cxn ang="0">
                        <a:pos x="connsiteX1" y="connsiteY1"/>
                      </a:cxn>
                      <a:cxn ang="0">
                        <a:pos x="connsiteX2" y="connsiteY2"/>
                      </a:cxn>
                      <a:cxn ang="0">
                        <a:pos x="connsiteX3" y="connsiteY3"/>
                      </a:cxn>
                    </a:cxnLst>
                    <a:rect l="l" t="t" r="r" b="b"/>
                    <a:pathLst>
                      <a:path w="6260" h="2958">
                        <a:moveTo>
                          <a:pt x="0" y="0"/>
                        </a:moveTo>
                        <a:lnTo>
                          <a:pt x="6260" y="0"/>
                        </a:lnTo>
                        <a:lnTo>
                          <a:pt x="6260" y="2958"/>
                        </a:lnTo>
                        <a:lnTo>
                          <a:pt x="0" y="2958"/>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20" name="Freeform: Shape 56">
                    <a:extLst>
                      <a:ext uri="{FF2B5EF4-FFF2-40B4-BE49-F238E27FC236}">
                        <a16:creationId xmlns:a16="http://schemas.microsoft.com/office/drawing/2014/main" id="{E44064DE-0D01-C9A6-C63C-07A1BFA27A77}"/>
                      </a:ext>
                    </a:extLst>
                  </p:cNvPr>
                  <p:cNvSpPr/>
                  <p:nvPr/>
                </p:nvSpPr>
                <p:spPr>
                  <a:xfrm>
                    <a:off x="10198533" y="7343321"/>
                    <a:ext cx="44262" cy="22308"/>
                  </a:xfrm>
                  <a:custGeom>
                    <a:avLst/>
                    <a:gdLst>
                      <a:gd name="connsiteX0" fmla="*/ 5415 w 6345"/>
                      <a:gd name="connsiteY0" fmla="*/ 464 h 3198"/>
                      <a:gd name="connsiteX1" fmla="*/ 943 w 6345"/>
                      <a:gd name="connsiteY1" fmla="*/ 464 h 3198"/>
                      <a:gd name="connsiteX2" fmla="*/ 531 w 6345"/>
                      <a:gd name="connsiteY2" fmla="*/ 740 h 3198"/>
                      <a:gd name="connsiteX3" fmla="*/ 943 w 6345"/>
                      <a:gd name="connsiteY3" fmla="*/ 2734 h 3198"/>
                      <a:gd name="connsiteX4" fmla="*/ 5415 w 6345"/>
                      <a:gd name="connsiteY4" fmla="*/ 2734 h 3198"/>
                      <a:gd name="connsiteX5" fmla="*/ 5759 w 6345"/>
                      <a:gd name="connsiteY5" fmla="*/ 740 h 3198"/>
                      <a:gd name="connsiteX6" fmla="*/ 5415 w 6345"/>
                      <a:gd name="connsiteY6" fmla="*/ 533 h 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5" h="3198">
                        <a:moveTo>
                          <a:pt x="5415" y="464"/>
                        </a:moveTo>
                        <a:cubicBezTo>
                          <a:pt x="4177" y="-155"/>
                          <a:pt x="2182" y="-155"/>
                          <a:pt x="943" y="464"/>
                        </a:cubicBezTo>
                        <a:cubicBezTo>
                          <a:pt x="806" y="533"/>
                          <a:pt x="668" y="602"/>
                          <a:pt x="531" y="740"/>
                        </a:cubicBezTo>
                        <a:cubicBezTo>
                          <a:pt x="-295" y="1359"/>
                          <a:pt x="-157" y="2184"/>
                          <a:pt x="943" y="2734"/>
                        </a:cubicBezTo>
                        <a:cubicBezTo>
                          <a:pt x="2182" y="3354"/>
                          <a:pt x="4177" y="3354"/>
                          <a:pt x="5415" y="2734"/>
                        </a:cubicBezTo>
                        <a:cubicBezTo>
                          <a:pt x="6516" y="2184"/>
                          <a:pt x="6653" y="1359"/>
                          <a:pt x="5759" y="740"/>
                        </a:cubicBezTo>
                        <a:cubicBezTo>
                          <a:pt x="5621" y="671"/>
                          <a:pt x="5553" y="602"/>
                          <a:pt x="5415" y="533"/>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21" name="Freeform: Shape 57">
                    <a:extLst>
                      <a:ext uri="{FF2B5EF4-FFF2-40B4-BE49-F238E27FC236}">
                        <a16:creationId xmlns:a16="http://schemas.microsoft.com/office/drawing/2014/main" id="{CF56F3BB-55EB-3340-40CE-0F5AE94C9481}"/>
                      </a:ext>
                    </a:extLst>
                  </p:cNvPr>
                  <p:cNvSpPr/>
                  <p:nvPr/>
                </p:nvSpPr>
                <p:spPr>
                  <a:xfrm>
                    <a:off x="10198638" y="7324122"/>
                    <a:ext cx="44142" cy="21834"/>
                  </a:xfrm>
                  <a:custGeom>
                    <a:avLst/>
                    <a:gdLst>
                      <a:gd name="connsiteX0" fmla="*/ 5400 w 6328"/>
                      <a:gd name="connsiteY0" fmla="*/ 464 h 3130"/>
                      <a:gd name="connsiteX1" fmla="*/ 929 w 6328"/>
                      <a:gd name="connsiteY1" fmla="*/ 464 h 3130"/>
                      <a:gd name="connsiteX2" fmla="*/ 929 w 6328"/>
                      <a:gd name="connsiteY2" fmla="*/ 2666 h 3130"/>
                      <a:gd name="connsiteX3" fmla="*/ 5400 w 6328"/>
                      <a:gd name="connsiteY3" fmla="*/ 2666 h 3130"/>
                      <a:gd name="connsiteX4" fmla="*/ 5400 w 6328"/>
                      <a:gd name="connsiteY4" fmla="*/ 464 h 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 h="3130">
                        <a:moveTo>
                          <a:pt x="5400" y="464"/>
                        </a:moveTo>
                        <a:cubicBezTo>
                          <a:pt x="4162" y="-155"/>
                          <a:pt x="2167" y="-155"/>
                          <a:pt x="929" y="464"/>
                        </a:cubicBezTo>
                        <a:cubicBezTo>
                          <a:pt x="-310" y="1083"/>
                          <a:pt x="-310" y="2047"/>
                          <a:pt x="929" y="2666"/>
                        </a:cubicBezTo>
                        <a:cubicBezTo>
                          <a:pt x="2167" y="3285"/>
                          <a:pt x="4162" y="3285"/>
                          <a:pt x="5400" y="2666"/>
                        </a:cubicBezTo>
                        <a:cubicBezTo>
                          <a:pt x="6638" y="2047"/>
                          <a:pt x="6638" y="1083"/>
                          <a:pt x="5400" y="464"/>
                        </a:cubicBezTo>
                        <a:close/>
                      </a:path>
                    </a:pathLst>
                  </a:custGeom>
                  <a:solidFill>
                    <a:srgbClr val="FB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22" name="Freeform: Shape 58">
                    <a:extLst>
                      <a:ext uri="{FF2B5EF4-FFF2-40B4-BE49-F238E27FC236}">
                        <a16:creationId xmlns:a16="http://schemas.microsoft.com/office/drawing/2014/main" id="{B522B6DD-D1C2-650F-2BE5-40D1E2B31696}"/>
                      </a:ext>
                    </a:extLst>
                  </p:cNvPr>
                  <p:cNvSpPr/>
                  <p:nvPr/>
                </p:nvSpPr>
                <p:spPr>
                  <a:xfrm>
                    <a:off x="10245906" y="7360475"/>
                    <a:ext cx="161713" cy="81093"/>
                  </a:xfrm>
                  <a:custGeom>
                    <a:avLst/>
                    <a:gdLst>
                      <a:gd name="connsiteX0" fmla="*/ 11557 w 23182"/>
                      <a:gd name="connsiteY0" fmla="*/ 11626 h 11625"/>
                      <a:gd name="connsiteX1" fmla="*/ 0 w 23182"/>
                      <a:gd name="connsiteY1" fmla="*/ 5847 h 11625"/>
                      <a:gd name="connsiteX2" fmla="*/ 11557 w 23182"/>
                      <a:gd name="connsiteY2" fmla="*/ 0 h 11625"/>
                      <a:gd name="connsiteX3" fmla="*/ 23183 w 23182"/>
                      <a:gd name="connsiteY3" fmla="*/ 5847 h 11625"/>
                      <a:gd name="connsiteX4" fmla="*/ 11557 w 23182"/>
                      <a:gd name="connsiteY4" fmla="*/ 11626 h 1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2" h="11625">
                        <a:moveTo>
                          <a:pt x="11557" y="11626"/>
                        </a:moveTo>
                        <a:lnTo>
                          <a:pt x="0" y="5847"/>
                        </a:lnTo>
                        <a:lnTo>
                          <a:pt x="11557" y="0"/>
                        </a:lnTo>
                        <a:lnTo>
                          <a:pt x="23183" y="5847"/>
                        </a:lnTo>
                        <a:lnTo>
                          <a:pt x="11557" y="11626"/>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23" name="Freeform: Shape 59">
                    <a:extLst>
                      <a:ext uri="{FF2B5EF4-FFF2-40B4-BE49-F238E27FC236}">
                        <a16:creationId xmlns:a16="http://schemas.microsoft.com/office/drawing/2014/main" id="{30DF9D3F-9226-A96C-002A-DD58A135E9B0}"/>
                      </a:ext>
                    </a:extLst>
                  </p:cNvPr>
                  <p:cNvSpPr/>
                  <p:nvPr/>
                </p:nvSpPr>
                <p:spPr>
                  <a:xfrm>
                    <a:off x="10326526" y="7401261"/>
                    <a:ext cx="81093" cy="318152"/>
                  </a:xfrm>
                  <a:custGeom>
                    <a:avLst/>
                    <a:gdLst>
                      <a:gd name="connsiteX0" fmla="*/ 11626 w 11625"/>
                      <a:gd name="connsiteY0" fmla="*/ 39762 h 45608"/>
                      <a:gd name="connsiteX1" fmla="*/ 0 w 11625"/>
                      <a:gd name="connsiteY1" fmla="*/ 45609 h 45608"/>
                      <a:gd name="connsiteX2" fmla="*/ 0 w 11625"/>
                      <a:gd name="connsiteY2" fmla="*/ 5779 h 45608"/>
                      <a:gd name="connsiteX3" fmla="*/ 11626 w 11625"/>
                      <a:gd name="connsiteY3" fmla="*/ 0 h 45608"/>
                      <a:gd name="connsiteX4" fmla="*/ 11626 w 11625"/>
                      <a:gd name="connsiteY4" fmla="*/ 39762 h 4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5" h="45608">
                        <a:moveTo>
                          <a:pt x="11626" y="39762"/>
                        </a:moveTo>
                        <a:lnTo>
                          <a:pt x="0" y="45609"/>
                        </a:lnTo>
                        <a:lnTo>
                          <a:pt x="0" y="5779"/>
                        </a:lnTo>
                        <a:lnTo>
                          <a:pt x="11626" y="0"/>
                        </a:lnTo>
                        <a:lnTo>
                          <a:pt x="11626" y="39762"/>
                        </a:lnTo>
                        <a:close/>
                      </a:path>
                    </a:pathLst>
                  </a:custGeom>
                  <a:solidFill>
                    <a:srgbClr val="4CA66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24" name="Freeform: Shape 60">
                    <a:extLst>
                      <a:ext uri="{FF2B5EF4-FFF2-40B4-BE49-F238E27FC236}">
                        <a16:creationId xmlns:a16="http://schemas.microsoft.com/office/drawing/2014/main" id="{2F91137F-7293-28D0-F462-FEB1E7981BA5}"/>
                      </a:ext>
                    </a:extLst>
                  </p:cNvPr>
                  <p:cNvSpPr/>
                  <p:nvPr/>
                </p:nvSpPr>
                <p:spPr>
                  <a:xfrm>
                    <a:off x="10339479" y="7573060"/>
                    <a:ext cx="55179" cy="34069"/>
                  </a:xfrm>
                  <a:custGeom>
                    <a:avLst/>
                    <a:gdLst>
                      <a:gd name="connsiteX0" fmla="*/ 7911 w 7910"/>
                      <a:gd name="connsiteY0" fmla="*/ 894 h 4884"/>
                      <a:gd name="connsiteX1" fmla="*/ 0 w 7910"/>
                      <a:gd name="connsiteY1" fmla="*/ 4884 h 4884"/>
                      <a:gd name="connsiteX2" fmla="*/ 0 w 7910"/>
                      <a:gd name="connsiteY2" fmla="*/ 3921 h 4884"/>
                      <a:gd name="connsiteX3" fmla="*/ 7911 w 7910"/>
                      <a:gd name="connsiteY3" fmla="*/ 0 h 4884"/>
                      <a:gd name="connsiteX4" fmla="*/ 7911 w 7910"/>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894"/>
                        </a:moveTo>
                        <a:lnTo>
                          <a:pt x="0" y="4884"/>
                        </a:lnTo>
                        <a:lnTo>
                          <a:pt x="0" y="3921"/>
                        </a:lnTo>
                        <a:lnTo>
                          <a:pt x="7911" y="0"/>
                        </a:lnTo>
                        <a:lnTo>
                          <a:pt x="7911" y="894"/>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25" name="Freeform: Shape 61">
                    <a:extLst>
                      <a:ext uri="{FF2B5EF4-FFF2-40B4-BE49-F238E27FC236}">
                        <a16:creationId xmlns:a16="http://schemas.microsoft.com/office/drawing/2014/main" id="{7DD404CB-35B4-B9DF-6BDB-788C18B6C135}"/>
                      </a:ext>
                    </a:extLst>
                  </p:cNvPr>
                  <p:cNvSpPr/>
                  <p:nvPr/>
                </p:nvSpPr>
                <p:spPr>
                  <a:xfrm>
                    <a:off x="10339479" y="7587452"/>
                    <a:ext cx="55179" cy="34069"/>
                  </a:xfrm>
                  <a:custGeom>
                    <a:avLst/>
                    <a:gdLst>
                      <a:gd name="connsiteX0" fmla="*/ 7911 w 7910"/>
                      <a:gd name="connsiteY0" fmla="*/ 894 h 4884"/>
                      <a:gd name="connsiteX1" fmla="*/ 0 w 7910"/>
                      <a:gd name="connsiteY1" fmla="*/ 4884 h 4884"/>
                      <a:gd name="connsiteX2" fmla="*/ 0 w 7910"/>
                      <a:gd name="connsiteY2" fmla="*/ 3921 h 4884"/>
                      <a:gd name="connsiteX3" fmla="*/ 7911 w 7910"/>
                      <a:gd name="connsiteY3" fmla="*/ 0 h 4884"/>
                      <a:gd name="connsiteX4" fmla="*/ 7911 w 7910"/>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894"/>
                        </a:moveTo>
                        <a:lnTo>
                          <a:pt x="0" y="4884"/>
                        </a:lnTo>
                        <a:lnTo>
                          <a:pt x="0" y="3921"/>
                        </a:lnTo>
                        <a:lnTo>
                          <a:pt x="7911" y="0"/>
                        </a:lnTo>
                        <a:lnTo>
                          <a:pt x="7911" y="894"/>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26" name="Freeform: Shape 62">
                    <a:extLst>
                      <a:ext uri="{FF2B5EF4-FFF2-40B4-BE49-F238E27FC236}">
                        <a16:creationId xmlns:a16="http://schemas.microsoft.com/office/drawing/2014/main" id="{7E813BED-E054-D21D-870E-BF378B9D275E}"/>
                      </a:ext>
                    </a:extLst>
                  </p:cNvPr>
                  <p:cNvSpPr/>
                  <p:nvPr/>
                </p:nvSpPr>
                <p:spPr>
                  <a:xfrm>
                    <a:off x="10339479" y="7601850"/>
                    <a:ext cx="55179" cy="34069"/>
                  </a:xfrm>
                  <a:custGeom>
                    <a:avLst/>
                    <a:gdLst>
                      <a:gd name="connsiteX0" fmla="*/ 7911 w 7910"/>
                      <a:gd name="connsiteY0" fmla="*/ 963 h 4884"/>
                      <a:gd name="connsiteX1" fmla="*/ 0 w 7910"/>
                      <a:gd name="connsiteY1" fmla="*/ 4884 h 4884"/>
                      <a:gd name="connsiteX2" fmla="*/ 0 w 7910"/>
                      <a:gd name="connsiteY2" fmla="*/ 3990 h 4884"/>
                      <a:gd name="connsiteX3" fmla="*/ 7911 w 7910"/>
                      <a:gd name="connsiteY3" fmla="*/ 0 h 4884"/>
                      <a:gd name="connsiteX4" fmla="*/ 7911 w 7910"/>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963"/>
                        </a:moveTo>
                        <a:lnTo>
                          <a:pt x="0" y="4884"/>
                        </a:lnTo>
                        <a:lnTo>
                          <a:pt x="0" y="3990"/>
                        </a:lnTo>
                        <a:lnTo>
                          <a:pt x="7911" y="0"/>
                        </a:lnTo>
                        <a:lnTo>
                          <a:pt x="7911" y="963"/>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27" name="Freeform: Shape 6751">
                    <a:extLst>
                      <a:ext uri="{FF2B5EF4-FFF2-40B4-BE49-F238E27FC236}">
                        <a16:creationId xmlns:a16="http://schemas.microsoft.com/office/drawing/2014/main" id="{D85F0773-0D14-ED69-64B5-7E8B96D1455B}"/>
                      </a:ext>
                    </a:extLst>
                  </p:cNvPr>
                  <p:cNvSpPr/>
                  <p:nvPr/>
                </p:nvSpPr>
                <p:spPr>
                  <a:xfrm>
                    <a:off x="10339479" y="7616248"/>
                    <a:ext cx="55179" cy="34551"/>
                  </a:xfrm>
                  <a:custGeom>
                    <a:avLst/>
                    <a:gdLst>
                      <a:gd name="connsiteX0" fmla="*/ 7911 w 7910"/>
                      <a:gd name="connsiteY0" fmla="*/ 963 h 4953"/>
                      <a:gd name="connsiteX1" fmla="*/ 0 w 7910"/>
                      <a:gd name="connsiteY1" fmla="*/ 4953 h 4953"/>
                      <a:gd name="connsiteX2" fmla="*/ 0 w 7910"/>
                      <a:gd name="connsiteY2" fmla="*/ 3990 h 4953"/>
                      <a:gd name="connsiteX3" fmla="*/ 7911 w 7910"/>
                      <a:gd name="connsiteY3" fmla="*/ 0 h 4953"/>
                      <a:gd name="connsiteX4" fmla="*/ 7911 w 7910"/>
                      <a:gd name="connsiteY4" fmla="*/ 96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953">
                        <a:moveTo>
                          <a:pt x="7911" y="963"/>
                        </a:moveTo>
                        <a:lnTo>
                          <a:pt x="0" y="4953"/>
                        </a:lnTo>
                        <a:lnTo>
                          <a:pt x="0" y="3990"/>
                        </a:lnTo>
                        <a:lnTo>
                          <a:pt x="7911" y="0"/>
                        </a:lnTo>
                        <a:lnTo>
                          <a:pt x="7911" y="963"/>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28" name="Freeform: Shape 6752">
                    <a:extLst>
                      <a:ext uri="{FF2B5EF4-FFF2-40B4-BE49-F238E27FC236}">
                        <a16:creationId xmlns:a16="http://schemas.microsoft.com/office/drawing/2014/main" id="{17D95939-8F07-5E35-4FE3-0EB1764C3584}"/>
                      </a:ext>
                    </a:extLst>
                  </p:cNvPr>
                  <p:cNvSpPr/>
                  <p:nvPr/>
                </p:nvSpPr>
                <p:spPr>
                  <a:xfrm>
                    <a:off x="10339479" y="7631120"/>
                    <a:ext cx="55179" cy="34069"/>
                  </a:xfrm>
                  <a:custGeom>
                    <a:avLst/>
                    <a:gdLst>
                      <a:gd name="connsiteX0" fmla="*/ 7911 w 7910"/>
                      <a:gd name="connsiteY0" fmla="*/ 894 h 4884"/>
                      <a:gd name="connsiteX1" fmla="*/ 0 w 7910"/>
                      <a:gd name="connsiteY1" fmla="*/ 4884 h 4884"/>
                      <a:gd name="connsiteX2" fmla="*/ 0 w 7910"/>
                      <a:gd name="connsiteY2" fmla="*/ 3921 h 4884"/>
                      <a:gd name="connsiteX3" fmla="*/ 7911 w 7910"/>
                      <a:gd name="connsiteY3" fmla="*/ 0 h 4884"/>
                      <a:gd name="connsiteX4" fmla="*/ 7911 w 7910"/>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894"/>
                        </a:moveTo>
                        <a:lnTo>
                          <a:pt x="0" y="4884"/>
                        </a:lnTo>
                        <a:lnTo>
                          <a:pt x="0" y="3921"/>
                        </a:lnTo>
                        <a:lnTo>
                          <a:pt x="7911" y="0"/>
                        </a:lnTo>
                        <a:lnTo>
                          <a:pt x="7911" y="894"/>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29" name="Freeform: Shape 6753">
                    <a:extLst>
                      <a:ext uri="{FF2B5EF4-FFF2-40B4-BE49-F238E27FC236}">
                        <a16:creationId xmlns:a16="http://schemas.microsoft.com/office/drawing/2014/main" id="{323867DC-234C-1260-DA9F-162F2C563A63}"/>
                      </a:ext>
                    </a:extLst>
                  </p:cNvPr>
                  <p:cNvSpPr/>
                  <p:nvPr/>
                </p:nvSpPr>
                <p:spPr>
                  <a:xfrm>
                    <a:off x="10339479" y="7645518"/>
                    <a:ext cx="55179" cy="34069"/>
                  </a:xfrm>
                  <a:custGeom>
                    <a:avLst/>
                    <a:gdLst>
                      <a:gd name="connsiteX0" fmla="*/ 7911 w 7910"/>
                      <a:gd name="connsiteY0" fmla="*/ 963 h 4884"/>
                      <a:gd name="connsiteX1" fmla="*/ 0 w 7910"/>
                      <a:gd name="connsiteY1" fmla="*/ 4884 h 4884"/>
                      <a:gd name="connsiteX2" fmla="*/ 0 w 7910"/>
                      <a:gd name="connsiteY2" fmla="*/ 3990 h 4884"/>
                      <a:gd name="connsiteX3" fmla="*/ 7911 w 7910"/>
                      <a:gd name="connsiteY3" fmla="*/ 0 h 4884"/>
                      <a:gd name="connsiteX4" fmla="*/ 7911 w 7910"/>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963"/>
                        </a:moveTo>
                        <a:lnTo>
                          <a:pt x="0" y="4884"/>
                        </a:lnTo>
                        <a:lnTo>
                          <a:pt x="0" y="3990"/>
                        </a:lnTo>
                        <a:lnTo>
                          <a:pt x="7911" y="0"/>
                        </a:lnTo>
                        <a:lnTo>
                          <a:pt x="7911" y="963"/>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30" name="Freeform: Shape 6754">
                    <a:extLst>
                      <a:ext uri="{FF2B5EF4-FFF2-40B4-BE49-F238E27FC236}">
                        <a16:creationId xmlns:a16="http://schemas.microsoft.com/office/drawing/2014/main" id="{2591E141-441D-CACD-1E55-97673329280E}"/>
                      </a:ext>
                    </a:extLst>
                  </p:cNvPr>
                  <p:cNvSpPr/>
                  <p:nvPr/>
                </p:nvSpPr>
                <p:spPr>
                  <a:xfrm>
                    <a:off x="10245906" y="7401261"/>
                    <a:ext cx="80613" cy="318152"/>
                  </a:xfrm>
                  <a:custGeom>
                    <a:avLst/>
                    <a:gdLst>
                      <a:gd name="connsiteX0" fmla="*/ 11557 w 11556"/>
                      <a:gd name="connsiteY0" fmla="*/ 45609 h 45608"/>
                      <a:gd name="connsiteX1" fmla="*/ 0 w 11556"/>
                      <a:gd name="connsiteY1" fmla="*/ 39762 h 45608"/>
                      <a:gd name="connsiteX2" fmla="*/ 0 w 11556"/>
                      <a:gd name="connsiteY2" fmla="*/ 0 h 45608"/>
                      <a:gd name="connsiteX3" fmla="*/ 11557 w 11556"/>
                      <a:gd name="connsiteY3" fmla="*/ 5779 h 45608"/>
                      <a:gd name="connsiteX4" fmla="*/ 11557 w 11556"/>
                      <a:gd name="connsiteY4" fmla="*/ 45609 h 4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6" h="45608">
                        <a:moveTo>
                          <a:pt x="11557" y="45609"/>
                        </a:moveTo>
                        <a:lnTo>
                          <a:pt x="0" y="39762"/>
                        </a:lnTo>
                        <a:lnTo>
                          <a:pt x="0" y="0"/>
                        </a:lnTo>
                        <a:lnTo>
                          <a:pt x="11557" y="5779"/>
                        </a:lnTo>
                        <a:lnTo>
                          <a:pt x="11557" y="45609"/>
                        </a:lnTo>
                        <a:close/>
                      </a:path>
                    </a:pathLst>
                  </a:custGeom>
                  <a:solidFill>
                    <a:srgbClr val="64BF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31" name="Freeform: Shape 6755">
                    <a:extLst>
                      <a:ext uri="{FF2B5EF4-FFF2-40B4-BE49-F238E27FC236}">
                        <a16:creationId xmlns:a16="http://schemas.microsoft.com/office/drawing/2014/main" id="{857B9458-C496-D81A-8749-F9444633B408}"/>
                      </a:ext>
                    </a:extLst>
                  </p:cNvPr>
                  <p:cNvSpPr/>
                  <p:nvPr/>
                </p:nvSpPr>
                <p:spPr>
                  <a:xfrm>
                    <a:off x="10258862" y="7463164"/>
                    <a:ext cx="55659" cy="193866"/>
                  </a:xfrm>
                  <a:custGeom>
                    <a:avLst/>
                    <a:gdLst>
                      <a:gd name="connsiteX0" fmla="*/ 7980 w 7979"/>
                      <a:gd name="connsiteY0" fmla="*/ 27792 h 27791"/>
                      <a:gd name="connsiteX1" fmla="*/ 0 w 7979"/>
                      <a:gd name="connsiteY1" fmla="*/ 23871 h 27791"/>
                      <a:gd name="connsiteX2" fmla="*/ 0 w 7979"/>
                      <a:gd name="connsiteY2" fmla="*/ 0 h 27791"/>
                      <a:gd name="connsiteX3" fmla="*/ 7980 w 7979"/>
                      <a:gd name="connsiteY3" fmla="*/ 3990 h 27791"/>
                      <a:gd name="connsiteX4" fmla="*/ 7980 w 7979"/>
                      <a:gd name="connsiteY4" fmla="*/ 27792 h 27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 h="27791">
                        <a:moveTo>
                          <a:pt x="7980" y="27792"/>
                        </a:moveTo>
                        <a:lnTo>
                          <a:pt x="0" y="23871"/>
                        </a:lnTo>
                        <a:lnTo>
                          <a:pt x="0" y="0"/>
                        </a:lnTo>
                        <a:lnTo>
                          <a:pt x="7980" y="3990"/>
                        </a:lnTo>
                        <a:lnTo>
                          <a:pt x="7980" y="27792"/>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32" name="Freeform: Shape 6756">
                    <a:extLst>
                      <a:ext uri="{FF2B5EF4-FFF2-40B4-BE49-F238E27FC236}">
                        <a16:creationId xmlns:a16="http://schemas.microsoft.com/office/drawing/2014/main" id="{65370661-D3CF-AC78-CD6B-C5A063A609E6}"/>
                      </a:ext>
                    </a:extLst>
                  </p:cNvPr>
                  <p:cNvSpPr/>
                  <p:nvPr/>
                </p:nvSpPr>
                <p:spPr>
                  <a:xfrm>
                    <a:off x="10304448" y="7381590"/>
                    <a:ext cx="43668" cy="20635"/>
                  </a:xfrm>
                  <a:custGeom>
                    <a:avLst/>
                    <a:gdLst>
                      <a:gd name="connsiteX0" fmla="*/ 0 w 6260"/>
                      <a:gd name="connsiteY0" fmla="*/ 0 h 2958"/>
                      <a:gd name="connsiteX1" fmla="*/ 6260 w 6260"/>
                      <a:gd name="connsiteY1" fmla="*/ 0 h 2958"/>
                      <a:gd name="connsiteX2" fmla="*/ 6260 w 6260"/>
                      <a:gd name="connsiteY2" fmla="*/ 2958 h 2958"/>
                      <a:gd name="connsiteX3" fmla="*/ 0 w 6260"/>
                      <a:gd name="connsiteY3" fmla="*/ 2958 h 2958"/>
                    </a:gdLst>
                    <a:ahLst/>
                    <a:cxnLst>
                      <a:cxn ang="0">
                        <a:pos x="connsiteX0" y="connsiteY0"/>
                      </a:cxn>
                      <a:cxn ang="0">
                        <a:pos x="connsiteX1" y="connsiteY1"/>
                      </a:cxn>
                      <a:cxn ang="0">
                        <a:pos x="connsiteX2" y="connsiteY2"/>
                      </a:cxn>
                      <a:cxn ang="0">
                        <a:pos x="connsiteX3" y="connsiteY3"/>
                      </a:cxn>
                    </a:cxnLst>
                    <a:rect l="l" t="t" r="r" b="b"/>
                    <a:pathLst>
                      <a:path w="6260" h="2958">
                        <a:moveTo>
                          <a:pt x="0" y="0"/>
                        </a:moveTo>
                        <a:lnTo>
                          <a:pt x="6260" y="0"/>
                        </a:lnTo>
                        <a:lnTo>
                          <a:pt x="6260" y="2958"/>
                        </a:lnTo>
                        <a:lnTo>
                          <a:pt x="0" y="2958"/>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33" name="Freeform: Shape 6757">
                    <a:extLst>
                      <a:ext uri="{FF2B5EF4-FFF2-40B4-BE49-F238E27FC236}">
                        <a16:creationId xmlns:a16="http://schemas.microsoft.com/office/drawing/2014/main" id="{A779810E-EF24-7223-ED24-3C0E02FBFB93}"/>
                      </a:ext>
                    </a:extLst>
                  </p:cNvPr>
                  <p:cNvSpPr/>
                  <p:nvPr/>
                </p:nvSpPr>
                <p:spPr>
                  <a:xfrm>
                    <a:off x="10304587" y="7390344"/>
                    <a:ext cx="44262" cy="22308"/>
                  </a:xfrm>
                  <a:custGeom>
                    <a:avLst/>
                    <a:gdLst>
                      <a:gd name="connsiteX0" fmla="*/ 5415 w 6345"/>
                      <a:gd name="connsiteY0" fmla="*/ 464 h 3198"/>
                      <a:gd name="connsiteX1" fmla="*/ 944 w 6345"/>
                      <a:gd name="connsiteY1" fmla="*/ 464 h 3198"/>
                      <a:gd name="connsiteX2" fmla="*/ 531 w 6345"/>
                      <a:gd name="connsiteY2" fmla="*/ 740 h 3198"/>
                      <a:gd name="connsiteX3" fmla="*/ 944 w 6345"/>
                      <a:gd name="connsiteY3" fmla="*/ 2735 h 3198"/>
                      <a:gd name="connsiteX4" fmla="*/ 5415 w 6345"/>
                      <a:gd name="connsiteY4" fmla="*/ 2735 h 3198"/>
                      <a:gd name="connsiteX5" fmla="*/ 5759 w 6345"/>
                      <a:gd name="connsiteY5" fmla="*/ 740 h 3198"/>
                      <a:gd name="connsiteX6" fmla="*/ 5415 w 6345"/>
                      <a:gd name="connsiteY6" fmla="*/ 533 h 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5" h="3198">
                        <a:moveTo>
                          <a:pt x="5415" y="464"/>
                        </a:moveTo>
                        <a:cubicBezTo>
                          <a:pt x="4177" y="-155"/>
                          <a:pt x="2182" y="-155"/>
                          <a:pt x="944" y="464"/>
                        </a:cubicBezTo>
                        <a:cubicBezTo>
                          <a:pt x="806" y="533"/>
                          <a:pt x="668" y="602"/>
                          <a:pt x="531" y="740"/>
                        </a:cubicBezTo>
                        <a:cubicBezTo>
                          <a:pt x="-295" y="1359"/>
                          <a:pt x="-157" y="2184"/>
                          <a:pt x="944" y="2735"/>
                        </a:cubicBezTo>
                        <a:cubicBezTo>
                          <a:pt x="2182" y="3354"/>
                          <a:pt x="4177" y="3354"/>
                          <a:pt x="5415" y="2735"/>
                        </a:cubicBezTo>
                        <a:cubicBezTo>
                          <a:pt x="6516" y="2184"/>
                          <a:pt x="6653" y="1359"/>
                          <a:pt x="5759" y="740"/>
                        </a:cubicBezTo>
                        <a:cubicBezTo>
                          <a:pt x="5621" y="671"/>
                          <a:pt x="5552" y="602"/>
                          <a:pt x="5415" y="533"/>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34" name="Freeform: Shape 6758">
                    <a:extLst>
                      <a:ext uri="{FF2B5EF4-FFF2-40B4-BE49-F238E27FC236}">
                        <a16:creationId xmlns:a16="http://schemas.microsoft.com/office/drawing/2014/main" id="{97A9516E-0F45-6464-CBF3-2C375E0344F1}"/>
                      </a:ext>
                    </a:extLst>
                  </p:cNvPr>
                  <p:cNvSpPr/>
                  <p:nvPr/>
                </p:nvSpPr>
                <p:spPr>
                  <a:xfrm>
                    <a:off x="10304691" y="7371627"/>
                    <a:ext cx="44142" cy="21834"/>
                  </a:xfrm>
                  <a:custGeom>
                    <a:avLst/>
                    <a:gdLst>
                      <a:gd name="connsiteX0" fmla="*/ 5400 w 6328"/>
                      <a:gd name="connsiteY0" fmla="*/ 464 h 3130"/>
                      <a:gd name="connsiteX1" fmla="*/ 929 w 6328"/>
                      <a:gd name="connsiteY1" fmla="*/ 464 h 3130"/>
                      <a:gd name="connsiteX2" fmla="*/ 929 w 6328"/>
                      <a:gd name="connsiteY2" fmla="*/ 2666 h 3130"/>
                      <a:gd name="connsiteX3" fmla="*/ 5400 w 6328"/>
                      <a:gd name="connsiteY3" fmla="*/ 2666 h 3130"/>
                      <a:gd name="connsiteX4" fmla="*/ 5400 w 6328"/>
                      <a:gd name="connsiteY4" fmla="*/ 464 h 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 h="3130">
                        <a:moveTo>
                          <a:pt x="5400" y="464"/>
                        </a:moveTo>
                        <a:cubicBezTo>
                          <a:pt x="4162" y="-155"/>
                          <a:pt x="2167" y="-155"/>
                          <a:pt x="929" y="464"/>
                        </a:cubicBezTo>
                        <a:cubicBezTo>
                          <a:pt x="-310" y="1084"/>
                          <a:pt x="-310" y="2047"/>
                          <a:pt x="929" y="2666"/>
                        </a:cubicBezTo>
                        <a:cubicBezTo>
                          <a:pt x="2167" y="3285"/>
                          <a:pt x="4162" y="3285"/>
                          <a:pt x="5400" y="2666"/>
                        </a:cubicBezTo>
                        <a:cubicBezTo>
                          <a:pt x="6638" y="2047"/>
                          <a:pt x="6638" y="1084"/>
                          <a:pt x="5400" y="464"/>
                        </a:cubicBezTo>
                        <a:close/>
                      </a:path>
                    </a:pathLst>
                  </a:custGeom>
                  <a:solidFill>
                    <a:srgbClr val="F8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35" name="Freeform: Shape 6759">
                    <a:extLst>
                      <a:ext uri="{FF2B5EF4-FFF2-40B4-BE49-F238E27FC236}">
                        <a16:creationId xmlns:a16="http://schemas.microsoft.com/office/drawing/2014/main" id="{AF968B40-7F06-222C-81CB-EB1EA39ABEFA}"/>
                      </a:ext>
                    </a:extLst>
                  </p:cNvPr>
                  <p:cNvSpPr/>
                  <p:nvPr/>
                </p:nvSpPr>
                <p:spPr>
                  <a:xfrm>
                    <a:off x="10350041" y="7407978"/>
                    <a:ext cx="162195" cy="81093"/>
                  </a:xfrm>
                  <a:custGeom>
                    <a:avLst/>
                    <a:gdLst>
                      <a:gd name="connsiteX0" fmla="*/ 11626 w 23251"/>
                      <a:gd name="connsiteY0" fmla="*/ 11626 h 11625"/>
                      <a:gd name="connsiteX1" fmla="*/ 0 w 23251"/>
                      <a:gd name="connsiteY1" fmla="*/ 5847 h 11625"/>
                      <a:gd name="connsiteX2" fmla="*/ 11626 w 23251"/>
                      <a:gd name="connsiteY2" fmla="*/ 0 h 11625"/>
                      <a:gd name="connsiteX3" fmla="*/ 23251 w 23251"/>
                      <a:gd name="connsiteY3" fmla="*/ 5847 h 11625"/>
                      <a:gd name="connsiteX4" fmla="*/ 11626 w 23251"/>
                      <a:gd name="connsiteY4" fmla="*/ 11626 h 1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1" h="11625">
                        <a:moveTo>
                          <a:pt x="11626" y="11626"/>
                        </a:moveTo>
                        <a:lnTo>
                          <a:pt x="0" y="5847"/>
                        </a:lnTo>
                        <a:lnTo>
                          <a:pt x="11626" y="0"/>
                        </a:lnTo>
                        <a:lnTo>
                          <a:pt x="23251" y="5847"/>
                        </a:lnTo>
                        <a:lnTo>
                          <a:pt x="11626" y="11626"/>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36" name="Freeform: Shape 6760">
                    <a:extLst>
                      <a:ext uri="{FF2B5EF4-FFF2-40B4-BE49-F238E27FC236}">
                        <a16:creationId xmlns:a16="http://schemas.microsoft.com/office/drawing/2014/main" id="{13D784A3-677D-3CBA-62DA-FECB269471C9}"/>
                      </a:ext>
                    </a:extLst>
                  </p:cNvPr>
                  <p:cNvSpPr/>
                  <p:nvPr/>
                </p:nvSpPr>
                <p:spPr>
                  <a:xfrm>
                    <a:off x="10431134" y="7448772"/>
                    <a:ext cx="81093" cy="317678"/>
                  </a:xfrm>
                  <a:custGeom>
                    <a:avLst/>
                    <a:gdLst>
                      <a:gd name="connsiteX0" fmla="*/ 11626 w 11625"/>
                      <a:gd name="connsiteY0" fmla="*/ 39762 h 45540"/>
                      <a:gd name="connsiteX1" fmla="*/ 0 w 11625"/>
                      <a:gd name="connsiteY1" fmla="*/ 45540 h 45540"/>
                      <a:gd name="connsiteX2" fmla="*/ 0 w 11625"/>
                      <a:gd name="connsiteY2" fmla="*/ 5778 h 45540"/>
                      <a:gd name="connsiteX3" fmla="*/ 11626 w 11625"/>
                      <a:gd name="connsiteY3" fmla="*/ 0 h 45540"/>
                      <a:gd name="connsiteX4" fmla="*/ 11626 w 11625"/>
                      <a:gd name="connsiteY4" fmla="*/ 39762 h 45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5" h="45540">
                        <a:moveTo>
                          <a:pt x="11626" y="39762"/>
                        </a:moveTo>
                        <a:lnTo>
                          <a:pt x="0" y="45540"/>
                        </a:lnTo>
                        <a:lnTo>
                          <a:pt x="0" y="5778"/>
                        </a:lnTo>
                        <a:lnTo>
                          <a:pt x="11626" y="0"/>
                        </a:lnTo>
                        <a:lnTo>
                          <a:pt x="11626" y="39762"/>
                        </a:lnTo>
                        <a:close/>
                      </a:path>
                    </a:pathLst>
                  </a:custGeom>
                  <a:solidFill>
                    <a:srgbClr val="4CA66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37" name="Freeform: Shape 6761">
                    <a:extLst>
                      <a:ext uri="{FF2B5EF4-FFF2-40B4-BE49-F238E27FC236}">
                        <a16:creationId xmlns:a16="http://schemas.microsoft.com/office/drawing/2014/main" id="{9E7258CC-3501-43D9-8423-48FC2FEA93B6}"/>
                      </a:ext>
                    </a:extLst>
                  </p:cNvPr>
                  <p:cNvSpPr/>
                  <p:nvPr/>
                </p:nvSpPr>
                <p:spPr>
                  <a:xfrm>
                    <a:off x="10444097" y="7620085"/>
                    <a:ext cx="55179" cy="34551"/>
                  </a:xfrm>
                  <a:custGeom>
                    <a:avLst/>
                    <a:gdLst>
                      <a:gd name="connsiteX0" fmla="*/ 7911 w 7910"/>
                      <a:gd name="connsiteY0" fmla="*/ 963 h 4953"/>
                      <a:gd name="connsiteX1" fmla="*/ 0 w 7910"/>
                      <a:gd name="connsiteY1" fmla="*/ 4953 h 4953"/>
                      <a:gd name="connsiteX2" fmla="*/ 0 w 7910"/>
                      <a:gd name="connsiteY2" fmla="*/ 3990 h 4953"/>
                      <a:gd name="connsiteX3" fmla="*/ 7911 w 7910"/>
                      <a:gd name="connsiteY3" fmla="*/ 0 h 4953"/>
                      <a:gd name="connsiteX4" fmla="*/ 7911 w 7910"/>
                      <a:gd name="connsiteY4" fmla="*/ 96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953">
                        <a:moveTo>
                          <a:pt x="7911" y="963"/>
                        </a:moveTo>
                        <a:lnTo>
                          <a:pt x="0" y="4953"/>
                        </a:lnTo>
                        <a:lnTo>
                          <a:pt x="0" y="3990"/>
                        </a:lnTo>
                        <a:lnTo>
                          <a:pt x="7911" y="0"/>
                        </a:lnTo>
                        <a:lnTo>
                          <a:pt x="7911" y="963"/>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38" name="Freeform: Shape 6762">
                    <a:extLst>
                      <a:ext uri="{FF2B5EF4-FFF2-40B4-BE49-F238E27FC236}">
                        <a16:creationId xmlns:a16="http://schemas.microsoft.com/office/drawing/2014/main" id="{C043A95F-BD41-71CE-A894-84B04FAE34A5}"/>
                      </a:ext>
                    </a:extLst>
                  </p:cNvPr>
                  <p:cNvSpPr/>
                  <p:nvPr/>
                </p:nvSpPr>
                <p:spPr>
                  <a:xfrm>
                    <a:off x="10444097" y="7634965"/>
                    <a:ext cx="55179" cy="34069"/>
                  </a:xfrm>
                  <a:custGeom>
                    <a:avLst/>
                    <a:gdLst>
                      <a:gd name="connsiteX0" fmla="*/ 7911 w 7910"/>
                      <a:gd name="connsiteY0" fmla="*/ 894 h 4884"/>
                      <a:gd name="connsiteX1" fmla="*/ 0 w 7910"/>
                      <a:gd name="connsiteY1" fmla="*/ 4884 h 4884"/>
                      <a:gd name="connsiteX2" fmla="*/ 0 w 7910"/>
                      <a:gd name="connsiteY2" fmla="*/ 3921 h 4884"/>
                      <a:gd name="connsiteX3" fmla="*/ 7911 w 7910"/>
                      <a:gd name="connsiteY3" fmla="*/ 0 h 4884"/>
                      <a:gd name="connsiteX4" fmla="*/ 7911 w 7910"/>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894"/>
                        </a:moveTo>
                        <a:lnTo>
                          <a:pt x="0" y="4884"/>
                        </a:lnTo>
                        <a:lnTo>
                          <a:pt x="0" y="3921"/>
                        </a:lnTo>
                        <a:lnTo>
                          <a:pt x="7911" y="0"/>
                        </a:lnTo>
                        <a:lnTo>
                          <a:pt x="7911" y="894"/>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39" name="Freeform: Shape 6763">
                    <a:extLst>
                      <a:ext uri="{FF2B5EF4-FFF2-40B4-BE49-F238E27FC236}">
                        <a16:creationId xmlns:a16="http://schemas.microsoft.com/office/drawing/2014/main" id="{9FC5C578-69B6-A9CA-842E-026DB5BE0D3C}"/>
                      </a:ext>
                    </a:extLst>
                  </p:cNvPr>
                  <p:cNvSpPr/>
                  <p:nvPr/>
                </p:nvSpPr>
                <p:spPr>
                  <a:xfrm>
                    <a:off x="10444097" y="7649364"/>
                    <a:ext cx="55179" cy="34069"/>
                  </a:xfrm>
                  <a:custGeom>
                    <a:avLst/>
                    <a:gdLst>
                      <a:gd name="connsiteX0" fmla="*/ 7911 w 7910"/>
                      <a:gd name="connsiteY0" fmla="*/ 963 h 4884"/>
                      <a:gd name="connsiteX1" fmla="*/ 0 w 7910"/>
                      <a:gd name="connsiteY1" fmla="*/ 4884 h 4884"/>
                      <a:gd name="connsiteX2" fmla="*/ 0 w 7910"/>
                      <a:gd name="connsiteY2" fmla="*/ 3990 h 4884"/>
                      <a:gd name="connsiteX3" fmla="*/ 7911 w 7910"/>
                      <a:gd name="connsiteY3" fmla="*/ 0 h 4884"/>
                      <a:gd name="connsiteX4" fmla="*/ 7911 w 7910"/>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963"/>
                        </a:moveTo>
                        <a:lnTo>
                          <a:pt x="0" y="4884"/>
                        </a:lnTo>
                        <a:lnTo>
                          <a:pt x="0" y="3990"/>
                        </a:lnTo>
                        <a:lnTo>
                          <a:pt x="7911" y="0"/>
                        </a:lnTo>
                        <a:lnTo>
                          <a:pt x="7911" y="963"/>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40" name="Freeform: Shape 6764">
                    <a:extLst>
                      <a:ext uri="{FF2B5EF4-FFF2-40B4-BE49-F238E27FC236}">
                        <a16:creationId xmlns:a16="http://schemas.microsoft.com/office/drawing/2014/main" id="{A715DEF9-2545-90DA-FE3E-F4CCB65F8C38}"/>
                      </a:ext>
                    </a:extLst>
                  </p:cNvPr>
                  <p:cNvSpPr/>
                  <p:nvPr/>
                </p:nvSpPr>
                <p:spPr>
                  <a:xfrm>
                    <a:off x="10444097" y="7663755"/>
                    <a:ext cx="55179" cy="34551"/>
                  </a:xfrm>
                  <a:custGeom>
                    <a:avLst/>
                    <a:gdLst>
                      <a:gd name="connsiteX0" fmla="*/ 7911 w 7910"/>
                      <a:gd name="connsiteY0" fmla="*/ 963 h 4953"/>
                      <a:gd name="connsiteX1" fmla="*/ 0 w 7910"/>
                      <a:gd name="connsiteY1" fmla="*/ 4953 h 4953"/>
                      <a:gd name="connsiteX2" fmla="*/ 0 w 7910"/>
                      <a:gd name="connsiteY2" fmla="*/ 3990 h 4953"/>
                      <a:gd name="connsiteX3" fmla="*/ 7911 w 7910"/>
                      <a:gd name="connsiteY3" fmla="*/ 0 h 4953"/>
                      <a:gd name="connsiteX4" fmla="*/ 7911 w 7910"/>
                      <a:gd name="connsiteY4" fmla="*/ 96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953">
                        <a:moveTo>
                          <a:pt x="7911" y="963"/>
                        </a:moveTo>
                        <a:lnTo>
                          <a:pt x="0" y="4953"/>
                        </a:lnTo>
                        <a:lnTo>
                          <a:pt x="0" y="3990"/>
                        </a:lnTo>
                        <a:lnTo>
                          <a:pt x="7911" y="0"/>
                        </a:lnTo>
                        <a:lnTo>
                          <a:pt x="7911" y="963"/>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41" name="Freeform: Shape 6765">
                    <a:extLst>
                      <a:ext uri="{FF2B5EF4-FFF2-40B4-BE49-F238E27FC236}">
                        <a16:creationId xmlns:a16="http://schemas.microsoft.com/office/drawing/2014/main" id="{D380CA1A-78AB-3AB8-E2D8-223D17C1D19A}"/>
                      </a:ext>
                    </a:extLst>
                  </p:cNvPr>
                  <p:cNvSpPr/>
                  <p:nvPr/>
                </p:nvSpPr>
                <p:spPr>
                  <a:xfrm>
                    <a:off x="10444097" y="7678634"/>
                    <a:ext cx="55179" cy="34069"/>
                  </a:xfrm>
                  <a:custGeom>
                    <a:avLst/>
                    <a:gdLst>
                      <a:gd name="connsiteX0" fmla="*/ 7911 w 7910"/>
                      <a:gd name="connsiteY0" fmla="*/ 894 h 4884"/>
                      <a:gd name="connsiteX1" fmla="*/ 0 w 7910"/>
                      <a:gd name="connsiteY1" fmla="*/ 4884 h 4884"/>
                      <a:gd name="connsiteX2" fmla="*/ 0 w 7910"/>
                      <a:gd name="connsiteY2" fmla="*/ 3921 h 4884"/>
                      <a:gd name="connsiteX3" fmla="*/ 7911 w 7910"/>
                      <a:gd name="connsiteY3" fmla="*/ 0 h 4884"/>
                      <a:gd name="connsiteX4" fmla="*/ 7911 w 7910"/>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894"/>
                        </a:moveTo>
                        <a:lnTo>
                          <a:pt x="0" y="4884"/>
                        </a:lnTo>
                        <a:lnTo>
                          <a:pt x="0" y="3921"/>
                        </a:lnTo>
                        <a:lnTo>
                          <a:pt x="7911" y="0"/>
                        </a:lnTo>
                        <a:lnTo>
                          <a:pt x="7911" y="894"/>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42" name="Freeform: Shape 6766">
                    <a:extLst>
                      <a:ext uri="{FF2B5EF4-FFF2-40B4-BE49-F238E27FC236}">
                        <a16:creationId xmlns:a16="http://schemas.microsoft.com/office/drawing/2014/main" id="{7FC94128-6949-8E45-0664-37EA553524D6}"/>
                      </a:ext>
                    </a:extLst>
                  </p:cNvPr>
                  <p:cNvSpPr/>
                  <p:nvPr/>
                </p:nvSpPr>
                <p:spPr>
                  <a:xfrm>
                    <a:off x="10444097" y="7693025"/>
                    <a:ext cx="55179" cy="34069"/>
                  </a:xfrm>
                  <a:custGeom>
                    <a:avLst/>
                    <a:gdLst>
                      <a:gd name="connsiteX0" fmla="*/ 7911 w 7910"/>
                      <a:gd name="connsiteY0" fmla="*/ 894 h 4884"/>
                      <a:gd name="connsiteX1" fmla="*/ 0 w 7910"/>
                      <a:gd name="connsiteY1" fmla="*/ 4884 h 4884"/>
                      <a:gd name="connsiteX2" fmla="*/ 0 w 7910"/>
                      <a:gd name="connsiteY2" fmla="*/ 3921 h 4884"/>
                      <a:gd name="connsiteX3" fmla="*/ 7911 w 7910"/>
                      <a:gd name="connsiteY3" fmla="*/ 0 h 4884"/>
                      <a:gd name="connsiteX4" fmla="*/ 7911 w 7910"/>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894"/>
                        </a:moveTo>
                        <a:lnTo>
                          <a:pt x="0" y="4884"/>
                        </a:lnTo>
                        <a:lnTo>
                          <a:pt x="0" y="3921"/>
                        </a:lnTo>
                        <a:lnTo>
                          <a:pt x="7911" y="0"/>
                        </a:lnTo>
                        <a:lnTo>
                          <a:pt x="7911" y="894"/>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43" name="Freeform: Shape 6767">
                    <a:extLst>
                      <a:ext uri="{FF2B5EF4-FFF2-40B4-BE49-F238E27FC236}">
                        <a16:creationId xmlns:a16="http://schemas.microsoft.com/office/drawing/2014/main" id="{ABC21EEA-AA49-D01D-D414-8C2623AD3AB1}"/>
                      </a:ext>
                    </a:extLst>
                  </p:cNvPr>
                  <p:cNvSpPr/>
                  <p:nvPr/>
                </p:nvSpPr>
                <p:spPr>
                  <a:xfrm>
                    <a:off x="10350041" y="7448772"/>
                    <a:ext cx="81093" cy="317678"/>
                  </a:xfrm>
                  <a:custGeom>
                    <a:avLst/>
                    <a:gdLst>
                      <a:gd name="connsiteX0" fmla="*/ 11626 w 11625"/>
                      <a:gd name="connsiteY0" fmla="*/ 45540 h 45540"/>
                      <a:gd name="connsiteX1" fmla="*/ 0 w 11625"/>
                      <a:gd name="connsiteY1" fmla="*/ 39762 h 45540"/>
                      <a:gd name="connsiteX2" fmla="*/ 0 w 11625"/>
                      <a:gd name="connsiteY2" fmla="*/ 0 h 45540"/>
                      <a:gd name="connsiteX3" fmla="*/ 11626 w 11625"/>
                      <a:gd name="connsiteY3" fmla="*/ 5778 h 45540"/>
                      <a:gd name="connsiteX4" fmla="*/ 11626 w 11625"/>
                      <a:gd name="connsiteY4" fmla="*/ 45540 h 45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5" h="45540">
                        <a:moveTo>
                          <a:pt x="11626" y="45540"/>
                        </a:moveTo>
                        <a:lnTo>
                          <a:pt x="0" y="39762"/>
                        </a:lnTo>
                        <a:lnTo>
                          <a:pt x="0" y="0"/>
                        </a:lnTo>
                        <a:lnTo>
                          <a:pt x="11626" y="5778"/>
                        </a:lnTo>
                        <a:lnTo>
                          <a:pt x="11626" y="45540"/>
                        </a:lnTo>
                        <a:close/>
                      </a:path>
                    </a:pathLst>
                  </a:custGeom>
                  <a:solidFill>
                    <a:srgbClr val="64BF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44" name="Freeform: Shape 6768">
                    <a:extLst>
                      <a:ext uri="{FF2B5EF4-FFF2-40B4-BE49-F238E27FC236}">
                        <a16:creationId xmlns:a16="http://schemas.microsoft.com/office/drawing/2014/main" id="{CB781A59-2A9E-73FC-A15D-4791396D8AC1}"/>
                      </a:ext>
                    </a:extLst>
                  </p:cNvPr>
                  <p:cNvSpPr/>
                  <p:nvPr/>
                </p:nvSpPr>
                <p:spPr>
                  <a:xfrm>
                    <a:off x="10363477" y="7510677"/>
                    <a:ext cx="55179" cy="193866"/>
                  </a:xfrm>
                  <a:custGeom>
                    <a:avLst/>
                    <a:gdLst>
                      <a:gd name="connsiteX0" fmla="*/ 7911 w 7910"/>
                      <a:gd name="connsiteY0" fmla="*/ 27792 h 27791"/>
                      <a:gd name="connsiteX1" fmla="*/ 0 w 7910"/>
                      <a:gd name="connsiteY1" fmla="*/ 23802 h 27791"/>
                      <a:gd name="connsiteX2" fmla="*/ 0 w 7910"/>
                      <a:gd name="connsiteY2" fmla="*/ 0 h 27791"/>
                      <a:gd name="connsiteX3" fmla="*/ 7911 w 7910"/>
                      <a:gd name="connsiteY3" fmla="*/ 3990 h 27791"/>
                      <a:gd name="connsiteX4" fmla="*/ 7911 w 7910"/>
                      <a:gd name="connsiteY4" fmla="*/ 27792 h 27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27791">
                        <a:moveTo>
                          <a:pt x="7911" y="27792"/>
                        </a:moveTo>
                        <a:lnTo>
                          <a:pt x="0" y="23802"/>
                        </a:lnTo>
                        <a:lnTo>
                          <a:pt x="0" y="0"/>
                        </a:lnTo>
                        <a:lnTo>
                          <a:pt x="7911" y="3990"/>
                        </a:lnTo>
                        <a:lnTo>
                          <a:pt x="7911" y="27792"/>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45" name="Freeform: Shape 6769">
                    <a:extLst>
                      <a:ext uri="{FF2B5EF4-FFF2-40B4-BE49-F238E27FC236}">
                        <a16:creationId xmlns:a16="http://schemas.microsoft.com/office/drawing/2014/main" id="{F7400203-C8E7-F575-0537-44CEC0772DC4}"/>
                      </a:ext>
                    </a:extLst>
                  </p:cNvPr>
                  <p:cNvSpPr/>
                  <p:nvPr/>
                </p:nvSpPr>
                <p:spPr>
                  <a:xfrm>
                    <a:off x="10409064" y="7429095"/>
                    <a:ext cx="43668" cy="20635"/>
                  </a:xfrm>
                  <a:custGeom>
                    <a:avLst/>
                    <a:gdLst>
                      <a:gd name="connsiteX0" fmla="*/ 0 w 6260"/>
                      <a:gd name="connsiteY0" fmla="*/ 0 h 2958"/>
                      <a:gd name="connsiteX1" fmla="*/ 6260 w 6260"/>
                      <a:gd name="connsiteY1" fmla="*/ 0 h 2958"/>
                      <a:gd name="connsiteX2" fmla="*/ 6260 w 6260"/>
                      <a:gd name="connsiteY2" fmla="*/ 2958 h 2958"/>
                      <a:gd name="connsiteX3" fmla="*/ 0 w 6260"/>
                      <a:gd name="connsiteY3" fmla="*/ 2958 h 2958"/>
                    </a:gdLst>
                    <a:ahLst/>
                    <a:cxnLst>
                      <a:cxn ang="0">
                        <a:pos x="connsiteX0" y="connsiteY0"/>
                      </a:cxn>
                      <a:cxn ang="0">
                        <a:pos x="connsiteX1" y="connsiteY1"/>
                      </a:cxn>
                      <a:cxn ang="0">
                        <a:pos x="connsiteX2" y="connsiteY2"/>
                      </a:cxn>
                      <a:cxn ang="0">
                        <a:pos x="connsiteX3" y="connsiteY3"/>
                      </a:cxn>
                    </a:cxnLst>
                    <a:rect l="l" t="t" r="r" b="b"/>
                    <a:pathLst>
                      <a:path w="6260" h="2958">
                        <a:moveTo>
                          <a:pt x="0" y="0"/>
                        </a:moveTo>
                        <a:lnTo>
                          <a:pt x="6260" y="0"/>
                        </a:lnTo>
                        <a:lnTo>
                          <a:pt x="6260" y="2958"/>
                        </a:lnTo>
                        <a:lnTo>
                          <a:pt x="0" y="2958"/>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46" name="Freeform: Shape 6770">
                    <a:extLst>
                      <a:ext uri="{FF2B5EF4-FFF2-40B4-BE49-F238E27FC236}">
                        <a16:creationId xmlns:a16="http://schemas.microsoft.com/office/drawing/2014/main" id="{77C2EA2E-8E38-C5C7-F90D-DBE984B72833}"/>
                      </a:ext>
                    </a:extLst>
                  </p:cNvPr>
                  <p:cNvSpPr/>
                  <p:nvPr/>
                </p:nvSpPr>
                <p:spPr>
                  <a:xfrm>
                    <a:off x="10408722" y="7437857"/>
                    <a:ext cx="44262" cy="22308"/>
                  </a:xfrm>
                  <a:custGeom>
                    <a:avLst/>
                    <a:gdLst>
                      <a:gd name="connsiteX0" fmla="*/ 5415 w 6345"/>
                      <a:gd name="connsiteY0" fmla="*/ 464 h 3198"/>
                      <a:gd name="connsiteX1" fmla="*/ 943 w 6345"/>
                      <a:gd name="connsiteY1" fmla="*/ 464 h 3198"/>
                      <a:gd name="connsiteX2" fmla="*/ 531 w 6345"/>
                      <a:gd name="connsiteY2" fmla="*/ 740 h 3198"/>
                      <a:gd name="connsiteX3" fmla="*/ 943 w 6345"/>
                      <a:gd name="connsiteY3" fmla="*/ 2734 h 3198"/>
                      <a:gd name="connsiteX4" fmla="*/ 5415 w 6345"/>
                      <a:gd name="connsiteY4" fmla="*/ 2734 h 3198"/>
                      <a:gd name="connsiteX5" fmla="*/ 5759 w 6345"/>
                      <a:gd name="connsiteY5" fmla="*/ 740 h 3198"/>
                      <a:gd name="connsiteX6" fmla="*/ 5415 w 6345"/>
                      <a:gd name="connsiteY6" fmla="*/ 533 h 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5" h="3198">
                        <a:moveTo>
                          <a:pt x="5415" y="464"/>
                        </a:moveTo>
                        <a:cubicBezTo>
                          <a:pt x="4177" y="-155"/>
                          <a:pt x="2182" y="-155"/>
                          <a:pt x="943" y="464"/>
                        </a:cubicBezTo>
                        <a:cubicBezTo>
                          <a:pt x="806" y="533"/>
                          <a:pt x="668" y="602"/>
                          <a:pt x="531" y="740"/>
                        </a:cubicBezTo>
                        <a:cubicBezTo>
                          <a:pt x="-295" y="1359"/>
                          <a:pt x="-157" y="2184"/>
                          <a:pt x="943" y="2734"/>
                        </a:cubicBezTo>
                        <a:cubicBezTo>
                          <a:pt x="2182" y="3354"/>
                          <a:pt x="4177" y="3354"/>
                          <a:pt x="5415" y="2734"/>
                        </a:cubicBezTo>
                        <a:cubicBezTo>
                          <a:pt x="6516" y="2184"/>
                          <a:pt x="6653" y="1359"/>
                          <a:pt x="5759" y="740"/>
                        </a:cubicBezTo>
                        <a:cubicBezTo>
                          <a:pt x="5621" y="671"/>
                          <a:pt x="5553" y="602"/>
                          <a:pt x="5415" y="533"/>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47" name="Freeform: Shape 6771">
                    <a:extLst>
                      <a:ext uri="{FF2B5EF4-FFF2-40B4-BE49-F238E27FC236}">
                        <a16:creationId xmlns:a16="http://schemas.microsoft.com/office/drawing/2014/main" id="{35414D08-0A5A-4590-0633-D5E4EFCE70B3}"/>
                      </a:ext>
                    </a:extLst>
                  </p:cNvPr>
                  <p:cNvSpPr/>
                  <p:nvPr/>
                </p:nvSpPr>
                <p:spPr>
                  <a:xfrm>
                    <a:off x="10408818" y="7418660"/>
                    <a:ext cx="44142" cy="21834"/>
                  </a:xfrm>
                  <a:custGeom>
                    <a:avLst/>
                    <a:gdLst>
                      <a:gd name="connsiteX0" fmla="*/ 5400 w 6328"/>
                      <a:gd name="connsiteY0" fmla="*/ 464 h 3130"/>
                      <a:gd name="connsiteX1" fmla="*/ 929 w 6328"/>
                      <a:gd name="connsiteY1" fmla="*/ 464 h 3130"/>
                      <a:gd name="connsiteX2" fmla="*/ 929 w 6328"/>
                      <a:gd name="connsiteY2" fmla="*/ 2666 h 3130"/>
                      <a:gd name="connsiteX3" fmla="*/ 5400 w 6328"/>
                      <a:gd name="connsiteY3" fmla="*/ 2666 h 3130"/>
                      <a:gd name="connsiteX4" fmla="*/ 5400 w 6328"/>
                      <a:gd name="connsiteY4" fmla="*/ 464 h 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 h="3130">
                        <a:moveTo>
                          <a:pt x="5400" y="464"/>
                        </a:moveTo>
                        <a:cubicBezTo>
                          <a:pt x="4162" y="-155"/>
                          <a:pt x="2167" y="-155"/>
                          <a:pt x="929" y="464"/>
                        </a:cubicBezTo>
                        <a:cubicBezTo>
                          <a:pt x="-310" y="1083"/>
                          <a:pt x="-310" y="2047"/>
                          <a:pt x="929" y="2666"/>
                        </a:cubicBezTo>
                        <a:cubicBezTo>
                          <a:pt x="2167" y="3285"/>
                          <a:pt x="4162" y="3285"/>
                          <a:pt x="5400" y="2666"/>
                        </a:cubicBezTo>
                        <a:cubicBezTo>
                          <a:pt x="6638" y="2047"/>
                          <a:pt x="6638" y="1083"/>
                          <a:pt x="5400" y="464"/>
                        </a:cubicBezTo>
                        <a:close/>
                      </a:path>
                    </a:pathLst>
                  </a:custGeom>
                  <a:solidFill>
                    <a:srgbClr val="F8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48" name="Freeform: Shape 6772">
                    <a:extLst>
                      <a:ext uri="{FF2B5EF4-FFF2-40B4-BE49-F238E27FC236}">
                        <a16:creationId xmlns:a16="http://schemas.microsoft.com/office/drawing/2014/main" id="{5E0D5198-B8F0-B9D9-693F-8108D1085EE0}"/>
                      </a:ext>
                    </a:extLst>
                  </p:cNvPr>
                  <p:cNvSpPr/>
                  <p:nvPr/>
                </p:nvSpPr>
                <p:spPr>
                  <a:xfrm>
                    <a:off x="10464730" y="7460290"/>
                    <a:ext cx="162195" cy="81093"/>
                  </a:xfrm>
                  <a:custGeom>
                    <a:avLst/>
                    <a:gdLst>
                      <a:gd name="connsiteX0" fmla="*/ 11626 w 23251"/>
                      <a:gd name="connsiteY0" fmla="*/ 11626 h 11625"/>
                      <a:gd name="connsiteX1" fmla="*/ 0 w 23251"/>
                      <a:gd name="connsiteY1" fmla="*/ 5847 h 11625"/>
                      <a:gd name="connsiteX2" fmla="*/ 11626 w 23251"/>
                      <a:gd name="connsiteY2" fmla="*/ 0 h 11625"/>
                      <a:gd name="connsiteX3" fmla="*/ 23252 w 23251"/>
                      <a:gd name="connsiteY3" fmla="*/ 5847 h 11625"/>
                      <a:gd name="connsiteX4" fmla="*/ 11626 w 23251"/>
                      <a:gd name="connsiteY4" fmla="*/ 11626 h 1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1" h="11625">
                        <a:moveTo>
                          <a:pt x="11626" y="11626"/>
                        </a:moveTo>
                        <a:lnTo>
                          <a:pt x="0" y="5847"/>
                        </a:lnTo>
                        <a:lnTo>
                          <a:pt x="11626" y="0"/>
                        </a:lnTo>
                        <a:lnTo>
                          <a:pt x="23252" y="5847"/>
                        </a:lnTo>
                        <a:lnTo>
                          <a:pt x="11626" y="11626"/>
                        </a:lnTo>
                        <a:close/>
                      </a:path>
                    </a:pathLst>
                  </a:custGeom>
                  <a:solidFill>
                    <a:srgbClr val="EFE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49" name="Freeform: Shape 6773">
                    <a:extLst>
                      <a:ext uri="{FF2B5EF4-FFF2-40B4-BE49-F238E27FC236}">
                        <a16:creationId xmlns:a16="http://schemas.microsoft.com/office/drawing/2014/main" id="{6B5E87E4-0D8F-69B2-3830-817713D3E60D}"/>
                      </a:ext>
                    </a:extLst>
                  </p:cNvPr>
                  <p:cNvSpPr/>
                  <p:nvPr/>
                </p:nvSpPr>
                <p:spPr>
                  <a:xfrm>
                    <a:off x="10545825" y="7501078"/>
                    <a:ext cx="81093" cy="317678"/>
                  </a:xfrm>
                  <a:custGeom>
                    <a:avLst/>
                    <a:gdLst>
                      <a:gd name="connsiteX0" fmla="*/ 11626 w 11625"/>
                      <a:gd name="connsiteY0" fmla="*/ 39762 h 45540"/>
                      <a:gd name="connsiteX1" fmla="*/ 0 w 11625"/>
                      <a:gd name="connsiteY1" fmla="*/ 45540 h 45540"/>
                      <a:gd name="connsiteX2" fmla="*/ 0 w 11625"/>
                      <a:gd name="connsiteY2" fmla="*/ 5779 h 45540"/>
                      <a:gd name="connsiteX3" fmla="*/ 11626 w 11625"/>
                      <a:gd name="connsiteY3" fmla="*/ 0 h 45540"/>
                      <a:gd name="connsiteX4" fmla="*/ 11626 w 11625"/>
                      <a:gd name="connsiteY4" fmla="*/ 39762 h 45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5" h="45540">
                        <a:moveTo>
                          <a:pt x="11626" y="39762"/>
                        </a:moveTo>
                        <a:lnTo>
                          <a:pt x="0" y="45540"/>
                        </a:lnTo>
                        <a:lnTo>
                          <a:pt x="0" y="5779"/>
                        </a:lnTo>
                        <a:lnTo>
                          <a:pt x="11626" y="0"/>
                        </a:lnTo>
                        <a:lnTo>
                          <a:pt x="11626" y="39762"/>
                        </a:lnTo>
                        <a:close/>
                      </a:path>
                    </a:pathLst>
                  </a:custGeom>
                  <a:solidFill>
                    <a:srgbClr val="A69E4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50" name="Freeform: Shape 6774">
                    <a:extLst>
                      <a:ext uri="{FF2B5EF4-FFF2-40B4-BE49-F238E27FC236}">
                        <a16:creationId xmlns:a16="http://schemas.microsoft.com/office/drawing/2014/main" id="{8822F3C7-7663-34AB-FAF2-3B5F1AF6CB06}"/>
                      </a:ext>
                    </a:extLst>
                  </p:cNvPr>
                  <p:cNvSpPr/>
                  <p:nvPr/>
                </p:nvSpPr>
                <p:spPr>
                  <a:xfrm>
                    <a:off x="10558785" y="7672390"/>
                    <a:ext cx="55186" cy="34551"/>
                  </a:xfrm>
                  <a:custGeom>
                    <a:avLst/>
                    <a:gdLst>
                      <a:gd name="connsiteX0" fmla="*/ 7911 w 7911"/>
                      <a:gd name="connsiteY0" fmla="*/ 963 h 4953"/>
                      <a:gd name="connsiteX1" fmla="*/ 0 w 7911"/>
                      <a:gd name="connsiteY1" fmla="*/ 4953 h 4953"/>
                      <a:gd name="connsiteX2" fmla="*/ 0 w 7911"/>
                      <a:gd name="connsiteY2" fmla="*/ 3990 h 4953"/>
                      <a:gd name="connsiteX3" fmla="*/ 7911 w 7911"/>
                      <a:gd name="connsiteY3" fmla="*/ 0 h 4953"/>
                      <a:gd name="connsiteX4" fmla="*/ 7911 w 7911"/>
                      <a:gd name="connsiteY4" fmla="*/ 96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 h="4953">
                        <a:moveTo>
                          <a:pt x="7911" y="963"/>
                        </a:moveTo>
                        <a:lnTo>
                          <a:pt x="0" y="4953"/>
                        </a:lnTo>
                        <a:lnTo>
                          <a:pt x="0" y="3990"/>
                        </a:lnTo>
                        <a:lnTo>
                          <a:pt x="7911" y="0"/>
                        </a:lnTo>
                        <a:lnTo>
                          <a:pt x="7911" y="963"/>
                        </a:lnTo>
                        <a:close/>
                      </a:path>
                    </a:pathLst>
                  </a:custGeom>
                  <a:solidFill>
                    <a:srgbClr val="7E783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51" name="Freeform: Shape 6775">
                    <a:extLst>
                      <a:ext uri="{FF2B5EF4-FFF2-40B4-BE49-F238E27FC236}">
                        <a16:creationId xmlns:a16="http://schemas.microsoft.com/office/drawing/2014/main" id="{3629F28A-3B18-B52E-9201-FE643057F1AF}"/>
                      </a:ext>
                    </a:extLst>
                  </p:cNvPr>
                  <p:cNvSpPr/>
                  <p:nvPr/>
                </p:nvSpPr>
                <p:spPr>
                  <a:xfrm>
                    <a:off x="10558785" y="7687269"/>
                    <a:ext cx="55186" cy="34069"/>
                  </a:xfrm>
                  <a:custGeom>
                    <a:avLst/>
                    <a:gdLst>
                      <a:gd name="connsiteX0" fmla="*/ 7911 w 7911"/>
                      <a:gd name="connsiteY0" fmla="*/ 894 h 4884"/>
                      <a:gd name="connsiteX1" fmla="*/ 0 w 7911"/>
                      <a:gd name="connsiteY1" fmla="*/ 4884 h 4884"/>
                      <a:gd name="connsiteX2" fmla="*/ 0 w 7911"/>
                      <a:gd name="connsiteY2" fmla="*/ 3921 h 4884"/>
                      <a:gd name="connsiteX3" fmla="*/ 7911 w 7911"/>
                      <a:gd name="connsiteY3" fmla="*/ 0 h 4884"/>
                      <a:gd name="connsiteX4" fmla="*/ 7911 w 7911"/>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 h="4884">
                        <a:moveTo>
                          <a:pt x="7911" y="894"/>
                        </a:moveTo>
                        <a:lnTo>
                          <a:pt x="0" y="4884"/>
                        </a:lnTo>
                        <a:lnTo>
                          <a:pt x="0" y="3921"/>
                        </a:lnTo>
                        <a:lnTo>
                          <a:pt x="7911" y="0"/>
                        </a:lnTo>
                        <a:lnTo>
                          <a:pt x="7911" y="894"/>
                        </a:lnTo>
                        <a:close/>
                      </a:path>
                    </a:pathLst>
                  </a:custGeom>
                  <a:solidFill>
                    <a:srgbClr val="7E783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52" name="Freeform: Shape 6776">
                    <a:extLst>
                      <a:ext uri="{FF2B5EF4-FFF2-40B4-BE49-F238E27FC236}">
                        <a16:creationId xmlns:a16="http://schemas.microsoft.com/office/drawing/2014/main" id="{B0DACCD4-35AF-BFFD-FF9E-F39787A2B6B5}"/>
                      </a:ext>
                    </a:extLst>
                  </p:cNvPr>
                  <p:cNvSpPr/>
                  <p:nvPr/>
                </p:nvSpPr>
                <p:spPr>
                  <a:xfrm>
                    <a:off x="10558785" y="7701667"/>
                    <a:ext cx="55186" cy="34069"/>
                  </a:xfrm>
                  <a:custGeom>
                    <a:avLst/>
                    <a:gdLst>
                      <a:gd name="connsiteX0" fmla="*/ 7911 w 7911"/>
                      <a:gd name="connsiteY0" fmla="*/ 963 h 4884"/>
                      <a:gd name="connsiteX1" fmla="*/ 0 w 7911"/>
                      <a:gd name="connsiteY1" fmla="*/ 4884 h 4884"/>
                      <a:gd name="connsiteX2" fmla="*/ 0 w 7911"/>
                      <a:gd name="connsiteY2" fmla="*/ 3990 h 4884"/>
                      <a:gd name="connsiteX3" fmla="*/ 7911 w 7911"/>
                      <a:gd name="connsiteY3" fmla="*/ 0 h 4884"/>
                      <a:gd name="connsiteX4" fmla="*/ 7911 w 7911"/>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 h="4884">
                        <a:moveTo>
                          <a:pt x="7911" y="963"/>
                        </a:moveTo>
                        <a:lnTo>
                          <a:pt x="0" y="4884"/>
                        </a:lnTo>
                        <a:lnTo>
                          <a:pt x="0" y="3990"/>
                        </a:lnTo>
                        <a:lnTo>
                          <a:pt x="7911" y="0"/>
                        </a:lnTo>
                        <a:lnTo>
                          <a:pt x="7911" y="963"/>
                        </a:lnTo>
                        <a:close/>
                      </a:path>
                    </a:pathLst>
                  </a:custGeom>
                  <a:solidFill>
                    <a:srgbClr val="7E783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53" name="Freeform: Shape 6777">
                    <a:extLst>
                      <a:ext uri="{FF2B5EF4-FFF2-40B4-BE49-F238E27FC236}">
                        <a16:creationId xmlns:a16="http://schemas.microsoft.com/office/drawing/2014/main" id="{ED7C4878-3ED1-645E-3C71-A7A558E25622}"/>
                      </a:ext>
                    </a:extLst>
                  </p:cNvPr>
                  <p:cNvSpPr/>
                  <p:nvPr/>
                </p:nvSpPr>
                <p:spPr>
                  <a:xfrm>
                    <a:off x="10558785" y="7716065"/>
                    <a:ext cx="55186" cy="34069"/>
                  </a:xfrm>
                  <a:custGeom>
                    <a:avLst/>
                    <a:gdLst>
                      <a:gd name="connsiteX0" fmla="*/ 7911 w 7911"/>
                      <a:gd name="connsiteY0" fmla="*/ 963 h 4884"/>
                      <a:gd name="connsiteX1" fmla="*/ 0 w 7911"/>
                      <a:gd name="connsiteY1" fmla="*/ 4884 h 4884"/>
                      <a:gd name="connsiteX2" fmla="*/ 0 w 7911"/>
                      <a:gd name="connsiteY2" fmla="*/ 3990 h 4884"/>
                      <a:gd name="connsiteX3" fmla="*/ 7911 w 7911"/>
                      <a:gd name="connsiteY3" fmla="*/ 0 h 4884"/>
                      <a:gd name="connsiteX4" fmla="*/ 7911 w 7911"/>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 h="4884">
                        <a:moveTo>
                          <a:pt x="7911" y="963"/>
                        </a:moveTo>
                        <a:lnTo>
                          <a:pt x="0" y="4884"/>
                        </a:lnTo>
                        <a:lnTo>
                          <a:pt x="0" y="3990"/>
                        </a:lnTo>
                        <a:lnTo>
                          <a:pt x="7911" y="0"/>
                        </a:lnTo>
                        <a:lnTo>
                          <a:pt x="7911" y="963"/>
                        </a:lnTo>
                        <a:close/>
                      </a:path>
                    </a:pathLst>
                  </a:custGeom>
                  <a:solidFill>
                    <a:srgbClr val="7E783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54" name="Freeform: Shape 6778">
                    <a:extLst>
                      <a:ext uri="{FF2B5EF4-FFF2-40B4-BE49-F238E27FC236}">
                        <a16:creationId xmlns:a16="http://schemas.microsoft.com/office/drawing/2014/main" id="{A898EBB2-E0D0-013A-0CAB-97C8BC6273C3}"/>
                      </a:ext>
                    </a:extLst>
                  </p:cNvPr>
                  <p:cNvSpPr/>
                  <p:nvPr/>
                </p:nvSpPr>
                <p:spPr>
                  <a:xfrm>
                    <a:off x="10558785" y="7730457"/>
                    <a:ext cx="55186" cy="34551"/>
                  </a:xfrm>
                  <a:custGeom>
                    <a:avLst/>
                    <a:gdLst>
                      <a:gd name="connsiteX0" fmla="*/ 7911 w 7911"/>
                      <a:gd name="connsiteY0" fmla="*/ 963 h 4953"/>
                      <a:gd name="connsiteX1" fmla="*/ 0 w 7911"/>
                      <a:gd name="connsiteY1" fmla="*/ 4953 h 4953"/>
                      <a:gd name="connsiteX2" fmla="*/ 0 w 7911"/>
                      <a:gd name="connsiteY2" fmla="*/ 3990 h 4953"/>
                      <a:gd name="connsiteX3" fmla="*/ 7911 w 7911"/>
                      <a:gd name="connsiteY3" fmla="*/ 0 h 4953"/>
                      <a:gd name="connsiteX4" fmla="*/ 7911 w 7911"/>
                      <a:gd name="connsiteY4" fmla="*/ 96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 h="4953">
                        <a:moveTo>
                          <a:pt x="7911" y="963"/>
                        </a:moveTo>
                        <a:lnTo>
                          <a:pt x="0" y="4953"/>
                        </a:lnTo>
                        <a:lnTo>
                          <a:pt x="0" y="3990"/>
                        </a:lnTo>
                        <a:lnTo>
                          <a:pt x="7911" y="0"/>
                        </a:lnTo>
                        <a:lnTo>
                          <a:pt x="7911" y="963"/>
                        </a:lnTo>
                        <a:close/>
                      </a:path>
                    </a:pathLst>
                  </a:custGeom>
                  <a:solidFill>
                    <a:srgbClr val="7E783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55" name="Freeform: Shape 6779">
                    <a:extLst>
                      <a:ext uri="{FF2B5EF4-FFF2-40B4-BE49-F238E27FC236}">
                        <a16:creationId xmlns:a16="http://schemas.microsoft.com/office/drawing/2014/main" id="{1C124F69-1771-682C-155D-7A13A2EAC0AA}"/>
                      </a:ext>
                    </a:extLst>
                  </p:cNvPr>
                  <p:cNvSpPr/>
                  <p:nvPr/>
                </p:nvSpPr>
                <p:spPr>
                  <a:xfrm>
                    <a:off x="10558785" y="7745335"/>
                    <a:ext cx="55186" cy="34069"/>
                  </a:xfrm>
                  <a:custGeom>
                    <a:avLst/>
                    <a:gdLst>
                      <a:gd name="connsiteX0" fmla="*/ 7911 w 7911"/>
                      <a:gd name="connsiteY0" fmla="*/ 894 h 4884"/>
                      <a:gd name="connsiteX1" fmla="*/ 0 w 7911"/>
                      <a:gd name="connsiteY1" fmla="*/ 4884 h 4884"/>
                      <a:gd name="connsiteX2" fmla="*/ 0 w 7911"/>
                      <a:gd name="connsiteY2" fmla="*/ 3921 h 4884"/>
                      <a:gd name="connsiteX3" fmla="*/ 7911 w 7911"/>
                      <a:gd name="connsiteY3" fmla="*/ 0 h 4884"/>
                      <a:gd name="connsiteX4" fmla="*/ 7911 w 7911"/>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 h="4884">
                        <a:moveTo>
                          <a:pt x="7911" y="894"/>
                        </a:moveTo>
                        <a:lnTo>
                          <a:pt x="0" y="4884"/>
                        </a:lnTo>
                        <a:lnTo>
                          <a:pt x="0" y="3921"/>
                        </a:lnTo>
                        <a:lnTo>
                          <a:pt x="7911" y="0"/>
                        </a:lnTo>
                        <a:lnTo>
                          <a:pt x="7911" y="894"/>
                        </a:lnTo>
                        <a:close/>
                      </a:path>
                    </a:pathLst>
                  </a:custGeom>
                  <a:solidFill>
                    <a:srgbClr val="7E783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56" name="Freeform: Shape 6780">
                    <a:extLst>
                      <a:ext uri="{FF2B5EF4-FFF2-40B4-BE49-F238E27FC236}">
                        <a16:creationId xmlns:a16="http://schemas.microsoft.com/office/drawing/2014/main" id="{9E3E5DA3-23E8-FCF8-D42E-01CBD9E0F4CB}"/>
                      </a:ext>
                    </a:extLst>
                  </p:cNvPr>
                  <p:cNvSpPr/>
                  <p:nvPr/>
                </p:nvSpPr>
                <p:spPr>
                  <a:xfrm>
                    <a:off x="10464730" y="7501078"/>
                    <a:ext cx="81093" cy="317678"/>
                  </a:xfrm>
                  <a:custGeom>
                    <a:avLst/>
                    <a:gdLst>
                      <a:gd name="connsiteX0" fmla="*/ 11626 w 11625"/>
                      <a:gd name="connsiteY0" fmla="*/ 45540 h 45540"/>
                      <a:gd name="connsiteX1" fmla="*/ 0 w 11625"/>
                      <a:gd name="connsiteY1" fmla="*/ 39762 h 45540"/>
                      <a:gd name="connsiteX2" fmla="*/ 0 w 11625"/>
                      <a:gd name="connsiteY2" fmla="*/ 0 h 45540"/>
                      <a:gd name="connsiteX3" fmla="*/ 11626 w 11625"/>
                      <a:gd name="connsiteY3" fmla="*/ 5779 h 45540"/>
                      <a:gd name="connsiteX4" fmla="*/ 11626 w 11625"/>
                      <a:gd name="connsiteY4" fmla="*/ 45540 h 45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5" h="45540">
                        <a:moveTo>
                          <a:pt x="11626" y="45540"/>
                        </a:moveTo>
                        <a:lnTo>
                          <a:pt x="0" y="39762"/>
                        </a:lnTo>
                        <a:lnTo>
                          <a:pt x="0" y="0"/>
                        </a:lnTo>
                        <a:lnTo>
                          <a:pt x="11626" y="5779"/>
                        </a:lnTo>
                        <a:lnTo>
                          <a:pt x="11626" y="45540"/>
                        </a:lnTo>
                        <a:close/>
                      </a:path>
                    </a:pathLst>
                  </a:custGeom>
                  <a:solidFill>
                    <a:srgbClr val="C8BE5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57" name="Freeform: Shape 6781">
                    <a:extLst>
                      <a:ext uri="{FF2B5EF4-FFF2-40B4-BE49-F238E27FC236}">
                        <a16:creationId xmlns:a16="http://schemas.microsoft.com/office/drawing/2014/main" id="{6D08E820-72E6-FF7D-3BCC-3D28F4BFABC1}"/>
                      </a:ext>
                    </a:extLst>
                  </p:cNvPr>
                  <p:cNvSpPr/>
                  <p:nvPr/>
                </p:nvSpPr>
                <p:spPr>
                  <a:xfrm>
                    <a:off x="10478166" y="7562980"/>
                    <a:ext cx="55179" cy="193866"/>
                  </a:xfrm>
                  <a:custGeom>
                    <a:avLst/>
                    <a:gdLst>
                      <a:gd name="connsiteX0" fmla="*/ 7911 w 7910"/>
                      <a:gd name="connsiteY0" fmla="*/ 27792 h 27791"/>
                      <a:gd name="connsiteX1" fmla="*/ 0 w 7910"/>
                      <a:gd name="connsiteY1" fmla="*/ 23802 h 27791"/>
                      <a:gd name="connsiteX2" fmla="*/ 0 w 7910"/>
                      <a:gd name="connsiteY2" fmla="*/ 0 h 27791"/>
                      <a:gd name="connsiteX3" fmla="*/ 7911 w 7910"/>
                      <a:gd name="connsiteY3" fmla="*/ 3921 h 27791"/>
                      <a:gd name="connsiteX4" fmla="*/ 7911 w 7910"/>
                      <a:gd name="connsiteY4" fmla="*/ 27792 h 27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27791">
                        <a:moveTo>
                          <a:pt x="7911" y="27792"/>
                        </a:moveTo>
                        <a:lnTo>
                          <a:pt x="0" y="23802"/>
                        </a:lnTo>
                        <a:lnTo>
                          <a:pt x="0" y="0"/>
                        </a:lnTo>
                        <a:lnTo>
                          <a:pt x="7911" y="3921"/>
                        </a:lnTo>
                        <a:lnTo>
                          <a:pt x="7911" y="27792"/>
                        </a:lnTo>
                        <a:close/>
                      </a:path>
                    </a:pathLst>
                  </a:custGeom>
                  <a:solidFill>
                    <a:srgbClr val="EFE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58" name="Freeform: Shape 6782">
                    <a:extLst>
                      <a:ext uri="{FF2B5EF4-FFF2-40B4-BE49-F238E27FC236}">
                        <a16:creationId xmlns:a16="http://schemas.microsoft.com/office/drawing/2014/main" id="{D4B304A4-29D4-BE18-3D73-F71D7F890109}"/>
                      </a:ext>
                    </a:extLst>
                  </p:cNvPr>
                  <p:cNvSpPr/>
                  <p:nvPr/>
                </p:nvSpPr>
                <p:spPr>
                  <a:xfrm>
                    <a:off x="10523752" y="7481400"/>
                    <a:ext cx="43668" cy="20635"/>
                  </a:xfrm>
                  <a:custGeom>
                    <a:avLst/>
                    <a:gdLst>
                      <a:gd name="connsiteX0" fmla="*/ 0 w 6260"/>
                      <a:gd name="connsiteY0" fmla="*/ 0 h 2958"/>
                      <a:gd name="connsiteX1" fmla="*/ 6260 w 6260"/>
                      <a:gd name="connsiteY1" fmla="*/ 0 h 2958"/>
                      <a:gd name="connsiteX2" fmla="*/ 6260 w 6260"/>
                      <a:gd name="connsiteY2" fmla="*/ 2958 h 2958"/>
                      <a:gd name="connsiteX3" fmla="*/ 0 w 6260"/>
                      <a:gd name="connsiteY3" fmla="*/ 2958 h 2958"/>
                    </a:gdLst>
                    <a:ahLst/>
                    <a:cxnLst>
                      <a:cxn ang="0">
                        <a:pos x="connsiteX0" y="connsiteY0"/>
                      </a:cxn>
                      <a:cxn ang="0">
                        <a:pos x="connsiteX1" y="connsiteY1"/>
                      </a:cxn>
                      <a:cxn ang="0">
                        <a:pos x="connsiteX2" y="connsiteY2"/>
                      </a:cxn>
                      <a:cxn ang="0">
                        <a:pos x="connsiteX3" y="connsiteY3"/>
                      </a:cxn>
                    </a:cxnLst>
                    <a:rect l="l" t="t" r="r" b="b"/>
                    <a:pathLst>
                      <a:path w="6260" h="2958">
                        <a:moveTo>
                          <a:pt x="0" y="0"/>
                        </a:moveTo>
                        <a:lnTo>
                          <a:pt x="6260" y="0"/>
                        </a:lnTo>
                        <a:lnTo>
                          <a:pt x="6260" y="2958"/>
                        </a:lnTo>
                        <a:lnTo>
                          <a:pt x="0" y="2958"/>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59" name="Freeform: Shape 6399">
                    <a:extLst>
                      <a:ext uri="{FF2B5EF4-FFF2-40B4-BE49-F238E27FC236}">
                        <a16:creationId xmlns:a16="http://schemas.microsoft.com/office/drawing/2014/main" id="{6A0CF715-9083-DF86-B0D4-DB70DD06C742}"/>
                      </a:ext>
                    </a:extLst>
                  </p:cNvPr>
                  <p:cNvSpPr/>
                  <p:nvPr/>
                </p:nvSpPr>
                <p:spPr>
                  <a:xfrm>
                    <a:off x="10523410" y="7490160"/>
                    <a:ext cx="44262" cy="22308"/>
                  </a:xfrm>
                  <a:custGeom>
                    <a:avLst/>
                    <a:gdLst>
                      <a:gd name="connsiteX0" fmla="*/ 5415 w 6345"/>
                      <a:gd name="connsiteY0" fmla="*/ 464 h 3198"/>
                      <a:gd name="connsiteX1" fmla="*/ 944 w 6345"/>
                      <a:gd name="connsiteY1" fmla="*/ 464 h 3198"/>
                      <a:gd name="connsiteX2" fmla="*/ 531 w 6345"/>
                      <a:gd name="connsiteY2" fmla="*/ 740 h 3198"/>
                      <a:gd name="connsiteX3" fmla="*/ 944 w 6345"/>
                      <a:gd name="connsiteY3" fmla="*/ 2734 h 3198"/>
                      <a:gd name="connsiteX4" fmla="*/ 5415 w 6345"/>
                      <a:gd name="connsiteY4" fmla="*/ 2734 h 3198"/>
                      <a:gd name="connsiteX5" fmla="*/ 5759 w 6345"/>
                      <a:gd name="connsiteY5" fmla="*/ 740 h 3198"/>
                      <a:gd name="connsiteX6" fmla="*/ 5415 w 6345"/>
                      <a:gd name="connsiteY6" fmla="*/ 533 h 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5" h="3198">
                        <a:moveTo>
                          <a:pt x="5415" y="464"/>
                        </a:moveTo>
                        <a:cubicBezTo>
                          <a:pt x="4177" y="-155"/>
                          <a:pt x="2182" y="-155"/>
                          <a:pt x="944" y="464"/>
                        </a:cubicBezTo>
                        <a:cubicBezTo>
                          <a:pt x="806" y="533"/>
                          <a:pt x="668" y="602"/>
                          <a:pt x="531" y="740"/>
                        </a:cubicBezTo>
                        <a:cubicBezTo>
                          <a:pt x="-295" y="1359"/>
                          <a:pt x="-157" y="2184"/>
                          <a:pt x="944" y="2734"/>
                        </a:cubicBezTo>
                        <a:cubicBezTo>
                          <a:pt x="2182" y="3354"/>
                          <a:pt x="4177" y="3354"/>
                          <a:pt x="5415" y="2734"/>
                        </a:cubicBezTo>
                        <a:cubicBezTo>
                          <a:pt x="6516" y="2184"/>
                          <a:pt x="6653" y="1359"/>
                          <a:pt x="5759" y="740"/>
                        </a:cubicBezTo>
                        <a:cubicBezTo>
                          <a:pt x="5621" y="671"/>
                          <a:pt x="5552" y="602"/>
                          <a:pt x="5415" y="533"/>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60" name="Freeform: Shape 6400">
                    <a:extLst>
                      <a:ext uri="{FF2B5EF4-FFF2-40B4-BE49-F238E27FC236}">
                        <a16:creationId xmlns:a16="http://schemas.microsoft.com/office/drawing/2014/main" id="{8A428129-D8E5-BA12-41F1-1326B0F6BC29}"/>
                      </a:ext>
                    </a:extLst>
                  </p:cNvPr>
                  <p:cNvSpPr/>
                  <p:nvPr/>
                </p:nvSpPr>
                <p:spPr>
                  <a:xfrm>
                    <a:off x="10523515" y="7470963"/>
                    <a:ext cx="44142" cy="21834"/>
                  </a:xfrm>
                  <a:custGeom>
                    <a:avLst/>
                    <a:gdLst>
                      <a:gd name="connsiteX0" fmla="*/ 5400 w 6328"/>
                      <a:gd name="connsiteY0" fmla="*/ 464 h 3130"/>
                      <a:gd name="connsiteX1" fmla="*/ 929 w 6328"/>
                      <a:gd name="connsiteY1" fmla="*/ 464 h 3130"/>
                      <a:gd name="connsiteX2" fmla="*/ 929 w 6328"/>
                      <a:gd name="connsiteY2" fmla="*/ 2666 h 3130"/>
                      <a:gd name="connsiteX3" fmla="*/ 5400 w 6328"/>
                      <a:gd name="connsiteY3" fmla="*/ 2666 h 3130"/>
                      <a:gd name="connsiteX4" fmla="*/ 5400 w 6328"/>
                      <a:gd name="connsiteY4" fmla="*/ 464 h 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 h="3130">
                        <a:moveTo>
                          <a:pt x="5400" y="464"/>
                        </a:moveTo>
                        <a:cubicBezTo>
                          <a:pt x="4162" y="-155"/>
                          <a:pt x="2167" y="-155"/>
                          <a:pt x="929" y="464"/>
                        </a:cubicBezTo>
                        <a:cubicBezTo>
                          <a:pt x="-310" y="1083"/>
                          <a:pt x="-310" y="2047"/>
                          <a:pt x="929" y="2666"/>
                        </a:cubicBezTo>
                        <a:cubicBezTo>
                          <a:pt x="2167" y="3285"/>
                          <a:pt x="4162" y="3285"/>
                          <a:pt x="5400" y="2666"/>
                        </a:cubicBezTo>
                        <a:cubicBezTo>
                          <a:pt x="6638" y="2047"/>
                          <a:pt x="6638" y="1083"/>
                          <a:pt x="5400" y="464"/>
                        </a:cubicBezTo>
                        <a:close/>
                      </a:path>
                    </a:pathLst>
                  </a:custGeom>
                  <a:solidFill>
                    <a:srgbClr val="F8FCF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905" name="Group 904">
                  <a:extLst>
                    <a:ext uri="{FF2B5EF4-FFF2-40B4-BE49-F238E27FC236}">
                      <a16:creationId xmlns:a16="http://schemas.microsoft.com/office/drawing/2014/main" id="{D7E35742-1899-99EE-A3C8-07A179597B69}"/>
                    </a:ext>
                  </a:extLst>
                </p:cNvPr>
                <p:cNvGrpSpPr/>
                <p:nvPr/>
              </p:nvGrpSpPr>
              <p:grpSpPr>
                <a:xfrm>
                  <a:off x="10631640" y="6370949"/>
                  <a:ext cx="660307" cy="642073"/>
                  <a:chOff x="9282634" y="7015368"/>
                  <a:chExt cx="660307" cy="642073"/>
                </a:xfrm>
              </p:grpSpPr>
              <p:sp>
                <p:nvSpPr>
                  <p:cNvPr id="953" name="Freeform: Shape 6474">
                    <a:extLst>
                      <a:ext uri="{FF2B5EF4-FFF2-40B4-BE49-F238E27FC236}">
                        <a16:creationId xmlns:a16="http://schemas.microsoft.com/office/drawing/2014/main" id="{9A78E33D-3C5F-A339-FB8F-FAEE4411871C}"/>
                      </a:ext>
                    </a:extLst>
                  </p:cNvPr>
                  <p:cNvSpPr/>
                  <p:nvPr/>
                </p:nvSpPr>
                <p:spPr>
                  <a:xfrm>
                    <a:off x="9282634" y="7015368"/>
                    <a:ext cx="181872" cy="90693"/>
                  </a:xfrm>
                  <a:custGeom>
                    <a:avLst/>
                    <a:gdLst>
                      <a:gd name="connsiteX0" fmla="*/ 13002 w 26072"/>
                      <a:gd name="connsiteY0" fmla="*/ 13002 h 13001"/>
                      <a:gd name="connsiteX1" fmla="*/ 0 w 26072"/>
                      <a:gd name="connsiteY1" fmla="*/ 6466 h 13001"/>
                      <a:gd name="connsiteX2" fmla="*/ 13002 w 26072"/>
                      <a:gd name="connsiteY2" fmla="*/ 0 h 13001"/>
                      <a:gd name="connsiteX3" fmla="*/ 26072 w 26072"/>
                      <a:gd name="connsiteY3" fmla="*/ 6466 h 13001"/>
                      <a:gd name="connsiteX4" fmla="*/ 13002 w 26072"/>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2" h="13001">
                        <a:moveTo>
                          <a:pt x="13002" y="13002"/>
                        </a:moveTo>
                        <a:lnTo>
                          <a:pt x="0" y="6466"/>
                        </a:lnTo>
                        <a:lnTo>
                          <a:pt x="13002" y="0"/>
                        </a:lnTo>
                        <a:lnTo>
                          <a:pt x="26072" y="6466"/>
                        </a:lnTo>
                        <a:lnTo>
                          <a:pt x="13002" y="13002"/>
                        </a:lnTo>
                        <a:close/>
                      </a:path>
                    </a:pathLst>
                  </a:custGeom>
                  <a:solidFill>
                    <a:srgbClr val="F0CB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54" name="Freeform: Shape 6475">
                    <a:extLst>
                      <a:ext uri="{FF2B5EF4-FFF2-40B4-BE49-F238E27FC236}">
                        <a16:creationId xmlns:a16="http://schemas.microsoft.com/office/drawing/2014/main" id="{039E4DB9-0EF4-A936-6567-61E0B9C4DA6A}"/>
                      </a:ext>
                    </a:extLst>
                  </p:cNvPr>
                  <p:cNvSpPr/>
                  <p:nvPr/>
                </p:nvSpPr>
                <p:spPr>
                  <a:xfrm>
                    <a:off x="9373327" y="7060472"/>
                    <a:ext cx="91173" cy="357028"/>
                  </a:xfrm>
                  <a:custGeom>
                    <a:avLst/>
                    <a:gdLst>
                      <a:gd name="connsiteX0" fmla="*/ 13070 w 13070"/>
                      <a:gd name="connsiteY0" fmla="*/ 44715 h 51181"/>
                      <a:gd name="connsiteX1" fmla="*/ 0 w 13070"/>
                      <a:gd name="connsiteY1" fmla="*/ 51181 h 51181"/>
                      <a:gd name="connsiteX2" fmla="*/ 0 w 13070"/>
                      <a:gd name="connsiteY2" fmla="*/ 6535 h 51181"/>
                      <a:gd name="connsiteX3" fmla="*/ 13070 w 13070"/>
                      <a:gd name="connsiteY3" fmla="*/ 0 h 51181"/>
                      <a:gd name="connsiteX4" fmla="*/ 13070 w 13070"/>
                      <a:gd name="connsiteY4" fmla="*/ 4471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0" y="44715"/>
                        </a:moveTo>
                        <a:lnTo>
                          <a:pt x="0" y="51181"/>
                        </a:lnTo>
                        <a:lnTo>
                          <a:pt x="0" y="6535"/>
                        </a:lnTo>
                        <a:lnTo>
                          <a:pt x="13070" y="0"/>
                        </a:lnTo>
                        <a:lnTo>
                          <a:pt x="13070" y="44715"/>
                        </a:lnTo>
                        <a:close/>
                      </a:path>
                    </a:pathLst>
                  </a:custGeom>
                  <a:solidFill>
                    <a:srgbClr val="A6524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55" name="Freeform: Shape 6476">
                    <a:extLst>
                      <a:ext uri="{FF2B5EF4-FFF2-40B4-BE49-F238E27FC236}">
                        <a16:creationId xmlns:a16="http://schemas.microsoft.com/office/drawing/2014/main" id="{3AB889C8-C128-189F-BF6F-61B864FA9533}"/>
                      </a:ext>
                    </a:extLst>
                  </p:cNvPr>
                  <p:cNvSpPr/>
                  <p:nvPr/>
                </p:nvSpPr>
                <p:spPr>
                  <a:xfrm>
                    <a:off x="9387725" y="7253382"/>
                    <a:ext cx="62379" cy="38387"/>
                  </a:xfrm>
                  <a:custGeom>
                    <a:avLst/>
                    <a:gdLst>
                      <a:gd name="connsiteX0" fmla="*/ 8943 w 8942"/>
                      <a:gd name="connsiteY0" fmla="*/ 1032 h 5503"/>
                      <a:gd name="connsiteX1" fmla="*/ 0 w 8942"/>
                      <a:gd name="connsiteY1" fmla="*/ 5503 h 5503"/>
                      <a:gd name="connsiteX2" fmla="*/ 0 w 8942"/>
                      <a:gd name="connsiteY2" fmla="*/ 4471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71"/>
                        </a:lnTo>
                        <a:lnTo>
                          <a:pt x="8943" y="0"/>
                        </a:lnTo>
                        <a:lnTo>
                          <a:pt x="8943" y="1032"/>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56" name="Freeform: Shape 6477">
                    <a:extLst>
                      <a:ext uri="{FF2B5EF4-FFF2-40B4-BE49-F238E27FC236}">
                        <a16:creationId xmlns:a16="http://schemas.microsoft.com/office/drawing/2014/main" id="{2FBBBAD8-FDF7-21F3-8789-1388D5A0C2DE}"/>
                      </a:ext>
                    </a:extLst>
                  </p:cNvPr>
                  <p:cNvSpPr/>
                  <p:nvPr/>
                </p:nvSpPr>
                <p:spPr>
                  <a:xfrm>
                    <a:off x="9387725" y="7269698"/>
                    <a:ext cx="62379" cy="38387"/>
                  </a:xfrm>
                  <a:custGeom>
                    <a:avLst/>
                    <a:gdLst>
                      <a:gd name="connsiteX0" fmla="*/ 8943 w 8942"/>
                      <a:gd name="connsiteY0" fmla="*/ 1032 h 5503"/>
                      <a:gd name="connsiteX1" fmla="*/ 0 w 8942"/>
                      <a:gd name="connsiteY1" fmla="*/ 5503 h 5503"/>
                      <a:gd name="connsiteX2" fmla="*/ 0 w 8942"/>
                      <a:gd name="connsiteY2" fmla="*/ 4472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72"/>
                        </a:lnTo>
                        <a:lnTo>
                          <a:pt x="8943" y="0"/>
                        </a:lnTo>
                        <a:lnTo>
                          <a:pt x="8943" y="1032"/>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57" name="Freeform: Shape 6478">
                    <a:extLst>
                      <a:ext uri="{FF2B5EF4-FFF2-40B4-BE49-F238E27FC236}">
                        <a16:creationId xmlns:a16="http://schemas.microsoft.com/office/drawing/2014/main" id="{42EAA0F5-A210-36B7-5331-BCBC84B60BED}"/>
                      </a:ext>
                    </a:extLst>
                  </p:cNvPr>
                  <p:cNvSpPr/>
                  <p:nvPr/>
                </p:nvSpPr>
                <p:spPr>
                  <a:xfrm>
                    <a:off x="9387725" y="7286015"/>
                    <a:ext cx="62379" cy="38387"/>
                  </a:xfrm>
                  <a:custGeom>
                    <a:avLst/>
                    <a:gdLst>
                      <a:gd name="connsiteX0" fmla="*/ 8943 w 8942"/>
                      <a:gd name="connsiteY0" fmla="*/ 1032 h 5503"/>
                      <a:gd name="connsiteX1" fmla="*/ 0 w 8942"/>
                      <a:gd name="connsiteY1" fmla="*/ 5503 h 5503"/>
                      <a:gd name="connsiteX2" fmla="*/ 0 w 8942"/>
                      <a:gd name="connsiteY2" fmla="*/ 4472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72"/>
                        </a:lnTo>
                        <a:lnTo>
                          <a:pt x="8943" y="0"/>
                        </a:lnTo>
                        <a:lnTo>
                          <a:pt x="8943" y="1032"/>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58" name="Freeform: Shape 6479">
                    <a:extLst>
                      <a:ext uri="{FF2B5EF4-FFF2-40B4-BE49-F238E27FC236}">
                        <a16:creationId xmlns:a16="http://schemas.microsoft.com/office/drawing/2014/main" id="{00BF98D9-75D6-5104-3AEA-8E049EDDF862}"/>
                      </a:ext>
                    </a:extLst>
                  </p:cNvPr>
                  <p:cNvSpPr/>
                  <p:nvPr/>
                </p:nvSpPr>
                <p:spPr>
                  <a:xfrm>
                    <a:off x="9387725" y="7302331"/>
                    <a:ext cx="62379" cy="38387"/>
                  </a:xfrm>
                  <a:custGeom>
                    <a:avLst/>
                    <a:gdLst>
                      <a:gd name="connsiteX0" fmla="*/ 8943 w 8942"/>
                      <a:gd name="connsiteY0" fmla="*/ 1032 h 5503"/>
                      <a:gd name="connsiteX1" fmla="*/ 0 w 8942"/>
                      <a:gd name="connsiteY1" fmla="*/ 5503 h 5503"/>
                      <a:gd name="connsiteX2" fmla="*/ 0 w 8942"/>
                      <a:gd name="connsiteY2" fmla="*/ 4471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71"/>
                        </a:lnTo>
                        <a:lnTo>
                          <a:pt x="8943" y="0"/>
                        </a:lnTo>
                        <a:lnTo>
                          <a:pt x="8943" y="1032"/>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59" name="Freeform: Shape 6480">
                    <a:extLst>
                      <a:ext uri="{FF2B5EF4-FFF2-40B4-BE49-F238E27FC236}">
                        <a16:creationId xmlns:a16="http://schemas.microsoft.com/office/drawing/2014/main" id="{56DF0751-88F9-3EF8-9297-F72E1BA6C118}"/>
                      </a:ext>
                    </a:extLst>
                  </p:cNvPr>
                  <p:cNvSpPr/>
                  <p:nvPr/>
                </p:nvSpPr>
                <p:spPr>
                  <a:xfrm>
                    <a:off x="9387725" y="7318648"/>
                    <a:ext cx="62379" cy="38387"/>
                  </a:xfrm>
                  <a:custGeom>
                    <a:avLst/>
                    <a:gdLst>
                      <a:gd name="connsiteX0" fmla="*/ 8943 w 8942"/>
                      <a:gd name="connsiteY0" fmla="*/ 1032 h 5503"/>
                      <a:gd name="connsiteX1" fmla="*/ 0 w 8942"/>
                      <a:gd name="connsiteY1" fmla="*/ 5503 h 5503"/>
                      <a:gd name="connsiteX2" fmla="*/ 0 w 8942"/>
                      <a:gd name="connsiteY2" fmla="*/ 4471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71"/>
                        </a:lnTo>
                        <a:lnTo>
                          <a:pt x="8943" y="0"/>
                        </a:lnTo>
                        <a:lnTo>
                          <a:pt x="8943" y="1032"/>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60" name="Freeform: Shape 6481">
                    <a:extLst>
                      <a:ext uri="{FF2B5EF4-FFF2-40B4-BE49-F238E27FC236}">
                        <a16:creationId xmlns:a16="http://schemas.microsoft.com/office/drawing/2014/main" id="{F1666291-B781-ECE1-5565-6A3B12E11092}"/>
                      </a:ext>
                    </a:extLst>
                  </p:cNvPr>
                  <p:cNvSpPr/>
                  <p:nvPr/>
                </p:nvSpPr>
                <p:spPr>
                  <a:xfrm>
                    <a:off x="9387725" y="7334964"/>
                    <a:ext cx="62379" cy="38387"/>
                  </a:xfrm>
                  <a:custGeom>
                    <a:avLst/>
                    <a:gdLst>
                      <a:gd name="connsiteX0" fmla="*/ 8943 w 8942"/>
                      <a:gd name="connsiteY0" fmla="*/ 1032 h 5503"/>
                      <a:gd name="connsiteX1" fmla="*/ 0 w 8942"/>
                      <a:gd name="connsiteY1" fmla="*/ 5503 h 5503"/>
                      <a:gd name="connsiteX2" fmla="*/ 0 w 8942"/>
                      <a:gd name="connsiteY2" fmla="*/ 4472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72"/>
                        </a:lnTo>
                        <a:lnTo>
                          <a:pt x="8943" y="0"/>
                        </a:lnTo>
                        <a:lnTo>
                          <a:pt x="8943" y="1032"/>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61" name="Freeform: Shape 6482">
                    <a:extLst>
                      <a:ext uri="{FF2B5EF4-FFF2-40B4-BE49-F238E27FC236}">
                        <a16:creationId xmlns:a16="http://schemas.microsoft.com/office/drawing/2014/main" id="{94F4EE12-6164-F4F5-53BF-0FC0BCE9D72A}"/>
                      </a:ext>
                    </a:extLst>
                  </p:cNvPr>
                  <p:cNvSpPr/>
                  <p:nvPr/>
                </p:nvSpPr>
                <p:spPr>
                  <a:xfrm>
                    <a:off x="9282634" y="7060472"/>
                    <a:ext cx="90693" cy="357028"/>
                  </a:xfrm>
                  <a:custGeom>
                    <a:avLst/>
                    <a:gdLst>
                      <a:gd name="connsiteX0" fmla="*/ 13002 w 13001"/>
                      <a:gd name="connsiteY0" fmla="*/ 51181 h 51181"/>
                      <a:gd name="connsiteX1" fmla="*/ 0 w 13001"/>
                      <a:gd name="connsiteY1" fmla="*/ 44715 h 51181"/>
                      <a:gd name="connsiteX2" fmla="*/ 0 w 13001"/>
                      <a:gd name="connsiteY2" fmla="*/ 0 h 51181"/>
                      <a:gd name="connsiteX3" fmla="*/ 13002 w 13001"/>
                      <a:gd name="connsiteY3" fmla="*/ 6535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715"/>
                        </a:lnTo>
                        <a:lnTo>
                          <a:pt x="0" y="0"/>
                        </a:lnTo>
                        <a:lnTo>
                          <a:pt x="13002" y="6535"/>
                        </a:lnTo>
                        <a:lnTo>
                          <a:pt x="13002" y="51181"/>
                        </a:lnTo>
                        <a:close/>
                      </a:path>
                    </a:pathLst>
                  </a:custGeom>
                  <a:solidFill>
                    <a:srgbClr val="C8625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62" name="Freeform: Shape 6483">
                    <a:extLst>
                      <a:ext uri="{FF2B5EF4-FFF2-40B4-BE49-F238E27FC236}">
                        <a16:creationId xmlns:a16="http://schemas.microsoft.com/office/drawing/2014/main" id="{39BF0B03-A8DE-22CD-7E5E-FB754F91B2B5}"/>
                      </a:ext>
                    </a:extLst>
                  </p:cNvPr>
                  <p:cNvSpPr/>
                  <p:nvPr/>
                </p:nvSpPr>
                <p:spPr>
                  <a:xfrm>
                    <a:off x="9297508" y="7130056"/>
                    <a:ext cx="61903" cy="217862"/>
                  </a:xfrm>
                  <a:custGeom>
                    <a:avLst/>
                    <a:gdLst>
                      <a:gd name="connsiteX0" fmla="*/ 8874 w 8874"/>
                      <a:gd name="connsiteY0" fmla="*/ 31231 h 31231"/>
                      <a:gd name="connsiteX1" fmla="*/ 0 w 8874"/>
                      <a:gd name="connsiteY1" fmla="*/ 26760 h 31231"/>
                      <a:gd name="connsiteX2" fmla="*/ 0 w 8874"/>
                      <a:gd name="connsiteY2" fmla="*/ 0 h 31231"/>
                      <a:gd name="connsiteX3" fmla="*/ 8874 w 8874"/>
                      <a:gd name="connsiteY3" fmla="*/ 4472 h 31231"/>
                      <a:gd name="connsiteX4" fmla="*/ 8874 w 8874"/>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31231">
                        <a:moveTo>
                          <a:pt x="8874" y="31231"/>
                        </a:moveTo>
                        <a:lnTo>
                          <a:pt x="0" y="26760"/>
                        </a:lnTo>
                        <a:lnTo>
                          <a:pt x="0" y="0"/>
                        </a:lnTo>
                        <a:lnTo>
                          <a:pt x="8874" y="4472"/>
                        </a:lnTo>
                        <a:lnTo>
                          <a:pt x="8874" y="31231"/>
                        </a:lnTo>
                        <a:close/>
                      </a:path>
                    </a:pathLst>
                  </a:custGeom>
                  <a:solidFill>
                    <a:srgbClr val="F0CB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63" name="Freeform: Shape 6484">
                    <a:extLst>
                      <a:ext uri="{FF2B5EF4-FFF2-40B4-BE49-F238E27FC236}">
                        <a16:creationId xmlns:a16="http://schemas.microsoft.com/office/drawing/2014/main" id="{5320D0DD-2E82-2632-08CA-B1BD377730B9}"/>
                      </a:ext>
                    </a:extLst>
                  </p:cNvPr>
                  <p:cNvSpPr/>
                  <p:nvPr/>
                </p:nvSpPr>
                <p:spPr>
                  <a:xfrm>
                    <a:off x="9348855" y="7038877"/>
                    <a:ext cx="49423" cy="23033"/>
                  </a:xfrm>
                  <a:custGeom>
                    <a:avLst/>
                    <a:gdLst>
                      <a:gd name="connsiteX0" fmla="*/ 0 w 7085"/>
                      <a:gd name="connsiteY0" fmla="*/ 0 h 3302"/>
                      <a:gd name="connsiteX1" fmla="*/ 7086 w 7085"/>
                      <a:gd name="connsiteY1" fmla="*/ 0 h 3302"/>
                      <a:gd name="connsiteX2" fmla="*/ 7086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6" y="0"/>
                        </a:lnTo>
                        <a:lnTo>
                          <a:pt x="7086"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64" name="Freeform: Shape 6485">
                    <a:extLst>
                      <a:ext uri="{FF2B5EF4-FFF2-40B4-BE49-F238E27FC236}">
                        <a16:creationId xmlns:a16="http://schemas.microsoft.com/office/drawing/2014/main" id="{1E0168CF-46EC-B7C7-B847-BCD5E8C9212A}"/>
                      </a:ext>
                    </a:extLst>
                  </p:cNvPr>
                  <p:cNvSpPr/>
                  <p:nvPr/>
                </p:nvSpPr>
                <p:spPr>
                  <a:xfrm>
                    <a:off x="9348201" y="7048720"/>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3" y="722"/>
                          <a:pt x="576" y="791"/>
                        </a:cubicBezTo>
                        <a:cubicBezTo>
                          <a:pt x="-318" y="1479"/>
                          <a:pt x="-181" y="2373"/>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65" name="Freeform: Shape 6486">
                    <a:extLst>
                      <a:ext uri="{FF2B5EF4-FFF2-40B4-BE49-F238E27FC236}">
                        <a16:creationId xmlns:a16="http://schemas.microsoft.com/office/drawing/2014/main" id="{4F66F2A0-1ECF-05DD-CED3-31C700D997F3}"/>
                      </a:ext>
                    </a:extLst>
                  </p:cNvPr>
                  <p:cNvSpPr/>
                  <p:nvPr/>
                </p:nvSpPr>
                <p:spPr>
                  <a:xfrm>
                    <a:off x="9348375" y="7027122"/>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FFEF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66" name="Freeform: Shape 6487">
                    <a:extLst>
                      <a:ext uri="{FF2B5EF4-FFF2-40B4-BE49-F238E27FC236}">
                        <a16:creationId xmlns:a16="http://schemas.microsoft.com/office/drawing/2014/main" id="{D800D76D-124A-2318-D281-18E9472445A0}"/>
                      </a:ext>
                    </a:extLst>
                  </p:cNvPr>
                  <p:cNvSpPr/>
                  <p:nvPr/>
                </p:nvSpPr>
                <p:spPr>
                  <a:xfrm>
                    <a:off x="9399723" y="7071509"/>
                    <a:ext cx="181872" cy="90693"/>
                  </a:xfrm>
                  <a:custGeom>
                    <a:avLst/>
                    <a:gdLst>
                      <a:gd name="connsiteX0" fmla="*/ 13070 w 26072"/>
                      <a:gd name="connsiteY0" fmla="*/ 13002 h 13001"/>
                      <a:gd name="connsiteX1" fmla="*/ 0 w 26072"/>
                      <a:gd name="connsiteY1" fmla="*/ 6466 h 13001"/>
                      <a:gd name="connsiteX2" fmla="*/ 13070 w 26072"/>
                      <a:gd name="connsiteY2" fmla="*/ 0 h 13001"/>
                      <a:gd name="connsiteX3" fmla="*/ 26072 w 26072"/>
                      <a:gd name="connsiteY3" fmla="*/ 6466 h 13001"/>
                      <a:gd name="connsiteX4" fmla="*/ 13070 w 26072"/>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2" h="13001">
                        <a:moveTo>
                          <a:pt x="13070" y="13002"/>
                        </a:moveTo>
                        <a:lnTo>
                          <a:pt x="0" y="6466"/>
                        </a:lnTo>
                        <a:lnTo>
                          <a:pt x="13070" y="0"/>
                        </a:lnTo>
                        <a:lnTo>
                          <a:pt x="26072" y="6466"/>
                        </a:lnTo>
                        <a:lnTo>
                          <a:pt x="13070" y="13002"/>
                        </a:lnTo>
                        <a:close/>
                      </a:path>
                    </a:pathLst>
                  </a:custGeom>
                  <a:solidFill>
                    <a:srgbClr val="F0CB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67" name="Freeform: Shape 6488">
                    <a:extLst>
                      <a:ext uri="{FF2B5EF4-FFF2-40B4-BE49-F238E27FC236}">
                        <a16:creationId xmlns:a16="http://schemas.microsoft.com/office/drawing/2014/main" id="{2E8ACEDE-87CC-CEE5-4967-DEFB76ACB33E}"/>
                      </a:ext>
                    </a:extLst>
                  </p:cNvPr>
                  <p:cNvSpPr/>
                  <p:nvPr/>
                </p:nvSpPr>
                <p:spPr>
                  <a:xfrm>
                    <a:off x="9490898" y="7116623"/>
                    <a:ext cx="90693" cy="357028"/>
                  </a:xfrm>
                  <a:custGeom>
                    <a:avLst/>
                    <a:gdLst>
                      <a:gd name="connsiteX0" fmla="*/ 13002 w 13001"/>
                      <a:gd name="connsiteY0" fmla="*/ 44715 h 51181"/>
                      <a:gd name="connsiteX1" fmla="*/ 0 w 13001"/>
                      <a:gd name="connsiteY1" fmla="*/ 51181 h 51181"/>
                      <a:gd name="connsiteX2" fmla="*/ 0 w 13001"/>
                      <a:gd name="connsiteY2" fmla="*/ 6535 h 51181"/>
                      <a:gd name="connsiteX3" fmla="*/ 13002 w 13001"/>
                      <a:gd name="connsiteY3" fmla="*/ 0 h 51181"/>
                      <a:gd name="connsiteX4" fmla="*/ 13002 w 13001"/>
                      <a:gd name="connsiteY4" fmla="*/ 4471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44715"/>
                        </a:moveTo>
                        <a:lnTo>
                          <a:pt x="0" y="51181"/>
                        </a:lnTo>
                        <a:lnTo>
                          <a:pt x="0" y="6535"/>
                        </a:lnTo>
                        <a:lnTo>
                          <a:pt x="13002" y="0"/>
                        </a:lnTo>
                        <a:lnTo>
                          <a:pt x="13002" y="44715"/>
                        </a:lnTo>
                        <a:close/>
                      </a:path>
                    </a:pathLst>
                  </a:custGeom>
                  <a:solidFill>
                    <a:srgbClr val="A6524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68" name="Freeform: Shape 6489">
                    <a:extLst>
                      <a:ext uri="{FF2B5EF4-FFF2-40B4-BE49-F238E27FC236}">
                        <a16:creationId xmlns:a16="http://schemas.microsoft.com/office/drawing/2014/main" id="{1133FF9F-122B-CB52-CD95-DBD9AC377A0D}"/>
                      </a:ext>
                    </a:extLst>
                  </p:cNvPr>
                  <p:cNvSpPr/>
                  <p:nvPr/>
                </p:nvSpPr>
                <p:spPr>
                  <a:xfrm>
                    <a:off x="9505296" y="7309530"/>
                    <a:ext cx="61896" cy="38387"/>
                  </a:xfrm>
                  <a:custGeom>
                    <a:avLst/>
                    <a:gdLst>
                      <a:gd name="connsiteX0" fmla="*/ 8874 w 8873"/>
                      <a:gd name="connsiteY0" fmla="*/ 1032 h 5503"/>
                      <a:gd name="connsiteX1" fmla="*/ 0 w 8873"/>
                      <a:gd name="connsiteY1" fmla="*/ 5503 h 5503"/>
                      <a:gd name="connsiteX2" fmla="*/ 0 w 8873"/>
                      <a:gd name="connsiteY2" fmla="*/ 4471 h 5503"/>
                      <a:gd name="connsiteX3" fmla="*/ 8874 w 8873"/>
                      <a:gd name="connsiteY3" fmla="*/ 0 h 5503"/>
                      <a:gd name="connsiteX4" fmla="*/ 8874 w 887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5503">
                        <a:moveTo>
                          <a:pt x="8874" y="1032"/>
                        </a:moveTo>
                        <a:lnTo>
                          <a:pt x="0" y="5503"/>
                        </a:lnTo>
                        <a:lnTo>
                          <a:pt x="0" y="4471"/>
                        </a:lnTo>
                        <a:lnTo>
                          <a:pt x="8874" y="0"/>
                        </a:lnTo>
                        <a:lnTo>
                          <a:pt x="8874" y="1032"/>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69" name="Freeform: Shape 6490">
                    <a:extLst>
                      <a:ext uri="{FF2B5EF4-FFF2-40B4-BE49-F238E27FC236}">
                        <a16:creationId xmlns:a16="http://schemas.microsoft.com/office/drawing/2014/main" id="{67240C4E-8E6B-2873-6614-DF52279BC982}"/>
                      </a:ext>
                    </a:extLst>
                  </p:cNvPr>
                  <p:cNvSpPr/>
                  <p:nvPr/>
                </p:nvSpPr>
                <p:spPr>
                  <a:xfrm>
                    <a:off x="9505296" y="7325847"/>
                    <a:ext cx="61896" cy="38387"/>
                  </a:xfrm>
                  <a:custGeom>
                    <a:avLst/>
                    <a:gdLst>
                      <a:gd name="connsiteX0" fmla="*/ 8874 w 8873"/>
                      <a:gd name="connsiteY0" fmla="*/ 1032 h 5503"/>
                      <a:gd name="connsiteX1" fmla="*/ 0 w 8873"/>
                      <a:gd name="connsiteY1" fmla="*/ 5503 h 5503"/>
                      <a:gd name="connsiteX2" fmla="*/ 0 w 8873"/>
                      <a:gd name="connsiteY2" fmla="*/ 4472 h 5503"/>
                      <a:gd name="connsiteX3" fmla="*/ 8874 w 8873"/>
                      <a:gd name="connsiteY3" fmla="*/ 0 h 5503"/>
                      <a:gd name="connsiteX4" fmla="*/ 8874 w 887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5503">
                        <a:moveTo>
                          <a:pt x="8874" y="1032"/>
                        </a:moveTo>
                        <a:lnTo>
                          <a:pt x="0" y="5503"/>
                        </a:lnTo>
                        <a:lnTo>
                          <a:pt x="0" y="4472"/>
                        </a:lnTo>
                        <a:lnTo>
                          <a:pt x="8874" y="0"/>
                        </a:lnTo>
                        <a:lnTo>
                          <a:pt x="8874" y="1032"/>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70" name="Freeform: Shape 6495">
                    <a:extLst>
                      <a:ext uri="{FF2B5EF4-FFF2-40B4-BE49-F238E27FC236}">
                        <a16:creationId xmlns:a16="http://schemas.microsoft.com/office/drawing/2014/main" id="{E4280029-7C68-3003-E4C1-BB97F6B4E3E0}"/>
                      </a:ext>
                    </a:extLst>
                  </p:cNvPr>
                  <p:cNvSpPr/>
                  <p:nvPr/>
                </p:nvSpPr>
                <p:spPr>
                  <a:xfrm>
                    <a:off x="9399723" y="7116623"/>
                    <a:ext cx="91173" cy="357028"/>
                  </a:xfrm>
                  <a:custGeom>
                    <a:avLst/>
                    <a:gdLst>
                      <a:gd name="connsiteX0" fmla="*/ 13070 w 13070"/>
                      <a:gd name="connsiteY0" fmla="*/ 51181 h 51181"/>
                      <a:gd name="connsiteX1" fmla="*/ 0 w 13070"/>
                      <a:gd name="connsiteY1" fmla="*/ 44715 h 51181"/>
                      <a:gd name="connsiteX2" fmla="*/ 0 w 13070"/>
                      <a:gd name="connsiteY2" fmla="*/ 0 h 51181"/>
                      <a:gd name="connsiteX3" fmla="*/ 13070 w 13070"/>
                      <a:gd name="connsiteY3" fmla="*/ 6535 h 51181"/>
                      <a:gd name="connsiteX4" fmla="*/ 13070 w 13070"/>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0" y="51181"/>
                        </a:moveTo>
                        <a:lnTo>
                          <a:pt x="0" y="44715"/>
                        </a:lnTo>
                        <a:lnTo>
                          <a:pt x="0" y="0"/>
                        </a:lnTo>
                        <a:lnTo>
                          <a:pt x="13070" y="6535"/>
                        </a:lnTo>
                        <a:lnTo>
                          <a:pt x="13070" y="51181"/>
                        </a:lnTo>
                        <a:close/>
                      </a:path>
                    </a:pathLst>
                  </a:custGeom>
                  <a:solidFill>
                    <a:srgbClr val="C8625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71" name="Freeform: Shape 6496">
                    <a:extLst>
                      <a:ext uri="{FF2B5EF4-FFF2-40B4-BE49-F238E27FC236}">
                        <a16:creationId xmlns:a16="http://schemas.microsoft.com/office/drawing/2014/main" id="{FE1D849F-3FBA-7F64-B34D-3F6F634C5C0B}"/>
                      </a:ext>
                    </a:extLst>
                  </p:cNvPr>
                  <p:cNvSpPr/>
                  <p:nvPr/>
                </p:nvSpPr>
                <p:spPr>
                  <a:xfrm>
                    <a:off x="9414595" y="7186205"/>
                    <a:ext cx="62379" cy="217862"/>
                  </a:xfrm>
                  <a:custGeom>
                    <a:avLst/>
                    <a:gdLst>
                      <a:gd name="connsiteX0" fmla="*/ 8943 w 8942"/>
                      <a:gd name="connsiteY0" fmla="*/ 31231 h 31231"/>
                      <a:gd name="connsiteX1" fmla="*/ 0 w 8942"/>
                      <a:gd name="connsiteY1" fmla="*/ 26760 h 31231"/>
                      <a:gd name="connsiteX2" fmla="*/ 0 w 8942"/>
                      <a:gd name="connsiteY2" fmla="*/ 0 h 31231"/>
                      <a:gd name="connsiteX3" fmla="*/ 8943 w 8942"/>
                      <a:gd name="connsiteY3" fmla="*/ 4471 h 31231"/>
                      <a:gd name="connsiteX4" fmla="*/ 8943 w 8942"/>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31231">
                        <a:moveTo>
                          <a:pt x="8943" y="31231"/>
                        </a:moveTo>
                        <a:lnTo>
                          <a:pt x="0" y="26760"/>
                        </a:lnTo>
                        <a:lnTo>
                          <a:pt x="0" y="0"/>
                        </a:lnTo>
                        <a:lnTo>
                          <a:pt x="8943" y="4471"/>
                        </a:lnTo>
                        <a:lnTo>
                          <a:pt x="8943" y="31231"/>
                        </a:lnTo>
                        <a:close/>
                      </a:path>
                    </a:pathLst>
                  </a:custGeom>
                  <a:solidFill>
                    <a:srgbClr val="F0CB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72" name="Freeform: Shape 6497">
                    <a:extLst>
                      <a:ext uri="{FF2B5EF4-FFF2-40B4-BE49-F238E27FC236}">
                        <a16:creationId xmlns:a16="http://schemas.microsoft.com/office/drawing/2014/main" id="{7311E8DA-7099-9BFB-562E-A20887C661AD}"/>
                      </a:ext>
                    </a:extLst>
                  </p:cNvPr>
                  <p:cNvSpPr/>
                  <p:nvPr/>
                </p:nvSpPr>
                <p:spPr>
                  <a:xfrm>
                    <a:off x="9465944" y="7095025"/>
                    <a:ext cx="49423" cy="23033"/>
                  </a:xfrm>
                  <a:custGeom>
                    <a:avLst/>
                    <a:gdLst>
                      <a:gd name="connsiteX0" fmla="*/ 0 w 7085"/>
                      <a:gd name="connsiteY0" fmla="*/ 0 h 3302"/>
                      <a:gd name="connsiteX1" fmla="*/ 7086 w 7085"/>
                      <a:gd name="connsiteY1" fmla="*/ 0 h 3302"/>
                      <a:gd name="connsiteX2" fmla="*/ 7086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6" y="0"/>
                        </a:lnTo>
                        <a:lnTo>
                          <a:pt x="7086"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73" name="Freeform: Shape 6498">
                    <a:extLst>
                      <a:ext uri="{FF2B5EF4-FFF2-40B4-BE49-F238E27FC236}">
                        <a16:creationId xmlns:a16="http://schemas.microsoft.com/office/drawing/2014/main" id="{CA3F5FEA-F196-F4CD-FD99-27E008CE3804}"/>
                      </a:ext>
                    </a:extLst>
                  </p:cNvPr>
                  <p:cNvSpPr/>
                  <p:nvPr/>
                </p:nvSpPr>
                <p:spPr>
                  <a:xfrm>
                    <a:off x="9465770" y="7104861"/>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920" y="585"/>
                          <a:pt x="714" y="722"/>
                          <a:pt x="576" y="791"/>
                        </a:cubicBezTo>
                        <a:cubicBezTo>
                          <a:pt x="-319" y="1479"/>
                          <a:pt x="-181" y="2442"/>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74" name="Freeform: Shape 6499">
                    <a:extLst>
                      <a:ext uri="{FF2B5EF4-FFF2-40B4-BE49-F238E27FC236}">
                        <a16:creationId xmlns:a16="http://schemas.microsoft.com/office/drawing/2014/main" id="{DCD41AEB-520C-F5BF-51DE-F938B88B2527}"/>
                      </a:ext>
                    </a:extLst>
                  </p:cNvPr>
                  <p:cNvSpPr/>
                  <p:nvPr/>
                </p:nvSpPr>
                <p:spPr>
                  <a:xfrm>
                    <a:off x="9465944" y="7083271"/>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FFEF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75" name="Freeform: Shape 6500">
                    <a:extLst>
                      <a:ext uri="{FF2B5EF4-FFF2-40B4-BE49-F238E27FC236}">
                        <a16:creationId xmlns:a16="http://schemas.microsoft.com/office/drawing/2014/main" id="{E09D96D6-99CF-CF09-69B2-9E1848A26180}"/>
                      </a:ext>
                    </a:extLst>
                  </p:cNvPr>
                  <p:cNvSpPr/>
                  <p:nvPr/>
                </p:nvSpPr>
                <p:spPr>
                  <a:xfrm>
                    <a:off x="9509130" y="7133895"/>
                    <a:ext cx="181872" cy="90693"/>
                  </a:xfrm>
                  <a:custGeom>
                    <a:avLst/>
                    <a:gdLst>
                      <a:gd name="connsiteX0" fmla="*/ 13070 w 26072"/>
                      <a:gd name="connsiteY0" fmla="*/ 13002 h 13001"/>
                      <a:gd name="connsiteX1" fmla="*/ 0 w 26072"/>
                      <a:gd name="connsiteY1" fmla="*/ 6466 h 13001"/>
                      <a:gd name="connsiteX2" fmla="*/ 13070 w 26072"/>
                      <a:gd name="connsiteY2" fmla="*/ 0 h 13001"/>
                      <a:gd name="connsiteX3" fmla="*/ 26072 w 26072"/>
                      <a:gd name="connsiteY3" fmla="*/ 6466 h 13001"/>
                      <a:gd name="connsiteX4" fmla="*/ 13070 w 26072"/>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2" h="13001">
                        <a:moveTo>
                          <a:pt x="13070" y="13002"/>
                        </a:moveTo>
                        <a:lnTo>
                          <a:pt x="0" y="6466"/>
                        </a:lnTo>
                        <a:lnTo>
                          <a:pt x="13070" y="0"/>
                        </a:lnTo>
                        <a:lnTo>
                          <a:pt x="26072" y="6466"/>
                        </a:lnTo>
                        <a:lnTo>
                          <a:pt x="13070" y="13002"/>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76" name="Freeform: Shape 6501">
                    <a:extLst>
                      <a:ext uri="{FF2B5EF4-FFF2-40B4-BE49-F238E27FC236}">
                        <a16:creationId xmlns:a16="http://schemas.microsoft.com/office/drawing/2014/main" id="{F28647FE-F92D-8955-AB88-99506C05F4CF}"/>
                      </a:ext>
                    </a:extLst>
                  </p:cNvPr>
                  <p:cNvSpPr/>
                  <p:nvPr/>
                </p:nvSpPr>
                <p:spPr>
                  <a:xfrm>
                    <a:off x="9600312" y="7179006"/>
                    <a:ext cx="90693" cy="357028"/>
                  </a:xfrm>
                  <a:custGeom>
                    <a:avLst/>
                    <a:gdLst>
                      <a:gd name="connsiteX0" fmla="*/ 13002 w 13001"/>
                      <a:gd name="connsiteY0" fmla="*/ 44715 h 51181"/>
                      <a:gd name="connsiteX1" fmla="*/ 0 w 13001"/>
                      <a:gd name="connsiteY1" fmla="*/ 51181 h 51181"/>
                      <a:gd name="connsiteX2" fmla="*/ 0 w 13001"/>
                      <a:gd name="connsiteY2" fmla="*/ 6535 h 51181"/>
                      <a:gd name="connsiteX3" fmla="*/ 13002 w 13001"/>
                      <a:gd name="connsiteY3" fmla="*/ 0 h 51181"/>
                      <a:gd name="connsiteX4" fmla="*/ 13002 w 13001"/>
                      <a:gd name="connsiteY4" fmla="*/ 4471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44715"/>
                        </a:moveTo>
                        <a:lnTo>
                          <a:pt x="0" y="51181"/>
                        </a:lnTo>
                        <a:lnTo>
                          <a:pt x="0" y="6535"/>
                        </a:lnTo>
                        <a:lnTo>
                          <a:pt x="13002" y="0"/>
                        </a:lnTo>
                        <a:lnTo>
                          <a:pt x="13002" y="44715"/>
                        </a:lnTo>
                        <a:close/>
                      </a:path>
                    </a:pathLst>
                  </a:custGeom>
                  <a:solidFill>
                    <a:srgbClr val="4D9E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77" name="Freeform: Shape 6508">
                    <a:extLst>
                      <a:ext uri="{FF2B5EF4-FFF2-40B4-BE49-F238E27FC236}">
                        <a16:creationId xmlns:a16="http://schemas.microsoft.com/office/drawing/2014/main" id="{98423E15-C060-2F22-C0A5-00279B4E0317}"/>
                      </a:ext>
                    </a:extLst>
                  </p:cNvPr>
                  <p:cNvSpPr/>
                  <p:nvPr/>
                </p:nvSpPr>
                <p:spPr>
                  <a:xfrm>
                    <a:off x="9509130" y="7179006"/>
                    <a:ext cx="91173" cy="357028"/>
                  </a:xfrm>
                  <a:custGeom>
                    <a:avLst/>
                    <a:gdLst>
                      <a:gd name="connsiteX0" fmla="*/ 13070 w 13070"/>
                      <a:gd name="connsiteY0" fmla="*/ 51181 h 51181"/>
                      <a:gd name="connsiteX1" fmla="*/ 0 w 13070"/>
                      <a:gd name="connsiteY1" fmla="*/ 44715 h 51181"/>
                      <a:gd name="connsiteX2" fmla="*/ 0 w 13070"/>
                      <a:gd name="connsiteY2" fmla="*/ 0 h 51181"/>
                      <a:gd name="connsiteX3" fmla="*/ 13070 w 13070"/>
                      <a:gd name="connsiteY3" fmla="*/ 6535 h 51181"/>
                      <a:gd name="connsiteX4" fmla="*/ 13070 w 13070"/>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0" y="51181"/>
                        </a:moveTo>
                        <a:lnTo>
                          <a:pt x="0" y="44715"/>
                        </a:lnTo>
                        <a:lnTo>
                          <a:pt x="0" y="0"/>
                        </a:lnTo>
                        <a:lnTo>
                          <a:pt x="13070" y="6535"/>
                        </a:lnTo>
                        <a:lnTo>
                          <a:pt x="13070" y="51181"/>
                        </a:lnTo>
                        <a:close/>
                      </a:path>
                    </a:pathLst>
                  </a:custGeom>
                  <a:solidFill>
                    <a:srgbClr val="5DBF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78" name="Freeform: Shape 6509">
                    <a:extLst>
                      <a:ext uri="{FF2B5EF4-FFF2-40B4-BE49-F238E27FC236}">
                        <a16:creationId xmlns:a16="http://schemas.microsoft.com/office/drawing/2014/main" id="{FCD0A519-98F0-A48F-F354-4EC024B839CD}"/>
                      </a:ext>
                    </a:extLst>
                  </p:cNvPr>
                  <p:cNvSpPr/>
                  <p:nvPr/>
                </p:nvSpPr>
                <p:spPr>
                  <a:xfrm>
                    <a:off x="9524011" y="7248583"/>
                    <a:ext cx="62379" cy="217862"/>
                  </a:xfrm>
                  <a:custGeom>
                    <a:avLst/>
                    <a:gdLst>
                      <a:gd name="connsiteX0" fmla="*/ 8943 w 8942"/>
                      <a:gd name="connsiteY0" fmla="*/ 31231 h 31231"/>
                      <a:gd name="connsiteX1" fmla="*/ 0 w 8942"/>
                      <a:gd name="connsiteY1" fmla="*/ 26760 h 31231"/>
                      <a:gd name="connsiteX2" fmla="*/ 0 w 8942"/>
                      <a:gd name="connsiteY2" fmla="*/ 0 h 31231"/>
                      <a:gd name="connsiteX3" fmla="*/ 8943 w 8942"/>
                      <a:gd name="connsiteY3" fmla="*/ 4472 h 31231"/>
                      <a:gd name="connsiteX4" fmla="*/ 8943 w 8942"/>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31231">
                        <a:moveTo>
                          <a:pt x="8943" y="31231"/>
                        </a:moveTo>
                        <a:lnTo>
                          <a:pt x="0" y="26760"/>
                        </a:lnTo>
                        <a:lnTo>
                          <a:pt x="0" y="0"/>
                        </a:lnTo>
                        <a:lnTo>
                          <a:pt x="8943" y="4472"/>
                        </a:lnTo>
                        <a:lnTo>
                          <a:pt x="8943" y="31231"/>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79" name="Freeform: Shape 6510">
                    <a:extLst>
                      <a:ext uri="{FF2B5EF4-FFF2-40B4-BE49-F238E27FC236}">
                        <a16:creationId xmlns:a16="http://schemas.microsoft.com/office/drawing/2014/main" id="{A4C5531C-34BB-68E2-C7F6-C1BE6EE01BD3}"/>
                      </a:ext>
                    </a:extLst>
                  </p:cNvPr>
                  <p:cNvSpPr/>
                  <p:nvPr/>
                </p:nvSpPr>
                <p:spPr>
                  <a:xfrm>
                    <a:off x="9575361" y="7157408"/>
                    <a:ext cx="49423" cy="23033"/>
                  </a:xfrm>
                  <a:custGeom>
                    <a:avLst/>
                    <a:gdLst>
                      <a:gd name="connsiteX0" fmla="*/ 0 w 7085"/>
                      <a:gd name="connsiteY0" fmla="*/ 0 h 3302"/>
                      <a:gd name="connsiteX1" fmla="*/ 7086 w 7085"/>
                      <a:gd name="connsiteY1" fmla="*/ 0 h 3302"/>
                      <a:gd name="connsiteX2" fmla="*/ 7086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6" y="0"/>
                        </a:lnTo>
                        <a:lnTo>
                          <a:pt x="7086"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80" name="Freeform: Shape 6511">
                    <a:extLst>
                      <a:ext uri="{FF2B5EF4-FFF2-40B4-BE49-F238E27FC236}">
                        <a16:creationId xmlns:a16="http://schemas.microsoft.com/office/drawing/2014/main" id="{AA614624-BB6E-CC54-323E-1915FA7652FC}"/>
                      </a:ext>
                    </a:extLst>
                  </p:cNvPr>
                  <p:cNvSpPr/>
                  <p:nvPr/>
                </p:nvSpPr>
                <p:spPr>
                  <a:xfrm>
                    <a:off x="9575178" y="7167244"/>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4" y="722"/>
                          <a:pt x="576" y="791"/>
                        </a:cubicBezTo>
                        <a:cubicBezTo>
                          <a:pt x="-319" y="1479"/>
                          <a:pt x="-181" y="2373"/>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81" name="Freeform: Shape 6512">
                    <a:extLst>
                      <a:ext uri="{FF2B5EF4-FFF2-40B4-BE49-F238E27FC236}">
                        <a16:creationId xmlns:a16="http://schemas.microsoft.com/office/drawing/2014/main" id="{FC5971C0-1E07-6360-7CBB-1E306CE02A6C}"/>
                      </a:ext>
                    </a:extLst>
                  </p:cNvPr>
                  <p:cNvSpPr/>
                  <p:nvPr/>
                </p:nvSpPr>
                <p:spPr>
                  <a:xfrm>
                    <a:off x="9575361" y="7145654"/>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B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82" name="Freeform: Shape 6513">
                    <a:extLst>
                      <a:ext uri="{FF2B5EF4-FFF2-40B4-BE49-F238E27FC236}">
                        <a16:creationId xmlns:a16="http://schemas.microsoft.com/office/drawing/2014/main" id="{360868A6-0FA9-4765-EFE1-226740AD71EB}"/>
                      </a:ext>
                    </a:extLst>
                  </p:cNvPr>
                  <p:cNvSpPr/>
                  <p:nvPr/>
                </p:nvSpPr>
                <p:spPr>
                  <a:xfrm>
                    <a:off x="9624783" y="7192441"/>
                    <a:ext cx="181872" cy="91173"/>
                  </a:xfrm>
                  <a:custGeom>
                    <a:avLst/>
                    <a:gdLst>
                      <a:gd name="connsiteX0" fmla="*/ 13002 w 26072"/>
                      <a:gd name="connsiteY0" fmla="*/ 13070 h 13070"/>
                      <a:gd name="connsiteX1" fmla="*/ 0 w 26072"/>
                      <a:gd name="connsiteY1" fmla="*/ 6535 h 13070"/>
                      <a:gd name="connsiteX2" fmla="*/ 13002 w 26072"/>
                      <a:gd name="connsiteY2" fmla="*/ 0 h 13070"/>
                      <a:gd name="connsiteX3" fmla="*/ 26072 w 26072"/>
                      <a:gd name="connsiteY3" fmla="*/ 6535 h 13070"/>
                      <a:gd name="connsiteX4" fmla="*/ 13002 w 26072"/>
                      <a:gd name="connsiteY4" fmla="*/ 13070 h 1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2" h="13070">
                        <a:moveTo>
                          <a:pt x="13002" y="13070"/>
                        </a:moveTo>
                        <a:lnTo>
                          <a:pt x="0" y="6535"/>
                        </a:lnTo>
                        <a:lnTo>
                          <a:pt x="13002" y="0"/>
                        </a:lnTo>
                        <a:lnTo>
                          <a:pt x="26072" y="6535"/>
                        </a:lnTo>
                        <a:lnTo>
                          <a:pt x="13002" y="13070"/>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83" name="Freeform: Shape 6514">
                    <a:extLst>
                      <a:ext uri="{FF2B5EF4-FFF2-40B4-BE49-F238E27FC236}">
                        <a16:creationId xmlns:a16="http://schemas.microsoft.com/office/drawing/2014/main" id="{39CED982-691E-33AB-195A-4454ACA8F184}"/>
                      </a:ext>
                    </a:extLst>
                  </p:cNvPr>
                  <p:cNvSpPr/>
                  <p:nvPr/>
                </p:nvSpPr>
                <p:spPr>
                  <a:xfrm>
                    <a:off x="9715483" y="7238028"/>
                    <a:ext cx="91173" cy="357028"/>
                  </a:xfrm>
                  <a:custGeom>
                    <a:avLst/>
                    <a:gdLst>
                      <a:gd name="connsiteX0" fmla="*/ 13071 w 13070"/>
                      <a:gd name="connsiteY0" fmla="*/ 44715 h 51181"/>
                      <a:gd name="connsiteX1" fmla="*/ 0 w 13070"/>
                      <a:gd name="connsiteY1" fmla="*/ 51181 h 51181"/>
                      <a:gd name="connsiteX2" fmla="*/ 0 w 13070"/>
                      <a:gd name="connsiteY2" fmla="*/ 6535 h 51181"/>
                      <a:gd name="connsiteX3" fmla="*/ 13071 w 13070"/>
                      <a:gd name="connsiteY3" fmla="*/ 0 h 51181"/>
                      <a:gd name="connsiteX4" fmla="*/ 13071 w 13070"/>
                      <a:gd name="connsiteY4" fmla="*/ 4471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1" y="44715"/>
                        </a:moveTo>
                        <a:lnTo>
                          <a:pt x="0" y="51181"/>
                        </a:lnTo>
                        <a:lnTo>
                          <a:pt x="0" y="6535"/>
                        </a:lnTo>
                        <a:lnTo>
                          <a:pt x="13071" y="0"/>
                        </a:lnTo>
                        <a:lnTo>
                          <a:pt x="13071" y="44715"/>
                        </a:lnTo>
                        <a:close/>
                      </a:path>
                    </a:pathLst>
                  </a:custGeom>
                  <a:solidFill>
                    <a:srgbClr val="4D9E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84" name="Freeform: Shape 6521">
                    <a:extLst>
                      <a:ext uri="{FF2B5EF4-FFF2-40B4-BE49-F238E27FC236}">
                        <a16:creationId xmlns:a16="http://schemas.microsoft.com/office/drawing/2014/main" id="{EBD73CEA-4471-CFDD-2DE0-AFA02DE6E874}"/>
                      </a:ext>
                    </a:extLst>
                  </p:cNvPr>
                  <p:cNvSpPr/>
                  <p:nvPr/>
                </p:nvSpPr>
                <p:spPr>
                  <a:xfrm>
                    <a:off x="9624783" y="7238028"/>
                    <a:ext cx="90693" cy="357028"/>
                  </a:xfrm>
                  <a:custGeom>
                    <a:avLst/>
                    <a:gdLst>
                      <a:gd name="connsiteX0" fmla="*/ 13002 w 13001"/>
                      <a:gd name="connsiteY0" fmla="*/ 51181 h 51181"/>
                      <a:gd name="connsiteX1" fmla="*/ 0 w 13001"/>
                      <a:gd name="connsiteY1" fmla="*/ 44715 h 51181"/>
                      <a:gd name="connsiteX2" fmla="*/ 0 w 13001"/>
                      <a:gd name="connsiteY2" fmla="*/ 0 h 51181"/>
                      <a:gd name="connsiteX3" fmla="*/ 13002 w 13001"/>
                      <a:gd name="connsiteY3" fmla="*/ 6535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715"/>
                        </a:lnTo>
                        <a:lnTo>
                          <a:pt x="0" y="0"/>
                        </a:lnTo>
                        <a:lnTo>
                          <a:pt x="13002" y="6535"/>
                        </a:lnTo>
                        <a:lnTo>
                          <a:pt x="13002" y="51181"/>
                        </a:lnTo>
                        <a:close/>
                      </a:path>
                    </a:pathLst>
                  </a:custGeom>
                  <a:solidFill>
                    <a:srgbClr val="5DBF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85" name="Freeform: Shape 6522">
                    <a:extLst>
                      <a:ext uri="{FF2B5EF4-FFF2-40B4-BE49-F238E27FC236}">
                        <a16:creationId xmlns:a16="http://schemas.microsoft.com/office/drawing/2014/main" id="{0386084D-1E99-6322-6B00-1DEB7A9F011B}"/>
                      </a:ext>
                    </a:extLst>
                  </p:cNvPr>
                  <p:cNvSpPr/>
                  <p:nvPr/>
                </p:nvSpPr>
                <p:spPr>
                  <a:xfrm>
                    <a:off x="9639662" y="7307612"/>
                    <a:ext cx="61903" cy="217862"/>
                  </a:xfrm>
                  <a:custGeom>
                    <a:avLst/>
                    <a:gdLst>
                      <a:gd name="connsiteX0" fmla="*/ 8874 w 8874"/>
                      <a:gd name="connsiteY0" fmla="*/ 31231 h 31231"/>
                      <a:gd name="connsiteX1" fmla="*/ 0 w 8874"/>
                      <a:gd name="connsiteY1" fmla="*/ 26760 h 31231"/>
                      <a:gd name="connsiteX2" fmla="*/ 0 w 8874"/>
                      <a:gd name="connsiteY2" fmla="*/ 0 h 31231"/>
                      <a:gd name="connsiteX3" fmla="*/ 8874 w 8874"/>
                      <a:gd name="connsiteY3" fmla="*/ 4471 h 31231"/>
                      <a:gd name="connsiteX4" fmla="*/ 8874 w 8874"/>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31231">
                        <a:moveTo>
                          <a:pt x="8874" y="31231"/>
                        </a:moveTo>
                        <a:lnTo>
                          <a:pt x="0" y="26760"/>
                        </a:lnTo>
                        <a:lnTo>
                          <a:pt x="0" y="0"/>
                        </a:lnTo>
                        <a:lnTo>
                          <a:pt x="8874" y="4471"/>
                        </a:lnTo>
                        <a:lnTo>
                          <a:pt x="8874" y="31231"/>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86" name="Freeform: Shape 6523">
                    <a:extLst>
                      <a:ext uri="{FF2B5EF4-FFF2-40B4-BE49-F238E27FC236}">
                        <a16:creationId xmlns:a16="http://schemas.microsoft.com/office/drawing/2014/main" id="{78A6D33A-43B9-7F7B-B49F-E901EA9639E5}"/>
                      </a:ext>
                    </a:extLst>
                  </p:cNvPr>
                  <p:cNvSpPr/>
                  <p:nvPr/>
                </p:nvSpPr>
                <p:spPr>
                  <a:xfrm>
                    <a:off x="9691005" y="7216430"/>
                    <a:ext cx="49423" cy="23033"/>
                  </a:xfrm>
                  <a:custGeom>
                    <a:avLst/>
                    <a:gdLst>
                      <a:gd name="connsiteX0" fmla="*/ 0 w 7085"/>
                      <a:gd name="connsiteY0" fmla="*/ 0 h 3302"/>
                      <a:gd name="connsiteX1" fmla="*/ 7086 w 7085"/>
                      <a:gd name="connsiteY1" fmla="*/ 0 h 3302"/>
                      <a:gd name="connsiteX2" fmla="*/ 7086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6" y="0"/>
                        </a:lnTo>
                        <a:lnTo>
                          <a:pt x="7086"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87" name="Freeform: Shape 6524">
                    <a:extLst>
                      <a:ext uri="{FF2B5EF4-FFF2-40B4-BE49-F238E27FC236}">
                        <a16:creationId xmlns:a16="http://schemas.microsoft.com/office/drawing/2014/main" id="{EA62BA15-70DE-E424-396F-B79C88AFCE5E}"/>
                      </a:ext>
                    </a:extLst>
                  </p:cNvPr>
                  <p:cNvSpPr/>
                  <p:nvPr/>
                </p:nvSpPr>
                <p:spPr>
                  <a:xfrm>
                    <a:off x="9690831" y="7226276"/>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920" y="585"/>
                          <a:pt x="713" y="722"/>
                          <a:pt x="576" y="791"/>
                        </a:cubicBezTo>
                        <a:cubicBezTo>
                          <a:pt x="-319" y="1479"/>
                          <a:pt x="-181" y="2442"/>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88" name="Freeform: Shape 6525">
                    <a:extLst>
                      <a:ext uri="{FF2B5EF4-FFF2-40B4-BE49-F238E27FC236}">
                        <a16:creationId xmlns:a16="http://schemas.microsoft.com/office/drawing/2014/main" id="{2D7308CC-A743-6310-1E06-0ABAA47581C0}"/>
                      </a:ext>
                    </a:extLst>
                  </p:cNvPr>
                  <p:cNvSpPr/>
                  <p:nvPr/>
                </p:nvSpPr>
                <p:spPr>
                  <a:xfrm>
                    <a:off x="9691005" y="7204678"/>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4"/>
                          <a:pt x="1032" y="2992"/>
                        </a:cubicBezTo>
                        <a:cubicBezTo>
                          <a:pt x="2408" y="3680"/>
                          <a:pt x="4678" y="3680"/>
                          <a:pt x="6054" y="2992"/>
                        </a:cubicBezTo>
                        <a:cubicBezTo>
                          <a:pt x="7430" y="2304"/>
                          <a:pt x="7430" y="1204"/>
                          <a:pt x="6054" y="516"/>
                        </a:cubicBezTo>
                        <a:close/>
                      </a:path>
                    </a:pathLst>
                  </a:custGeom>
                  <a:solidFill>
                    <a:srgbClr val="FB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89" name="Freeform: Shape 6792">
                    <a:extLst>
                      <a:ext uri="{FF2B5EF4-FFF2-40B4-BE49-F238E27FC236}">
                        <a16:creationId xmlns:a16="http://schemas.microsoft.com/office/drawing/2014/main" id="{CCCFBB70-318B-A891-1AF2-A4CA29668903}"/>
                      </a:ext>
                    </a:extLst>
                  </p:cNvPr>
                  <p:cNvSpPr/>
                  <p:nvPr/>
                </p:nvSpPr>
                <p:spPr>
                  <a:xfrm>
                    <a:off x="9761069" y="7254827"/>
                    <a:ext cx="181872" cy="91173"/>
                  </a:xfrm>
                  <a:custGeom>
                    <a:avLst/>
                    <a:gdLst>
                      <a:gd name="connsiteX0" fmla="*/ 13002 w 26072"/>
                      <a:gd name="connsiteY0" fmla="*/ 13070 h 13070"/>
                      <a:gd name="connsiteX1" fmla="*/ 0 w 26072"/>
                      <a:gd name="connsiteY1" fmla="*/ 6535 h 13070"/>
                      <a:gd name="connsiteX2" fmla="*/ 13002 w 26072"/>
                      <a:gd name="connsiteY2" fmla="*/ 0 h 13070"/>
                      <a:gd name="connsiteX3" fmla="*/ 26072 w 26072"/>
                      <a:gd name="connsiteY3" fmla="*/ 6535 h 13070"/>
                      <a:gd name="connsiteX4" fmla="*/ 13002 w 26072"/>
                      <a:gd name="connsiteY4" fmla="*/ 13070 h 1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2" h="13070">
                        <a:moveTo>
                          <a:pt x="13002" y="13070"/>
                        </a:moveTo>
                        <a:lnTo>
                          <a:pt x="0" y="6535"/>
                        </a:lnTo>
                        <a:lnTo>
                          <a:pt x="13002" y="0"/>
                        </a:lnTo>
                        <a:lnTo>
                          <a:pt x="26072" y="6535"/>
                        </a:lnTo>
                        <a:lnTo>
                          <a:pt x="13002" y="13070"/>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90" name="Freeform: Shape 6793">
                    <a:extLst>
                      <a:ext uri="{FF2B5EF4-FFF2-40B4-BE49-F238E27FC236}">
                        <a16:creationId xmlns:a16="http://schemas.microsoft.com/office/drawing/2014/main" id="{B331FB74-67B1-9152-9DC2-F99C7DF700DD}"/>
                      </a:ext>
                    </a:extLst>
                  </p:cNvPr>
                  <p:cNvSpPr/>
                  <p:nvPr/>
                </p:nvSpPr>
                <p:spPr>
                  <a:xfrm>
                    <a:off x="9851762" y="7300413"/>
                    <a:ext cx="91173" cy="357028"/>
                  </a:xfrm>
                  <a:custGeom>
                    <a:avLst/>
                    <a:gdLst>
                      <a:gd name="connsiteX0" fmla="*/ 13071 w 13070"/>
                      <a:gd name="connsiteY0" fmla="*/ 44715 h 51181"/>
                      <a:gd name="connsiteX1" fmla="*/ 0 w 13070"/>
                      <a:gd name="connsiteY1" fmla="*/ 51181 h 51181"/>
                      <a:gd name="connsiteX2" fmla="*/ 0 w 13070"/>
                      <a:gd name="connsiteY2" fmla="*/ 6535 h 51181"/>
                      <a:gd name="connsiteX3" fmla="*/ 13071 w 13070"/>
                      <a:gd name="connsiteY3" fmla="*/ 0 h 51181"/>
                      <a:gd name="connsiteX4" fmla="*/ 13071 w 13070"/>
                      <a:gd name="connsiteY4" fmla="*/ 4471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1" y="44715"/>
                        </a:moveTo>
                        <a:lnTo>
                          <a:pt x="0" y="51181"/>
                        </a:lnTo>
                        <a:lnTo>
                          <a:pt x="0" y="6535"/>
                        </a:lnTo>
                        <a:lnTo>
                          <a:pt x="13071" y="0"/>
                        </a:lnTo>
                        <a:lnTo>
                          <a:pt x="13071" y="44715"/>
                        </a:lnTo>
                        <a:close/>
                      </a:path>
                    </a:pathLst>
                  </a:custGeom>
                  <a:solidFill>
                    <a:srgbClr val="4D9E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91" name="Freeform: Shape 6800">
                    <a:extLst>
                      <a:ext uri="{FF2B5EF4-FFF2-40B4-BE49-F238E27FC236}">
                        <a16:creationId xmlns:a16="http://schemas.microsoft.com/office/drawing/2014/main" id="{F751632E-5106-9C6B-25D5-330BFE3F15BE}"/>
                      </a:ext>
                    </a:extLst>
                  </p:cNvPr>
                  <p:cNvSpPr/>
                  <p:nvPr/>
                </p:nvSpPr>
                <p:spPr>
                  <a:xfrm>
                    <a:off x="9761069" y="7300413"/>
                    <a:ext cx="90693" cy="357028"/>
                  </a:xfrm>
                  <a:custGeom>
                    <a:avLst/>
                    <a:gdLst>
                      <a:gd name="connsiteX0" fmla="*/ 13002 w 13001"/>
                      <a:gd name="connsiteY0" fmla="*/ 51181 h 51181"/>
                      <a:gd name="connsiteX1" fmla="*/ 0 w 13001"/>
                      <a:gd name="connsiteY1" fmla="*/ 44715 h 51181"/>
                      <a:gd name="connsiteX2" fmla="*/ 0 w 13001"/>
                      <a:gd name="connsiteY2" fmla="*/ 0 h 51181"/>
                      <a:gd name="connsiteX3" fmla="*/ 13002 w 13001"/>
                      <a:gd name="connsiteY3" fmla="*/ 6535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715"/>
                        </a:lnTo>
                        <a:lnTo>
                          <a:pt x="0" y="0"/>
                        </a:lnTo>
                        <a:lnTo>
                          <a:pt x="13002" y="6535"/>
                        </a:lnTo>
                        <a:lnTo>
                          <a:pt x="13002" y="51181"/>
                        </a:lnTo>
                        <a:close/>
                      </a:path>
                    </a:pathLst>
                  </a:custGeom>
                  <a:solidFill>
                    <a:srgbClr val="5DBF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92" name="Freeform: Shape 6801">
                    <a:extLst>
                      <a:ext uri="{FF2B5EF4-FFF2-40B4-BE49-F238E27FC236}">
                        <a16:creationId xmlns:a16="http://schemas.microsoft.com/office/drawing/2014/main" id="{79839EAD-B39D-A86A-5FB3-FD1FD45F802D}"/>
                      </a:ext>
                    </a:extLst>
                  </p:cNvPr>
                  <p:cNvSpPr/>
                  <p:nvPr/>
                </p:nvSpPr>
                <p:spPr>
                  <a:xfrm>
                    <a:off x="9775941" y="7369998"/>
                    <a:ext cx="61903" cy="217862"/>
                  </a:xfrm>
                  <a:custGeom>
                    <a:avLst/>
                    <a:gdLst>
                      <a:gd name="connsiteX0" fmla="*/ 8874 w 8874"/>
                      <a:gd name="connsiteY0" fmla="*/ 31231 h 31231"/>
                      <a:gd name="connsiteX1" fmla="*/ 0 w 8874"/>
                      <a:gd name="connsiteY1" fmla="*/ 26760 h 31231"/>
                      <a:gd name="connsiteX2" fmla="*/ 0 w 8874"/>
                      <a:gd name="connsiteY2" fmla="*/ 0 h 31231"/>
                      <a:gd name="connsiteX3" fmla="*/ 8874 w 8874"/>
                      <a:gd name="connsiteY3" fmla="*/ 4472 h 31231"/>
                      <a:gd name="connsiteX4" fmla="*/ 8874 w 8874"/>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31231">
                        <a:moveTo>
                          <a:pt x="8874" y="31231"/>
                        </a:moveTo>
                        <a:lnTo>
                          <a:pt x="0" y="26760"/>
                        </a:lnTo>
                        <a:lnTo>
                          <a:pt x="0" y="0"/>
                        </a:lnTo>
                        <a:lnTo>
                          <a:pt x="8874" y="4472"/>
                        </a:lnTo>
                        <a:lnTo>
                          <a:pt x="8874" y="31231"/>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93" name="Freeform: Shape 6802">
                    <a:extLst>
                      <a:ext uri="{FF2B5EF4-FFF2-40B4-BE49-F238E27FC236}">
                        <a16:creationId xmlns:a16="http://schemas.microsoft.com/office/drawing/2014/main" id="{BF86FEEA-E9A2-2E03-568C-5AB39044534B}"/>
                      </a:ext>
                    </a:extLst>
                  </p:cNvPr>
                  <p:cNvSpPr/>
                  <p:nvPr/>
                </p:nvSpPr>
                <p:spPr>
                  <a:xfrm>
                    <a:off x="9827291" y="7278816"/>
                    <a:ext cx="49423" cy="23033"/>
                  </a:xfrm>
                  <a:custGeom>
                    <a:avLst/>
                    <a:gdLst>
                      <a:gd name="connsiteX0" fmla="*/ 0 w 7085"/>
                      <a:gd name="connsiteY0" fmla="*/ 0 h 3302"/>
                      <a:gd name="connsiteX1" fmla="*/ 7086 w 7085"/>
                      <a:gd name="connsiteY1" fmla="*/ 0 h 3302"/>
                      <a:gd name="connsiteX2" fmla="*/ 7086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6" y="0"/>
                        </a:lnTo>
                        <a:lnTo>
                          <a:pt x="7086"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94" name="Freeform: Shape 6803">
                    <a:extLst>
                      <a:ext uri="{FF2B5EF4-FFF2-40B4-BE49-F238E27FC236}">
                        <a16:creationId xmlns:a16="http://schemas.microsoft.com/office/drawing/2014/main" id="{23150317-2B03-F322-BD76-BE08FCB545B1}"/>
                      </a:ext>
                    </a:extLst>
                  </p:cNvPr>
                  <p:cNvSpPr/>
                  <p:nvPr/>
                </p:nvSpPr>
                <p:spPr>
                  <a:xfrm>
                    <a:off x="9827117" y="7288659"/>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920" y="585"/>
                          <a:pt x="714" y="722"/>
                          <a:pt x="576" y="791"/>
                        </a:cubicBezTo>
                        <a:cubicBezTo>
                          <a:pt x="-319" y="1479"/>
                          <a:pt x="-181" y="2373"/>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95" name="Freeform: Shape 6804">
                    <a:extLst>
                      <a:ext uri="{FF2B5EF4-FFF2-40B4-BE49-F238E27FC236}">
                        <a16:creationId xmlns:a16="http://schemas.microsoft.com/office/drawing/2014/main" id="{C4B7D3C1-247F-5648-3957-18122DB62472}"/>
                      </a:ext>
                    </a:extLst>
                  </p:cNvPr>
                  <p:cNvSpPr/>
                  <p:nvPr/>
                </p:nvSpPr>
                <p:spPr>
                  <a:xfrm>
                    <a:off x="9827291" y="7267061"/>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B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906" name="Group 905">
                  <a:extLst>
                    <a:ext uri="{FF2B5EF4-FFF2-40B4-BE49-F238E27FC236}">
                      <a16:creationId xmlns:a16="http://schemas.microsoft.com/office/drawing/2014/main" id="{43646A4C-FB06-EE72-CF4C-7CD105AA63E3}"/>
                    </a:ext>
                  </a:extLst>
                </p:cNvPr>
                <p:cNvGrpSpPr/>
                <p:nvPr/>
              </p:nvGrpSpPr>
              <p:grpSpPr>
                <a:xfrm>
                  <a:off x="10730598" y="5411109"/>
                  <a:ext cx="533139" cy="567695"/>
                  <a:chOff x="10712262" y="5433270"/>
                  <a:chExt cx="533139" cy="567695"/>
                </a:xfrm>
              </p:grpSpPr>
              <p:sp>
                <p:nvSpPr>
                  <p:cNvPr id="907" name="Freeform: Shape 6526">
                    <a:extLst>
                      <a:ext uri="{FF2B5EF4-FFF2-40B4-BE49-F238E27FC236}">
                        <a16:creationId xmlns:a16="http://schemas.microsoft.com/office/drawing/2014/main" id="{47673B2D-5BAE-E63D-445D-CD0FD4FCA2C1}"/>
                      </a:ext>
                    </a:extLst>
                  </p:cNvPr>
                  <p:cNvSpPr/>
                  <p:nvPr/>
                </p:nvSpPr>
                <p:spPr>
                  <a:xfrm>
                    <a:off x="10712262" y="5433270"/>
                    <a:ext cx="181866" cy="91173"/>
                  </a:xfrm>
                  <a:custGeom>
                    <a:avLst/>
                    <a:gdLst>
                      <a:gd name="connsiteX0" fmla="*/ 13002 w 26071"/>
                      <a:gd name="connsiteY0" fmla="*/ 13070 h 13070"/>
                      <a:gd name="connsiteX1" fmla="*/ 0 w 26071"/>
                      <a:gd name="connsiteY1" fmla="*/ 6535 h 13070"/>
                      <a:gd name="connsiteX2" fmla="*/ 13002 w 26071"/>
                      <a:gd name="connsiteY2" fmla="*/ 0 h 13070"/>
                      <a:gd name="connsiteX3" fmla="*/ 26072 w 26071"/>
                      <a:gd name="connsiteY3" fmla="*/ 6535 h 13070"/>
                      <a:gd name="connsiteX4" fmla="*/ 13002 w 26071"/>
                      <a:gd name="connsiteY4" fmla="*/ 13070 h 1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1" h="13070">
                        <a:moveTo>
                          <a:pt x="13002" y="13070"/>
                        </a:moveTo>
                        <a:lnTo>
                          <a:pt x="0" y="6535"/>
                        </a:lnTo>
                        <a:lnTo>
                          <a:pt x="13002" y="0"/>
                        </a:lnTo>
                        <a:lnTo>
                          <a:pt x="26072" y="6535"/>
                        </a:lnTo>
                        <a:lnTo>
                          <a:pt x="13002" y="13070"/>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08" name="Freeform: Shape 6527">
                    <a:extLst>
                      <a:ext uri="{FF2B5EF4-FFF2-40B4-BE49-F238E27FC236}">
                        <a16:creationId xmlns:a16="http://schemas.microsoft.com/office/drawing/2014/main" id="{EE4B42B1-50AC-F51C-12C8-0664A4328582}"/>
                      </a:ext>
                    </a:extLst>
                  </p:cNvPr>
                  <p:cNvSpPr/>
                  <p:nvPr/>
                </p:nvSpPr>
                <p:spPr>
                  <a:xfrm>
                    <a:off x="10802955" y="5478863"/>
                    <a:ext cx="91173" cy="357028"/>
                  </a:xfrm>
                  <a:custGeom>
                    <a:avLst/>
                    <a:gdLst>
                      <a:gd name="connsiteX0" fmla="*/ 13070 w 13070"/>
                      <a:gd name="connsiteY0" fmla="*/ 44646 h 51181"/>
                      <a:gd name="connsiteX1" fmla="*/ 0 w 13070"/>
                      <a:gd name="connsiteY1" fmla="*/ 51181 h 51181"/>
                      <a:gd name="connsiteX2" fmla="*/ 0 w 13070"/>
                      <a:gd name="connsiteY2" fmla="*/ 6535 h 51181"/>
                      <a:gd name="connsiteX3" fmla="*/ 13070 w 13070"/>
                      <a:gd name="connsiteY3" fmla="*/ 0 h 51181"/>
                      <a:gd name="connsiteX4" fmla="*/ 13070 w 13070"/>
                      <a:gd name="connsiteY4" fmla="*/ 44646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0" y="44646"/>
                        </a:moveTo>
                        <a:lnTo>
                          <a:pt x="0" y="51181"/>
                        </a:lnTo>
                        <a:lnTo>
                          <a:pt x="0" y="6535"/>
                        </a:lnTo>
                        <a:lnTo>
                          <a:pt x="13070" y="0"/>
                        </a:lnTo>
                        <a:lnTo>
                          <a:pt x="13070" y="44646"/>
                        </a:lnTo>
                        <a:close/>
                      </a:path>
                    </a:pathLst>
                  </a:custGeom>
                  <a:solidFill>
                    <a:srgbClr val="4D9E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09" name="Freeform: Shape 6528">
                    <a:extLst>
                      <a:ext uri="{FF2B5EF4-FFF2-40B4-BE49-F238E27FC236}">
                        <a16:creationId xmlns:a16="http://schemas.microsoft.com/office/drawing/2014/main" id="{06B52B56-6DC0-5075-2DE7-7EDE9562BB17}"/>
                      </a:ext>
                    </a:extLst>
                  </p:cNvPr>
                  <p:cNvSpPr/>
                  <p:nvPr/>
                </p:nvSpPr>
                <p:spPr>
                  <a:xfrm>
                    <a:off x="10817353" y="5671771"/>
                    <a:ext cx="62379" cy="38387"/>
                  </a:xfrm>
                  <a:custGeom>
                    <a:avLst/>
                    <a:gdLst>
                      <a:gd name="connsiteX0" fmla="*/ 8943 w 8942"/>
                      <a:gd name="connsiteY0" fmla="*/ 1032 h 5503"/>
                      <a:gd name="connsiteX1" fmla="*/ 0 w 8942"/>
                      <a:gd name="connsiteY1" fmla="*/ 5503 h 5503"/>
                      <a:gd name="connsiteX2" fmla="*/ 0 w 8942"/>
                      <a:gd name="connsiteY2" fmla="*/ 4403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03"/>
                        </a:lnTo>
                        <a:lnTo>
                          <a:pt x="8943" y="0"/>
                        </a:lnTo>
                        <a:lnTo>
                          <a:pt x="8943"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10" name="Freeform: Shape 6529">
                    <a:extLst>
                      <a:ext uri="{FF2B5EF4-FFF2-40B4-BE49-F238E27FC236}">
                        <a16:creationId xmlns:a16="http://schemas.microsoft.com/office/drawing/2014/main" id="{CD6BBD9F-0B2E-299C-B3BA-0980AB67947D}"/>
                      </a:ext>
                    </a:extLst>
                  </p:cNvPr>
                  <p:cNvSpPr/>
                  <p:nvPr/>
                </p:nvSpPr>
                <p:spPr>
                  <a:xfrm>
                    <a:off x="10817353" y="5688088"/>
                    <a:ext cx="62379" cy="38387"/>
                  </a:xfrm>
                  <a:custGeom>
                    <a:avLst/>
                    <a:gdLst>
                      <a:gd name="connsiteX0" fmla="*/ 8943 w 8942"/>
                      <a:gd name="connsiteY0" fmla="*/ 1032 h 5503"/>
                      <a:gd name="connsiteX1" fmla="*/ 0 w 8942"/>
                      <a:gd name="connsiteY1" fmla="*/ 5503 h 5503"/>
                      <a:gd name="connsiteX2" fmla="*/ 0 w 8942"/>
                      <a:gd name="connsiteY2" fmla="*/ 4403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03"/>
                        </a:lnTo>
                        <a:lnTo>
                          <a:pt x="8943" y="0"/>
                        </a:lnTo>
                        <a:lnTo>
                          <a:pt x="8943"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11" name="Freeform: Shape 6530">
                    <a:extLst>
                      <a:ext uri="{FF2B5EF4-FFF2-40B4-BE49-F238E27FC236}">
                        <a16:creationId xmlns:a16="http://schemas.microsoft.com/office/drawing/2014/main" id="{A32B1C29-263A-3CE5-4EA6-31CE3E5DE5A1}"/>
                      </a:ext>
                    </a:extLst>
                  </p:cNvPr>
                  <p:cNvSpPr/>
                  <p:nvPr/>
                </p:nvSpPr>
                <p:spPr>
                  <a:xfrm>
                    <a:off x="10817353" y="5704404"/>
                    <a:ext cx="62379" cy="38387"/>
                  </a:xfrm>
                  <a:custGeom>
                    <a:avLst/>
                    <a:gdLst>
                      <a:gd name="connsiteX0" fmla="*/ 8943 w 8942"/>
                      <a:gd name="connsiteY0" fmla="*/ 1032 h 5503"/>
                      <a:gd name="connsiteX1" fmla="*/ 0 w 8942"/>
                      <a:gd name="connsiteY1" fmla="*/ 5503 h 5503"/>
                      <a:gd name="connsiteX2" fmla="*/ 0 w 8942"/>
                      <a:gd name="connsiteY2" fmla="*/ 4403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03"/>
                        </a:lnTo>
                        <a:lnTo>
                          <a:pt x="8943" y="0"/>
                        </a:lnTo>
                        <a:lnTo>
                          <a:pt x="8943"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12" name="Freeform: Shape 6531">
                    <a:extLst>
                      <a:ext uri="{FF2B5EF4-FFF2-40B4-BE49-F238E27FC236}">
                        <a16:creationId xmlns:a16="http://schemas.microsoft.com/office/drawing/2014/main" id="{0C239A3F-86A1-64EA-BF22-A5E2CC200AC8}"/>
                      </a:ext>
                    </a:extLst>
                  </p:cNvPr>
                  <p:cNvSpPr/>
                  <p:nvPr/>
                </p:nvSpPr>
                <p:spPr>
                  <a:xfrm>
                    <a:off x="10817353" y="5720721"/>
                    <a:ext cx="62379" cy="38387"/>
                  </a:xfrm>
                  <a:custGeom>
                    <a:avLst/>
                    <a:gdLst>
                      <a:gd name="connsiteX0" fmla="*/ 8943 w 8942"/>
                      <a:gd name="connsiteY0" fmla="*/ 1032 h 5503"/>
                      <a:gd name="connsiteX1" fmla="*/ 0 w 8942"/>
                      <a:gd name="connsiteY1" fmla="*/ 5503 h 5503"/>
                      <a:gd name="connsiteX2" fmla="*/ 0 w 8942"/>
                      <a:gd name="connsiteY2" fmla="*/ 4403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03"/>
                        </a:lnTo>
                        <a:lnTo>
                          <a:pt x="8943" y="0"/>
                        </a:lnTo>
                        <a:lnTo>
                          <a:pt x="8943"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13" name="Freeform: Shape 6532">
                    <a:extLst>
                      <a:ext uri="{FF2B5EF4-FFF2-40B4-BE49-F238E27FC236}">
                        <a16:creationId xmlns:a16="http://schemas.microsoft.com/office/drawing/2014/main" id="{8B528D95-B7DF-DB96-48E4-457027F0CC85}"/>
                      </a:ext>
                    </a:extLst>
                  </p:cNvPr>
                  <p:cNvSpPr/>
                  <p:nvPr/>
                </p:nvSpPr>
                <p:spPr>
                  <a:xfrm>
                    <a:off x="10817353" y="5737037"/>
                    <a:ext cx="62379" cy="38387"/>
                  </a:xfrm>
                  <a:custGeom>
                    <a:avLst/>
                    <a:gdLst>
                      <a:gd name="connsiteX0" fmla="*/ 8943 w 8942"/>
                      <a:gd name="connsiteY0" fmla="*/ 1032 h 5503"/>
                      <a:gd name="connsiteX1" fmla="*/ 0 w 8942"/>
                      <a:gd name="connsiteY1" fmla="*/ 5503 h 5503"/>
                      <a:gd name="connsiteX2" fmla="*/ 0 w 8942"/>
                      <a:gd name="connsiteY2" fmla="*/ 4403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03"/>
                        </a:lnTo>
                        <a:lnTo>
                          <a:pt x="8943" y="0"/>
                        </a:lnTo>
                        <a:lnTo>
                          <a:pt x="8943"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14" name="Freeform: Shape 6533">
                    <a:extLst>
                      <a:ext uri="{FF2B5EF4-FFF2-40B4-BE49-F238E27FC236}">
                        <a16:creationId xmlns:a16="http://schemas.microsoft.com/office/drawing/2014/main" id="{1B14403F-CC32-6999-7694-9763DC95F02B}"/>
                      </a:ext>
                    </a:extLst>
                  </p:cNvPr>
                  <p:cNvSpPr/>
                  <p:nvPr/>
                </p:nvSpPr>
                <p:spPr>
                  <a:xfrm>
                    <a:off x="10817353" y="5753347"/>
                    <a:ext cx="62379" cy="38387"/>
                  </a:xfrm>
                  <a:custGeom>
                    <a:avLst/>
                    <a:gdLst>
                      <a:gd name="connsiteX0" fmla="*/ 8943 w 8942"/>
                      <a:gd name="connsiteY0" fmla="*/ 1032 h 5503"/>
                      <a:gd name="connsiteX1" fmla="*/ 0 w 8942"/>
                      <a:gd name="connsiteY1" fmla="*/ 5503 h 5503"/>
                      <a:gd name="connsiteX2" fmla="*/ 0 w 8942"/>
                      <a:gd name="connsiteY2" fmla="*/ 4403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03"/>
                        </a:lnTo>
                        <a:lnTo>
                          <a:pt x="8943" y="0"/>
                        </a:lnTo>
                        <a:lnTo>
                          <a:pt x="8943"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15" name="Freeform: Shape 6534">
                    <a:extLst>
                      <a:ext uri="{FF2B5EF4-FFF2-40B4-BE49-F238E27FC236}">
                        <a16:creationId xmlns:a16="http://schemas.microsoft.com/office/drawing/2014/main" id="{134CFEF5-E76E-89B3-AF9C-76125AE5C8F4}"/>
                      </a:ext>
                    </a:extLst>
                  </p:cNvPr>
                  <p:cNvSpPr/>
                  <p:nvPr/>
                </p:nvSpPr>
                <p:spPr>
                  <a:xfrm>
                    <a:off x="10712262" y="5478863"/>
                    <a:ext cx="90693" cy="357028"/>
                  </a:xfrm>
                  <a:custGeom>
                    <a:avLst/>
                    <a:gdLst>
                      <a:gd name="connsiteX0" fmla="*/ 13002 w 13001"/>
                      <a:gd name="connsiteY0" fmla="*/ 51181 h 51181"/>
                      <a:gd name="connsiteX1" fmla="*/ 0 w 13001"/>
                      <a:gd name="connsiteY1" fmla="*/ 44646 h 51181"/>
                      <a:gd name="connsiteX2" fmla="*/ 0 w 13001"/>
                      <a:gd name="connsiteY2" fmla="*/ 0 h 51181"/>
                      <a:gd name="connsiteX3" fmla="*/ 13002 w 13001"/>
                      <a:gd name="connsiteY3" fmla="*/ 6535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646"/>
                        </a:lnTo>
                        <a:lnTo>
                          <a:pt x="0" y="0"/>
                        </a:lnTo>
                        <a:lnTo>
                          <a:pt x="13002" y="6535"/>
                        </a:lnTo>
                        <a:lnTo>
                          <a:pt x="13002" y="51181"/>
                        </a:lnTo>
                        <a:close/>
                      </a:path>
                    </a:pathLst>
                  </a:custGeom>
                  <a:solidFill>
                    <a:srgbClr val="5DBF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16" name="Freeform: Shape 6535">
                    <a:extLst>
                      <a:ext uri="{FF2B5EF4-FFF2-40B4-BE49-F238E27FC236}">
                        <a16:creationId xmlns:a16="http://schemas.microsoft.com/office/drawing/2014/main" id="{8DB81D28-5E37-B671-1847-C3583E48A449}"/>
                      </a:ext>
                    </a:extLst>
                  </p:cNvPr>
                  <p:cNvSpPr/>
                  <p:nvPr/>
                </p:nvSpPr>
                <p:spPr>
                  <a:xfrm>
                    <a:off x="10727134" y="5548439"/>
                    <a:ext cx="61903" cy="217862"/>
                  </a:xfrm>
                  <a:custGeom>
                    <a:avLst/>
                    <a:gdLst>
                      <a:gd name="connsiteX0" fmla="*/ 8874 w 8874"/>
                      <a:gd name="connsiteY0" fmla="*/ 31231 h 31231"/>
                      <a:gd name="connsiteX1" fmla="*/ 0 w 8874"/>
                      <a:gd name="connsiteY1" fmla="*/ 26760 h 31231"/>
                      <a:gd name="connsiteX2" fmla="*/ 0 w 8874"/>
                      <a:gd name="connsiteY2" fmla="*/ 0 h 31231"/>
                      <a:gd name="connsiteX3" fmla="*/ 8874 w 8874"/>
                      <a:gd name="connsiteY3" fmla="*/ 4471 h 31231"/>
                      <a:gd name="connsiteX4" fmla="*/ 8874 w 8874"/>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31231">
                        <a:moveTo>
                          <a:pt x="8874" y="31231"/>
                        </a:moveTo>
                        <a:lnTo>
                          <a:pt x="0" y="26760"/>
                        </a:lnTo>
                        <a:lnTo>
                          <a:pt x="0" y="0"/>
                        </a:lnTo>
                        <a:lnTo>
                          <a:pt x="8874" y="4471"/>
                        </a:lnTo>
                        <a:lnTo>
                          <a:pt x="8874" y="31231"/>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17" name="Freeform: Shape 6536">
                    <a:extLst>
                      <a:ext uri="{FF2B5EF4-FFF2-40B4-BE49-F238E27FC236}">
                        <a16:creationId xmlns:a16="http://schemas.microsoft.com/office/drawing/2014/main" id="{B0371FF5-8D82-3BCD-5E00-64B26091AC2A}"/>
                      </a:ext>
                    </a:extLst>
                  </p:cNvPr>
                  <p:cNvSpPr/>
                  <p:nvPr/>
                </p:nvSpPr>
                <p:spPr>
                  <a:xfrm>
                    <a:off x="10778483" y="5457266"/>
                    <a:ext cx="49423" cy="23033"/>
                  </a:xfrm>
                  <a:custGeom>
                    <a:avLst/>
                    <a:gdLst>
                      <a:gd name="connsiteX0" fmla="*/ 0 w 7085"/>
                      <a:gd name="connsiteY0" fmla="*/ 0 h 3302"/>
                      <a:gd name="connsiteX1" fmla="*/ 7086 w 7085"/>
                      <a:gd name="connsiteY1" fmla="*/ 0 h 3302"/>
                      <a:gd name="connsiteX2" fmla="*/ 7086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6" y="0"/>
                        </a:lnTo>
                        <a:lnTo>
                          <a:pt x="7086"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18" name="Freeform: Shape 6537">
                    <a:extLst>
                      <a:ext uri="{FF2B5EF4-FFF2-40B4-BE49-F238E27FC236}">
                        <a16:creationId xmlns:a16="http://schemas.microsoft.com/office/drawing/2014/main" id="{D5B74716-360A-C51C-4D29-0B173F3DA7BD}"/>
                      </a:ext>
                    </a:extLst>
                  </p:cNvPr>
                  <p:cNvSpPr/>
                  <p:nvPr/>
                </p:nvSpPr>
                <p:spPr>
                  <a:xfrm>
                    <a:off x="10778300" y="5466620"/>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3" y="722"/>
                          <a:pt x="576" y="791"/>
                        </a:cubicBezTo>
                        <a:cubicBezTo>
                          <a:pt x="-319" y="1479"/>
                          <a:pt x="-181" y="2373"/>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19" name="Freeform: Shape 6538">
                    <a:extLst>
                      <a:ext uri="{FF2B5EF4-FFF2-40B4-BE49-F238E27FC236}">
                        <a16:creationId xmlns:a16="http://schemas.microsoft.com/office/drawing/2014/main" id="{9F008CD2-6AF3-EE2F-44D0-FE3781695B43}"/>
                      </a:ext>
                    </a:extLst>
                  </p:cNvPr>
                  <p:cNvSpPr/>
                  <p:nvPr/>
                </p:nvSpPr>
                <p:spPr>
                  <a:xfrm>
                    <a:off x="10778483" y="5445511"/>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B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20" name="Freeform: Shape 6539">
                    <a:extLst>
                      <a:ext uri="{FF2B5EF4-FFF2-40B4-BE49-F238E27FC236}">
                        <a16:creationId xmlns:a16="http://schemas.microsoft.com/office/drawing/2014/main" id="{E2A4A560-9411-C78F-09BC-5847BF897672}"/>
                      </a:ext>
                    </a:extLst>
                  </p:cNvPr>
                  <p:cNvSpPr/>
                  <p:nvPr/>
                </p:nvSpPr>
                <p:spPr>
                  <a:xfrm>
                    <a:off x="10827906" y="5492297"/>
                    <a:ext cx="181392" cy="91173"/>
                  </a:xfrm>
                  <a:custGeom>
                    <a:avLst/>
                    <a:gdLst>
                      <a:gd name="connsiteX0" fmla="*/ 13002 w 26003"/>
                      <a:gd name="connsiteY0" fmla="*/ 13070 h 13070"/>
                      <a:gd name="connsiteX1" fmla="*/ 0 w 26003"/>
                      <a:gd name="connsiteY1" fmla="*/ 6535 h 13070"/>
                      <a:gd name="connsiteX2" fmla="*/ 13002 w 26003"/>
                      <a:gd name="connsiteY2" fmla="*/ 0 h 13070"/>
                      <a:gd name="connsiteX3" fmla="*/ 26003 w 26003"/>
                      <a:gd name="connsiteY3" fmla="*/ 6535 h 13070"/>
                      <a:gd name="connsiteX4" fmla="*/ 13002 w 26003"/>
                      <a:gd name="connsiteY4" fmla="*/ 13070 h 1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3" h="13070">
                        <a:moveTo>
                          <a:pt x="13002" y="13070"/>
                        </a:moveTo>
                        <a:lnTo>
                          <a:pt x="0" y="6535"/>
                        </a:lnTo>
                        <a:lnTo>
                          <a:pt x="13002" y="0"/>
                        </a:lnTo>
                        <a:lnTo>
                          <a:pt x="26003" y="6535"/>
                        </a:lnTo>
                        <a:lnTo>
                          <a:pt x="13002" y="13070"/>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21" name="Freeform: Shape 6540">
                    <a:extLst>
                      <a:ext uri="{FF2B5EF4-FFF2-40B4-BE49-F238E27FC236}">
                        <a16:creationId xmlns:a16="http://schemas.microsoft.com/office/drawing/2014/main" id="{D2B43030-63A7-E870-3378-4196E12A53E3}"/>
                      </a:ext>
                    </a:extLst>
                  </p:cNvPr>
                  <p:cNvSpPr/>
                  <p:nvPr/>
                </p:nvSpPr>
                <p:spPr>
                  <a:xfrm>
                    <a:off x="10918606" y="5537886"/>
                    <a:ext cx="90693" cy="357028"/>
                  </a:xfrm>
                  <a:custGeom>
                    <a:avLst/>
                    <a:gdLst>
                      <a:gd name="connsiteX0" fmla="*/ 13002 w 13001"/>
                      <a:gd name="connsiteY0" fmla="*/ 44646 h 51181"/>
                      <a:gd name="connsiteX1" fmla="*/ 0 w 13001"/>
                      <a:gd name="connsiteY1" fmla="*/ 51181 h 51181"/>
                      <a:gd name="connsiteX2" fmla="*/ 0 w 13001"/>
                      <a:gd name="connsiteY2" fmla="*/ 6535 h 51181"/>
                      <a:gd name="connsiteX3" fmla="*/ 13002 w 13001"/>
                      <a:gd name="connsiteY3" fmla="*/ 0 h 51181"/>
                      <a:gd name="connsiteX4" fmla="*/ 13002 w 13001"/>
                      <a:gd name="connsiteY4" fmla="*/ 44646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44646"/>
                        </a:moveTo>
                        <a:lnTo>
                          <a:pt x="0" y="51181"/>
                        </a:lnTo>
                        <a:lnTo>
                          <a:pt x="0" y="6535"/>
                        </a:lnTo>
                        <a:lnTo>
                          <a:pt x="13002" y="0"/>
                        </a:lnTo>
                        <a:lnTo>
                          <a:pt x="13002" y="44646"/>
                        </a:lnTo>
                        <a:close/>
                      </a:path>
                    </a:pathLst>
                  </a:custGeom>
                  <a:solidFill>
                    <a:srgbClr val="4D9E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22" name="Freeform: Shape 6541">
                    <a:extLst>
                      <a:ext uri="{FF2B5EF4-FFF2-40B4-BE49-F238E27FC236}">
                        <a16:creationId xmlns:a16="http://schemas.microsoft.com/office/drawing/2014/main" id="{FF9E0151-A837-5CB9-D5E0-23907FFA4886}"/>
                      </a:ext>
                    </a:extLst>
                  </p:cNvPr>
                  <p:cNvSpPr/>
                  <p:nvPr/>
                </p:nvSpPr>
                <p:spPr>
                  <a:xfrm>
                    <a:off x="10933004" y="5730794"/>
                    <a:ext cx="61896" cy="38387"/>
                  </a:xfrm>
                  <a:custGeom>
                    <a:avLst/>
                    <a:gdLst>
                      <a:gd name="connsiteX0" fmla="*/ 8874 w 8873"/>
                      <a:gd name="connsiteY0" fmla="*/ 1032 h 5503"/>
                      <a:gd name="connsiteX1" fmla="*/ 0 w 8873"/>
                      <a:gd name="connsiteY1" fmla="*/ 5503 h 5503"/>
                      <a:gd name="connsiteX2" fmla="*/ 0 w 8873"/>
                      <a:gd name="connsiteY2" fmla="*/ 4403 h 5503"/>
                      <a:gd name="connsiteX3" fmla="*/ 8874 w 8873"/>
                      <a:gd name="connsiteY3" fmla="*/ 0 h 5503"/>
                      <a:gd name="connsiteX4" fmla="*/ 8874 w 887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5503">
                        <a:moveTo>
                          <a:pt x="8874" y="1032"/>
                        </a:moveTo>
                        <a:lnTo>
                          <a:pt x="0" y="5503"/>
                        </a:lnTo>
                        <a:lnTo>
                          <a:pt x="0" y="4403"/>
                        </a:lnTo>
                        <a:lnTo>
                          <a:pt x="8874" y="0"/>
                        </a:lnTo>
                        <a:lnTo>
                          <a:pt x="8874"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23" name="Freeform: Shape 6542">
                    <a:extLst>
                      <a:ext uri="{FF2B5EF4-FFF2-40B4-BE49-F238E27FC236}">
                        <a16:creationId xmlns:a16="http://schemas.microsoft.com/office/drawing/2014/main" id="{DE3ECF5C-9547-DC0B-F1BD-90901B510DC4}"/>
                      </a:ext>
                    </a:extLst>
                  </p:cNvPr>
                  <p:cNvSpPr/>
                  <p:nvPr/>
                </p:nvSpPr>
                <p:spPr>
                  <a:xfrm>
                    <a:off x="10933004" y="5747110"/>
                    <a:ext cx="61896" cy="38387"/>
                  </a:xfrm>
                  <a:custGeom>
                    <a:avLst/>
                    <a:gdLst>
                      <a:gd name="connsiteX0" fmla="*/ 8874 w 8873"/>
                      <a:gd name="connsiteY0" fmla="*/ 1032 h 5503"/>
                      <a:gd name="connsiteX1" fmla="*/ 0 w 8873"/>
                      <a:gd name="connsiteY1" fmla="*/ 5503 h 5503"/>
                      <a:gd name="connsiteX2" fmla="*/ 0 w 8873"/>
                      <a:gd name="connsiteY2" fmla="*/ 4403 h 5503"/>
                      <a:gd name="connsiteX3" fmla="*/ 8874 w 8873"/>
                      <a:gd name="connsiteY3" fmla="*/ 0 h 5503"/>
                      <a:gd name="connsiteX4" fmla="*/ 8874 w 887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5503">
                        <a:moveTo>
                          <a:pt x="8874" y="1032"/>
                        </a:moveTo>
                        <a:lnTo>
                          <a:pt x="0" y="5503"/>
                        </a:lnTo>
                        <a:lnTo>
                          <a:pt x="0" y="4403"/>
                        </a:lnTo>
                        <a:lnTo>
                          <a:pt x="8874" y="0"/>
                        </a:lnTo>
                        <a:lnTo>
                          <a:pt x="8874"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24" name="Freeform: Shape 6783">
                    <a:extLst>
                      <a:ext uri="{FF2B5EF4-FFF2-40B4-BE49-F238E27FC236}">
                        <a16:creationId xmlns:a16="http://schemas.microsoft.com/office/drawing/2014/main" id="{B8512A89-6DAF-3507-C9A0-F836639AA78A}"/>
                      </a:ext>
                    </a:extLst>
                  </p:cNvPr>
                  <p:cNvSpPr/>
                  <p:nvPr/>
                </p:nvSpPr>
                <p:spPr>
                  <a:xfrm>
                    <a:off x="10933004" y="5763426"/>
                    <a:ext cx="61896" cy="38387"/>
                  </a:xfrm>
                  <a:custGeom>
                    <a:avLst/>
                    <a:gdLst>
                      <a:gd name="connsiteX0" fmla="*/ 8874 w 8873"/>
                      <a:gd name="connsiteY0" fmla="*/ 1032 h 5503"/>
                      <a:gd name="connsiteX1" fmla="*/ 0 w 8873"/>
                      <a:gd name="connsiteY1" fmla="*/ 5503 h 5503"/>
                      <a:gd name="connsiteX2" fmla="*/ 0 w 8873"/>
                      <a:gd name="connsiteY2" fmla="*/ 4403 h 5503"/>
                      <a:gd name="connsiteX3" fmla="*/ 8874 w 8873"/>
                      <a:gd name="connsiteY3" fmla="*/ 0 h 5503"/>
                      <a:gd name="connsiteX4" fmla="*/ 8874 w 887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5503">
                        <a:moveTo>
                          <a:pt x="8874" y="1032"/>
                        </a:moveTo>
                        <a:lnTo>
                          <a:pt x="0" y="5503"/>
                        </a:lnTo>
                        <a:lnTo>
                          <a:pt x="0" y="4403"/>
                        </a:lnTo>
                        <a:lnTo>
                          <a:pt x="8874" y="0"/>
                        </a:lnTo>
                        <a:lnTo>
                          <a:pt x="8874"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25" name="Freeform: Shape 6784">
                    <a:extLst>
                      <a:ext uri="{FF2B5EF4-FFF2-40B4-BE49-F238E27FC236}">
                        <a16:creationId xmlns:a16="http://schemas.microsoft.com/office/drawing/2014/main" id="{F0FE7279-1CCD-3006-8A7B-7A1369A8777A}"/>
                      </a:ext>
                    </a:extLst>
                  </p:cNvPr>
                  <p:cNvSpPr/>
                  <p:nvPr/>
                </p:nvSpPr>
                <p:spPr>
                  <a:xfrm>
                    <a:off x="10933004" y="5779743"/>
                    <a:ext cx="61896" cy="38387"/>
                  </a:xfrm>
                  <a:custGeom>
                    <a:avLst/>
                    <a:gdLst>
                      <a:gd name="connsiteX0" fmla="*/ 8874 w 8873"/>
                      <a:gd name="connsiteY0" fmla="*/ 1032 h 5503"/>
                      <a:gd name="connsiteX1" fmla="*/ 0 w 8873"/>
                      <a:gd name="connsiteY1" fmla="*/ 5503 h 5503"/>
                      <a:gd name="connsiteX2" fmla="*/ 0 w 8873"/>
                      <a:gd name="connsiteY2" fmla="*/ 4403 h 5503"/>
                      <a:gd name="connsiteX3" fmla="*/ 8874 w 8873"/>
                      <a:gd name="connsiteY3" fmla="*/ 0 h 5503"/>
                      <a:gd name="connsiteX4" fmla="*/ 8874 w 887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5503">
                        <a:moveTo>
                          <a:pt x="8874" y="1032"/>
                        </a:moveTo>
                        <a:lnTo>
                          <a:pt x="0" y="5503"/>
                        </a:lnTo>
                        <a:lnTo>
                          <a:pt x="0" y="4403"/>
                        </a:lnTo>
                        <a:lnTo>
                          <a:pt x="8874" y="0"/>
                        </a:lnTo>
                        <a:lnTo>
                          <a:pt x="8874"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26" name="Freeform: Shape 6785">
                    <a:extLst>
                      <a:ext uri="{FF2B5EF4-FFF2-40B4-BE49-F238E27FC236}">
                        <a16:creationId xmlns:a16="http://schemas.microsoft.com/office/drawing/2014/main" id="{498EFB75-EDD3-4492-16DE-13FF7FF664CF}"/>
                      </a:ext>
                    </a:extLst>
                  </p:cNvPr>
                  <p:cNvSpPr/>
                  <p:nvPr/>
                </p:nvSpPr>
                <p:spPr>
                  <a:xfrm>
                    <a:off x="10933004" y="5796059"/>
                    <a:ext cx="61896" cy="38387"/>
                  </a:xfrm>
                  <a:custGeom>
                    <a:avLst/>
                    <a:gdLst>
                      <a:gd name="connsiteX0" fmla="*/ 8874 w 8873"/>
                      <a:gd name="connsiteY0" fmla="*/ 1032 h 5503"/>
                      <a:gd name="connsiteX1" fmla="*/ 0 w 8873"/>
                      <a:gd name="connsiteY1" fmla="*/ 5503 h 5503"/>
                      <a:gd name="connsiteX2" fmla="*/ 0 w 8873"/>
                      <a:gd name="connsiteY2" fmla="*/ 4403 h 5503"/>
                      <a:gd name="connsiteX3" fmla="*/ 8874 w 8873"/>
                      <a:gd name="connsiteY3" fmla="*/ 0 h 5503"/>
                      <a:gd name="connsiteX4" fmla="*/ 8874 w 887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5503">
                        <a:moveTo>
                          <a:pt x="8874" y="1032"/>
                        </a:moveTo>
                        <a:lnTo>
                          <a:pt x="0" y="5503"/>
                        </a:lnTo>
                        <a:lnTo>
                          <a:pt x="0" y="4403"/>
                        </a:lnTo>
                        <a:lnTo>
                          <a:pt x="8874" y="0"/>
                        </a:lnTo>
                        <a:lnTo>
                          <a:pt x="8874"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27" name="Freeform: Shape 6786">
                    <a:extLst>
                      <a:ext uri="{FF2B5EF4-FFF2-40B4-BE49-F238E27FC236}">
                        <a16:creationId xmlns:a16="http://schemas.microsoft.com/office/drawing/2014/main" id="{76CDA079-9F1E-98D5-3E1C-5F9927C34F7E}"/>
                      </a:ext>
                    </a:extLst>
                  </p:cNvPr>
                  <p:cNvSpPr/>
                  <p:nvPr/>
                </p:nvSpPr>
                <p:spPr>
                  <a:xfrm>
                    <a:off x="10933004" y="5812376"/>
                    <a:ext cx="61896" cy="38387"/>
                  </a:xfrm>
                  <a:custGeom>
                    <a:avLst/>
                    <a:gdLst>
                      <a:gd name="connsiteX0" fmla="*/ 8874 w 8873"/>
                      <a:gd name="connsiteY0" fmla="*/ 1032 h 5503"/>
                      <a:gd name="connsiteX1" fmla="*/ 0 w 8873"/>
                      <a:gd name="connsiteY1" fmla="*/ 5503 h 5503"/>
                      <a:gd name="connsiteX2" fmla="*/ 0 w 8873"/>
                      <a:gd name="connsiteY2" fmla="*/ 4403 h 5503"/>
                      <a:gd name="connsiteX3" fmla="*/ 8874 w 8873"/>
                      <a:gd name="connsiteY3" fmla="*/ 0 h 5503"/>
                      <a:gd name="connsiteX4" fmla="*/ 8874 w 887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5503">
                        <a:moveTo>
                          <a:pt x="8874" y="1032"/>
                        </a:moveTo>
                        <a:lnTo>
                          <a:pt x="0" y="5503"/>
                        </a:lnTo>
                        <a:lnTo>
                          <a:pt x="0" y="4403"/>
                        </a:lnTo>
                        <a:lnTo>
                          <a:pt x="8874" y="0"/>
                        </a:lnTo>
                        <a:lnTo>
                          <a:pt x="8874"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28" name="Freeform: Shape 6787">
                    <a:extLst>
                      <a:ext uri="{FF2B5EF4-FFF2-40B4-BE49-F238E27FC236}">
                        <a16:creationId xmlns:a16="http://schemas.microsoft.com/office/drawing/2014/main" id="{80E1F843-2C1E-E2F6-47C9-F6D0CEF47893}"/>
                      </a:ext>
                    </a:extLst>
                  </p:cNvPr>
                  <p:cNvSpPr/>
                  <p:nvPr/>
                </p:nvSpPr>
                <p:spPr>
                  <a:xfrm>
                    <a:off x="10827906" y="5537886"/>
                    <a:ext cx="90693" cy="357028"/>
                  </a:xfrm>
                  <a:custGeom>
                    <a:avLst/>
                    <a:gdLst>
                      <a:gd name="connsiteX0" fmla="*/ 13002 w 13001"/>
                      <a:gd name="connsiteY0" fmla="*/ 51181 h 51181"/>
                      <a:gd name="connsiteX1" fmla="*/ 0 w 13001"/>
                      <a:gd name="connsiteY1" fmla="*/ 44646 h 51181"/>
                      <a:gd name="connsiteX2" fmla="*/ 0 w 13001"/>
                      <a:gd name="connsiteY2" fmla="*/ 0 h 51181"/>
                      <a:gd name="connsiteX3" fmla="*/ 13002 w 13001"/>
                      <a:gd name="connsiteY3" fmla="*/ 6535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646"/>
                        </a:lnTo>
                        <a:lnTo>
                          <a:pt x="0" y="0"/>
                        </a:lnTo>
                        <a:lnTo>
                          <a:pt x="13002" y="6535"/>
                        </a:lnTo>
                        <a:lnTo>
                          <a:pt x="13002" y="51181"/>
                        </a:lnTo>
                        <a:close/>
                      </a:path>
                    </a:pathLst>
                  </a:custGeom>
                  <a:solidFill>
                    <a:srgbClr val="5DBF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29" name="Freeform: Shape 6788">
                    <a:extLst>
                      <a:ext uri="{FF2B5EF4-FFF2-40B4-BE49-F238E27FC236}">
                        <a16:creationId xmlns:a16="http://schemas.microsoft.com/office/drawing/2014/main" id="{B55C9895-B74F-380C-97D3-19DF033B1517}"/>
                      </a:ext>
                    </a:extLst>
                  </p:cNvPr>
                  <p:cNvSpPr/>
                  <p:nvPr/>
                </p:nvSpPr>
                <p:spPr>
                  <a:xfrm>
                    <a:off x="10842785" y="5607468"/>
                    <a:ext cx="61896" cy="217862"/>
                  </a:xfrm>
                  <a:custGeom>
                    <a:avLst/>
                    <a:gdLst>
                      <a:gd name="connsiteX0" fmla="*/ 8874 w 8873"/>
                      <a:gd name="connsiteY0" fmla="*/ 31231 h 31231"/>
                      <a:gd name="connsiteX1" fmla="*/ 0 w 8873"/>
                      <a:gd name="connsiteY1" fmla="*/ 26760 h 31231"/>
                      <a:gd name="connsiteX2" fmla="*/ 0 w 8873"/>
                      <a:gd name="connsiteY2" fmla="*/ 0 h 31231"/>
                      <a:gd name="connsiteX3" fmla="*/ 8874 w 8873"/>
                      <a:gd name="connsiteY3" fmla="*/ 4471 h 31231"/>
                      <a:gd name="connsiteX4" fmla="*/ 8874 w 8873"/>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31231">
                        <a:moveTo>
                          <a:pt x="8874" y="31231"/>
                        </a:moveTo>
                        <a:lnTo>
                          <a:pt x="0" y="26760"/>
                        </a:lnTo>
                        <a:lnTo>
                          <a:pt x="0" y="0"/>
                        </a:lnTo>
                        <a:lnTo>
                          <a:pt x="8874" y="4471"/>
                        </a:lnTo>
                        <a:lnTo>
                          <a:pt x="8874" y="31231"/>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30" name="Freeform: Shape 6789">
                    <a:extLst>
                      <a:ext uri="{FF2B5EF4-FFF2-40B4-BE49-F238E27FC236}">
                        <a16:creationId xmlns:a16="http://schemas.microsoft.com/office/drawing/2014/main" id="{5358C7F6-725E-F71C-B803-09FE9B7BFB3F}"/>
                      </a:ext>
                    </a:extLst>
                  </p:cNvPr>
                  <p:cNvSpPr/>
                  <p:nvPr/>
                </p:nvSpPr>
                <p:spPr>
                  <a:xfrm>
                    <a:off x="10894134" y="5516288"/>
                    <a:ext cx="49423" cy="23033"/>
                  </a:xfrm>
                  <a:custGeom>
                    <a:avLst/>
                    <a:gdLst>
                      <a:gd name="connsiteX0" fmla="*/ 0 w 7085"/>
                      <a:gd name="connsiteY0" fmla="*/ 0 h 3302"/>
                      <a:gd name="connsiteX1" fmla="*/ 7085 w 7085"/>
                      <a:gd name="connsiteY1" fmla="*/ 0 h 3302"/>
                      <a:gd name="connsiteX2" fmla="*/ 7085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5" y="0"/>
                        </a:lnTo>
                        <a:lnTo>
                          <a:pt x="7085"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31" name="Freeform: Shape 6790">
                    <a:extLst>
                      <a:ext uri="{FF2B5EF4-FFF2-40B4-BE49-F238E27FC236}">
                        <a16:creationId xmlns:a16="http://schemas.microsoft.com/office/drawing/2014/main" id="{1F99136B-371E-674C-1B37-0F717B6B48A4}"/>
                      </a:ext>
                    </a:extLst>
                  </p:cNvPr>
                  <p:cNvSpPr/>
                  <p:nvPr/>
                </p:nvSpPr>
                <p:spPr>
                  <a:xfrm>
                    <a:off x="10893471" y="5525649"/>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920" y="585"/>
                          <a:pt x="714" y="722"/>
                          <a:pt x="576" y="791"/>
                        </a:cubicBezTo>
                        <a:cubicBezTo>
                          <a:pt x="-319" y="1479"/>
                          <a:pt x="-181" y="2373"/>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32" name="Freeform: Shape 6791">
                    <a:extLst>
                      <a:ext uri="{FF2B5EF4-FFF2-40B4-BE49-F238E27FC236}">
                        <a16:creationId xmlns:a16="http://schemas.microsoft.com/office/drawing/2014/main" id="{45D6A8A3-790A-BB39-EB6A-2E94D2E46109}"/>
                      </a:ext>
                    </a:extLst>
                  </p:cNvPr>
                  <p:cNvSpPr/>
                  <p:nvPr/>
                </p:nvSpPr>
                <p:spPr>
                  <a:xfrm>
                    <a:off x="10893652" y="5504534"/>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B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33" name="Freeform: Shape 6805">
                    <a:extLst>
                      <a:ext uri="{FF2B5EF4-FFF2-40B4-BE49-F238E27FC236}">
                        <a16:creationId xmlns:a16="http://schemas.microsoft.com/office/drawing/2014/main" id="{45F16184-56C8-0B73-333F-A91AAF61F32B}"/>
                      </a:ext>
                    </a:extLst>
                  </p:cNvPr>
                  <p:cNvSpPr/>
                  <p:nvPr/>
                </p:nvSpPr>
                <p:spPr>
                  <a:xfrm>
                    <a:off x="10946440" y="5545565"/>
                    <a:ext cx="181866" cy="90693"/>
                  </a:xfrm>
                  <a:custGeom>
                    <a:avLst/>
                    <a:gdLst>
                      <a:gd name="connsiteX0" fmla="*/ 13002 w 26071"/>
                      <a:gd name="connsiteY0" fmla="*/ 13002 h 13001"/>
                      <a:gd name="connsiteX1" fmla="*/ 0 w 26071"/>
                      <a:gd name="connsiteY1" fmla="*/ 6466 h 13001"/>
                      <a:gd name="connsiteX2" fmla="*/ 13002 w 26071"/>
                      <a:gd name="connsiteY2" fmla="*/ 0 h 13001"/>
                      <a:gd name="connsiteX3" fmla="*/ 26072 w 26071"/>
                      <a:gd name="connsiteY3" fmla="*/ 6466 h 13001"/>
                      <a:gd name="connsiteX4" fmla="*/ 13002 w 26071"/>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1" h="13001">
                        <a:moveTo>
                          <a:pt x="13002" y="13002"/>
                        </a:moveTo>
                        <a:lnTo>
                          <a:pt x="0" y="6466"/>
                        </a:lnTo>
                        <a:lnTo>
                          <a:pt x="13002" y="0"/>
                        </a:lnTo>
                        <a:lnTo>
                          <a:pt x="26072" y="6466"/>
                        </a:lnTo>
                        <a:lnTo>
                          <a:pt x="13002" y="13002"/>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34" name="Freeform: Shape 6806">
                    <a:extLst>
                      <a:ext uri="{FF2B5EF4-FFF2-40B4-BE49-F238E27FC236}">
                        <a16:creationId xmlns:a16="http://schemas.microsoft.com/office/drawing/2014/main" id="{F4BF3358-DC48-D858-AB42-B515BC618583}"/>
                      </a:ext>
                    </a:extLst>
                  </p:cNvPr>
                  <p:cNvSpPr/>
                  <p:nvPr/>
                </p:nvSpPr>
                <p:spPr>
                  <a:xfrm>
                    <a:off x="11037137" y="5590671"/>
                    <a:ext cx="91173" cy="357028"/>
                  </a:xfrm>
                  <a:custGeom>
                    <a:avLst/>
                    <a:gdLst>
                      <a:gd name="connsiteX0" fmla="*/ 13070 w 13070"/>
                      <a:gd name="connsiteY0" fmla="*/ 44715 h 51181"/>
                      <a:gd name="connsiteX1" fmla="*/ 0 w 13070"/>
                      <a:gd name="connsiteY1" fmla="*/ 51181 h 51181"/>
                      <a:gd name="connsiteX2" fmla="*/ 0 w 13070"/>
                      <a:gd name="connsiteY2" fmla="*/ 6535 h 51181"/>
                      <a:gd name="connsiteX3" fmla="*/ 13070 w 13070"/>
                      <a:gd name="connsiteY3" fmla="*/ 0 h 51181"/>
                      <a:gd name="connsiteX4" fmla="*/ 13070 w 13070"/>
                      <a:gd name="connsiteY4" fmla="*/ 4471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0" y="44715"/>
                        </a:moveTo>
                        <a:lnTo>
                          <a:pt x="0" y="51181"/>
                        </a:lnTo>
                        <a:lnTo>
                          <a:pt x="0" y="6535"/>
                        </a:lnTo>
                        <a:lnTo>
                          <a:pt x="13070" y="0"/>
                        </a:lnTo>
                        <a:lnTo>
                          <a:pt x="13070" y="44715"/>
                        </a:lnTo>
                        <a:close/>
                      </a:path>
                    </a:pathLst>
                  </a:custGeom>
                  <a:solidFill>
                    <a:srgbClr val="4CA66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35" name="Freeform: Shape 6807">
                    <a:extLst>
                      <a:ext uri="{FF2B5EF4-FFF2-40B4-BE49-F238E27FC236}">
                        <a16:creationId xmlns:a16="http://schemas.microsoft.com/office/drawing/2014/main" id="{F7C4EBC6-5154-DEE7-0514-DE972FD50BB0}"/>
                      </a:ext>
                    </a:extLst>
                  </p:cNvPr>
                  <p:cNvSpPr/>
                  <p:nvPr/>
                </p:nvSpPr>
                <p:spPr>
                  <a:xfrm>
                    <a:off x="11051529" y="5783579"/>
                    <a:ext cx="62385" cy="38387"/>
                  </a:xfrm>
                  <a:custGeom>
                    <a:avLst/>
                    <a:gdLst>
                      <a:gd name="connsiteX0" fmla="*/ 8943 w 8943"/>
                      <a:gd name="connsiteY0" fmla="*/ 1032 h 5503"/>
                      <a:gd name="connsiteX1" fmla="*/ 0 w 8943"/>
                      <a:gd name="connsiteY1" fmla="*/ 5503 h 5503"/>
                      <a:gd name="connsiteX2" fmla="*/ 0 w 8943"/>
                      <a:gd name="connsiteY2" fmla="*/ 4471 h 5503"/>
                      <a:gd name="connsiteX3" fmla="*/ 8943 w 8943"/>
                      <a:gd name="connsiteY3" fmla="*/ 0 h 5503"/>
                      <a:gd name="connsiteX4" fmla="*/ 8943 w 894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3" h="5503">
                        <a:moveTo>
                          <a:pt x="8943" y="1032"/>
                        </a:moveTo>
                        <a:lnTo>
                          <a:pt x="0" y="5503"/>
                        </a:lnTo>
                        <a:lnTo>
                          <a:pt x="0" y="4471"/>
                        </a:lnTo>
                        <a:lnTo>
                          <a:pt x="8943" y="0"/>
                        </a:lnTo>
                        <a:lnTo>
                          <a:pt x="8943" y="1032"/>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36" name="Freeform: Shape 6808">
                    <a:extLst>
                      <a:ext uri="{FF2B5EF4-FFF2-40B4-BE49-F238E27FC236}">
                        <a16:creationId xmlns:a16="http://schemas.microsoft.com/office/drawing/2014/main" id="{73E7F994-B2FF-4F59-678A-2308EC971428}"/>
                      </a:ext>
                    </a:extLst>
                  </p:cNvPr>
                  <p:cNvSpPr/>
                  <p:nvPr/>
                </p:nvSpPr>
                <p:spPr>
                  <a:xfrm>
                    <a:off x="11051529" y="5799896"/>
                    <a:ext cx="62385" cy="38387"/>
                  </a:xfrm>
                  <a:custGeom>
                    <a:avLst/>
                    <a:gdLst>
                      <a:gd name="connsiteX0" fmla="*/ 8943 w 8943"/>
                      <a:gd name="connsiteY0" fmla="*/ 1032 h 5503"/>
                      <a:gd name="connsiteX1" fmla="*/ 0 w 8943"/>
                      <a:gd name="connsiteY1" fmla="*/ 5503 h 5503"/>
                      <a:gd name="connsiteX2" fmla="*/ 0 w 8943"/>
                      <a:gd name="connsiteY2" fmla="*/ 4472 h 5503"/>
                      <a:gd name="connsiteX3" fmla="*/ 8943 w 8943"/>
                      <a:gd name="connsiteY3" fmla="*/ 0 h 5503"/>
                      <a:gd name="connsiteX4" fmla="*/ 8943 w 894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3" h="5503">
                        <a:moveTo>
                          <a:pt x="8943" y="1032"/>
                        </a:moveTo>
                        <a:lnTo>
                          <a:pt x="0" y="5503"/>
                        </a:lnTo>
                        <a:lnTo>
                          <a:pt x="0" y="4472"/>
                        </a:lnTo>
                        <a:lnTo>
                          <a:pt x="8943" y="0"/>
                        </a:lnTo>
                        <a:lnTo>
                          <a:pt x="8943" y="1032"/>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37" name="Freeform: Shape 6809">
                    <a:extLst>
                      <a:ext uri="{FF2B5EF4-FFF2-40B4-BE49-F238E27FC236}">
                        <a16:creationId xmlns:a16="http://schemas.microsoft.com/office/drawing/2014/main" id="{8411B9D9-DA2F-F47B-1B07-A8F7334FD7FF}"/>
                      </a:ext>
                    </a:extLst>
                  </p:cNvPr>
                  <p:cNvSpPr/>
                  <p:nvPr/>
                </p:nvSpPr>
                <p:spPr>
                  <a:xfrm>
                    <a:off x="11051529" y="5816212"/>
                    <a:ext cx="62385" cy="38387"/>
                  </a:xfrm>
                  <a:custGeom>
                    <a:avLst/>
                    <a:gdLst>
                      <a:gd name="connsiteX0" fmla="*/ 8943 w 8943"/>
                      <a:gd name="connsiteY0" fmla="*/ 1032 h 5503"/>
                      <a:gd name="connsiteX1" fmla="*/ 0 w 8943"/>
                      <a:gd name="connsiteY1" fmla="*/ 5503 h 5503"/>
                      <a:gd name="connsiteX2" fmla="*/ 0 w 8943"/>
                      <a:gd name="connsiteY2" fmla="*/ 4471 h 5503"/>
                      <a:gd name="connsiteX3" fmla="*/ 8943 w 8943"/>
                      <a:gd name="connsiteY3" fmla="*/ 0 h 5503"/>
                      <a:gd name="connsiteX4" fmla="*/ 8943 w 894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3" h="5503">
                        <a:moveTo>
                          <a:pt x="8943" y="1032"/>
                        </a:moveTo>
                        <a:lnTo>
                          <a:pt x="0" y="5503"/>
                        </a:lnTo>
                        <a:lnTo>
                          <a:pt x="0" y="4471"/>
                        </a:lnTo>
                        <a:lnTo>
                          <a:pt x="8943" y="0"/>
                        </a:lnTo>
                        <a:lnTo>
                          <a:pt x="8943" y="1032"/>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38" name="Freeform: Shape 6810">
                    <a:extLst>
                      <a:ext uri="{FF2B5EF4-FFF2-40B4-BE49-F238E27FC236}">
                        <a16:creationId xmlns:a16="http://schemas.microsoft.com/office/drawing/2014/main" id="{01BA95CA-A264-F7D0-0B1E-BC8076D9F2A9}"/>
                      </a:ext>
                    </a:extLst>
                  </p:cNvPr>
                  <p:cNvSpPr/>
                  <p:nvPr/>
                </p:nvSpPr>
                <p:spPr>
                  <a:xfrm>
                    <a:off x="11051529" y="5832529"/>
                    <a:ext cx="62385" cy="38387"/>
                  </a:xfrm>
                  <a:custGeom>
                    <a:avLst/>
                    <a:gdLst>
                      <a:gd name="connsiteX0" fmla="*/ 8943 w 8943"/>
                      <a:gd name="connsiteY0" fmla="*/ 1032 h 5503"/>
                      <a:gd name="connsiteX1" fmla="*/ 0 w 8943"/>
                      <a:gd name="connsiteY1" fmla="*/ 5503 h 5503"/>
                      <a:gd name="connsiteX2" fmla="*/ 0 w 8943"/>
                      <a:gd name="connsiteY2" fmla="*/ 4471 h 5503"/>
                      <a:gd name="connsiteX3" fmla="*/ 8943 w 8943"/>
                      <a:gd name="connsiteY3" fmla="*/ 0 h 5503"/>
                      <a:gd name="connsiteX4" fmla="*/ 8943 w 894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3" h="5503">
                        <a:moveTo>
                          <a:pt x="8943" y="1032"/>
                        </a:moveTo>
                        <a:lnTo>
                          <a:pt x="0" y="5503"/>
                        </a:lnTo>
                        <a:lnTo>
                          <a:pt x="0" y="4471"/>
                        </a:lnTo>
                        <a:lnTo>
                          <a:pt x="8943" y="0"/>
                        </a:lnTo>
                        <a:lnTo>
                          <a:pt x="8943" y="1032"/>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39" name="Freeform: Shape 6811">
                    <a:extLst>
                      <a:ext uri="{FF2B5EF4-FFF2-40B4-BE49-F238E27FC236}">
                        <a16:creationId xmlns:a16="http://schemas.microsoft.com/office/drawing/2014/main" id="{F26FABC7-6CFC-88C0-8C9F-97807906D206}"/>
                      </a:ext>
                    </a:extLst>
                  </p:cNvPr>
                  <p:cNvSpPr/>
                  <p:nvPr/>
                </p:nvSpPr>
                <p:spPr>
                  <a:xfrm>
                    <a:off x="11051529" y="5848845"/>
                    <a:ext cx="62385" cy="38387"/>
                  </a:xfrm>
                  <a:custGeom>
                    <a:avLst/>
                    <a:gdLst>
                      <a:gd name="connsiteX0" fmla="*/ 8943 w 8943"/>
                      <a:gd name="connsiteY0" fmla="*/ 1032 h 5503"/>
                      <a:gd name="connsiteX1" fmla="*/ 0 w 8943"/>
                      <a:gd name="connsiteY1" fmla="*/ 5503 h 5503"/>
                      <a:gd name="connsiteX2" fmla="*/ 0 w 8943"/>
                      <a:gd name="connsiteY2" fmla="*/ 4471 h 5503"/>
                      <a:gd name="connsiteX3" fmla="*/ 8943 w 8943"/>
                      <a:gd name="connsiteY3" fmla="*/ 0 h 5503"/>
                      <a:gd name="connsiteX4" fmla="*/ 8943 w 894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3" h="5503">
                        <a:moveTo>
                          <a:pt x="8943" y="1032"/>
                        </a:moveTo>
                        <a:lnTo>
                          <a:pt x="0" y="5503"/>
                        </a:lnTo>
                        <a:lnTo>
                          <a:pt x="0" y="4471"/>
                        </a:lnTo>
                        <a:lnTo>
                          <a:pt x="8943" y="0"/>
                        </a:lnTo>
                        <a:lnTo>
                          <a:pt x="8943" y="1032"/>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40" name="Freeform: Shape 6812">
                    <a:extLst>
                      <a:ext uri="{FF2B5EF4-FFF2-40B4-BE49-F238E27FC236}">
                        <a16:creationId xmlns:a16="http://schemas.microsoft.com/office/drawing/2014/main" id="{4155722F-5816-DC45-1AC3-02DFF3FF416B}"/>
                      </a:ext>
                    </a:extLst>
                  </p:cNvPr>
                  <p:cNvSpPr/>
                  <p:nvPr/>
                </p:nvSpPr>
                <p:spPr>
                  <a:xfrm>
                    <a:off x="11051529" y="5865161"/>
                    <a:ext cx="62385" cy="38387"/>
                  </a:xfrm>
                  <a:custGeom>
                    <a:avLst/>
                    <a:gdLst>
                      <a:gd name="connsiteX0" fmla="*/ 8943 w 8943"/>
                      <a:gd name="connsiteY0" fmla="*/ 1032 h 5503"/>
                      <a:gd name="connsiteX1" fmla="*/ 0 w 8943"/>
                      <a:gd name="connsiteY1" fmla="*/ 5503 h 5503"/>
                      <a:gd name="connsiteX2" fmla="*/ 0 w 8943"/>
                      <a:gd name="connsiteY2" fmla="*/ 4472 h 5503"/>
                      <a:gd name="connsiteX3" fmla="*/ 8943 w 8943"/>
                      <a:gd name="connsiteY3" fmla="*/ 0 h 5503"/>
                      <a:gd name="connsiteX4" fmla="*/ 8943 w 894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3" h="5503">
                        <a:moveTo>
                          <a:pt x="8943" y="1032"/>
                        </a:moveTo>
                        <a:lnTo>
                          <a:pt x="0" y="5503"/>
                        </a:lnTo>
                        <a:lnTo>
                          <a:pt x="0" y="4472"/>
                        </a:lnTo>
                        <a:lnTo>
                          <a:pt x="8943" y="0"/>
                        </a:lnTo>
                        <a:lnTo>
                          <a:pt x="8943" y="1032"/>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41" name="Freeform: Shape 6813">
                    <a:extLst>
                      <a:ext uri="{FF2B5EF4-FFF2-40B4-BE49-F238E27FC236}">
                        <a16:creationId xmlns:a16="http://schemas.microsoft.com/office/drawing/2014/main" id="{274D58D4-A73C-EDB2-9D01-1B18F1BA32A6}"/>
                      </a:ext>
                    </a:extLst>
                  </p:cNvPr>
                  <p:cNvSpPr/>
                  <p:nvPr/>
                </p:nvSpPr>
                <p:spPr>
                  <a:xfrm>
                    <a:off x="10946440" y="5590671"/>
                    <a:ext cx="90693" cy="357028"/>
                  </a:xfrm>
                  <a:custGeom>
                    <a:avLst/>
                    <a:gdLst>
                      <a:gd name="connsiteX0" fmla="*/ 13002 w 13001"/>
                      <a:gd name="connsiteY0" fmla="*/ 51181 h 51181"/>
                      <a:gd name="connsiteX1" fmla="*/ 0 w 13001"/>
                      <a:gd name="connsiteY1" fmla="*/ 44715 h 51181"/>
                      <a:gd name="connsiteX2" fmla="*/ 0 w 13001"/>
                      <a:gd name="connsiteY2" fmla="*/ 0 h 51181"/>
                      <a:gd name="connsiteX3" fmla="*/ 13002 w 13001"/>
                      <a:gd name="connsiteY3" fmla="*/ 6535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715"/>
                        </a:lnTo>
                        <a:lnTo>
                          <a:pt x="0" y="0"/>
                        </a:lnTo>
                        <a:lnTo>
                          <a:pt x="13002" y="6535"/>
                        </a:lnTo>
                        <a:lnTo>
                          <a:pt x="13002" y="51181"/>
                        </a:lnTo>
                        <a:close/>
                      </a:path>
                    </a:pathLst>
                  </a:custGeom>
                  <a:solidFill>
                    <a:srgbClr val="64BF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42" name="Freeform: Shape 6814">
                    <a:extLst>
                      <a:ext uri="{FF2B5EF4-FFF2-40B4-BE49-F238E27FC236}">
                        <a16:creationId xmlns:a16="http://schemas.microsoft.com/office/drawing/2014/main" id="{BA086459-6036-9DBA-12F1-9067946D2161}"/>
                      </a:ext>
                    </a:extLst>
                  </p:cNvPr>
                  <p:cNvSpPr/>
                  <p:nvPr/>
                </p:nvSpPr>
                <p:spPr>
                  <a:xfrm>
                    <a:off x="10961318" y="5660736"/>
                    <a:ext cx="62379" cy="217379"/>
                  </a:xfrm>
                  <a:custGeom>
                    <a:avLst/>
                    <a:gdLst>
                      <a:gd name="connsiteX0" fmla="*/ 8943 w 8942"/>
                      <a:gd name="connsiteY0" fmla="*/ 31163 h 31162"/>
                      <a:gd name="connsiteX1" fmla="*/ 0 w 8942"/>
                      <a:gd name="connsiteY1" fmla="*/ 26760 h 31162"/>
                      <a:gd name="connsiteX2" fmla="*/ 0 w 8942"/>
                      <a:gd name="connsiteY2" fmla="*/ 0 h 31162"/>
                      <a:gd name="connsiteX3" fmla="*/ 8943 w 8942"/>
                      <a:gd name="connsiteY3" fmla="*/ 4403 h 31162"/>
                      <a:gd name="connsiteX4" fmla="*/ 8943 w 8942"/>
                      <a:gd name="connsiteY4" fmla="*/ 31163 h 31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31162">
                        <a:moveTo>
                          <a:pt x="8943" y="31163"/>
                        </a:moveTo>
                        <a:lnTo>
                          <a:pt x="0" y="26760"/>
                        </a:lnTo>
                        <a:lnTo>
                          <a:pt x="0" y="0"/>
                        </a:lnTo>
                        <a:lnTo>
                          <a:pt x="8943" y="4403"/>
                        </a:lnTo>
                        <a:lnTo>
                          <a:pt x="8943" y="31163"/>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43" name="Freeform: Shape 6815">
                    <a:extLst>
                      <a:ext uri="{FF2B5EF4-FFF2-40B4-BE49-F238E27FC236}">
                        <a16:creationId xmlns:a16="http://schemas.microsoft.com/office/drawing/2014/main" id="{E374FF1F-3714-CE18-B9BD-965C8328EF26}"/>
                      </a:ext>
                    </a:extLst>
                  </p:cNvPr>
                  <p:cNvSpPr/>
                  <p:nvPr/>
                </p:nvSpPr>
                <p:spPr>
                  <a:xfrm>
                    <a:off x="11012659" y="5569080"/>
                    <a:ext cx="49423" cy="23033"/>
                  </a:xfrm>
                  <a:custGeom>
                    <a:avLst/>
                    <a:gdLst>
                      <a:gd name="connsiteX0" fmla="*/ 0 w 7085"/>
                      <a:gd name="connsiteY0" fmla="*/ 0 h 3302"/>
                      <a:gd name="connsiteX1" fmla="*/ 7085 w 7085"/>
                      <a:gd name="connsiteY1" fmla="*/ 0 h 3302"/>
                      <a:gd name="connsiteX2" fmla="*/ 7085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5" y="0"/>
                        </a:lnTo>
                        <a:lnTo>
                          <a:pt x="7085"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44" name="Freeform: Shape 6816">
                    <a:extLst>
                      <a:ext uri="{FF2B5EF4-FFF2-40B4-BE49-F238E27FC236}">
                        <a16:creationId xmlns:a16="http://schemas.microsoft.com/office/drawing/2014/main" id="{576411E1-3EA3-189A-9DB3-9B866776271E}"/>
                      </a:ext>
                    </a:extLst>
                  </p:cNvPr>
                  <p:cNvSpPr/>
                  <p:nvPr/>
                </p:nvSpPr>
                <p:spPr>
                  <a:xfrm>
                    <a:off x="11012485" y="5578917"/>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3" y="722"/>
                          <a:pt x="576" y="791"/>
                        </a:cubicBezTo>
                        <a:cubicBezTo>
                          <a:pt x="-318" y="1479"/>
                          <a:pt x="-181" y="2442"/>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45" name="Freeform: Shape 6817">
                    <a:extLst>
                      <a:ext uri="{FF2B5EF4-FFF2-40B4-BE49-F238E27FC236}">
                        <a16:creationId xmlns:a16="http://schemas.microsoft.com/office/drawing/2014/main" id="{CA253A85-4150-96F5-8593-33FF16EBADAF}"/>
                      </a:ext>
                    </a:extLst>
                  </p:cNvPr>
                  <p:cNvSpPr/>
                  <p:nvPr/>
                </p:nvSpPr>
                <p:spPr>
                  <a:xfrm>
                    <a:off x="11012659" y="5557319"/>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8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46" name="Freeform: Shape 6818">
                    <a:extLst>
                      <a:ext uri="{FF2B5EF4-FFF2-40B4-BE49-F238E27FC236}">
                        <a16:creationId xmlns:a16="http://schemas.microsoft.com/office/drawing/2014/main" id="{BE679C47-0948-4940-F631-3E7B00BB5343}"/>
                      </a:ext>
                    </a:extLst>
                  </p:cNvPr>
                  <p:cNvSpPr/>
                  <p:nvPr/>
                </p:nvSpPr>
                <p:spPr>
                  <a:xfrm>
                    <a:off x="11063527" y="5598833"/>
                    <a:ext cx="181872" cy="90693"/>
                  </a:xfrm>
                  <a:custGeom>
                    <a:avLst/>
                    <a:gdLst>
                      <a:gd name="connsiteX0" fmla="*/ 13071 w 26072"/>
                      <a:gd name="connsiteY0" fmla="*/ 13002 h 13001"/>
                      <a:gd name="connsiteX1" fmla="*/ 0 w 26072"/>
                      <a:gd name="connsiteY1" fmla="*/ 6466 h 13001"/>
                      <a:gd name="connsiteX2" fmla="*/ 13071 w 26072"/>
                      <a:gd name="connsiteY2" fmla="*/ 0 h 13001"/>
                      <a:gd name="connsiteX3" fmla="*/ 26072 w 26072"/>
                      <a:gd name="connsiteY3" fmla="*/ 6466 h 13001"/>
                      <a:gd name="connsiteX4" fmla="*/ 13071 w 26072"/>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2" h="13001">
                        <a:moveTo>
                          <a:pt x="13071" y="13002"/>
                        </a:moveTo>
                        <a:lnTo>
                          <a:pt x="0" y="6466"/>
                        </a:lnTo>
                        <a:lnTo>
                          <a:pt x="13071" y="0"/>
                        </a:lnTo>
                        <a:lnTo>
                          <a:pt x="26072" y="6466"/>
                        </a:lnTo>
                        <a:lnTo>
                          <a:pt x="13071" y="13002"/>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47" name="Freeform: Shape 6819">
                    <a:extLst>
                      <a:ext uri="{FF2B5EF4-FFF2-40B4-BE49-F238E27FC236}">
                        <a16:creationId xmlns:a16="http://schemas.microsoft.com/office/drawing/2014/main" id="{FA3279E5-478D-5D99-3C7E-867EEF0E3E3F}"/>
                      </a:ext>
                    </a:extLst>
                  </p:cNvPr>
                  <p:cNvSpPr/>
                  <p:nvPr/>
                </p:nvSpPr>
                <p:spPr>
                  <a:xfrm>
                    <a:off x="11154708" y="5643937"/>
                    <a:ext cx="90693" cy="357028"/>
                  </a:xfrm>
                  <a:custGeom>
                    <a:avLst/>
                    <a:gdLst>
                      <a:gd name="connsiteX0" fmla="*/ 13002 w 13001"/>
                      <a:gd name="connsiteY0" fmla="*/ 44715 h 51181"/>
                      <a:gd name="connsiteX1" fmla="*/ 0 w 13001"/>
                      <a:gd name="connsiteY1" fmla="*/ 51181 h 51181"/>
                      <a:gd name="connsiteX2" fmla="*/ 0 w 13001"/>
                      <a:gd name="connsiteY2" fmla="*/ 6535 h 51181"/>
                      <a:gd name="connsiteX3" fmla="*/ 13002 w 13001"/>
                      <a:gd name="connsiteY3" fmla="*/ 0 h 51181"/>
                      <a:gd name="connsiteX4" fmla="*/ 13002 w 13001"/>
                      <a:gd name="connsiteY4" fmla="*/ 4471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44715"/>
                        </a:moveTo>
                        <a:lnTo>
                          <a:pt x="0" y="51181"/>
                        </a:lnTo>
                        <a:lnTo>
                          <a:pt x="0" y="6535"/>
                        </a:lnTo>
                        <a:lnTo>
                          <a:pt x="13002" y="0"/>
                        </a:lnTo>
                        <a:lnTo>
                          <a:pt x="13002" y="44715"/>
                        </a:lnTo>
                        <a:close/>
                      </a:path>
                    </a:pathLst>
                  </a:custGeom>
                  <a:solidFill>
                    <a:srgbClr val="4CA66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48" name="Freeform: Shape 6826">
                    <a:extLst>
                      <a:ext uri="{FF2B5EF4-FFF2-40B4-BE49-F238E27FC236}">
                        <a16:creationId xmlns:a16="http://schemas.microsoft.com/office/drawing/2014/main" id="{D8650D73-0ABF-E619-9996-3584E8F6246E}"/>
                      </a:ext>
                    </a:extLst>
                  </p:cNvPr>
                  <p:cNvSpPr/>
                  <p:nvPr/>
                </p:nvSpPr>
                <p:spPr>
                  <a:xfrm>
                    <a:off x="11063527" y="5643937"/>
                    <a:ext cx="91173" cy="357028"/>
                  </a:xfrm>
                  <a:custGeom>
                    <a:avLst/>
                    <a:gdLst>
                      <a:gd name="connsiteX0" fmla="*/ 13071 w 13070"/>
                      <a:gd name="connsiteY0" fmla="*/ 51181 h 51181"/>
                      <a:gd name="connsiteX1" fmla="*/ 0 w 13070"/>
                      <a:gd name="connsiteY1" fmla="*/ 44715 h 51181"/>
                      <a:gd name="connsiteX2" fmla="*/ 0 w 13070"/>
                      <a:gd name="connsiteY2" fmla="*/ 0 h 51181"/>
                      <a:gd name="connsiteX3" fmla="*/ 13071 w 13070"/>
                      <a:gd name="connsiteY3" fmla="*/ 6535 h 51181"/>
                      <a:gd name="connsiteX4" fmla="*/ 13071 w 13070"/>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1" y="51181"/>
                        </a:moveTo>
                        <a:lnTo>
                          <a:pt x="0" y="44715"/>
                        </a:lnTo>
                        <a:lnTo>
                          <a:pt x="0" y="0"/>
                        </a:lnTo>
                        <a:lnTo>
                          <a:pt x="13071" y="6535"/>
                        </a:lnTo>
                        <a:lnTo>
                          <a:pt x="13071" y="51181"/>
                        </a:lnTo>
                        <a:close/>
                      </a:path>
                    </a:pathLst>
                  </a:custGeom>
                  <a:solidFill>
                    <a:srgbClr val="64BF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49" name="Freeform: Shape 6827">
                    <a:extLst>
                      <a:ext uri="{FF2B5EF4-FFF2-40B4-BE49-F238E27FC236}">
                        <a16:creationId xmlns:a16="http://schemas.microsoft.com/office/drawing/2014/main" id="{1999FFA0-A897-EDE0-ED0B-AA609BB34BC3}"/>
                      </a:ext>
                    </a:extLst>
                  </p:cNvPr>
                  <p:cNvSpPr/>
                  <p:nvPr/>
                </p:nvSpPr>
                <p:spPr>
                  <a:xfrm>
                    <a:off x="11078881" y="5714004"/>
                    <a:ext cx="61903" cy="217379"/>
                  </a:xfrm>
                  <a:custGeom>
                    <a:avLst/>
                    <a:gdLst>
                      <a:gd name="connsiteX0" fmla="*/ 8874 w 8874"/>
                      <a:gd name="connsiteY0" fmla="*/ 31163 h 31162"/>
                      <a:gd name="connsiteX1" fmla="*/ 0 w 8874"/>
                      <a:gd name="connsiteY1" fmla="*/ 26760 h 31162"/>
                      <a:gd name="connsiteX2" fmla="*/ 0 w 8874"/>
                      <a:gd name="connsiteY2" fmla="*/ 0 h 31162"/>
                      <a:gd name="connsiteX3" fmla="*/ 8874 w 8874"/>
                      <a:gd name="connsiteY3" fmla="*/ 4403 h 31162"/>
                      <a:gd name="connsiteX4" fmla="*/ 8874 w 8874"/>
                      <a:gd name="connsiteY4" fmla="*/ 31163 h 31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31162">
                        <a:moveTo>
                          <a:pt x="8874" y="31163"/>
                        </a:moveTo>
                        <a:lnTo>
                          <a:pt x="0" y="26760"/>
                        </a:lnTo>
                        <a:lnTo>
                          <a:pt x="0" y="0"/>
                        </a:lnTo>
                        <a:lnTo>
                          <a:pt x="8874" y="4403"/>
                        </a:lnTo>
                        <a:lnTo>
                          <a:pt x="8874" y="31163"/>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50" name="Freeform: Shape 6828">
                    <a:extLst>
                      <a:ext uri="{FF2B5EF4-FFF2-40B4-BE49-F238E27FC236}">
                        <a16:creationId xmlns:a16="http://schemas.microsoft.com/office/drawing/2014/main" id="{62E491CF-A7DA-F0D6-3AB0-B959848F6357}"/>
                      </a:ext>
                    </a:extLst>
                  </p:cNvPr>
                  <p:cNvSpPr/>
                  <p:nvPr/>
                </p:nvSpPr>
                <p:spPr>
                  <a:xfrm>
                    <a:off x="11129748" y="5622342"/>
                    <a:ext cx="49423" cy="23033"/>
                  </a:xfrm>
                  <a:custGeom>
                    <a:avLst/>
                    <a:gdLst>
                      <a:gd name="connsiteX0" fmla="*/ 0 w 7085"/>
                      <a:gd name="connsiteY0" fmla="*/ 0 h 3302"/>
                      <a:gd name="connsiteX1" fmla="*/ 7085 w 7085"/>
                      <a:gd name="connsiteY1" fmla="*/ 0 h 3302"/>
                      <a:gd name="connsiteX2" fmla="*/ 7085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5" y="0"/>
                        </a:lnTo>
                        <a:lnTo>
                          <a:pt x="7085"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51" name="Freeform: Shape 6829">
                    <a:extLst>
                      <a:ext uri="{FF2B5EF4-FFF2-40B4-BE49-F238E27FC236}">
                        <a16:creationId xmlns:a16="http://schemas.microsoft.com/office/drawing/2014/main" id="{80D50C73-72F6-59E0-39ED-ED62D9EB706F}"/>
                      </a:ext>
                    </a:extLst>
                  </p:cNvPr>
                  <p:cNvSpPr/>
                  <p:nvPr/>
                </p:nvSpPr>
                <p:spPr>
                  <a:xfrm>
                    <a:off x="11129574" y="5632185"/>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920" y="585"/>
                          <a:pt x="713" y="722"/>
                          <a:pt x="576" y="791"/>
                        </a:cubicBezTo>
                        <a:cubicBezTo>
                          <a:pt x="-318" y="1479"/>
                          <a:pt x="-181" y="2373"/>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52" name="Freeform: Shape 6830">
                    <a:extLst>
                      <a:ext uri="{FF2B5EF4-FFF2-40B4-BE49-F238E27FC236}">
                        <a16:creationId xmlns:a16="http://schemas.microsoft.com/office/drawing/2014/main" id="{93E220C7-5BBA-E6EF-4F9D-D4980540049F}"/>
                      </a:ext>
                    </a:extLst>
                  </p:cNvPr>
                  <p:cNvSpPr/>
                  <p:nvPr/>
                </p:nvSpPr>
                <p:spPr>
                  <a:xfrm>
                    <a:off x="11129748" y="5610587"/>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8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692" name="Group 691">
                <a:extLst>
                  <a:ext uri="{FF2B5EF4-FFF2-40B4-BE49-F238E27FC236}">
                    <a16:creationId xmlns:a16="http://schemas.microsoft.com/office/drawing/2014/main" id="{CB65A31F-DDEE-8E81-7C3D-9218863C3EBB}"/>
                  </a:ext>
                </a:extLst>
              </p:cNvPr>
              <p:cNvGrpSpPr/>
              <p:nvPr/>
            </p:nvGrpSpPr>
            <p:grpSpPr>
              <a:xfrm>
                <a:off x="8567183" y="3080184"/>
                <a:ext cx="309105" cy="916498"/>
                <a:chOff x="10631640" y="5411109"/>
                <a:chExt cx="670863" cy="1989114"/>
              </a:xfrm>
            </p:grpSpPr>
            <p:grpSp>
              <p:nvGrpSpPr>
                <p:cNvPr id="693" name="Group 692">
                  <a:extLst>
                    <a:ext uri="{FF2B5EF4-FFF2-40B4-BE49-F238E27FC236}">
                      <a16:creationId xmlns:a16="http://schemas.microsoft.com/office/drawing/2014/main" id="{07D5D96E-D5E9-BDE6-D700-B40A6E7A531C}"/>
                    </a:ext>
                  </a:extLst>
                </p:cNvPr>
                <p:cNvGrpSpPr/>
                <p:nvPr/>
              </p:nvGrpSpPr>
              <p:grpSpPr>
                <a:xfrm>
                  <a:off x="10662830" y="5884358"/>
                  <a:ext cx="639673" cy="631994"/>
                  <a:chOff x="10662830" y="5884358"/>
                  <a:chExt cx="639673" cy="631994"/>
                </a:xfrm>
              </p:grpSpPr>
              <p:sp>
                <p:nvSpPr>
                  <p:cNvPr id="851" name="Freeform: Shape 6401">
                    <a:extLst>
                      <a:ext uri="{FF2B5EF4-FFF2-40B4-BE49-F238E27FC236}">
                        <a16:creationId xmlns:a16="http://schemas.microsoft.com/office/drawing/2014/main" id="{3A416450-F127-2B87-5C4F-9BB7DFCA92AE}"/>
                      </a:ext>
                    </a:extLst>
                  </p:cNvPr>
                  <p:cNvSpPr/>
                  <p:nvPr/>
                </p:nvSpPr>
                <p:spPr>
                  <a:xfrm>
                    <a:off x="10662830" y="5884358"/>
                    <a:ext cx="181866" cy="90693"/>
                  </a:xfrm>
                  <a:custGeom>
                    <a:avLst/>
                    <a:gdLst>
                      <a:gd name="connsiteX0" fmla="*/ 13070 w 26071"/>
                      <a:gd name="connsiteY0" fmla="*/ 13002 h 13001"/>
                      <a:gd name="connsiteX1" fmla="*/ 0 w 26071"/>
                      <a:gd name="connsiteY1" fmla="*/ 6535 h 13001"/>
                      <a:gd name="connsiteX2" fmla="*/ 13070 w 26071"/>
                      <a:gd name="connsiteY2" fmla="*/ 0 h 13001"/>
                      <a:gd name="connsiteX3" fmla="*/ 26072 w 26071"/>
                      <a:gd name="connsiteY3" fmla="*/ 6535 h 13001"/>
                      <a:gd name="connsiteX4" fmla="*/ 13070 w 26071"/>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1" h="13001">
                        <a:moveTo>
                          <a:pt x="13070" y="13002"/>
                        </a:moveTo>
                        <a:lnTo>
                          <a:pt x="0" y="6535"/>
                        </a:lnTo>
                        <a:lnTo>
                          <a:pt x="13070" y="0"/>
                        </a:lnTo>
                        <a:lnTo>
                          <a:pt x="26072" y="6535"/>
                        </a:lnTo>
                        <a:lnTo>
                          <a:pt x="13070" y="13002"/>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52" name="Freeform: Shape 6402">
                    <a:extLst>
                      <a:ext uri="{FF2B5EF4-FFF2-40B4-BE49-F238E27FC236}">
                        <a16:creationId xmlns:a16="http://schemas.microsoft.com/office/drawing/2014/main" id="{BC497645-4DF2-30B6-DB38-DE80066C035C}"/>
                      </a:ext>
                    </a:extLst>
                  </p:cNvPr>
                  <p:cNvSpPr/>
                  <p:nvPr/>
                </p:nvSpPr>
                <p:spPr>
                  <a:xfrm>
                    <a:off x="10754005" y="5929945"/>
                    <a:ext cx="90693" cy="357028"/>
                  </a:xfrm>
                  <a:custGeom>
                    <a:avLst/>
                    <a:gdLst>
                      <a:gd name="connsiteX0" fmla="*/ 13002 w 13001"/>
                      <a:gd name="connsiteY0" fmla="*/ 44646 h 51181"/>
                      <a:gd name="connsiteX1" fmla="*/ 0 w 13001"/>
                      <a:gd name="connsiteY1" fmla="*/ 51181 h 51181"/>
                      <a:gd name="connsiteX2" fmla="*/ 0 w 13001"/>
                      <a:gd name="connsiteY2" fmla="*/ 6466 h 51181"/>
                      <a:gd name="connsiteX3" fmla="*/ 13002 w 13001"/>
                      <a:gd name="connsiteY3" fmla="*/ 0 h 51181"/>
                      <a:gd name="connsiteX4" fmla="*/ 13002 w 13001"/>
                      <a:gd name="connsiteY4" fmla="*/ 44646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44646"/>
                        </a:moveTo>
                        <a:lnTo>
                          <a:pt x="0" y="51181"/>
                        </a:lnTo>
                        <a:lnTo>
                          <a:pt x="0" y="6466"/>
                        </a:lnTo>
                        <a:lnTo>
                          <a:pt x="13002" y="0"/>
                        </a:lnTo>
                        <a:lnTo>
                          <a:pt x="13002" y="44646"/>
                        </a:lnTo>
                        <a:close/>
                      </a:path>
                    </a:pathLst>
                  </a:custGeom>
                  <a:solidFill>
                    <a:srgbClr val="4CA66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53" name="Freeform: Shape 6403">
                    <a:extLst>
                      <a:ext uri="{FF2B5EF4-FFF2-40B4-BE49-F238E27FC236}">
                        <a16:creationId xmlns:a16="http://schemas.microsoft.com/office/drawing/2014/main" id="{6A8A1B26-2E5B-B05E-C26C-E8A6EF2E4589}"/>
                      </a:ext>
                    </a:extLst>
                  </p:cNvPr>
                  <p:cNvSpPr/>
                  <p:nvPr/>
                </p:nvSpPr>
                <p:spPr>
                  <a:xfrm>
                    <a:off x="10768401" y="6122375"/>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54" name="Freeform: Shape 6404">
                    <a:extLst>
                      <a:ext uri="{FF2B5EF4-FFF2-40B4-BE49-F238E27FC236}">
                        <a16:creationId xmlns:a16="http://schemas.microsoft.com/office/drawing/2014/main" id="{EF4E9D77-E78C-258C-BE20-3FFEF076342F}"/>
                      </a:ext>
                    </a:extLst>
                  </p:cNvPr>
                  <p:cNvSpPr/>
                  <p:nvPr/>
                </p:nvSpPr>
                <p:spPr>
                  <a:xfrm>
                    <a:off x="10768401" y="6138689"/>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55" name="Freeform: Shape 6405">
                    <a:extLst>
                      <a:ext uri="{FF2B5EF4-FFF2-40B4-BE49-F238E27FC236}">
                        <a16:creationId xmlns:a16="http://schemas.microsoft.com/office/drawing/2014/main" id="{F1D9C976-ABB0-961E-A01B-ABE72290988B}"/>
                      </a:ext>
                    </a:extLst>
                  </p:cNvPr>
                  <p:cNvSpPr/>
                  <p:nvPr/>
                </p:nvSpPr>
                <p:spPr>
                  <a:xfrm>
                    <a:off x="10768401" y="6155006"/>
                    <a:ext cx="61903" cy="38387"/>
                  </a:xfrm>
                  <a:custGeom>
                    <a:avLst/>
                    <a:gdLst>
                      <a:gd name="connsiteX0" fmla="*/ 8874 w 8874"/>
                      <a:gd name="connsiteY0" fmla="*/ 1101 h 5503"/>
                      <a:gd name="connsiteX1" fmla="*/ 0 w 8874"/>
                      <a:gd name="connsiteY1" fmla="*/ 5503 h 5503"/>
                      <a:gd name="connsiteX2" fmla="*/ 0 w 8874"/>
                      <a:gd name="connsiteY2" fmla="*/ 4471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1"/>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56" name="Freeform: Shape 6406">
                    <a:extLst>
                      <a:ext uri="{FF2B5EF4-FFF2-40B4-BE49-F238E27FC236}">
                        <a16:creationId xmlns:a16="http://schemas.microsoft.com/office/drawing/2014/main" id="{A9DA7A7E-A48E-5EEA-BA08-4A9215D7D58E}"/>
                      </a:ext>
                    </a:extLst>
                  </p:cNvPr>
                  <p:cNvSpPr/>
                  <p:nvPr/>
                </p:nvSpPr>
                <p:spPr>
                  <a:xfrm>
                    <a:off x="10768401" y="6171322"/>
                    <a:ext cx="61903" cy="38387"/>
                  </a:xfrm>
                  <a:custGeom>
                    <a:avLst/>
                    <a:gdLst>
                      <a:gd name="connsiteX0" fmla="*/ 8874 w 8874"/>
                      <a:gd name="connsiteY0" fmla="*/ 1101 h 5503"/>
                      <a:gd name="connsiteX1" fmla="*/ 0 w 8874"/>
                      <a:gd name="connsiteY1" fmla="*/ 5503 h 5503"/>
                      <a:gd name="connsiteX2" fmla="*/ 0 w 8874"/>
                      <a:gd name="connsiteY2" fmla="*/ 4471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1"/>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57" name="Freeform: Shape 6407">
                    <a:extLst>
                      <a:ext uri="{FF2B5EF4-FFF2-40B4-BE49-F238E27FC236}">
                        <a16:creationId xmlns:a16="http://schemas.microsoft.com/office/drawing/2014/main" id="{7D1BEC62-0FFB-47D0-A815-5F3B869F19FD}"/>
                      </a:ext>
                    </a:extLst>
                  </p:cNvPr>
                  <p:cNvSpPr/>
                  <p:nvPr/>
                </p:nvSpPr>
                <p:spPr>
                  <a:xfrm>
                    <a:off x="10768401" y="6187639"/>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58" name="Freeform: Shape 6408">
                    <a:extLst>
                      <a:ext uri="{FF2B5EF4-FFF2-40B4-BE49-F238E27FC236}">
                        <a16:creationId xmlns:a16="http://schemas.microsoft.com/office/drawing/2014/main" id="{2C94BD97-6040-ECDF-4B72-302BA6FF1CE4}"/>
                      </a:ext>
                    </a:extLst>
                  </p:cNvPr>
                  <p:cNvSpPr/>
                  <p:nvPr/>
                </p:nvSpPr>
                <p:spPr>
                  <a:xfrm>
                    <a:off x="10768401" y="6203955"/>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59" name="Freeform: Shape 6409">
                    <a:extLst>
                      <a:ext uri="{FF2B5EF4-FFF2-40B4-BE49-F238E27FC236}">
                        <a16:creationId xmlns:a16="http://schemas.microsoft.com/office/drawing/2014/main" id="{B68E256E-0F39-6903-1C71-35A75C9159B4}"/>
                      </a:ext>
                    </a:extLst>
                  </p:cNvPr>
                  <p:cNvSpPr/>
                  <p:nvPr/>
                </p:nvSpPr>
                <p:spPr>
                  <a:xfrm>
                    <a:off x="10662830" y="5929945"/>
                    <a:ext cx="91173" cy="357028"/>
                  </a:xfrm>
                  <a:custGeom>
                    <a:avLst/>
                    <a:gdLst>
                      <a:gd name="connsiteX0" fmla="*/ 13070 w 13070"/>
                      <a:gd name="connsiteY0" fmla="*/ 51181 h 51181"/>
                      <a:gd name="connsiteX1" fmla="*/ 0 w 13070"/>
                      <a:gd name="connsiteY1" fmla="*/ 44646 h 51181"/>
                      <a:gd name="connsiteX2" fmla="*/ 0 w 13070"/>
                      <a:gd name="connsiteY2" fmla="*/ 0 h 51181"/>
                      <a:gd name="connsiteX3" fmla="*/ 13070 w 13070"/>
                      <a:gd name="connsiteY3" fmla="*/ 6466 h 51181"/>
                      <a:gd name="connsiteX4" fmla="*/ 13070 w 13070"/>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0" y="51181"/>
                        </a:moveTo>
                        <a:lnTo>
                          <a:pt x="0" y="44646"/>
                        </a:lnTo>
                        <a:lnTo>
                          <a:pt x="0" y="0"/>
                        </a:lnTo>
                        <a:lnTo>
                          <a:pt x="13070" y="6466"/>
                        </a:lnTo>
                        <a:lnTo>
                          <a:pt x="13070" y="51181"/>
                        </a:lnTo>
                        <a:close/>
                      </a:path>
                    </a:pathLst>
                  </a:custGeom>
                  <a:solidFill>
                    <a:srgbClr val="64BF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60" name="Freeform: Shape 6410">
                    <a:extLst>
                      <a:ext uri="{FF2B5EF4-FFF2-40B4-BE49-F238E27FC236}">
                        <a16:creationId xmlns:a16="http://schemas.microsoft.com/office/drawing/2014/main" id="{DFDFBE96-C42D-809F-B716-0D29B939F659}"/>
                      </a:ext>
                    </a:extLst>
                  </p:cNvPr>
                  <p:cNvSpPr/>
                  <p:nvPr/>
                </p:nvSpPr>
                <p:spPr>
                  <a:xfrm>
                    <a:off x="10677709" y="5999529"/>
                    <a:ext cx="62379" cy="217862"/>
                  </a:xfrm>
                  <a:custGeom>
                    <a:avLst/>
                    <a:gdLst>
                      <a:gd name="connsiteX0" fmla="*/ 8943 w 8942"/>
                      <a:gd name="connsiteY0" fmla="*/ 31231 h 31231"/>
                      <a:gd name="connsiteX1" fmla="*/ 0 w 8942"/>
                      <a:gd name="connsiteY1" fmla="*/ 26760 h 31231"/>
                      <a:gd name="connsiteX2" fmla="*/ 0 w 8942"/>
                      <a:gd name="connsiteY2" fmla="*/ 0 h 31231"/>
                      <a:gd name="connsiteX3" fmla="*/ 8943 w 8942"/>
                      <a:gd name="connsiteY3" fmla="*/ 4471 h 31231"/>
                      <a:gd name="connsiteX4" fmla="*/ 8943 w 8942"/>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31231">
                        <a:moveTo>
                          <a:pt x="8943" y="31231"/>
                        </a:moveTo>
                        <a:lnTo>
                          <a:pt x="0" y="26760"/>
                        </a:lnTo>
                        <a:lnTo>
                          <a:pt x="0" y="0"/>
                        </a:lnTo>
                        <a:lnTo>
                          <a:pt x="8943" y="4471"/>
                        </a:lnTo>
                        <a:lnTo>
                          <a:pt x="8943" y="31231"/>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61" name="Freeform: Shape 6411">
                    <a:extLst>
                      <a:ext uri="{FF2B5EF4-FFF2-40B4-BE49-F238E27FC236}">
                        <a16:creationId xmlns:a16="http://schemas.microsoft.com/office/drawing/2014/main" id="{D3EFB9DF-620C-4EE7-2814-A349714622E0}"/>
                      </a:ext>
                    </a:extLst>
                  </p:cNvPr>
                  <p:cNvSpPr/>
                  <p:nvPr/>
                </p:nvSpPr>
                <p:spPr>
                  <a:xfrm>
                    <a:off x="10729052" y="5907867"/>
                    <a:ext cx="49423" cy="23033"/>
                  </a:xfrm>
                  <a:custGeom>
                    <a:avLst/>
                    <a:gdLst>
                      <a:gd name="connsiteX0" fmla="*/ 0 w 7085"/>
                      <a:gd name="connsiteY0" fmla="*/ 0 h 3302"/>
                      <a:gd name="connsiteX1" fmla="*/ 7086 w 7085"/>
                      <a:gd name="connsiteY1" fmla="*/ 0 h 3302"/>
                      <a:gd name="connsiteX2" fmla="*/ 7086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6" y="0"/>
                        </a:lnTo>
                        <a:lnTo>
                          <a:pt x="7086"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62" name="Freeform: Shape 6412">
                    <a:extLst>
                      <a:ext uri="{FF2B5EF4-FFF2-40B4-BE49-F238E27FC236}">
                        <a16:creationId xmlns:a16="http://schemas.microsoft.com/office/drawing/2014/main" id="{87070E2E-1FDD-1932-EDC8-9601726EF47E}"/>
                      </a:ext>
                    </a:extLst>
                  </p:cNvPr>
                  <p:cNvSpPr/>
                  <p:nvPr/>
                </p:nvSpPr>
                <p:spPr>
                  <a:xfrm>
                    <a:off x="10728878" y="5917710"/>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3" y="722"/>
                          <a:pt x="576" y="791"/>
                        </a:cubicBezTo>
                        <a:cubicBezTo>
                          <a:pt x="-318" y="1479"/>
                          <a:pt x="-181" y="2373"/>
                          <a:pt x="1057" y="2992"/>
                        </a:cubicBezTo>
                        <a:cubicBezTo>
                          <a:pt x="2433" y="3680"/>
                          <a:pt x="4703" y="3680"/>
                          <a:pt x="6079" y="2992"/>
                        </a:cubicBezTo>
                        <a:cubicBezTo>
                          <a:pt x="7318"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63" name="Freeform: Shape 6413">
                    <a:extLst>
                      <a:ext uri="{FF2B5EF4-FFF2-40B4-BE49-F238E27FC236}">
                        <a16:creationId xmlns:a16="http://schemas.microsoft.com/office/drawing/2014/main" id="{67DFDD2D-080B-0A23-3DA8-AC2A3206F15B}"/>
                      </a:ext>
                    </a:extLst>
                  </p:cNvPr>
                  <p:cNvSpPr/>
                  <p:nvPr/>
                </p:nvSpPr>
                <p:spPr>
                  <a:xfrm>
                    <a:off x="10729052" y="5896595"/>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8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64" name="Freeform: Shape 6414">
                    <a:extLst>
                      <a:ext uri="{FF2B5EF4-FFF2-40B4-BE49-F238E27FC236}">
                        <a16:creationId xmlns:a16="http://schemas.microsoft.com/office/drawing/2014/main" id="{D25C151F-30CB-8900-C351-DA7ABB666B87}"/>
                      </a:ext>
                    </a:extLst>
                  </p:cNvPr>
                  <p:cNvSpPr/>
                  <p:nvPr/>
                </p:nvSpPr>
                <p:spPr>
                  <a:xfrm>
                    <a:off x="10780402" y="5937626"/>
                    <a:ext cx="181392" cy="90693"/>
                  </a:xfrm>
                  <a:custGeom>
                    <a:avLst/>
                    <a:gdLst>
                      <a:gd name="connsiteX0" fmla="*/ 13002 w 26003"/>
                      <a:gd name="connsiteY0" fmla="*/ 13002 h 13001"/>
                      <a:gd name="connsiteX1" fmla="*/ 0 w 26003"/>
                      <a:gd name="connsiteY1" fmla="*/ 6535 h 13001"/>
                      <a:gd name="connsiteX2" fmla="*/ 13002 w 26003"/>
                      <a:gd name="connsiteY2" fmla="*/ 0 h 13001"/>
                      <a:gd name="connsiteX3" fmla="*/ 26003 w 26003"/>
                      <a:gd name="connsiteY3" fmla="*/ 6535 h 13001"/>
                      <a:gd name="connsiteX4" fmla="*/ 13002 w 26003"/>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3" h="13001">
                        <a:moveTo>
                          <a:pt x="13002" y="13002"/>
                        </a:moveTo>
                        <a:lnTo>
                          <a:pt x="0" y="6535"/>
                        </a:lnTo>
                        <a:lnTo>
                          <a:pt x="13002" y="0"/>
                        </a:lnTo>
                        <a:lnTo>
                          <a:pt x="26003" y="6535"/>
                        </a:lnTo>
                        <a:lnTo>
                          <a:pt x="13002" y="13002"/>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65" name="Freeform: Shape 6415">
                    <a:extLst>
                      <a:ext uri="{FF2B5EF4-FFF2-40B4-BE49-F238E27FC236}">
                        <a16:creationId xmlns:a16="http://schemas.microsoft.com/office/drawing/2014/main" id="{8D9AD0A9-79DF-9BEB-A7FB-D1658AD56368}"/>
                      </a:ext>
                    </a:extLst>
                  </p:cNvPr>
                  <p:cNvSpPr/>
                  <p:nvPr/>
                </p:nvSpPr>
                <p:spPr>
                  <a:xfrm>
                    <a:off x="10871101" y="5983213"/>
                    <a:ext cx="90693" cy="357028"/>
                  </a:xfrm>
                  <a:custGeom>
                    <a:avLst/>
                    <a:gdLst>
                      <a:gd name="connsiteX0" fmla="*/ 13002 w 13001"/>
                      <a:gd name="connsiteY0" fmla="*/ 44646 h 51181"/>
                      <a:gd name="connsiteX1" fmla="*/ 0 w 13001"/>
                      <a:gd name="connsiteY1" fmla="*/ 51181 h 51181"/>
                      <a:gd name="connsiteX2" fmla="*/ 0 w 13001"/>
                      <a:gd name="connsiteY2" fmla="*/ 6466 h 51181"/>
                      <a:gd name="connsiteX3" fmla="*/ 13002 w 13001"/>
                      <a:gd name="connsiteY3" fmla="*/ 0 h 51181"/>
                      <a:gd name="connsiteX4" fmla="*/ 13002 w 13001"/>
                      <a:gd name="connsiteY4" fmla="*/ 44646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44646"/>
                        </a:moveTo>
                        <a:lnTo>
                          <a:pt x="0" y="51181"/>
                        </a:lnTo>
                        <a:lnTo>
                          <a:pt x="0" y="6466"/>
                        </a:lnTo>
                        <a:lnTo>
                          <a:pt x="13002" y="0"/>
                        </a:lnTo>
                        <a:lnTo>
                          <a:pt x="13002" y="44646"/>
                        </a:lnTo>
                        <a:close/>
                      </a:path>
                    </a:pathLst>
                  </a:custGeom>
                  <a:solidFill>
                    <a:srgbClr val="4CA66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66" name="Freeform: Shape 6416">
                    <a:extLst>
                      <a:ext uri="{FF2B5EF4-FFF2-40B4-BE49-F238E27FC236}">
                        <a16:creationId xmlns:a16="http://schemas.microsoft.com/office/drawing/2014/main" id="{D2FBDA3F-22B5-DD23-75B1-D461D091D4F5}"/>
                      </a:ext>
                    </a:extLst>
                  </p:cNvPr>
                  <p:cNvSpPr/>
                  <p:nvPr/>
                </p:nvSpPr>
                <p:spPr>
                  <a:xfrm>
                    <a:off x="10885493" y="6175641"/>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67" name="Freeform: Shape 6417">
                    <a:extLst>
                      <a:ext uri="{FF2B5EF4-FFF2-40B4-BE49-F238E27FC236}">
                        <a16:creationId xmlns:a16="http://schemas.microsoft.com/office/drawing/2014/main" id="{8965B6B7-60CB-FC5D-00B5-C39C7588A560}"/>
                      </a:ext>
                    </a:extLst>
                  </p:cNvPr>
                  <p:cNvSpPr/>
                  <p:nvPr/>
                </p:nvSpPr>
                <p:spPr>
                  <a:xfrm>
                    <a:off x="10885493" y="6191957"/>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68" name="Freeform: Shape 6418">
                    <a:extLst>
                      <a:ext uri="{FF2B5EF4-FFF2-40B4-BE49-F238E27FC236}">
                        <a16:creationId xmlns:a16="http://schemas.microsoft.com/office/drawing/2014/main" id="{20B45A94-2F71-584D-8434-7B3502871B53}"/>
                      </a:ext>
                    </a:extLst>
                  </p:cNvPr>
                  <p:cNvSpPr/>
                  <p:nvPr/>
                </p:nvSpPr>
                <p:spPr>
                  <a:xfrm>
                    <a:off x="10885493" y="6208274"/>
                    <a:ext cx="61903" cy="38387"/>
                  </a:xfrm>
                  <a:custGeom>
                    <a:avLst/>
                    <a:gdLst>
                      <a:gd name="connsiteX0" fmla="*/ 8874 w 8874"/>
                      <a:gd name="connsiteY0" fmla="*/ 1101 h 5503"/>
                      <a:gd name="connsiteX1" fmla="*/ 0 w 8874"/>
                      <a:gd name="connsiteY1" fmla="*/ 5503 h 5503"/>
                      <a:gd name="connsiteX2" fmla="*/ 0 w 8874"/>
                      <a:gd name="connsiteY2" fmla="*/ 4471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1"/>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69" name="Freeform: Shape 6419">
                    <a:extLst>
                      <a:ext uri="{FF2B5EF4-FFF2-40B4-BE49-F238E27FC236}">
                        <a16:creationId xmlns:a16="http://schemas.microsoft.com/office/drawing/2014/main" id="{2C07D40A-CD42-9AFD-DCDC-FD092A925BB8}"/>
                      </a:ext>
                    </a:extLst>
                  </p:cNvPr>
                  <p:cNvSpPr/>
                  <p:nvPr/>
                </p:nvSpPr>
                <p:spPr>
                  <a:xfrm>
                    <a:off x="10885493" y="6224590"/>
                    <a:ext cx="61903" cy="38387"/>
                  </a:xfrm>
                  <a:custGeom>
                    <a:avLst/>
                    <a:gdLst>
                      <a:gd name="connsiteX0" fmla="*/ 8874 w 8874"/>
                      <a:gd name="connsiteY0" fmla="*/ 1101 h 5503"/>
                      <a:gd name="connsiteX1" fmla="*/ 0 w 8874"/>
                      <a:gd name="connsiteY1" fmla="*/ 5503 h 5503"/>
                      <a:gd name="connsiteX2" fmla="*/ 0 w 8874"/>
                      <a:gd name="connsiteY2" fmla="*/ 4471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1"/>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70" name="Freeform: Shape 6420">
                    <a:extLst>
                      <a:ext uri="{FF2B5EF4-FFF2-40B4-BE49-F238E27FC236}">
                        <a16:creationId xmlns:a16="http://schemas.microsoft.com/office/drawing/2014/main" id="{A098FE78-FFB2-AE48-58AE-CAFA0653A9EE}"/>
                      </a:ext>
                    </a:extLst>
                  </p:cNvPr>
                  <p:cNvSpPr/>
                  <p:nvPr/>
                </p:nvSpPr>
                <p:spPr>
                  <a:xfrm>
                    <a:off x="10885493" y="6240907"/>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71" name="Freeform: Shape 6421">
                    <a:extLst>
                      <a:ext uri="{FF2B5EF4-FFF2-40B4-BE49-F238E27FC236}">
                        <a16:creationId xmlns:a16="http://schemas.microsoft.com/office/drawing/2014/main" id="{F2AF52BF-FC88-EA84-2A9A-5D030E892EF5}"/>
                      </a:ext>
                    </a:extLst>
                  </p:cNvPr>
                  <p:cNvSpPr/>
                  <p:nvPr/>
                </p:nvSpPr>
                <p:spPr>
                  <a:xfrm>
                    <a:off x="10885493" y="6257223"/>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72" name="Freeform: Shape 6422">
                    <a:extLst>
                      <a:ext uri="{FF2B5EF4-FFF2-40B4-BE49-F238E27FC236}">
                        <a16:creationId xmlns:a16="http://schemas.microsoft.com/office/drawing/2014/main" id="{93EAE97E-6D7C-D809-2FBD-984700117FE7}"/>
                      </a:ext>
                    </a:extLst>
                  </p:cNvPr>
                  <p:cNvSpPr/>
                  <p:nvPr/>
                </p:nvSpPr>
                <p:spPr>
                  <a:xfrm>
                    <a:off x="10780402" y="5983213"/>
                    <a:ext cx="90693" cy="357028"/>
                  </a:xfrm>
                  <a:custGeom>
                    <a:avLst/>
                    <a:gdLst>
                      <a:gd name="connsiteX0" fmla="*/ 13002 w 13001"/>
                      <a:gd name="connsiteY0" fmla="*/ 51181 h 51181"/>
                      <a:gd name="connsiteX1" fmla="*/ 0 w 13001"/>
                      <a:gd name="connsiteY1" fmla="*/ 44646 h 51181"/>
                      <a:gd name="connsiteX2" fmla="*/ 0 w 13001"/>
                      <a:gd name="connsiteY2" fmla="*/ 0 h 51181"/>
                      <a:gd name="connsiteX3" fmla="*/ 13002 w 13001"/>
                      <a:gd name="connsiteY3" fmla="*/ 6466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646"/>
                        </a:lnTo>
                        <a:lnTo>
                          <a:pt x="0" y="0"/>
                        </a:lnTo>
                        <a:lnTo>
                          <a:pt x="13002" y="6466"/>
                        </a:lnTo>
                        <a:lnTo>
                          <a:pt x="13002" y="51181"/>
                        </a:lnTo>
                        <a:close/>
                      </a:path>
                    </a:pathLst>
                  </a:custGeom>
                  <a:solidFill>
                    <a:srgbClr val="64BF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73" name="Freeform: Shape 6423">
                    <a:extLst>
                      <a:ext uri="{FF2B5EF4-FFF2-40B4-BE49-F238E27FC236}">
                        <a16:creationId xmlns:a16="http://schemas.microsoft.com/office/drawing/2014/main" id="{AD29692C-5B6E-E23B-A685-F2C1077B03DC}"/>
                      </a:ext>
                    </a:extLst>
                  </p:cNvPr>
                  <p:cNvSpPr/>
                  <p:nvPr/>
                </p:nvSpPr>
                <p:spPr>
                  <a:xfrm>
                    <a:off x="10795273" y="6052797"/>
                    <a:ext cx="61903" cy="217862"/>
                  </a:xfrm>
                  <a:custGeom>
                    <a:avLst/>
                    <a:gdLst>
                      <a:gd name="connsiteX0" fmla="*/ 8874 w 8874"/>
                      <a:gd name="connsiteY0" fmla="*/ 31231 h 31231"/>
                      <a:gd name="connsiteX1" fmla="*/ 0 w 8874"/>
                      <a:gd name="connsiteY1" fmla="*/ 26760 h 31231"/>
                      <a:gd name="connsiteX2" fmla="*/ 0 w 8874"/>
                      <a:gd name="connsiteY2" fmla="*/ 0 h 31231"/>
                      <a:gd name="connsiteX3" fmla="*/ 8874 w 8874"/>
                      <a:gd name="connsiteY3" fmla="*/ 4471 h 31231"/>
                      <a:gd name="connsiteX4" fmla="*/ 8874 w 8874"/>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31231">
                        <a:moveTo>
                          <a:pt x="8874" y="31231"/>
                        </a:moveTo>
                        <a:lnTo>
                          <a:pt x="0" y="26760"/>
                        </a:lnTo>
                        <a:lnTo>
                          <a:pt x="0" y="0"/>
                        </a:lnTo>
                        <a:lnTo>
                          <a:pt x="8874" y="4471"/>
                        </a:lnTo>
                        <a:lnTo>
                          <a:pt x="8874" y="31231"/>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74" name="Freeform: Shape 6424">
                    <a:extLst>
                      <a:ext uri="{FF2B5EF4-FFF2-40B4-BE49-F238E27FC236}">
                        <a16:creationId xmlns:a16="http://schemas.microsoft.com/office/drawing/2014/main" id="{3A309D26-9C16-6342-A667-0EAF93E06032}"/>
                      </a:ext>
                    </a:extLst>
                  </p:cNvPr>
                  <p:cNvSpPr/>
                  <p:nvPr/>
                </p:nvSpPr>
                <p:spPr>
                  <a:xfrm>
                    <a:off x="10846623" y="5961135"/>
                    <a:ext cx="49423" cy="23033"/>
                  </a:xfrm>
                  <a:custGeom>
                    <a:avLst/>
                    <a:gdLst>
                      <a:gd name="connsiteX0" fmla="*/ 0 w 7085"/>
                      <a:gd name="connsiteY0" fmla="*/ 0 h 3302"/>
                      <a:gd name="connsiteX1" fmla="*/ 7086 w 7085"/>
                      <a:gd name="connsiteY1" fmla="*/ 0 h 3302"/>
                      <a:gd name="connsiteX2" fmla="*/ 7086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6" y="0"/>
                        </a:lnTo>
                        <a:lnTo>
                          <a:pt x="7086"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75" name="Freeform: Shape 6425">
                    <a:extLst>
                      <a:ext uri="{FF2B5EF4-FFF2-40B4-BE49-F238E27FC236}">
                        <a16:creationId xmlns:a16="http://schemas.microsoft.com/office/drawing/2014/main" id="{FC7DC482-43DD-9674-A47E-1A8AF3525AB4}"/>
                      </a:ext>
                    </a:extLst>
                  </p:cNvPr>
                  <p:cNvSpPr/>
                  <p:nvPr/>
                </p:nvSpPr>
                <p:spPr>
                  <a:xfrm>
                    <a:off x="10845967" y="5970978"/>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3" y="722"/>
                          <a:pt x="576" y="791"/>
                        </a:cubicBezTo>
                        <a:cubicBezTo>
                          <a:pt x="-318" y="1479"/>
                          <a:pt x="-181" y="2373"/>
                          <a:pt x="1057" y="2992"/>
                        </a:cubicBezTo>
                        <a:cubicBezTo>
                          <a:pt x="2433" y="3680"/>
                          <a:pt x="4703" y="3680"/>
                          <a:pt x="6079" y="2992"/>
                        </a:cubicBezTo>
                        <a:cubicBezTo>
                          <a:pt x="7318"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76" name="Freeform: Shape 6426">
                    <a:extLst>
                      <a:ext uri="{FF2B5EF4-FFF2-40B4-BE49-F238E27FC236}">
                        <a16:creationId xmlns:a16="http://schemas.microsoft.com/office/drawing/2014/main" id="{6790E799-8012-DA0A-D9D7-F227CB778113}"/>
                      </a:ext>
                    </a:extLst>
                  </p:cNvPr>
                  <p:cNvSpPr/>
                  <p:nvPr/>
                </p:nvSpPr>
                <p:spPr>
                  <a:xfrm>
                    <a:off x="10846141" y="5949863"/>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8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77" name="Freeform: Shape 6427">
                    <a:extLst>
                      <a:ext uri="{FF2B5EF4-FFF2-40B4-BE49-F238E27FC236}">
                        <a16:creationId xmlns:a16="http://schemas.microsoft.com/office/drawing/2014/main" id="{D7642579-0B34-1B62-2FF8-84F8C918BF94}"/>
                      </a:ext>
                    </a:extLst>
                  </p:cNvPr>
                  <p:cNvSpPr/>
                  <p:nvPr/>
                </p:nvSpPr>
                <p:spPr>
                  <a:xfrm>
                    <a:off x="10889809" y="5992330"/>
                    <a:ext cx="181392" cy="90693"/>
                  </a:xfrm>
                  <a:custGeom>
                    <a:avLst/>
                    <a:gdLst>
                      <a:gd name="connsiteX0" fmla="*/ 13002 w 26003"/>
                      <a:gd name="connsiteY0" fmla="*/ 13002 h 13001"/>
                      <a:gd name="connsiteX1" fmla="*/ 0 w 26003"/>
                      <a:gd name="connsiteY1" fmla="*/ 6535 h 13001"/>
                      <a:gd name="connsiteX2" fmla="*/ 13002 w 26003"/>
                      <a:gd name="connsiteY2" fmla="*/ 0 h 13001"/>
                      <a:gd name="connsiteX3" fmla="*/ 26003 w 26003"/>
                      <a:gd name="connsiteY3" fmla="*/ 6535 h 13001"/>
                      <a:gd name="connsiteX4" fmla="*/ 13002 w 26003"/>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3" h="13001">
                        <a:moveTo>
                          <a:pt x="13002" y="13002"/>
                        </a:moveTo>
                        <a:lnTo>
                          <a:pt x="0" y="6535"/>
                        </a:lnTo>
                        <a:lnTo>
                          <a:pt x="13002" y="0"/>
                        </a:lnTo>
                        <a:lnTo>
                          <a:pt x="26003" y="6535"/>
                        </a:lnTo>
                        <a:lnTo>
                          <a:pt x="13002" y="13002"/>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78" name="Freeform: Shape 6428">
                    <a:extLst>
                      <a:ext uri="{FF2B5EF4-FFF2-40B4-BE49-F238E27FC236}">
                        <a16:creationId xmlns:a16="http://schemas.microsoft.com/office/drawing/2014/main" id="{B62C5842-8C18-8479-6AC8-F4106F9FF32E}"/>
                      </a:ext>
                    </a:extLst>
                  </p:cNvPr>
                  <p:cNvSpPr/>
                  <p:nvPr/>
                </p:nvSpPr>
                <p:spPr>
                  <a:xfrm>
                    <a:off x="10980508" y="6037919"/>
                    <a:ext cx="90693" cy="357028"/>
                  </a:xfrm>
                  <a:custGeom>
                    <a:avLst/>
                    <a:gdLst>
                      <a:gd name="connsiteX0" fmla="*/ 13002 w 13001"/>
                      <a:gd name="connsiteY0" fmla="*/ 44646 h 51181"/>
                      <a:gd name="connsiteX1" fmla="*/ 0 w 13001"/>
                      <a:gd name="connsiteY1" fmla="*/ 51181 h 51181"/>
                      <a:gd name="connsiteX2" fmla="*/ 0 w 13001"/>
                      <a:gd name="connsiteY2" fmla="*/ 6466 h 51181"/>
                      <a:gd name="connsiteX3" fmla="*/ 13002 w 13001"/>
                      <a:gd name="connsiteY3" fmla="*/ 0 h 51181"/>
                      <a:gd name="connsiteX4" fmla="*/ 13002 w 13001"/>
                      <a:gd name="connsiteY4" fmla="*/ 44646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44646"/>
                        </a:moveTo>
                        <a:lnTo>
                          <a:pt x="0" y="51181"/>
                        </a:lnTo>
                        <a:lnTo>
                          <a:pt x="0" y="6466"/>
                        </a:lnTo>
                        <a:lnTo>
                          <a:pt x="13002" y="0"/>
                        </a:lnTo>
                        <a:lnTo>
                          <a:pt x="13002" y="44646"/>
                        </a:lnTo>
                        <a:close/>
                      </a:path>
                    </a:pathLst>
                  </a:custGeom>
                  <a:solidFill>
                    <a:srgbClr val="4CA66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79" name="Freeform: Shape 6429">
                    <a:extLst>
                      <a:ext uri="{FF2B5EF4-FFF2-40B4-BE49-F238E27FC236}">
                        <a16:creationId xmlns:a16="http://schemas.microsoft.com/office/drawing/2014/main" id="{15A69397-A6DE-A475-8991-742997267F1D}"/>
                      </a:ext>
                    </a:extLst>
                  </p:cNvPr>
                  <p:cNvSpPr/>
                  <p:nvPr/>
                </p:nvSpPr>
                <p:spPr>
                  <a:xfrm>
                    <a:off x="10994907" y="6230345"/>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80" name="Freeform: Shape 6430">
                    <a:extLst>
                      <a:ext uri="{FF2B5EF4-FFF2-40B4-BE49-F238E27FC236}">
                        <a16:creationId xmlns:a16="http://schemas.microsoft.com/office/drawing/2014/main" id="{202D93AE-9D98-EB92-2563-8F3E5F85B131}"/>
                      </a:ext>
                    </a:extLst>
                  </p:cNvPr>
                  <p:cNvSpPr/>
                  <p:nvPr/>
                </p:nvSpPr>
                <p:spPr>
                  <a:xfrm>
                    <a:off x="10994907" y="6246661"/>
                    <a:ext cx="61903" cy="38387"/>
                  </a:xfrm>
                  <a:custGeom>
                    <a:avLst/>
                    <a:gdLst>
                      <a:gd name="connsiteX0" fmla="*/ 8874 w 8874"/>
                      <a:gd name="connsiteY0" fmla="*/ 1101 h 5503"/>
                      <a:gd name="connsiteX1" fmla="*/ 0 w 8874"/>
                      <a:gd name="connsiteY1" fmla="*/ 5503 h 5503"/>
                      <a:gd name="connsiteX2" fmla="*/ 0 w 8874"/>
                      <a:gd name="connsiteY2" fmla="*/ 4472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2"/>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81" name="Freeform: Shape 6431">
                    <a:extLst>
                      <a:ext uri="{FF2B5EF4-FFF2-40B4-BE49-F238E27FC236}">
                        <a16:creationId xmlns:a16="http://schemas.microsoft.com/office/drawing/2014/main" id="{DB1149F5-6D50-DD5E-B739-A183D892E299}"/>
                      </a:ext>
                    </a:extLst>
                  </p:cNvPr>
                  <p:cNvSpPr/>
                  <p:nvPr/>
                </p:nvSpPr>
                <p:spPr>
                  <a:xfrm>
                    <a:off x="10994907" y="6262977"/>
                    <a:ext cx="61903" cy="38387"/>
                  </a:xfrm>
                  <a:custGeom>
                    <a:avLst/>
                    <a:gdLst>
                      <a:gd name="connsiteX0" fmla="*/ 8874 w 8874"/>
                      <a:gd name="connsiteY0" fmla="*/ 1101 h 5503"/>
                      <a:gd name="connsiteX1" fmla="*/ 0 w 8874"/>
                      <a:gd name="connsiteY1" fmla="*/ 5503 h 5503"/>
                      <a:gd name="connsiteX2" fmla="*/ 0 w 8874"/>
                      <a:gd name="connsiteY2" fmla="*/ 4471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1"/>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82" name="Freeform: Shape 6432">
                    <a:extLst>
                      <a:ext uri="{FF2B5EF4-FFF2-40B4-BE49-F238E27FC236}">
                        <a16:creationId xmlns:a16="http://schemas.microsoft.com/office/drawing/2014/main" id="{A1C828BD-D46D-3733-C1D7-9BFC305370CA}"/>
                      </a:ext>
                    </a:extLst>
                  </p:cNvPr>
                  <p:cNvSpPr/>
                  <p:nvPr/>
                </p:nvSpPr>
                <p:spPr>
                  <a:xfrm>
                    <a:off x="10994907" y="6279294"/>
                    <a:ext cx="61903" cy="38387"/>
                  </a:xfrm>
                  <a:custGeom>
                    <a:avLst/>
                    <a:gdLst>
                      <a:gd name="connsiteX0" fmla="*/ 8874 w 8874"/>
                      <a:gd name="connsiteY0" fmla="*/ 1101 h 5503"/>
                      <a:gd name="connsiteX1" fmla="*/ 0 w 8874"/>
                      <a:gd name="connsiteY1" fmla="*/ 5503 h 5503"/>
                      <a:gd name="connsiteX2" fmla="*/ 0 w 8874"/>
                      <a:gd name="connsiteY2" fmla="*/ 4471 h 5503"/>
                      <a:gd name="connsiteX3" fmla="*/ 8874 w 8874"/>
                      <a:gd name="connsiteY3" fmla="*/ 0 h 5503"/>
                      <a:gd name="connsiteX4" fmla="*/ 8874 w 8874"/>
                      <a:gd name="connsiteY4" fmla="*/ 1101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101"/>
                        </a:moveTo>
                        <a:lnTo>
                          <a:pt x="0" y="5503"/>
                        </a:lnTo>
                        <a:lnTo>
                          <a:pt x="0" y="4471"/>
                        </a:lnTo>
                        <a:lnTo>
                          <a:pt x="8874" y="0"/>
                        </a:lnTo>
                        <a:lnTo>
                          <a:pt x="8874" y="1101"/>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83" name="Freeform: Shape 6435">
                    <a:extLst>
                      <a:ext uri="{FF2B5EF4-FFF2-40B4-BE49-F238E27FC236}">
                        <a16:creationId xmlns:a16="http://schemas.microsoft.com/office/drawing/2014/main" id="{6178177E-54F8-EBB6-ACFD-1D0EA27119AF}"/>
                      </a:ext>
                    </a:extLst>
                  </p:cNvPr>
                  <p:cNvSpPr/>
                  <p:nvPr/>
                </p:nvSpPr>
                <p:spPr>
                  <a:xfrm>
                    <a:off x="10889809" y="6037919"/>
                    <a:ext cx="90693" cy="357028"/>
                  </a:xfrm>
                  <a:custGeom>
                    <a:avLst/>
                    <a:gdLst>
                      <a:gd name="connsiteX0" fmla="*/ 13002 w 13001"/>
                      <a:gd name="connsiteY0" fmla="*/ 51181 h 51181"/>
                      <a:gd name="connsiteX1" fmla="*/ 0 w 13001"/>
                      <a:gd name="connsiteY1" fmla="*/ 44646 h 51181"/>
                      <a:gd name="connsiteX2" fmla="*/ 0 w 13001"/>
                      <a:gd name="connsiteY2" fmla="*/ 0 h 51181"/>
                      <a:gd name="connsiteX3" fmla="*/ 13002 w 13001"/>
                      <a:gd name="connsiteY3" fmla="*/ 6466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646"/>
                        </a:lnTo>
                        <a:lnTo>
                          <a:pt x="0" y="0"/>
                        </a:lnTo>
                        <a:lnTo>
                          <a:pt x="13002" y="6466"/>
                        </a:lnTo>
                        <a:lnTo>
                          <a:pt x="13002" y="51181"/>
                        </a:lnTo>
                        <a:close/>
                      </a:path>
                    </a:pathLst>
                  </a:custGeom>
                  <a:solidFill>
                    <a:srgbClr val="64BF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84" name="Freeform: Shape 6436">
                    <a:extLst>
                      <a:ext uri="{FF2B5EF4-FFF2-40B4-BE49-F238E27FC236}">
                        <a16:creationId xmlns:a16="http://schemas.microsoft.com/office/drawing/2014/main" id="{558D4FE1-859B-5AAC-5EF6-11F01589E91B}"/>
                      </a:ext>
                    </a:extLst>
                  </p:cNvPr>
                  <p:cNvSpPr/>
                  <p:nvPr/>
                </p:nvSpPr>
                <p:spPr>
                  <a:xfrm>
                    <a:off x="10904690" y="6107501"/>
                    <a:ext cx="61903" cy="217862"/>
                  </a:xfrm>
                  <a:custGeom>
                    <a:avLst/>
                    <a:gdLst>
                      <a:gd name="connsiteX0" fmla="*/ 8874 w 8874"/>
                      <a:gd name="connsiteY0" fmla="*/ 31231 h 31231"/>
                      <a:gd name="connsiteX1" fmla="*/ 0 w 8874"/>
                      <a:gd name="connsiteY1" fmla="*/ 26760 h 31231"/>
                      <a:gd name="connsiteX2" fmla="*/ 0 w 8874"/>
                      <a:gd name="connsiteY2" fmla="*/ 0 h 31231"/>
                      <a:gd name="connsiteX3" fmla="*/ 8874 w 8874"/>
                      <a:gd name="connsiteY3" fmla="*/ 4471 h 31231"/>
                      <a:gd name="connsiteX4" fmla="*/ 8874 w 8874"/>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31231">
                        <a:moveTo>
                          <a:pt x="8874" y="31231"/>
                        </a:moveTo>
                        <a:lnTo>
                          <a:pt x="0" y="26760"/>
                        </a:lnTo>
                        <a:lnTo>
                          <a:pt x="0" y="0"/>
                        </a:lnTo>
                        <a:lnTo>
                          <a:pt x="8874" y="4471"/>
                        </a:lnTo>
                        <a:lnTo>
                          <a:pt x="8874" y="31231"/>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85" name="Freeform: Shape 6437">
                    <a:extLst>
                      <a:ext uri="{FF2B5EF4-FFF2-40B4-BE49-F238E27FC236}">
                        <a16:creationId xmlns:a16="http://schemas.microsoft.com/office/drawing/2014/main" id="{6D896D19-601C-C6E9-2717-F3B73B90B7AA}"/>
                      </a:ext>
                    </a:extLst>
                  </p:cNvPr>
                  <p:cNvSpPr/>
                  <p:nvPr/>
                </p:nvSpPr>
                <p:spPr>
                  <a:xfrm>
                    <a:off x="10956037" y="6015846"/>
                    <a:ext cx="49423" cy="23033"/>
                  </a:xfrm>
                  <a:custGeom>
                    <a:avLst/>
                    <a:gdLst>
                      <a:gd name="connsiteX0" fmla="*/ 0 w 7085"/>
                      <a:gd name="connsiteY0" fmla="*/ 0 h 3302"/>
                      <a:gd name="connsiteX1" fmla="*/ 7085 w 7085"/>
                      <a:gd name="connsiteY1" fmla="*/ 0 h 3302"/>
                      <a:gd name="connsiteX2" fmla="*/ 7085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5" y="0"/>
                        </a:lnTo>
                        <a:lnTo>
                          <a:pt x="7085"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86" name="Freeform: Shape 6438">
                    <a:extLst>
                      <a:ext uri="{FF2B5EF4-FFF2-40B4-BE49-F238E27FC236}">
                        <a16:creationId xmlns:a16="http://schemas.microsoft.com/office/drawing/2014/main" id="{7B194264-901F-A2A7-B3DD-A81F1DC4E500}"/>
                      </a:ext>
                    </a:extLst>
                  </p:cNvPr>
                  <p:cNvSpPr/>
                  <p:nvPr/>
                </p:nvSpPr>
                <p:spPr>
                  <a:xfrm>
                    <a:off x="10955374" y="6025682"/>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3" y="722"/>
                          <a:pt x="576" y="791"/>
                        </a:cubicBezTo>
                        <a:cubicBezTo>
                          <a:pt x="-318" y="1479"/>
                          <a:pt x="-181" y="2373"/>
                          <a:pt x="1057" y="2992"/>
                        </a:cubicBezTo>
                        <a:cubicBezTo>
                          <a:pt x="2433" y="3680"/>
                          <a:pt x="4703" y="3680"/>
                          <a:pt x="6079" y="2992"/>
                        </a:cubicBezTo>
                        <a:cubicBezTo>
                          <a:pt x="7318"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87" name="Freeform: Shape 6439">
                    <a:extLst>
                      <a:ext uri="{FF2B5EF4-FFF2-40B4-BE49-F238E27FC236}">
                        <a16:creationId xmlns:a16="http://schemas.microsoft.com/office/drawing/2014/main" id="{FFDF6DF4-227A-22E3-7882-26EF33EFE464}"/>
                      </a:ext>
                    </a:extLst>
                  </p:cNvPr>
                  <p:cNvSpPr/>
                  <p:nvPr/>
                </p:nvSpPr>
                <p:spPr>
                  <a:xfrm>
                    <a:off x="10955557" y="6004567"/>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8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88" name="Freeform: Shape 6440">
                    <a:extLst>
                      <a:ext uri="{FF2B5EF4-FFF2-40B4-BE49-F238E27FC236}">
                        <a16:creationId xmlns:a16="http://schemas.microsoft.com/office/drawing/2014/main" id="{C833BBF8-38AE-24CC-0426-B91BA23C9F8B}"/>
                      </a:ext>
                    </a:extLst>
                  </p:cNvPr>
                  <p:cNvSpPr/>
                  <p:nvPr/>
                </p:nvSpPr>
                <p:spPr>
                  <a:xfrm>
                    <a:off x="11004987" y="6049434"/>
                    <a:ext cx="181866" cy="91173"/>
                  </a:xfrm>
                  <a:custGeom>
                    <a:avLst/>
                    <a:gdLst>
                      <a:gd name="connsiteX0" fmla="*/ 13070 w 26071"/>
                      <a:gd name="connsiteY0" fmla="*/ 13070 h 13070"/>
                      <a:gd name="connsiteX1" fmla="*/ 0 w 26071"/>
                      <a:gd name="connsiteY1" fmla="*/ 6535 h 13070"/>
                      <a:gd name="connsiteX2" fmla="*/ 13070 w 26071"/>
                      <a:gd name="connsiteY2" fmla="*/ 0 h 13070"/>
                      <a:gd name="connsiteX3" fmla="*/ 26072 w 26071"/>
                      <a:gd name="connsiteY3" fmla="*/ 6535 h 13070"/>
                      <a:gd name="connsiteX4" fmla="*/ 13070 w 26071"/>
                      <a:gd name="connsiteY4" fmla="*/ 13070 h 1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1" h="13070">
                        <a:moveTo>
                          <a:pt x="13070" y="13070"/>
                        </a:moveTo>
                        <a:lnTo>
                          <a:pt x="0" y="6535"/>
                        </a:lnTo>
                        <a:lnTo>
                          <a:pt x="13070" y="0"/>
                        </a:lnTo>
                        <a:lnTo>
                          <a:pt x="26072" y="6535"/>
                        </a:lnTo>
                        <a:lnTo>
                          <a:pt x="13070" y="13070"/>
                        </a:lnTo>
                        <a:close/>
                      </a:path>
                    </a:pathLst>
                  </a:custGeom>
                  <a:solidFill>
                    <a:srgbClr val="EFE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89" name="Freeform: Shape 6441">
                    <a:extLst>
                      <a:ext uri="{FF2B5EF4-FFF2-40B4-BE49-F238E27FC236}">
                        <a16:creationId xmlns:a16="http://schemas.microsoft.com/office/drawing/2014/main" id="{F3FFF0D8-66BC-873F-BC3D-F37998E5B24D}"/>
                      </a:ext>
                    </a:extLst>
                  </p:cNvPr>
                  <p:cNvSpPr/>
                  <p:nvPr/>
                </p:nvSpPr>
                <p:spPr>
                  <a:xfrm>
                    <a:off x="11096159" y="6095021"/>
                    <a:ext cx="90693" cy="357028"/>
                  </a:xfrm>
                  <a:custGeom>
                    <a:avLst/>
                    <a:gdLst>
                      <a:gd name="connsiteX0" fmla="*/ 13002 w 13001"/>
                      <a:gd name="connsiteY0" fmla="*/ 44646 h 51181"/>
                      <a:gd name="connsiteX1" fmla="*/ 0 w 13001"/>
                      <a:gd name="connsiteY1" fmla="*/ 51181 h 51181"/>
                      <a:gd name="connsiteX2" fmla="*/ 0 w 13001"/>
                      <a:gd name="connsiteY2" fmla="*/ 6535 h 51181"/>
                      <a:gd name="connsiteX3" fmla="*/ 13002 w 13001"/>
                      <a:gd name="connsiteY3" fmla="*/ 0 h 51181"/>
                      <a:gd name="connsiteX4" fmla="*/ 13002 w 13001"/>
                      <a:gd name="connsiteY4" fmla="*/ 44646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44646"/>
                        </a:moveTo>
                        <a:lnTo>
                          <a:pt x="0" y="51181"/>
                        </a:lnTo>
                        <a:lnTo>
                          <a:pt x="0" y="6535"/>
                        </a:lnTo>
                        <a:lnTo>
                          <a:pt x="13002" y="0"/>
                        </a:lnTo>
                        <a:lnTo>
                          <a:pt x="13002" y="44646"/>
                        </a:lnTo>
                        <a:close/>
                      </a:path>
                    </a:pathLst>
                  </a:custGeom>
                  <a:solidFill>
                    <a:srgbClr val="A69E4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90" name="Freeform: Shape 6442">
                    <a:extLst>
                      <a:ext uri="{FF2B5EF4-FFF2-40B4-BE49-F238E27FC236}">
                        <a16:creationId xmlns:a16="http://schemas.microsoft.com/office/drawing/2014/main" id="{82E3E60A-20ED-41ED-B2C6-488FC625D360}"/>
                      </a:ext>
                    </a:extLst>
                  </p:cNvPr>
                  <p:cNvSpPr/>
                  <p:nvPr/>
                </p:nvSpPr>
                <p:spPr>
                  <a:xfrm>
                    <a:off x="11110558" y="6287931"/>
                    <a:ext cx="61903" cy="38387"/>
                  </a:xfrm>
                  <a:custGeom>
                    <a:avLst/>
                    <a:gdLst>
                      <a:gd name="connsiteX0" fmla="*/ 8874 w 8874"/>
                      <a:gd name="connsiteY0" fmla="*/ 1032 h 5503"/>
                      <a:gd name="connsiteX1" fmla="*/ 0 w 8874"/>
                      <a:gd name="connsiteY1" fmla="*/ 5503 h 5503"/>
                      <a:gd name="connsiteX2" fmla="*/ 0 w 8874"/>
                      <a:gd name="connsiteY2" fmla="*/ 4403 h 5503"/>
                      <a:gd name="connsiteX3" fmla="*/ 8874 w 8874"/>
                      <a:gd name="connsiteY3" fmla="*/ 0 h 5503"/>
                      <a:gd name="connsiteX4" fmla="*/ 8874 w 8874"/>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5503">
                        <a:moveTo>
                          <a:pt x="8874" y="1032"/>
                        </a:moveTo>
                        <a:lnTo>
                          <a:pt x="0" y="5503"/>
                        </a:lnTo>
                        <a:lnTo>
                          <a:pt x="0" y="4403"/>
                        </a:lnTo>
                        <a:lnTo>
                          <a:pt x="8874" y="0"/>
                        </a:lnTo>
                        <a:lnTo>
                          <a:pt x="8874" y="1032"/>
                        </a:lnTo>
                        <a:close/>
                      </a:path>
                    </a:pathLst>
                  </a:custGeom>
                  <a:solidFill>
                    <a:srgbClr val="7E783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91" name="Freeform: Shape 6448">
                    <a:extLst>
                      <a:ext uri="{FF2B5EF4-FFF2-40B4-BE49-F238E27FC236}">
                        <a16:creationId xmlns:a16="http://schemas.microsoft.com/office/drawing/2014/main" id="{B55061BB-51F8-E83D-6BC4-270EB3656A53}"/>
                      </a:ext>
                    </a:extLst>
                  </p:cNvPr>
                  <p:cNvSpPr/>
                  <p:nvPr/>
                </p:nvSpPr>
                <p:spPr>
                  <a:xfrm>
                    <a:off x="11004987" y="6095021"/>
                    <a:ext cx="91173" cy="357028"/>
                  </a:xfrm>
                  <a:custGeom>
                    <a:avLst/>
                    <a:gdLst>
                      <a:gd name="connsiteX0" fmla="*/ 13070 w 13070"/>
                      <a:gd name="connsiteY0" fmla="*/ 51181 h 51181"/>
                      <a:gd name="connsiteX1" fmla="*/ 0 w 13070"/>
                      <a:gd name="connsiteY1" fmla="*/ 44646 h 51181"/>
                      <a:gd name="connsiteX2" fmla="*/ 0 w 13070"/>
                      <a:gd name="connsiteY2" fmla="*/ 0 h 51181"/>
                      <a:gd name="connsiteX3" fmla="*/ 13070 w 13070"/>
                      <a:gd name="connsiteY3" fmla="*/ 6535 h 51181"/>
                      <a:gd name="connsiteX4" fmla="*/ 13070 w 13070"/>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0" y="51181"/>
                        </a:moveTo>
                        <a:lnTo>
                          <a:pt x="0" y="44646"/>
                        </a:lnTo>
                        <a:lnTo>
                          <a:pt x="0" y="0"/>
                        </a:lnTo>
                        <a:lnTo>
                          <a:pt x="13070" y="6535"/>
                        </a:lnTo>
                        <a:lnTo>
                          <a:pt x="13070" y="51181"/>
                        </a:lnTo>
                        <a:close/>
                      </a:path>
                    </a:pathLst>
                  </a:custGeom>
                  <a:solidFill>
                    <a:srgbClr val="C8BE5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92" name="Freeform: Shape 6449">
                    <a:extLst>
                      <a:ext uri="{FF2B5EF4-FFF2-40B4-BE49-F238E27FC236}">
                        <a16:creationId xmlns:a16="http://schemas.microsoft.com/office/drawing/2014/main" id="{AA03C4A3-8DDE-F0CF-123E-4B9E6DEE864D}"/>
                      </a:ext>
                    </a:extLst>
                  </p:cNvPr>
                  <p:cNvSpPr/>
                  <p:nvPr/>
                </p:nvSpPr>
                <p:spPr>
                  <a:xfrm>
                    <a:off x="11019858" y="6164605"/>
                    <a:ext cx="62379" cy="217862"/>
                  </a:xfrm>
                  <a:custGeom>
                    <a:avLst/>
                    <a:gdLst>
                      <a:gd name="connsiteX0" fmla="*/ 8943 w 8942"/>
                      <a:gd name="connsiteY0" fmla="*/ 31231 h 31231"/>
                      <a:gd name="connsiteX1" fmla="*/ 0 w 8942"/>
                      <a:gd name="connsiteY1" fmla="*/ 26760 h 31231"/>
                      <a:gd name="connsiteX2" fmla="*/ 0 w 8942"/>
                      <a:gd name="connsiteY2" fmla="*/ 0 h 31231"/>
                      <a:gd name="connsiteX3" fmla="*/ 8943 w 8942"/>
                      <a:gd name="connsiteY3" fmla="*/ 4471 h 31231"/>
                      <a:gd name="connsiteX4" fmla="*/ 8943 w 8942"/>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31231">
                        <a:moveTo>
                          <a:pt x="8943" y="31231"/>
                        </a:moveTo>
                        <a:lnTo>
                          <a:pt x="0" y="26760"/>
                        </a:lnTo>
                        <a:lnTo>
                          <a:pt x="0" y="0"/>
                        </a:lnTo>
                        <a:lnTo>
                          <a:pt x="8943" y="4471"/>
                        </a:lnTo>
                        <a:lnTo>
                          <a:pt x="8943" y="31231"/>
                        </a:lnTo>
                        <a:close/>
                      </a:path>
                    </a:pathLst>
                  </a:custGeom>
                  <a:solidFill>
                    <a:srgbClr val="EFE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93" name="Freeform: Shape 6450">
                    <a:extLst>
                      <a:ext uri="{FF2B5EF4-FFF2-40B4-BE49-F238E27FC236}">
                        <a16:creationId xmlns:a16="http://schemas.microsoft.com/office/drawing/2014/main" id="{D8A380D1-30FC-B149-9BCB-48518D817C8C}"/>
                      </a:ext>
                    </a:extLst>
                  </p:cNvPr>
                  <p:cNvSpPr/>
                  <p:nvPr/>
                </p:nvSpPr>
                <p:spPr>
                  <a:xfrm>
                    <a:off x="11071208" y="6073432"/>
                    <a:ext cx="49423" cy="23033"/>
                  </a:xfrm>
                  <a:custGeom>
                    <a:avLst/>
                    <a:gdLst>
                      <a:gd name="connsiteX0" fmla="*/ 0 w 7085"/>
                      <a:gd name="connsiteY0" fmla="*/ 0 h 3302"/>
                      <a:gd name="connsiteX1" fmla="*/ 7085 w 7085"/>
                      <a:gd name="connsiteY1" fmla="*/ 0 h 3302"/>
                      <a:gd name="connsiteX2" fmla="*/ 7085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5" y="0"/>
                        </a:lnTo>
                        <a:lnTo>
                          <a:pt x="7085"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94" name="Freeform: Shape 6451">
                    <a:extLst>
                      <a:ext uri="{FF2B5EF4-FFF2-40B4-BE49-F238E27FC236}">
                        <a16:creationId xmlns:a16="http://schemas.microsoft.com/office/drawing/2014/main" id="{FE8E25E8-EFED-FB14-73ED-9EA18C0319A6}"/>
                      </a:ext>
                    </a:extLst>
                  </p:cNvPr>
                  <p:cNvSpPr/>
                  <p:nvPr/>
                </p:nvSpPr>
                <p:spPr>
                  <a:xfrm>
                    <a:off x="11071027" y="6082786"/>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3" y="722"/>
                          <a:pt x="576" y="791"/>
                        </a:cubicBezTo>
                        <a:cubicBezTo>
                          <a:pt x="-318" y="1479"/>
                          <a:pt x="-181" y="2442"/>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95" name="Freeform: Shape 6452">
                    <a:extLst>
                      <a:ext uri="{FF2B5EF4-FFF2-40B4-BE49-F238E27FC236}">
                        <a16:creationId xmlns:a16="http://schemas.microsoft.com/office/drawing/2014/main" id="{689133F0-2F01-AAE8-0B00-A10733E51232}"/>
                      </a:ext>
                    </a:extLst>
                  </p:cNvPr>
                  <p:cNvSpPr/>
                  <p:nvPr/>
                </p:nvSpPr>
                <p:spPr>
                  <a:xfrm>
                    <a:off x="11071208" y="6061671"/>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8FCF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96" name="Freeform: Shape 6453">
                    <a:extLst>
                      <a:ext uri="{FF2B5EF4-FFF2-40B4-BE49-F238E27FC236}">
                        <a16:creationId xmlns:a16="http://schemas.microsoft.com/office/drawing/2014/main" id="{48FFEE74-25D7-3A6B-63D5-0BD57133DBFA}"/>
                      </a:ext>
                    </a:extLst>
                  </p:cNvPr>
                  <p:cNvSpPr/>
                  <p:nvPr/>
                </p:nvSpPr>
                <p:spPr>
                  <a:xfrm>
                    <a:off x="11120631" y="6113738"/>
                    <a:ext cx="181872" cy="90693"/>
                  </a:xfrm>
                  <a:custGeom>
                    <a:avLst/>
                    <a:gdLst>
                      <a:gd name="connsiteX0" fmla="*/ 13002 w 26072"/>
                      <a:gd name="connsiteY0" fmla="*/ 13002 h 13001"/>
                      <a:gd name="connsiteX1" fmla="*/ 0 w 26072"/>
                      <a:gd name="connsiteY1" fmla="*/ 6535 h 13001"/>
                      <a:gd name="connsiteX2" fmla="*/ 13002 w 26072"/>
                      <a:gd name="connsiteY2" fmla="*/ 0 h 13001"/>
                      <a:gd name="connsiteX3" fmla="*/ 26072 w 26072"/>
                      <a:gd name="connsiteY3" fmla="*/ 6535 h 13001"/>
                      <a:gd name="connsiteX4" fmla="*/ 13002 w 26072"/>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2" h="13001">
                        <a:moveTo>
                          <a:pt x="13002" y="13002"/>
                        </a:moveTo>
                        <a:lnTo>
                          <a:pt x="0" y="6535"/>
                        </a:lnTo>
                        <a:lnTo>
                          <a:pt x="13002" y="0"/>
                        </a:lnTo>
                        <a:lnTo>
                          <a:pt x="26072" y="6535"/>
                        </a:lnTo>
                        <a:lnTo>
                          <a:pt x="13002" y="13002"/>
                        </a:lnTo>
                        <a:close/>
                      </a:path>
                    </a:pathLst>
                  </a:custGeom>
                  <a:solidFill>
                    <a:srgbClr val="EFE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97" name="Freeform: Shape 6454">
                    <a:extLst>
                      <a:ext uri="{FF2B5EF4-FFF2-40B4-BE49-F238E27FC236}">
                        <a16:creationId xmlns:a16="http://schemas.microsoft.com/office/drawing/2014/main" id="{1649D9C1-01D2-1BB9-A600-CB883A1F8650}"/>
                      </a:ext>
                    </a:extLst>
                  </p:cNvPr>
                  <p:cNvSpPr/>
                  <p:nvPr/>
                </p:nvSpPr>
                <p:spPr>
                  <a:xfrm>
                    <a:off x="11211330" y="6159324"/>
                    <a:ext cx="91173" cy="357028"/>
                  </a:xfrm>
                  <a:custGeom>
                    <a:avLst/>
                    <a:gdLst>
                      <a:gd name="connsiteX0" fmla="*/ 13070 w 13070"/>
                      <a:gd name="connsiteY0" fmla="*/ 44646 h 51181"/>
                      <a:gd name="connsiteX1" fmla="*/ 0 w 13070"/>
                      <a:gd name="connsiteY1" fmla="*/ 51181 h 51181"/>
                      <a:gd name="connsiteX2" fmla="*/ 0 w 13070"/>
                      <a:gd name="connsiteY2" fmla="*/ 6466 h 51181"/>
                      <a:gd name="connsiteX3" fmla="*/ 13070 w 13070"/>
                      <a:gd name="connsiteY3" fmla="*/ 0 h 51181"/>
                      <a:gd name="connsiteX4" fmla="*/ 13070 w 13070"/>
                      <a:gd name="connsiteY4" fmla="*/ 44646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0" y="44646"/>
                        </a:moveTo>
                        <a:lnTo>
                          <a:pt x="0" y="51181"/>
                        </a:lnTo>
                        <a:lnTo>
                          <a:pt x="0" y="6466"/>
                        </a:lnTo>
                        <a:lnTo>
                          <a:pt x="13070" y="0"/>
                        </a:lnTo>
                        <a:lnTo>
                          <a:pt x="13070" y="44646"/>
                        </a:lnTo>
                        <a:close/>
                      </a:path>
                    </a:pathLst>
                  </a:custGeom>
                  <a:solidFill>
                    <a:srgbClr val="A69E4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98" name="Freeform: Shape 6463">
                    <a:extLst>
                      <a:ext uri="{FF2B5EF4-FFF2-40B4-BE49-F238E27FC236}">
                        <a16:creationId xmlns:a16="http://schemas.microsoft.com/office/drawing/2014/main" id="{5F831C41-42C5-287A-9A6A-773EDE067923}"/>
                      </a:ext>
                    </a:extLst>
                  </p:cNvPr>
                  <p:cNvSpPr/>
                  <p:nvPr/>
                </p:nvSpPr>
                <p:spPr>
                  <a:xfrm>
                    <a:off x="11120631" y="6159324"/>
                    <a:ext cx="90693" cy="357028"/>
                  </a:xfrm>
                  <a:custGeom>
                    <a:avLst/>
                    <a:gdLst>
                      <a:gd name="connsiteX0" fmla="*/ 13002 w 13001"/>
                      <a:gd name="connsiteY0" fmla="*/ 51181 h 51181"/>
                      <a:gd name="connsiteX1" fmla="*/ 0 w 13001"/>
                      <a:gd name="connsiteY1" fmla="*/ 44646 h 51181"/>
                      <a:gd name="connsiteX2" fmla="*/ 0 w 13001"/>
                      <a:gd name="connsiteY2" fmla="*/ 0 h 51181"/>
                      <a:gd name="connsiteX3" fmla="*/ 13002 w 13001"/>
                      <a:gd name="connsiteY3" fmla="*/ 6466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646"/>
                        </a:lnTo>
                        <a:lnTo>
                          <a:pt x="0" y="0"/>
                        </a:lnTo>
                        <a:lnTo>
                          <a:pt x="13002" y="6466"/>
                        </a:lnTo>
                        <a:lnTo>
                          <a:pt x="13002" y="51181"/>
                        </a:lnTo>
                        <a:close/>
                      </a:path>
                    </a:pathLst>
                  </a:custGeom>
                  <a:solidFill>
                    <a:srgbClr val="C8BE5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99" name="Freeform: Shape 6465">
                    <a:extLst>
                      <a:ext uri="{FF2B5EF4-FFF2-40B4-BE49-F238E27FC236}">
                        <a16:creationId xmlns:a16="http://schemas.microsoft.com/office/drawing/2014/main" id="{CA944D1D-56EA-F76A-3DA0-5BA4FA341BD6}"/>
                      </a:ext>
                    </a:extLst>
                  </p:cNvPr>
                  <p:cNvSpPr/>
                  <p:nvPr/>
                </p:nvSpPr>
                <p:spPr>
                  <a:xfrm>
                    <a:off x="11135511" y="6228909"/>
                    <a:ext cx="61903" cy="217862"/>
                  </a:xfrm>
                  <a:custGeom>
                    <a:avLst/>
                    <a:gdLst>
                      <a:gd name="connsiteX0" fmla="*/ 8874 w 8874"/>
                      <a:gd name="connsiteY0" fmla="*/ 31231 h 31231"/>
                      <a:gd name="connsiteX1" fmla="*/ 0 w 8874"/>
                      <a:gd name="connsiteY1" fmla="*/ 26760 h 31231"/>
                      <a:gd name="connsiteX2" fmla="*/ 0 w 8874"/>
                      <a:gd name="connsiteY2" fmla="*/ 0 h 31231"/>
                      <a:gd name="connsiteX3" fmla="*/ 8874 w 8874"/>
                      <a:gd name="connsiteY3" fmla="*/ 4472 h 31231"/>
                      <a:gd name="connsiteX4" fmla="*/ 8874 w 8874"/>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31231">
                        <a:moveTo>
                          <a:pt x="8874" y="31231"/>
                        </a:moveTo>
                        <a:lnTo>
                          <a:pt x="0" y="26760"/>
                        </a:lnTo>
                        <a:lnTo>
                          <a:pt x="0" y="0"/>
                        </a:lnTo>
                        <a:lnTo>
                          <a:pt x="8874" y="4472"/>
                        </a:lnTo>
                        <a:lnTo>
                          <a:pt x="8874" y="31231"/>
                        </a:lnTo>
                        <a:close/>
                      </a:path>
                    </a:pathLst>
                  </a:custGeom>
                  <a:solidFill>
                    <a:srgbClr val="EFE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00" name="Freeform: Shape 6467">
                    <a:extLst>
                      <a:ext uri="{FF2B5EF4-FFF2-40B4-BE49-F238E27FC236}">
                        <a16:creationId xmlns:a16="http://schemas.microsoft.com/office/drawing/2014/main" id="{4E3940C4-3D4D-4533-1A50-33CD1362CC8D}"/>
                      </a:ext>
                    </a:extLst>
                  </p:cNvPr>
                  <p:cNvSpPr/>
                  <p:nvPr/>
                </p:nvSpPr>
                <p:spPr>
                  <a:xfrm>
                    <a:off x="11186859" y="6137253"/>
                    <a:ext cx="49423" cy="23033"/>
                  </a:xfrm>
                  <a:custGeom>
                    <a:avLst/>
                    <a:gdLst>
                      <a:gd name="connsiteX0" fmla="*/ 0 w 7085"/>
                      <a:gd name="connsiteY0" fmla="*/ 0 h 3302"/>
                      <a:gd name="connsiteX1" fmla="*/ 7085 w 7085"/>
                      <a:gd name="connsiteY1" fmla="*/ 0 h 3302"/>
                      <a:gd name="connsiteX2" fmla="*/ 7085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5" y="0"/>
                        </a:lnTo>
                        <a:lnTo>
                          <a:pt x="7085"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01" name="Freeform: Shape 6469">
                    <a:extLst>
                      <a:ext uri="{FF2B5EF4-FFF2-40B4-BE49-F238E27FC236}">
                        <a16:creationId xmlns:a16="http://schemas.microsoft.com/office/drawing/2014/main" id="{25456915-E575-142B-945D-F6DFCE3EED76}"/>
                      </a:ext>
                    </a:extLst>
                  </p:cNvPr>
                  <p:cNvSpPr/>
                  <p:nvPr/>
                </p:nvSpPr>
                <p:spPr>
                  <a:xfrm>
                    <a:off x="11186678" y="6147090"/>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3" y="722"/>
                          <a:pt x="576" y="791"/>
                        </a:cubicBezTo>
                        <a:cubicBezTo>
                          <a:pt x="-318" y="1479"/>
                          <a:pt x="-181" y="2373"/>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02" name="Freeform: Shape 6471">
                    <a:extLst>
                      <a:ext uri="{FF2B5EF4-FFF2-40B4-BE49-F238E27FC236}">
                        <a16:creationId xmlns:a16="http://schemas.microsoft.com/office/drawing/2014/main" id="{CB909110-755C-50F1-A500-AF2E8A958D0B}"/>
                      </a:ext>
                    </a:extLst>
                  </p:cNvPr>
                  <p:cNvSpPr/>
                  <p:nvPr/>
                </p:nvSpPr>
                <p:spPr>
                  <a:xfrm>
                    <a:off x="11186859" y="6125972"/>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8FCF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94" name="Group 693">
                  <a:extLst>
                    <a:ext uri="{FF2B5EF4-FFF2-40B4-BE49-F238E27FC236}">
                      <a16:creationId xmlns:a16="http://schemas.microsoft.com/office/drawing/2014/main" id="{E0F566F0-E3BF-1D54-5B95-953116E68E81}"/>
                    </a:ext>
                  </a:extLst>
                </p:cNvPr>
                <p:cNvGrpSpPr/>
                <p:nvPr/>
              </p:nvGrpSpPr>
              <p:grpSpPr>
                <a:xfrm>
                  <a:off x="10682158" y="6842125"/>
                  <a:ext cx="589770" cy="558098"/>
                  <a:chOff x="10037155" y="7260658"/>
                  <a:chExt cx="589770" cy="558098"/>
                </a:xfrm>
              </p:grpSpPr>
              <p:sp>
                <p:nvSpPr>
                  <p:cNvPr id="786" name="Freeform: Shape 32">
                    <a:extLst>
                      <a:ext uri="{FF2B5EF4-FFF2-40B4-BE49-F238E27FC236}">
                        <a16:creationId xmlns:a16="http://schemas.microsoft.com/office/drawing/2014/main" id="{32A2F8B7-B408-B023-5C18-B6BCDEA34BA2}"/>
                      </a:ext>
                    </a:extLst>
                  </p:cNvPr>
                  <p:cNvSpPr/>
                  <p:nvPr/>
                </p:nvSpPr>
                <p:spPr>
                  <a:xfrm>
                    <a:off x="10037155" y="7260658"/>
                    <a:ext cx="161713" cy="81093"/>
                  </a:xfrm>
                  <a:custGeom>
                    <a:avLst/>
                    <a:gdLst>
                      <a:gd name="connsiteX0" fmla="*/ 11557 w 23182"/>
                      <a:gd name="connsiteY0" fmla="*/ 11626 h 11625"/>
                      <a:gd name="connsiteX1" fmla="*/ 0 w 23182"/>
                      <a:gd name="connsiteY1" fmla="*/ 5847 h 11625"/>
                      <a:gd name="connsiteX2" fmla="*/ 11557 w 23182"/>
                      <a:gd name="connsiteY2" fmla="*/ 0 h 11625"/>
                      <a:gd name="connsiteX3" fmla="*/ 23183 w 23182"/>
                      <a:gd name="connsiteY3" fmla="*/ 5847 h 11625"/>
                      <a:gd name="connsiteX4" fmla="*/ 11557 w 23182"/>
                      <a:gd name="connsiteY4" fmla="*/ 11626 h 1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2" h="11625">
                        <a:moveTo>
                          <a:pt x="11557" y="11626"/>
                        </a:moveTo>
                        <a:lnTo>
                          <a:pt x="0" y="5847"/>
                        </a:lnTo>
                        <a:lnTo>
                          <a:pt x="11557" y="0"/>
                        </a:lnTo>
                        <a:lnTo>
                          <a:pt x="23183" y="5847"/>
                        </a:lnTo>
                        <a:lnTo>
                          <a:pt x="11557" y="11626"/>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87" name="Freeform: Shape 33">
                    <a:extLst>
                      <a:ext uri="{FF2B5EF4-FFF2-40B4-BE49-F238E27FC236}">
                        <a16:creationId xmlns:a16="http://schemas.microsoft.com/office/drawing/2014/main" id="{2A8F0738-01C6-FAA6-1895-E7E5CF42C0E7}"/>
                      </a:ext>
                    </a:extLst>
                  </p:cNvPr>
                  <p:cNvSpPr/>
                  <p:nvPr/>
                </p:nvSpPr>
                <p:spPr>
                  <a:xfrm>
                    <a:off x="10117775" y="7301451"/>
                    <a:ext cx="81093" cy="318152"/>
                  </a:xfrm>
                  <a:custGeom>
                    <a:avLst/>
                    <a:gdLst>
                      <a:gd name="connsiteX0" fmla="*/ 11626 w 11625"/>
                      <a:gd name="connsiteY0" fmla="*/ 39762 h 45608"/>
                      <a:gd name="connsiteX1" fmla="*/ 0 w 11625"/>
                      <a:gd name="connsiteY1" fmla="*/ 45609 h 45608"/>
                      <a:gd name="connsiteX2" fmla="*/ 0 w 11625"/>
                      <a:gd name="connsiteY2" fmla="*/ 5778 h 45608"/>
                      <a:gd name="connsiteX3" fmla="*/ 11626 w 11625"/>
                      <a:gd name="connsiteY3" fmla="*/ 0 h 45608"/>
                      <a:gd name="connsiteX4" fmla="*/ 11626 w 11625"/>
                      <a:gd name="connsiteY4" fmla="*/ 39762 h 4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5" h="45608">
                        <a:moveTo>
                          <a:pt x="11626" y="39762"/>
                        </a:moveTo>
                        <a:lnTo>
                          <a:pt x="0" y="45609"/>
                        </a:lnTo>
                        <a:lnTo>
                          <a:pt x="0" y="5778"/>
                        </a:lnTo>
                        <a:lnTo>
                          <a:pt x="11626" y="0"/>
                        </a:lnTo>
                        <a:lnTo>
                          <a:pt x="11626" y="39762"/>
                        </a:lnTo>
                        <a:close/>
                      </a:path>
                    </a:pathLst>
                  </a:custGeom>
                  <a:solidFill>
                    <a:srgbClr val="4D9E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88" name="Freeform: Shape 34">
                    <a:extLst>
                      <a:ext uri="{FF2B5EF4-FFF2-40B4-BE49-F238E27FC236}">
                        <a16:creationId xmlns:a16="http://schemas.microsoft.com/office/drawing/2014/main" id="{E85B2AB6-865B-5E77-C150-880B90323F91}"/>
                      </a:ext>
                    </a:extLst>
                  </p:cNvPr>
                  <p:cNvSpPr/>
                  <p:nvPr/>
                </p:nvSpPr>
                <p:spPr>
                  <a:xfrm>
                    <a:off x="10130737" y="7473243"/>
                    <a:ext cx="55179" cy="34069"/>
                  </a:xfrm>
                  <a:custGeom>
                    <a:avLst/>
                    <a:gdLst>
                      <a:gd name="connsiteX0" fmla="*/ 7911 w 7910"/>
                      <a:gd name="connsiteY0" fmla="*/ 894 h 4884"/>
                      <a:gd name="connsiteX1" fmla="*/ 0 w 7910"/>
                      <a:gd name="connsiteY1" fmla="*/ 4884 h 4884"/>
                      <a:gd name="connsiteX2" fmla="*/ 0 w 7910"/>
                      <a:gd name="connsiteY2" fmla="*/ 3921 h 4884"/>
                      <a:gd name="connsiteX3" fmla="*/ 7911 w 7910"/>
                      <a:gd name="connsiteY3" fmla="*/ 0 h 4884"/>
                      <a:gd name="connsiteX4" fmla="*/ 7911 w 7910"/>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894"/>
                        </a:moveTo>
                        <a:lnTo>
                          <a:pt x="0" y="4884"/>
                        </a:lnTo>
                        <a:lnTo>
                          <a:pt x="0" y="3921"/>
                        </a:lnTo>
                        <a:lnTo>
                          <a:pt x="7911" y="0"/>
                        </a:lnTo>
                        <a:lnTo>
                          <a:pt x="7911" y="894"/>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89" name="Freeform: Shape 35">
                    <a:extLst>
                      <a:ext uri="{FF2B5EF4-FFF2-40B4-BE49-F238E27FC236}">
                        <a16:creationId xmlns:a16="http://schemas.microsoft.com/office/drawing/2014/main" id="{1388C81F-A9F5-6C11-A466-509A633FCA24}"/>
                      </a:ext>
                    </a:extLst>
                  </p:cNvPr>
                  <p:cNvSpPr/>
                  <p:nvPr/>
                </p:nvSpPr>
                <p:spPr>
                  <a:xfrm>
                    <a:off x="10130737" y="7487642"/>
                    <a:ext cx="55179" cy="34069"/>
                  </a:xfrm>
                  <a:custGeom>
                    <a:avLst/>
                    <a:gdLst>
                      <a:gd name="connsiteX0" fmla="*/ 7911 w 7910"/>
                      <a:gd name="connsiteY0" fmla="*/ 963 h 4884"/>
                      <a:gd name="connsiteX1" fmla="*/ 0 w 7910"/>
                      <a:gd name="connsiteY1" fmla="*/ 4884 h 4884"/>
                      <a:gd name="connsiteX2" fmla="*/ 0 w 7910"/>
                      <a:gd name="connsiteY2" fmla="*/ 3921 h 4884"/>
                      <a:gd name="connsiteX3" fmla="*/ 7911 w 7910"/>
                      <a:gd name="connsiteY3" fmla="*/ 0 h 4884"/>
                      <a:gd name="connsiteX4" fmla="*/ 7911 w 7910"/>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963"/>
                        </a:moveTo>
                        <a:lnTo>
                          <a:pt x="0" y="4884"/>
                        </a:lnTo>
                        <a:lnTo>
                          <a:pt x="0" y="3921"/>
                        </a:lnTo>
                        <a:lnTo>
                          <a:pt x="7911" y="0"/>
                        </a:lnTo>
                        <a:lnTo>
                          <a:pt x="7911" y="963"/>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90" name="Freeform: Shape 36">
                    <a:extLst>
                      <a:ext uri="{FF2B5EF4-FFF2-40B4-BE49-F238E27FC236}">
                        <a16:creationId xmlns:a16="http://schemas.microsoft.com/office/drawing/2014/main" id="{B2487497-91DC-0E2B-6213-365F0FB8FADE}"/>
                      </a:ext>
                    </a:extLst>
                  </p:cNvPr>
                  <p:cNvSpPr/>
                  <p:nvPr/>
                </p:nvSpPr>
                <p:spPr>
                  <a:xfrm>
                    <a:off x="10130737" y="7502033"/>
                    <a:ext cx="55179" cy="34069"/>
                  </a:xfrm>
                  <a:custGeom>
                    <a:avLst/>
                    <a:gdLst>
                      <a:gd name="connsiteX0" fmla="*/ 7911 w 7910"/>
                      <a:gd name="connsiteY0" fmla="*/ 963 h 4884"/>
                      <a:gd name="connsiteX1" fmla="*/ 0 w 7910"/>
                      <a:gd name="connsiteY1" fmla="*/ 4884 h 4884"/>
                      <a:gd name="connsiteX2" fmla="*/ 0 w 7910"/>
                      <a:gd name="connsiteY2" fmla="*/ 3990 h 4884"/>
                      <a:gd name="connsiteX3" fmla="*/ 7911 w 7910"/>
                      <a:gd name="connsiteY3" fmla="*/ 0 h 4884"/>
                      <a:gd name="connsiteX4" fmla="*/ 7911 w 7910"/>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963"/>
                        </a:moveTo>
                        <a:lnTo>
                          <a:pt x="0" y="4884"/>
                        </a:lnTo>
                        <a:lnTo>
                          <a:pt x="0" y="3990"/>
                        </a:lnTo>
                        <a:lnTo>
                          <a:pt x="7911" y="0"/>
                        </a:lnTo>
                        <a:lnTo>
                          <a:pt x="7911" y="963"/>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91" name="Freeform: Shape 37">
                    <a:extLst>
                      <a:ext uri="{FF2B5EF4-FFF2-40B4-BE49-F238E27FC236}">
                        <a16:creationId xmlns:a16="http://schemas.microsoft.com/office/drawing/2014/main" id="{02DF2E5F-4682-714F-3852-16EC759DFBE0}"/>
                      </a:ext>
                    </a:extLst>
                  </p:cNvPr>
                  <p:cNvSpPr/>
                  <p:nvPr/>
                </p:nvSpPr>
                <p:spPr>
                  <a:xfrm>
                    <a:off x="10130737" y="7516432"/>
                    <a:ext cx="55179" cy="34551"/>
                  </a:xfrm>
                  <a:custGeom>
                    <a:avLst/>
                    <a:gdLst>
                      <a:gd name="connsiteX0" fmla="*/ 7911 w 7910"/>
                      <a:gd name="connsiteY0" fmla="*/ 963 h 4953"/>
                      <a:gd name="connsiteX1" fmla="*/ 0 w 7910"/>
                      <a:gd name="connsiteY1" fmla="*/ 4953 h 4953"/>
                      <a:gd name="connsiteX2" fmla="*/ 0 w 7910"/>
                      <a:gd name="connsiteY2" fmla="*/ 3990 h 4953"/>
                      <a:gd name="connsiteX3" fmla="*/ 7911 w 7910"/>
                      <a:gd name="connsiteY3" fmla="*/ 0 h 4953"/>
                      <a:gd name="connsiteX4" fmla="*/ 7911 w 7910"/>
                      <a:gd name="connsiteY4" fmla="*/ 96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953">
                        <a:moveTo>
                          <a:pt x="7911" y="963"/>
                        </a:moveTo>
                        <a:lnTo>
                          <a:pt x="0" y="4953"/>
                        </a:lnTo>
                        <a:lnTo>
                          <a:pt x="0" y="3990"/>
                        </a:lnTo>
                        <a:lnTo>
                          <a:pt x="7911" y="0"/>
                        </a:lnTo>
                        <a:lnTo>
                          <a:pt x="7911" y="963"/>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92" name="Freeform: Shape 38">
                    <a:extLst>
                      <a:ext uri="{FF2B5EF4-FFF2-40B4-BE49-F238E27FC236}">
                        <a16:creationId xmlns:a16="http://schemas.microsoft.com/office/drawing/2014/main" id="{10CA9DE7-917A-D14C-6B5D-E9EC7F0D8F18}"/>
                      </a:ext>
                    </a:extLst>
                  </p:cNvPr>
                  <p:cNvSpPr/>
                  <p:nvPr/>
                </p:nvSpPr>
                <p:spPr>
                  <a:xfrm>
                    <a:off x="10130737" y="7531310"/>
                    <a:ext cx="55179" cy="34069"/>
                  </a:xfrm>
                  <a:custGeom>
                    <a:avLst/>
                    <a:gdLst>
                      <a:gd name="connsiteX0" fmla="*/ 7911 w 7910"/>
                      <a:gd name="connsiteY0" fmla="*/ 894 h 4884"/>
                      <a:gd name="connsiteX1" fmla="*/ 0 w 7910"/>
                      <a:gd name="connsiteY1" fmla="*/ 4884 h 4884"/>
                      <a:gd name="connsiteX2" fmla="*/ 0 w 7910"/>
                      <a:gd name="connsiteY2" fmla="*/ 3921 h 4884"/>
                      <a:gd name="connsiteX3" fmla="*/ 7911 w 7910"/>
                      <a:gd name="connsiteY3" fmla="*/ 0 h 4884"/>
                      <a:gd name="connsiteX4" fmla="*/ 7911 w 7910"/>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894"/>
                        </a:moveTo>
                        <a:lnTo>
                          <a:pt x="0" y="4884"/>
                        </a:lnTo>
                        <a:lnTo>
                          <a:pt x="0" y="3921"/>
                        </a:lnTo>
                        <a:lnTo>
                          <a:pt x="7911" y="0"/>
                        </a:lnTo>
                        <a:lnTo>
                          <a:pt x="7911" y="894"/>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93" name="Freeform: Shape 39">
                    <a:extLst>
                      <a:ext uri="{FF2B5EF4-FFF2-40B4-BE49-F238E27FC236}">
                        <a16:creationId xmlns:a16="http://schemas.microsoft.com/office/drawing/2014/main" id="{F230C392-C7C3-5408-0074-1FAB67794F68}"/>
                      </a:ext>
                    </a:extLst>
                  </p:cNvPr>
                  <p:cNvSpPr/>
                  <p:nvPr/>
                </p:nvSpPr>
                <p:spPr>
                  <a:xfrm>
                    <a:off x="10130737" y="7545702"/>
                    <a:ext cx="55179" cy="34069"/>
                  </a:xfrm>
                  <a:custGeom>
                    <a:avLst/>
                    <a:gdLst>
                      <a:gd name="connsiteX0" fmla="*/ 7911 w 7910"/>
                      <a:gd name="connsiteY0" fmla="*/ 963 h 4884"/>
                      <a:gd name="connsiteX1" fmla="*/ 0 w 7910"/>
                      <a:gd name="connsiteY1" fmla="*/ 4884 h 4884"/>
                      <a:gd name="connsiteX2" fmla="*/ 0 w 7910"/>
                      <a:gd name="connsiteY2" fmla="*/ 3990 h 4884"/>
                      <a:gd name="connsiteX3" fmla="*/ 7911 w 7910"/>
                      <a:gd name="connsiteY3" fmla="*/ 0 h 4884"/>
                      <a:gd name="connsiteX4" fmla="*/ 7911 w 7910"/>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963"/>
                        </a:moveTo>
                        <a:lnTo>
                          <a:pt x="0" y="4884"/>
                        </a:lnTo>
                        <a:lnTo>
                          <a:pt x="0" y="3990"/>
                        </a:lnTo>
                        <a:lnTo>
                          <a:pt x="7911" y="0"/>
                        </a:lnTo>
                        <a:lnTo>
                          <a:pt x="7911" y="963"/>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94" name="Freeform: Shape 40">
                    <a:extLst>
                      <a:ext uri="{FF2B5EF4-FFF2-40B4-BE49-F238E27FC236}">
                        <a16:creationId xmlns:a16="http://schemas.microsoft.com/office/drawing/2014/main" id="{6F9B6E8E-B321-3CFF-6CBA-609719D324A4}"/>
                      </a:ext>
                    </a:extLst>
                  </p:cNvPr>
                  <p:cNvSpPr/>
                  <p:nvPr/>
                </p:nvSpPr>
                <p:spPr>
                  <a:xfrm>
                    <a:off x="10037155" y="7301451"/>
                    <a:ext cx="80613" cy="318152"/>
                  </a:xfrm>
                  <a:custGeom>
                    <a:avLst/>
                    <a:gdLst>
                      <a:gd name="connsiteX0" fmla="*/ 11557 w 11556"/>
                      <a:gd name="connsiteY0" fmla="*/ 45609 h 45608"/>
                      <a:gd name="connsiteX1" fmla="*/ 0 w 11556"/>
                      <a:gd name="connsiteY1" fmla="*/ 39762 h 45608"/>
                      <a:gd name="connsiteX2" fmla="*/ 0 w 11556"/>
                      <a:gd name="connsiteY2" fmla="*/ 0 h 45608"/>
                      <a:gd name="connsiteX3" fmla="*/ 11557 w 11556"/>
                      <a:gd name="connsiteY3" fmla="*/ 5778 h 45608"/>
                      <a:gd name="connsiteX4" fmla="*/ 11557 w 11556"/>
                      <a:gd name="connsiteY4" fmla="*/ 45609 h 4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6" h="45608">
                        <a:moveTo>
                          <a:pt x="11557" y="45609"/>
                        </a:moveTo>
                        <a:lnTo>
                          <a:pt x="0" y="39762"/>
                        </a:lnTo>
                        <a:lnTo>
                          <a:pt x="0" y="0"/>
                        </a:lnTo>
                        <a:lnTo>
                          <a:pt x="11557" y="5778"/>
                        </a:lnTo>
                        <a:lnTo>
                          <a:pt x="11557" y="45609"/>
                        </a:lnTo>
                        <a:close/>
                      </a:path>
                    </a:pathLst>
                  </a:custGeom>
                  <a:solidFill>
                    <a:srgbClr val="5DBF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95" name="Freeform: Shape 41">
                    <a:extLst>
                      <a:ext uri="{FF2B5EF4-FFF2-40B4-BE49-F238E27FC236}">
                        <a16:creationId xmlns:a16="http://schemas.microsoft.com/office/drawing/2014/main" id="{55DCA5B6-1A3E-9FF3-A7E2-C3EC252BBF9D}"/>
                      </a:ext>
                    </a:extLst>
                  </p:cNvPr>
                  <p:cNvSpPr/>
                  <p:nvPr/>
                </p:nvSpPr>
                <p:spPr>
                  <a:xfrm>
                    <a:off x="10050117" y="7363356"/>
                    <a:ext cx="55659" cy="193866"/>
                  </a:xfrm>
                  <a:custGeom>
                    <a:avLst/>
                    <a:gdLst>
                      <a:gd name="connsiteX0" fmla="*/ 7980 w 7979"/>
                      <a:gd name="connsiteY0" fmla="*/ 27792 h 27791"/>
                      <a:gd name="connsiteX1" fmla="*/ 0 w 7979"/>
                      <a:gd name="connsiteY1" fmla="*/ 23871 h 27791"/>
                      <a:gd name="connsiteX2" fmla="*/ 0 w 7979"/>
                      <a:gd name="connsiteY2" fmla="*/ 0 h 27791"/>
                      <a:gd name="connsiteX3" fmla="*/ 7980 w 7979"/>
                      <a:gd name="connsiteY3" fmla="*/ 3990 h 27791"/>
                      <a:gd name="connsiteX4" fmla="*/ 7980 w 7979"/>
                      <a:gd name="connsiteY4" fmla="*/ 27792 h 27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 h="27791">
                        <a:moveTo>
                          <a:pt x="7980" y="27792"/>
                        </a:moveTo>
                        <a:lnTo>
                          <a:pt x="0" y="23871"/>
                        </a:lnTo>
                        <a:lnTo>
                          <a:pt x="0" y="0"/>
                        </a:lnTo>
                        <a:lnTo>
                          <a:pt x="7980" y="3990"/>
                        </a:lnTo>
                        <a:lnTo>
                          <a:pt x="7980" y="27792"/>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96" name="Freeform: Shape 42">
                    <a:extLst>
                      <a:ext uri="{FF2B5EF4-FFF2-40B4-BE49-F238E27FC236}">
                        <a16:creationId xmlns:a16="http://schemas.microsoft.com/office/drawing/2014/main" id="{24A9F226-2683-4856-6B23-3CD00F41FDAF}"/>
                      </a:ext>
                    </a:extLst>
                  </p:cNvPr>
                  <p:cNvSpPr/>
                  <p:nvPr/>
                </p:nvSpPr>
                <p:spPr>
                  <a:xfrm>
                    <a:off x="10096186" y="7281773"/>
                    <a:ext cx="43668" cy="20635"/>
                  </a:xfrm>
                  <a:custGeom>
                    <a:avLst/>
                    <a:gdLst>
                      <a:gd name="connsiteX0" fmla="*/ 0 w 6260"/>
                      <a:gd name="connsiteY0" fmla="*/ 0 h 2958"/>
                      <a:gd name="connsiteX1" fmla="*/ 6260 w 6260"/>
                      <a:gd name="connsiteY1" fmla="*/ 0 h 2958"/>
                      <a:gd name="connsiteX2" fmla="*/ 6260 w 6260"/>
                      <a:gd name="connsiteY2" fmla="*/ 2958 h 2958"/>
                      <a:gd name="connsiteX3" fmla="*/ 0 w 6260"/>
                      <a:gd name="connsiteY3" fmla="*/ 2958 h 2958"/>
                    </a:gdLst>
                    <a:ahLst/>
                    <a:cxnLst>
                      <a:cxn ang="0">
                        <a:pos x="connsiteX0" y="connsiteY0"/>
                      </a:cxn>
                      <a:cxn ang="0">
                        <a:pos x="connsiteX1" y="connsiteY1"/>
                      </a:cxn>
                      <a:cxn ang="0">
                        <a:pos x="connsiteX2" y="connsiteY2"/>
                      </a:cxn>
                      <a:cxn ang="0">
                        <a:pos x="connsiteX3" y="connsiteY3"/>
                      </a:cxn>
                    </a:cxnLst>
                    <a:rect l="l" t="t" r="r" b="b"/>
                    <a:pathLst>
                      <a:path w="6260" h="2958">
                        <a:moveTo>
                          <a:pt x="0" y="0"/>
                        </a:moveTo>
                        <a:lnTo>
                          <a:pt x="6260" y="0"/>
                        </a:lnTo>
                        <a:lnTo>
                          <a:pt x="6260" y="2958"/>
                        </a:lnTo>
                        <a:lnTo>
                          <a:pt x="0" y="2958"/>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97" name="Freeform: Shape 43">
                    <a:extLst>
                      <a:ext uri="{FF2B5EF4-FFF2-40B4-BE49-F238E27FC236}">
                        <a16:creationId xmlns:a16="http://schemas.microsoft.com/office/drawing/2014/main" id="{F1C9AF71-365A-A2FC-1832-F6523DF4736E}"/>
                      </a:ext>
                    </a:extLst>
                  </p:cNvPr>
                  <p:cNvSpPr/>
                  <p:nvPr/>
                </p:nvSpPr>
                <p:spPr>
                  <a:xfrm>
                    <a:off x="10095845" y="7290533"/>
                    <a:ext cx="44262" cy="22308"/>
                  </a:xfrm>
                  <a:custGeom>
                    <a:avLst/>
                    <a:gdLst>
                      <a:gd name="connsiteX0" fmla="*/ 5415 w 6345"/>
                      <a:gd name="connsiteY0" fmla="*/ 464 h 3198"/>
                      <a:gd name="connsiteX1" fmla="*/ 944 w 6345"/>
                      <a:gd name="connsiteY1" fmla="*/ 464 h 3198"/>
                      <a:gd name="connsiteX2" fmla="*/ 531 w 6345"/>
                      <a:gd name="connsiteY2" fmla="*/ 739 h 3198"/>
                      <a:gd name="connsiteX3" fmla="*/ 944 w 6345"/>
                      <a:gd name="connsiteY3" fmla="*/ 2734 h 3198"/>
                      <a:gd name="connsiteX4" fmla="*/ 5415 w 6345"/>
                      <a:gd name="connsiteY4" fmla="*/ 2734 h 3198"/>
                      <a:gd name="connsiteX5" fmla="*/ 5759 w 6345"/>
                      <a:gd name="connsiteY5" fmla="*/ 739 h 3198"/>
                      <a:gd name="connsiteX6" fmla="*/ 5415 w 6345"/>
                      <a:gd name="connsiteY6" fmla="*/ 533 h 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5" h="3198">
                        <a:moveTo>
                          <a:pt x="5415" y="464"/>
                        </a:moveTo>
                        <a:cubicBezTo>
                          <a:pt x="4177" y="-155"/>
                          <a:pt x="2182" y="-155"/>
                          <a:pt x="944" y="464"/>
                        </a:cubicBezTo>
                        <a:cubicBezTo>
                          <a:pt x="806" y="533"/>
                          <a:pt x="668" y="602"/>
                          <a:pt x="531" y="739"/>
                        </a:cubicBezTo>
                        <a:cubicBezTo>
                          <a:pt x="-295" y="1359"/>
                          <a:pt x="-157" y="2184"/>
                          <a:pt x="944" y="2734"/>
                        </a:cubicBezTo>
                        <a:cubicBezTo>
                          <a:pt x="2182" y="3354"/>
                          <a:pt x="4177" y="3354"/>
                          <a:pt x="5415" y="2734"/>
                        </a:cubicBezTo>
                        <a:cubicBezTo>
                          <a:pt x="6516" y="2184"/>
                          <a:pt x="6653" y="1359"/>
                          <a:pt x="5759" y="739"/>
                        </a:cubicBezTo>
                        <a:cubicBezTo>
                          <a:pt x="5621" y="671"/>
                          <a:pt x="5552" y="602"/>
                          <a:pt x="5415" y="533"/>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98" name="Freeform: Shape 44">
                    <a:extLst>
                      <a:ext uri="{FF2B5EF4-FFF2-40B4-BE49-F238E27FC236}">
                        <a16:creationId xmlns:a16="http://schemas.microsoft.com/office/drawing/2014/main" id="{4079A479-A2B2-F0B5-B335-873712106F0F}"/>
                      </a:ext>
                    </a:extLst>
                  </p:cNvPr>
                  <p:cNvSpPr/>
                  <p:nvPr/>
                </p:nvSpPr>
                <p:spPr>
                  <a:xfrm>
                    <a:off x="10095941" y="7271819"/>
                    <a:ext cx="44142" cy="21834"/>
                  </a:xfrm>
                  <a:custGeom>
                    <a:avLst/>
                    <a:gdLst>
                      <a:gd name="connsiteX0" fmla="*/ 5400 w 6328"/>
                      <a:gd name="connsiteY0" fmla="*/ 464 h 3130"/>
                      <a:gd name="connsiteX1" fmla="*/ 929 w 6328"/>
                      <a:gd name="connsiteY1" fmla="*/ 464 h 3130"/>
                      <a:gd name="connsiteX2" fmla="*/ 929 w 6328"/>
                      <a:gd name="connsiteY2" fmla="*/ 2666 h 3130"/>
                      <a:gd name="connsiteX3" fmla="*/ 5400 w 6328"/>
                      <a:gd name="connsiteY3" fmla="*/ 2666 h 3130"/>
                      <a:gd name="connsiteX4" fmla="*/ 5400 w 6328"/>
                      <a:gd name="connsiteY4" fmla="*/ 464 h 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 h="3130">
                        <a:moveTo>
                          <a:pt x="5400" y="464"/>
                        </a:moveTo>
                        <a:cubicBezTo>
                          <a:pt x="4162" y="-155"/>
                          <a:pt x="2167" y="-155"/>
                          <a:pt x="929" y="464"/>
                        </a:cubicBezTo>
                        <a:cubicBezTo>
                          <a:pt x="-310" y="1083"/>
                          <a:pt x="-310" y="2047"/>
                          <a:pt x="929" y="2666"/>
                        </a:cubicBezTo>
                        <a:cubicBezTo>
                          <a:pt x="2167" y="3285"/>
                          <a:pt x="4162" y="3285"/>
                          <a:pt x="5400" y="2666"/>
                        </a:cubicBezTo>
                        <a:cubicBezTo>
                          <a:pt x="6638" y="2047"/>
                          <a:pt x="6638" y="1083"/>
                          <a:pt x="5400" y="464"/>
                        </a:cubicBezTo>
                        <a:close/>
                      </a:path>
                    </a:pathLst>
                  </a:custGeom>
                  <a:solidFill>
                    <a:srgbClr val="FB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99" name="Freeform: Shape 45">
                    <a:extLst>
                      <a:ext uri="{FF2B5EF4-FFF2-40B4-BE49-F238E27FC236}">
                        <a16:creationId xmlns:a16="http://schemas.microsoft.com/office/drawing/2014/main" id="{16C1571C-8A35-1964-CC3C-444BFCE82B97}"/>
                      </a:ext>
                    </a:extLst>
                  </p:cNvPr>
                  <p:cNvSpPr/>
                  <p:nvPr/>
                </p:nvSpPr>
                <p:spPr>
                  <a:xfrm>
                    <a:off x="10139855" y="7313442"/>
                    <a:ext cx="161713" cy="81093"/>
                  </a:xfrm>
                  <a:custGeom>
                    <a:avLst/>
                    <a:gdLst>
                      <a:gd name="connsiteX0" fmla="*/ 11626 w 23182"/>
                      <a:gd name="connsiteY0" fmla="*/ 11626 h 11625"/>
                      <a:gd name="connsiteX1" fmla="*/ 0 w 23182"/>
                      <a:gd name="connsiteY1" fmla="*/ 5778 h 11625"/>
                      <a:gd name="connsiteX2" fmla="*/ 11626 w 23182"/>
                      <a:gd name="connsiteY2" fmla="*/ 0 h 11625"/>
                      <a:gd name="connsiteX3" fmla="*/ 23183 w 23182"/>
                      <a:gd name="connsiteY3" fmla="*/ 5778 h 11625"/>
                      <a:gd name="connsiteX4" fmla="*/ 11626 w 23182"/>
                      <a:gd name="connsiteY4" fmla="*/ 11626 h 1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2" h="11625">
                        <a:moveTo>
                          <a:pt x="11626" y="11626"/>
                        </a:moveTo>
                        <a:lnTo>
                          <a:pt x="0" y="5778"/>
                        </a:lnTo>
                        <a:lnTo>
                          <a:pt x="11626" y="0"/>
                        </a:lnTo>
                        <a:lnTo>
                          <a:pt x="23183" y="5778"/>
                        </a:lnTo>
                        <a:lnTo>
                          <a:pt x="11626" y="11626"/>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00" name="Freeform: Shape 46">
                    <a:extLst>
                      <a:ext uri="{FF2B5EF4-FFF2-40B4-BE49-F238E27FC236}">
                        <a16:creationId xmlns:a16="http://schemas.microsoft.com/office/drawing/2014/main" id="{8F29AA76-0955-2F16-7E15-7443B342A50D}"/>
                      </a:ext>
                    </a:extLst>
                  </p:cNvPr>
                  <p:cNvSpPr/>
                  <p:nvPr/>
                </p:nvSpPr>
                <p:spPr>
                  <a:xfrm>
                    <a:off x="10220954" y="7353756"/>
                    <a:ext cx="80613" cy="318152"/>
                  </a:xfrm>
                  <a:custGeom>
                    <a:avLst/>
                    <a:gdLst>
                      <a:gd name="connsiteX0" fmla="*/ 11557 w 11556"/>
                      <a:gd name="connsiteY0" fmla="*/ 39830 h 45608"/>
                      <a:gd name="connsiteX1" fmla="*/ 0 w 11556"/>
                      <a:gd name="connsiteY1" fmla="*/ 45609 h 45608"/>
                      <a:gd name="connsiteX2" fmla="*/ 0 w 11556"/>
                      <a:gd name="connsiteY2" fmla="*/ 5847 h 45608"/>
                      <a:gd name="connsiteX3" fmla="*/ 11557 w 11556"/>
                      <a:gd name="connsiteY3" fmla="*/ 0 h 45608"/>
                      <a:gd name="connsiteX4" fmla="*/ 11557 w 11556"/>
                      <a:gd name="connsiteY4" fmla="*/ 39830 h 4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6" h="45608">
                        <a:moveTo>
                          <a:pt x="11557" y="39830"/>
                        </a:moveTo>
                        <a:lnTo>
                          <a:pt x="0" y="45609"/>
                        </a:lnTo>
                        <a:lnTo>
                          <a:pt x="0" y="5847"/>
                        </a:lnTo>
                        <a:lnTo>
                          <a:pt x="11557" y="0"/>
                        </a:lnTo>
                        <a:lnTo>
                          <a:pt x="11557" y="39830"/>
                        </a:lnTo>
                        <a:close/>
                      </a:path>
                    </a:pathLst>
                  </a:custGeom>
                  <a:solidFill>
                    <a:srgbClr val="4D9E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01" name="Freeform: Shape 47">
                    <a:extLst>
                      <a:ext uri="{FF2B5EF4-FFF2-40B4-BE49-F238E27FC236}">
                        <a16:creationId xmlns:a16="http://schemas.microsoft.com/office/drawing/2014/main" id="{738AF61F-C804-3C6E-D5B1-0E7AEA2182D2}"/>
                      </a:ext>
                    </a:extLst>
                  </p:cNvPr>
                  <p:cNvSpPr/>
                  <p:nvPr/>
                </p:nvSpPr>
                <p:spPr>
                  <a:xfrm>
                    <a:off x="10233426" y="7525549"/>
                    <a:ext cx="55659" cy="34069"/>
                  </a:xfrm>
                  <a:custGeom>
                    <a:avLst/>
                    <a:gdLst>
                      <a:gd name="connsiteX0" fmla="*/ 7980 w 7979"/>
                      <a:gd name="connsiteY0" fmla="*/ 963 h 4884"/>
                      <a:gd name="connsiteX1" fmla="*/ 0 w 7979"/>
                      <a:gd name="connsiteY1" fmla="*/ 4884 h 4884"/>
                      <a:gd name="connsiteX2" fmla="*/ 0 w 7979"/>
                      <a:gd name="connsiteY2" fmla="*/ 3990 h 4884"/>
                      <a:gd name="connsiteX3" fmla="*/ 7980 w 7979"/>
                      <a:gd name="connsiteY3" fmla="*/ 0 h 4884"/>
                      <a:gd name="connsiteX4" fmla="*/ 7980 w 7979"/>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 h="4884">
                        <a:moveTo>
                          <a:pt x="7980" y="963"/>
                        </a:moveTo>
                        <a:lnTo>
                          <a:pt x="0" y="4884"/>
                        </a:lnTo>
                        <a:lnTo>
                          <a:pt x="0" y="3990"/>
                        </a:lnTo>
                        <a:lnTo>
                          <a:pt x="7980" y="0"/>
                        </a:lnTo>
                        <a:lnTo>
                          <a:pt x="7980" y="963"/>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02" name="Freeform: Shape 48">
                    <a:extLst>
                      <a:ext uri="{FF2B5EF4-FFF2-40B4-BE49-F238E27FC236}">
                        <a16:creationId xmlns:a16="http://schemas.microsoft.com/office/drawing/2014/main" id="{4566BA38-B9B4-5716-A629-6AB2D89E6287}"/>
                      </a:ext>
                    </a:extLst>
                  </p:cNvPr>
                  <p:cNvSpPr/>
                  <p:nvPr/>
                </p:nvSpPr>
                <p:spPr>
                  <a:xfrm>
                    <a:off x="10233426" y="7539947"/>
                    <a:ext cx="55659" cy="34551"/>
                  </a:xfrm>
                  <a:custGeom>
                    <a:avLst/>
                    <a:gdLst>
                      <a:gd name="connsiteX0" fmla="*/ 7980 w 7979"/>
                      <a:gd name="connsiteY0" fmla="*/ 963 h 4953"/>
                      <a:gd name="connsiteX1" fmla="*/ 0 w 7979"/>
                      <a:gd name="connsiteY1" fmla="*/ 4953 h 4953"/>
                      <a:gd name="connsiteX2" fmla="*/ 0 w 7979"/>
                      <a:gd name="connsiteY2" fmla="*/ 3990 h 4953"/>
                      <a:gd name="connsiteX3" fmla="*/ 7980 w 7979"/>
                      <a:gd name="connsiteY3" fmla="*/ 0 h 4953"/>
                      <a:gd name="connsiteX4" fmla="*/ 7980 w 7979"/>
                      <a:gd name="connsiteY4" fmla="*/ 96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 h="4953">
                        <a:moveTo>
                          <a:pt x="7980" y="963"/>
                        </a:moveTo>
                        <a:lnTo>
                          <a:pt x="0" y="4953"/>
                        </a:lnTo>
                        <a:lnTo>
                          <a:pt x="0" y="3990"/>
                        </a:lnTo>
                        <a:lnTo>
                          <a:pt x="7980" y="0"/>
                        </a:lnTo>
                        <a:lnTo>
                          <a:pt x="7980" y="963"/>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03" name="Freeform: Shape 49">
                    <a:extLst>
                      <a:ext uri="{FF2B5EF4-FFF2-40B4-BE49-F238E27FC236}">
                        <a16:creationId xmlns:a16="http://schemas.microsoft.com/office/drawing/2014/main" id="{1C5F2180-A67E-E253-D77D-05C6E83C27EB}"/>
                      </a:ext>
                    </a:extLst>
                  </p:cNvPr>
                  <p:cNvSpPr/>
                  <p:nvPr/>
                </p:nvSpPr>
                <p:spPr>
                  <a:xfrm>
                    <a:off x="10233426" y="7554826"/>
                    <a:ext cx="55659" cy="34069"/>
                  </a:xfrm>
                  <a:custGeom>
                    <a:avLst/>
                    <a:gdLst>
                      <a:gd name="connsiteX0" fmla="*/ 7980 w 7979"/>
                      <a:gd name="connsiteY0" fmla="*/ 894 h 4884"/>
                      <a:gd name="connsiteX1" fmla="*/ 0 w 7979"/>
                      <a:gd name="connsiteY1" fmla="*/ 4884 h 4884"/>
                      <a:gd name="connsiteX2" fmla="*/ 0 w 7979"/>
                      <a:gd name="connsiteY2" fmla="*/ 3921 h 4884"/>
                      <a:gd name="connsiteX3" fmla="*/ 7980 w 7979"/>
                      <a:gd name="connsiteY3" fmla="*/ 0 h 4884"/>
                      <a:gd name="connsiteX4" fmla="*/ 7980 w 7979"/>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 h="4884">
                        <a:moveTo>
                          <a:pt x="7980" y="894"/>
                        </a:moveTo>
                        <a:lnTo>
                          <a:pt x="0" y="4884"/>
                        </a:lnTo>
                        <a:lnTo>
                          <a:pt x="0" y="3921"/>
                        </a:lnTo>
                        <a:lnTo>
                          <a:pt x="7980" y="0"/>
                        </a:lnTo>
                        <a:lnTo>
                          <a:pt x="7980" y="894"/>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04" name="Freeform: Shape 50">
                    <a:extLst>
                      <a:ext uri="{FF2B5EF4-FFF2-40B4-BE49-F238E27FC236}">
                        <a16:creationId xmlns:a16="http://schemas.microsoft.com/office/drawing/2014/main" id="{41A046C0-423F-B07A-76DF-CC703E25DAC0}"/>
                      </a:ext>
                    </a:extLst>
                  </p:cNvPr>
                  <p:cNvSpPr/>
                  <p:nvPr/>
                </p:nvSpPr>
                <p:spPr>
                  <a:xfrm>
                    <a:off x="10233426" y="7569217"/>
                    <a:ext cx="55659" cy="34069"/>
                  </a:xfrm>
                  <a:custGeom>
                    <a:avLst/>
                    <a:gdLst>
                      <a:gd name="connsiteX0" fmla="*/ 7980 w 7979"/>
                      <a:gd name="connsiteY0" fmla="*/ 963 h 4884"/>
                      <a:gd name="connsiteX1" fmla="*/ 0 w 7979"/>
                      <a:gd name="connsiteY1" fmla="*/ 4884 h 4884"/>
                      <a:gd name="connsiteX2" fmla="*/ 0 w 7979"/>
                      <a:gd name="connsiteY2" fmla="*/ 3990 h 4884"/>
                      <a:gd name="connsiteX3" fmla="*/ 7980 w 7979"/>
                      <a:gd name="connsiteY3" fmla="*/ 0 h 4884"/>
                      <a:gd name="connsiteX4" fmla="*/ 7980 w 7979"/>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 h="4884">
                        <a:moveTo>
                          <a:pt x="7980" y="963"/>
                        </a:moveTo>
                        <a:lnTo>
                          <a:pt x="0" y="4884"/>
                        </a:lnTo>
                        <a:lnTo>
                          <a:pt x="0" y="3990"/>
                        </a:lnTo>
                        <a:lnTo>
                          <a:pt x="7980" y="0"/>
                        </a:lnTo>
                        <a:lnTo>
                          <a:pt x="7980" y="963"/>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05" name="Freeform: Shape 51">
                    <a:extLst>
                      <a:ext uri="{FF2B5EF4-FFF2-40B4-BE49-F238E27FC236}">
                        <a16:creationId xmlns:a16="http://schemas.microsoft.com/office/drawing/2014/main" id="{29AAE7E7-4CCE-C235-0767-16D03150117A}"/>
                      </a:ext>
                    </a:extLst>
                  </p:cNvPr>
                  <p:cNvSpPr/>
                  <p:nvPr/>
                </p:nvSpPr>
                <p:spPr>
                  <a:xfrm>
                    <a:off x="10233426" y="7583616"/>
                    <a:ext cx="55659" cy="34551"/>
                  </a:xfrm>
                  <a:custGeom>
                    <a:avLst/>
                    <a:gdLst>
                      <a:gd name="connsiteX0" fmla="*/ 7980 w 7979"/>
                      <a:gd name="connsiteY0" fmla="*/ 963 h 4953"/>
                      <a:gd name="connsiteX1" fmla="*/ 0 w 7979"/>
                      <a:gd name="connsiteY1" fmla="*/ 4953 h 4953"/>
                      <a:gd name="connsiteX2" fmla="*/ 0 w 7979"/>
                      <a:gd name="connsiteY2" fmla="*/ 3990 h 4953"/>
                      <a:gd name="connsiteX3" fmla="*/ 7980 w 7979"/>
                      <a:gd name="connsiteY3" fmla="*/ 0 h 4953"/>
                      <a:gd name="connsiteX4" fmla="*/ 7980 w 7979"/>
                      <a:gd name="connsiteY4" fmla="*/ 96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 h="4953">
                        <a:moveTo>
                          <a:pt x="7980" y="963"/>
                        </a:moveTo>
                        <a:lnTo>
                          <a:pt x="0" y="4953"/>
                        </a:lnTo>
                        <a:lnTo>
                          <a:pt x="0" y="3990"/>
                        </a:lnTo>
                        <a:lnTo>
                          <a:pt x="7980" y="0"/>
                        </a:lnTo>
                        <a:lnTo>
                          <a:pt x="7980" y="963"/>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06" name="Freeform: Shape 52">
                    <a:extLst>
                      <a:ext uri="{FF2B5EF4-FFF2-40B4-BE49-F238E27FC236}">
                        <a16:creationId xmlns:a16="http://schemas.microsoft.com/office/drawing/2014/main" id="{1DA4C24D-2867-E6AE-6E86-452DD88E18A7}"/>
                      </a:ext>
                    </a:extLst>
                  </p:cNvPr>
                  <p:cNvSpPr/>
                  <p:nvPr/>
                </p:nvSpPr>
                <p:spPr>
                  <a:xfrm>
                    <a:off x="10233426" y="7598489"/>
                    <a:ext cx="55659" cy="34069"/>
                  </a:xfrm>
                  <a:custGeom>
                    <a:avLst/>
                    <a:gdLst>
                      <a:gd name="connsiteX0" fmla="*/ 7980 w 7979"/>
                      <a:gd name="connsiteY0" fmla="*/ 894 h 4884"/>
                      <a:gd name="connsiteX1" fmla="*/ 0 w 7979"/>
                      <a:gd name="connsiteY1" fmla="*/ 4884 h 4884"/>
                      <a:gd name="connsiteX2" fmla="*/ 0 w 7979"/>
                      <a:gd name="connsiteY2" fmla="*/ 3921 h 4884"/>
                      <a:gd name="connsiteX3" fmla="*/ 7980 w 7979"/>
                      <a:gd name="connsiteY3" fmla="*/ 0 h 4884"/>
                      <a:gd name="connsiteX4" fmla="*/ 7980 w 7979"/>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 h="4884">
                        <a:moveTo>
                          <a:pt x="7980" y="894"/>
                        </a:moveTo>
                        <a:lnTo>
                          <a:pt x="0" y="4884"/>
                        </a:lnTo>
                        <a:lnTo>
                          <a:pt x="0" y="3921"/>
                        </a:lnTo>
                        <a:lnTo>
                          <a:pt x="7980" y="0"/>
                        </a:lnTo>
                        <a:lnTo>
                          <a:pt x="7980" y="894"/>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07" name="Freeform: Shape 53">
                    <a:extLst>
                      <a:ext uri="{FF2B5EF4-FFF2-40B4-BE49-F238E27FC236}">
                        <a16:creationId xmlns:a16="http://schemas.microsoft.com/office/drawing/2014/main" id="{2A10CFD8-A872-FB83-41B1-520948216354}"/>
                      </a:ext>
                    </a:extLst>
                  </p:cNvPr>
                  <p:cNvSpPr/>
                  <p:nvPr/>
                </p:nvSpPr>
                <p:spPr>
                  <a:xfrm>
                    <a:off x="10139855" y="7353756"/>
                    <a:ext cx="81093" cy="318152"/>
                  </a:xfrm>
                  <a:custGeom>
                    <a:avLst/>
                    <a:gdLst>
                      <a:gd name="connsiteX0" fmla="*/ 11626 w 11625"/>
                      <a:gd name="connsiteY0" fmla="*/ 45609 h 45608"/>
                      <a:gd name="connsiteX1" fmla="*/ 0 w 11625"/>
                      <a:gd name="connsiteY1" fmla="*/ 39830 h 45608"/>
                      <a:gd name="connsiteX2" fmla="*/ 0 w 11625"/>
                      <a:gd name="connsiteY2" fmla="*/ 0 h 45608"/>
                      <a:gd name="connsiteX3" fmla="*/ 11626 w 11625"/>
                      <a:gd name="connsiteY3" fmla="*/ 5847 h 45608"/>
                      <a:gd name="connsiteX4" fmla="*/ 11626 w 11625"/>
                      <a:gd name="connsiteY4" fmla="*/ 45609 h 4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5" h="45608">
                        <a:moveTo>
                          <a:pt x="11626" y="45609"/>
                        </a:moveTo>
                        <a:lnTo>
                          <a:pt x="0" y="39830"/>
                        </a:lnTo>
                        <a:lnTo>
                          <a:pt x="0" y="0"/>
                        </a:lnTo>
                        <a:lnTo>
                          <a:pt x="11626" y="5847"/>
                        </a:lnTo>
                        <a:lnTo>
                          <a:pt x="11626" y="45609"/>
                        </a:lnTo>
                        <a:close/>
                      </a:path>
                    </a:pathLst>
                  </a:custGeom>
                  <a:solidFill>
                    <a:srgbClr val="5DBF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08" name="Freeform: Shape 54">
                    <a:extLst>
                      <a:ext uri="{FF2B5EF4-FFF2-40B4-BE49-F238E27FC236}">
                        <a16:creationId xmlns:a16="http://schemas.microsoft.com/office/drawing/2014/main" id="{CDB46272-EA72-D21F-5443-0CFDC8F9528F}"/>
                      </a:ext>
                    </a:extLst>
                  </p:cNvPr>
                  <p:cNvSpPr/>
                  <p:nvPr/>
                </p:nvSpPr>
                <p:spPr>
                  <a:xfrm>
                    <a:off x="10153288" y="7416141"/>
                    <a:ext cx="55179" cy="193866"/>
                  </a:xfrm>
                  <a:custGeom>
                    <a:avLst/>
                    <a:gdLst>
                      <a:gd name="connsiteX0" fmla="*/ 7911 w 7910"/>
                      <a:gd name="connsiteY0" fmla="*/ 27792 h 27791"/>
                      <a:gd name="connsiteX1" fmla="*/ 0 w 7910"/>
                      <a:gd name="connsiteY1" fmla="*/ 23802 h 27791"/>
                      <a:gd name="connsiteX2" fmla="*/ 0 w 7910"/>
                      <a:gd name="connsiteY2" fmla="*/ 0 h 27791"/>
                      <a:gd name="connsiteX3" fmla="*/ 7911 w 7910"/>
                      <a:gd name="connsiteY3" fmla="*/ 3921 h 27791"/>
                      <a:gd name="connsiteX4" fmla="*/ 7911 w 7910"/>
                      <a:gd name="connsiteY4" fmla="*/ 27792 h 27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27791">
                        <a:moveTo>
                          <a:pt x="7911" y="27792"/>
                        </a:moveTo>
                        <a:lnTo>
                          <a:pt x="0" y="23802"/>
                        </a:lnTo>
                        <a:lnTo>
                          <a:pt x="0" y="0"/>
                        </a:lnTo>
                        <a:lnTo>
                          <a:pt x="7911" y="3921"/>
                        </a:lnTo>
                        <a:lnTo>
                          <a:pt x="7911" y="27792"/>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09" name="Freeform: Shape 55">
                    <a:extLst>
                      <a:ext uri="{FF2B5EF4-FFF2-40B4-BE49-F238E27FC236}">
                        <a16:creationId xmlns:a16="http://schemas.microsoft.com/office/drawing/2014/main" id="{140021AF-4E4C-B2CF-2215-DA2397A5E45C}"/>
                      </a:ext>
                    </a:extLst>
                  </p:cNvPr>
                  <p:cNvSpPr/>
                  <p:nvPr/>
                </p:nvSpPr>
                <p:spPr>
                  <a:xfrm>
                    <a:off x="10198877" y="7334559"/>
                    <a:ext cx="43668" cy="20635"/>
                  </a:xfrm>
                  <a:custGeom>
                    <a:avLst/>
                    <a:gdLst>
                      <a:gd name="connsiteX0" fmla="*/ 0 w 6260"/>
                      <a:gd name="connsiteY0" fmla="*/ 0 h 2958"/>
                      <a:gd name="connsiteX1" fmla="*/ 6260 w 6260"/>
                      <a:gd name="connsiteY1" fmla="*/ 0 h 2958"/>
                      <a:gd name="connsiteX2" fmla="*/ 6260 w 6260"/>
                      <a:gd name="connsiteY2" fmla="*/ 2958 h 2958"/>
                      <a:gd name="connsiteX3" fmla="*/ 0 w 6260"/>
                      <a:gd name="connsiteY3" fmla="*/ 2958 h 2958"/>
                    </a:gdLst>
                    <a:ahLst/>
                    <a:cxnLst>
                      <a:cxn ang="0">
                        <a:pos x="connsiteX0" y="connsiteY0"/>
                      </a:cxn>
                      <a:cxn ang="0">
                        <a:pos x="connsiteX1" y="connsiteY1"/>
                      </a:cxn>
                      <a:cxn ang="0">
                        <a:pos x="connsiteX2" y="connsiteY2"/>
                      </a:cxn>
                      <a:cxn ang="0">
                        <a:pos x="connsiteX3" y="connsiteY3"/>
                      </a:cxn>
                    </a:cxnLst>
                    <a:rect l="l" t="t" r="r" b="b"/>
                    <a:pathLst>
                      <a:path w="6260" h="2958">
                        <a:moveTo>
                          <a:pt x="0" y="0"/>
                        </a:moveTo>
                        <a:lnTo>
                          <a:pt x="6260" y="0"/>
                        </a:lnTo>
                        <a:lnTo>
                          <a:pt x="6260" y="2958"/>
                        </a:lnTo>
                        <a:lnTo>
                          <a:pt x="0" y="2958"/>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10" name="Freeform: Shape 56">
                    <a:extLst>
                      <a:ext uri="{FF2B5EF4-FFF2-40B4-BE49-F238E27FC236}">
                        <a16:creationId xmlns:a16="http://schemas.microsoft.com/office/drawing/2014/main" id="{521A4C74-15ED-AAFC-69EB-3C6F209C27F0}"/>
                      </a:ext>
                    </a:extLst>
                  </p:cNvPr>
                  <p:cNvSpPr/>
                  <p:nvPr/>
                </p:nvSpPr>
                <p:spPr>
                  <a:xfrm>
                    <a:off x="10198533" y="7343321"/>
                    <a:ext cx="44262" cy="22308"/>
                  </a:xfrm>
                  <a:custGeom>
                    <a:avLst/>
                    <a:gdLst>
                      <a:gd name="connsiteX0" fmla="*/ 5415 w 6345"/>
                      <a:gd name="connsiteY0" fmla="*/ 464 h 3198"/>
                      <a:gd name="connsiteX1" fmla="*/ 943 w 6345"/>
                      <a:gd name="connsiteY1" fmla="*/ 464 h 3198"/>
                      <a:gd name="connsiteX2" fmla="*/ 531 w 6345"/>
                      <a:gd name="connsiteY2" fmla="*/ 740 h 3198"/>
                      <a:gd name="connsiteX3" fmla="*/ 943 w 6345"/>
                      <a:gd name="connsiteY3" fmla="*/ 2734 h 3198"/>
                      <a:gd name="connsiteX4" fmla="*/ 5415 w 6345"/>
                      <a:gd name="connsiteY4" fmla="*/ 2734 h 3198"/>
                      <a:gd name="connsiteX5" fmla="*/ 5759 w 6345"/>
                      <a:gd name="connsiteY5" fmla="*/ 740 h 3198"/>
                      <a:gd name="connsiteX6" fmla="*/ 5415 w 6345"/>
                      <a:gd name="connsiteY6" fmla="*/ 533 h 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5" h="3198">
                        <a:moveTo>
                          <a:pt x="5415" y="464"/>
                        </a:moveTo>
                        <a:cubicBezTo>
                          <a:pt x="4177" y="-155"/>
                          <a:pt x="2182" y="-155"/>
                          <a:pt x="943" y="464"/>
                        </a:cubicBezTo>
                        <a:cubicBezTo>
                          <a:pt x="806" y="533"/>
                          <a:pt x="668" y="602"/>
                          <a:pt x="531" y="740"/>
                        </a:cubicBezTo>
                        <a:cubicBezTo>
                          <a:pt x="-295" y="1359"/>
                          <a:pt x="-157" y="2184"/>
                          <a:pt x="943" y="2734"/>
                        </a:cubicBezTo>
                        <a:cubicBezTo>
                          <a:pt x="2182" y="3354"/>
                          <a:pt x="4177" y="3354"/>
                          <a:pt x="5415" y="2734"/>
                        </a:cubicBezTo>
                        <a:cubicBezTo>
                          <a:pt x="6516" y="2184"/>
                          <a:pt x="6653" y="1359"/>
                          <a:pt x="5759" y="740"/>
                        </a:cubicBezTo>
                        <a:cubicBezTo>
                          <a:pt x="5621" y="671"/>
                          <a:pt x="5553" y="602"/>
                          <a:pt x="5415" y="533"/>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11" name="Freeform: Shape 57">
                    <a:extLst>
                      <a:ext uri="{FF2B5EF4-FFF2-40B4-BE49-F238E27FC236}">
                        <a16:creationId xmlns:a16="http://schemas.microsoft.com/office/drawing/2014/main" id="{AAA2E348-E3B0-FF30-4577-9747CD04D1A3}"/>
                      </a:ext>
                    </a:extLst>
                  </p:cNvPr>
                  <p:cNvSpPr/>
                  <p:nvPr/>
                </p:nvSpPr>
                <p:spPr>
                  <a:xfrm>
                    <a:off x="10198638" y="7324122"/>
                    <a:ext cx="44142" cy="21834"/>
                  </a:xfrm>
                  <a:custGeom>
                    <a:avLst/>
                    <a:gdLst>
                      <a:gd name="connsiteX0" fmla="*/ 5400 w 6328"/>
                      <a:gd name="connsiteY0" fmla="*/ 464 h 3130"/>
                      <a:gd name="connsiteX1" fmla="*/ 929 w 6328"/>
                      <a:gd name="connsiteY1" fmla="*/ 464 h 3130"/>
                      <a:gd name="connsiteX2" fmla="*/ 929 w 6328"/>
                      <a:gd name="connsiteY2" fmla="*/ 2666 h 3130"/>
                      <a:gd name="connsiteX3" fmla="*/ 5400 w 6328"/>
                      <a:gd name="connsiteY3" fmla="*/ 2666 h 3130"/>
                      <a:gd name="connsiteX4" fmla="*/ 5400 w 6328"/>
                      <a:gd name="connsiteY4" fmla="*/ 464 h 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 h="3130">
                        <a:moveTo>
                          <a:pt x="5400" y="464"/>
                        </a:moveTo>
                        <a:cubicBezTo>
                          <a:pt x="4162" y="-155"/>
                          <a:pt x="2167" y="-155"/>
                          <a:pt x="929" y="464"/>
                        </a:cubicBezTo>
                        <a:cubicBezTo>
                          <a:pt x="-310" y="1083"/>
                          <a:pt x="-310" y="2047"/>
                          <a:pt x="929" y="2666"/>
                        </a:cubicBezTo>
                        <a:cubicBezTo>
                          <a:pt x="2167" y="3285"/>
                          <a:pt x="4162" y="3285"/>
                          <a:pt x="5400" y="2666"/>
                        </a:cubicBezTo>
                        <a:cubicBezTo>
                          <a:pt x="6638" y="2047"/>
                          <a:pt x="6638" y="1083"/>
                          <a:pt x="5400" y="464"/>
                        </a:cubicBezTo>
                        <a:close/>
                      </a:path>
                    </a:pathLst>
                  </a:custGeom>
                  <a:solidFill>
                    <a:srgbClr val="FB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12" name="Freeform: Shape 58">
                    <a:extLst>
                      <a:ext uri="{FF2B5EF4-FFF2-40B4-BE49-F238E27FC236}">
                        <a16:creationId xmlns:a16="http://schemas.microsoft.com/office/drawing/2014/main" id="{04E93972-B234-4B44-56E2-13C0870F60AD}"/>
                      </a:ext>
                    </a:extLst>
                  </p:cNvPr>
                  <p:cNvSpPr/>
                  <p:nvPr/>
                </p:nvSpPr>
                <p:spPr>
                  <a:xfrm>
                    <a:off x="10245906" y="7360475"/>
                    <a:ext cx="161713" cy="81093"/>
                  </a:xfrm>
                  <a:custGeom>
                    <a:avLst/>
                    <a:gdLst>
                      <a:gd name="connsiteX0" fmla="*/ 11557 w 23182"/>
                      <a:gd name="connsiteY0" fmla="*/ 11626 h 11625"/>
                      <a:gd name="connsiteX1" fmla="*/ 0 w 23182"/>
                      <a:gd name="connsiteY1" fmla="*/ 5847 h 11625"/>
                      <a:gd name="connsiteX2" fmla="*/ 11557 w 23182"/>
                      <a:gd name="connsiteY2" fmla="*/ 0 h 11625"/>
                      <a:gd name="connsiteX3" fmla="*/ 23183 w 23182"/>
                      <a:gd name="connsiteY3" fmla="*/ 5847 h 11625"/>
                      <a:gd name="connsiteX4" fmla="*/ 11557 w 23182"/>
                      <a:gd name="connsiteY4" fmla="*/ 11626 h 1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2" h="11625">
                        <a:moveTo>
                          <a:pt x="11557" y="11626"/>
                        </a:moveTo>
                        <a:lnTo>
                          <a:pt x="0" y="5847"/>
                        </a:lnTo>
                        <a:lnTo>
                          <a:pt x="11557" y="0"/>
                        </a:lnTo>
                        <a:lnTo>
                          <a:pt x="23183" y="5847"/>
                        </a:lnTo>
                        <a:lnTo>
                          <a:pt x="11557" y="11626"/>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13" name="Freeform: Shape 59">
                    <a:extLst>
                      <a:ext uri="{FF2B5EF4-FFF2-40B4-BE49-F238E27FC236}">
                        <a16:creationId xmlns:a16="http://schemas.microsoft.com/office/drawing/2014/main" id="{B57BC963-F24D-90CB-0663-A31CEFF0289C}"/>
                      </a:ext>
                    </a:extLst>
                  </p:cNvPr>
                  <p:cNvSpPr/>
                  <p:nvPr/>
                </p:nvSpPr>
                <p:spPr>
                  <a:xfrm>
                    <a:off x="10326526" y="7401261"/>
                    <a:ext cx="81093" cy="318152"/>
                  </a:xfrm>
                  <a:custGeom>
                    <a:avLst/>
                    <a:gdLst>
                      <a:gd name="connsiteX0" fmla="*/ 11626 w 11625"/>
                      <a:gd name="connsiteY0" fmla="*/ 39762 h 45608"/>
                      <a:gd name="connsiteX1" fmla="*/ 0 w 11625"/>
                      <a:gd name="connsiteY1" fmla="*/ 45609 h 45608"/>
                      <a:gd name="connsiteX2" fmla="*/ 0 w 11625"/>
                      <a:gd name="connsiteY2" fmla="*/ 5779 h 45608"/>
                      <a:gd name="connsiteX3" fmla="*/ 11626 w 11625"/>
                      <a:gd name="connsiteY3" fmla="*/ 0 h 45608"/>
                      <a:gd name="connsiteX4" fmla="*/ 11626 w 11625"/>
                      <a:gd name="connsiteY4" fmla="*/ 39762 h 4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5" h="45608">
                        <a:moveTo>
                          <a:pt x="11626" y="39762"/>
                        </a:moveTo>
                        <a:lnTo>
                          <a:pt x="0" y="45609"/>
                        </a:lnTo>
                        <a:lnTo>
                          <a:pt x="0" y="5779"/>
                        </a:lnTo>
                        <a:lnTo>
                          <a:pt x="11626" y="0"/>
                        </a:lnTo>
                        <a:lnTo>
                          <a:pt x="11626" y="39762"/>
                        </a:lnTo>
                        <a:close/>
                      </a:path>
                    </a:pathLst>
                  </a:custGeom>
                  <a:solidFill>
                    <a:srgbClr val="4CA66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14" name="Freeform: Shape 60">
                    <a:extLst>
                      <a:ext uri="{FF2B5EF4-FFF2-40B4-BE49-F238E27FC236}">
                        <a16:creationId xmlns:a16="http://schemas.microsoft.com/office/drawing/2014/main" id="{574E52E1-130E-8277-52E3-76588C12BBA1}"/>
                      </a:ext>
                    </a:extLst>
                  </p:cNvPr>
                  <p:cNvSpPr/>
                  <p:nvPr/>
                </p:nvSpPr>
                <p:spPr>
                  <a:xfrm>
                    <a:off x="10339479" y="7573060"/>
                    <a:ext cx="55179" cy="34069"/>
                  </a:xfrm>
                  <a:custGeom>
                    <a:avLst/>
                    <a:gdLst>
                      <a:gd name="connsiteX0" fmla="*/ 7911 w 7910"/>
                      <a:gd name="connsiteY0" fmla="*/ 894 h 4884"/>
                      <a:gd name="connsiteX1" fmla="*/ 0 w 7910"/>
                      <a:gd name="connsiteY1" fmla="*/ 4884 h 4884"/>
                      <a:gd name="connsiteX2" fmla="*/ 0 w 7910"/>
                      <a:gd name="connsiteY2" fmla="*/ 3921 h 4884"/>
                      <a:gd name="connsiteX3" fmla="*/ 7911 w 7910"/>
                      <a:gd name="connsiteY3" fmla="*/ 0 h 4884"/>
                      <a:gd name="connsiteX4" fmla="*/ 7911 w 7910"/>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894"/>
                        </a:moveTo>
                        <a:lnTo>
                          <a:pt x="0" y="4884"/>
                        </a:lnTo>
                        <a:lnTo>
                          <a:pt x="0" y="3921"/>
                        </a:lnTo>
                        <a:lnTo>
                          <a:pt x="7911" y="0"/>
                        </a:lnTo>
                        <a:lnTo>
                          <a:pt x="7911" y="894"/>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15" name="Freeform: Shape 61">
                    <a:extLst>
                      <a:ext uri="{FF2B5EF4-FFF2-40B4-BE49-F238E27FC236}">
                        <a16:creationId xmlns:a16="http://schemas.microsoft.com/office/drawing/2014/main" id="{EA66D206-E101-1676-EF13-66C1C8D120FF}"/>
                      </a:ext>
                    </a:extLst>
                  </p:cNvPr>
                  <p:cNvSpPr/>
                  <p:nvPr/>
                </p:nvSpPr>
                <p:spPr>
                  <a:xfrm>
                    <a:off x="10339479" y="7587452"/>
                    <a:ext cx="55179" cy="34069"/>
                  </a:xfrm>
                  <a:custGeom>
                    <a:avLst/>
                    <a:gdLst>
                      <a:gd name="connsiteX0" fmla="*/ 7911 w 7910"/>
                      <a:gd name="connsiteY0" fmla="*/ 894 h 4884"/>
                      <a:gd name="connsiteX1" fmla="*/ 0 w 7910"/>
                      <a:gd name="connsiteY1" fmla="*/ 4884 h 4884"/>
                      <a:gd name="connsiteX2" fmla="*/ 0 w 7910"/>
                      <a:gd name="connsiteY2" fmla="*/ 3921 h 4884"/>
                      <a:gd name="connsiteX3" fmla="*/ 7911 w 7910"/>
                      <a:gd name="connsiteY3" fmla="*/ 0 h 4884"/>
                      <a:gd name="connsiteX4" fmla="*/ 7911 w 7910"/>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894"/>
                        </a:moveTo>
                        <a:lnTo>
                          <a:pt x="0" y="4884"/>
                        </a:lnTo>
                        <a:lnTo>
                          <a:pt x="0" y="3921"/>
                        </a:lnTo>
                        <a:lnTo>
                          <a:pt x="7911" y="0"/>
                        </a:lnTo>
                        <a:lnTo>
                          <a:pt x="7911" y="894"/>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16" name="Freeform: Shape 62">
                    <a:extLst>
                      <a:ext uri="{FF2B5EF4-FFF2-40B4-BE49-F238E27FC236}">
                        <a16:creationId xmlns:a16="http://schemas.microsoft.com/office/drawing/2014/main" id="{7B8AFE00-78F6-9A0F-0BEC-912BF3DE8E78}"/>
                      </a:ext>
                    </a:extLst>
                  </p:cNvPr>
                  <p:cNvSpPr/>
                  <p:nvPr/>
                </p:nvSpPr>
                <p:spPr>
                  <a:xfrm>
                    <a:off x="10339479" y="7601850"/>
                    <a:ext cx="55179" cy="34069"/>
                  </a:xfrm>
                  <a:custGeom>
                    <a:avLst/>
                    <a:gdLst>
                      <a:gd name="connsiteX0" fmla="*/ 7911 w 7910"/>
                      <a:gd name="connsiteY0" fmla="*/ 963 h 4884"/>
                      <a:gd name="connsiteX1" fmla="*/ 0 w 7910"/>
                      <a:gd name="connsiteY1" fmla="*/ 4884 h 4884"/>
                      <a:gd name="connsiteX2" fmla="*/ 0 w 7910"/>
                      <a:gd name="connsiteY2" fmla="*/ 3990 h 4884"/>
                      <a:gd name="connsiteX3" fmla="*/ 7911 w 7910"/>
                      <a:gd name="connsiteY3" fmla="*/ 0 h 4884"/>
                      <a:gd name="connsiteX4" fmla="*/ 7911 w 7910"/>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963"/>
                        </a:moveTo>
                        <a:lnTo>
                          <a:pt x="0" y="4884"/>
                        </a:lnTo>
                        <a:lnTo>
                          <a:pt x="0" y="3990"/>
                        </a:lnTo>
                        <a:lnTo>
                          <a:pt x="7911" y="0"/>
                        </a:lnTo>
                        <a:lnTo>
                          <a:pt x="7911" y="963"/>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17" name="Freeform: Shape 6751">
                    <a:extLst>
                      <a:ext uri="{FF2B5EF4-FFF2-40B4-BE49-F238E27FC236}">
                        <a16:creationId xmlns:a16="http://schemas.microsoft.com/office/drawing/2014/main" id="{8CE658CC-768C-982B-D132-5B41006A7CC8}"/>
                      </a:ext>
                    </a:extLst>
                  </p:cNvPr>
                  <p:cNvSpPr/>
                  <p:nvPr/>
                </p:nvSpPr>
                <p:spPr>
                  <a:xfrm>
                    <a:off x="10339479" y="7616248"/>
                    <a:ext cx="55179" cy="34551"/>
                  </a:xfrm>
                  <a:custGeom>
                    <a:avLst/>
                    <a:gdLst>
                      <a:gd name="connsiteX0" fmla="*/ 7911 w 7910"/>
                      <a:gd name="connsiteY0" fmla="*/ 963 h 4953"/>
                      <a:gd name="connsiteX1" fmla="*/ 0 w 7910"/>
                      <a:gd name="connsiteY1" fmla="*/ 4953 h 4953"/>
                      <a:gd name="connsiteX2" fmla="*/ 0 w 7910"/>
                      <a:gd name="connsiteY2" fmla="*/ 3990 h 4953"/>
                      <a:gd name="connsiteX3" fmla="*/ 7911 w 7910"/>
                      <a:gd name="connsiteY3" fmla="*/ 0 h 4953"/>
                      <a:gd name="connsiteX4" fmla="*/ 7911 w 7910"/>
                      <a:gd name="connsiteY4" fmla="*/ 96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953">
                        <a:moveTo>
                          <a:pt x="7911" y="963"/>
                        </a:moveTo>
                        <a:lnTo>
                          <a:pt x="0" y="4953"/>
                        </a:lnTo>
                        <a:lnTo>
                          <a:pt x="0" y="3990"/>
                        </a:lnTo>
                        <a:lnTo>
                          <a:pt x="7911" y="0"/>
                        </a:lnTo>
                        <a:lnTo>
                          <a:pt x="7911" y="963"/>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18" name="Freeform: Shape 6752">
                    <a:extLst>
                      <a:ext uri="{FF2B5EF4-FFF2-40B4-BE49-F238E27FC236}">
                        <a16:creationId xmlns:a16="http://schemas.microsoft.com/office/drawing/2014/main" id="{4EDC3DB5-EBB5-C3C3-F71C-845E74DB5013}"/>
                      </a:ext>
                    </a:extLst>
                  </p:cNvPr>
                  <p:cNvSpPr/>
                  <p:nvPr/>
                </p:nvSpPr>
                <p:spPr>
                  <a:xfrm>
                    <a:off x="10339479" y="7631120"/>
                    <a:ext cx="55179" cy="34069"/>
                  </a:xfrm>
                  <a:custGeom>
                    <a:avLst/>
                    <a:gdLst>
                      <a:gd name="connsiteX0" fmla="*/ 7911 w 7910"/>
                      <a:gd name="connsiteY0" fmla="*/ 894 h 4884"/>
                      <a:gd name="connsiteX1" fmla="*/ 0 w 7910"/>
                      <a:gd name="connsiteY1" fmla="*/ 4884 h 4884"/>
                      <a:gd name="connsiteX2" fmla="*/ 0 w 7910"/>
                      <a:gd name="connsiteY2" fmla="*/ 3921 h 4884"/>
                      <a:gd name="connsiteX3" fmla="*/ 7911 w 7910"/>
                      <a:gd name="connsiteY3" fmla="*/ 0 h 4884"/>
                      <a:gd name="connsiteX4" fmla="*/ 7911 w 7910"/>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894"/>
                        </a:moveTo>
                        <a:lnTo>
                          <a:pt x="0" y="4884"/>
                        </a:lnTo>
                        <a:lnTo>
                          <a:pt x="0" y="3921"/>
                        </a:lnTo>
                        <a:lnTo>
                          <a:pt x="7911" y="0"/>
                        </a:lnTo>
                        <a:lnTo>
                          <a:pt x="7911" y="894"/>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19" name="Freeform: Shape 6753">
                    <a:extLst>
                      <a:ext uri="{FF2B5EF4-FFF2-40B4-BE49-F238E27FC236}">
                        <a16:creationId xmlns:a16="http://schemas.microsoft.com/office/drawing/2014/main" id="{53AF4910-DD17-07CE-69FE-8B4CEB0709CB}"/>
                      </a:ext>
                    </a:extLst>
                  </p:cNvPr>
                  <p:cNvSpPr/>
                  <p:nvPr/>
                </p:nvSpPr>
                <p:spPr>
                  <a:xfrm>
                    <a:off x="10339479" y="7645518"/>
                    <a:ext cx="55179" cy="34069"/>
                  </a:xfrm>
                  <a:custGeom>
                    <a:avLst/>
                    <a:gdLst>
                      <a:gd name="connsiteX0" fmla="*/ 7911 w 7910"/>
                      <a:gd name="connsiteY0" fmla="*/ 963 h 4884"/>
                      <a:gd name="connsiteX1" fmla="*/ 0 w 7910"/>
                      <a:gd name="connsiteY1" fmla="*/ 4884 h 4884"/>
                      <a:gd name="connsiteX2" fmla="*/ 0 w 7910"/>
                      <a:gd name="connsiteY2" fmla="*/ 3990 h 4884"/>
                      <a:gd name="connsiteX3" fmla="*/ 7911 w 7910"/>
                      <a:gd name="connsiteY3" fmla="*/ 0 h 4884"/>
                      <a:gd name="connsiteX4" fmla="*/ 7911 w 7910"/>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963"/>
                        </a:moveTo>
                        <a:lnTo>
                          <a:pt x="0" y="4884"/>
                        </a:lnTo>
                        <a:lnTo>
                          <a:pt x="0" y="3990"/>
                        </a:lnTo>
                        <a:lnTo>
                          <a:pt x="7911" y="0"/>
                        </a:lnTo>
                        <a:lnTo>
                          <a:pt x="7911" y="963"/>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20" name="Freeform: Shape 6754">
                    <a:extLst>
                      <a:ext uri="{FF2B5EF4-FFF2-40B4-BE49-F238E27FC236}">
                        <a16:creationId xmlns:a16="http://schemas.microsoft.com/office/drawing/2014/main" id="{6D3BCA08-43D8-1852-3F33-57C0E6CC4C97}"/>
                      </a:ext>
                    </a:extLst>
                  </p:cNvPr>
                  <p:cNvSpPr/>
                  <p:nvPr/>
                </p:nvSpPr>
                <p:spPr>
                  <a:xfrm>
                    <a:off x="10245906" y="7401261"/>
                    <a:ext cx="80613" cy="318152"/>
                  </a:xfrm>
                  <a:custGeom>
                    <a:avLst/>
                    <a:gdLst>
                      <a:gd name="connsiteX0" fmla="*/ 11557 w 11556"/>
                      <a:gd name="connsiteY0" fmla="*/ 45609 h 45608"/>
                      <a:gd name="connsiteX1" fmla="*/ 0 w 11556"/>
                      <a:gd name="connsiteY1" fmla="*/ 39762 h 45608"/>
                      <a:gd name="connsiteX2" fmla="*/ 0 w 11556"/>
                      <a:gd name="connsiteY2" fmla="*/ 0 h 45608"/>
                      <a:gd name="connsiteX3" fmla="*/ 11557 w 11556"/>
                      <a:gd name="connsiteY3" fmla="*/ 5779 h 45608"/>
                      <a:gd name="connsiteX4" fmla="*/ 11557 w 11556"/>
                      <a:gd name="connsiteY4" fmla="*/ 45609 h 4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6" h="45608">
                        <a:moveTo>
                          <a:pt x="11557" y="45609"/>
                        </a:moveTo>
                        <a:lnTo>
                          <a:pt x="0" y="39762"/>
                        </a:lnTo>
                        <a:lnTo>
                          <a:pt x="0" y="0"/>
                        </a:lnTo>
                        <a:lnTo>
                          <a:pt x="11557" y="5779"/>
                        </a:lnTo>
                        <a:lnTo>
                          <a:pt x="11557" y="45609"/>
                        </a:lnTo>
                        <a:close/>
                      </a:path>
                    </a:pathLst>
                  </a:custGeom>
                  <a:solidFill>
                    <a:srgbClr val="64BF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21" name="Freeform: Shape 6755">
                    <a:extLst>
                      <a:ext uri="{FF2B5EF4-FFF2-40B4-BE49-F238E27FC236}">
                        <a16:creationId xmlns:a16="http://schemas.microsoft.com/office/drawing/2014/main" id="{783A57DD-5B74-631B-FABF-0E8F8B133379}"/>
                      </a:ext>
                    </a:extLst>
                  </p:cNvPr>
                  <p:cNvSpPr/>
                  <p:nvPr/>
                </p:nvSpPr>
                <p:spPr>
                  <a:xfrm>
                    <a:off x="10258862" y="7463164"/>
                    <a:ext cx="55659" cy="193866"/>
                  </a:xfrm>
                  <a:custGeom>
                    <a:avLst/>
                    <a:gdLst>
                      <a:gd name="connsiteX0" fmla="*/ 7980 w 7979"/>
                      <a:gd name="connsiteY0" fmla="*/ 27792 h 27791"/>
                      <a:gd name="connsiteX1" fmla="*/ 0 w 7979"/>
                      <a:gd name="connsiteY1" fmla="*/ 23871 h 27791"/>
                      <a:gd name="connsiteX2" fmla="*/ 0 w 7979"/>
                      <a:gd name="connsiteY2" fmla="*/ 0 h 27791"/>
                      <a:gd name="connsiteX3" fmla="*/ 7980 w 7979"/>
                      <a:gd name="connsiteY3" fmla="*/ 3990 h 27791"/>
                      <a:gd name="connsiteX4" fmla="*/ 7980 w 7979"/>
                      <a:gd name="connsiteY4" fmla="*/ 27792 h 27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 h="27791">
                        <a:moveTo>
                          <a:pt x="7980" y="27792"/>
                        </a:moveTo>
                        <a:lnTo>
                          <a:pt x="0" y="23871"/>
                        </a:lnTo>
                        <a:lnTo>
                          <a:pt x="0" y="0"/>
                        </a:lnTo>
                        <a:lnTo>
                          <a:pt x="7980" y="3990"/>
                        </a:lnTo>
                        <a:lnTo>
                          <a:pt x="7980" y="27792"/>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22" name="Freeform: Shape 6756">
                    <a:extLst>
                      <a:ext uri="{FF2B5EF4-FFF2-40B4-BE49-F238E27FC236}">
                        <a16:creationId xmlns:a16="http://schemas.microsoft.com/office/drawing/2014/main" id="{93788155-1928-7CBA-C25B-A5C97ECC8BCC}"/>
                      </a:ext>
                    </a:extLst>
                  </p:cNvPr>
                  <p:cNvSpPr/>
                  <p:nvPr/>
                </p:nvSpPr>
                <p:spPr>
                  <a:xfrm>
                    <a:off x="10304448" y="7381590"/>
                    <a:ext cx="43668" cy="20635"/>
                  </a:xfrm>
                  <a:custGeom>
                    <a:avLst/>
                    <a:gdLst>
                      <a:gd name="connsiteX0" fmla="*/ 0 w 6260"/>
                      <a:gd name="connsiteY0" fmla="*/ 0 h 2958"/>
                      <a:gd name="connsiteX1" fmla="*/ 6260 w 6260"/>
                      <a:gd name="connsiteY1" fmla="*/ 0 h 2958"/>
                      <a:gd name="connsiteX2" fmla="*/ 6260 w 6260"/>
                      <a:gd name="connsiteY2" fmla="*/ 2958 h 2958"/>
                      <a:gd name="connsiteX3" fmla="*/ 0 w 6260"/>
                      <a:gd name="connsiteY3" fmla="*/ 2958 h 2958"/>
                    </a:gdLst>
                    <a:ahLst/>
                    <a:cxnLst>
                      <a:cxn ang="0">
                        <a:pos x="connsiteX0" y="connsiteY0"/>
                      </a:cxn>
                      <a:cxn ang="0">
                        <a:pos x="connsiteX1" y="connsiteY1"/>
                      </a:cxn>
                      <a:cxn ang="0">
                        <a:pos x="connsiteX2" y="connsiteY2"/>
                      </a:cxn>
                      <a:cxn ang="0">
                        <a:pos x="connsiteX3" y="connsiteY3"/>
                      </a:cxn>
                    </a:cxnLst>
                    <a:rect l="l" t="t" r="r" b="b"/>
                    <a:pathLst>
                      <a:path w="6260" h="2958">
                        <a:moveTo>
                          <a:pt x="0" y="0"/>
                        </a:moveTo>
                        <a:lnTo>
                          <a:pt x="6260" y="0"/>
                        </a:lnTo>
                        <a:lnTo>
                          <a:pt x="6260" y="2958"/>
                        </a:lnTo>
                        <a:lnTo>
                          <a:pt x="0" y="2958"/>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23" name="Freeform: Shape 6757">
                    <a:extLst>
                      <a:ext uri="{FF2B5EF4-FFF2-40B4-BE49-F238E27FC236}">
                        <a16:creationId xmlns:a16="http://schemas.microsoft.com/office/drawing/2014/main" id="{B6DB1A23-890E-9ADD-DAA6-0593B0817690}"/>
                      </a:ext>
                    </a:extLst>
                  </p:cNvPr>
                  <p:cNvSpPr/>
                  <p:nvPr/>
                </p:nvSpPr>
                <p:spPr>
                  <a:xfrm>
                    <a:off x="10304587" y="7390344"/>
                    <a:ext cx="44262" cy="22308"/>
                  </a:xfrm>
                  <a:custGeom>
                    <a:avLst/>
                    <a:gdLst>
                      <a:gd name="connsiteX0" fmla="*/ 5415 w 6345"/>
                      <a:gd name="connsiteY0" fmla="*/ 464 h 3198"/>
                      <a:gd name="connsiteX1" fmla="*/ 944 w 6345"/>
                      <a:gd name="connsiteY1" fmla="*/ 464 h 3198"/>
                      <a:gd name="connsiteX2" fmla="*/ 531 w 6345"/>
                      <a:gd name="connsiteY2" fmla="*/ 740 h 3198"/>
                      <a:gd name="connsiteX3" fmla="*/ 944 w 6345"/>
                      <a:gd name="connsiteY3" fmla="*/ 2735 h 3198"/>
                      <a:gd name="connsiteX4" fmla="*/ 5415 w 6345"/>
                      <a:gd name="connsiteY4" fmla="*/ 2735 h 3198"/>
                      <a:gd name="connsiteX5" fmla="*/ 5759 w 6345"/>
                      <a:gd name="connsiteY5" fmla="*/ 740 h 3198"/>
                      <a:gd name="connsiteX6" fmla="*/ 5415 w 6345"/>
                      <a:gd name="connsiteY6" fmla="*/ 533 h 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5" h="3198">
                        <a:moveTo>
                          <a:pt x="5415" y="464"/>
                        </a:moveTo>
                        <a:cubicBezTo>
                          <a:pt x="4177" y="-155"/>
                          <a:pt x="2182" y="-155"/>
                          <a:pt x="944" y="464"/>
                        </a:cubicBezTo>
                        <a:cubicBezTo>
                          <a:pt x="806" y="533"/>
                          <a:pt x="668" y="602"/>
                          <a:pt x="531" y="740"/>
                        </a:cubicBezTo>
                        <a:cubicBezTo>
                          <a:pt x="-295" y="1359"/>
                          <a:pt x="-157" y="2184"/>
                          <a:pt x="944" y="2735"/>
                        </a:cubicBezTo>
                        <a:cubicBezTo>
                          <a:pt x="2182" y="3354"/>
                          <a:pt x="4177" y="3354"/>
                          <a:pt x="5415" y="2735"/>
                        </a:cubicBezTo>
                        <a:cubicBezTo>
                          <a:pt x="6516" y="2184"/>
                          <a:pt x="6653" y="1359"/>
                          <a:pt x="5759" y="740"/>
                        </a:cubicBezTo>
                        <a:cubicBezTo>
                          <a:pt x="5621" y="671"/>
                          <a:pt x="5552" y="602"/>
                          <a:pt x="5415" y="533"/>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24" name="Freeform: Shape 6758">
                    <a:extLst>
                      <a:ext uri="{FF2B5EF4-FFF2-40B4-BE49-F238E27FC236}">
                        <a16:creationId xmlns:a16="http://schemas.microsoft.com/office/drawing/2014/main" id="{8B638A0C-C0C1-D41C-9687-D3F81F51BE6D}"/>
                      </a:ext>
                    </a:extLst>
                  </p:cNvPr>
                  <p:cNvSpPr/>
                  <p:nvPr/>
                </p:nvSpPr>
                <p:spPr>
                  <a:xfrm>
                    <a:off x="10304691" y="7371627"/>
                    <a:ext cx="44142" cy="21834"/>
                  </a:xfrm>
                  <a:custGeom>
                    <a:avLst/>
                    <a:gdLst>
                      <a:gd name="connsiteX0" fmla="*/ 5400 w 6328"/>
                      <a:gd name="connsiteY0" fmla="*/ 464 h 3130"/>
                      <a:gd name="connsiteX1" fmla="*/ 929 w 6328"/>
                      <a:gd name="connsiteY1" fmla="*/ 464 h 3130"/>
                      <a:gd name="connsiteX2" fmla="*/ 929 w 6328"/>
                      <a:gd name="connsiteY2" fmla="*/ 2666 h 3130"/>
                      <a:gd name="connsiteX3" fmla="*/ 5400 w 6328"/>
                      <a:gd name="connsiteY3" fmla="*/ 2666 h 3130"/>
                      <a:gd name="connsiteX4" fmla="*/ 5400 w 6328"/>
                      <a:gd name="connsiteY4" fmla="*/ 464 h 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 h="3130">
                        <a:moveTo>
                          <a:pt x="5400" y="464"/>
                        </a:moveTo>
                        <a:cubicBezTo>
                          <a:pt x="4162" y="-155"/>
                          <a:pt x="2167" y="-155"/>
                          <a:pt x="929" y="464"/>
                        </a:cubicBezTo>
                        <a:cubicBezTo>
                          <a:pt x="-310" y="1084"/>
                          <a:pt x="-310" y="2047"/>
                          <a:pt x="929" y="2666"/>
                        </a:cubicBezTo>
                        <a:cubicBezTo>
                          <a:pt x="2167" y="3285"/>
                          <a:pt x="4162" y="3285"/>
                          <a:pt x="5400" y="2666"/>
                        </a:cubicBezTo>
                        <a:cubicBezTo>
                          <a:pt x="6638" y="2047"/>
                          <a:pt x="6638" y="1084"/>
                          <a:pt x="5400" y="464"/>
                        </a:cubicBezTo>
                        <a:close/>
                      </a:path>
                    </a:pathLst>
                  </a:custGeom>
                  <a:solidFill>
                    <a:srgbClr val="F8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25" name="Freeform: Shape 6759">
                    <a:extLst>
                      <a:ext uri="{FF2B5EF4-FFF2-40B4-BE49-F238E27FC236}">
                        <a16:creationId xmlns:a16="http://schemas.microsoft.com/office/drawing/2014/main" id="{C8E895EA-54B6-47BA-BE18-0A75B84B97DD}"/>
                      </a:ext>
                    </a:extLst>
                  </p:cNvPr>
                  <p:cNvSpPr/>
                  <p:nvPr/>
                </p:nvSpPr>
                <p:spPr>
                  <a:xfrm>
                    <a:off x="10350041" y="7407978"/>
                    <a:ext cx="162195" cy="81093"/>
                  </a:xfrm>
                  <a:custGeom>
                    <a:avLst/>
                    <a:gdLst>
                      <a:gd name="connsiteX0" fmla="*/ 11626 w 23251"/>
                      <a:gd name="connsiteY0" fmla="*/ 11626 h 11625"/>
                      <a:gd name="connsiteX1" fmla="*/ 0 w 23251"/>
                      <a:gd name="connsiteY1" fmla="*/ 5847 h 11625"/>
                      <a:gd name="connsiteX2" fmla="*/ 11626 w 23251"/>
                      <a:gd name="connsiteY2" fmla="*/ 0 h 11625"/>
                      <a:gd name="connsiteX3" fmla="*/ 23251 w 23251"/>
                      <a:gd name="connsiteY3" fmla="*/ 5847 h 11625"/>
                      <a:gd name="connsiteX4" fmla="*/ 11626 w 23251"/>
                      <a:gd name="connsiteY4" fmla="*/ 11626 h 1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1" h="11625">
                        <a:moveTo>
                          <a:pt x="11626" y="11626"/>
                        </a:moveTo>
                        <a:lnTo>
                          <a:pt x="0" y="5847"/>
                        </a:lnTo>
                        <a:lnTo>
                          <a:pt x="11626" y="0"/>
                        </a:lnTo>
                        <a:lnTo>
                          <a:pt x="23251" y="5847"/>
                        </a:lnTo>
                        <a:lnTo>
                          <a:pt x="11626" y="11626"/>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26" name="Freeform: Shape 6760">
                    <a:extLst>
                      <a:ext uri="{FF2B5EF4-FFF2-40B4-BE49-F238E27FC236}">
                        <a16:creationId xmlns:a16="http://schemas.microsoft.com/office/drawing/2014/main" id="{866D91B5-7321-B1D0-9FDE-6BF853E252F9}"/>
                      </a:ext>
                    </a:extLst>
                  </p:cNvPr>
                  <p:cNvSpPr/>
                  <p:nvPr/>
                </p:nvSpPr>
                <p:spPr>
                  <a:xfrm>
                    <a:off x="10431134" y="7448772"/>
                    <a:ext cx="81093" cy="317678"/>
                  </a:xfrm>
                  <a:custGeom>
                    <a:avLst/>
                    <a:gdLst>
                      <a:gd name="connsiteX0" fmla="*/ 11626 w 11625"/>
                      <a:gd name="connsiteY0" fmla="*/ 39762 h 45540"/>
                      <a:gd name="connsiteX1" fmla="*/ 0 w 11625"/>
                      <a:gd name="connsiteY1" fmla="*/ 45540 h 45540"/>
                      <a:gd name="connsiteX2" fmla="*/ 0 w 11625"/>
                      <a:gd name="connsiteY2" fmla="*/ 5778 h 45540"/>
                      <a:gd name="connsiteX3" fmla="*/ 11626 w 11625"/>
                      <a:gd name="connsiteY3" fmla="*/ 0 h 45540"/>
                      <a:gd name="connsiteX4" fmla="*/ 11626 w 11625"/>
                      <a:gd name="connsiteY4" fmla="*/ 39762 h 45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5" h="45540">
                        <a:moveTo>
                          <a:pt x="11626" y="39762"/>
                        </a:moveTo>
                        <a:lnTo>
                          <a:pt x="0" y="45540"/>
                        </a:lnTo>
                        <a:lnTo>
                          <a:pt x="0" y="5778"/>
                        </a:lnTo>
                        <a:lnTo>
                          <a:pt x="11626" y="0"/>
                        </a:lnTo>
                        <a:lnTo>
                          <a:pt x="11626" y="39762"/>
                        </a:lnTo>
                        <a:close/>
                      </a:path>
                    </a:pathLst>
                  </a:custGeom>
                  <a:solidFill>
                    <a:srgbClr val="4CA66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27" name="Freeform: Shape 6761">
                    <a:extLst>
                      <a:ext uri="{FF2B5EF4-FFF2-40B4-BE49-F238E27FC236}">
                        <a16:creationId xmlns:a16="http://schemas.microsoft.com/office/drawing/2014/main" id="{81B60222-2549-25BC-51D4-10A866A996EE}"/>
                      </a:ext>
                    </a:extLst>
                  </p:cNvPr>
                  <p:cNvSpPr/>
                  <p:nvPr/>
                </p:nvSpPr>
                <p:spPr>
                  <a:xfrm>
                    <a:off x="10444097" y="7620085"/>
                    <a:ext cx="55179" cy="34551"/>
                  </a:xfrm>
                  <a:custGeom>
                    <a:avLst/>
                    <a:gdLst>
                      <a:gd name="connsiteX0" fmla="*/ 7911 w 7910"/>
                      <a:gd name="connsiteY0" fmla="*/ 963 h 4953"/>
                      <a:gd name="connsiteX1" fmla="*/ 0 w 7910"/>
                      <a:gd name="connsiteY1" fmla="*/ 4953 h 4953"/>
                      <a:gd name="connsiteX2" fmla="*/ 0 w 7910"/>
                      <a:gd name="connsiteY2" fmla="*/ 3990 h 4953"/>
                      <a:gd name="connsiteX3" fmla="*/ 7911 w 7910"/>
                      <a:gd name="connsiteY3" fmla="*/ 0 h 4953"/>
                      <a:gd name="connsiteX4" fmla="*/ 7911 w 7910"/>
                      <a:gd name="connsiteY4" fmla="*/ 96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953">
                        <a:moveTo>
                          <a:pt x="7911" y="963"/>
                        </a:moveTo>
                        <a:lnTo>
                          <a:pt x="0" y="4953"/>
                        </a:lnTo>
                        <a:lnTo>
                          <a:pt x="0" y="3990"/>
                        </a:lnTo>
                        <a:lnTo>
                          <a:pt x="7911" y="0"/>
                        </a:lnTo>
                        <a:lnTo>
                          <a:pt x="7911" y="963"/>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28" name="Freeform: Shape 6762">
                    <a:extLst>
                      <a:ext uri="{FF2B5EF4-FFF2-40B4-BE49-F238E27FC236}">
                        <a16:creationId xmlns:a16="http://schemas.microsoft.com/office/drawing/2014/main" id="{637034E6-47EF-FD7E-3138-37BC9904487C}"/>
                      </a:ext>
                    </a:extLst>
                  </p:cNvPr>
                  <p:cNvSpPr/>
                  <p:nvPr/>
                </p:nvSpPr>
                <p:spPr>
                  <a:xfrm>
                    <a:off x="10444097" y="7634965"/>
                    <a:ext cx="55179" cy="34069"/>
                  </a:xfrm>
                  <a:custGeom>
                    <a:avLst/>
                    <a:gdLst>
                      <a:gd name="connsiteX0" fmla="*/ 7911 w 7910"/>
                      <a:gd name="connsiteY0" fmla="*/ 894 h 4884"/>
                      <a:gd name="connsiteX1" fmla="*/ 0 w 7910"/>
                      <a:gd name="connsiteY1" fmla="*/ 4884 h 4884"/>
                      <a:gd name="connsiteX2" fmla="*/ 0 w 7910"/>
                      <a:gd name="connsiteY2" fmla="*/ 3921 h 4884"/>
                      <a:gd name="connsiteX3" fmla="*/ 7911 w 7910"/>
                      <a:gd name="connsiteY3" fmla="*/ 0 h 4884"/>
                      <a:gd name="connsiteX4" fmla="*/ 7911 w 7910"/>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894"/>
                        </a:moveTo>
                        <a:lnTo>
                          <a:pt x="0" y="4884"/>
                        </a:lnTo>
                        <a:lnTo>
                          <a:pt x="0" y="3921"/>
                        </a:lnTo>
                        <a:lnTo>
                          <a:pt x="7911" y="0"/>
                        </a:lnTo>
                        <a:lnTo>
                          <a:pt x="7911" y="894"/>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29" name="Freeform: Shape 6763">
                    <a:extLst>
                      <a:ext uri="{FF2B5EF4-FFF2-40B4-BE49-F238E27FC236}">
                        <a16:creationId xmlns:a16="http://schemas.microsoft.com/office/drawing/2014/main" id="{0EA2763F-F713-9CDD-32BB-9F3CFE74995A}"/>
                      </a:ext>
                    </a:extLst>
                  </p:cNvPr>
                  <p:cNvSpPr/>
                  <p:nvPr/>
                </p:nvSpPr>
                <p:spPr>
                  <a:xfrm>
                    <a:off x="10444097" y="7649364"/>
                    <a:ext cx="55179" cy="34069"/>
                  </a:xfrm>
                  <a:custGeom>
                    <a:avLst/>
                    <a:gdLst>
                      <a:gd name="connsiteX0" fmla="*/ 7911 w 7910"/>
                      <a:gd name="connsiteY0" fmla="*/ 963 h 4884"/>
                      <a:gd name="connsiteX1" fmla="*/ 0 w 7910"/>
                      <a:gd name="connsiteY1" fmla="*/ 4884 h 4884"/>
                      <a:gd name="connsiteX2" fmla="*/ 0 w 7910"/>
                      <a:gd name="connsiteY2" fmla="*/ 3990 h 4884"/>
                      <a:gd name="connsiteX3" fmla="*/ 7911 w 7910"/>
                      <a:gd name="connsiteY3" fmla="*/ 0 h 4884"/>
                      <a:gd name="connsiteX4" fmla="*/ 7911 w 7910"/>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963"/>
                        </a:moveTo>
                        <a:lnTo>
                          <a:pt x="0" y="4884"/>
                        </a:lnTo>
                        <a:lnTo>
                          <a:pt x="0" y="3990"/>
                        </a:lnTo>
                        <a:lnTo>
                          <a:pt x="7911" y="0"/>
                        </a:lnTo>
                        <a:lnTo>
                          <a:pt x="7911" y="963"/>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30" name="Freeform: Shape 6764">
                    <a:extLst>
                      <a:ext uri="{FF2B5EF4-FFF2-40B4-BE49-F238E27FC236}">
                        <a16:creationId xmlns:a16="http://schemas.microsoft.com/office/drawing/2014/main" id="{F5DEE5C1-023B-F8E2-7E44-AADDBEEA610E}"/>
                      </a:ext>
                    </a:extLst>
                  </p:cNvPr>
                  <p:cNvSpPr/>
                  <p:nvPr/>
                </p:nvSpPr>
                <p:spPr>
                  <a:xfrm>
                    <a:off x="10444097" y="7663755"/>
                    <a:ext cx="55179" cy="34551"/>
                  </a:xfrm>
                  <a:custGeom>
                    <a:avLst/>
                    <a:gdLst>
                      <a:gd name="connsiteX0" fmla="*/ 7911 w 7910"/>
                      <a:gd name="connsiteY0" fmla="*/ 963 h 4953"/>
                      <a:gd name="connsiteX1" fmla="*/ 0 w 7910"/>
                      <a:gd name="connsiteY1" fmla="*/ 4953 h 4953"/>
                      <a:gd name="connsiteX2" fmla="*/ 0 w 7910"/>
                      <a:gd name="connsiteY2" fmla="*/ 3990 h 4953"/>
                      <a:gd name="connsiteX3" fmla="*/ 7911 w 7910"/>
                      <a:gd name="connsiteY3" fmla="*/ 0 h 4953"/>
                      <a:gd name="connsiteX4" fmla="*/ 7911 w 7910"/>
                      <a:gd name="connsiteY4" fmla="*/ 96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953">
                        <a:moveTo>
                          <a:pt x="7911" y="963"/>
                        </a:moveTo>
                        <a:lnTo>
                          <a:pt x="0" y="4953"/>
                        </a:lnTo>
                        <a:lnTo>
                          <a:pt x="0" y="3990"/>
                        </a:lnTo>
                        <a:lnTo>
                          <a:pt x="7911" y="0"/>
                        </a:lnTo>
                        <a:lnTo>
                          <a:pt x="7911" y="963"/>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31" name="Freeform: Shape 6765">
                    <a:extLst>
                      <a:ext uri="{FF2B5EF4-FFF2-40B4-BE49-F238E27FC236}">
                        <a16:creationId xmlns:a16="http://schemas.microsoft.com/office/drawing/2014/main" id="{7ED9D3C1-4449-5C7F-B805-E6B034E3916A}"/>
                      </a:ext>
                    </a:extLst>
                  </p:cNvPr>
                  <p:cNvSpPr/>
                  <p:nvPr/>
                </p:nvSpPr>
                <p:spPr>
                  <a:xfrm>
                    <a:off x="10444097" y="7678634"/>
                    <a:ext cx="55179" cy="34069"/>
                  </a:xfrm>
                  <a:custGeom>
                    <a:avLst/>
                    <a:gdLst>
                      <a:gd name="connsiteX0" fmla="*/ 7911 w 7910"/>
                      <a:gd name="connsiteY0" fmla="*/ 894 h 4884"/>
                      <a:gd name="connsiteX1" fmla="*/ 0 w 7910"/>
                      <a:gd name="connsiteY1" fmla="*/ 4884 h 4884"/>
                      <a:gd name="connsiteX2" fmla="*/ 0 w 7910"/>
                      <a:gd name="connsiteY2" fmla="*/ 3921 h 4884"/>
                      <a:gd name="connsiteX3" fmla="*/ 7911 w 7910"/>
                      <a:gd name="connsiteY3" fmla="*/ 0 h 4884"/>
                      <a:gd name="connsiteX4" fmla="*/ 7911 w 7910"/>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894"/>
                        </a:moveTo>
                        <a:lnTo>
                          <a:pt x="0" y="4884"/>
                        </a:lnTo>
                        <a:lnTo>
                          <a:pt x="0" y="3921"/>
                        </a:lnTo>
                        <a:lnTo>
                          <a:pt x="7911" y="0"/>
                        </a:lnTo>
                        <a:lnTo>
                          <a:pt x="7911" y="894"/>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32" name="Freeform: Shape 6766">
                    <a:extLst>
                      <a:ext uri="{FF2B5EF4-FFF2-40B4-BE49-F238E27FC236}">
                        <a16:creationId xmlns:a16="http://schemas.microsoft.com/office/drawing/2014/main" id="{11367494-FF13-CDA8-451F-313548F85A26}"/>
                      </a:ext>
                    </a:extLst>
                  </p:cNvPr>
                  <p:cNvSpPr/>
                  <p:nvPr/>
                </p:nvSpPr>
                <p:spPr>
                  <a:xfrm>
                    <a:off x="10444097" y="7693025"/>
                    <a:ext cx="55179" cy="34069"/>
                  </a:xfrm>
                  <a:custGeom>
                    <a:avLst/>
                    <a:gdLst>
                      <a:gd name="connsiteX0" fmla="*/ 7911 w 7910"/>
                      <a:gd name="connsiteY0" fmla="*/ 894 h 4884"/>
                      <a:gd name="connsiteX1" fmla="*/ 0 w 7910"/>
                      <a:gd name="connsiteY1" fmla="*/ 4884 h 4884"/>
                      <a:gd name="connsiteX2" fmla="*/ 0 w 7910"/>
                      <a:gd name="connsiteY2" fmla="*/ 3921 h 4884"/>
                      <a:gd name="connsiteX3" fmla="*/ 7911 w 7910"/>
                      <a:gd name="connsiteY3" fmla="*/ 0 h 4884"/>
                      <a:gd name="connsiteX4" fmla="*/ 7911 w 7910"/>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4884">
                        <a:moveTo>
                          <a:pt x="7911" y="894"/>
                        </a:moveTo>
                        <a:lnTo>
                          <a:pt x="0" y="4884"/>
                        </a:lnTo>
                        <a:lnTo>
                          <a:pt x="0" y="3921"/>
                        </a:lnTo>
                        <a:lnTo>
                          <a:pt x="7911" y="0"/>
                        </a:lnTo>
                        <a:lnTo>
                          <a:pt x="7911" y="894"/>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33" name="Freeform: Shape 6767">
                    <a:extLst>
                      <a:ext uri="{FF2B5EF4-FFF2-40B4-BE49-F238E27FC236}">
                        <a16:creationId xmlns:a16="http://schemas.microsoft.com/office/drawing/2014/main" id="{4A8DC4AF-E9B8-58F4-E115-AB925153626A}"/>
                      </a:ext>
                    </a:extLst>
                  </p:cNvPr>
                  <p:cNvSpPr/>
                  <p:nvPr/>
                </p:nvSpPr>
                <p:spPr>
                  <a:xfrm>
                    <a:off x="10350041" y="7448772"/>
                    <a:ext cx="81093" cy="317678"/>
                  </a:xfrm>
                  <a:custGeom>
                    <a:avLst/>
                    <a:gdLst>
                      <a:gd name="connsiteX0" fmla="*/ 11626 w 11625"/>
                      <a:gd name="connsiteY0" fmla="*/ 45540 h 45540"/>
                      <a:gd name="connsiteX1" fmla="*/ 0 w 11625"/>
                      <a:gd name="connsiteY1" fmla="*/ 39762 h 45540"/>
                      <a:gd name="connsiteX2" fmla="*/ 0 w 11625"/>
                      <a:gd name="connsiteY2" fmla="*/ 0 h 45540"/>
                      <a:gd name="connsiteX3" fmla="*/ 11626 w 11625"/>
                      <a:gd name="connsiteY3" fmla="*/ 5778 h 45540"/>
                      <a:gd name="connsiteX4" fmla="*/ 11626 w 11625"/>
                      <a:gd name="connsiteY4" fmla="*/ 45540 h 45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5" h="45540">
                        <a:moveTo>
                          <a:pt x="11626" y="45540"/>
                        </a:moveTo>
                        <a:lnTo>
                          <a:pt x="0" y="39762"/>
                        </a:lnTo>
                        <a:lnTo>
                          <a:pt x="0" y="0"/>
                        </a:lnTo>
                        <a:lnTo>
                          <a:pt x="11626" y="5778"/>
                        </a:lnTo>
                        <a:lnTo>
                          <a:pt x="11626" y="45540"/>
                        </a:lnTo>
                        <a:close/>
                      </a:path>
                    </a:pathLst>
                  </a:custGeom>
                  <a:solidFill>
                    <a:srgbClr val="64BF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34" name="Freeform: Shape 6768">
                    <a:extLst>
                      <a:ext uri="{FF2B5EF4-FFF2-40B4-BE49-F238E27FC236}">
                        <a16:creationId xmlns:a16="http://schemas.microsoft.com/office/drawing/2014/main" id="{9450393A-30AA-3CE6-9F21-1587FFEE1E0F}"/>
                      </a:ext>
                    </a:extLst>
                  </p:cNvPr>
                  <p:cNvSpPr/>
                  <p:nvPr/>
                </p:nvSpPr>
                <p:spPr>
                  <a:xfrm>
                    <a:off x="10363477" y="7510677"/>
                    <a:ext cx="55179" cy="193866"/>
                  </a:xfrm>
                  <a:custGeom>
                    <a:avLst/>
                    <a:gdLst>
                      <a:gd name="connsiteX0" fmla="*/ 7911 w 7910"/>
                      <a:gd name="connsiteY0" fmla="*/ 27792 h 27791"/>
                      <a:gd name="connsiteX1" fmla="*/ 0 w 7910"/>
                      <a:gd name="connsiteY1" fmla="*/ 23802 h 27791"/>
                      <a:gd name="connsiteX2" fmla="*/ 0 w 7910"/>
                      <a:gd name="connsiteY2" fmla="*/ 0 h 27791"/>
                      <a:gd name="connsiteX3" fmla="*/ 7911 w 7910"/>
                      <a:gd name="connsiteY3" fmla="*/ 3990 h 27791"/>
                      <a:gd name="connsiteX4" fmla="*/ 7911 w 7910"/>
                      <a:gd name="connsiteY4" fmla="*/ 27792 h 27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27791">
                        <a:moveTo>
                          <a:pt x="7911" y="27792"/>
                        </a:moveTo>
                        <a:lnTo>
                          <a:pt x="0" y="23802"/>
                        </a:lnTo>
                        <a:lnTo>
                          <a:pt x="0" y="0"/>
                        </a:lnTo>
                        <a:lnTo>
                          <a:pt x="7911" y="3990"/>
                        </a:lnTo>
                        <a:lnTo>
                          <a:pt x="7911" y="27792"/>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35" name="Freeform: Shape 6769">
                    <a:extLst>
                      <a:ext uri="{FF2B5EF4-FFF2-40B4-BE49-F238E27FC236}">
                        <a16:creationId xmlns:a16="http://schemas.microsoft.com/office/drawing/2014/main" id="{7A4E770B-5E5E-8625-E203-3D9449E5B184}"/>
                      </a:ext>
                    </a:extLst>
                  </p:cNvPr>
                  <p:cNvSpPr/>
                  <p:nvPr/>
                </p:nvSpPr>
                <p:spPr>
                  <a:xfrm>
                    <a:off x="10409064" y="7429095"/>
                    <a:ext cx="43668" cy="20635"/>
                  </a:xfrm>
                  <a:custGeom>
                    <a:avLst/>
                    <a:gdLst>
                      <a:gd name="connsiteX0" fmla="*/ 0 w 6260"/>
                      <a:gd name="connsiteY0" fmla="*/ 0 h 2958"/>
                      <a:gd name="connsiteX1" fmla="*/ 6260 w 6260"/>
                      <a:gd name="connsiteY1" fmla="*/ 0 h 2958"/>
                      <a:gd name="connsiteX2" fmla="*/ 6260 w 6260"/>
                      <a:gd name="connsiteY2" fmla="*/ 2958 h 2958"/>
                      <a:gd name="connsiteX3" fmla="*/ 0 w 6260"/>
                      <a:gd name="connsiteY3" fmla="*/ 2958 h 2958"/>
                    </a:gdLst>
                    <a:ahLst/>
                    <a:cxnLst>
                      <a:cxn ang="0">
                        <a:pos x="connsiteX0" y="connsiteY0"/>
                      </a:cxn>
                      <a:cxn ang="0">
                        <a:pos x="connsiteX1" y="connsiteY1"/>
                      </a:cxn>
                      <a:cxn ang="0">
                        <a:pos x="connsiteX2" y="connsiteY2"/>
                      </a:cxn>
                      <a:cxn ang="0">
                        <a:pos x="connsiteX3" y="connsiteY3"/>
                      </a:cxn>
                    </a:cxnLst>
                    <a:rect l="l" t="t" r="r" b="b"/>
                    <a:pathLst>
                      <a:path w="6260" h="2958">
                        <a:moveTo>
                          <a:pt x="0" y="0"/>
                        </a:moveTo>
                        <a:lnTo>
                          <a:pt x="6260" y="0"/>
                        </a:lnTo>
                        <a:lnTo>
                          <a:pt x="6260" y="2958"/>
                        </a:lnTo>
                        <a:lnTo>
                          <a:pt x="0" y="2958"/>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36" name="Freeform: Shape 6770">
                    <a:extLst>
                      <a:ext uri="{FF2B5EF4-FFF2-40B4-BE49-F238E27FC236}">
                        <a16:creationId xmlns:a16="http://schemas.microsoft.com/office/drawing/2014/main" id="{E0B1F61D-2602-97C6-FBBD-158B712377C6}"/>
                      </a:ext>
                    </a:extLst>
                  </p:cNvPr>
                  <p:cNvSpPr/>
                  <p:nvPr/>
                </p:nvSpPr>
                <p:spPr>
                  <a:xfrm>
                    <a:off x="10408722" y="7437857"/>
                    <a:ext cx="44262" cy="22308"/>
                  </a:xfrm>
                  <a:custGeom>
                    <a:avLst/>
                    <a:gdLst>
                      <a:gd name="connsiteX0" fmla="*/ 5415 w 6345"/>
                      <a:gd name="connsiteY0" fmla="*/ 464 h 3198"/>
                      <a:gd name="connsiteX1" fmla="*/ 943 w 6345"/>
                      <a:gd name="connsiteY1" fmla="*/ 464 h 3198"/>
                      <a:gd name="connsiteX2" fmla="*/ 531 w 6345"/>
                      <a:gd name="connsiteY2" fmla="*/ 740 h 3198"/>
                      <a:gd name="connsiteX3" fmla="*/ 943 w 6345"/>
                      <a:gd name="connsiteY3" fmla="*/ 2734 h 3198"/>
                      <a:gd name="connsiteX4" fmla="*/ 5415 w 6345"/>
                      <a:gd name="connsiteY4" fmla="*/ 2734 h 3198"/>
                      <a:gd name="connsiteX5" fmla="*/ 5759 w 6345"/>
                      <a:gd name="connsiteY5" fmla="*/ 740 h 3198"/>
                      <a:gd name="connsiteX6" fmla="*/ 5415 w 6345"/>
                      <a:gd name="connsiteY6" fmla="*/ 533 h 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5" h="3198">
                        <a:moveTo>
                          <a:pt x="5415" y="464"/>
                        </a:moveTo>
                        <a:cubicBezTo>
                          <a:pt x="4177" y="-155"/>
                          <a:pt x="2182" y="-155"/>
                          <a:pt x="943" y="464"/>
                        </a:cubicBezTo>
                        <a:cubicBezTo>
                          <a:pt x="806" y="533"/>
                          <a:pt x="668" y="602"/>
                          <a:pt x="531" y="740"/>
                        </a:cubicBezTo>
                        <a:cubicBezTo>
                          <a:pt x="-295" y="1359"/>
                          <a:pt x="-157" y="2184"/>
                          <a:pt x="943" y="2734"/>
                        </a:cubicBezTo>
                        <a:cubicBezTo>
                          <a:pt x="2182" y="3354"/>
                          <a:pt x="4177" y="3354"/>
                          <a:pt x="5415" y="2734"/>
                        </a:cubicBezTo>
                        <a:cubicBezTo>
                          <a:pt x="6516" y="2184"/>
                          <a:pt x="6653" y="1359"/>
                          <a:pt x="5759" y="740"/>
                        </a:cubicBezTo>
                        <a:cubicBezTo>
                          <a:pt x="5621" y="671"/>
                          <a:pt x="5553" y="602"/>
                          <a:pt x="5415" y="533"/>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37" name="Freeform: Shape 6771">
                    <a:extLst>
                      <a:ext uri="{FF2B5EF4-FFF2-40B4-BE49-F238E27FC236}">
                        <a16:creationId xmlns:a16="http://schemas.microsoft.com/office/drawing/2014/main" id="{44B4D7E2-F6F3-A57B-6C43-3E8F1178FE49}"/>
                      </a:ext>
                    </a:extLst>
                  </p:cNvPr>
                  <p:cNvSpPr/>
                  <p:nvPr/>
                </p:nvSpPr>
                <p:spPr>
                  <a:xfrm>
                    <a:off x="10408818" y="7418660"/>
                    <a:ext cx="44142" cy="21834"/>
                  </a:xfrm>
                  <a:custGeom>
                    <a:avLst/>
                    <a:gdLst>
                      <a:gd name="connsiteX0" fmla="*/ 5400 w 6328"/>
                      <a:gd name="connsiteY0" fmla="*/ 464 h 3130"/>
                      <a:gd name="connsiteX1" fmla="*/ 929 w 6328"/>
                      <a:gd name="connsiteY1" fmla="*/ 464 h 3130"/>
                      <a:gd name="connsiteX2" fmla="*/ 929 w 6328"/>
                      <a:gd name="connsiteY2" fmla="*/ 2666 h 3130"/>
                      <a:gd name="connsiteX3" fmla="*/ 5400 w 6328"/>
                      <a:gd name="connsiteY3" fmla="*/ 2666 h 3130"/>
                      <a:gd name="connsiteX4" fmla="*/ 5400 w 6328"/>
                      <a:gd name="connsiteY4" fmla="*/ 464 h 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 h="3130">
                        <a:moveTo>
                          <a:pt x="5400" y="464"/>
                        </a:moveTo>
                        <a:cubicBezTo>
                          <a:pt x="4162" y="-155"/>
                          <a:pt x="2167" y="-155"/>
                          <a:pt x="929" y="464"/>
                        </a:cubicBezTo>
                        <a:cubicBezTo>
                          <a:pt x="-310" y="1083"/>
                          <a:pt x="-310" y="2047"/>
                          <a:pt x="929" y="2666"/>
                        </a:cubicBezTo>
                        <a:cubicBezTo>
                          <a:pt x="2167" y="3285"/>
                          <a:pt x="4162" y="3285"/>
                          <a:pt x="5400" y="2666"/>
                        </a:cubicBezTo>
                        <a:cubicBezTo>
                          <a:pt x="6638" y="2047"/>
                          <a:pt x="6638" y="1083"/>
                          <a:pt x="5400" y="464"/>
                        </a:cubicBezTo>
                        <a:close/>
                      </a:path>
                    </a:pathLst>
                  </a:custGeom>
                  <a:solidFill>
                    <a:srgbClr val="F8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38" name="Freeform: Shape 6772">
                    <a:extLst>
                      <a:ext uri="{FF2B5EF4-FFF2-40B4-BE49-F238E27FC236}">
                        <a16:creationId xmlns:a16="http://schemas.microsoft.com/office/drawing/2014/main" id="{758191C1-EB5D-3E21-89AD-B823077C6591}"/>
                      </a:ext>
                    </a:extLst>
                  </p:cNvPr>
                  <p:cNvSpPr/>
                  <p:nvPr/>
                </p:nvSpPr>
                <p:spPr>
                  <a:xfrm>
                    <a:off x="10464730" y="7460290"/>
                    <a:ext cx="162195" cy="81093"/>
                  </a:xfrm>
                  <a:custGeom>
                    <a:avLst/>
                    <a:gdLst>
                      <a:gd name="connsiteX0" fmla="*/ 11626 w 23251"/>
                      <a:gd name="connsiteY0" fmla="*/ 11626 h 11625"/>
                      <a:gd name="connsiteX1" fmla="*/ 0 w 23251"/>
                      <a:gd name="connsiteY1" fmla="*/ 5847 h 11625"/>
                      <a:gd name="connsiteX2" fmla="*/ 11626 w 23251"/>
                      <a:gd name="connsiteY2" fmla="*/ 0 h 11625"/>
                      <a:gd name="connsiteX3" fmla="*/ 23252 w 23251"/>
                      <a:gd name="connsiteY3" fmla="*/ 5847 h 11625"/>
                      <a:gd name="connsiteX4" fmla="*/ 11626 w 23251"/>
                      <a:gd name="connsiteY4" fmla="*/ 11626 h 1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1" h="11625">
                        <a:moveTo>
                          <a:pt x="11626" y="11626"/>
                        </a:moveTo>
                        <a:lnTo>
                          <a:pt x="0" y="5847"/>
                        </a:lnTo>
                        <a:lnTo>
                          <a:pt x="11626" y="0"/>
                        </a:lnTo>
                        <a:lnTo>
                          <a:pt x="23252" y="5847"/>
                        </a:lnTo>
                        <a:lnTo>
                          <a:pt x="11626" y="11626"/>
                        </a:lnTo>
                        <a:close/>
                      </a:path>
                    </a:pathLst>
                  </a:custGeom>
                  <a:solidFill>
                    <a:srgbClr val="EFE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39" name="Freeform: Shape 6773">
                    <a:extLst>
                      <a:ext uri="{FF2B5EF4-FFF2-40B4-BE49-F238E27FC236}">
                        <a16:creationId xmlns:a16="http://schemas.microsoft.com/office/drawing/2014/main" id="{16CA3B42-29E1-AA88-ADF4-058210302480}"/>
                      </a:ext>
                    </a:extLst>
                  </p:cNvPr>
                  <p:cNvSpPr/>
                  <p:nvPr/>
                </p:nvSpPr>
                <p:spPr>
                  <a:xfrm>
                    <a:off x="10545825" y="7501078"/>
                    <a:ext cx="81093" cy="317678"/>
                  </a:xfrm>
                  <a:custGeom>
                    <a:avLst/>
                    <a:gdLst>
                      <a:gd name="connsiteX0" fmla="*/ 11626 w 11625"/>
                      <a:gd name="connsiteY0" fmla="*/ 39762 h 45540"/>
                      <a:gd name="connsiteX1" fmla="*/ 0 w 11625"/>
                      <a:gd name="connsiteY1" fmla="*/ 45540 h 45540"/>
                      <a:gd name="connsiteX2" fmla="*/ 0 w 11625"/>
                      <a:gd name="connsiteY2" fmla="*/ 5779 h 45540"/>
                      <a:gd name="connsiteX3" fmla="*/ 11626 w 11625"/>
                      <a:gd name="connsiteY3" fmla="*/ 0 h 45540"/>
                      <a:gd name="connsiteX4" fmla="*/ 11626 w 11625"/>
                      <a:gd name="connsiteY4" fmla="*/ 39762 h 45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5" h="45540">
                        <a:moveTo>
                          <a:pt x="11626" y="39762"/>
                        </a:moveTo>
                        <a:lnTo>
                          <a:pt x="0" y="45540"/>
                        </a:lnTo>
                        <a:lnTo>
                          <a:pt x="0" y="5779"/>
                        </a:lnTo>
                        <a:lnTo>
                          <a:pt x="11626" y="0"/>
                        </a:lnTo>
                        <a:lnTo>
                          <a:pt x="11626" y="39762"/>
                        </a:lnTo>
                        <a:close/>
                      </a:path>
                    </a:pathLst>
                  </a:custGeom>
                  <a:solidFill>
                    <a:srgbClr val="A69E4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40" name="Freeform: Shape 6774">
                    <a:extLst>
                      <a:ext uri="{FF2B5EF4-FFF2-40B4-BE49-F238E27FC236}">
                        <a16:creationId xmlns:a16="http://schemas.microsoft.com/office/drawing/2014/main" id="{D82CA2AF-523F-3B12-0145-3C99153B98BC}"/>
                      </a:ext>
                    </a:extLst>
                  </p:cNvPr>
                  <p:cNvSpPr/>
                  <p:nvPr/>
                </p:nvSpPr>
                <p:spPr>
                  <a:xfrm>
                    <a:off x="10558785" y="7672390"/>
                    <a:ext cx="55186" cy="34551"/>
                  </a:xfrm>
                  <a:custGeom>
                    <a:avLst/>
                    <a:gdLst>
                      <a:gd name="connsiteX0" fmla="*/ 7911 w 7911"/>
                      <a:gd name="connsiteY0" fmla="*/ 963 h 4953"/>
                      <a:gd name="connsiteX1" fmla="*/ 0 w 7911"/>
                      <a:gd name="connsiteY1" fmla="*/ 4953 h 4953"/>
                      <a:gd name="connsiteX2" fmla="*/ 0 w 7911"/>
                      <a:gd name="connsiteY2" fmla="*/ 3990 h 4953"/>
                      <a:gd name="connsiteX3" fmla="*/ 7911 w 7911"/>
                      <a:gd name="connsiteY3" fmla="*/ 0 h 4953"/>
                      <a:gd name="connsiteX4" fmla="*/ 7911 w 7911"/>
                      <a:gd name="connsiteY4" fmla="*/ 96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 h="4953">
                        <a:moveTo>
                          <a:pt x="7911" y="963"/>
                        </a:moveTo>
                        <a:lnTo>
                          <a:pt x="0" y="4953"/>
                        </a:lnTo>
                        <a:lnTo>
                          <a:pt x="0" y="3990"/>
                        </a:lnTo>
                        <a:lnTo>
                          <a:pt x="7911" y="0"/>
                        </a:lnTo>
                        <a:lnTo>
                          <a:pt x="7911" y="963"/>
                        </a:lnTo>
                        <a:close/>
                      </a:path>
                    </a:pathLst>
                  </a:custGeom>
                  <a:solidFill>
                    <a:srgbClr val="7E783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41" name="Freeform: Shape 6775">
                    <a:extLst>
                      <a:ext uri="{FF2B5EF4-FFF2-40B4-BE49-F238E27FC236}">
                        <a16:creationId xmlns:a16="http://schemas.microsoft.com/office/drawing/2014/main" id="{C5BCF557-BC77-C6BC-4A72-69847A8CCB9D}"/>
                      </a:ext>
                    </a:extLst>
                  </p:cNvPr>
                  <p:cNvSpPr/>
                  <p:nvPr/>
                </p:nvSpPr>
                <p:spPr>
                  <a:xfrm>
                    <a:off x="10558785" y="7687269"/>
                    <a:ext cx="55186" cy="34069"/>
                  </a:xfrm>
                  <a:custGeom>
                    <a:avLst/>
                    <a:gdLst>
                      <a:gd name="connsiteX0" fmla="*/ 7911 w 7911"/>
                      <a:gd name="connsiteY0" fmla="*/ 894 h 4884"/>
                      <a:gd name="connsiteX1" fmla="*/ 0 w 7911"/>
                      <a:gd name="connsiteY1" fmla="*/ 4884 h 4884"/>
                      <a:gd name="connsiteX2" fmla="*/ 0 w 7911"/>
                      <a:gd name="connsiteY2" fmla="*/ 3921 h 4884"/>
                      <a:gd name="connsiteX3" fmla="*/ 7911 w 7911"/>
                      <a:gd name="connsiteY3" fmla="*/ 0 h 4884"/>
                      <a:gd name="connsiteX4" fmla="*/ 7911 w 7911"/>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 h="4884">
                        <a:moveTo>
                          <a:pt x="7911" y="894"/>
                        </a:moveTo>
                        <a:lnTo>
                          <a:pt x="0" y="4884"/>
                        </a:lnTo>
                        <a:lnTo>
                          <a:pt x="0" y="3921"/>
                        </a:lnTo>
                        <a:lnTo>
                          <a:pt x="7911" y="0"/>
                        </a:lnTo>
                        <a:lnTo>
                          <a:pt x="7911" y="894"/>
                        </a:lnTo>
                        <a:close/>
                      </a:path>
                    </a:pathLst>
                  </a:custGeom>
                  <a:solidFill>
                    <a:srgbClr val="7E783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42" name="Freeform: Shape 6776">
                    <a:extLst>
                      <a:ext uri="{FF2B5EF4-FFF2-40B4-BE49-F238E27FC236}">
                        <a16:creationId xmlns:a16="http://schemas.microsoft.com/office/drawing/2014/main" id="{3BBD3A7F-3EFD-2A0A-590B-B4C27865FC56}"/>
                      </a:ext>
                    </a:extLst>
                  </p:cNvPr>
                  <p:cNvSpPr/>
                  <p:nvPr/>
                </p:nvSpPr>
                <p:spPr>
                  <a:xfrm>
                    <a:off x="10558785" y="7701667"/>
                    <a:ext cx="55186" cy="34069"/>
                  </a:xfrm>
                  <a:custGeom>
                    <a:avLst/>
                    <a:gdLst>
                      <a:gd name="connsiteX0" fmla="*/ 7911 w 7911"/>
                      <a:gd name="connsiteY0" fmla="*/ 963 h 4884"/>
                      <a:gd name="connsiteX1" fmla="*/ 0 w 7911"/>
                      <a:gd name="connsiteY1" fmla="*/ 4884 h 4884"/>
                      <a:gd name="connsiteX2" fmla="*/ 0 w 7911"/>
                      <a:gd name="connsiteY2" fmla="*/ 3990 h 4884"/>
                      <a:gd name="connsiteX3" fmla="*/ 7911 w 7911"/>
                      <a:gd name="connsiteY3" fmla="*/ 0 h 4884"/>
                      <a:gd name="connsiteX4" fmla="*/ 7911 w 7911"/>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 h="4884">
                        <a:moveTo>
                          <a:pt x="7911" y="963"/>
                        </a:moveTo>
                        <a:lnTo>
                          <a:pt x="0" y="4884"/>
                        </a:lnTo>
                        <a:lnTo>
                          <a:pt x="0" y="3990"/>
                        </a:lnTo>
                        <a:lnTo>
                          <a:pt x="7911" y="0"/>
                        </a:lnTo>
                        <a:lnTo>
                          <a:pt x="7911" y="963"/>
                        </a:lnTo>
                        <a:close/>
                      </a:path>
                    </a:pathLst>
                  </a:custGeom>
                  <a:solidFill>
                    <a:srgbClr val="7E783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43" name="Freeform: Shape 6777">
                    <a:extLst>
                      <a:ext uri="{FF2B5EF4-FFF2-40B4-BE49-F238E27FC236}">
                        <a16:creationId xmlns:a16="http://schemas.microsoft.com/office/drawing/2014/main" id="{95F6DC48-8D0C-C4B1-863F-284703F99123}"/>
                      </a:ext>
                    </a:extLst>
                  </p:cNvPr>
                  <p:cNvSpPr/>
                  <p:nvPr/>
                </p:nvSpPr>
                <p:spPr>
                  <a:xfrm>
                    <a:off x="10558785" y="7716065"/>
                    <a:ext cx="55186" cy="34069"/>
                  </a:xfrm>
                  <a:custGeom>
                    <a:avLst/>
                    <a:gdLst>
                      <a:gd name="connsiteX0" fmla="*/ 7911 w 7911"/>
                      <a:gd name="connsiteY0" fmla="*/ 963 h 4884"/>
                      <a:gd name="connsiteX1" fmla="*/ 0 w 7911"/>
                      <a:gd name="connsiteY1" fmla="*/ 4884 h 4884"/>
                      <a:gd name="connsiteX2" fmla="*/ 0 w 7911"/>
                      <a:gd name="connsiteY2" fmla="*/ 3990 h 4884"/>
                      <a:gd name="connsiteX3" fmla="*/ 7911 w 7911"/>
                      <a:gd name="connsiteY3" fmla="*/ 0 h 4884"/>
                      <a:gd name="connsiteX4" fmla="*/ 7911 w 7911"/>
                      <a:gd name="connsiteY4" fmla="*/ 963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 h="4884">
                        <a:moveTo>
                          <a:pt x="7911" y="963"/>
                        </a:moveTo>
                        <a:lnTo>
                          <a:pt x="0" y="4884"/>
                        </a:lnTo>
                        <a:lnTo>
                          <a:pt x="0" y="3990"/>
                        </a:lnTo>
                        <a:lnTo>
                          <a:pt x="7911" y="0"/>
                        </a:lnTo>
                        <a:lnTo>
                          <a:pt x="7911" y="963"/>
                        </a:lnTo>
                        <a:close/>
                      </a:path>
                    </a:pathLst>
                  </a:custGeom>
                  <a:solidFill>
                    <a:srgbClr val="7E783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44" name="Freeform: Shape 6778">
                    <a:extLst>
                      <a:ext uri="{FF2B5EF4-FFF2-40B4-BE49-F238E27FC236}">
                        <a16:creationId xmlns:a16="http://schemas.microsoft.com/office/drawing/2014/main" id="{462C030A-5155-121F-35B0-0A6EEFD0F012}"/>
                      </a:ext>
                    </a:extLst>
                  </p:cNvPr>
                  <p:cNvSpPr/>
                  <p:nvPr/>
                </p:nvSpPr>
                <p:spPr>
                  <a:xfrm>
                    <a:off x="10558785" y="7730457"/>
                    <a:ext cx="55186" cy="34551"/>
                  </a:xfrm>
                  <a:custGeom>
                    <a:avLst/>
                    <a:gdLst>
                      <a:gd name="connsiteX0" fmla="*/ 7911 w 7911"/>
                      <a:gd name="connsiteY0" fmla="*/ 963 h 4953"/>
                      <a:gd name="connsiteX1" fmla="*/ 0 w 7911"/>
                      <a:gd name="connsiteY1" fmla="*/ 4953 h 4953"/>
                      <a:gd name="connsiteX2" fmla="*/ 0 w 7911"/>
                      <a:gd name="connsiteY2" fmla="*/ 3990 h 4953"/>
                      <a:gd name="connsiteX3" fmla="*/ 7911 w 7911"/>
                      <a:gd name="connsiteY3" fmla="*/ 0 h 4953"/>
                      <a:gd name="connsiteX4" fmla="*/ 7911 w 7911"/>
                      <a:gd name="connsiteY4" fmla="*/ 96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 h="4953">
                        <a:moveTo>
                          <a:pt x="7911" y="963"/>
                        </a:moveTo>
                        <a:lnTo>
                          <a:pt x="0" y="4953"/>
                        </a:lnTo>
                        <a:lnTo>
                          <a:pt x="0" y="3990"/>
                        </a:lnTo>
                        <a:lnTo>
                          <a:pt x="7911" y="0"/>
                        </a:lnTo>
                        <a:lnTo>
                          <a:pt x="7911" y="963"/>
                        </a:lnTo>
                        <a:close/>
                      </a:path>
                    </a:pathLst>
                  </a:custGeom>
                  <a:solidFill>
                    <a:srgbClr val="7E783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45" name="Freeform: Shape 6779">
                    <a:extLst>
                      <a:ext uri="{FF2B5EF4-FFF2-40B4-BE49-F238E27FC236}">
                        <a16:creationId xmlns:a16="http://schemas.microsoft.com/office/drawing/2014/main" id="{2592A993-A65F-AE7A-F178-19456BA4A32B}"/>
                      </a:ext>
                    </a:extLst>
                  </p:cNvPr>
                  <p:cNvSpPr/>
                  <p:nvPr/>
                </p:nvSpPr>
                <p:spPr>
                  <a:xfrm>
                    <a:off x="10558785" y="7745335"/>
                    <a:ext cx="55186" cy="34069"/>
                  </a:xfrm>
                  <a:custGeom>
                    <a:avLst/>
                    <a:gdLst>
                      <a:gd name="connsiteX0" fmla="*/ 7911 w 7911"/>
                      <a:gd name="connsiteY0" fmla="*/ 894 h 4884"/>
                      <a:gd name="connsiteX1" fmla="*/ 0 w 7911"/>
                      <a:gd name="connsiteY1" fmla="*/ 4884 h 4884"/>
                      <a:gd name="connsiteX2" fmla="*/ 0 w 7911"/>
                      <a:gd name="connsiteY2" fmla="*/ 3921 h 4884"/>
                      <a:gd name="connsiteX3" fmla="*/ 7911 w 7911"/>
                      <a:gd name="connsiteY3" fmla="*/ 0 h 4884"/>
                      <a:gd name="connsiteX4" fmla="*/ 7911 w 7911"/>
                      <a:gd name="connsiteY4" fmla="*/ 894 h 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 h="4884">
                        <a:moveTo>
                          <a:pt x="7911" y="894"/>
                        </a:moveTo>
                        <a:lnTo>
                          <a:pt x="0" y="4884"/>
                        </a:lnTo>
                        <a:lnTo>
                          <a:pt x="0" y="3921"/>
                        </a:lnTo>
                        <a:lnTo>
                          <a:pt x="7911" y="0"/>
                        </a:lnTo>
                        <a:lnTo>
                          <a:pt x="7911" y="894"/>
                        </a:lnTo>
                        <a:close/>
                      </a:path>
                    </a:pathLst>
                  </a:custGeom>
                  <a:solidFill>
                    <a:srgbClr val="7E783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46" name="Freeform: Shape 6780">
                    <a:extLst>
                      <a:ext uri="{FF2B5EF4-FFF2-40B4-BE49-F238E27FC236}">
                        <a16:creationId xmlns:a16="http://schemas.microsoft.com/office/drawing/2014/main" id="{5DE57643-0F49-33B1-9FE0-A1B6C24D74EE}"/>
                      </a:ext>
                    </a:extLst>
                  </p:cNvPr>
                  <p:cNvSpPr/>
                  <p:nvPr/>
                </p:nvSpPr>
                <p:spPr>
                  <a:xfrm>
                    <a:off x="10464730" y="7501078"/>
                    <a:ext cx="81093" cy="317678"/>
                  </a:xfrm>
                  <a:custGeom>
                    <a:avLst/>
                    <a:gdLst>
                      <a:gd name="connsiteX0" fmla="*/ 11626 w 11625"/>
                      <a:gd name="connsiteY0" fmla="*/ 45540 h 45540"/>
                      <a:gd name="connsiteX1" fmla="*/ 0 w 11625"/>
                      <a:gd name="connsiteY1" fmla="*/ 39762 h 45540"/>
                      <a:gd name="connsiteX2" fmla="*/ 0 w 11625"/>
                      <a:gd name="connsiteY2" fmla="*/ 0 h 45540"/>
                      <a:gd name="connsiteX3" fmla="*/ 11626 w 11625"/>
                      <a:gd name="connsiteY3" fmla="*/ 5779 h 45540"/>
                      <a:gd name="connsiteX4" fmla="*/ 11626 w 11625"/>
                      <a:gd name="connsiteY4" fmla="*/ 45540 h 45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5" h="45540">
                        <a:moveTo>
                          <a:pt x="11626" y="45540"/>
                        </a:moveTo>
                        <a:lnTo>
                          <a:pt x="0" y="39762"/>
                        </a:lnTo>
                        <a:lnTo>
                          <a:pt x="0" y="0"/>
                        </a:lnTo>
                        <a:lnTo>
                          <a:pt x="11626" y="5779"/>
                        </a:lnTo>
                        <a:lnTo>
                          <a:pt x="11626" y="45540"/>
                        </a:lnTo>
                        <a:close/>
                      </a:path>
                    </a:pathLst>
                  </a:custGeom>
                  <a:solidFill>
                    <a:srgbClr val="C8BE5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47" name="Freeform: Shape 6781">
                    <a:extLst>
                      <a:ext uri="{FF2B5EF4-FFF2-40B4-BE49-F238E27FC236}">
                        <a16:creationId xmlns:a16="http://schemas.microsoft.com/office/drawing/2014/main" id="{59905B6E-FDA2-9724-ED4C-3F3391AC7755}"/>
                      </a:ext>
                    </a:extLst>
                  </p:cNvPr>
                  <p:cNvSpPr/>
                  <p:nvPr/>
                </p:nvSpPr>
                <p:spPr>
                  <a:xfrm>
                    <a:off x="10478166" y="7562980"/>
                    <a:ext cx="55179" cy="193866"/>
                  </a:xfrm>
                  <a:custGeom>
                    <a:avLst/>
                    <a:gdLst>
                      <a:gd name="connsiteX0" fmla="*/ 7911 w 7910"/>
                      <a:gd name="connsiteY0" fmla="*/ 27792 h 27791"/>
                      <a:gd name="connsiteX1" fmla="*/ 0 w 7910"/>
                      <a:gd name="connsiteY1" fmla="*/ 23802 h 27791"/>
                      <a:gd name="connsiteX2" fmla="*/ 0 w 7910"/>
                      <a:gd name="connsiteY2" fmla="*/ 0 h 27791"/>
                      <a:gd name="connsiteX3" fmla="*/ 7911 w 7910"/>
                      <a:gd name="connsiteY3" fmla="*/ 3921 h 27791"/>
                      <a:gd name="connsiteX4" fmla="*/ 7911 w 7910"/>
                      <a:gd name="connsiteY4" fmla="*/ 27792 h 27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 h="27791">
                        <a:moveTo>
                          <a:pt x="7911" y="27792"/>
                        </a:moveTo>
                        <a:lnTo>
                          <a:pt x="0" y="23802"/>
                        </a:lnTo>
                        <a:lnTo>
                          <a:pt x="0" y="0"/>
                        </a:lnTo>
                        <a:lnTo>
                          <a:pt x="7911" y="3921"/>
                        </a:lnTo>
                        <a:lnTo>
                          <a:pt x="7911" y="27792"/>
                        </a:lnTo>
                        <a:close/>
                      </a:path>
                    </a:pathLst>
                  </a:custGeom>
                  <a:solidFill>
                    <a:srgbClr val="EFEA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48" name="Freeform: Shape 6782">
                    <a:extLst>
                      <a:ext uri="{FF2B5EF4-FFF2-40B4-BE49-F238E27FC236}">
                        <a16:creationId xmlns:a16="http://schemas.microsoft.com/office/drawing/2014/main" id="{980A4542-8224-B1ED-B0A5-33C1DAC63057}"/>
                      </a:ext>
                    </a:extLst>
                  </p:cNvPr>
                  <p:cNvSpPr/>
                  <p:nvPr/>
                </p:nvSpPr>
                <p:spPr>
                  <a:xfrm>
                    <a:off x="10523752" y="7481400"/>
                    <a:ext cx="43668" cy="20635"/>
                  </a:xfrm>
                  <a:custGeom>
                    <a:avLst/>
                    <a:gdLst>
                      <a:gd name="connsiteX0" fmla="*/ 0 w 6260"/>
                      <a:gd name="connsiteY0" fmla="*/ 0 h 2958"/>
                      <a:gd name="connsiteX1" fmla="*/ 6260 w 6260"/>
                      <a:gd name="connsiteY1" fmla="*/ 0 h 2958"/>
                      <a:gd name="connsiteX2" fmla="*/ 6260 w 6260"/>
                      <a:gd name="connsiteY2" fmla="*/ 2958 h 2958"/>
                      <a:gd name="connsiteX3" fmla="*/ 0 w 6260"/>
                      <a:gd name="connsiteY3" fmla="*/ 2958 h 2958"/>
                    </a:gdLst>
                    <a:ahLst/>
                    <a:cxnLst>
                      <a:cxn ang="0">
                        <a:pos x="connsiteX0" y="connsiteY0"/>
                      </a:cxn>
                      <a:cxn ang="0">
                        <a:pos x="connsiteX1" y="connsiteY1"/>
                      </a:cxn>
                      <a:cxn ang="0">
                        <a:pos x="connsiteX2" y="connsiteY2"/>
                      </a:cxn>
                      <a:cxn ang="0">
                        <a:pos x="connsiteX3" y="connsiteY3"/>
                      </a:cxn>
                    </a:cxnLst>
                    <a:rect l="l" t="t" r="r" b="b"/>
                    <a:pathLst>
                      <a:path w="6260" h="2958">
                        <a:moveTo>
                          <a:pt x="0" y="0"/>
                        </a:moveTo>
                        <a:lnTo>
                          <a:pt x="6260" y="0"/>
                        </a:lnTo>
                        <a:lnTo>
                          <a:pt x="6260" y="2958"/>
                        </a:lnTo>
                        <a:lnTo>
                          <a:pt x="0" y="2958"/>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49" name="Freeform: Shape 6399">
                    <a:extLst>
                      <a:ext uri="{FF2B5EF4-FFF2-40B4-BE49-F238E27FC236}">
                        <a16:creationId xmlns:a16="http://schemas.microsoft.com/office/drawing/2014/main" id="{CFBFABF1-C994-B5DE-AE6D-C11CC55D17A4}"/>
                      </a:ext>
                    </a:extLst>
                  </p:cNvPr>
                  <p:cNvSpPr/>
                  <p:nvPr/>
                </p:nvSpPr>
                <p:spPr>
                  <a:xfrm>
                    <a:off x="10523410" y="7490160"/>
                    <a:ext cx="44262" cy="22308"/>
                  </a:xfrm>
                  <a:custGeom>
                    <a:avLst/>
                    <a:gdLst>
                      <a:gd name="connsiteX0" fmla="*/ 5415 w 6345"/>
                      <a:gd name="connsiteY0" fmla="*/ 464 h 3198"/>
                      <a:gd name="connsiteX1" fmla="*/ 944 w 6345"/>
                      <a:gd name="connsiteY1" fmla="*/ 464 h 3198"/>
                      <a:gd name="connsiteX2" fmla="*/ 531 w 6345"/>
                      <a:gd name="connsiteY2" fmla="*/ 740 h 3198"/>
                      <a:gd name="connsiteX3" fmla="*/ 944 w 6345"/>
                      <a:gd name="connsiteY3" fmla="*/ 2734 h 3198"/>
                      <a:gd name="connsiteX4" fmla="*/ 5415 w 6345"/>
                      <a:gd name="connsiteY4" fmla="*/ 2734 h 3198"/>
                      <a:gd name="connsiteX5" fmla="*/ 5759 w 6345"/>
                      <a:gd name="connsiteY5" fmla="*/ 740 h 3198"/>
                      <a:gd name="connsiteX6" fmla="*/ 5415 w 6345"/>
                      <a:gd name="connsiteY6" fmla="*/ 533 h 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5" h="3198">
                        <a:moveTo>
                          <a:pt x="5415" y="464"/>
                        </a:moveTo>
                        <a:cubicBezTo>
                          <a:pt x="4177" y="-155"/>
                          <a:pt x="2182" y="-155"/>
                          <a:pt x="944" y="464"/>
                        </a:cubicBezTo>
                        <a:cubicBezTo>
                          <a:pt x="806" y="533"/>
                          <a:pt x="668" y="602"/>
                          <a:pt x="531" y="740"/>
                        </a:cubicBezTo>
                        <a:cubicBezTo>
                          <a:pt x="-295" y="1359"/>
                          <a:pt x="-157" y="2184"/>
                          <a:pt x="944" y="2734"/>
                        </a:cubicBezTo>
                        <a:cubicBezTo>
                          <a:pt x="2182" y="3354"/>
                          <a:pt x="4177" y="3354"/>
                          <a:pt x="5415" y="2734"/>
                        </a:cubicBezTo>
                        <a:cubicBezTo>
                          <a:pt x="6516" y="2184"/>
                          <a:pt x="6653" y="1359"/>
                          <a:pt x="5759" y="740"/>
                        </a:cubicBezTo>
                        <a:cubicBezTo>
                          <a:pt x="5621" y="671"/>
                          <a:pt x="5552" y="602"/>
                          <a:pt x="5415" y="533"/>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50" name="Freeform: Shape 6400">
                    <a:extLst>
                      <a:ext uri="{FF2B5EF4-FFF2-40B4-BE49-F238E27FC236}">
                        <a16:creationId xmlns:a16="http://schemas.microsoft.com/office/drawing/2014/main" id="{31FBD58A-77E2-2C11-2AB5-AF6A1F922279}"/>
                      </a:ext>
                    </a:extLst>
                  </p:cNvPr>
                  <p:cNvSpPr/>
                  <p:nvPr/>
                </p:nvSpPr>
                <p:spPr>
                  <a:xfrm>
                    <a:off x="10523515" y="7470963"/>
                    <a:ext cx="44142" cy="21834"/>
                  </a:xfrm>
                  <a:custGeom>
                    <a:avLst/>
                    <a:gdLst>
                      <a:gd name="connsiteX0" fmla="*/ 5400 w 6328"/>
                      <a:gd name="connsiteY0" fmla="*/ 464 h 3130"/>
                      <a:gd name="connsiteX1" fmla="*/ 929 w 6328"/>
                      <a:gd name="connsiteY1" fmla="*/ 464 h 3130"/>
                      <a:gd name="connsiteX2" fmla="*/ 929 w 6328"/>
                      <a:gd name="connsiteY2" fmla="*/ 2666 h 3130"/>
                      <a:gd name="connsiteX3" fmla="*/ 5400 w 6328"/>
                      <a:gd name="connsiteY3" fmla="*/ 2666 h 3130"/>
                      <a:gd name="connsiteX4" fmla="*/ 5400 w 6328"/>
                      <a:gd name="connsiteY4" fmla="*/ 464 h 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 h="3130">
                        <a:moveTo>
                          <a:pt x="5400" y="464"/>
                        </a:moveTo>
                        <a:cubicBezTo>
                          <a:pt x="4162" y="-155"/>
                          <a:pt x="2167" y="-155"/>
                          <a:pt x="929" y="464"/>
                        </a:cubicBezTo>
                        <a:cubicBezTo>
                          <a:pt x="-310" y="1083"/>
                          <a:pt x="-310" y="2047"/>
                          <a:pt x="929" y="2666"/>
                        </a:cubicBezTo>
                        <a:cubicBezTo>
                          <a:pt x="2167" y="3285"/>
                          <a:pt x="4162" y="3285"/>
                          <a:pt x="5400" y="2666"/>
                        </a:cubicBezTo>
                        <a:cubicBezTo>
                          <a:pt x="6638" y="2047"/>
                          <a:pt x="6638" y="1083"/>
                          <a:pt x="5400" y="464"/>
                        </a:cubicBezTo>
                        <a:close/>
                      </a:path>
                    </a:pathLst>
                  </a:custGeom>
                  <a:solidFill>
                    <a:srgbClr val="F8FCF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95" name="Group 694">
                  <a:extLst>
                    <a:ext uri="{FF2B5EF4-FFF2-40B4-BE49-F238E27FC236}">
                      <a16:creationId xmlns:a16="http://schemas.microsoft.com/office/drawing/2014/main" id="{FCB8D345-AA15-74D6-DC5A-939A22F4A79D}"/>
                    </a:ext>
                  </a:extLst>
                </p:cNvPr>
                <p:cNvGrpSpPr/>
                <p:nvPr/>
              </p:nvGrpSpPr>
              <p:grpSpPr>
                <a:xfrm>
                  <a:off x="10631640" y="6370949"/>
                  <a:ext cx="660307" cy="642073"/>
                  <a:chOff x="9282634" y="7015368"/>
                  <a:chExt cx="660307" cy="642073"/>
                </a:xfrm>
              </p:grpSpPr>
              <p:sp>
                <p:nvSpPr>
                  <p:cNvPr id="743" name="Freeform: Shape 6474">
                    <a:extLst>
                      <a:ext uri="{FF2B5EF4-FFF2-40B4-BE49-F238E27FC236}">
                        <a16:creationId xmlns:a16="http://schemas.microsoft.com/office/drawing/2014/main" id="{72DF8E3E-ABA4-AB4D-F7E6-0B3D299A70AB}"/>
                      </a:ext>
                    </a:extLst>
                  </p:cNvPr>
                  <p:cNvSpPr/>
                  <p:nvPr/>
                </p:nvSpPr>
                <p:spPr>
                  <a:xfrm>
                    <a:off x="9282634" y="7015368"/>
                    <a:ext cx="181872" cy="90693"/>
                  </a:xfrm>
                  <a:custGeom>
                    <a:avLst/>
                    <a:gdLst>
                      <a:gd name="connsiteX0" fmla="*/ 13002 w 26072"/>
                      <a:gd name="connsiteY0" fmla="*/ 13002 h 13001"/>
                      <a:gd name="connsiteX1" fmla="*/ 0 w 26072"/>
                      <a:gd name="connsiteY1" fmla="*/ 6466 h 13001"/>
                      <a:gd name="connsiteX2" fmla="*/ 13002 w 26072"/>
                      <a:gd name="connsiteY2" fmla="*/ 0 h 13001"/>
                      <a:gd name="connsiteX3" fmla="*/ 26072 w 26072"/>
                      <a:gd name="connsiteY3" fmla="*/ 6466 h 13001"/>
                      <a:gd name="connsiteX4" fmla="*/ 13002 w 26072"/>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2" h="13001">
                        <a:moveTo>
                          <a:pt x="13002" y="13002"/>
                        </a:moveTo>
                        <a:lnTo>
                          <a:pt x="0" y="6466"/>
                        </a:lnTo>
                        <a:lnTo>
                          <a:pt x="13002" y="0"/>
                        </a:lnTo>
                        <a:lnTo>
                          <a:pt x="26072" y="6466"/>
                        </a:lnTo>
                        <a:lnTo>
                          <a:pt x="13002" y="13002"/>
                        </a:lnTo>
                        <a:close/>
                      </a:path>
                    </a:pathLst>
                  </a:custGeom>
                  <a:solidFill>
                    <a:srgbClr val="F0CB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44" name="Freeform: Shape 6475">
                    <a:extLst>
                      <a:ext uri="{FF2B5EF4-FFF2-40B4-BE49-F238E27FC236}">
                        <a16:creationId xmlns:a16="http://schemas.microsoft.com/office/drawing/2014/main" id="{7522A74C-0E7F-0914-EAAB-925126C026CB}"/>
                      </a:ext>
                    </a:extLst>
                  </p:cNvPr>
                  <p:cNvSpPr/>
                  <p:nvPr/>
                </p:nvSpPr>
                <p:spPr>
                  <a:xfrm>
                    <a:off x="9373327" y="7060472"/>
                    <a:ext cx="91173" cy="357028"/>
                  </a:xfrm>
                  <a:custGeom>
                    <a:avLst/>
                    <a:gdLst>
                      <a:gd name="connsiteX0" fmla="*/ 13070 w 13070"/>
                      <a:gd name="connsiteY0" fmla="*/ 44715 h 51181"/>
                      <a:gd name="connsiteX1" fmla="*/ 0 w 13070"/>
                      <a:gd name="connsiteY1" fmla="*/ 51181 h 51181"/>
                      <a:gd name="connsiteX2" fmla="*/ 0 w 13070"/>
                      <a:gd name="connsiteY2" fmla="*/ 6535 h 51181"/>
                      <a:gd name="connsiteX3" fmla="*/ 13070 w 13070"/>
                      <a:gd name="connsiteY3" fmla="*/ 0 h 51181"/>
                      <a:gd name="connsiteX4" fmla="*/ 13070 w 13070"/>
                      <a:gd name="connsiteY4" fmla="*/ 4471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0" y="44715"/>
                        </a:moveTo>
                        <a:lnTo>
                          <a:pt x="0" y="51181"/>
                        </a:lnTo>
                        <a:lnTo>
                          <a:pt x="0" y="6535"/>
                        </a:lnTo>
                        <a:lnTo>
                          <a:pt x="13070" y="0"/>
                        </a:lnTo>
                        <a:lnTo>
                          <a:pt x="13070" y="44715"/>
                        </a:lnTo>
                        <a:close/>
                      </a:path>
                    </a:pathLst>
                  </a:custGeom>
                  <a:solidFill>
                    <a:srgbClr val="A6524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45" name="Freeform: Shape 6476">
                    <a:extLst>
                      <a:ext uri="{FF2B5EF4-FFF2-40B4-BE49-F238E27FC236}">
                        <a16:creationId xmlns:a16="http://schemas.microsoft.com/office/drawing/2014/main" id="{27370A77-63F0-5431-4A08-3EFDEC656EC2}"/>
                      </a:ext>
                    </a:extLst>
                  </p:cNvPr>
                  <p:cNvSpPr/>
                  <p:nvPr/>
                </p:nvSpPr>
                <p:spPr>
                  <a:xfrm>
                    <a:off x="9387725" y="7253382"/>
                    <a:ext cx="62379" cy="38387"/>
                  </a:xfrm>
                  <a:custGeom>
                    <a:avLst/>
                    <a:gdLst>
                      <a:gd name="connsiteX0" fmla="*/ 8943 w 8942"/>
                      <a:gd name="connsiteY0" fmla="*/ 1032 h 5503"/>
                      <a:gd name="connsiteX1" fmla="*/ 0 w 8942"/>
                      <a:gd name="connsiteY1" fmla="*/ 5503 h 5503"/>
                      <a:gd name="connsiteX2" fmla="*/ 0 w 8942"/>
                      <a:gd name="connsiteY2" fmla="*/ 4471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71"/>
                        </a:lnTo>
                        <a:lnTo>
                          <a:pt x="8943" y="0"/>
                        </a:lnTo>
                        <a:lnTo>
                          <a:pt x="8943" y="1032"/>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46" name="Freeform: Shape 6477">
                    <a:extLst>
                      <a:ext uri="{FF2B5EF4-FFF2-40B4-BE49-F238E27FC236}">
                        <a16:creationId xmlns:a16="http://schemas.microsoft.com/office/drawing/2014/main" id="{3BA48A6C-4F05-556D-EFB1-BE7BFCE9AA27}"/>
                      </a:ext>
                    </a:extLst>
                  </p:cNvPr>
                  <p:cNvSpPr/>
                  <p:nvPr/>
                </p:nvSpPr>
                <p:spPr>
                  <a:xfrm>
                    <a:off x="9387725" y="7269698"/>
                    <a:ext cx="62379" cy="38387"/>
                  </a:xfrm>
                  <a:custGeom>
                    <a:avLst/>
                    <a:gdLst>
                      <a:gd name="connsiteX0" fmla="*/ 8943 w 8942"/>
                      <a:gd name="connsiteY0" fmla="*/ 1032 h 5503"/>
                      <a:gd name="connsiteX1" fmla="*/ 0 w 8942"/>
                      <a:gd name="connsiteY1" fmla="*/ 5503 h 5503"/>
                      <a:gd name="connsiteX2" fmla="*/ 0 w 8942"/>
                      <a:gd name="connsiteY2" fmla="*/ 4472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72"/>
                        </a:lnTo>
                        <a:lnTo>
                          <a:pt x="8943" y="0"/>
                        </a:lnTo>
                        <a:lnTo>
                          <a:pt x="8943" y="1032"/>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47" name="Freeform: Shape 6478">
                    <a:extLst>
                      <a:ext uri="{FF2B5EF4-FFF2-40B4-BE49-F238E27FC236}">
                        <a16:creationId xmlns:a16="http://schemas.microsoft.com/office/drawing/2014/main" id="{270B5DF2-53D3-E869-529D-4C81EE4BFF02}"/>
                      </a:ext>
                    </a:extLst>
                  </p:cNvPr>
                  <p:cNvSpPr/>
                  <p:nvPr/>
                </p:nvSpPr>
                <p:spPr>
                  <a:xfrm>
                    <a:off x="9387725" y="7286015"/>
                    <a:ext cx="62379" cy="38387"/>
                  </a:xfrm>
                  <a:custGeom>
                    <a:avLst/>
                    <a:gdLst>
                      <a:gd name="connsiteX0" fmla="*/ 8943 w 8942"/>
                      <a:gd name="connsiteY0" fmla="*/ 1032 h 5503"/>
                      <a:gd name="connsiteX1" fmla="*/ 0 w 8942"/>
                      <a:gd name="connsiteY1" fmla="*/ 5503 h 5503"/>
                      <a:gd name="connsiteX2" fmla="*/ 0 w 8942"/>
                      <a:gd name="connsiteY2" fmla="*/ 4472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72"/>
                        </a:lnTo>
                        <a:lnTo>
                          <a:pt x="8943" y="0"/>
                        </a:lnTo>
                        <a:lnTo>
                          <a:pt x="8943" y="1032"/>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48" name="Freeform: Shape 6479">
                    <a:extLst>
                      <a:ext uri="{FF2B5EF4-FFF2-40B4-BE49-F238E27FC236}">
                        <a16:creationId xmlns:a16="http://schemas.microsoft.com/office/drawing/2014/main" id="{0C3849FE-AF6A-127C-E5BC-FCCB1EAC662D}"/>
                      </a:ext>
                    </a:extLst>
                  </p:cNvPr>
                  <p:cNvSpPr/>
                  <p:nvPr/>
                </p:nvSpPr>
                <p:spPr>
                  <a:xfrm>
                    <a:off x="9387725" y="7302331"/>
                    <a:ext cx="62379" cy="38387"/>
                  </a:xfrm>
                  <a:custGeom>
                    <a:avLst/>
                    <a:gdLst>
                      <a:gd name="connsiteX0" fmla="*/ 8943 w 8942"/>
                      <a:gd name="connsiteY0" fmla="*/ 1032 h 5503"/>
                      <a:gd name="connsiteX1" fmla="*/ 0 w 8942"/>
                      <a:gd name="connsiteY1" fmla="*/ 5503 h 5503"/>
                      <a:gd name="connsiteX2" fmla="*/ 0 w 8942"/>
                      <a:gd name="connsiteY2" fmla="*/ 4471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71"/>
                        </a:lnTo>
                        <a:lnTo>
                          <a:pt x="8943" y="0"/>
                        </a:lnTo>
                        <a:lnTo>
                          <a:pt x="8943" y="1032"/>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49" name="Freeform: Shape 6480">
                    <a:extLst>
                      <a:ext uri="{FF2B5EF4-FFF2-40B4-BE49-F238E27FC236}">
                        <a16:creationId xmlns:a16="http://schemas.microsoft.com/office/drawing/2014/main" id="{109236FF-F6C3-321B-3E4D-0AF27C1221C8}"/>
                      </a:ext>
                    </a:extLst>
                  </p:cNvPr>
                  <p:cNvSpPr/>
                  <p:nvPr/>
                </p:nvSpPr>
                <p:spPr>
                  <a:xfrm>
                    <a:off x="9387725" y="7318648"/>
                    <a:ext cx="62379" cy="38387"/>
                  </a:xfrm>
                  <a:custGeom>
                    <a:avLst/>
                    <a:gdLst>
                      <a:gd name="connsiteX0" fmla="*/ 8943 w 8942"/>
                      <a:gd name="connsiteY0" fmla="*/ 1032 h 5503"/>
                      <a:gd name="connsiteX1" fmla="*/ 0 w 8942"/>
                      <a:gd name="connsiteY1" fmla="*/ 5503 h 5503"/>
                      <a:gd name="connsiteX2" fmla="*/ 0 w 8942"/>
                      <a:gd name="connsiteY2" fmla="*/ 4471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71"/>
                        </a:lnTo>
                        <a:lnTo>
                          <a:pt x="8943" y="0"/>
                        </a:lnTo>
                        <a:lnTo>
                          <a:pt x="8943" y="1032"/>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50" name="Freeform: Shape 6481">
                    <a:extLst>
                      <a:ext uri="{FF2B5EF4-FFF2-40B4-BE49-F238E27FC236}">
                        <a16:creationId xmlns:a16="http://schemas.microsoft.com/office/drawing/2014/main" id="{A259DACD-52A1-89C3-2B17-1A3166672138}"/>
                      </a:ext>
                    </a:extLst>
                  </p:cNvPr>
                  <p:cNvSpPr/>
                  <p:nvPr/>
                </p:nvSpPr>
                <p:spPr>
                  <a:xfrm>
                    <a:off x="9387725" y="7334964"/>
                    <a:ext cx="62379" cy="38387"/>
                  </a:xfrm>
                  <a:custGeom>
                    <a:avLst/>
                    <a:gdLst>
                      <a:gd name="connsiteX0" fmla="*/ 8943 w 8942"/>
                      <a:gd name="connsiteY0" fmla="*/ 1032 h 5503"/>
                      <a:gd name="connsiteX1" fmla="*/ 0 w 8942"/>
                      <a:gd name="connsiteY1" fmla="*/ 5503 h 5503"/>
                      <a:gd name="connsiteX2" fmla="*/ 0 w 8942"/>
                      <a:gd name="connsiteY2" fmla="*/ 4472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72"/>
                        </a:lnTo>
                        <a:lnTo>
                          <a:pt x="8943" y="0"/>
                        </a:lnTo>
                        <a:lnTo>
                          <a:pt x="8943" y="1032"/>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51" name="Freeform: Shape 6482">
                    <a:extLst>
                      <a:ext uri="{FF2B5EF4-FFF2-40B4-BE49-F238E27FC236}">
                        <a16:creationId xmlns:a16="http://schemas.microsoft.com/office/drawing/2014/main" id="{EB311723-564E-02A3-5B86-FFC6F05AF87D}"/>
                      </a:ext>
                    </a:extLst>
                  </p:cNvPr>
                  <p:cNvSpPr/>
                  <p:nvPr/>
                </p:nvSpPr>
                <p:spPr>
                  <a:xfrm>
                    <a:off x="9282634" y="7060472"/>
                    <a:ext cx="90693" cy="357028"/>
                  </a:xfrm>
                  <a:custGeom>
                    <a:avLst/>
                    <a:gdLst>
                      <a:gd name="connsiteX0" fmla="*/ 13002 w 13001"/>
                      <a:gd name="connsiteY0" fmla="*/ 51181 h 51181"/>
                      <a:gd name="connsiteX1" fmla="*/ 0 w 13001"/>
                      <a:gd name="connsiteY1" fmla="*/ 44715 h 51181"/>
                      <a:gd name="connsiteX2" fmla="*/ 0 w 13001"/>
                      <a:gd name="connsiteY2" fmla="*/ 0 h 51181"/>
                      <a:gd name="connsiteX3" fmla="*/ 13002 w 13001"/>
                      <a:gd name="connsiteY3" fmla="*/ 6535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715"/>
                        </a:lnTo>
                        <a:lnTo>
                          <a:pt x="0" y="0"/>
                        </a:lnTo>
                        <a:lnTo>
                          <a:pt x="13002" y="6535"/>
                        </a:lnTo>
                        <a:lnTo>
                          <a:pt x="13002" y="51181"/>
                        </a:lnTo>
                        <a:close/>
                      </a:path>
                    </a:pathLst>
                  </a:custGeom>
                  <a:solidFill>
                    <a:srgbClr val="C8625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52" name="Freeform: Shape 6483">
                    <a:extLst>
                      <a:ext uri="{FF2B5EF4-FFF2-40B4-BE49-F238E27FC236}">
                        <a16:creationId xmlns:a16="http://schemas.microsoft.com/office/drawing/2014/main" id="{4445BD74-F707-238F-679D-0019CF595A16}"/>
                      </a:ext>
                    </a:extLst>
                  </p:cNvPr>
                  <p:cNvSpPr/>
                  <p:nvPr/>
                </p:nvSpPr>
                <p:spPr>
                  <a:xfrm>
                    <a:off x="9297508" y="7130056"/>
                    <a:ext cx="61903" cy="217862"/>
                  </a:xfrm>
                  <a:custGeom>
                    <a:avLst/>
                    <a:gdLst>
                      <a:gd name="connsiteX0" fmla="*/ 8874 w 8874"/>
                      <a:gd name="connsiteY0" fmla="*/ 31231 h 31231"/>
                      <a:gd name="connsiteX1" fmla="*/ 0 w 8874"/>
                      <a:gd name="connsiteY1" fmla="*/ 26760 h 31231"/>
                      <a:gd name="connsiteX2" fmla="*/ 0 w 8874"/>
                      <a:gd name="connsiteY2" fmla="*/ 0 h 31231"/>
                      <a:gd name="connsiteX3" fmla="*/ 8874 w 8874"/>
                      <a:gd name="connsiteY3" fmla="*/ 4472 h 31231"/>
                      <a:gd name="connsiteX4" fmla="*/ 8874 w 8874"/>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31231">
                        <a:moveTo>
                          <a:pt x="8874" y="31231"/>
                        </a:moveTo>
                        <a:lnTo>
                          <a:pt x="0" y="26760"/>
                        </a:lnTo>
                        <a:lnTo>
                          <a:pt x="0" y="0"/>
                        </a:lnTo>
                        <a:lnTo>
                          <a:pt x="8874" y="4472"/>
                        </a:lnTo>
                        <a:lnTo>
                          <a:pt x="8874" y="31231"/>
                        </a:lnTo>
                        <a:close/>
                      </a:path>
                    </a:pathLst>
                  </a:custGeom>
                  <a:solidFill>
                    <a:srgbClr val="F0CB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53" name="Freeform: Shape 6484">
                    <a:extLst>
                      <a:ext uri="{FF2B5EF4-FFF2-40B4-BE49-F238E27FC236}">
                        <a16:creationId xmlns:a16="http://schemas.microsoft.com/office/drawing/2014/main" id="{4DDE30F5-D78A-EEFF-B5C6-6FB52CC13FE4}"/>
                      </a:ext>
                    </a:extLst>
                  </p:cNvPr>
                  <p:cNvSpPr/>
                  <p:nvPr/>
                </p:nvSpPr>
                <p:spPr>
                  <a:xfrm>
                    <a:off x="9348855" y="7038877"/>
                    <a:ext cx="49423" cy="23033"/>
                  </a:xfrm>
                  <a:custGeom>
                    <a:avLst/>
                    <a:gdLst>
                      <a:gd name="connsiteX0" fmla="*/ 0 w 7085"/>
                      <a:gd name="connsiteY0" fmla="*/ 0 h 3302"/>
                      <a:gd name="connsiteX1" fmla="*/ 7086 w 7085"/>
                      <a:gd name="connsiteY1" fmla="*/ 0 h 3302"/>
                      <a:gd name="connsiteX2" fmla="*/ 7086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6" y="0"/>
                        </a:lnTo>
                        <a:lnTo>
                          <a:pt x="7086"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54" name="Freeform: Shape 6485">
                    <a:extLst>
                      <a:ext uri="{FF2B5EF4-FFF2-40B4-BE49-F238E27FC236}">
                        <a16:creationId xmlns:a16="http://schemas.microsoft.com/office/drawing/2014/main" id="{339F59A2-F09F-DDCF-3E82-9CFDA1F67514}"/>
                      </a:ext>
                    </a:extLst>
                  </p:cNvPr>
                  <p:cNvSpPr/>
                  <p:nvPr/>
                </p:nvSpPr>
                <p:spPr>
                  <a:xfrm>
                    <a:off x="9348201" y="7048720"/>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3" y="722"/>
                          <a:pt x="576" y="791"/>
                        </a:cubicBezTo>
                        <a:cubicBezTo>
                          <a:pt x="-318" y="1479"/>
                          <a:pt x="-181" y="2373"/>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55" name="Freeform: Shape 6486">
                    <a:extLst>
                      <a:ext uri="{FF2B5EF4-FFF2-40B4-BE49-F238E27FC236}">
                        <a16:creationId xmlns:a16="http://schemas.microsoft.com/office/drawing/2014/main" id="{EB025312-B98B-C625-6379-13F7AF75B9B7}"/>
                      </a:ext>
                    </a:extLst>
                  </p:cNvPr>
                  <p:cNvSpPr/>
                  <p:nvPr/>
                </p:nvSpPr>
                <p:spPr>
                  <a:xfrm>
                    <a:off x="9348375" y="7027122"/>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FFEF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56" name="Freeform: Shape 6487">
                    <a:extLst>
                      <a:ext uri="{FF2B5EF4-FFF2-40B4-BE49-F238E27FC236}">
                        <a16:creationId xmlns:a16="http://schemas.microsoft.com/office/drawing/2014/main" id="{E8830DBF-B90C-8751-D117-FA69FA0D84A9}"/>
                      </a:ext>
                    </a:extLst>
                  </p:cNvPr>
                  <p:cNvSpPr/>
                  <p:nvPr/>
                </p:nvSpPr>
                <p:spPr>
                  <a:xfrm>
                    <a:off x="9399723" y="7071509"/>
                    <a:ext cx="181872" cy="90693"/>
                  </a:xfrm>
                  <a:custGeom>
                    <a:avLst/>
                    <a:gdLst>
                      <a:gd name="connsiteX0" fmla="*/ 13070 w 26072"/>
                      <a:gd name="connsiteY0" fmla="*/ 13002 h 13001"/>
                      <a:gd name="connsiteX1" fmla="*/ 0 w 26072"/>
                      <a:gd name="connsiteY1" fmla="*/ 6466 h 13001"/>
                      <a:gd name="connsiteX2" fmla="*/ 13070 w 26072"/>
                      <a:gd name="connsiteY2" fmla="*/ 0 h 13001"/>
                      <a:gd name="connsiteX3" fmla="*/ 26072 w 26072"/>
                      <a:gd name="connsiteY3" fmla="*/ 6466 h 13001"/>
                      <a:gd name="connsiteX4" fmla="*/ 13070 w 26072"/>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2" h="13001">
                        <a:moveTo>
                          <a:pt x="13070" y="13002"/>
                        </a:moveTo>
                        <a:lnTo>
                          <a:pt x="0" y="6466"/>
                        </a:lnTo>
                        <a:lnTo>
                          <a:pt x="13070" y="0"/>
                        </a:lnTo>
                        <a:lnTo>
                          <a:pt x="26072" y="6466"/>
                        </a:lnTo>
                        <a:lnTo>
                          <a:pt x="13070" y="13002"/>
                        </a:lnTo>
                        <a:close/>
                      </a:path>
                    </a:pathLst>
                  </a:custGeom>
                  <a:solidFill>
                    <a:srgbClr val="F0CB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57" name="Freeform: Shape 6488">
                    <a:extLst>
                      <a:ext uri="{FF2B5EF4-FFF2-40B4-BE49-F238E27FC236}">
                        <a16:creationId xmlns:a16="http://schemas.microsoft.com/office/drawing/2014/main" id="{ED598BE0-3C76-3F26-19EC-065BEFC05A25}"/>
                      </a:ext>
                    </a:extLst>
                  </p:cNvPr>
                  <p:cNvSpPr/>
                  <p:nvPr/>
                </p:nvSpPr>
                <p:spPr>
                  <a:xfrm>
                    <a:off x="9490898" y="7116623"/>
                    <a:ext cx="90693" cy="357028"/>
                  </a:xfrm>
                  <a:custGeom>
                    <a:avLst/>
                    <a:gdLst>
                      <a:gd name="connsiteX0" fmla="*/ 13002 w 13001"/>
                      <a:gd name="connsiteY0" fmla="*/ 44715 h 51181"/>
                      <a:gd name="connsiteX1" fmla="*/ 0 w 13001"/>
                      <a:gd name="connsiteY1" fmla="*/ 51181 h 51181"/>
                      <a:gd name="connsiteX2" fmla="*/ 0 w 13001"/>
                      <a:gd name="connsiteY2" fmla="*/ 6535 h 51181"/>
                      <a:gd name="connsiteX3" fmla="*/ 13002 w 13001"/>
                      <a:gd name="connsiteY3" fmla="*/ 0 h 51181"/>
                      <a:gd name="connsiteX4" fmla="*/ 13002 w 13001"/>
                      <a:gd name="connsiteY4" fmla="*/ 4471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44715"/>
                        </a:moveTo>
                        <a:lnTo>
                          <a:pt x="0" y="51181"/>
                        </a:lnTo>
                        <a:lnTo>
                          <a:pt x="0" y="6535"/>
                        </a:lnTo>
                        <a:lnTo>
                          <a:pt x="13002" y="0"/>
                        </a:lnTo>
                        <a:lnTo>
                          <a:pt x="13002" y="44715"/>
                        </a:lnTo>
                        <a:close/>
                      </a:path>
                    </a:pathLst>
                  </a:custGeom>
                  <a:solidFill>
                    <a:srgbClr val="A6524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58" name="Freeform: Shape 6489">
                    <a:extLst>
                      <a:ext uri="{FF2B5EF4-FFF2-40B4-BE49-F238E27FC236}">
                        <a16:creationId xmlns:a16="http://schemas.microsoft.com/office/drawing/2014/main" id="{4221C67B-9DFA-35D1-E8C5-2844A434238F}"/>
                      </a:ext>
                    </a:extLst>
                  </p:cNvPr>
                  <p:cNvSpPr/>
                  <p:nvPr/>
                </p:nvSpPr>
                <p:spPr>
                  <a:xfrm>
                    <a:off x="9505296" y="7309530"/>
                    <a:ext cx="61896" cy="38387"/>
                  </a:xfrm>
                  <a:custGeom>
                    <a:avLst/>
                    <a:gdLst>
                      <a:gd name="connsiteX0" fmla="*/ 8874 w 8873"/>
                      <a:gd name="connsiteY0" fmla="*/ 1032 h 5503"/>
                      <a:gd name="connsiteX1" fmla="*/ 0 w 8873"/>
                      <a:gd name="connsiteY1" fmla="*/ 5503 h 5503"/>
                      <a:gd name="connsiteX2" fmla="*/ 0 w 8873"/>
                      <a:gd name="connsiteY2" fmla="*/ 4471 h 5503"/>
                      <a:gd name="connsiteX3" fmla="*/ 8874 w 8873"/>
                      <a:gd name="connsiteY3" fmla="*/ 0 h 5503"/>
                      <a:gd name="connsiteX4" fmla="*/ 8874 w 887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5503">
                        <a:moveTo>
                          <a:pt x="8874" y="1032"/>
                        </a:moveTo>
                        <a:lnTo>
                          <a:pt x="0" y="5503"/>
                        </a:lnTo>
                        <a:lnTo>
                          <a:pt x="0" y="4471"/>
                        </a:lnTo>
                        <a:lnTo>
                          <a:pt x="8874" y="0"/>
                        </a:lnTo>
                        <a:lnTo>
                          <a:pt x="8874" y="1032"/>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59" name="Freeform: Shape 6490">
                    <a:extLst>
                      <a:ext uri="{FF2B5EF4-FFF2-40B4-BE49-F238E27FC236}">
                        <a16:creationId xmlns:a16="http://schemas.microsoft.com/office/drawing/2014/main" id="{C24DE5D2-C243-5837-F315-C91AE1BF532F}"/>
                      </a:ext>
                    </a:extLst>
                  </p:cNvPr>
                  <p:cNvSpPr/>
                  <p:nvPr/>
                </p:nvSpPr>
                <p:spPr>
                  <a:xfrm>
                    <a:off x="9505296" y="7325847"/>
                    <a:ext cx="61896" cy="38387"/>
                  </a:xfrm>
                  <a:custGeom>
                    <a:avLst/>
                    <a:gdLst>
                      <a:gd name="connsiteX0" fmla="*/ 8874 w 8873"/>
                      <a:gd name="connsiteY0" fmla="*/ 1032 h 5503"/>
                      <a:gd name="connsiteX1" fmla="*/ 0 w 8873"/>
                      <a:gd name="connsiteY1" fmla="*/ 5503 h 5503"/>
                      <a:gd name="connsiteX2" fmla="*/ 0 w 8873"/>
                      <a:gd name="connsiteY2" fmla="*/ 4472 h 5503"/>
                      <a:gd name="connsiteX3" fmla="*/ 8874 w 8873"/>
                      <a:gd name="connsiteY3" fmla="*/ 0 h 5503"/>
                      <a:gd name="connsiteX4" fmla="*/ 8874 w 887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5503">
                        <a:moveTo>
                          <a:pt x="8874" y="1032"/>
                        </a:moveTo>
                        <a:lnTo>
                          <a:pt x="0" y="5503"/>
                        </a:lnTo>
                        <a:lnTo>
                          <a:pt x="0" y="4472"/>
                        </a:lnTo>
                        <a:lnTo>
                          <a:pt x="8874" y="0"/>
                        </a:lnTo>
                        <a:lnTo>
                          <a:pt x="8874" y="1032"/>
                        </a:lnTo>
                        <a:close/>
                      </a:path>
                    </a:pathLst>
                  </a:custGeom>
                  <a:solidFill>
                    <a:srgbClr val="7E3E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60" name="Freeform: Shape 6495">
                    <a:extLst>
                      <a:ext uri="{FF2B5EF4-FFF2-40B4-BE49-F238E27FC236}">
                        <a16:creationId xmlns:a16="http://schemas.microsoft.com/office/drawing/2014/main" id="{47FF0A75-7C45-95B9-97C3-2BDF3B431C4C}"/>
                      </a:ext>
                    </a:extLst>
                  </p:cNvPr>
                  <p:cNvSpPr/>
                  <p:nvPr/>
                </p:nvSpPr>
                <p:spPr>
                  <a:xfrm>
                    <a:off x="9399723" y="7116623"/>
                    <a:ext cx="91173" cy="357028"/>
                  </a:xfrm>
                  <a:custGeom>
                    <a:avLst/>
                    <a:gdLst>
                      <a:gd name="connsiteX0" fmla="*/ 13070 w 13070"/>
                      <a:gd name="connsiteY0" fmla="*/ 51181 h 51181"/>
                      <a:gd name="connsiteX1" fmla="*/ 0 w 13070"/>
                      <a:gd name="connsiteY1" fmla="*/ 44715 h 51181"/>
                      <a:gd name="connsiteX2" fmla="*/ 0 w 13070"/>
                      <a:gd name="connsiteY2" fmla="*/ 0 h 51181"/>
                      <a:gd name="connsiteX3" fmla="*/ 13070 w 13070"/>
                      <a:gd name="connsiteY3" fmla="*/ 6535 h 51181"/>
                      <a:gd name="connsiteX4" fmla="*/ 13070 w 13070"/>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0" y="51181"/>
                        </a:moveTo>
                        <a:lnTo>
                          <a:pt x="0" y="44715"/>
                        </a:lnTo>
                        <a:lnTo>
                          <a:pt x="0" y="0"/>
                        </a:lnTo>
                        <a:lnTo>
                          <a:pt x="13070" y="6535"/>
                        </a:lnTo>
                        <a:lnTo>
                          <a:pt x="13070" y="51181"/>
                        </a:lnTo>
                        <a:close/>
                      </a:path>
                    </a:pathLst>
                  </a:custGeom>
                  <a:solidFill>
                    <a:srgbClr val="C8625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61" name="Freeform: Shape 6496">
                    <a:extLst>
                      <a:ext uri="{FF2B5EF4-FFF2-40B4-BE49-F238E27FC236}">
                        <a16:creationId xmlns:a16="http://schemas.microsoft.com/office/drawing/2014/main" id="{4EA6B8ED-6BCD-7966-5C94-9D79D12E04D5}"/>
                      </a:ext>
                    </a:extLst>
                  </p:cNvPr>
                  <p:cNvSpPr/>
                  <p:nvPr/>
                </p:nvSpPr>
                <p:spPr>
                  <a:xfrm>
                    <a:off x="9414595" y="7186205"/>
                    <a:ext cx="62379" cy="217862"/>
                  </a:xfrm>
                  <a:custGeom>
                    <a:avLst/>
                    <a:gdLst>
                      <a:gd name="connsiteX0" fmla="*/ 8943 w 8942"/>
                      <a:gd name="connsiteY0" fmla="*/ 31231 h 31231"/>
                      <a:gd name="connsiteX1" fmla="*/ 0 w 8942"/>
                      <a:gd name="connsiteY1" fmla="*/ 26760 h 31231"/>
                      <a:gd name="connsiteX2" fmla="*/ 0 w 8942"/>
                      <a:gd name="connsiteY2" fmla="*/ 0 h 31231"/>
                      <a:gd name="connsiteX3" fmla="*/ 8943 w 8942"/>
                      <a:gd name="connsiteY3" fmla="*/ 4471 h 31231"/>
                      <a:gd name="connsiteX4" fmla="*/ 8943 w 8942"/>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31231">
                        <a:moveTo>
                          <a:pt x="8943" y="31231"/>
                        </a:moveTo>
                        <a:lnTo>
                          <a:pt x="0" y="26760"/>
                        </a:lnTo>
                        <a:lnTo>
                          <a:pt x="0" y="0"/>
                        </a:lnTo>
                        <a:lnTo>
                          <a:pt x="8943" y="4471"/>
                        </a:lnTo>
                        <a:lnTo>
                          <a:pt x="8943" y="31231"/>
                        </a:lnTo>
                        <a:close/>
                      </a:path>
                    </a:pathLst>
                  </a:custGeom>
                  <a:solidFill>
                    <a:srgbClr val="F0CBC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62" name="Freeform: Shape 6497">
                    <a:extLst>
                      <a:ext uri="{FF2B5EF4-FFF2-40B4-BE49-F238E27FC236}">
                        <a16:creationId xmlns:a16="http://schemas.microsoft.com/office/drawing/2014/main" id="{2619FCDC-2C20-323C-0122-AE7EEEE2BCC6}"/>
                      </a:ext>
                    </a:extLst>
                  </p:cNvPr>
                  <p:cNvSpPr/>
                  <p:nvPr/>
                </p:nvSpPr>
                <p:spPr>
                  <a:xfrm>
                    <a:off x="9465944" y="7095025"/>
                    <a:ext cx="49423" cy="23033"/>
                  </a:xfrm>
                  <a:custGeom>
                    <a:avLst/>
                    <a:gdLst>
                      <a:gd name="connsiteX0" fmla="*/ 0 w 7085"/>
                      <a:gd name="connsiteY0" fmla="*/ 0 h 3302"/>
                      <a:gd name="connsiteX1" fmla="*/ 7086 w 7085"/>
                      <a:gd name="connsiteY1" fmla="*/ 0 h 3302"/>
                      <a:gd name="connsiteX2" fmla="*/ 7086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6" y="0"/>
                        </a:lnTo>
                        <a:lnTo>
                          <a:pt x="7086"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63" name="Freeform: Shape 6498">
                    <a:extLst>
                      <a:ext uri="{FF2B5EF4-FFF2-40B4-BE49-F238E27FC236}">
                        <a16:creationId xmlns:a16="http://schemas.microsoft.com/office/drawing/2014/main" id="{6EA089B5-6755-A2D8-F1AA-61B132955724}"/>
                      </a:ext>
                    </a:extLst>
                  </p:cNvPr>
                  <p:cNvSpPr/>
                  <p:nvPr/>
                </p:nvSpPr>
                <p:spPr>
                  <a:xfrm>
                    <a:off x="9465770" y="7104861"/>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920" y="585"/>
                          <a:pt x="714" y="722"/>
                          <a:pt x="576" y="791"/>
                        </a:cubicBezTo>
                        <a:cubicBezTo>
                          <a:pt x="-319" y="1479"/>
                          <a:pt x="-181" y="2442"/>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64" name="Freeform: Shape 6499">
                    <a:extLst>
                      <a:ext uri="{FF2B5EF4-FFF2-40B4-BE49-F238E27FC236}">
                        <a16:creationId xmlns:a16="http://schemas.microsoft.com/office/drawing/2014/main" id="{9F6618B2-7E1A-54C9-F140-FEEFAD2AFF68}"/>
                      </a:ext>
                    </a:extLst>
                  </p:cNvPr>
                  <p:cNvSpPr/>
                  <p:nvPr/>
                </p:nvSpPr>
                <p:spPr>
                  <a:xfrm>
                    <a:off x="9465944" y="7083271"/>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FFEF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65" name="Freeform: Shape 6500">
                    <a:extLst>
                      <a:ext uri="{FF2B5EF4-FFF2-40B4-BE49-F238E27FC236}">
                        <a16:creationId xmlns:a16="http://schemas.microsoft.com/office/drawing/2014/main" id="{EDCDC81B-A7F9-5E4C-49F3-4C4E82CD6C6E}"/>
                      </a:ext>
                    </a:extLst>
                  </p:cNvPr>
                  <p:cNvSpPr/>
                  <p:nvPr/>
                </p:nvSpPr>
                <p:spPr>
                  <a:xfrm>
                    <a:off x="9509130" y="7133895"/>
                    <a:ext cx="181872" cy="90693"/>
                  </a:xfrm>
                  <a:custGeom>
                    <a:avLst/>
                    <a:gdLst>
                      <a:gd name="connsiteX0" fmla="*/ 13070 w 26072"/>
                      <a:gd name="connsiteY0" fmla="*/ 13002 h 13001"/>
                      <a:gd name="connsiteX1" fmla="*/ 0 w 26072"/>
                      <a:gd name="connsiteY1" fmla="*/ 6466 h 13001"/>
                      <a:gd name="connsiteX2" fmla="*/ 13070 w 26072"/>
                      <a:gd name="connsiteY2" fmla="*/ 0 h 13001"/>
                      <a:gd name="connsiteX3" fmla="*/ 26072 w 26072"/>
                      <a:gd name="connsiteY3" fmla="*/ 6466 h 13001"/>
                      <a:gd name="connsiteX4" fmla="*/ 13070 w 26072"/>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2" h="13001">
                        <a:moveTo>
                          <a:pt x="13070" y="13002"/>
                        </a:moveTo>
                        <a:lnTo>
                          <a:pt x="0" y="6466"/>
                        </a:lnTo>
                        <a:lnTo>
                          <a:pt x="13070" y="0"/>
                        </a:lnTo>
                        <a:lnTo>
                          <a:pt x="26072" y="6466"/>
                        </a:lnTo>
                        <a:lnTo>
                          <a:pt x="13070" y="13002"/>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66" name="Freeform: Shape 6501">
                    <a:extLst>
                      <a:ext uri="{FF2B5EF4-FFF2-40B4-BE49-F238E27FC236}">
                        <a16:creationId xmlns:a16="http://schemas.microsoft.com/office/drawing/2014/main" id="{E566BF4D-F77E-169B-DC0A-5E0FE2A1817B}"/>
                      </a:ext>
                    </a:extLst>
                  </p:cNvPr>
                  <p:cNvSpPr/>
                  <p:nvPr/>
                </p:nvSpPr>
                <p:spPr>
                  <a:xfrm>
                    <a:off x="9600312" y="7179006"/>
                    <a:ext cx="90693" cy="357028"/>
                  </a:xfrm>
                  <a:custGeom>
                    <a:avLst/>
                    <a:gdLst>
                      <a:gd name="connsiteX0" fmla="*/ 13002 w 13001"/>
                      <a:gd name="connsiteY0" fmla="*/ 44715 h 51181"/>
                      <a:gd name="connsiteX1" fmla="*/ 0 w 13001"/>
                      <a:gd name="connsiteY1" fmla="*/ 51181 h 51181"/>
                      <a:gd name="connsiteX2" fmla="*/ 0 w 13001"/>
                      <a:gd name="connsiteY2" fmla="*/ 6535 h 51181"/>
                      <a:gd name="connsiteX3" fmla="*/ 13002 w 13001"/>
                      <a:gd name="connsiteY3" fmla="*/ 0 h 51181"/>
                      <a:gd name="connsiteX4" fmla="*/ 13002 w 13001"/>
                      <a:gd name="connsiteY4" fmla="*/ 4471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44715"/>
                        </a:moveTo>
                        <a:lnTo>
                          <a:pt x="0" y="51181"/>
                        </a:lnTo>
                        <a:lnTo>
                          <a:pt x="0" y="6535"/>
                        </a:lnTo>
                        <a:lnTo>
                          <a:pt x="13002" y="0"/>
                        </a:lnTo>
                        <a:lnTo>
                          <a:pt x="13002" y="44715"/>
                        </a:lnTo>
                        <a:close/>
                      </a:path>
                    </a:pathLst>
                  </a:custGeom>
                  <a:solidFill>
                    <a:srgbClr val="4D9E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67" name="Freeform: Shape 6508">
                    <a:extLst>
                      <a:ext uri="{FF2B5EF4-FFF2-40B4-BE49-F238E27FC236}">
                        <a16:creationId xmlns:a16="http://schemas.microsoft.com/office/drawing/2014/main" id="{5FFB98C8-E68B-8995-97D7-371C97CCD68F}"/>
                      </a:ext>
                    </a:extLst>
                  </p:cNvPr>
                  <p:cNvSpPr/>
                  <p:nvPr/>
                </p:nvSpPr>
                <p:spPr>
                  <a:xfrm>
                    <a:off x="9509130" y="7179006"/>
                    <a:ext cx="91173" cy="357028"/>
                  </a:xfrm>
                  <a:custGeom>
                    <a:avLst/>
                    <a:gdLst>
                      <a:gd name="connsiteX0" fmla="*/ 13070 w 13070"/>
                      <a:gd name="connsiteY0" fmla="*/ 51181 h 51181"/>
                      <a:gd name="connsiteX1" fmla="*/ 0 w 13070"/>
                      <a:gd name="connsiteY1" fmla="*/ 44715 h 51181"/>
                      <a:gd name="connsiteX2" fmla="*/ 0 w 13070"/>
                      <a:gd name="connsiteY2" fmla="*/ 0 h 51181"/>
                      <a:gd name="connsiteX3" fmla="*/ 13070 w 13070"/>
                      <a:gd name="connsiteY3" fmla="*/ 6535 h 51181"/>
                      <a:gd name="connsiteX4" fmla="*/ 13070 w 13070"/>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0" y="51181"/>
                        </a:moveTo>
                        <a:lnTo>
                          <a:pt x="0" y="44715"/>
                        </a:lnTo>
                        <a:lnTo>
                          <a:pt x="0" y="0"/>
                        </a:lnTo>
                        <a:lnTo>
                          <a:pt x="13070" y="6535"/>
                        </a:lnTo>
                        <a:lnTo>
                          <a:pt x="13070" y="51181"/>
                        </a:lnTo>
                        <a:close/>
                      </a:path>
                    </a:pathLst>
                  </a:custGeom>
                  <a:solidFill>
                    <a:srgbClr val="5DBF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68" name="Freeform: Shape 6509">
                    <a:extLst>
                      <a:ext uri="{FF2B5EF4-FFF2-40B4-BE49-F238E27FC236}">
                        <a16:creationId xmlns:a16="http://schemas.microsoft.com/office/drawing/2014/main" id="{8F2E34E7-FE8B-97D5-4D11-54DCD7235498}"/>
                      </a:ext>
                    </a:extLst>
                  </p:cNvPr>
                  <p:cNvSpPr/>
                  <p:nvPr/>
                </p:nvSpPr>
                <p:spPr>
                  <a:xfrm>
                    <a:off x="9524011" y="7248583"/>
                    <a:ext cx="62379" cy="217862"/>
                  </a:xfrm>
                  <a:custGeom>
                    <a:avLst/>
                    <a:gdLst>
                      <a:gd name="connsiteX0" fmla="*/ 8943 w 8942"/>
                      <a:gd name="connsiteY0" fmla="*/ 31231 h 31231"/>
                      <a:gd name="connsiteX1" fmla="*/ 0 w 8942"/>
                      <a:gd name="connsiteY1" fmla="*/ 26760 h 31231"/>
                      <a:gd name="connsiteX2" fmla="*/ 0 w 8942"/>
                      <a:gd name="connsiteY2" fmla="*/ 0 h 31231"/>
                      <a:gd name="connsiteX3" fmla="*/ 8943 w 8942"/>
                      <a:gd name="connsiteY3" fmla="*/ 4472 h 31231"/>
                      <a:gd name="connsiteX4" fmla="*/ 8943 w 8942"/>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31231">
                        <a:moveTo>
                          <a:pt x="8943" y="31231"/>
                        </a:moveTo>
                        <a:lnTo>
                          <a:pt x="0" y="26760"/>
                        </a:lnTo>
                        <a:lnTo>
                          <a:pt x="0" y="0"/>
                        </a:lnTo>
                        <a:lnTo>
                          <a:pt x="8943" y="4472"/>
                        </a:lnTo>
                        <a:lnTo>
                          <a:pt x="8943" y="31231"/>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69" name="Freeform: Shape 6510">
                    <a:extLst>
                      <a:ext uri="{FF2B5EF4-FFF2-40B4-BE49-F238E27FC236}">
                        <a16:creationId xmlns:a16="http://schemas.microsoft.com/office/drawing/2014/main" id="{86BB0D70-4ADC-9111-255A-B43769FADB4E}"/>
                      </a:ext>
                    </a:extLst>
                  </p:cNvPr>
                  <p:cNvSpPr/>
                  <p:nvPr/>
                </p:nvSpPr>
                <p:spPr>
                  <a:xfrm>
                    <a:off x="9575361" y="7157408"/>
                    <a:ext cx="49423" cy="23033"/>
                  </a:xfrm>
                  <a:custGeom>
                    <a:avLst/>
                    <a:gdLst>
                      <a:gd name="connsiteX0" fmla="*/ 0 w 7085"/>
                      <a:gd name="connsiteY0" fmla="*/ 0 h 3302"/>
                      <a:gd name="connsiteX1" fmla="*/ 7086 w 7085"/>
                      <a:gd name="connsiteY1" fmla="*/ 0 h 3302"/>
                      <a:gd name="connsiteX2" fmla="*/ 7086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6" y="0"/>
                        </a:lnTo>
                        <a:lnTo>
                          <a:pt x="7086"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70" name="Freeform: Shape 6511">
                    <a:extLst>
                      <a:ext uri="{FF2B5EF4-FFF2-40B4-BE49-F238E27FC236}">
                        <a16:creationId xmlns:a16="http://schemas.microsoft.com/office/drawing/2014/main" id="{0001F063-418B-AA74-D60B-8DE7D109A046}"/>
                      </a:ext>
                    </a:extLst>
                  </p:cNvPr>
                  <p:cNvSpPr/>
                  <p:nvPr/>
                </p:nvSpPr>
                <p:spPr>
                  <a:xfrm>
                    <a:off x="9575178" y="7167244"/>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4" y="722"/>
                          <a:pt x="576" y="791"/>
                        </a:cubicBezTo>
                        <a:cubicBezTo>
                          <a:pt x="-319" y="1479"/>
                          <a:pt x="-181" y="2373"/>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71" name="Freeform: Shape 6512">
                    <a:extLst>
                      <a:ext uri="{FF2B5EF4-FFF2-40B4-BE49-F238E27FC236}">
                        <a16:creationId xmlns:a16="http://schemas.microsoft.com/office/drawing/2014/main" id="{55FFE11B-F4E8-F4A4-6634-C176CFAA9986}"/>
                      </a:ext>
                    </a:extLst>
                  </p:cNvPr>
                  <p:cNvSpPr/>
                  <p:nvPr/>
                </p:nvSpPr>
                <p:spPr>
                  <a:xfrm>
                    <a:off x="9575361" y="7145654"/>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B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72" name="Freeform: Shape 6513">
                    <a:extLst>
                      <a:ext uri="{FF2B5EF4-FFF2-40B4-BE49-F238E27FC236}">
                        <a16:creationId xmlns:a16="http://schemas.microsoft.com/office/drawing/2014/main" id="{CF5D8D8E-FC8A-708F-E3CC-95648CDBBC86}"/>
                      </a:ext>
                    </a:extLst>
                  </p:cNvPr>
                  <p:cNvSpPr/>
                  <p:nvPr/>
                </p:nvSpPr>
                <p:spPr>
                  <a:xfrm>
                    <a:off x="9624783" y="7192441"/>
                    <a:ext cx="181872" cy="91173"/>
                  </a:xfrm>
                  <a:custGeom>
                    <a:avLst/>
                    <a:gdLst>
                      <a:gd name="connsiteX0" fmla="*/ 13002 w 26072"/>
                      <a:gd name="connsiteY0" fmla="*/ 13070 h 13070"/>
                      <a:gd name="connsiteX1" fmla="*/ 0 w 26072"/>
                      <a:gd name="connsiteY1" fmla="*/ 6535 h 13070"/>
                      <a:gd name="connsiteX2" fmla="*/ 13002 w 26072"/>
                      <a:gd name="connsiteY2" fmla="*/ 0 h 13070"/>
                      <a:gd name="connsiteX3" fmla="*/ 26072 w 26072"/>
                      <a:gd name="connsiteY3" fmla="*/ 6535 h 13070"/>
                      <a:gd name="connsiteX4" fmla="*/ 13002 w 26072"/>
                      <a:gd name="connsiteY4" fmla="*/ 13070 h 1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2" h="13070">
                        <a:moveTo>
                          <a:pt x="13002" y="13070"/>
                        </a:moveTo>
                        <a:lnTo>
                          <a:pt x="0" y="6535"/>
                        </a:lnTo>
                        <a:lnTo>
                          <a:pt x="13002" y="0"/>
                        </a:lnTo>
                        <a:lnTo>
                          <a:pt x="26072" y="6535"/>
                        </a:lnTo>
                        <a:lnTo>
                          <a:pt x="13002" y="13070"/>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73" name="Freeform: Shape 6514">
                    <a:extLst>
                      <a:ext uri="{FF2B5EF4-FFF2-40B4-BE49-F238E27FC236}">
                        <a16:creationId xmlns:a16="http://schemas.microsoft.com/office/drawing/2014/main" id="{32DC5E9C-97A1-4E17-8A87-FF92649B7B79}"/>
                      </a:ext>
                    </a:extLst>
                  </p:cNvPr>
                  <p:cNvSpPr/>
                  <p:nvPr/>
                </p:nvSpPr>
                <p:spPr>
                  <a:xfrm>
                    <a:off x="9715483" y="7238028"/>
                    <a:ext cx="91173" cy="357028"/>
                  </a:xfrm>
                  <a:custGeom>
                    <a:avLst/>
                    <a:gdLst>
                      <a:gd name="connsiteX0" fmla="*/ 13071 w 13070"/>
                      <a:gd name="connsiteY0" fmla="*/ 44715 h 51181"/>
                      <a:gd name="connsiteX1" fmla="*/ 0 w 13070"/>
                      <a:gd name="connsiteY1" fmla="*/ 51181 h 51181"/>
                      <a:gd name="connsiteX2" fmla="*/ 0 w 13070"/>
                      <a:gd name="connsiteY2" fmla="*/ 6535 h 51181"/>
                      <a:gd name="connsiteX3" fmla="*/ 13071 w 13070"/>
                      <a:gd name="connsiteY3" fmla="*/ 0 h 51181"/>
                      <a:gd name="connsiteX4" fmla="*/ 13071 w 13070"/>
                      <a:gd name="connsiteY4" fmla="*/ 4471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1" y="44715"/>
                        </a:moveTo>
                        <a:lnTo>
                          <a:pt x="0" y="51181"/>
                        </a:lnTo>
                        <a:lnTo>
                          <a:pt x="0" y="6535"/>
                        </a:lnTo>
                        <a:lnTo>
                          <a:pt x="13071" y="0"/>
                        </a:lnTo>
                        <a:lnTo>
                          <a:pt x="13071" y="44715"/>
                        </a:lnTo>
                        <a:close/>
                      </a:path>
                    </a:pathLst>
                  </a:custGeom>
                  <a:solidFill>
                    <a:srgbClr val="4D9E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74" name="Freeform: Shape 6521">
                    <a:extLst>
                      <a:ext uri="{FF2B5EF4-FFF2-40B4-BE49-F238E27FC236}">
                        <a16:creationId xmlns:a16="http://schemas.microsoft.com/office/drawing/2014/main" id="{4089FCD2-F200-0DB5-A6F0-758B367728AB}"/>
                      </a:ext>
                    </a:extLst>
                  </p:cNvPr>
                  <p:cNvSpPr/>
                  <p:nvPr/>
                </p:nvSpPr>
                <p:spPr>
                  <a:xfrm>
                    <a:off x="9624783" y="7238028"/>
                    <a:ext cx="90693" cy="357028"/>
                  </a:xfrm>
                  <a:custGeom>
                    <a:avLst/>
                    <a:gdLst>
                      <a:gd name="connsiteX0" fmla="*/ 13002 w 13001"/>
                      <a:gd name="connsiteY0" fmla="*/ 51181 h 51181"/>
                      <a:gd name="connsiteX1" fmla="*/ 0 w 13001"/>
                      <a:gd name="connsiteY1" fmla="*/ 44715 h 51181"/>
                      <a:gd name="connsiteX2" fmla="*/ 0 w 13001"/>
                      <a:gd name="connsiteY2" fmla="*/ 0 h 51181"/>
                      <a:gd name="connsiteX3" fmla="*/ 13002 w 13001"/>
                      <a:gd name="connsiteY3" fmla="*/ 6535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715"/>
                        </a:lnTo>
                        <a:lnTo>
                          <a:pt x="0" y="0"/>
                        </a:lnTo>
                        <a:lnTo>
                          <a:pt x="13002" y="6535"/>
                        </a:lnTo>
                        <a:lnTo>
                          <a:pt x="13002" y="51181"/>
                        </a:lnTo>
                        <a:close/>
                      </a:path>
                    </a:pathLst>
                  </a:custGeom>
                  <a:solidFill>
                    <a:srgbClr val="5DBF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75" name="Freeform: Shape 6522">
                    <a:extLst>
                      <a:ext uri="{FF2B5EF4-FFF2-40B4-BE49-F238E27FC236}">
                        <a16:creationId xmlns:a16="http://schemas.microsoft.com/office/drawing/2014/main" id="{621E8919-E6AB-12EA-25DF-4314F2BA1BD8}"/>
                      </a:ext>
                    </a:extLst>
                  </p:cNvPr>
                  <p:cNvSpPr/>
                  <p:nvPr/>
                </p:nvSpPr>
                <p:spPr>
                  <a:xfrm>
                    <a:off x="9639662" y="7307612"/>
                    <a:ext cx="61903" cy="217862"/>
                  </a:xfrm>
                  <a:custGeom>
                    <a:avLst/>
                    <a:gdLst>
                      <a:gd name="connsiteX0" fmla="*/ 8874 w 8874"/>
                      <a:gd name="connsiteY0" fmla="*/ 31231 h 31231"/>
                      <a:gd name="connsiteX1" fmla="*/ 0 w 8874"/>
                      <a:gd name="connsiteY1" fmla="*/ 26760 h 31231"/>
                      <a:gd name="connsiteX2" fmla="*/ 0 w 8874"/>
                      <a:gd name="connsiteY2" fmla="*/ 0 h 31231"/>
                      <a:gd name="connsiteX3" fmla="*/ 8874 w 8874"/>
                      <a:gd name="connsiteY3" fmla="*/ 4471 h 31231"/>
                      <a:gd name="connsiteX4" fmla="*/ 8874 w 8874"/>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31231">
                        <a:moveTo>
                          <a:pt x="8874" y="31231"/>
                        </a:moveTo>
                        <a:lnTo>
                          <a:pt x="0" y="26760"/>
                        </a:lnTo>
                        <a:lnTo>
                          <a:pt x="0" y="0"/>
                        </a:lnTo>
                        <a:lnTo>
                          <a:pt x="8874" y="4471"/>
                        </a:lnTo>
                        <a:lnTo>
                          <a:pt x="8874" y="31231"/>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76" name="Freeform: Shape 6523">
                    <a:extLst>
                      <a:ext uri="{FF2B5EF4-FFF2-40B4-BE49-F238E27FC236}">
                        <a16:creationId xmlns:a16="http://schemas.microsoft.com/office/drawing/2014/main" id="{B92192C4-F811-D218-FF82-A23099E3DDD4}"/>
                      </a:ext>
                    </a:extLst>
                  </p:cNvPr>
                  <p:cNvSpPr/>
                  <p:nvPr/>
                </p:nvSpPr>
                <p:spPr>
                  <a:xfrm>
                    <a:off x="9691005" y="7216430"/>
                    <a:ext cx="49423" cy="23033"/>
                  </a:xfrm>
                  <a:custGeom>
                    <a:avLst/>
                    <a:gdLst>
                      <a:gd name="connsiteX0" fmla="*/ 0 w 7085"/>
                      <a:gd name="connsiteY0" fmla="*/ 0 h 3302"/>
                      <a:gd name="connsiteX1" fmla="*/ 7086 w 7085"/>
                      <a:gd name="connsiteY1" fmla="*/ 0 h 3302"/>
                      <a:gd name="connsiteX2" fmla="*/ 7086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6" y="0"/>
                        </a:lnTo>
                        <a:lnTo>
                          <a:pt x="7086"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77" name="Freeform: Shape 6524">
                    <a:extLst>
                      <a:ext uri="{FF2B5EF4-FFF2-40B4-BE49-F238E27FC236}">
                        <a16:creationId xmlns:a16="http://schemas.microsoft.com/office/drawing/2014/main" id="{9AD1F3D0-B299-19F3-8622-E142C77978CD}"/>
                      </a:ext>
                    </a:extLst>
                  </p:cNvPr>
                  <p:cNvSpPr/>
                  <p:nvPr/>
                </p:nvSpPr>
                <p:spPr>
                  <a:xfrm>
                    <a:off x="9690831" y="7226276"/>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920" y="585"/>
                          <a:pt x="713" y="722"/>
                          <a:pt x="576" y="791"/>
                        </a:cubicBezTo>
                        <a:cubicBezTo>
                          <a:pt x="-319" y="1479"/>
                          <a:pt x="-181" y="2442"/>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78" name="Freeform: Shape 6525">
                    <a:extLst>
                      <a:ext uri="{FF2B5EF4-FFF2-40B4-BE49-F238E27FC236}">
                        <a16:creationId xmlns:a16="http://schemas.microsoft.com/office/drawing/2014/main" id="{CC5C81B2-D754-8BAF-39D4-58DC176385B9}"/>
                      </a:ext>
                    </a:extLst>
                  </p:cNvPr>
                  <p:cNvSpPr/>
                  <p:nvPr/>
                </p:nvSpPr>
                <p:spPr>
                  <a:xfrm>
                    <a:off x="9691005" y="7204678"/>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4"/>
                          <a:pt x="1032" y="2992"/>
                        </a:cubicBezTo>
                        <a:cubicBezTo>
                          <a:pt x="2408" y="3680"/>
                          <a:pt x="4678" y="3680"/>
                          <a:pt x="6054" y="2992"/>
                        </a:cubicBezTo>
                        <a:cubicBezTo>
                          <a:pt x="7430" y="2304"/>
                          <a:pt x="7430" y="1204"/>
                          <a:pt x="6054" y="516"/>
                        </a:cubicBezTo>
                        <a:close/>
                      </a:path>
                    </a:pathLst>
                  </a:custGeom>
                  <a:solidFill>
                    <a:srgbClr val="FB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79" name="Freeform: Shape 6792">
                    <a:extLst>
                      <a:ext uri="{FF2B5EF4-FFF2-40B4-BE49-F238E27FC236}">
                        <a16:creationId xmlns:a16="http://schemas.microsoft.com/office/drawing/2014/main" id="{489E5D99-B945-DF47-132F-E131C00E7E05}"/>
                      </a:ext>
                    </a:extLst>
                  </p:cNvPr>
                  <p:cNvSpPr/>
                  <p:nvPr/>
                </p:nvSpPr>
                <p:spPr>
                  <a:xfrm>
                    <a:off x="9761069" y="7254827"/>
                    <a:ext cx="181872" cy="91173"/>
                  </a:xfrm>
                  <a:custGeom>
                    <a:avLst/>
                    <a:gdLst>
                      <a:gd name="connsiteX0" fmla="*/ 13002 w 26072"/>
                      <a:gd name="connsiteY0" fmla="*/ 13070 h 13070"/>
                      <a:gd name="connsiteX1" fmla="*/ 0 w 26072"/>
                      <a:gd name="connsiteY1" fmla="*/ 6535 h 13070"/>
                      <a:gd name="connsiteX2" fmla="*/ 13002 w 26072"/>
                      <a:gd name="connsiteY2" fmla="*/ 0 h 13070"/>
                      <a:gd name="connsiteX3" fmla="*/ 26072 w 26072"/>
                      <a:gd name="connsiteY3" fmla="*/ 6535 h 13070"/>
                      <a:gd name="connsiteX4" fmla="*/ 13002 w 26072"/>
                      <a:gd name="connsiteY4" fmla="*/ 13070 h 1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2" h="13070">
                        <a:moveTo>
                          <a:pt x="13002" y="13070"/>
                        </a:moveTo>
                        <a:lnTo>
                          <a:pt x="0" y="6535"/>
                        </a:lnTo>
                        <a:lnTo>
                          <a:pt x="13002" y="0"/>
                        </a:lnTo>
                        <a:lnTo>
                          <a:pt x="26072" y="6535"/>
                        </a:lnTo>
                        <a:lnTo>
                          <a:pt x="13002" y="13070"/>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80" name="Freeform: Shape 6793">
                    <a:extLst>
                      <a:ext uri="{FF2B5EF4-FFF2-40B4-BE49-F238E27FC236}">
                        <a16:creationId xmlns:a16="http://schemas.microsoft.com/office/drawing/2014/main" id="{40737F2B-1C9A-709B-A515-4840077605BD}"/>
                      </a:ext>
                    </a:extLst>
                  </p:cNvPr>
                  <p:cNvSpPr/>
                  <p:nvPr/>
                </p:nvSpPr>
                <p:spPr>
                  <a:xfrm>
                    <a:off x="9851762" y="7300413"/>
                    <a:ext cx="91173" cy="357028"/>
                  </a:xfrm>
                  <a:custGeom>
                    <a:avLst/>
                    <a:gdLst>
                      <a:gd name="connsiteX0" fmla="*/ 13071 w 13070"/>
                      <a:gd name="connsiteY0" fmla="*/ 44715 h 51181"/>
                      <a:gd name="connsiteX1" fmla="*/ 0 w 13070"/>
                      <a:gd name="connsiteY1" fmla="*/ 51181 h 51181"/>
                      <a:gd name="connsiteX2" fmla="*/ 0 w 13070"/>
                      <a:gd name="connsiteY2" fmla="*/ 6535 h 51181"/>
                      <a:gd name="connsiteX3" fmla="*/ 13071 w 13070"/>
                      <a:gd name="connsiteY3" fmla="*/ 0 h 51181"/>
                      <a:gd name="connsiteX4" fmla="*/ 13071 w 13070"/>
                      <a:gd name="connsiteY4" fmla="*/ 4471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1" y="44715"/>
                        </a:moveTo>
                        <a:lnTo>
                          <a:pt x="0" y="51181"/>
                        </a:lnTo>
                        <a:lnTo>
                          <a:pt x="0" y="6535"/>
                        </a:lnTo>
                        <a:lnTo>
                          <a:pt x="13071" y="0"/>
                        </a:lnTo>
                        <a:lnTo>
                          <a:pt x="13071" y="44715"/>
                        </a:lnTo>
                        <a:close/>
                      </a:path>
                    </a:pathLst>
                  </a:custGeom>
                  <a:solidFill>
                    <a:srgbClr val="4D9E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81" name="Freeform: Shape 6800">
                    <a:extLst>
                      <a:ext uri="{FF2B5EF4-FFF2-40B4-BE49-F238E27FC236}">
                        <a16:creationId xmlns:a16="http://schemas.microsoft.com/office/drawing/2014/main" id="{99938401-AC4A-12AF-A44E-59CED067B016}"/>
                      </a:ext>
                    </a:extLst>
                  </p:cNvPr>
                  <p:cNvSpPr/>
                  <p:nvPr/>
                </p:nvSpPr>
                <p:spPr>
                  <a:xfrm>
                    <a:off x="9761069" y="7300413"/>
                    <a:ext cx="90693" cy="357028"/>
                  </a:xfrm>
                  <a:custGeom>
                    <a:avLst/>
                    <a:gdLst>
                      <a:gd name="connsiteX0" fmla="*/ 13002 w 13001"/>
                      <a:gd name="connsiteY0" fmla="*/ 51181 h 51181"/>
                      <a:gd name="connsiteX1" fmla="*/ 0 w 13001"/>
                      <a:gd name="connsiteY1" fmla="*/ 44715 h 51181"/>
                      <a:gd name="connsiteX2" fmla="*/ 0 w 13001"/>
                      <a:gd name="connsiteY2" fmla="*/ 0 h 51181"/>
                      <a:gd name="connsiteX3" fmla="*/ 13002 w 13001"/>
                      <a:gd name="connsiteY3" fmla="*/ 6535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715"/>
                        </a:lnTo>
                        <a:lnTo>
                          <a:pt x="0" y="0"/>
                        </a:lnTo>
                        <a:lnTo>
                          <a:pt x="13002" y="6535"/>
                        </a:lnTo>
                        <a:lnTo>
                          <a:pt x="13002" y="51181"/>
                        </a:lnTo>
                        <a:close/>
                      </a:path>
                    </a:pathLst>
                  </a:custGeom>
                  <a:solidFill>
                    <a:srgbClr val="5DBF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82" name="Freeform: Shape 6801">
                    <a:extLst>
                      <a:ext uri="{FF2B5EF4-FFF2-40B4-BE49-F238E27FC236}">
                        <a16:creationId xmlns:a16="http://schemas.microsoft.com/office/drawing/2014/main" id="{493FD95F-6003-02D0-79E1-C3626B4F4610}"/>
                      </a:ext>
                    </a:extLst>
                  </p:cNvPr>
                  <p:cNvSpPr/>
                  <p:nvPr/>
                </p:nvSpPr>
                <p:spPr>
                  <a:xfrm>
                    <a:off x="9775941" y="7369998"/>
                    <a:ext cx="61903" cy="217862"/>
                  </a:xfrm>
                  <a:custGeom>
                    <a:avLst/>
                    <a:gdLst>
                      <a:gd name="connsiteX0" fmla="*/ 8874 w 8874"/>
                      <a:gd name="connsiteY0" fmla="*/ 31231 h 31231"/>
                      <a:gd name="connsiteX1" fmla="*/ 0 w 8874"/>
                      <a:gd name="connsiteY1" fmla="*/ 26760 h 31231"/>
                      <a:gd name="connsiteX2" fmla="*/ 0 w 8874"/>
                      <a:gd name="connsiteY2" fmla="*/ 0 h 31231"/>
                      <a:gd name="connsiteX3" fmla="*/ 8874 w 8874"/>
                      <a:gd name="connsiteY3" fmla="*/ 4472 h 31231"/>
                      <a:gd name="connsiteX4" fmla="*/ 8874 w 8874"/>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31231">
                        <a:moveTo>
                          <a:pt x="8874" y="31231"/>
                        </a:moveTo>
                        <a:lnTo>
                          <a:pt x="0" y="26760"/>
                        </a:lnTo>
                        <a:lnTo>
                          <a:pt x="0" y="0"/>
                        </a:lnTo>
                        <a:lnTo>
                          <a:pt x="8874" y="4472"/>
                        </a:lnTo>
                        <a:lnTo>
                          <a:pt x="8874" y="31231"/>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83" name="Freeform: Shape 6802">
                    <a:extLst>
                      <a:ext uri="{FF2B5EF4-FFF2-40B4-BE49-F238E27FC236}">
                        <a16:creationId xmlns:a16="http://schemas.microsoft.com/office/drawing/2014/main" id="{97DC8165-CFA0-16C7-A28D-AD173D552410}"/>
                      </a:ext>
                    </a:extLst>
                  </p:cNvPr>
                  <p:cNvSpPr/>
                  <p:nvPr/>
                </p:nvSpPr>
                <p:spPr>
                  <a:xfrm>
                    <a:off x="9827291" y="7278816"/>
                    <a:ext cx="49423" cy="23033"/>
                  </a:xfrm>
                  <a:custGeom>
                    <a:avLst/>
                    <a:gdLst>
                      <a:gd name="connsiteX0" fmla="*/ 0 w 7085"/>
                      <a:gd name="connsiteY0" fmla="*/ 0 h 3302"/>
                      <a:gd name="connsiteX1" fmla="*/ 7086 w 7085"/>
                      <a:gd name="connsiteY1" fmla="*/ 0 h 3302"/>
                      <a:gd name="connsiteX2" fmla="*/ 7086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6" y="0"/>
                        </a:lnTo>
                        <a:lnTo>
                          <a:pt x="7086"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84" name="Freeform: Shape 6803">
                    <a:extLst>
                      <a:ext uri="{FF2B5EF4-FFF2-40B4-BE49-F238E27FC236}">
                        <a16:creationId xmlns:a16="http://schemas.microsoft.com/office/drawing/2014/main" id="{3DA5F8C0-185D-A2EF-9286-10BCA4F38967}"/>
                      </a:ext>
                    </a:extLst>
                  </p:cNvPr>
                  <p:cNvSpPr/>
                  <p:nvPr/>
                </p:nvSpPr>
                <p:spPr>
                  <a:xfrm>
                    <a:off x="9827117" y="7288659"/>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920" y="585"/>
                          <a:pt x="714" y="722"/>
                          <a:pt x="576" y="791"/>
                        </a:cubicBezTo>
                        <a:cubicBezTo>
                          <a:pt x="-319" y="1479"/>
                          <a:pt x="-181" y="2373"/>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85" name="Freeform: Shape 6804">
                    <a:extLst>
                      <a:ext uri="{FF2B5EF4-FFF2-40B4-BE49-F238E27FC236}">
                        <a16:creationId xmlns:a16="http://schemas.microsoft.com/office/drawing/2014/main" id="{6D61F7C5-5C85-1C02-B9BB-F9A440538F82}"/>
                      </a:ext>
                    </a:extLst>
                  </p:cNvPr>
                  <p:cNvSpPr/>
                  <p:nvPr/>
                </p:nvSpPr>
                <p:spPr>
                  <a:xfrm>
                    <a:off x="9827291" y="7267061"/>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B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96" name="Group 695">
                  <a:extLst>
                    <a:ext uri="{FF2B5EF4-FFF2-40B4-BE49-F238E27FC236}">
                      <a16:creationId xmlns:a16="http://schemas.microsoft.com/office/drawing/2014/main" id="{4F3DE976-BDA3-C6AC-5E50-7EFB29F3A0DA}"/>
                    </a:ext>
                  </a:extLst>
                </p:cNvPr>
                <p:cNvGrpSpPr/>
                <p:nvPr/>
              </p:nvGrpSpPr>
              <p:grpSpPr>
                <a:xfrm>
                  <a:off x="10730598" y="5411109"/>
                  <a:ext cx="533139" cy="567695"/>
                  <a:chOff x="10712262" y="5433270"/>
                  <a:chExt cx="533139" cy="567695"/>
                </a:xfrm>
              </p:grpSpPr>
              <p:sp>
                <p:nvSpPr>
                  <p:cNvPr id="697" name="Freeform: Shape 6526">
                    <a:extLst>
                      <a:ext uri="{FF2B5EF4-FFF2-40B4-BE49-F238E27FC236}">
                        <a16:creationId xmlns:a16="http://schemas.microsoft.com/office/drawing/2014/main" id="{C8533363-343A-4F9C-9A92-C49EDEFF1776}"/>
                      </a:ext>
                    </a:extLst>
                  </p:cNvPr>
                  <p:cNvSpPr/>
                  <p:nvPr/>
                </p:nvSpPr>
                <p:spPr>
                  <a:xfrm>
                    <a:off x="10712262" y="5433270"/>
                    <a:ext cx="181866" cy="91173"/>
                  </a:xfrm>
                  <a:custGeom>
                    <a:avLst/>
                    <a:gdLst>
                      <a:gd name="connsiteX0" fmla="*/ 13002 w 26071"/>
                      <a:gd name="connsiteY0" fmla="*/ 13070 h 13070"/>
                      <a:gd name="connsiteX1" fmla="*/ 0 w 26071"/>
                      <a:gd name="connsiteY1" fmla="*/ 6535 h 13070"/>
                      <a:gd name="connsiteX2" fmla="*/ 13002 w 26071"/>
                      <a:gd name="connsiteY2" fmla="*/ 0 h 13070"/>
                      <a:gd name="connsiteX3" fmla="*/ 26072 w 26071"/>
                      <a:gd name="connsiteY3" fmla="*/ 6535 h 13070"/>
                      <a:gd name="connsiteX4" fmla="*/ 13002 w 26071"/>
                      <a:gd name="connsiteY4" fmla="*/ 13070 h 1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1" h="13070">
                        <a:moveTo>
                          <a:pt x="13002" y="13070"/>
                        </a:moveTo>
                        <a:lnTo>
                          <a:pt x="0" y="6535"/>
                        </a:lnTo>
                        <a:lnTo>
                          <a:pt x="13002" y="0"/>
                        </a:lnTo>
                        <a:lnTo>
                          <a:pt x="26072" y="6535"/>
                        </a:lnTo>
                        <a:lnTo>
                          <a:pt x="13002" y="13070"/>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98" name="Freeform: Shape 6527">
                    <a:extLst>
                      <a:ext uri="{FF2B5EF4-FFF2-40B4-BE49-F238E27FC236}">
                        <a16:creationId xmlns:a16="http://schemas.microsoft.com/office/drawing/2014/main" id="{1800A116-DFDA-ADC5-C6A9-5C99FE4ACF84}"/>
                      </a:ext>
                    </a:extLst>
                  </p:cNvPr>
                  <p:cNvSpPr/>
                  <p:nvPr/>
                </p:nvSpPr>
                <p:spPr>
                  <a:xfrm>
                    <a:off x="10802955" y="5478863"/>
                    <a:ext cx="91173" cy="357028"/>
                  </a:xfrm>
                  <a:custGeom>
                    <a:avLst/>
                    <a:gdLst>
                      <a:gd name="connsiteX0" fmla="*/ 13070 w 13070"/>
                      <a:gd name="connsiteY0" fmla="*/ 44646 h 51181"/>
                      <a:gd name="connsiteX1" fmla="*/ 0 w 13070"/>
                      <a:gd name="connsiteY1" fmla="*/ 51181 h 51181"/>
                      <a:gd name="connsiteX2" fmla="*/ 0 w 13070"/>
                      <a:gd name="connsiteY2" fmla="*/ 6535 h 51181"/>
                      <a:gd name="connsiteX3" fmla="*/ 13070 w 13070"/>
                      <a:gd name="connsiteY3" fmla="*/ 0 h 51181"/>
                      <a:gd name="connsiteX4" fmla="*/ 13070 w 13070"/>
                      <a:gd name="connsiteY4" fmla="*/ 44646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0" y="44646"/>
                        </a:moveTo>
                        <a:lnTo>
                          <a:pt x="0" y="51181"/>
                        </a:lnTo>
                        <a:lnTo>
                          <a:pt x="0" y="6535"/>
                        </a:lnTo>
                        <a:lnTo>
                          <a:pt x="13070" y="0"/>
                        </a:lnTo>
                        <a:lnTo>
                          <a:pt x="13070" y="44646"/>
                        </a:lnTo>
                        <a:close/>
                      </a:path>
                    </a:pathLst>
                  </a:custGeom>
                  <a:solidFill>
                    <a:srgbClr val="4D9E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99" name="Freeform: Shape 6528">
                    <a:extLst>
                      <a:ext uri="{FF2B5EF4-FFF2-40B4-BE49-F238E27FC236}">
                        <a16:creationId xmlns:a16="http://schemas.microsoft.com/office/drawing/2014/main" id="{A2FB0FE2-0356-6BE6-33D3-85837E03DDFE}"/>
                      </a:ext>
                    </a:extLst>
                  </p:cNvPr>
                  <p:cNvSpPr/>
                  <p:nvPr/>
                </p:nvSpPr>
                <p:spPr>
                  <a:xfrm>
                    <a:off x="10817353" y="5671771"/>
                    <a:ext cx="62379" cy="38387"/>
                  </a:xfrm>
                  <a:custGeom>
                    <a:avLst/>
                    <a:gdLst>
                      <a:gd name="connsiteX0" fmla="*/ 8943 w 8942"/>
                      <a:gd name="connsiteY0" fmla="*/ 1032 h 5503"/>
                      <a:gd name="connsiteX1" fmla="*/ 0 w 8942"/>
                      <a:gd name="connsiteY1" fmla="*/ 5503 h 5503"/>
                      <a:gd name="connsiteX2" fmla="*/ 0 w 8942"/>
                      <a:gd name="connsiteY2" fmla="*/ 4403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03"/>
                        </a:lnTo>
                        <a:lnTo>
                          <a:pt x="8943" y="0"/>
                        </a:lnTo>
                        <a:lnTo>
                          <a:pt x="8943"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00" name="Freeform: Shape 6529">
                    <a:extLst>
                      <a:ext uri="{FF2B5EF4-FFF2-40B4-BE49-F238E27FC236}">
                        <a16:creationId xmlns:a16="http://schemas.microsoft.com/office/drawing/2014/main" id="{5AC90F67-2375-AF34-D966-0C9F66CFA424}"/>
                      </a:ext>
                    </a:extLst>
                  </p:cNvPr>
                  <p:cNvSpPr/>
                  <p:nvPr/>
                </p:nvSpPr>
                <p:spPr>
                  <a:xfrm>
                    <a:off x="10817353" y="5688088"/>
                    <a:ext cx="62379" cy="38387"/>
                  </a:xfrm>
                  <a:custGeom>
                    <a:avLst/>
                    <a:gdLst>
                      <a:gd name="connsiteX0" fmla="*/ 8943 w 8942"/>
                      <a:gd name="connsiteY0" fmla="*/ 1032 h 5503"/>
                      <a:gd name="connsiteX1" fmla="*/ 0 w 8942"/>
                      <a:gd name="connsiteY1" fmla="*/ 5503 h 5503"/>
                      <a:gd name="connsiteX2" fmla="*/ 0 w 8942"/>
                      <a:gd name="connsiteY2" fmla="*/ 4403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03"/>
                        </a:lnTo>
                        <a:lnTo>
                          <a:pt x="8943" y="0"/>
                        </a:lnTo>
                        <a:lnTo>
                          <a:pt x="8943"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01" name="Freeform: Shape 6530">
                    <a:extLst>
                      <a:ext uri="{FF2B5EF4-FFF2-40B4-BE49-F238E27FC236}">
                        <a16:creationId xmlns:a16="http://schemas.microsoft.com/office/drawing/2014/main" id="{ED8059BA-1CB2-C068-7C28-48028D604AB4}"/>
                      </a:ext>
                    </a:extLst>
                  </p:cNvPr>
                  <p:cNvSpPr/>
                  <p:nvPr/>
                </p:nvSpPr>
                <p:spPr>
                  <a:xfrm>
                    <a:off x="10817353" y="5704404"/>
                    <a:ext cx="62379" cy="38387"/>
                  </a:xfrm>
                  <a:custGeom>
                    <a:avLst/>
                    <a:gdLst>
                      <a:gd name="connsiteX0" fmla="*/ 8943 w 8942"/>
                      <a:gd name="connsiteY0" fmla="*/ 1032 h 5503"/>
                      <a:gd name="connsiteX1" fmla="*/ 0 w 8942"/>
                      <a:gd name="connsiteY1" fmla="*/ 5503 h 5503"/>
                      <a:gd name="connsiteX2" fmla="*/ 0 w 8942"/>
                      <a:gd name="connsiteY2" fmla="*/ 4403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03"/>
                        </a:lnTo>
                        <a:lnTo>
                          <a:pt x="8943" y="0"/>
                        </a:lnTo>
                        <a:lnTo>
                          <a:pt x="8943"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02" name="Freeform: Shape 6531">
                    <a:extLst>
                      <a:ext uri="{FF2B5EF4-FFF2-40B4-BE49-F238E27FC236}">
                        <a16:creationId xmlns:a16="http://schemas.microsoft.com/office/drawing/2014/main" id="{B165D906-D7A1-0406-C34B-5DF5695023F5}"/>
                      </a:ext>
                    </a:extLst>
                  </p:cNvPr>
                  <p:cNvSpPr/>
                  <p:nvPr/>
                </p:nvSpPr>
                <p:spPr>
                  <a:xfrm>
                    <a:off x="10817353" y="5720721"/>
                    <a:ext cx="62379" cy="38387"/>
                  </a:xfrm>
                  <a:custGeom>
                    <a:avLst/>
                    <a:gdLst>
                      <a:gd name="connsiteX0" fmla="*/ 8943 w 8942"/>
                      <a:gd name="connsiteY0" fmla="*/ 1032 h 5503"/>
                      <a:gd name="connsiteX1" fmla="*/ 0 w 8942"/>
                      <a:gd name="connsiteY1" fmla="*/ 5503 h 5503"/>
                      <a:gd name="connsiteX2" fmla="*/ 0 w 8942"/>
                      <a:gd name="connsiteY2" fmla="*/ 4403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03"/>
                        </a:lnTo>
                        <a:lnTo>
                          <a:pt x="8943" y="0"/>
                        </a:lnTo>
                        <a:lnTo>
                          <a:pt x="8943"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03" name="Freeform: Shape 6532">
                    <a:extLst>
                      <a:ext uri="{FF2B5EF4-FFF2-40B4-BE49-F238E27FC236}">
                        <a16:creationId xmlns:a16="http://schemas.microsoft.com/office/drawing/2014/main" id="{004CFE54-0976-AF15-0C74-36DE0D4DED7D}"/>
                      </a:ext>
                    </a:extLst>
                  </p:cNvPr>
                  <p:cNvSpPr/>
                  <p:nvPr/>
                </p:nvSpPr>
                <p:spPr>
                  <a:xfrm>
                    <a:off x="10817353" y="5737037"/>
                    <a:ext cx="62379" cy="38387"/>
                  </a:xfrm>
                  <a:custGeom>
                    <a:avLst/>
                    <a:gdLst>
                      <a:gd name="connsiteX0" fmla="*/ 8943 w 8942"/>
                      <a:gd name="connsiteY0" fmla="*/ 1032 h 5503"/>
                      <a:gd name="connsiteX1" fmla="*/ 0 w 8942"/>
                      <a:gd name="connsiteY1" fmla="*/ 5503 h 5503"/>
                      <a:gd name="connsiteX2" fmla="*/ 0 w 8942"/>
                      <a:gd name="connsiteY2" fmla="*/ 4403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03"/>
                        </a:lnTo>
                        <a:lnTo>
                          <a:pt x="8943" y="0"/>
                        </a:lnTo>
                        <a:lnTo>
                          <a:pt x="8943"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04" name="Freeform: Shape 6533">
                    <a:extLst>
                      <a:ext uri="{FF2B5EF4-FFF2-40B4-BE49-F238E27FC236}">
                        <a16:creationId xmlns:a16="http://schemas.microsoft.com/office/drawing/2014/main" id="{4D126432-0299-323F-DBFC-0810B5697B1C}"/>
                      </a:ext>
                    </a:extLst>
                  </p:cNvPr>
                  <p:cNvSpPr/>
                  <p:nvPr/>
                </p:nvSpPr>
                <p:spPr>
                  <a:xfrm>
                    <a:off x="10817353" y="5753347"/>
                    <a:ext cx="62379" cy="38387"/>
                  </a:xfrm>
                  <a:custGeom>
                    <a:avLst/>
                    <a:gdLst>
                      <a:gd name="connsiteX0" fmla="*/ 8943 w 8942"/>
                      <a:gd name="connsiteY0" fmla="*/ 1032 h 5503"/>
                      <a:gd name="connsiteX1" fmla="*/ 0 w 8942"/>
                      <a:gd name="connsiteY1" fmla="*/ 5503 h 5503"/>
                      <a:gd name="connsiteX2" fmla="*/ 0 w 8942"/>
                      <a:gd name="connsiteY2" fmla="*/ 4403 h 5503"/>
                      <a:gd name="connsiteX3" fmla="*/ 8943 w 8942"/>
                      <a:gd name="connsiteY3" fmla="*/ 0 h 5503"/>
                      <a:gd name="connsiteX4" fmla="*/ 8943 w 8942"/>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5503">
                        <a:moveTo>
                          <a:pt x="8943" y="1032"/>
                        </a:moveTo>
                        <a:lnTo>
                          <a:pt x="0" y="5503"/>
                        </a:lnTo>
                        <a:lnTo>
                          <a:pt x="0" y="4403"/>
                        </a:lnTo>
                        <a:lnTo>
                          <a:pt x="8943" y="0"/>
                        </a:lnTo>
                        <a:lnTo>
                          <a:pt x="8943"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05" name="Freeform: Shape 6534">
                    <a:extLst>
                      <a:ext uri="{FF2B5EF4-FFF2-40B4-BE49-F238E27FC236}">
                        <a16:creationId xmlns:a16="http://schemas.microsoft.com/office/drawing/2014/main" id="{29AA80B2-AF3E-8D86-2E25-362443DA02B3}"/>
                      </a:ext>
                    </a:extLst>
                  </p:cNvPr>
                  <p:cNvSpPr/>
                  <p:nvPr/>
                </p:nvSpPr>
                <p:spPr>
                  <a:xfrm>
                    <a:off x="10712262" y="5478863"/>
                    <a:ext cx="90693" cy="357028"/>
                  </a:xfrm>
                  <a:custGeom>
                    <a:avLst/>
                    <a:gdLst>
                      <a:gd name="connsiteX0" fmla="*/ 13002 w 13001"/>
                      <a:gd name="connsiteY0" fmla="*/ 51181 h 51181"/>
                      <a:gd name="connsiteX1" fmla="*/ 0 w 13001"/>
                      <a:gd name="connsiteY1" fmla="*/ 44646 h 51181"/>
                      <a:gd name="connsiteX2" fmla="*/ 0 w 13001"/>
                      <a:gd name="connsiteY2" fmla="*/ 0 h 51181"/>
                      <a:gd name="connsiteX3" fmla="*/ 13002 w 13001"/>
                      <a:gd name="connsiteY3" fmla="*/ 6535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646"/>
                        </a:lnTo>
                        <a:lnTo>
                          <a:pt x="0" y="0"/>
                        </a:lnTo>
                        <a:lnTo>
                          <a:pt x="13002" y="6535"/>
                        </a:lnTo>
                        <a:lnTo>
                          <a:pt x="13002" y="51181"/>
                        </a:lnTo>
                        <a:close/>
                      </a:path>
                    </a:pathLst>
                  </a:custGeom>
                  <a:solidFill>
                    <a:srgbClr val="5DBF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06" name="Freeform: Shape 6535">
                    <a:extLst>
                      <a:ext uri="{FF2B5EF4-FFF2-40B4-BE49-F238E27FC236}">
                        <a16:creationId xmlns:a16="http://schemas.microsoft.com/office/drawing/2014/main" id="{5C91FF38-5D05-D5DF-E780-6CD24FA28122}"/>
                      </a:ext>
                    </a:extLst>
                  </p:cNvPr>
                  <p:cNvSpPr/>
                  <p:nvPr/>
                </p:nvSpPr>
                <p:spPr>
                  <a:xfrm>
                    <a:off x="10727134" y="5548439"/>
                    <a:ext cx="61903" cy="217862"/>
                  </a:xfrm>
                  <a:custGeom>
                    <a:avLst/>
                    <a:gdLst>
                      <a:gd name="connsiteX0" fmla="*/ 8874 w 8874"/>
                      <a:gd name="connsiteY0" fmla="*/ 31231 h 31231"/>
                      <a:gd name="connsiteX1" fmla="*/ 0 w 8874"/>
                      <a:gd name="connsiteY1" fmla="*/ 26760 h 31231"/>
                      <a:gd name="connsiteX2" fmla="*/ 0 w 8874"/>
                      <a:gd name="connsiteY2" fmla="*/ 0 h 31231"/>
                      <a:gd name="connsiteX3" fmla="*/ 8874 w 8874"/>
                      <a:gd name="connsiteY3" fmla="*/ 4471 h 31231"/>
                      <a:gd name="connsiteX4" fmla="*/ 8874 w 8874"/>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31231">
                        <a:moveTo>
                          <a:pt x="8874" y="31231"/>
                        </a:moveTo>
                        <a:lnTo>
                          <a:pt x="0" y="26760"/>
                        </a:lnTo>
                        <a:lnTo>
                          <a:pt x="0" y="0"/>
                        </a:lnTo>
                        <a:lnTo>
                          <a:pt x="8874" y="4471"/>
                        </a:lnTo>
                        <a:lnTo>
                          <a:pt x="8874" y="31231"/>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07" name="Freeform: Shape 6536">
                    <a:extLst>
                      <a:ext uri="{FF2B5EF4-FFF2-40B4-BE49-F238E27FC236}">
                        <a16:creationId xmlns:a16="http://schemas.microsoft.com/office/drawing/2014/main" id="{4A4B0EC8-FA7E-D0C7-1A81-4120DD29258F}"/>
                      </a:ext>
                    </a:extLst>
                  </p:cNvPr>
                  <p:cNvSpPr/>
                  <p:nvPr/>
                </p:nvSpPr>
                <p:spPr>
                  <a:xfrm>
                    <a:off x="10778483" y="5457266"/>
                    <a:ext cx="49423" cy="23033"/>
                  </a:xfrm>
                  <a:custGeom>
                    <a:avLst/>
                    <a:gdLst>
                      <a:gd name="connsiteX0" fmla="*/ 0 w 7085"/>
                      <a:gd name="connsiteY0" fmla="*/ 0 h 3302"/>
                      <a:gd name="connsiteX1" fmla="*/ 7086 w 7085"/>
                      <a:gd name="connsiteY1" fmla="*/ 0 h 3302"/>
                      <a:gd name="connsiteX2" fmla="*/ 7086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6" y="0"/>
                        </a:lnTo>
                        <a:lnTo>
                          <a:pt x="7086"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08" name="Freeform: Shape 6537">
                    <a:extLst>
                      <a:ext uri="{FF2B5EF4-FFF2-40B4-BE49-F238E27FC236}">
                        <a16:creationId xmlns:a16="http://schemas.microsoft.com/office/drawing/2014/main" id="{E8229671-11EA-6DF7-51DB-9524DADCFDB8}"/>
                      </a:ext>
                    </a:extLst>
                  </p:cNvPr>
                  <p:cNvSpPr/>
                  <p:nvPr/>
                </p:nvSpPr>
                <p:spPr>
                  <a:xfrm>
                    <a:off x="10778300" y="5466620"/>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3" y="722"/>
                          <a:pt x="576" y="791"/>
                        </a:cubicBezTo>
                        <a:cubicBezTo>
                          <a:pt x="-319" y="1479"/>
                          <a:pt x="-181" y="2373"/>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09" name="Freeform: Shape 6538">
                    <a:extLst>
                      <a:ext uri="{FF2B5EF4-FFF2-40B4-BE49-F238E27FC236}">
                        <a16:creationId xmlns:a16="http://schemas.microsoft.com/office/drawing/2014/main" id="{F57CCC19-70C0-34CE-A386-644136AD5E67}"/>
                      </a:ext>
                    </a:extLst>
                  </p:cNvPr>
                  <p:cNvSpPr/>
                  <p:nvPr/>
                </p:nvSpPr>
                <p:spPr>
                  <a:xfrm>
                    <a:off x="10778483" y="5445511"/>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B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10" name="Freeform: Shape 6539">
                    <a:extLst>
                      <a:ext uri="{FF2B5EF4-FFF2-40B4-BE49-F238E27FC236}">
                        <a16:creationId xmlns:a16="http://schemas.microsoft.com/office/drawing/2014/main" id="{EA1937B6-EE19-7388-5D4F-760BE3372FFB}"/>
                      </a:ext>
                    </a:extLst>
                  </p:cNvPr>
                  <p:cNvSpPr/>
                  <p:nvPr/>
                </p:nvSpPr>
                <p:spPr>
                  <a:xfrm>
                    <a:off x="10827906" y="5492297"/>
                    <a:ext cx="181392" cy="91173"/>
                  </a:xfrm>
                  <a:custGeom>
                    <a:avLst/>
                    <a:gdLst>
                      <a:gd name="connsiteX0" fmla="*/ 13002 w 26003"/>
                      <a:gd name="connsiteY0" fmla="*/ 13070 h 13070"/>
                      <a:gd name="connsiteX1" fmla="*/ 0 w 26003"/>
                      <a:gd name="connsiteY1" fmla="*/ 6535 h 13070"/>
                      <a:gd name="connsiteX2" fmla="*/ 13002 w 26003"/>
                      <a:gd name="connsiteY2" fmla="*/ 0 h 13070"/>
                      <a:gd name="connsiteX3" fmla="*/ 26003 w 26003"/>
                      <a:gd name="connsiteY3" fmla="*/ 6535 h 13070"/>
                      <a:gd name="connsiteX4" fmla="*/ 13002 w 26003"/>
                      <a:gd name="connsiteY4" fmla="*/ 13070 h 1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3" h="13070">
                        <a:moveTo>
                          <a:pt x="13002" y="13070"/>
                        </a:moveTo>
                        <a:lnTo>
                          <a:pt x="0" y="6535"/>
                        </a:lnTo>
                        <a:lnTo>
                          <a:pt x="13002" y="0"/>
                        </a:lnTo>
                        <a:lnTo>
                          <a:pt x="26003" y="6535"/>
                        </a:lnTo>
                        <a:lnTo>
                          <a:pt x="13002" y="13070"/>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11" name="Freeform: Shape 6540">
                    <a:extLst>
                      <a:ext uri="{FF2B5EF4-FFF2-40B4-BE49-F238E27FC236}">
                        <a16:creationId xmlns:a16="http://schemas.microsoft.com/office/drawing/2014/main" id="{32608957-D1B2-27B6-7DEF-B30F58322937}"/>
                      </a:ext>
                    </a:extLst>
                  </p:cNvPr>
                  <p:cNvSpPr/>
                  <p:nvPr/>
                </p:nvSpPr>
                <p:spPr>
                  <a:xfrm>
                    <a:off x="10918606" y="5537886"/>
                    <a:ext cx="90693" cy="357028"/>
                  </a:xfrm>
                  <a:custGeom>
                    <a:avLst/>
                    <a:gdLst>
                      <a:gd name="connsiteX0" fmla="*/ 13002 w 13001"/>
                      <a:gd name="connsiteY0" fmla="*/ 44646 h 51181"/>
                      <a:gd name="connsiteX1" fmla="*/ 0 w 13001"/>
                      <a:gd name="connsiteY1" fmla="*/ 51181 h 51181"/>
                      <a:gd name="connsiteX2" fmla="*/ 0 w 13001"/>
                      <a:gd name="connsiteY2" fmla="*/ 6535 h 51181"/>
                      <a:gd name="connsiteX3" fmla="*/ 13002 w 13001"/>
                      <a:gd name="connsiteY3" fmla="*/ 0 h 51181"/>
                      <a:gd name="connsiteX4" fmla="*/ 13002 w 13001"/>
                      <a:gd name="connsiteY4" fmla="*/ 44646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44646"/>
                        </a:moveTo>
                        <a:lnTo>
                          <a:pt x="0" y="51181"/>
                        </a:lnTo>
                        <a:lnTo>
                          <a:pt x="0" y="6535"/>
                        </a:lnTo>
                        <a:lnTo>
                          <a:pt x="13002" y="0"/>
                        </a:lnTo>
                        <a:lnTo>
                          <a:pt x="13002" y="44646"/>
                        </a:lnTo>
                        <a:close/>
                      </a:path>
                    </a:pathLst>
                  </a:custGeom>
                  <a:solidFill>
                    <a:srgbClr val="4D9E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12" name="Freeform: Shape 6541">
                    <a:extLst>
                      <a:ext uri="{FF2B5EF4-FFF2-40B4-BE49-F238E27FC236}">
                        <a16:creationId xmlns:a16="http://schemas.microsoft.com/office/drawing/2014/main" id="{7F3540AD-977A-B81A-5407-020D9574149C}"/>
                      </a:ext>
                    </a:extLst>
                  </p:cNvPr>
                  <p:cNvSpPr/>
                  <p:nvPr/>
                </p:nvSpPr>
                <p:spPr>
                  <a:xfrm>
                    <a:off x="10933004" y="5730794"/>
                    <a:ext cx="61896" cy="38387"/>
                  </a:xfrm>
                  <a:custGeom>
                    <a:avLst/>
                    <a:gdLst>
                      <a:gd name="connsiteX0" fmla="*/ 8874 w 8873"/>
                      <a:gd name="connsiteY0" fmla="*/ 1032 h 5503"/>
                      <a:gd name="connsiteX1" fmla="*/ 0 w 8873"/>
                      <a:gd name="connsiteY1" fmla="*/ 5503 h 5503"/>
                      <a:gd name="connsiteX2" fmla="*/ 0 w 8873"/>
                      <a:gd name="connsiteY2" fmla="*/ 4403 h 5503"/>
                      <a:gd name="connsiteX3" fmla="*/ 8874 w 8873"/>
                      <a:gd name="connsiteY3" fmla="*/ 0 h 5503"/>
                      <a:gd name="connsiteX4" fmla="*/ 8874 w 887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5503">
                        <a:moveTo>
                          <a:pt x="8874" y="1032"/>
                        </a:moveTo>
                        <a:lnTo>
                          <a:pt x="0" y="5503"/>
                        </a:lnTo>
                        <a:lnTo>
                          <a:pt x="0" y="4403"/>
                        </a:lnTo>
                        <a:lnTo>
                          <a:pt x="8874" y="0"/>
                        </a:lnTo>
                        <a:lnTo>
                          <a:pt x="8874"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13" name="Freeform: Shape 6542">
                    <a:extLst>
                      <a:ext uri="{FF2B5EF4-FFF2-40B4-BE49-F238E27FC236}">
                        <a16:creationId xmlns:a16="http://schemas.microsoft.com/office/drawing/2014/main" id="{19A19ABA-C77B-74AE-5B6A-E4D142C05113}"/>
                      </a:ext>
                    </a:extLst>
                  </p:cNvPr>
                  <p:cNvSpPr/>
                  <p:nvPr/>
                </p:nvSpPr>
                <p:spPr>
                  <a:xfrm>
                    <a:off x="10933004" y="5747110"/>
                    <a:ext cx="61896" cy="38387"/>
                  </a:xfrm>
                  <a:custGeom>
                    <a:avLst/>
                    <a:gdLst>
                      <a:gd name="connsiteX0" fmla="*/ 8874 w 8873"/>
                      <a:gd name="connsiteY0" fmla="*/ 1032 h 5503"/>
                      <a:gd name="connsiteX1" fmla="*/ 0 w 8873"/>
                      <a:gd name="connsiteY1" fmla="*/ 5503 h 5503"/>
                      <a:gd name="connsiteX2" fmla="*/ 0 w 8873"/>
                      <a:gd name="connsiteY2" fmla="*/ 4403 h 5503"/>
                      <a:gd name="connsiteX3" fmla="*/ 8874 w 8873"/>
                      <a:gd name="connsiteY3" fmla="*/ 0 h 5503"/>
                      <a:gd name="connsiteX4" fmla="*/ 8874 w 887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5503">
                        <a:moveTo>
                          <a:pt x="8874" y="1032"/>
                        </a:moveTo>
                        <a:lnTo>
                          <a:pt x="0" y="5503"/>
                        </a:lnTo>
                        <a:lnTo>
                          <a:pt x="0" y="4403"/>
                        </a:lnTo>
                        <a:lnTo>
                          <a:pt x="8874" y="0"/>
                        </a:lnTo>
                        <a:lnTo>
                          <a:pt x="8874"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14" name="Freeform: Shape 6783">
                    <a:extLst>
                      <a:ext uri="{FF2B5EF4-FFF2-40B4-BE49-F238E27FC236}">
                        <a16:creationId xmlns:a16="http://schemas.microsoft.com/office/drawing/2014/main" id="{9816C81F-4290-0FB4-8EE5-FFDF13AA3325}"/>
                      </a:ext>
                    </a:extLst>
                  </p:cNvPr>
                  <p:cNvSpPr/>
                  <p:nvPr/>
                </p:nvSpPr>
                <p:spPr>
                  <a:xfrm>
                    <a:off x="10933004" y="5763426"/>
                    <a:ext cx="61896" cy="38387"/>
                  </a:xfrm>
                  <a:custGeom>
                    <a:avLst/>
                    <a:gdLst>
                      <a:gd name="connsiteX0" fmla="*/ 8874 w 8873"/>
                      <a:gd name="connsiteY0" fmla="*/ 1032 h 5503"/>
                      <a:gd name="connsiteX1" fmla="*/ 0 w 8873"/>
                      <a:gd name="connsiteY1" fmla="*/ 5503 h 5503"/>
                      <a:gd name="connsiteX2" fmla="*/ 0 w 8873"/>
                      <a:gd name="connsiteY2" fmla="*/ 4403 h 5503"/>
                      <a:gd name="connsiteX3" fmla="*/ 8874 w 8873"/>
                      <a:gd name="connsiteY3" fmla="*/ 0 h 5503"/>
                      <a:gd name="connsiteX4" fmla="*/ 8874 w 887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5503">
                        <a:moveTo>
                          <a:pt x="8874" y="1032"/>
                        </a:moveTo>
                        <a:lnTo>
                          <a:pt x="0" y="5503"/>
                        </a:lnTo>
                        <a:lnTo>
                          <a:pt x="0" y="4403"/>
                        </a:lnTo>
                        <a:lnTo>
                          <a:pt x="8874" y="0"/>
                        </a:lnTo>
                        <a:lnTo>
                          <a:pt x="8874"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15" name="Freeform: Shape 6784">
                    <a:extLst>
                      <a:ext uri="{FF2B5EF4-FFF2-40B4-BE49-F238E27FC236}">
                        <a16:creationId xmlns:a16="http://schemas.microsoft.com/office/drawing/2014/main" id="{E16D5709-6EF0-8E9E-B2A9-071A10F21396}"/>
                      </a:ext>
                    </a:extLst>
                  </p:cNvPr>
                  <p:cNvSpPr/>
                  <p:nvPr/>
                </p:nvSpPr>
                <p:spPr>
                  <a:xfrm>
                    <a:off x="10933004" y="5779743"/>
                    <a:ext cx="61896" cy="38387"/>
                  </a:xfrm>
                  <a:custGeom>
                    <a:avLst/>
                    <a:gdLst>
                      <a:gd name="connsiteX0" fmla="*/ 8874 w 8873"/>
                      <a:gd name="connsiteY0" fmla="*/ 1032 h 5503"/>
                      <a:gd name="connsiteX1" fmla="*/ 0 w 8873"/>
                      <a:gd name="connsiteY1" fmla="*/ 5503 h 5503"/>
                      <a:gd name="connsiteX2" fmla="*/ 0 w 8873"/>
                      <a:gd name="connsiteY2" fmla="*/ 4403 h 5503"/>
                      <a:gd name="connsiteX3" fmla="*/ 8874 w 8873"/>
                      <a:gd name="connsiteY3" fmla="*/ 0 h 5503"/>
                      <a:gd name="connsiteX4" fmla="*/ 8874 w 887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5503">
                        <a:moveTo>
                          <a:pt x="8874" y="1032"/>
                        </a:moveTo>
                        <a:lnTo>
                          <a:pt x="0" y="5503"/>
                        </a:lnTo>
                        <a:lnTo>
                          <a:pt x="0" y="4403"/>
                        </a:lnTo>
                        <a:lnTo>
                          <a:pt x="8874" y="0"/>
                        </a:lnTo>
                        <a:lnTo>
                          <a:pt x="8874"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16" name="Freeform: Shape 6785">
                    <a:extLst>
                      <a:ext uri="{FF2B5EF4-FFF2-40B4-BE49-F238E27FC236}">
                        <a16:creationId xmlns:a16="http://schemas.microsoft.com/office/drawing/2014/main" id="{AEA566BF-4DD0-1E53-E66B-2250E1ABF344}"/>
                      </a:ext>
                    </a:extLst>
                  </p:cNvPr>
                  <p:cNvSpPr/>
                  <p:nvPr/>
                </p:nvSpPr>
                <p:spPr>
                  <a:xfrm>
                    <a:off x="10933004" y="5796059"/>
                    <a:ext cx="61896" cy="38387"/>
                  </a:xfrm>
                  <a:custGeom>
                    <a:avLst/>
                    <a:gdLst>
                      <a:gd name="connsiteX0" fmla="*/ 8874 w 8873"/>
                      <a:gd name="connsiteY0" fmla="*/ 1032 h 5503"/>
                      <a:gd name="connsiteX1" fmla="*/ 0 w 8873"/>
                      <a:gd name="connsiteY1" fmla="*/ 5503 h 5503"/>
                      <a:gd name="connsiteX2" fmla="*/ 0 w 8873"/>
                      <a:gd name="connsiteY2" fmla="*/ 4403 h 5503"/>
                      <a:gd name="connsiteX3" fmla="*/ 8874 w 8873"/>
                      <a:gd name="connsiteY3" fmla="*/ 0 h 5503"/>
                      <a:gd name="connsiteX4" fmla="*/ 8874 w 887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5503">
                        <a:moveTo>
                          <a:pt x="8874" y="1032"/>
                        </a:moveTo>
                        <a:lnTo>
                          <a:pt x="0" y="5503"/>
                        </a:lnTo>
                        <a:lnTo>
                          <a:pt x="0" y="4403"/>
                        </a:lnTo>
                        <a:lnTo>
                          <a:pt x="8874" y="0"/>
                        </a:lnTo>
                        <a:lnTo>
                          <a:pt x="8874"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17" name="Freeform: Shape 6786">
                    <a:extLst>
                      <a:ext uri="{FF2B5EF4-FFF2-40B4-BE49-F238E27FC236}">
                        <a16:creationId xmlns:a16="http://schemas.microsoft.com/office/drawing/2014/main" id="{3CCEF2DE-E836-AB4B-A3DD-78BF2CD2F326}"/>
                      </a:ext>
                    </a:extLst>
                  </p:cNvPr>
                  <p:cNvSpPr/>
                  <p:nvPr/>
                </p:nvSpPr>
                <p:spPr>
                  <a:xfrm>
                    <a:off x="10933004" y="5812376"/>
                    <a:ext cx="61896" cy="38387"/>
                  </a:xfrm>
                  <a:custGeom>
                    <a:avLst/>
                    <a:gdLst>
                      <a:gd name="connsiteX0" fmla="*/ 8874 w 8873"/>
                      <a:gd name="connsiteY0" fmla="*/ 1032 h 5503"/>
                      <a:gd name="connsiteX1" fmla="*/ 0 w 8873"/>
                      <a:gd name="connsiteY1" fmla="*/ 5503 h 5503"/>
                      <a:gd name="connsiteX2" fmla="*/ 0 w 8873"/>
                      <a:gd name="connsiteY2" fmla="*/ 4403 h 5503"/>
                      <a:gd name="connsiteX3" fmla="*/ 8874 w 8873"/>
                      <a:gd name="connsiteY3" fmla="*/ 0 h 5503"/>
                      <a:gd name="connsiteX4" fmla="*/ 8874 w 887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5503">
                        <a:moveTo>
                          <a:pt x="8874" y="1032"/>
                        </a:moveTo>
                        <a:lnTo>
                          <a:pt x="0" y="5503"/>
                        </a:lnTo>
                        <a:lnTo>
                          <a:pt x="0" y="4403"/>
                        </a:lnTo>
                        <a:lnTo>
                          <a:pt x="8874" y="0"/>
                        </a:lnTo>
                        <a:lnTo>
                          <a:pt x="8874" y="1032"/>
                        </a:lnTo>
                        <a:close/>
                      </a:path>
                    </a:pathLst>
                  </a:custGeom>
                  <a:solidFill>
                    <a:srgbClr val="3A787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18" name="Freeform: Shape 6787">
                    <a:extLst>
                      <a:ext uri="{FF2B5EF4-FFF2-40B4-BE49-F238E27FC236}">
                        <a16:creationId xmlns:a16="http://schemas.microsoft.com/office/drawing/2014/main" id="{D49AA71D-8405-6D71-B5A8-35143BC3224D}"/>
                      </a:ext>
                    </a:extLst>
                  </p:cNvPr>
                  <p:cNvSpPr/>
                  <p:nvPr/>
                </p:nvSpPr>
                <p:spPr>
                  <a:xfrm>
                    <a:off x="10827906" y="5537886"/>
                    <a:ext cx="90693" cy="357028"/>
                  </a:xfrm>
                  <a:custGeom>
                    <a:avLst/>
                    <a:gdLst>
                      <a:gd name="connsiteX0" fmla="*/ 13002 w 13001"/>
                      <a:gd name="connsiteY0" fmla="*/ 51181 h 51181"/>
                      <a:gd name="connsiteX1" fmla="*/ 0 w 13001"/>
                      <a:gd name="connsiteY1" fmla="*/ 44646 h 51181"/>
                      <a:gd name="connsiteX2" fmla="*/ 0 w 13001"/>
                      <a:gd name="connsiteY2" fmla="*/ 0 h 51181"/>
                      <a:gd name="connsiteX3" fmla="*/ 13002 w 13001"/>
                      <a:gd name="connsiteY3" fmla="*/ 6535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646"/>
                        </a:lnTo>
                        <a:lnTo>
                          <a:pt x="0" y="0"/>
                        </a:lnTo>
                        <a:lnTo>
                          <a:pt x="13002" y="6535"/>
                        </a:lnTo>
                        <a:lnTo>
                          <a:pt x="13002" y="51181"/>
                        </a:lnTo>
                        <a:close/>
                      </a:path>
                    </a:pathLst>
                  </a:custGeom>
                  <a:solidFill>
                    <a:srgbClr val="5DBF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19" name="Freeform: Shape 6788">
                    <a:extLst>
                      <a:ext uri="{FF2B5EF4-FFF2-40B4-BE49-F238E27FC236}">
                        <a16:creationId xmlns:a16="http://schemas.microsoft.com/office/drawing/2014/main" id="{1E816AE2-14D9-6A42-C4A1-18A87072F2FF}"/>
                      </a:ext>
                    </a:extLst>
                  </p:cNvPr>
                  <p:cNvSpPr/>
                  <p:nvPr/>
                </p:nvSpPr>
                <p:spPr>
                  <a:xfrm>
                    <a:off x="10842785" y="5607468"/>
                    <a:ext cx="61896" cy="217862"/>
                  </a:xfrm>
                  <a:custGeom>
                    <a:avLst/>
                    <a:gdLst>
                      <a:gd name="connsiteX0" fmla="*/ 8874 w 8873"/>
                      <a:gd name="connsiteY0" fmla="*/ 31231 h 31231"/>
                      <a:gd name="connsiteX1" fmla="*/ 0 w 8873"/>
                      <a:gd name="connsiteY1" fmla="*/ 26760 h 31231"/>
                      <a:gd name="connsiteX2" fmla="*/ 0 w 8873"/>
                      <a:gd name="connsiteY2" fmla="*/ 0 h 31231"/>
                      <a:gd name="connsiteX3" fmla="*/ 8874 w 8873"/>
                      <a:gd name="connsiteY3" fmla="*/ 4471 h 31231"/>
                      <a:gd name="connsiteX4" fmla="*/ 8874 w 8873"/>
                      <a:gd name="connsiteY4" fmla="*/ 31231 h 3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 h="31231">
                        <a:moveTo>
                          <a:pt x="8874" y="31231"/>
                        </a:moveTo>
                        <a:lnTo>
                          <a:pt x="0" y="26760"/>
                        </a:lnTo>
                        <a:lnTo>
                          <a:pt x="0" y="0"/>
                        </a:lnTo>
                        <a:lnTo>
                          <a:pt x="8874" y="4471"/>
                        </a:lnTo>
                        <a:lnTo>
                          <a:pt x="8874" y="31231"/>
                        </a:lnTo>
                        <a:close/>
                      </a:path>
                    </a:pathLst>
                  </a:custGeom>
                  <a:solidFill>
                    <a:srgbClr val="CCEAE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20" name="Freeform: Shape 6789">
                    <a:extLst>
                      <a:ext uri="{FF2B5EF4-FFF2-40B4-BE49-F238E27FC236}">
                        <a16:creationId xmlns:a16="http://schemas.microsoft.com/office/drawing/2014/main" id="{E3465580-C4B3-9A77-88EE-DE60D4A57C58}"/>
                      </a:ext>
                    </a:extLst>
                  </p:cNvPr>
                  <p:cNvSpPr/>
                  <p:nvPr/>
                </p:nvSpPr>
                <p:spPr>
                  <a:xfrm>
                    <a:off x="10894134" y="5516288"/>
                    <a:ext cx="49423" cy="23033"/>
                  </a:xfrm>
                  <a:custGeom>
                    <a:avLst/>
                    <a:gdLst>
                      <a:gd name="connsiteX0" fmla="*/ 0 w 7085"/>
                      <a:gd name="connsiteY0" fmla="*/ 0 h 3302"/>
                      <a:gd name="connsiteX1" fmla="*/ 7085 w 7085"/>
                      <a:gd name="connsiteY1" fmla="*/ 0 h 3302"/>
                      <a:gd name="connsiteX2" fmla="*/ 7085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5" y="0"/>
                        </a:lnTo>
                        <a:lnTo>
                          <a:pt x="7085"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21" name="Freeform: Shape 6790">
                    <a:extLst>
                      <a:ext uri="{FF2B5EF4-FFF2-40B4-BE49-F238E27FC236}">
                        <a16:creationId xmlns:a16="http://schemas.microsoft.com/office/drawing/2014/main" id="{A1D5DEDB-827A-2BC0-A705-A2F657277B1A}"/>
                      </a:ext>
                    </a:extLst>
                  </p:cNvPr>
                  <p:cNvSpPr/>
                  <p:nvPr/>
                </p:nvSpPr>
                <p:spPr>
                  <a:xfrm>
                    <a:off x="10893471" y="5525649"/>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920" y="585"/>
                          <a:pt x="714" y="722"/>
                          <a:pt x="576" y="791"/>
                        </a:cubicBezTo>
                        <a:cubicBezTo>
                          <a:pt x="-319" y="1479"/>
                          <a:pt x="-181" y="2373"/>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22" name="Freeform: Shape 6791">
                    <a:extLst>
                      <a:ext uri="{FF2B5EF4-FFF2-40B4-BE49-F238E27FC236}">
                        <a16:creationId xmlns:a16="http://schemas.microsoft.com/office/drawing/2014/main" id="{80EAA36A-5BA6-5B11-F991-8374F29777D8}"/>
                      </a:ext>
                    </a:extLst>
                  </p:cNvPr>
                  <p:cNvSpPr/>
                  <p:nvPr/>
                </p:nvSpPr>
                <p:spPr>
                  <a:xfrm>
                    <a:off x="10893652" y="5504534"/>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B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23" name="Freeform: Shape 6805">
                    <a:extLst>
                      <a:ext uri="{FF2B5EF4-FFF2-40B4-BE49-F238E27FC236}">
                        <a16:creationId xmlns:a16="http://schemas.microsoft.com/office/drawing/2014/main" id="{EEC4DC57-4CB5-F8A2-754E-975A36DAF9DC}"/>
                      </a:ext>
                    </a:extLst>
                  </p:cNvPr>
                  <p:cNvSpPr/>
                  <p:nvPr/>
                </p:nvSpPr>
                <p:spPr>
                  <a:xfrm>
                    <a:off x="10946440" y="5545565"/>
                    <a:ext cx="181866" cy="90693"/>
                  </a:xfrm>
                  <a:custGeom>
                    <a:avLst/>
                    <a:gdLst>
                      <a:gd name="connsiteX0" fmla="*/ 13002 w 26071"/>
                      <a:gd name="connsiteY0" fmla="*/ 13002 h 13001"/>
                      <a:gd name="connsiteX1" fmla="*/ 0 w 26071"/>
                      <a:gd name="connsiteY1" fmla="*/ 6466 h 13001"/>
                      <a:gd name="connsiteX2" fmla="*/ 13002 w 26071"/>
                      <a:gd name="connsiteY2" fmla="*/ 0 h 13001"/>
                      <a:gd name="connsiteX3" fmla="*/ 26072 w 26071"/>
                      <a:gd name="connsiteY3" fmla="*/ 6466 h 13001"/>
                      <a:gd name="connsiteX4" fmla="*/ 13002 w 26071"/>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1" h="13001">
                        <a:moveTo>
                          <a:pt x="13002" y="13002"/>
                        </a:moveTo>
                        <a:lnTo>
                          <a:pt x="0" y="6466"/>
                        </a:lnTo>
                        <a:lnTo>
                          <a:pt x="13002" y="0"/>
                        </a:lnTo>
                        <a:lnTo>
                          <a:pt x="26072" y="6466"/>
                        </a:lnTo>
                        <a:lnTo>
                          <a:pt x="13002" y="13002"/>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24" name="Freeform: Shape 6806">
                    <a:extLst>
                      <a:ext uri="{FF2B5EF4-FFF2-40B4-BE49-F238E27FC236}">
                        <a16:creationId xmlns:a16="http://schemas.microsoft.com/office/drawing/2014/main" id="{1445EC1B-FFA0-678C-98B5-16DFC56D9107}"/>
                      </a:ext>
                    </a:extLst>
                  </p:cNvPr>
                  <p:cNvSpPr/>
                  <p:nvPr/>
                </p:nvSpPr>
                <p:spPr>
                  <a:xfrm>
                    <a:off x="11037137" y="5590671"/>
                    <a:ext cx="91173" cy="357028"/>
                  </a:xfrm>
                  <a:custGeom>
                    <a:avLst/>
                    <a:gdLst>
                      <a:gd name="connsiteX0" fmla="*/ 13070 w 13070"/>
                      <a:gd name="connsiteY0" fmla="*/ 44715 h 51181"/>
                      <a:gd name="connsiteX1" fmla="*/ 0 w 13070"/>
                      <a:gd name="connsiteY1" fmla="*/ 51181 h 51181"/>
                      <a:gd name="connsiteX2" fmla="*/ 0 w 13070"/>
                      <a:gd name="connsiteY2" fmla="*/ 6535 h 51181"/>
                      <a:gd name="connsiteX3" fmla="*/ 13070 w 13070"/>
                      <a:gd name="connsiteY3" fmla="*/ 0 h 51181"/>
                      <a:gd name="connsiteX4" fmla="*/ 13070 w 13070"/>
                      <a:gd name="connsiteY4" fmla="*/ 4471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0" y="44715"/>
                        </a:moveTo>
                        <a:lnTo>
                          <a:pt x="0" y="51181"/>
                        </a:lnTo>
                        <a:lnTo>
                          <a:pt x="0" y="6535"/>
                        </a:lnTo>
                        <a:lnTo>
                          <a:pt x="13070" y="0"/>
                        </a:lnTo>
                        <a:lnTo>
                          <a:pt x="13070" y="44715"/>
                        </a:lnTo>
                        <a:close/>
                      </a:path>
                    </a:pathLst>
                  </a:custGeom>
                  <a:solidFill>
                    <a:srgbClr val="4CA66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25" name="Freeform: Shape 6807">
                    <a:extLst>
                      <a:ext uri="{FF2B5EF4-FFF2-40B4-BE49-F238E27FC236}">
                        <a16:creationId xmlns:a16="http://schemas.microsoft.com/office/drawing/2014/main" id="{298B604A-62C4-0655-4FC8-A2690FE9B317}"/>
                      </a:ext>
                    </a:extLst>
                  </p:cNvPr>
                  <p:cNvSpPr/>
                  <p:nvPr/>
                </p:nvSpPr>
                <p:spPr>
                  <a:xfrm>
                    <a:off x="11051529" y="5783579"/>
                    <a:ext cx="62385" cy="38387"/>
                  </a:xfrm>
                  <a:custGeom>
                    <a:avLst/>
                    <a:gdLst>
                      <a:gd name="connsiteX0" fmla="*/ 8943 w 8943"/>
                      <a:gd name="connsiteY0" fmla="*/ 1032 h 5503"/>
                      <a:gd name="connsiteX1" fmla="*/ 0 w 8943"/>
                      <a:gd name="connsiteY1" fmla="*/ 5503 h 5503"/>
                      <a:gd name="connsiteX2" fmla="*/ 0 w 8943"/>
                      <a:gd name="connsiteY2" fmla="*/ 4471 h 5503"/>
                      <a:gd name="connsiteX3" fmla="*/ 8943 w 8943"/>
                      <a:gd name="connsiteY3" fmla="*/ 0 h 5503"/>
                      <a:gd name="connsiteX4" fmla="*/ 8943 w 894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3" h="5503">
                        <a:moveTo>
                          <a:pt x="8943" y="1032"/>
                        </a:moveTo>
                        <a:lnTo>
                          <a:pt x="0" y="5503"/>
                        </a:lnTo>
                        <a:lnTo>
                          <a:pt x="0" y="4471"/>
                        </a:lnTo>
                        <a:lnTo>
                          <a:pt x="8943" y="0"/>
                        </a:lnTo>
                        <a:lnTo>
                          <a:pt x="8943" y="1032"/>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26" name="Freeform: Shape 6808">
                    <a:extLst>
                      <a:ext uri="{FF2B5EF4-FFF2-40B4-BE49-F238E27FC236}">
                        <a16:creationId xmlns:a16="http://schemas.microsoft.com/office/drawing/2014/main" id="{93031737-2894-2EBA-C273-21BC6340D2B4}"/>
                      </a:ext>
                    </a:extLst>
                  </p:cNvPr>
                  <p:cNvSpPr/>
                  <p:nvPr/>
                </p:nvSpPr>
                <p:spPr>
                  <a:xfrm>
                    <a:off x="11051529" y="5799896"/>
                    <a:ext cx="62385" cy="38387"/>
                  </a:xfrm>
                  <a:custGeom>
                    <a:avLst/>
                    <a:gdLst>
                      <a:gd name="connsiteX0" fmla="*/ 8943 w 8943"/>
                      <a:gd name="connsiteY0" fmla="*/ 1032 h 5503"/>
                      <a:gd name="connsiteX1" fmla="*/ 0 w 8943"/>
                      <a:gd name="connsiteY1" fmla="*/ 5503 h 5503"/>
                      <a:gd name="connsiteX2" fmla="*/ 0 w 8943"/>
                      <a:gd name="connsiteY2" fmla="*/ 4472 h 5503"/>
                      <a:gd name="connsiteX3" fmla="*/ 8943 w 8943"/>
                      <a:gd name="connsiteY3" fmla="*/ 0 h 5503"/>
                      <a:gd name="connsiteX4" fmla="*/ 8943 w 894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3" h="5503">
                        <a:moveTo>
                          <a:pt x="8943" y="1032"/>
                        </a:moveTo>
                        <a:lnTo>
                          <a:pt x="0" y="5503"/>
                        </a:lnTo>
                        <a:lnTo>
                          <a:pt x="0" y="4472"/>
                        </a:lnTo>
                        <a:lnTo>
                          <a:pt x="8943" y="0"/>
                        </a:lnTo>
                        <a:lnTo>
                          <a:pt x="8943" y="1032"/>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27" name="Freeform: Shape 6809">
                    <a:extLst>
                      <a:ext uri="{FF2B5EF4-FFF2-40B4-BE49-F238E27FC236}">
                        <a16:creationId xmlns:a16="http://schemas.microsoft.com/office/drawing/2014/main" id="{27A8436F-C758-FCEA-960F-EB88682592F8}"/>
                      </a:ext>
                    </a:extLst>
                  </p:cNvPr>
                  <p:cNvSpPr/>
                  <p:nvPr/>
                </p:nvSpPr>
                <p:spPr>
                  <a:xfrm>
                    <a:off x="11051529" y="5816212"/>
                    <a:ext cx="62385" cy="38387"/>
                  </a:xfrm>
                  <a:custGeom>
                    <a:avLst/>
                    <a:gdLst>
                      <a:gd name="connsiteX0" fmla="*/ 8943 w 8943"/>
                      <a:gd name="connsiteY0" fmla="*/ 1032 h 5503"/>
                      <a:gd name="connsiteX1" fmla="*/ 0 w 8943"/>
                      <a:gd name="connsiteY1" fmla="*/ 5503 h 5503"/>
                      <a:gd name="connsiteX2" fmla="*/ 0 w 8943"/>
                      <a:gd name="connsiteY2" fmla="*/ 4471 h 5503"/>
                      <a:gd name="connsiteX3" fmla="*/ 8943 w 8943"/>
                      <a:gd name="connsiteY3" fmla="*/ 0 h 5503"/>
                      <a:gd name="connsiteX4" fmla="*/ 8943 w 894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3" h="5503">
                        <a:moveTo>
                          <a:pt x="8943" y="1032"/>
                        </a:moveTo>
                        <a:lnTo>
                          <a:pt x="0" y="5503"/>
                        </a:lnTo>
                        <a:lnTo>
                          <a:pt x="0" y="4471"/>
                        </a:lnTo>
                        <a:lnTo>
                          <a:pt x="8943" y="0"/>
                        </a:lnTo>
                        <a:lnTo>
                          <a:pt x="8943" y="1032"/>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28" name="Freeform: Shape 6810">
                    <a:extLst>
                      <a:ext uri="{FF2B5EF4-FFF2-40B4-BE49-F238E27FC236}">
                        <a16:creationId xmlns:a16="http://schemas.microsoft.com/office/drawing/2014/main" id="{3D0A6ED7-6BBD-D7AF-37A9-D81D77B95DEA}"/>
                      </a:ext>
                    </a:extLst>
                  </p:cNvPr>
                  <p:cNvSpPr/>
                  <p:nvPr/>
                </p:nvSpPr>
                <p:spPr>
                  <a:xfrm>
                    <a:off x="11051529" y="5832529"/>
                    <a:ext cx="62385" cy="38387"/>
                  </a:xfrm>
                  <a:custGeom>
                    <a:avLst/>
                    <a:gdLst>
                      <a:gd name="connsiteX0" fmla="*/ 8943 w 8943"/>
                      <a:gd name="connsiteY0" fmla="*/ 1032 h 5503"/>
                      <a:gd name="connsiteX1" fmla="*/ 0 w 8943"/>
                      <a:gd name="connsiteY1" fmla="*/ 5503 h 5503"/>
                      <a:gd name="connsiteX2" fmla="*/ 0 w 8943"/>
                      <a:gd name="connsiteY2" fmla="*/ 4471 h 5503"/>
                      <a:gd name="connsiteX3" fmla="*/ 8943 w 8943"/>
                      <a:gd name="connsiteY3" fmla="*/ 0 h 5503"/>
                      <a:gd name="connsiteX4" fmla="*/ 8943 w 894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3" h="5503">
                        <a:moveTo>
                          <a:pt x="8943" y="1032"/>
                        </a:moveTo>
                        <a:lnTo>
                          <a:pt x="0" y="5503"/>
                        </a:lnTo>
                        <a:lnTo>
                          <a:pt x="0" y="4471"/>
                        </a:lnTo>
                        <a:lnTo>
                          <a:pt x="8943" y="0"/>
                        </a:lnTo>
                        <a:lnTo>
                          <a:pt x="8943" y="1032"/>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29" name="Freeform: Shape 6811">
                    <a:extLst>
                      <a:ext uri="{FF2B5EF4-FFF2-40B4-BE49-F238E27FC236}">
                        <a16:creationId xmlns:a16="http://schemas.microsoft.com/office/drawing/2014/main" id="{06311DE4-2741-87D1-9C7A-118BC3494DB6}"/>
                      </a:ext>
                    </a:extLst>
                  </p:cNvPr>
                  <p:cNvSpPr/>
                  <p:nvPr/>
                </p:nvSpPr>
                <p:spPr>
                  <a:xfrm>
                    <a:off x="11051529" y="5848845"/>
                    <a:ext cx="62385" cy="38387"/>
                  </a:xfrm>
                  <a:custGeom>
                    <a:avLst/>
                    <a:gdLst>
                      <a:gd name="connsiteX0" fmla="*/ 8943 w 8943"/>
                      <a:gd name="connsiteY0" fmla="*/ 1032 h 5503"/>
                      <a:gd name="connsiteX1" fmla="*/ 0 w 8943"/>
                      <a:gd name="connsiteY1" fmla="*/ 5503 h 5503"/>
                      <a:gd name="connsiteX2" fmla="*/ 0 w 8943"/>
                      <a:gd name="connsiteY2" fmla="*/ 4471 h 5503"/>
                      <a:gd name="connsiteX3" fmla="*/ 8943 w 8943"/>
                      <a:gd name="connsiteY3" fmla="*/ 0 h 5503"/>
                      <a:gd name="connsiteX4" fmla="*/ 8943 w 894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3" h="5503">
                        <a:moveTo>
                          <a:pt x="8943" y="1032"/>
                        </a:moveTo>
                        <a:lnTo>
                          <a:pt x="0" y="5503"/>
                        </a:lnTo>
                        <a:lnTo>
                          <a:pt x="0" y="4471"/>
                        </a:lnTo>
                        <a:lnTo>
                          <a:pt x="8943" y="0"/>
                        </a:lnTo>
                        <a:lnTo>
                          <a:pt x="8943" y="1032"/>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30" name="Freeform: Shape 6812">
                    <a:extLst>
                      <a:ext uri="{FF2B5EF4-FFF2-40B4-BE49-F238E27FC236}">
                        <a16:creationId xmlns:a16="http://schemas.microsoft.com/office/drawing/2014/main" id="{6898E844-2038-3FBE-EA9A-C02AC5F938E1}"/>
                      </a:ext>
                    </a:extLst>
                  </p:cNvPr>
                  <p:cNvSpPr/>
                  <p:nvPr/>
                </p:nvSpPr>
                <p:spPr>
                  <a:xfrm>
                    <a:off x="11051529" y="5865161"/>
                    <a:ext cx="62385" cy="38387"/>
                  </a:xfrm>
                  <a:custGeom>
                    <a:avLst/>
                    <a:gdLst>
                      <a:gd name="connsiteX0" fmla="*/ 8943 w 8943"/>
                      <a:gd name="connsiteY0" fmla="*/ 1032 h 5503"/>
                      <a:gd name="connsiteX1" fmla="*/ 0 w 8943"/>
                      <a:gd name="connsiteY1" fmla="*/ 5503 h 5503"/>
                      <a:gd name="connsiteX2" fmla="*/ 0 w 8943"/>
                      <a:gd name="connsiteY2" fmla="*/ 4472 h 5503"/>
                      <a:gd name="connsiteX3" fmla="*/ 8943 w 8943"/>
                      <a:gd name="connsiteY3" fmla="*/ 0 h 5503"/>
                      <a:gd name="connsiteX4" fmla="*/ 8943 w 8943"/>
                      <a:gd name="connsiteY4" fmla="*/ 1032 h 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3" h="5503">
                        <a:moveTo>
                          <a:pt x="8943" y="1032"/>
                        </a:moveTo>
                        <a:lnTo>
                          <a:pt x="0" y="5503"/>
                        </a:lnTo>
                        <a:lnTo>
                          <a:pt x="0" y="4472"/>
                        </a:lnTo>
                        <a:lnTo>
                          <a:pt x="8943" y="0"/>
                        </a:lnTo>
                        <a:lnTo>
                          <a:pt x="8943" y="1032"/>
                        </a:lnTo>
                        <a:close/>
                      </a:path>
                    </a:pathLst>
                  </a:custGeom>
                  <a:solidFill>
                    <a:srgbClr val="3A7E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31" name="Freeform: Shape 6813">
                    <a:extLst>
                      <a:ext uri="{FF2B5EF4-FFF2-40B4-BE49-F238E27FC236}">
                        <a16:creationId xmlns:a16="http://schemas.microsoft.com/office/drawing/2014/main" id="{92B0F10A-C196-2115-F609-0ECA2162C34F}"/>
                      </a:ext>
                    </a:extLst>
                  </p:cNvPr>
                  <p:cNvSpPr/>
                  <p:nvPr/>
                </p:nvSpPr>
                <p:spPr>
                  <a:xfrm>
                    <a:off x="10946440" y="5590671"/>
                    <a:ext cx="90693" cy="357028"/>
                  </a:xfrm>
                  <a:custGeom>
                    <a:avLst/>
                    <a:gdLst>
                      <a:gd name="connsiteX0" fmla="*/ 13002 w 13001"/>
                      <a:gd name="connsiteY0" fmla="*/ 51181 h 51181"/>
                      <a:gd name="connsiteX1" fmla="*/ 0 w 13001"/>
                      <a:gd name="connsiteY1" fmla="*/ 44715 h 51181"/>
                      <a:gd name="connsiteX2" fmla="*/ 0 w 13001"/>
                      <a:gd name="connsiteY2" fmla="*/ 0 h 51181"/>
                      <a:gd name="connsiteX3" fmla="*/ 13002 w 13001"/>
                      <a:gd name="connsiteY3" fmla="*/ 6535 h 51181"/>
                      <a:gd name="connsiteX4" fmla="*/ 13002 w 13001"/>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51181"/>
                        </a:moveTo>
                        <a:lnTo>
                          <a:pt x="0" y="44715"/>
                        </a:lnTo>
                        <a:lnTo>
                          <a:pt x="0" y="0"/>
                        </a:lnTo>
                        <a:lnTo>
                          <a:pt x="13002" y="6535"/>
                        </a:lnTo>
                        <a:lnTo>
                          <a:pt x="13002" y="51181"/>
                        </a:lnTo>
                        <a:close/>
                      </a:path>
                    </a:pathLst>
                  </a:custGeom>
                  <a:solidFill>
                    <a:srgbClr val="64BF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32" name="Freeform: Shape 6814">
                    <a:extLst>
                      <a:ext uri="{FF2B5EF4-FFF2-40B4-BE49-F238E27FC236}">
                        <a16:creationId xmlns:a16="http://schemas.microsoft.com/office/drawing/2014/main" id="{3DBBA2AE-C71F-D237-8108-EFBA5F92810E}"/>
                      </a:ext>
                    </a:extLst>
                  </p:cNvPr>
                  <p:cNvSpPr/>
                  <p:nvPr/>
                </p:nvSpPr>
                <p:spPr>
                  <a:xfrm>
                    <a:off x="10961318" y="5660736"/>
                    <a:ext cx="62379" cy="217379"/>
                  </a:xfrm>
                  <a:custGeom>
                    <a:avLst/>
                    <a:gdLst>
                      <a:gd name="connsiteX0" fmla="*/ 8943 w 8942"/>
                      <a:gd name="connsiteY0" fmla="*/ 31163 h 31162"/>
                      <a:gd name="connsiteX1" fmla="*/ 0 w 8942"/>
                      <a:gd name="connsiteY1" fmla="*/ 26760 h 31162"/>
                      <a:gd name="connsiteX2" fmla="*/ 0 w 8942"/>
                      <a:gd name="connsiteY2" fmla="*/ 0 h 31162"/>
                      <a:gd name="connsiteX3" fmla="*/ 8943 w 8942"/>
                      <a:gd name="connsiteY3" fmla="*/ 4403 h 31162"/>
                      <a:gd name="connsiteX4" fmla="*/ 8943 w 8942"/>
                      <a:gd name="connsiteY4" fmla="*/ 31163 h 31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 h="31162">
                        <a:moveTo>
                          <a:pt x="8943" y="31163"/>
                        </a:moveTo>
                        <a:lnTo>
                          <a:pt x="0" y="26760"/>
                        </a:lnTo>
                        <a:lnTo>
                          <a:pt x="0" y="0"/>
                        </a:lnTo>
                        <a:lnTo>
                          <a:pt x="8943" y="4403"/>
                        </a:lnTo>
                        <a:lnTo>
                          <a:pt x="8943" y="31163"/>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33" name="Freeform: Shape 6815">
                    <a:extLst>
                      <a:ext uri="{FF2B5EF4-FFF2-40B4-BE49-F238E27FC236}">
                        <a16:creationId xmlns:a16="http://schemas.microsoft.com/office/drawing/2014/main" id="{3813EEF9-58EF-D6FA-2996-B5D85ED5B28F}"/>
                      </a:ext>
                    </a:extLst>
                  </p:cNvPr>
                  <p:cNvSpPr/>
                  <p:nvPr/>
                </p:nvSpPr>
                <p:spPr>
                  <a:xfrm>
                    <a:off x="11012659" y="5569080"/>
                    <a:ext cx="49423" cy="23033"/>
                  </a:xfrm>
                  <a:custGeom>
                    <a:avLst/>
                    <a:gdLst>
                      <a:gd name="connsiteX0" fmla="*/ 0 w 7085"/>
                      <a:gd name="connsiteY0" fmla="*/ 0 h 3302"/>
                      <a:gd name="connsiteX1" fmla="*/ 7085 w 7085"/>
                      <a:gd name="connsiteY1" fmla="*/ 0 h 3302"/>
                      <a:gd name="connsiteX2" fmla="*/ 7085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5" y="0"/>
                        </a:lnTo>
                        <a:lnTo>
                          <a:pt x="7085"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34" name="Freeform: Shape 6816">
                    <a:extLst>
                      <a:ext uri="{FF2B5EF4-FFF2-40B4-BE49-F238E27FC236}">
                        <a16:creationId xmlns:a16="http://schemas.microsoft.com/office/drawing/2014/main" id="{A22F8DDD-99D0-703B-FE76-727C35E611B4}"/>
                      </a:ext>
                    </a:extLst>
                  </p:cNvPr>
                  <p:cNvSpPr/>
                  <p:nvPr/>
                </p:nvSpPr>
                <p:spPr>
                  <a:xfrm>
                    <a:off x="11012485" y="5578917"/>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851" y="585"/>
                          <a:pt x="713" y="722"/>
                          <a:pt x="576" y="791"/>
                        </a:cubicBezTo>
                        <a:cubicBezTo>
                          <a:pt x="-318" y="1479"/>
                          <a:pt x="-181" y="2442"/>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35" name="Freeform: Shape 6817">
                    <a:extLst>
                      <a:ext uri="{FF2B5EF4-FFF2-40B4-BE49-F238E27FC236}">
                        <a16:creationId xmlns:a16="http://schemas.microsoft.com/office/drawing/2014/main" id="{F7391E7C-2CB4-260A-2DFA-4FF009D7D581}"/>
                      </a:ext>
                    </a:extLst>
                  </p:cNvPr>
                  <p:cNvSpPr/>
                  <p:nvPr/>
                </p:nvSpPr>
                <p:spPr>
                  <a:xfrm>
                    <a:off x="11012659" y="5557319"/>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8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36" name="Freeform: Shape 6818">
                    <a:extLst>
                      <a:ext uri="{FF2B5EF4-FFF2-40B4-BE49-F238E27FC236}">
                        <a16:creationId xmlns:a16="http://schemas.microsoft.com/office/drawing/2014/main" id="{FD2C592D-3798-E13A-5D88-9DD312828777}"/>
                      </a:ext>
                    </a:extLst>
                  </p:cNvPr>
                  <p:cNvSpPr/>
                  <p:nvPr/>
                </p:nvSpPr>
                <p:spPr>
                  <a:xfrm>
                    <a:off x="11063527" y="5598833"/>
                    <a:ext cx="181872" cy="90693"/>
                  </a:xfrm>
                  <a:custGeom>
                    <a:avLst/>
                    <a:gdLst>
                      <a:gd name="connsiteX0" fmla="*/ 13071 w 26072"/>
                      <a:gd name="connsiteY0" fmla="*/ 13002 h 13001"/>
                      <a:gd name="connsiteX1" fmla="*/ 0 w 26072"/>
                      <a:gd name="connsiteY1" fmla="*/ 6466 h 13001"/>
                      <a:gd name="connsiteX2" fmla="*/ 13071 w 26072"/>
                      <a:gd name="connsiteY2" fmla="*/ 0 h 13001"/>
                      <a:gd name="connsiteX3" fmla="*/ 26072 w 26072"/>
                      <a:gd name="connsiteY3" fmla="*/ 6466 h 13001"/>
                      <a:gd name="connsiteX4" fmla="*/ 13071 w 26072"/>
                      <a:gd name="connsiteY4" fmla="*/ 13002 h 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2" h="13001">
                        <a:moveTo>
                          <a:pt x="13071" y="13002"/>
                        </a:moveTo>
                        <a:lnTo>
                          <a:pt x="0" y="6466"/>
                        </a:lnTo>
                        <a:lnTo>
                          <a:pt x="13071" y="0"/>
                        </a:lnTo>
                        <a:lnTo>
                          <a:pt x="26072" y="6466"/>
                        </a:lnTo>
                        <a:lnTo>
                          <a:pt x="13071" y="13002"/>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37" name="Freeform: Shape 6819">
                    <a:extLst>
                      <a:ext uri="{FF2B5EF4-FFF2-40B4-BE49-F238E27FC236}">
                        <a16:creationId xmlns:a16="http://schemas.microsoft.com/office/drawing/2014/main" id="{902EEC98-9002-C956-EC3A-4D036FDDE5B5}"/>
                      </a:ext>
                    </a:extLst>
                  </p:cNvPr>
                  <p:cNvSpPr/>
                  <p:nvPr/>
                </p:nvSpPr>
                <p:spPr>
                  <a:xfrm>
                    <a:off x="11154708" y="5643937"/>
                    <a:ext cx="90693" cy="357028"/>
                  </a:xfrm>
                  <a:custGeom>
                    <a:avLst/>
                    <a:gdLst>
                      <a:gd name="connsiteX0" fmla="*/ 13002 w 13001"/>
                      <a:gd name="connsiteY0" fmla="*/ 44715 h 51181"/>
                      <a:gd name="connsiteX1" fmla="*/ 0 w 13001"/>
                      <a:gd name="connsiteY1" fmla="*/ 51181 h 51181"/>
                      <a:gd name="connsiteX2" fmla="*/ 0 w 13001"/>
                      <a:gd name="connsiteY2" fmla="*/ 6535 h 51181"/>
                      <a:gd name="connsiteX3" fmla="*/ 13002 w 13001"/>
                      <a:gd name="connsiteY3" fmla="*/ 0 h 51181"/>
                      <a:gd name="connsiteX4" fmla="*/ 13002 w 13001"/>
                      <a:gd name="connsiteY4" fmla="*/ 4471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 h="51181">
                        <a:moveTo>
                          <a:pt x="13002" y="44715"/>
                        </a:moveTo>
                        <a:lnTo>
                          <a:pt x="0" y="51181"/>
                        </a:lnTo>
                        <a:lnTo>
                          <a:pt x="0" y="6535"/>
                        </a:lnTo>
                        <a:lnTo>
                          <a:pt x="13002" y="0"/>
                        </a:lnTo>
                        <a:lnTo>
                          <a:pt x="13002" y="44715"/>
                        </a:lnTo>
                        <a:close/>
                      </a:path>
                    </a:pathLst>
                  </a:custGeom>
                  <a:solidFill>
                    <a:srgbClr val="4CA66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38" name="Freeform: Shape 6826">
                    <a:extLst>
                      <a:ext uri="{FF2B5EF4-FFF2-40B4-BE49-F238E27FC236}">
                        <a16:creationId xmlns:a16="http://schemas.microsoft.com/office/drawing/2014/main" id="{C03C8592-0733-39ED-EC4C-F01BC768506B}"/>
                      </a:ext>
                    </a:extLst>
                  </p:cNvPr>
                  <p:cNvSpPr/>
                  <p:nvPr/>
                </p:nvSpPr>
                <p:spPr>
                  <a:xfrm>
                    <a:off x="11063527" y="5643937"/>
                    <a:ext cx="91173" cy="357028"/>
                  </a:xfrm>
                  <a:custGeom>
                    <a:avLst/>
                    <a:gdLst>
                      <a:gd name="connsiteX0" fmla="*/ 13071 w 13070"/>
                      <a:gd name="connsiteY0" fmla="*/ 51181 h 51181"/>
                      <a:gd name="connsiteX1" fmla="*/ 0 w 13070"/>
                      <a:gd name="connsiteY1" fmla="*/ 44715 h 51181"/>
                      <a:gd name="connsiteX2" fmla="*/ 0 w 13070"/>
                      <a:gd name="connsiteY2" fmla="*/ 0 h 51181"/>
                      <a:gd name="connsiteX3" fmla="*/ 13071 w 13070"/>
                      <a:gd name="connsiteY3" fmla="*/ 6535 h 51181"/>
                      <a:gd name="connsiteX4" fmla="*/ 13071 w 13070"/>
                      <a:gd name="connsiteY4" fmla="*/ 51181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0" h="51181">
                        <a:moveTo>
                          <a:pt x="13071" y="51181"/>
                        </a:moveTo>
                        <a:lnTo>
                          <a:pt x="0" y="44715"/>
                        </a:lnTo>
                        <a:lnTo>
                          <a:pt x="0" y="0"/>
                        </a:lnTo>
                        <a:lnTo>
                          <a:pt x="13071" y="6535"/>
                        </a:lnTo>
                        <a:lnTo>
                          <a:pt x="13071" y="51181"/>
                        </a:lnTo>
                        <a:close/>
                      </a:path>
                    </a:pathLst>
                  </a:custGeom>
                  <a:solidFill>
                    <a:srgbClr val="64BF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39" name="Freeform: Shape 6827">
                    <a:extLst>
                      <a:ext uri="{FF2B5EF4-FFF2-40B4-BE49-F238E27FC236}">
                        <a16:creationId xmlns:a16="http://schemas.microsoft.com/office/drawing/2014/main" id="{D33D47F2-BDB1-2343-D697-FDA8C1E422DB}"/>
                      </a:ext>
                    </a:extLst>
                  </p:cNvPr>
                  <p:cNvSpPr/>
                  <p:nvPr/>
                </p:nvSpPr>
                <p:spPr>
                  <a:xfrm>
                    <a:off x="11078881" y="5714004"/>
                    <a:ext cx="61903" cy="217379"/>
                  </a:xfrm>
                  <a:custGeom>
                    <a:avLst/>
                    <a:gdLst>
                      <a:gd name="connsiteX0" fmla="*/ 8874 w 8874"/>
                      <a:gd name="connsiteY0" fmla="*/ 31163 h 31162"/>
                      <a:gd name="connsiteX1" fmla="*/ 0 w 8874"/>
                      <a:gd name="connsiteY1" fmla="*/ 26760 h 31162"/>
                      <a:gd name="connsiteX2" fmla="*/ 0 w 8874"/>
                      <a:gd name="connsiteY2" fmla="*/ 0 h 31162"/>
                      <a:gd name="connsiteX3" fmla="*/ 8874 w 8874"/>
                      <a:gd name="connsiteY3" fmla="*/ 4403 h 31162"/>
                      <a:gd name="connsiteX4" fmla="*/ 8874 w 8874"/>
                      <a:gd name="connsiteY4" fmla="*/ 31163 h 31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 h="31162">
                        <a:moveTo>
                          <a:pt x="8874" y="31163"/>
                        </a:moveTo>
                        <a:lnTo>
                          <a:pt x="0" y="26760"/>
                        </a:lnTo>
                        <a:lnTo>
                          <a:pt x="0" y="0"/>
                        </a:lnTo>
                        <a:lnTo>
                          <a:pt x="8874" y="4403"/>
                        </a:lnTo>
                        <a:lnTo>
                          <a:pt x="8874" y="31163"/>
                        </a:lnTo>
                        <a:close/>
                      </a:path>
                    </a:pathLst>
                  </a:custGeom>
                  <a:solidFill>
                    <a:srgbClr val="CCE6C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40" name="Freeform: Shape 6828">
                    <a:extLst>
                      <a:ext uri="{FF2B5EF4-FFF2-40B4-BE49-F238E27FC236}">
                        <a16:creationId xmlns:a16="http://schemas.microsoft.com/office/drawing/2014/main" id="{9ECD2B63-BC53-3949-4C2E-68C4C8C6CE0F}"/>
                      </a:ext>
                    </a:extLst>
                  </p:cNvPr>
                  <p:cNvSpPr/>
                  <p:nvPr/>
                </p:nvSpPr>
                <p:spPr>
                  <a:xfrm>
                    <a:off x="11129748" y="5622342"/>
                    <a:ext cx="49423" cy="23033"/>
                  </a:xfrm>
                  <a:custGeom>
                    <a:avLst/>
                    <a:gdLst>
                      <a:gd name="connsiteX0" fmla="*/ 0 w 7085"/>
                      <a:gd name="connsiteY0" fmla="*/ 0 h 3302"/>
                      <a:gd name="connsiteX1" fmla="*/ 7085 w 7085"/>
                      <a:gd name="connsiteY1" fmla="*/ 0 h 3302"/>
                      <a:gd name="connsiteX2" fmla="*/ 7085 w 7085"/>
                      <a:gd name="connsiteY2" fmla="*/ 3302 h 3302"/>
                      <a:gd name="connsiteX3" fmla="*/ 0 w 7085"/>
                      <a:gd name="connsiteY3" fmla="*/ 3302 h 3302"/>
                    </a:gdLst>
                    <a:ahLst/>
                    <a:cxnLst>
                      <a:cxn ang="0">
                        <a:pos x="connsiteX0" y="connsiteY0"/>
                      </a:cxn>
                      <a:cxn ang="0">
                        <a:pos x="connsiteX1" y="connsiteY1"/>
                      </a:cxn>
                      <a:cxn ang="0">
                        <a:pos x="connsiteX2" y="connsiteY2"/>
                      </a:cxn>
                      <a:cxn ang="0">
                        <a:pos x="connsiteX3" y="connsiteY3"/>
                      </a:cxn>
                    </a:cxnLst>
                    <a:rect l="l" t="t" r="r" b="b"/>
                    <a:pathLst>
                      <a:path w="7085" h="3302">
                        <a:moveTo>
                          <a:pt x="0" y="0"/>
                        </a:moveTo>
                        <a:lnTo>
                          <a:pt x="7085" y="0"/>
                        </a:lnTo>
                        <a:lnTo>
                          <a:pt x="7085" y="3302"/>
                        </a:lnTo>
                        <a:lnTo>
                          <a:pt x="0" y="3302"/>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41" name="Freeform: Shape 6829">
                    <a:extLst>
                      <a:ext uri="{FF2B5EF4-FFF2-40B4-BE49-F238E27FC236}">
                        <a16:creationId xmlns:a16="http://schemas.microsoft.com/office/drawing/2014/main" id="{1B646851-341A-8C34-AB91-391857EBD73D}"/>
                      </a:ext>
                    </a:extLst>
                  </p:cNvPr>
                  <p:cNvSpPr/>
                  <p:nvPr/>
                </p:nvSpPr>
                <p:spPr>
                  <a:xfrm>
                    <a:off x="11129574" y="5632185"/>
                    <a:ext cx="49688" cy="24471"/>
                  </a:xfrm>
                  <a:custGeom>
                    <a:avLst/>
                    <a:gdLst>
                      <a:gd name="connsiteX0" fmla="*/ 6079 w 7123"/>
                      <a:gd name="connsiteY0" fmla="*/ 516 h 3508"/>
                      <a:gd name="connsiteX1" fmla="*/ 1057 w 7123"/>
                      <a:gd name="connsiteY1" fmla="*/ 516 h 3508"/>
                      <a:gd name="connsiteX2" fmla="*/ 576 w 7123"/>
                      <a:gd name="connsiteY2" fmla="*/ 791 h 3508"/>
                      <a:gd name="connsiteX3" fmla="*/ 1057 w 7123"/>
                      <a:gd name="connsiteY3" fmla="*/ 2992 h 3508"/>
                      <a:gd name="connsiteX4" fmla="*/ 6079 w 7123"/>
                      <a:gd name="connsiteY4" fmla="*/ 2992 h 3508"/>
                      <a:gd name="connsiteX5" fmla="*/ 6492 w 7123"/>
                      <a:gd name="connsiteY5" fmla="*/ 722 h 3508"/>
                      <a:gd name="connsiteX6" fmla="*/ 6079 w 7123"/>
                      <a:gd name="connsiteY6" fmla="*/ 447 h 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508">
                        <a:moveTo>
                          <a:pt x="6079" y="516"/>
                        </a:moveTo>
                        <a:cubicBezTo>
                          <a:pt x="4703" y="-172"/>
                          <a:pt x="2433" y="-172"/>
                          <a:pt x="1057" y="516"/>
                        </a:cubicBezTo>
                        <a:cubicBezTo>
                          <a:pt x="920" y="585"/>
                          <a:pt x="713" y="722"/>
                          <a:pt x="576" y="791"/>
                        </a:cubicBezTo>
                        <a:cubicBezTo>
                          <a:pt x="-318" y="1479"/>
                          <a:pt x="-181" y="2373"/>
                          <a:pt x="1057" y="2992"/>
                        </a:cubicBezTo>
                        <a:cubicBezTo>
                          <a:pt x="2433" y="3680"/>
                          <a:pt x="4703" y="3680"/>
                          <a:pt x="6079" y="2992"/>
                        </a:cubicBezTo>
                        <a:cubicBezTo>
                          <a:pt x="7317" y="2373"/>
                          <a:pt x="7455" y="1410"/>
                          <a:pt x="6492" y="722"/>
                        </a:cubicBezTo>
                        <a:cubicBezTo>
                          <a:pt x="6354" y="654"/>
                          <a:pt x="6217" y="585"/>
                          <a:pt x="6079" y="44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42" name="Freeform: Shape 6830">
                    <a:extLst>
                      <a:ext uri="{FF2B5EF4-FFF2-40B4-BE49-F238E27FC236}">
                        <a16:creationId xmlns:a16="http://schemas.microsoft.com/office/drawing/2014/main" id="{B95F007C-5084-EFE5-7D52-8158E6AE56D5}"/>
                      </a:ext>
                    </a:extLst>
                  </p:cNvPr>
                  <p:cNvSpPr/>
                  <p:nvPr/>
                </p:nvSpPr>
                <p:spPr>
                  <a:xfrm>
                    <a:off x="11129748" y="5610587"/>
                    <a:ext cx="49423" cy="24471"/>
                  </a:xfrm>
                  <a:custGeom>
                    <a:avLst/>
                    <a:gdLst>
                      <a:gd name="connsiteX0" fmla="*/ 6054 w 7085"/>
                      <a:gd name="connsiteY0" fmla="*/ 516 h 3508"/>
                      <a:gd name="connsiteX1" fmla="*/ 1032 w 7085"/>
                      <a:gd name="connsiteY1" fmla="*/ 516 h 3508"/>
                      <a:gd name="connsiteX2" fmla="*/ 1032 w 7085"/>
                      <a:gd name="connsiteY2" fmla="*/ 2992 h 3508"/>
                      <a:gd name="connsiteX3" fmla="*/ 6054 w 7085"/>
                      <a:gd name="connsiteY3" fmla="*/ 2992 h 3508"/>
                      <a:gd name="connsiteX4" fmla="*/ 6054 w 7085"/>
                      <a:gd name="connsiteY4" fmla="*/ 516 h 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 h="3508">
                        <a:moveTo>
                          <a:pt x="6054" y="516"/>
                        </a:moveTo>
                        <a:cubicBezTo>
                          <a:pt x="4678" y="-172"/>
                          <a:pt x="2408" y="-172"/>
                          <a:pt x="1032" y="516"/>
                        </a:cubicBezTo>
                        <a:cubicBezTo>
                          <a:pt x="-344" y="1204"/>
                          <a:pt x="-344" y="2305"/>
                          <a:pt x="1032" y="2992"/>
                        </a:cubicBezTo>
                        <a:cubicBezTo>
                          <a:pt x="2408" y="3680"/>
                          <a:pt x="4678" y="3680"/>
                          <a:pt x="6054" y="2992"/>
                        </a:cubicBezTo>
                        <a:cubicBezTo>
                          <a:pt x="7430" y="2305"/>
                          <a:pt x="7430" y="1204"/>
                          <a:pt x="6054" y="516"/>
                        </a:cubicBezTo>
                        <a:close/>
                      </a:path>
                    </a:pathLst>
                  </a:custGeom>
                  <a:solidFill>
                    <a:srgbClr val="F8F7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1113" name="Group 1112">
              <a:extLst>
                <a:ext uri="{FF2B5EF4-FFF2-40B4-BE49-F238E27FC236}">
                  <a16:creationId xmlns:a16="http://schemas.microsoft.com/office/drawing/2014/main" id="{1134E163-AD64-6CD5-0458-8FA19723467A}"/>
                </a:ext>
              </a:extLst>
            </p:cNvPr>
            <p:cNvGrpSpPr/>
            <p:nvPr/>
          </p:nvGrpSpPr>
          <p:grpSpPr>
            <a:xfrm>
              <a:off x="7236425" y="2668796"/>
              <a:ext cx="2894036" cy="1166960"/>
              <a:chOff x="5466881" y="6987534"/>
              <a:chExt cx="2894036" cy="1166960"/>
            </a:xfrm>
          </p:grpSpPr>
          <p:sp>
            <p:nvSpPr>
              <p:cNvPr id="1114" name="Freeform: Shape 9510">
                <a:extLst>
                  <a:ext uri="{FF2B5EF4-FFF2-40B4-BE49-F238E27FC236}">
                    <a16:creationId xmlns:a16="http://schemas.microsoft.com/office/drawing/2014/main" id="{84822464-10E3-9AC5-2E3A-91A656EA3A33}"/>
                  </a:ext>
                </a:extLst>
              </p:cNvPr>
              <p:cNvSpPr/>
              <p:nvPr/>
            </p:nvSpPr>
            <p:spPr>
              <a:xfrm flipH="1">
                <a:off x="7432892" y="7039193"/>
                <a:ext cx="928025" cy="550094"/>
              </a:xfrm>
              <a:custGeom>
                <a:avLst/>
                <a:gdLst>
                  <a:gd name="connsiteX0" fmla="*/ 0 w 282940"/>
                  <a:gd name="connsiteY0" fmla="*/ 7842 h 152373"/>
                  <a:gd name="connsiteX1" fmla="*/ 282940 w 282940"/>
                  <a:gd name="connsiteY1" fmla="*/ 152374 h 152373"/>
                  <a:gd name="connsiteX2" fmla="*/ 282940 w 282940"/>
                  <a:gd name="connsiteY2" fmla="*/ 144463 h 152373"/>
                  <a:gd name="connsiteX3" fmla="*/ 0 w 282940"/>
                  <a:gd name="connsiteY3" fmla="*/ 0 h 152373"/>
                  <a:gd name="connsiteX4" fmla="*/ 0 w 282940"/>
                  <a:gd name="connsiteY4" fmla="*/ 7842 h 152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40" h="152373">
                    <a:moveTo>
                      <a:pt x="0" y="7842"/>
                    </a:moveTo>
                    <a:lnTo>
                      <a:pt x="282940" y="152374"/>
                    </a:lnTo>
                    <a:lnTo>
                      <a:pt x="282940" y="144463"/>
                    </a:lnTo>
                    <a:lnTo>
                      <a:pt x="0" y="0"/>
                    </a:lnTo>
                    <a:lnTo>
                      <a:pt x="0" y="7842"/>
                    </a:lnTo>
                    <a:close/>
                  </a:path>
                </a:pathLst>
              </a:custGeom>
              <a:solidFill>
                <a:srgbClr val="CBD2D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15" name="Freeform: Shape 9511">
                <a:extLst>
                  <a:ext uri="{FF2B5EF4-FFF2-40B4-BE49-F238E27FC236}">
                    <a16:creationId xmlns:a16="http://schemas.microsoft.com/office/drawing/2014/main" id="{BFC0D9A5-BC57-EBD1-9459-DC1492AF558B}"/>
                  </a:ext>
                </a:extLst>
              </p:cNvPr>
              <p:cNvSpPr/>
              <p:nvPr/>
            </p:nvSpPr>
            <p:spPr>
              <a:xfrm flipH="1">
                <a:off x="7339932" y="6987534"/>
                <a:ext cx="1020985" cy="573193"/>
              </a:xfrm>
              <a:custGeom>
                <a:avLst/>
                <a:gdLst>
                  <a:gd name="connsiteX0" fmla="*/ 0 w 311282"/>
                  <a:gd name="connsiteY0" fmla="*/ 14240 h 158771"/>
                  <a:gd name="connsiteX1" fmla="*/ 282940 w 311282"/>
                  <a:gd name="connsiteY1" fmla="*/ 158771 h 158771"/>
                  <a:gd name="connsiteX2" fmla="*/ 311282 w 311282"/>
                  <a:gd name="connsiteY2" fmla="*/ 144531 h 158771"/>
                  <a:gd name="connsiteX3" fmla="*/ 28342 w 311282"/>
                  <a:gd name="connsiteY3" fmla="*/ 0 h 158771"/>
                  <a:gd name="connsiteX4" fmla="*/ 0 w 311282"/>
                  <a:gd name="connsiteY4" fmla="*/ 14240 h 15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282" h="158771">
                    <a:moveTo>
                      <a:pt x="0" y="14240"/>
                    </a:moveTo>
                    <a:lnTo>
                      <a:pt x="282940" y="158771"/>
                    </a:lnTo>
                    <a:lnTo>
                      <a:pt x="311282" y="144531"/>
                    </a:lnTo>
                    <a:lnTo>
                      <a:pt x="28342" y="0"/>
                    </a:lnTo>
                    <a:lnTo>
                      <a:pt x="0" y="14240"/>
                    </a:lnTo>
                    <a:close/>
                  </a:path>
                </a:pathLst>
              </a:custGeom>
              <a:solidFill>
                <a:srgbClr val="E5EBF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16" name="Freeform: Shape 9510">
                <a:extLst>
                  <a:ext uri="{FF2B5EF4-FFF2-40B4-BE49-F238E27FC236}">
                    <a16:creationId xmlns:a16="http://schemas.microsoft.com/office/drawing/2014/main" id="{163C52E9-7A19-DF77-0DEF-5FB294E19053}"/>
                  </a:ext>
                </a:extLst>
              </p:cNvPr>
              <p:cNvSpPr/>
              <p:nvPr/>
            </p:nvSpPr>
            <p:spPr>
              <a:xfrm flipH="1">
                <a:off x="6507058" y="7559931"/>
                <a:ext cx="928025" cy="550094"/>
              </a:xfrm>
              <a:custGeom>
                <a:avLst/>
                <a:gdLst>
                  <a:gd name="connsiteX0" fmla="*/ 0 w 282940"/>
                  <a:gd name="connsiteY0" fmla="*/ 7842 h 152373"/>
                  <a:gd name="connsiteX1" fmla="*/ 282940 w 282940"/>
                  <a:gd name="connsiteY1" fmla="*/ 152374 h 152373"/>
                  <a:gd name="connsiteX2" fmla="*/ 282940 w 282940"/>
                  <a:gd name="connsiteY2" fmla="*/ 144463 h 152373"/>
                  <a:gd name="connsiteX3" fmla="*/ 0 w 282940"/>
                  <a:gd name="connsiteY3" fmla="*/ 0 h 152373"/>
                  <a:gd name="connsiteX4" fmla="*/ 0 w 282940"/>
                  <a:gd name="connsiteY4" fmla="*/ 7842 h 152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40" h="152373">
                    <a:moveTo>
                      <a:pt x="0" y="7842"/>
                    </a:moveTo>
                    <a:lnTo>
                      <a:pt x="282940" y="152374"/>
                    </a:lnTo>
                    <a:lnTo>
                      <a:pt x="282940" y="144463"/>
                    </a:lnTo>
                    <a:lnTo>
                      <a:pt x="0" y="0"/>
                    </a:lnTo>
                    <a:lnTo>
                      <a:pt x="0" y="7842"/>
                    </a:lnTo>
                    <a:close/>
                  </a:path>
                </a:pathLst>
              </a:custGeom>
              <a:solidFill>
                <a:srgbClr val="CBD2D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17" name="Freeform: Shape 9511">
                <a:extLst>
                  <a:ext uri="{FF2B5EF4-FFF2-40B4-BE49-F238E27FC236}">
                    <a16:creationId xmlns:a16="http://schemas.microsoft.com/office/drawing/2014/main" id="{6BEF030D-E539-0823-29BA-20D00DC158E7}"/>
                  </a:ext>
                </a:extLst>
              </p:cNvPr>
              <p:cNvSpPr/>
              <p:nvPr/>
            </p:nvSpPr>
            <p:spPr>
              <a:xfrm flipH="1">
                <a:off x="6414099" y="7508272"/>
                <a:ext cx="1020985" cy="573193"/>
              </a:xfrm>
              <a:custGeom>
                <a:avLst/>
                <a:gdLst>
                  <a:gd name="connsiteX0" fmla="*/ 0 w 311282"/>
                  <a:gd name="connsiteY0" fmla="*/ 14240 h 158771"/>
                  <a:gd name="connsiteX1" fmla="*/ 282940 w 311282"/>
                  <a:gd name="connsiteY1" fmla="*/ 158771 h 158771"/>
                  <a:gd name="connsiteX2" fmla="*/ 311282 w 311282"/>
                  <a:gd name="connsiteY2" fmla="*/ 144531 h 158771"/>
                  <a:gd name="connsiteX3" fmla="*/ 28342 w 311282"/>
                  <a:gd name="connsiteY3" fmla="*/ 0 h 158771"/>
                  <a:gd name="connsiteX4" fmla="*/ 0 w 311282"/>
                  <a:gd name="connsiteY4" fmla="*/ 14240 h 15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282" h="158771">
                    <a:moveTo>
                      <a:pt x="0" y="14240"/>
                    </a:moveTo>
                    <a:lnTo>
                      <a:pt x="282940" y="158771"/>
                    </a:lnTo>
                    <a:lnTo>
                      <a:pt x="311282" y="144531"/>
                    </a:lnTo>
                    <a:lnTo>
                      <a:pt x="28342" y="0"/>
                    </a:lnTo>
                    <a:lnTo>
                      <a:pt x="0" y="14240"/>
                    </a:lnTo>
                    <a:close/>
                  </a:path>
                </a:pathLst>
              </a:custGeom>
              <a:solidFill>
                <a:srgbClr val="E5EBF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18" name="Freeform: Shape 9549">
                <a:extLst>
                  <a:ext uri="{FF2B5EF4-FFF2-40B4-BE49-F238E27FC236}">
                    <a16:creationId xmlns:a16="http://schemas.microsoft.com/office/drawing/2014/main" id="{FB92B28C-6A85-78CA-F72A-4A082AD514EF}"/>
                  </a:ext>
                </a:extLst>
              </p:cNvPr>
              <p:cNvSpPr/>
              <p:nvPr/>
            </p:nvSpPr>
            <p:spPr>
              <a:xfrm>
                <a:off x="5466881" y="7643787"/>
                <a:ext cx="947897" cy="510707"/>
              </a:xfrm>
              <a:custGeom>
                <a:avLst/>
                <a:gdLst>
                  <a:gd name="connsiteX0" fmla="*/ 0 w 282940"/>
                  <a:gd name="connsiteY0" fmla="*/ 7911 h 152442"/>
                  <a:gd name="connsiteX1" fmla="*/ 282940 w 282940"/>
                  <a:gd name="connsiteY1" fmla="*/ 152442 h 152442"/>
                  <a:gd name="connsiteX2" fmla="*/ 282940 w 282940"/>
                  <a:gd name="connsiteY2" fmla="*/ 144531 h 152442"/>
                  <a:gd name="connsiteX3" fmla="*/ 0 w 282940"/>
                  <a:gd name="connsiteY3" fmla="*/ 0 h 152442"/>
                  <a:gd name="connsiteX4" fmla="*/ 0 w 282940"/>
                  <a:gd name="connsiteY4" fmla="*/ 7911 h 15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40" h="152442">
                    <a:moveTo>
                      <a:pt x="0" y="7911"/>
                    </a:moveTo>
                    <a:lnTo>
                      <a:pt x="282940" y="152442"/>
                    </a:lnTo>
                    <a:lnTo>
                      <a:pt x="282940" y="144531"/>
                    </a:lnTo>
                    <a:lnTo>
                      <a:pt x="0" y="0"/>
                    </a:lnTo>
                    <a:lnTo>
                      <a:pt x="0" y="7911"/>
                    </a:lnTo>
                    <a:close/>
                  </a:path>
                </a:pathLst>
              </a:custGeom>
              <a:solidFill>
                <a:srgbClr val="ACB4C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19" name="Freeform: Shape 9550">
                <a:extLst>
                  <a:ext uri="{FF2B5EF4-FFF2-40B4-BE49-F238E27FC236}">
                    <a16:creationId xmlns:a16="http://schemas.microsoft.com/office/drawing/2014/main" id="{6C6E2085-2F96-BBD1-9003-34F11443C808}"/>
                  </a:ext>
                </a:extLst>
              </p:cNvPr>
              <p:cNvSpPr/>
              <p:nvPr/>
            </p:nvSpPr>
            <p:spPr>
              <a:xfrm>
                <a:off x="5466881" y="7596084"/>
                <a:ext cx="1042847" cy="531910"/>
              </a:xfrm>
              <a:custGeom>
                <a:avLst/>
                <a:gdLst>
                  <a:gd name="connsiteX0" fmla="*/ 0 w 311282"/>
                  <a:gd name="connsiteY0" fmla="*/ 14240 h 158771"/>
                  <a:gd name="connsiteX1" fmla="*/ 282940 w 311282"/>
                  <a:gd name="connsiteY1" fmla="*/ 158771 h 158771"/>
                  <a:gd name="connsiteX2" fmla="*/ 311282 w 311282"/>
                  <a:gd name="connsiteY2" fmla="*/ 144531 h 158771"/>
                  <a:gd name="connsiteX3" fmla="*/ 28342 w 311282"/>
                  <a:gd name="connsiteY3" fmla="*/ 0 h 158771"/>
                  <a:gd name="connsiteX4" fmla="*/ 0 w 311282"/>
                  <a:gd name="connsiteY4" fmla="*/ 14240 h 15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282" h="158771">
                    <a:moveTo>
                      <a:pt x="0" y="14240"/>
                    </a:moveTo>
                    <a:lnTo>
                      <a:pt x="282940" y="158771"/>
                    </a:lnTo>
                    <a:lnTo>
                      <a:pt x="311282" y="144531"/>
                    </a:lnTo>
                    <a:lnTo>
                      <a:pt x="28342" y="0"/>
                    </a:lnTo>
                    <a:lnTo>
                      <a:pt x="0" y="14240"/>
                    </a:lnTo>
                    <a:close/>
                  </a:path>
                </a:pathLst>
              </a:custGeom>
              <a:solidFill>
                <a:srgbClr val="E5EBF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20" name="Freeform: Shape 9551">
                <a:extLst>
                  <a:ext uri="{FF2B5EF4-FFF2-40B4-BE49-F238E27FC236}">
                    <a16:creationId xmlns:a16="http://schemas.microsoft.com/office/drawing/2014/main" id="{88165791-4D98-9ED8-C40C-4CD4E73B036E}"/>
                  </a:ext>
                </a:extLst>
              </p:cNvPr>
              <p:cNvSpPr/>
              <p:nvPr/>
            </p:nvSpPr>
            <p:spPr>
              <a:xfrm>
                <a:off x="6414777" y="8080288"/>
                <a:ext cx="94951" cy="74206"/>
              </a:xfrm>
              <a:custGeom>
                <a:avLst/>
                <a:gdLst>
                  <a:gd name="connsiteX0" fmla="*/ 28342 w 28342"/>
                  <a:gd name="connsiteY0" fmla="*/ 7911 h 22150"/>
                  <a:gd name="connsiteX1" fmla="*/ 28273 w 28342"/>
                  <a:gd name="connsiteY1" fmla="*/ 0 h 22150"/>
                  <a:gd name="connsiteX2" fmla="*/ 0 w 28342"/>
                  <a:gd name="connsiteY2" fmla="*/ 14240 h 22150"/>
                  <a:gd name="connsiteX3" fmla="*/ 0 w 28342"/>
                  <a:gd name="connsiteY3" fmla="*/ 22151 h 22150"/>
                  <a:gd name="connsiteX4" fmla="*/ 28342 w 28342"/>
                  <a:gd name="connsiteY4" fmla="*/ 7911 h 2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2" h="22150">
                    <a:moveTo>
                      <a:pt x="28342" y="7911"/>
                    </a:moveTo>
                    <a:lnTo>
                      <a:pt x="28273" y="0"/>
                    </a:lnTo>
                    <a:lnTo>
                      <a:pt x="0" y="14240"/>
                    </a:lnTo>
                    <a:lnTo>
                      <a:pt x="0" y="22151"/>
                    </a:lnTo>
                    <a:lnTo>
                      <a:pt x="28342" y="7911"/>
                    </a:lnTo>
                    <a:close/>
                  </a:path>
                </a:pathLst>
              </a:custGeom>
              <a:solidFill>
                <a:srgbClr val="CBD2D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21" name="Group 1120">
              <a:extLst>
                <a:ext uri="{FF2B5EF4-FFF2-40B4-BE49-F238E27FC236}">
                  <a16:creationId xmlns:a16="http://schemas.microsoft.com/office/drawing/2014/main" id="{3A8013F6-D8C3-4FA7-80C2-B2EF73B6241E}"/>
                </a:ext>
              </a:extLst>
            </p:cNvPr>
            <p:cNvGrpSpPr/>
            <p:nvPr/>
          </p:nvGrpSpPr>
          <p:grpSpPr>
            <a:xfrm>
              <a:off x="7236425" y="3041329"/>
              <a:ext cx="2894036" cy="1166960"/>
              <a:chOff x="5466881" y="6987534"/>
              <a:chExt cx="2894036" cy="1166960"/>
            </a:xfrm>
          </p:grpSpPr>
          <p:sp>
            <p:nvSpPr>
              <p:cNvPr id="1122" name="Freeform: Shape 9510">
                <a:extLst>
                  <a:ext uri="{FF2B5EF4-FFF2-40B4-BE49-F238E27FC236}">
                    <a16:creationId xmlns:a16="http://schemas.microsoft.com/office/drawing/2014/main" id="{2E0F2DDB-037C-8122-6DEB-732B868E2774}"/>
                  </a:ext>
                </a:extLst>
              </p:cNvPr>
              <p:cNvSpPr/>
              <p:nvPr/>
            </p:nvSpPr>
            <p:spPr>
              <a:xfrm flipH="1">
                <a:off x="7432892" y="7039193"/>
                <a:ext cx="928025" cy="550094"/>
              </a:xfrm>
              <a:custGeom>
                <a:avLst/>
                <a:gdLst>
                  <a:gd name="connsiteX0" fmla="*/ 0 w 282940"/>
                  <a:gd name="connsiteY0" fmla="*/ 7842 h 152373"/>
                  <a:gd name="connsiteX1" fmla="*/ 282940 w 282940"/>
                  <a:gd name="connsiteY1" fmla="*/ 152374 h 152373"/>
                  <a:gd name="connsiteX2" fmla="*/ 282940 w 282940"/>
                  <a:gd name="connsiteY2" fmla="*/ 144463 h 152373"/>
                  <a:gd name="connsiteX3" fmla="*/ 0 w 282940"/>
                  <a:gd name="connsiteY3" fmla="*/ 0 h 152373"/>
                  <a:gd name="connsiteX4" fmla="*/ 0 w 282940"/>
                  <a:gd name="connsiteY4" fmla="*/ 7842 h 152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40" h="152373">
                    <a:moveTo>
                      <a:pt x="0" y="7842"/>
                    </a:moveTo>
                    <a:lnTo>
                      <a:pt x="282940" y="152374"/>
                    </a:lnTo>
                    <a:lnTo>
                      <a:pt x="282940" y="144463"/>
                    </a:lnTo>
                    <a:lnTo>
                      <a:pt x="0" y="0"/>
                    </a:lnTo>
                    <a:lnTo>
                      <a:pt x="0" y="7842"/>
                    </a:lnTo>
                    <a:close/>
                  </a:path>
                </a:pathLst>
              </a:custGeom>
              <a:solidFill>
                <a:srgbClr val="CBD2D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23" name="Freeform: Shape 9511">
                <a:extLst>
                  <a:ext uri="{FF2B5EF4-FFF2-40B4-BE49-F238E27FC236}">
                    <a16:creationId xmlns:a16="http://schemas.microsoft.com/office/drawing/2014/main" id="{9DF142E0-6F8E-046A-F45D-9B1D3C20A189}"/>
                  </a:ext>
                </a:extLst>
              </p:cNvPr>
              <p:cNvSpPr/>
              <p:nvPr/>
            </p:nvSpPr>
            <p:spPr>
              <a:xfrm flipH="1">
                <a:off x="7339932" y="6987534"/>
                <a:ext cx="1020985" cy="573193"/>
              </a:xfrm>
              <a:custGeom>
                <a:avLst/>
                <a:gdLst>
                  <a:gd name="connsiteX0" fmla="*/ 0 w 311282"/>
                  <a:gd name="connsiteY0" fmla="*/ 14240 h 158771"/>
                  <a:gd name="connsiteX1" fmla="*/ 282940 w 311282"/>
                  <a:gd name="connsiteY1" fmla="*/ 158771 h 158771"/>
                  <a:gd name="connsiteX2" fmla="*/ 311282 w 311282"/>
                  <a:gd name="connsiteY2" fmla="*/ 144531 h 158771"/>
                  <a:gd name="connsiteX3" fmla="*/ 28342 w 311282"/>
                  <a:gd name="connsiteY3" fmla="*/ 0 h 158771"/>
                  <a:gd name="connsiteX4" fmla="*/ 0 w 311282"/>
                  <a:gd name="connsiteY4" fmla="*/ 14240 h 15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282" h="158771">
                    <a:moveTo>
                      <a:pt x="0" y="14240"/>
                    </a:moveTo>
                    <a:lnTo>
                      <a:pt x="282940" y="158771"/>
                    </a:lnTo>
                    <a:lnTo>
                      <a:pt x="311282" y="144531"/>
                    </a:lnTo>
                    <a:lnTo>
                      <a:pt x="28342" y="0"/>
                    </a:lnTo>
                    <a:lnTo>
                      <a:pt x="0" y="14240"/>
                    </a:lnTo>
                    <a:close/>
                  </a:path>
                </a:pathLst>
              </a:custGeom>
              <a:solidFill>
                <a:srgbClr val="E5EBF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24" name="Freeform: Shape 9510">
                <a:extLst>
                  <a:ext uri="{FF2B5EF4-FFF2-40B4-BE49-F238E27FC236}">
                    <a16:creationId xmlns:a16="http://schemas.microsoft.com/office/drawing/2014/main" id="{AC09B564-8C85-117B-6731-46B71BDBB8AA}"/>
                  </a:ext>
                </a:extLst>
              </p:cNvPr>
              <p:cNvSpPr/>
              <p:nvPr/>
            </p:nvSpPr>
            <p:spPr>
              <a:xfrm flipH="1">
                <a:off x="6507058" y="7559931"/>
                <a:ext cx="928025" cy="550094"/>
              </a:xfrm>
              <a:custGeom>
                <a:avLst/>
                <a:gdLst>
                  <a:gd name="connsiteX0" fmla="*/ 0 w 282940"/>
                  <a:gd name="connsiteY0" fmla="*/ 7842 h 152373"/>
                  <a:gd name="connsiteX1" fmla="*/ 282940 w 282940"/>
                  <a:gd name="connsiteY1" fmla="*/ 152374 h 152373"/>
                  <a:gd name="connsiteX2" fmla="*/ 282940 w 282940"/>
                  <a:gd name="connsiteY2" fmla="*/ 144463 h 152373"/>
                  <a:gd name="connsiteX3" fmla="*/ 0 w 282940"/>
                  <a:gd name="connsiteY3" fmla="*/ 0 h 152373"/>
                  <a:gd name="connsiteX4" fmla="*/ 0 w 282940"/>
                  <a:gd name="connsiteY4" fmla="*/ 7842 h 152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40" h="152373">
                    <a:moveTo>
                      <a:pt x="0" y="7842"/>
                    </a:moveTo>
                    <a:lnTo>
                      <a:pt x="282940" y="152374"/>
                    </a:lnTo>
                    <a:lnTo>
                      <a:pt x="282940" y="144463"/>
                    </a:lnTo>
                    <a:lnTo>
                      <a:pt x="0" y="0"/>
                    </a:lnTo>
                    <a:lnTo>
                      <a:pt x="0" y="7842"/>
                    </a:lnTo>
                    <a:close/>
                  </a:path>
                </a:pathLst>
              </a:custGeom>
              <a:solidFill>
                <a:srgbClr val="CBD2D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25" name="Freeform: Shape 9511">
                <a:extLst>
                  <a:ext uri="{FF2B5EF4-FFF2-40B4-BE49-F238E27FC236}">
                    <a16:creationId xmlns:a16="http://schemas.microsoft.com/office/drawing/2014/main" id="{C1449667-BBFA-6D5D-9C99-0CBCFFE5BBBD}"/>
                  </a:ext>
                </a:extLst>
              </p:cNvPr>
              <p:cNvSpPr/>
              <p:nvPr/>
            </p:nvSpPr>
            <p:spPr>
              <a:xfrm flipH="1">
                <a:off x="6414099" y="7508272"/>
                <a:ext cx="1020985" cy="573193"/>
              </a:xfrm>
              <a:custGeom>
                <a:avLst/>
                <a:gdLst>
                  <a:gd name="connsiteX0" fmla="*/ 0 w 311282"/>
                  <a:gd name="connsiteY0" fmla="*/ 14240 h 158771"/>
                  <a:gd name="connsiteX1" fmla="*/ 282940 w 311282"/>
                  <a:gd name="connsiteY1" fmla="*/ 158771 h 158771"/>
                  <a:gd name="connsiteX2" fmla="*/ 311282 w 311282"/>
                  <a:gd name="connsiteY2" fmla="*/ 144531 h 158771"/>
                  <a:gd name="connsiteX3" fmla="*/ 28342 w 311282"/>
                  <a:gd name="connsiteY3" fmla="*/ 0 h 158771"/>
                  <a:gd name="connsiteX4" fmla="*/ 0 w 311282"/>
                  <a:gd name="connsiteY4" fmla="*/ 14240 h 15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282" h="158771">
                    <a:moveTo>
                      <a:pt x="0" y="14240"/>
                    </a:moveTo>
                    <a:lnTo>
                      <a:pt x="282940" y="158771"/>
                    </a:lnTo>
                    <a:lnTo>
                      <a:pt x="311282" y="144531"/>
                    </a:lnTo>
                    <a:lnTo>
                      <a:pt x="28342" y="0"/>
                    </a:lnTo>
                    <a:lnTo>
                      <a:pt x="0" y="14240"/>
                    </a:lnTo>
                    <a:close/>
                  </a:path>
                </a:pathLst>
              </a:custGeom>
              <a:solidFill>
                <a:srgbClr val="E5EBF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26" name="Freeform: Shape 9549">
                <a:extLst>
                  <a:ext uri="{FF2B5EF4-FFF2-40B4-BE49-F238E27FC236}">
                    <a16:creationId xmlns:a16="http://schemas.microsoft.com/office/drawing/2014/main" id="{3D9E46D1-1D2D-040B-F411-5D350C54D66D}"/>
                  </a:ext>
                </a:extLst>
              </p:cNvPr>
              <p:cNvSpPr/>
              <p:nvPr/>
            </p:nvSpPr>
            <p:spPr>
              <a:xfrm>
                <a:off x="5466881" y="7643787"/>
                <a:ext cx="947897" cy="510707"/>
              </a:xfrm>
              <a:custGeom>
                <a:avLst/>
                <a:gdLst>
                  <a:gd name="connsiteX0" fmla="*/ 0 w 282940"/>
                  <a:gd name="connsiteY0" fmla="*/ 7911 h 152442"/>
                  <a:gd name="connsiteX1" fmla="*/ 282940 w 282940"/>
                  <a:gd name="connsiteY1" fmla="*/ 152442 h 152442"/>
                  <a:gd name="connsiteX2" fmla="*/ 282940 w 282940"/>
                  <a:gd name="connsiteY2" fmla="*/ 144531 h 152442"/>
                  <a:gd name="connsiteX3" fmla="*/ 0 w 282940"/>
                  <a:gd name="connsiteY3" fmla="*/ 0 h 152442"/>
                  <a:gd name="connsiteX4" fmla="*/ 0 w 282940"/>
                  <a:gd name="connsiteY4" fmla="*/ 7911 h 15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40" h="152442">
                    <a:moveTo>
                      <a:pt x="0" y="7911"/>
                    </a:moveTo>
                    <a:lnTo>
                      <a:pt x="282940" y="152442"/>
                    </a:lnTo>
                    <a:lnTo>
                      <a:pt x="282940" y="144531"/>
                    </a:lnTo>
                    <a:lnTo>
                      <a:pt x="0" y="0"/>
                    </a:lnTo>
                    <a:lnTo>
                      <a:pt x="0" y="7911"/>
                    </a:lnTo>
                    <a:close/>
                  </a:path>
                </a:pathLst>
              </a:custGeom>
              <a:solidFill>
                <a:srgbClr val="ACB4C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27" name="Freeform: Shape 9550">
                <a:extLst>
                  <a:ext uri="{FF2B5EF4-FFF2-40B4-BE49-F238E27FC236}">
                    <a16:creationId xmlns:a16="http://schemas.microsoft.com/office/drawing/2014/main" id="{5C06E6EF-BEF9-3111-1AB3-B7956E158EBA}"/>
                  </a:ext>
                </a:extLst>
              </p:cNvPr>
              <p:cNvSpPr/>
              <p:nvPr/>
            </p:nvSpPr>
            <p:spPr>
              <a:xfrm>
                <a:off x="5466881" y="7596084"/>
                <a:ext cx="1042847" cy="531910"/>
              </a:xfrm>
              <a:custGeom>
                <a:avLst/>
                <a:gdLst>
                  <a:gd name="connsiteX0" fmla="*/ 0 w 311282"/>
                  <a:gd name="connsiteY0" fmla="*/ 14240 h 158771"/>
                  <a:gd name="connsiteX1" fmla="*/ 282940 w 311282"/>
                  <a:gd name="connsiteY1" fmla="*/ 158771 h 158771"/>
                  <a:gd name="connsiteX2" fmla="*/ 311282 w 311282"/>
                  <a:gd name="connsiteY2" fmla="*/ 144531 h 158771"/>
                  <a:gd name="connsiteX3" fmla="*/ 28342 w 311282"/>
                  <a:gd name="connsiteY3" fmla="*/ 0 h 158771"/>
                  <a:gd name="connsiteX4" fmla="*/ 0 w 311282"/>
                  <a:gd name="connsiteY4" fmla="*/ 14240 h 15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282" h="158771">
                    <a:moveTo>
                      <a:pt x="0" y="14240"/>
                    </a:moveTo>
                    <a:lnTo>
                      <a:pt x="282940" y="158771"/>
                    </a:lnTo>
                    <a:lnTo>
                      <a:pt x="311282" y="144531"/>
                    </a:lnTo>
                    <a:lnTo>
                      <a:pt x="28342" y="0"/>
                    </a:lnTo>
                    <a:lnTo>
                      <a:pt x="0" y="14240"/>
                    </a:lnTo>
                    <a:close/>
                  </a:path>
                </a:pathLst>
              </a:custGeom>
              <a:solidFill>
                <a:srgbClr val="E5EBF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28" name="Freeform: Shape 9551">
                <a:extLst>
                  <a:ext uri="{FF2B5EF4-FFF2-40B4-BE49-F238E27FC236}">
                    <a16:creationId xmlns:a16="http://schemas.microsoft.com/office/drawing/2014/main" id="{26FFF4B1-8137-D10E-C371-02AB711DD59B}"/>
                  </a:ext>
                </a:extLst>
              </p:cNvPr>
              <p:cNvSpPr/>
              <p:nvPr/>
            </p:nvSpPr>
            <p:spPr>
              <a:xfrm>
                <a:off x="6414777" y="8080288"/>
                <a:ext cx="94951" cy="74206"/>
              </a:xfrm>
              <a:custGeom>
                <a:avLst/>
                <a:gdLst>
                  <a:gd name="connsiteX0" fmla="*/ 28342 w 28342"/>
                  <a:gd name="connsiteY0" fmla="*/ 7911 h 22150"/>
                  <a:gd name="connsiteX1" fmla="*/ 28273 w 28342"/>
                  <a:gd name="connsiteY1" fmla="*/ 0 h 22150"/>
                  <a:gd name="connsiteX2" fmla="*/ 0 w 28342"/>
                  <a:gd name="connsiteY2" fmla="*/ 14240 h 22150"/>
                  <a:gd name="connsiteX3" fmla="*/ 0 w 28342"/>
                  <a:gd name="connsiteY3" fmla="*/ 22151 h 22150"/>
                  <a:gd name="connsiteX4" fmla="*/ 28342 w 28342"/>
                  <a:gd name="connsiteY4" fmla="*/ 7911 h 2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2" h="22150">
                    <a:moveTo>
                      <a:pt x="28342" y="7911"/>
                    </a:moveTo>
                    <a:lnTo>
                      <a:pt x="28273" y="0"/>
                    </a:lnTo>
                    <a:lnTo>
                      <a:pt x="0" y="14240"/>
                    </a:lnTo>
                    <a:lnTo>
                      <a:pt x="0" y="22151"/>
                    </a:lnTo>
                    <a:lnTo>
                      <a:pt x="28342" y="7911"/>
                    </a:lnTo>
                    <a:close/>
                  </a:path>
                </a:pathLst>
              </a:custGeom>
              <a:solidFill>
                <a:srgbClr val="CBD2D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29" name="Group 1128">
              <a:extLst>
                <a:ext uri="{FF2B5EF4-FFF2-40B4-BE49-F238E27FC236}">
                  <a16:creationId xmlns:a16="http://schemas.microsoft.com/office/drawing/2014/main" id="{4C69BCC7-BAC1-C117-846F-4FE678EC75CC}"/>
                </a:ext>
              </a:extLst>
            </p:cNvPr>
            <p:cNvGrpSpPr/>
            <p:nvPr/>
          </p:nvGrpSpPr>
          <p:grpSpPr>
            <a:xfrm>
              <a:off x="7286117" y="2659416"/>
              <a:ext cx="2773908" cy="1863862"/>
              <a:chOff x="5510521" y="6994986"/>
              <a:chExt cx="2773908" cy="1863862"/>
            </a:xfrm>
          </p:grpSpPr>
          <p:sp>
            <p:nvSpPr>
              <p:cNvPr id="1130" name="Freeform: Shape 9513">
                <a:extLst>
                  <a:ext uri="{FF2B5EF4-FFF2-40B4-BE49-F238E27FC236}">
                    <a16:creationId xmlns:a16="http://schemas.microsoft.com/office/drawing/2014/main" id="{97BAA833-5930-A690-0510-527889DE5694}"/>
                  </a:ext>
                </a:extLst>
              </p:cNvPr>
              <p:cNvSpPr/>
              <p:nvPr/>
            </p:nvSpPr>
            <p:spPr>
              <a:xfrm flipH="1">
                <a:off x="7864525" y="7053099"/>
                <a:ext cx="60921" cy="204647"/>
              </a:xfrm>
              <a:custGeom>
                <a:avLst/>
                <a:gdLst>
                  <a:gd name="connsiteX0" fmla="*/ 0 w 18574"/>
                  <a:gd name="connsiteY0" fmla="*/ 52007 h 56686"/>
                  <a:gd name="connsiteX1" fmla="*/ 0 w 18574"/>
                  <a:gd name="connsiteY1" fmla="*/ 52007 h 56686"/>
                  <a:gd name="connsiteX2" fmla="*/ 482 w 18574"/>
                  <a:gd name="connsiteY2" fmla="*/ 19881 h 56686"/>
                  <a:gd name="connsiteX3" fmla="*/ 5572 w 18574"/>
                  <a:gd name="connsiteY3" fmla="*/ 0 h 56686"/>
                  <a:gd name="connsiteX4" fmla="*/ 14102 w 18574"/>
                  <a:gd name="connsiteY4" fmla="*/ 138 h 56686"/>
                  <a:gd name="connsiteX5" fmla="*/ 18574 w 18574"/>
                  <a:gd name="connsiteY5" fmla="*/ 20225 h 56686"/>
                  <a:gd name="connsiteX6" fmla="*/ 18092 w 18574"/>
                  <a:gd name="connsiteY6" fmla="*/ 52970 h 56686"/>
                  <a:gd name="connsiteX7" fmla="*/ 17955 w 18574"/>
                  <a:gd name="connsiteY7" fmla="*/ 52970 h 56686"/>
                  <a:gd name="connsiteX8" fmla="*/ 15409 w 18574"/>
                  <a:gd name="connsiteY8" fmla="*/ 55446 h 56686"/>
                  <a:gd name="connsiteX9" fmla="*/ 2683 w 18574"/>
                  <a:gd name="connsiteY9" fmla="*/ 55240 h 56686"/>
                  <a:gd name="connsiteX10" fmla="*/ 206 w 18574"/>
                  <a:gd name="connsiteY10" fmla="*/ 52694 h 56686"/>
                  <a:gd name="connsiteX11" fmla="*/ 69 w 18574"/>
                  <a:gd name="connsiteY11" fmla="*/ 52694 h 56686"/>
                  <a:gd name="connsiteX12" fmla="*/ 69 w 18574"/>
                  <a:gd name="connsiteY12" fmla="*/ 52075 h 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4" h="56686">
                    <a:moveTo>
                      <a:pt x="0" y="52007"/>
                    </a:moveTo>
                    <a:lnTo>
                      <a:pt x="0" y="52007"/>
                    </a:lnTo>
                    <a:cubicBezTo>
                      <a:pt x="0" y="52007"/>
                      <a:pt x="482" y="19881"/>
                      <a:pt x="482" y="19881"/>
                    </a:cubicBezTo>
                    <a:cubicBezTo>
                      <a:pt x="688" y="16441"/>
                      <a:pt x="5572" y="0"/>
                      <a:pt x="5572" y="0"/>
                    </a:cubicBezTo>
                    <a:lnTo>
                      <a:pt x="14102" y="138"/>
                    </a:lnTo>
                    <a:cubicBezTo>
                      <a:pt x="14102" y="138"/>
                      <a:pt x="18643" y="16028"/>
                      <a:pt x="18574" y="20225"/>
                    </a:cubicBezTo>
                    <a:lnTo>
                      <a:pt x="18092" y="52970"/>
                    </a:lnTo>
                    <a:lnTo>
                      <a:pt x="17955" y="52970"/>
                    </a:lnTo>
                    <a:cubicBezTo>
                      <a:pt x="17680" y="53864"/>
                      <a:pt x="16854" y="54758"/>
                      <a:pt x="15409" y="55446"/>
                    </a:cubicBezTo>
                    <a:cubicBezTo>
                      <a:pt x="11832" y="57166"/>
                      <a:pt x="6191" y="57097"/>
                      <a:pt x="2683" y="55240"/>
                    </a:cubicBezTo>
                    <a:cubicBezTo>
                      <a:pt x="1238" y="54483"/>
                      <a:pt x="413" y="53589"/>
                      <a:pt x="206" y="52694"/>
                    </a:cubicBezTo>
                    <a:lnTo>
                      <a:pt x="69" y="52694"/>
                    </a:lnTo>
                    <a:cubicBezTo>
                      <a:pt x="69" y="52694"/>
                      <a:pt x="69" y="52075"/>
                      <a:pt x="69" y="52075"/>
                    </a:cubicBezTo>
                    <a:close/>
                  </a:path>
                </a:pathLst>
              </a:custGeom>
              <a:solidFill>
                <a:srgbClr val="A7646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31" name="Freeform: Shape 9514">
                <a:extLst>
                  <a:ext uri="{FF2B5EF4-FFF2-40B4-BE49-F238E27FC236}">
                    <a16:creationId xmlns:a16="http://schemas.microsoft.com/office/drawing/2014/main" id="{2A0EA9F2-DF62-8B76-45E5-AA8F198C692C}"/>
                  </a:ext>
                </a:extLst>
              </p:cNvPr>
              <p:cNvSpPr/>
              <p:nvPr/>
            </p:nvSpPr>
            <p:spPr>
              <a:xfrm flipH="1">
                <a:off x="7878967" y="7038445"/>
                <a:ext cx="27978" cy="21733"/>
              </a:xfrm>
              <a:custGeom>
                <a:avLst/>
                <a:gdLst>
                  <a:gd name="connsiteX0" fmla="*/ 0 w 8530"/>
                  <a:gd name="connsiteY0" fmla="*/ 0 h 6020"/>
                  <a:gd name="connsiteX1" fmla="*/ 8530 w 8530"/>
                  <a:gd name="connsiteY1" fmla="*/ 138 h 6020"/>
                  <a:gd name="connsiteX2" fmla="*/ 8530 w 8530"/>
                  <a:gd name="connsiteY2" fmla="*/ 4127 h 6020"/>
                  <a:gd name="connsiteX3" fmla="*/ 8461 w 8530"/>
                  <a:gd name="connsiteY3" fmla="*/ 4127 h 6020"/>
                  <a:gd name="connsiteX4" fmla="*/ 7223 w 8530"/>
                  <a:gd name="connsiteY4" fmla="*/ 5435 h 6020"/>
                  <a:gd name="connsiteX5" fmla="*/ 1170 w 8530"/>
                  <a:gd name="connsiteY5" fmla="*/ 5366 h 6020"/>
                  <a:gd name="connsiteX6" fmla="*/ 0 w 8530"/>
                  <a:gd name="connsiteY6" fmla="*/ 4059 h 6020"/>
                  <a:gd name="connsiteX7" fmla="*/ 0 w 8530"/>
                  <a:gd name="connsiteY7" fmla="*/ 4059 h 6020"/>
                  <a:gd name="connsiteX8" fmla="*/ 0 w 8530"/>
                  <a:gd name="connsiteY8" fmla="*/ 69 h 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0" h="6020">
                    <a:moveTo>
                      <a:pt x="0" y="0"/>
                    </a:moveTo>
                    <a:lnTo>
                      <a:pt x="8530" y="138"/>
                    </a:lnTo>
                    <a:lnTo>
                      <a:pt x="8530" y="4127"/>
                    </a:lnTo>
                    <a:lnTo>
                      <a:pt x="8461" y="4127"/>
                    </a:lnTo>
                    <a:cubicBezTo>
                      <a:pt x="8393" y="4609"/>
                      <a:pt x="7980" y="5022"/>
                      <a:pt x="7223" y="5435"/>
                    </a:cubicBezTo>
                    <a:cubicBezTo>
                      <a:pt x="5572" y="6260"/>
                      <a:pt x="2820" y="6191"/>
                      <a:pt x="1170" y="5366"/>
                    </a:cubicBezTo>
                    <a:cubicBezTo>
                      <a:pt x="482" y="5022"/>
                      <a:pt x="69" y="4540"/>
                      <a:pt x="0" y="4059"/>
                    </a:cubicBezTo>
                    <a:lnTo>
                      <a:pt x="0" y="4059"/>
                    </a:lnTo>
                    <a:cubicBezTo>
                      <a:pt x="0" y="4059"/>
                      <a:pt x="0" y="69"/>
                      <a:pt x="0" y="69"/>
                    </a:cubicBezTo>
                    <a:close/>
                  </a:path>
                </a:pathLst>
              </a:custGeom>
              <a:solidFill>
                <a:srgbClr val="E6C14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32" name="Freeform: Shape 9515">
                <a:extLst>
                  <a:ext uri="{FF2B5EF4-FFF2-40B4-BE49-F238E27FC236}">
                    <a16:creationId xmlns:a16="http://schemas.microsoft.com/office/drawing/2014/main" id="{57311E31-944D-BD07-AEA9-3A6AF95350A9}"/>
                  </a:ext>
                </a:extLst>
              </p:cNvPr>
              <p:cNvSpPr/>
              <p:nvPr/>
            </p:nvSpPr>
            <p:spPr>
              <a:xfrm flipH="1">
                <a:off x="7878967" y="7031366"/>
                <a:ext cx="27978" cy="15404"/>
              </a:xfrm>
              <a:custGeom>
                <a:avLst/>
                <a:gdLst>
                  <a:gd name="connsiteX0" fmla="*/ 1238 w 8530"/>
                  <a:gd name="connsiteY0" fmla="*/ 586 h 4267"/>
                  <a:gd name="connsiteX1" fmla="*/ 7292 w 8530"/>
                  <a:gd name="connsiteY1" fmla="*/ 655 h 4267"/>
                  <a:gd name="connsiteX2" fmla="*/ 7292 w 8530"/>
                  <a:gd name="connsiteY2" fmla="*/ 3681 h 4267"/>
                  <a:gd name="connsiteX3" fmla="*/ 1238 w 8530"/>
                  <a:gd name="connsiteY3" fmla="*/ 3613 h 4267"/>
                  <a:gd name="connsiteX4" fmla="*/ 1238 w 8530"/>
                  <a:gd name="connsiteY4" fmla="*/ 586 h 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4267">
                    <a:moveTo>
                      <a:pt x="1238" y="586"/>
                    </a:moveTo>
                    <a:cubicBezTo>
                      <a:pt x="2889" y="-240"/>
                      <a:pt x="5641" y="-171"/>
                      <a:pt x="7292" y="655"/>
                    </a:cubicBezTo>
                    <a:cubicBezTo>
                      <a:pt x="8943" y="1480"/>
                      <a:pt x="8943" y="2856"/>
                      <a:pt x="7292" y="3681"/>
                    </a:cubicBezTo>
                    <a:cubicBezTo>
                      <a:pt x="5641" y="4507"/>
                      <a:pt x="2889" y="4438"/>
                      <a:pt x="1238" y="3613"/>
                    </a:cubicBezTo>
                    <a:cubicBezTo>
                      <a:pt x="-413" y="2787"/>
                      <a:pt x="-413" y="1411"/>
                      <a:pt x="1238" y="586"/>
                    </a:cubicBezTo>
                    <a:close/>
                  </a:path>
                </a:pathLst>
              </a:custGeom>
              <a:solidFill>
                <a:srgbClr val="E5EFC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33" name="Freeform: Shape 9516">
                <a:extLst>
                  <a:ext uri="{FF2B5EF4-FFF2-40B4-BE49-F238E27FC236}">
                    <a16:creationId xmlns:a16="http://schemas.microsoft.com/office/drawing/2014/main" id="{FEF412E6-ACF9-0482-BF7B-1DFA0440F0B7}"/>
                  </a:ext>
                </a:extLst>
              </p:cNvPr>
              <p:cNvSpPr/>
              <p:nvPr/>
            </p:nvSpPr>
            <p:spPr>
              <a:xfrm flipH="1">
                <a:off x="7864977" y="7141264"/>
                <a:ext cx="60015" cy="86182"/>
              </a:xfrm>
              <a:custGeom>
                <a:avLst/>
                <a:gdLst>
                  <a:gd name="connsiteX0" fmla="*/ 0 w 18298"/>
                  <a:gd name="connsiteY0" fmla="*/ 19193 h 23872"/>
                  <a:gd name="connsiteX1" fmla="*/ 275 w 18298"/>
                  <a:gd name="connsiteY1" fmla="*/ 0 h 23872"/>
                  <a:gd name="connsiteX2" fmla="*/ 2889 w 18298"/>
                  <a:gd name="connsiteY2" fmla="*/ 3233 h 23872"/>
                  <a:gd name="connsiteX3" fmla="*/ 15616 w 18298"/>
                  <a:gd name="connsiteY3" fmla="*/ 3440 h 23872"/>
                  <a:gd name="connsiteX4" fmla="*/ 18299 w 18298"/>
                  <a:gd name="connsiteY4" fmla="*/ 275 h 23872"/>
                  <a:gd name="connsiteX5" fmla="*/ 18023 w 18298"/>
                  <a:gd name="connsiteY5" fmla="*/ 19468 h 23872"/>
                  <a:gd name="connsiteX6" fmla="*/ 18023 w 18298"/>
                  <a:gd name="connsiteY6" fmla="*/ 19468 h 23872"/>
                  <a:gd name="connsiteX7" fmla="*/ 15340 w 18298"/>
                  <a:gd name="connsiteY7" fmla="*/ 22632 h 23872"/>
                  <a:gd name="connsiteX8" fmla="*/ 2614 w 18298"/>
                  <a:gd name="connsiteY8" fmla="*/ 22426 h 23872"/>
                  <a:gd name="connsiteX9" fmla="*/ 0 w 18298"/>
                  <a:gd name="connsiteY9" fmla="*/ 19193 h 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98" h="23872">
                    <a:moveTo>
                      <a:pt x="0" y="19193"/>
                    </a:moveTo>
                    <a:lnTo>
                      <a:pt x="275" y="0"/>
                    </a:lnTo>
                    <a:cubicBezTo>
                      <a:pt x="275" y="1169"/>
                      <a:pt x="1101" y="2339"/>
                      <a:pt x="2889" y="3233"/>
                    </a:cubicBezTo>
                    <a:cubicBezTo>
                      <a:pt x="6398" y="5022"/>
                      <a:pt x="12107" y="5159"/>
                      <a:pt x="15616" y="3440"/>
                    </a:cubicBezTo>
                    <a:cubicBezTo>
                      <a:pt x="17404" y="2614"/>
                      <a:pt x="18299" y="1445"/>
                      <a:pt x="18299" y="275"/>
                    </a:cubicBezTo>
                    <a:lnTo>
                      <a:pt x="18023" y="19468"/>
                    </a:lnTo>
                    <a:lnTo>
                      <a:pt x="18023" y="19468"/>
                    </a:lnTo>
                    <a:cubicBezTo>
                      <a:pt x="18023" y="20638"/>
                      <a:pt x="17129" y="21738"/>
                      <a:pt x="15340" y="22632"/>
                    </a:cubicBezTo>
                    <a:cubicBezTo>
                      <a:pt x="11763" y="24352"/>
                      <a:pt x="6122" y="24283"/>
                      <a:pt x="2614" y="22426"/>
                    </a:cubicBezTo>
                    <a:cubicBezTo>
                      <a:pt x="894" y="21532"/>
                      <a:pt x="0" y="20362"/>
                      <a:pt x="0" y="19193"/>
                    </a:cubicBezTo>
                    <a:close/>
                  </a:path>
                </a:pathLst>
              </a:custGeom>
              <a:solidFill>
                <a:srgbClr val="E491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34" name="Freeform: Shape 9517">
                <a:extLst>
                  <a:ext uri="{FF2B5EF4-FFF2-40B4-BE49-F238E27FC236}">
                    <a16:creationId xmlns:a16="http://schemas.microsoft.com/office/drawing/2014/main" id="{D7946A40-76E3-D9C7-145F-2CAF815BF819}"/>
                  </a:ext>
                </a:extLst>
              </p:cNvPr>
              <p:cNvSpPr/>
              <p:nvPr/>
            </p:nvSpPr>
            <p:spPr>
              <a:xfrm flipH="1">
                <a:off x="8061505" y="7061294"/>
                <a:ext cx="43095" cy="94869"/>
              </a:xfrm>
              <a:custGeom>
                <a:avLst/>
                <a:gdLst>
                  <a:gd name="connsiteX0" fmla="*/ 0 w 13139"/>
                  <a:gd name="connsiteY0" fmla="*/ 10456 h 26278"/>
                  <a:gd name="connsiteX1" fmla="*/ 1238 w 13139"/>
                  <a:gd name="connsiteY1" fmla="*/ 26278 h 26278"/>
                  <a:gd name="connsiteX2" fmla="*/ 13139 w 13139"/>
                  <a:gd name="connsiteY2" fmla="*/ 15822 h 26278"/>
                  <a:gd name="connsiteX3" fmla="*/ 11901 w 13139"/>
                  <a:gd name="connsiteY3" fmla="*/ 0 h 26278"/>
                  <a:gd name="connsiteX4" fmla="*/ 0 w 13139"/>
                  <a:gd name="connsiteY4" fmla="*/ 10456 h 26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9" h="26278">
                    <a:moveTo>
                      <a:pt x="0" y="10456"/>
                    </a:moveTo>
                    <a:lnTo>
                      <a:pt x="1238" y="26278"/>
                    </a:lnTo>
                    <a:lnTo>
                      <a:pt x="13139" y="15822"/>
                    </a:lnTo>
                    <a:lnTo>
                      <a:pt x="11901" y="0"/>
                    </a:lnTo>
                    <a:lnTo>
                      <a:pt x="0" y="10456"/>
                    </a:lnTo>
                    <a:close/>
                  </a:path>
                </a:pathLst>
              </a:custGeom>
              <a:solidFill>
                <a:srgbClr val="F0D4D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35" name="Freeform: Shape 9518">
                <a:extLst>
                  <a:ext uri="{FF2B5EF4-FFF2-40B4-BE49-F238E27FC236}">
                    <a16:creationId xmlns:a16="http://schemas.microsoft.com/office/drawing/2014/main" id="{DFD004AC-37FE-49EA-FC44-55ADE65B79C9}"/>
                  </a:ext>
                </a:extLst>
              </p:cNvPr>
              <p:cNvSpPr/>
              <p:nvPr/>
            </p:nvSpPr>
            <p:spPr>
              <a:xfrm flipH="1">
                <a:off x="8065565" y="6994986"/>
                <a:ext cx="187048" cy="104056"/>
              </a:xfrm>
              <a:custGeom>
                <a:avLst/>
                <a:gdLst>
                  <a:gd name="connsiteX0" fmla="*/ 11901 w 57028"/>
                  <a:gd name="connsiteY0" fmla="*/ 0 h 28823"/>
                  <a:gd name="connsiteX1" fmla="*/ 0 w 57028"/>
                  <a:gd name="connsiteY1" fmla="*/ 10456 h 28823"/>
                  <a:gd name="connsiteX2" fmla="*/ 45127 w 57028"/>
                  <a:gd name="connsiteY2" fmla="*/ 28824 h 28823"/>
                  <a:gd name="connsiteX3" fmla="*/ 57028 w 57028"/>
                  <a:gd name="connsiteY3" fmla="*/ 18367 h 28823"/>
                  <a:gd name="connsiteX4" fmla="*/ 11901 w 57028"/>
                  <a:gd name="connsiteY4" fmla="*/ 0 h 2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8" h="28823">
                    <a:moveTo>
                      <a:pt x="11901" y="0"/>
                    </a:moveTo>
                    <a:lnTo>
                      <a:pt x="0" y="10456"/>
                    </a:lnTo>
                    <a:lnTo>
                      <a:pt x="45127" y="28824"/>
                    </a:lnTo>
                    <a:lnTo>
                      <a:pt x="57028" y="18367"/>
                    </a:lnTo>
                    <a:lnTo>
                      <a:pt x="11901" y="0"/>
                    </a:lnTo>
                    <a:close/>
                  </a:path>
                </a:pathLst>
              </a:custGeom>
              <a:solidFill>
                <a:srgbClr val="A7686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36" name="Freeform: Shape 9519">
                <a:extLst>
                  <a:ext uri="{FF2B5EF4-FFF2-40B4-BE49-F238E27FC236}">
                    <a16:creationId xmlns:a16="http://schemas.microsoft.com/office/drawing/2014/main" id="{08DD960E-1DF2-0F05-F65A-D913D7EB8399}"/>
                  </a:ext>
                </a:extLst>
              </p:cNvPr>
              <p:cNvSpPr/>
              <p:nvPr/>
            </p:nvSpPr>
            <p:spPr>
              <a:xfrm flipH="1">
                <a:off x="8159880" y="7026031"/>
                <a:ext cx="30235" cy="27564"/>
              </a:xfrm>
              <a:custGeom>
                <a:avLst/>
                <a:gdLst>
                  <a:gd name="connsiteX0" fmla="*/ 8186 w 9218"/>
                  <a:gd name="connsiteY0" fmla="*/ 0 h 7635"/>
                  <a:gd name="connsiteX1" fmla="*/ 0 w 9218"/>
                  <a:gd name="connsiteY1" fmla="*/ 7154 h 7635"/>
                  <a:gd name="connsiteX2" fmla="*/ 1101 w 9218"/>
                  <a:gd name="connsiteY2" fmla="*/ 7636 h 7635"/>
                  <a:gd name="connsiteX3" fmla="*/ 9218 w 9218"/>
                  <a:gd name="connsiteY3" fmla="*/ 482 h 7635"/>
                  <a:gd name="connsiteX4" fmla="*/ 8186 w 9218"/>
                  <a:gd name="connsiteY4" fmla="*/ 0 h 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635">
                    <a:moveTo>
                      <a:pt x="8186" y="0"/>
                    </a:moveTo>
                    <a:lnTo>
                      <a:pt x="0" y="7154"/>
                    </a:lnTo>
                    <a:lnTo>
                      <a:pt x="1101" y="7636"/>
                    </a:lnTo>
                    <a:lnTo>
                      <a:pt x="9218" y="482"/>
                    </a:lnTo>
                    <a:lnTo>
                      <a:pt x="8186"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37" name="Freeform: Shape 9520">
                <a:extLst>
                  <a:ext uri="{FF2B5EF4-FFF2-40B4-BE49-F238E27FC236}">
                    <a16:creationId xmlns:a16="http://schemas.microsoft.com/office/drawing/2014/main" id="{5B855358-EFE6-19EF-C155-9F56AE63E407}"/>
                  </a:ext>
                </a:extLst>
              </p:cNvPr>
              <p:cNvSpPr/>
              <p:nvPr/>
            </p:nvSpPr>
            <p:spPr>
              <a:xfrm flipH="1">
                <a:off x="8167552" y="7022799"/>
                <a:ext cx="30235" cy="27317"/>
              </a:xfrm>
              <a:custGeom>
                <a:avLst/>
                <a:gdLst>
                  <a:gd name="connsiteX0" fmla="*/ 8117 w 9218"/>
                  <a:gd name="connsiteY0" fmla="*/ 0 h 7567"/>
                  <a:gd name="connsiteX1" fmla="*/ 0 w 9218"/>
                  <a:gd name="connsiteY1" fmla="*/ 7086 h 7567"/>
                  <a:gd name="connsiteX2" fmla="*/ 1032 w 9218"/>
                  <a:gd name="connsiteY2" fmla="*/ 7567 h 7567"/>
                  <a:gd name="connsiteX3" fmla="*/ 9218 w 9218"/>
                  <a:gd name="connsiteY3" fmla="*/ 413 h 7567"/>
                  <a:gd name="connsiteX4" fmla="*/ 8117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7" y="0"/>
                    </a:moveTo>
                    <a:lnTo>
                      <a:pt x="0" y="7086"/>
                    </a:lnTo>
                    <a:lnTo>
                      <a:pt x="1032" y="7567"/>
                    </a:lnTo>
                    <a:lnTo>
                      <a:pt x="9218" y="413"/>
                    </a:lnTo>
                    <a:lnTo>
                      <a:pt x="8117"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38" name="Freeform: Shape 9521">
                <a:extLst>
                  <a:ext uri="{FF2B5EF4-FFF2-40B4-BE49-F238E27FC236}">
                    <a16:creationId xmlns:a16="http://schemas.microsoft.com/office/drawing/2014/main" id="{C698C6A2-7EBC-DF6F-5668-9EE56EEEC252}"/>
                  </a:ext>
                </a:extLst>
              </p:cNvPr>
              <p:cNvSpPr/>
              <p:nvPr/>
            </p:nvSpPr>
            <p:spPr>
              <a:xfrm flipH="1">
                <a:off x="8175223" y="7019322"/>
                <a:ext cx="30235" cy="27317"/>
              </a:xfrm>
              <a:custGeom>
                <a:avLst/>
                <a:gdLst>
                  <a:gd name="connsiteX0" fmla="*/ 8118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8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8" y="0"/>
                    </a:moveTo>
                    <a:lnTo>
                      <a:pt x="0" y="7154"/>
                    </a:lnTo>
                    <a:lnTo>
                      <a:pt x="1032" y="7567"/>
                    </a:lnTo>
                    <a:lnTo>
                      <a:pt x="9218" y="413"/>
                    </a:lnTo>
                    <a:lnTo>
                      <a:pt x="8118"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39" name="Freeform: Shape 9522">
                <a:extLst>
                  <a:ext uri="{FF2B5EF4-FFF2-40B4-BE49-F238E27FC236}">
                    <a16:creationId xmlns:a16="http://schemas.microsoft.com/office/drawing/2014/main" id="{E23F38A8-CD9F-D200-A9DA-1B5C454BFC40}"/>
                  </a:ext>
                </a:extLst>
              </p:cNvPr>
              <p:cNvSpPr/>
              <p:nvPr/>
            </p:nvSpPr>
            <p:spPr>
              <a:xfrm flipH="1">
                <a:off x="8183118" y="7015845"/>
                <a:ext cx="30235" cy="27317"/>
              </a:xfrm>
              <a:custGeom>
                <a:avLst/>
                <a:gdLst>
                  <a:gd name="connsiteX0" fmla="*/ 8186 w 9218"/>
                  <a:gd name="connsiteY0" fmla="*/ 0 h 7567"/>
                  <a:gd name="connsiteX1" fmla="*/ 0 w 9218"/>
                  <a:gd name="connsiteY1" fmla="*/ 7154 h 7567"/>
                  <a:gd name="connsiteX2" fmla="*/ 1101 w 9218"/>
                  <a:gd name="connsiteY2" fmla="*/ 7567 h 7567"/>
                  <a:gd name="connsiteX3" fmla="*/ 9218 w 9218"/>
                  <a:gd name="connsiteY3" fmla="*/ 413 h 7567"/>
                  <a:gd name="connsiteX4" fmla="*/ 8186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86" y="0"/>
                    </a:moveTo>
                    <a:lnTo>
                      <a:pt x="0" y="7154"/>
                    </a:lnTo>
                    <a:lnTo>
                      <a:pt x="1101" y="7567"/>
                    </a:lnTo>
                    <a:lnTo>
                      <a:pt x="9218" y="413"/>
                    </a:lnTo>
                    <a:lnTo>
                      <a:pt x="8186"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40" name="Freeform: Shape 9523">
                <a:extLst>
                  <a:ext uri="{FF2B5EF4-FFF2-40B4-BE49-F238E27FC236}">
                    <a16:creationId xmlns:a16="http://schemas.microsoft.com/office/drawing/2014/main" id="{79B84E87-E689-CBC8-F005-7A3B8CB69D2E}"/>
                  </a:ext>
                </a:extLst>
              </p:cNvPr>
              <p:cNvSpPr/>
              <p:nvPr/>
            </p:nvSpPr>
            <p:spPr>
              <a:xfrm flipH="1">
                <a:off x="8190790" y="7012369"/>
                <a:ext cx="30235" cy="27317"/>
              </a:xfrm>
              <a:custGeom>
                <a:avLst/>
                <a:gdLst>
                  <a:gd name="connsiteX0" fmla="*/ 8117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7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7" y="0"/>
                    </a:moveTo>
                    <a:lnTo>
                      <a:pt x="0" y="7154"/>
                    </a:lnTo>
                    <a:lnTo>
                      <a:pt x="1032" y="7567"/>
                    </a:lnTo>
                    <a:lnTo>
                      <a:pt x="9218" y="413"/>
                    </a:lnTo>
                    <a:lnTo>
                      <a:pt x="8117"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41" name="Freeform: Shape 9524">
                <a:extLst>
                  <a:ext uri="{FF2B5EF4-FFF2-40B4-BE49-F238E27FC236}">
                    <a16:creationId xmlns:a16="http://schemas.microsoft.com/office/drawing/2014/main" id="{25E86B1D-8A22-3F64-DBA9-E3D846157823}"/>
                  </a:ext>
                </a:extLst>
              </p:cNvPr>
              <p:cNvSpPr/>
              <p:nvPr/>
            </p:nvSpPr>
            <p:spPr>
              <a:xfrm flipH="1">
                <a:off x="8198462" y="7008892"/>
                <a:ext cx="30235" cy="27317"/>
              </a:xfrm>
              <a:custGeom>
                <a:avLst/>
                <a:gdLst>
                  <a:gd name="connsiteX0" fmla="*/ 8118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8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8" y="0"/>
                    </a:moveTo>
                    <a:lnTo>
                      <a:pt x="0" y="7154"/>
                    </a:lnTo>
                    <a:lnTo>
                      <a:pt x="1032" y="7567"/>
                    </a:lnTo>
                    <a:lnTo>
                      <a:pt x="9218" y="413"/>
                    </a:lnTo>
                    <a:lnTo>
                      <a:pt x="8118"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42" name="Freeform: Shape 9525">
                <a:extLst>
                  <a:ext uri="{FF2B5EF4-FFF2-40B4-BE49-F238E27FC236}">
                    <a16:creationId xmlns:a16="http://schemas.microsoft.com/office/drawing/2014/main" id="{BB9B9350-A3C0-C7A9-B099-C7EC9A360A08}"/>
                  </a:ext>
                </a:extLst>
              </p:cNvPr>
              <p:cNvSpPr/>
              <p:nvPr/>
            </p:nvSpPr>
            <p:spPr>
              <a:xfrm flipH="1">
                <a:off x="8100539" y="7032733"/>
                <a:ext cx="152074" cy="123428"/>
              </a:xfrm>
              <a:custGeom>
                <a:avLst/>
                <a:gdLst>
                  <a:gd name="connsiteX0" fmla="*/ 0 w 46365"/>
                  <a:gd name="connsiteY0" fmla="*/ 0 h 34189"/>
                  <a:gd name="connsiteX1" fmla="*/ 1238 w 46365"/>
                  <a:gd name="connsiteY1" fmla="*/ 15822 h 34189"/>
                  <a:gd name="connsiteX2" fmla="*/ 46366 w 46365"/>
                  <a:gd name="connsiteY2" fmla="*/ 34189 h 34189"/>
                  <a:gd name="connsiteX3" fmla="*/ 45127 w 46365"/>
                  <a:gd name="connsiteY3" fmla="*/ 18367 h 34189"/>
                  <a:gd name="connsiteX4" fmla="*/ 0 w 46365"/>
                  <a:gd name="connsiteY4" fmla="*/ 0 h 34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5" h="34189">
                    <a:moveTo>
                      <a:pt x="0" y="0"/>
                    </a:moveTo>
                    <a:lnTo>
                      <a:pt x="1238" y="15822"/>
                    </a:lnTo>
                    <a:lnTo>
                      <a:pt x="46366" y="34189"/>
                    </a:lnTo>
                    <a:lnTo>
                      <a:pt x="45127" y="18367"/>
                    </a:lnTo>
                    <a:lnTo>
                      <a:pt x="0" y="0"/>
                    </a:lnTo>
                    <a:close/>
                  </a:path>
                </a:pathLst>
              </a:custGeom>
              <a:solidFill>
                <a:srgbClr val="C77B7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43" name="Freeform: Shape 9526">
                <a:extLst>
                  <a:ext uri="{FF2B5EF4-FFF2-40B4-BE49-F238E27FC236}">
                    <a16:creationId xmlns:a16="http://schemas.microsoft.com/office/drawing/2014/main" id="{88F0BA1A-70A1-E968-C1AE-2AC46BFF009F}"/>
                  </a:ext>
                </a:extLst>
              </p:cNvPr>
              <p:cNvSpPr/>
              <p:nvPr/>
            </p:nvSpPr>
            <p:spPr>
              <a:xfrm flipH="1">
                <a:off x="8130775" y="7054838"/>
                <a:ext cx="91379" cy="78727"/>
              </a:xfrm>
              <a:custGeom>
                <a:avLst/>
                <a:gdLst>
                  <a:gd name="connsiteX0" fmla="*/ 0 w 27860"/>
                  <a:gd name="connsiteY0" fmla="*/ 0 h 21807"/>
                  <a:gd name="connsiteX1" fmla="*/ 825 w 27860"/>
                  <a:gd name="connsiteY1" fmla="*/ 10800 h 21807"/>
                  <a:gd name="connsiteX2" fmla="*/ 27861 w 27860"/>
                  <a:gd name="connsiteY2" fmla="*/ 21807 h 21807"/>
                  <a:gd name="connsiteX3" fmla="*/ 27035 w 27860"/>
                  <a:gd name="connsiteY3" fmla="*/ 11007 h 21807"/>
                  <a:gd name="connsiteX4" fmla="*/ 0 w 27860"/>
                  <a:gd name="connsiteY4" fmla="*/ 0 h 21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0" h="21807">
                    <a:moveTo>
                      <a:pt x="0" y="0"/>
                    </a:moveTo>
                    <a:lnTo>
                      <a:pt x="825" y="10800"/>
                    </a:lnTo>
                    <a:lnTo>
                      <a:pt x="27861" y="21807"/>
                    </a:lnTo>
                    <a:lnTo>
                      <a:pt x="27035" y="11007"/>
                    </a:lnTo>
                    <a:lnTo>
                      <a:pt x="0" y="0"/>
                    </a:lnTo>
                    <a:close/>
                  </a:path>
                </a:pathLst>
              </a:custGeom>
              <a:solidFill>
                <a:srgbClr val="F0D4D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44" name="Freeform: Shape 9527">
                <a:extLst>
                  <a:ext uri="{FF2B5EF4-FFF2-40B4-BE49-F238E27FC236}">
                    <a16:creationId xmlns:a16="http://schemas.microsoft.com/office/drawing/2014/main" id="{F9884B67-4321-2BBE-B20C-817ACA8EF0D6}"/>
                  </a:ext>
                </a:extLst>
              </p:cNvPr>
              <p:cNvSpPr/>
              <p:nvPr/>
            </p:nvSpPr>
            <p:spPr>
              <a:xfrm rot="4070999" flipH="1">
                <a:off x="8064956" y="7104387"/>
                <a:ext cx="27813" cy="11955"/>
              </a:xfrm>
              <a:custGeom>
                <a:avLst/>
                <a:gdLst>
                  <a:gd name="connsiteX0" fmla="*/ 0 w 7704"/>
                  <a:gd name="connsiteY0" fmla="*/ 0 h 3645"/>
                  <a:gd name="connsiteX1" fmla="*/ 7705 w 7704"/>
                  <a:gd name="connsiteY1" fmla="*/ 0 h 3645"/>
                  <a:gd name="connsiteX2" fmla="*/ 7705 w 7704"/>
                  <a:gd name="connsiteY2" fmla="*/ 3646 h 3645"/>
                  <a:gd name="connsiteX3" fmla="*/ 0 w 7704"/>
                  <a:gd name="connsiteY3" fmla="*/ 3646 h 3645"/>
                </a:gdLst>
                <a:ahLst/>
                <a:cxnLst>
                  <a:cxn ang="0">
                    <a:pos x="connsiteX0" y="connsiteY0"/>
                  </a:cxn>
                  <a:cxn ang="0">
                    <a:pos x="connsiteX1" y="connsiteY1"/>
                  </a:cxn>
                  <a:cxn ang="0">
                    <a:pos x="connsiteX2" y="connsiteY2"/>
                  </a:cxn>
                  <a:cxn ang="0">
                    <a:pos x="connsiteX3" y="connsiteY3"/>
                  </a:cxn>
                </a:cxnLst>
                <a:rect l="l" t="t" r="r" b="b"/>
                <a:pathLst>
                  <a:path w="7704" h="3645">
                    <a:moveTo>
                      <a:pt x="0" y="0"/>
                    </a:moveTo>
                    <a:lnTo>
                      <a:pt x="7705" y="0"/>
                    </a:lnTo>
                    <a:lnTo>
                      <a:pt x="7705" y="3646"/>
                    </a:lnTo>
                    <a:lnTo>
                      <a:pt x="0" y="3646"/>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45" name="Freeform: Shape 9528">
                <a:extLst>
                  <a:ext uri="{FF2B5EF4-FFF2-40B4-BE49-F238E27FC236}">
                    <a16:creationId xmlns:a16="http://schemas.microsoft.com/office/drawing/2014/main" id="{E731774A-BE4F-0044-657E-C986D66732A7}"/>
                  </a:ext>
                </a:extLst>
              </p:cNvPr>
              <p:cNvSpPr/>
              <p:nvPr/>
            </p:nvSpPr>
            <p:spPr>
              <a:xfrm flipH="1">
                <a:off x="8075674" y="7095370"/>
                <a:ext cx="15206" cy="26185"/>
              </a:xfrm>
              <a:custGeom>
                <a:avLst/>
                <a:gdLst>
                  <a:gd name="connsiteX0" fmla="*/ 4623 w 4636"/>
                  <a:gd name="connsiteY0" fmla="*/ 1637 h 7253"/>
                  <a:gd name="connsiteX1" fmla="*/ 2559 w 4636"/>
                  <a:gd name="connsiteY1" fmla="*/ 6659 h 7253"/>
                  <a:gd name="connsiteX2" fmla="*/ 2078 w 4636"/>
                  <a:gd name="connsiteY2" fmla="*/ 7002 h 7253"/>
                  <a:gd name="connsiteX3" fmla="*/ 14 w 4636"/>
                  <a:gd name="connsiteY3" fmla="*/ 5627 h 7253"/>
                  <a:gd name="connsiteX4" fmla="*/ 2078 w 4636"/>
                  <a:gd name="connsiteY4" fmla="*/ 605 h 7253"/>
                  <a:gd name="connsiteX5" fmla="*/ 4485 w 4636"/>
                  <a:gd name="connsiteY5" fmla="*/ 1086 h 7253"/>
                  <a:gd name="connsiteX6" fmla="*/ 4554 w 4636"/>
                  <a:gd name="connsiteY6" fmla="*/ 163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 h="7253">
                    <a:moveTo>
                      <a:pt x="4623" y="1637"/>
                    </a:moveTo>
                    <a:cubicBezTo>
                      <a:pt x="4761" y="3288"/>
                      <a:pt x="3866" y="5558"/>
                      <a:pt x="2559" y="6659"/>
                    </a:cubicBezTo>
                    <a:cubicBezTo>
                      <a:pt x="2422" y="6796"/>
                      <a:pt x="2215" y="6934"/>
                      <a:pt x="2078" y="7002"/>
                    </a:cubicBezTo>
                    <a:cubicBezTo>
                      <a:pt x="1046" y="7622"/>
                      <a:pt x="151" y="7071"/>
                      <a:pt x="14" y="5627"/>
                    </a:cubicBezTo>
                    <a:cubicBezTo>
                      <a:pt x="-124" y="3976"/>
                      <a:pt x="771" y="1706"/>
                      <a:pt x="2078" y="605"/>
                    </a:cubicBezTo>
                    <a:cubicBezTo>
                      <a:pt x="3178" y="-358"/>
                      <a:pt x="4210" y="-152"/>
                      <a:pt x="4485" y="1086"/>
                    </a:cubicBezTo>
                    <a:cubicBezTo>
                      <a:pt x="4485" y="1224"/>
                      <a:pt x="4485" y="1430"/>
                      <a:pt x="4554" y="163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46" name="Freeform: Shape 9529">
                <a:extLst>
                  <a:ext uri="{FF2B5EF4-FFF2-40B4-BE49-F238E27FC236}">
                    <a16:creationId xmlns:a16="http://schemas.microsoft.com/office/drawing/2014/main" id="{7A5B8CEF-462D-9E11-D0DB-D56ED08B44DE}"/>
                  </a:ext>
                </a:extLst>
              </p:cNvPr>
              <p:cNvSpPr/>
              <p:nvPr/>
            </p:nvSpPr>
            <p:spPr>
              <a:xfrm flipH="1">
                <a:off x="8065520" y="7100132"/>
                <a:ext cx="15209" cy="26134"/>
              </a:xfrm>
              <a:custGeom>
                <a:avLst/>
                <a:gdLst>
                  <a:gd name="connsiteX0" fmla="*/ 4623 w 4637"/>
                  <a:gd name="connsiteY0" fmla="*/ 1625 h 7239"/>
                  <a:gd name="connsiteX1" fmla="*/ 2559 w 4637"/>
                  <a:gd name="connsiteY1" fmla="*/ 6647 h 7239"/>
                  <a:gd name="connsiteX2" fmla="*/ 14 w 4637"/>
                  <a:gd name="connsiteY2" fmla="*/ 5615 h 7239"/>
                  <a:gd name="connsiteX3" fmla="*/ 2078 w 4637"/>
                  <a:gd name="connsiteY3" fmla="*/ 593 h 7239"/>
                  <a:gd name="connsiteX4" fmla="*/ 4623 w 4637"/>
                  <a:gd name="connsiteY4" fmla="*/ 1625 h 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7239">
                    <a:moveTo>
                      <a:pt x="4623" y="1625"/>
                    </a:moveTo>
                    <a:cubicBezTo>
                      <a:pt x="4761" y="3276"/>
                      <a:pt x="3866" y="5546"/>
                      <a:pt x="2559" y="6647"/>
                    </a:cubicBezTo>
                    <a:cubicBezTo>
                      <a:pt x="1321" y="7747"/>
                      <a:pt x="152" y="7266"/>
                      <a:pt x="14" y="5615"/>
                    </a:cubicBezTo>
                    <a:cubicBezTo>
                      <a:pt x="-124" y="3964"/>
                      <a:pt x="771" y="1694"/>
                      <a:pt x="2078" y="593"/>
                    </a:cubicBezTo>
                    <a:cubicBezTo>
                      <a:pt x="3316" y="-508"/>
                      <a:pt x="4486" y="-26"/>
                      <a:pt x="4623" y="1625"/>
                    </a:cubicBezTo>
                    <a:close/>
                  </a:path>
                </a:pathLst>
              </a:custGeom>
              <a:solidFill>
                <a:srgbClr val="FFFFF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47" name="Freeform: Shape 9530">
                <a:extLst>
                  <a:ext uri="{FF2B5EF4-FFF2-40B4-BE49-F238E27FC236}">
                    <a16:creationId xmlns:a16="http://schemas.microsoft.com/office/drawing/2014/main" id="{92A6B435-054A-39E1-278F-09FA17359074}"/>
                  </a:ext>
                </a:extLst>
              </p:cNvPr>
              <p:cNvSpPr/>
              <p:nvPr/>
            </p:nvSpPr>
            <p:spPr>
              <a:xfrm flipH="1">
                <a:off x="7949137" y="7055085"/>
                <a:ext cx="71299" cy="159253"/>
              </a:xfrm>
              <a:custGeom>
                <a:avLst/>
                <a:gdLst>
                  <a:gd name="connsiteX0" fmla="*/ 21669 w 21738"/>
                  <a:gd name="connsiteY0" fmla="*/ 0 h 44112"/>
                  <a:gd name="connsiteX1" fmla="*/ 21669 w 21738"/>
                  <a:gd name="connsiteY1" fmla="*/ 39486 h 44112"/>
                  <a:gd name="connsiteX2" fmla="*/ 21532 w 21738"/>
                  <a:gd name="connsiteY2" fmla="*/ 39486 h 44112"/>
                  <a:gd name="connsiteX3" fmla="*/ 18505 w 21738"/>
                  <a:gd name="connsiteY3" fmla="*/ 42513 h 44112"/>
                  <a:gd name="connsiteX4" fmla="*/ 3164 w 21738"/>
                  <a:gd name="connsiteY4" fmla="*/ 42513 h 44112"/>
                  <a:gd name="connsiteX5" fmla="*/ 138 w 21738"/>
                  <a:gd name="connsiteY5" fmla="*/ 39486 h 44112"/>
                  <a:gd name="connsiteX6" fmla="*/ 0 w 21738"/>
                  <a:gd name="connsiteY6" fmla="*/ 39486 h 44112"/>
                  <a:gd name="connsiteX7" fmla="*/ 0 w 21738"/>
                  <a:gd name="connsiteY7" fmla="*/ 0 h 44112"/>
                  <a:gd name="connsiteX8" fmla="*/ 21738 w 21738"/>
                  <a:gd name="connsiteY8" fmla="*/ 0 h 4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8" h="44112">
                    <a:moveTo>
                      <a:pt x="21669" y="0"/>
                    </a:moveTo>
                    <a:lnTo>
                      <a:pt x="21669" y="39486"/>
                    </a:lnTo>
                    <a:lnTo>
                      <a:pt x="21532" y="39486"/>
                    </a:lnTo>
                    <a:cubicBezTo>
                      <a:pt x="21188" y="40587"/>
                      <a:pt x="20225" y="41688"/>
                      <a:pt x="18505" y="42513"/>
                    </a:cubicBezTo>
                    <a:cubicBezTo>
                      <a:pt x="14240" y="44646"/>
                      <a:pt x="7361" y="44646"/>
                      <a:pt x="3164" y="42513"/>
                    </a:cubicBezTo>
                    <a:cubicBezTo>
                      <a:pt x="1445" y="41688"/>
                      <a:pt x="413" y="40587"/>
                      <a:pt x="138" y="39486"/>
                    </a:cubicBezTo>
                    <a:lnTo>
                      <a:pt x="0" y="39486"/>
                    </a:lnTo>
                    <a:lnTo>
                      <a:pt x="0" y="0"/>
                    </a:lnTo>
                    <a:lnTo>
                      <a:pt x="21738"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48" name="Freeform: Shape 9531">
                <a:extLst>
                  <a:ext uri="{FF2B5EF4-FFF2-40B4-BE49-F238E27FC236}">
                    <a16:creationId xmlns:a16="http://schemas.microsoft.com/office/drawing/2014/main" id="{76A75439-A1C3-803E-007B-2C49E4873FAD}"/>
                  </a:ext>
                </a:extLst>
              </p:cNvPr>
              <p:cNvSpPr/>
              <p:nvPr/>
            </p:nvSpPr>
            <p:spPr>
              <a:xfrm flipH="1">
                <a:off x="7949563" y="7036398"/>
                <a:ext cx="71214" cy="39362"/>
              </a:xfrm>
              <a:custGeom>
                <a:avLst/>
                <a:gdLst>
                  <a:gd name="connsiteX0" fmla="*/ 3199 w 21712"/>
                  <a:gd name="connsiteY0" fmla="*/ 1599 h 10903"/>
                  <a:gd name="connsiteX1" fmla="*/ 18539 w 21712"/>
                  <a:gd name="connsiteY1" fmla="*/ 1599 h 10903"/>
                  <a:gd name="connsiteX2" fmla="*/ 18539 w 21712"/>
                  <a:gd name="connsiteY2" fmla="*/ 9304 h 10903"/>
                  <a:gd name="connsiteX3" fmla="*/ 3199 w 21712"/>
                  <a:gd name="connsiteY3" fmla="*/ 9304 h 10903"/>
                  <a:gd name="connsiteX4" fmla="*/ 3199 w 21712"/>
                  <a:gd name="connsiteY4" fmla="*/ 1599 h 1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2" h="10903">
                    <a:moveTo>
                      <a:pt x="3199" y="1599"/>
                    </a:moveTo>
                    <a:cubicBezTo>
                      <a:pt x="7464" y="-533"/>
                      <a:pt x="14343" y="-533"/>
                      <a:pt x="18539" y="1599"/>
                    </a:cubicBezTo>
                    <a:cubicBezTo>
                      <a:pt x="22736" y="3732"/>
                      <a:pt x="22804" y="7172"/>
                      <a:pt x="18539" y="9304"/>
                    </a:cubicBezTo>
                    <a:cubicBezTo>
                      <a:pt x="14274" y="11437"/>
                      <a:pt x="7395" y="11437"/>
                      <a:pt x="3199" y="9304"/>
                    </a:cubicBezTo>
                    <a:cubicBezTo>
                      <a:pt x="-1066" y="7172"/>
                      <a:pt x="-1066" y="3732"/>
                      <a:pt x="3199" y="1599"/>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49" name="Freeform: Shape 9532">
                <a:extLst>
                  <a:ext uri="{FF2B5EF4-FFF2-40B4-BE49-F238E27FC236}">
                    <a16:creationId xmlns:a16="http://schemas.microsoft.com/office/drawing/2014/main" id="{EF4B1D2F-0CF1-CE45-E427-F57BC0BAD45A}"/>
                  </a:ext>
                </a:extLst>
              </p:cNvPr>
              <p:cNvSpPr/>
              <p:nvPr/>
            </p:nvSpPr>
            <p:spPr>
              <a:xfrm flipH="1">
                <a:off x="7949591" y="7080665"/>
                <a:ext cx="71073" cy="114302"/>
              </a:xfrm>
              <a:custGeom>
                <a:avLst/>
                <a:gdLst>
                  <a:gd name="connsiteX0" fmla="*/ 0 w 21669"/>
                  <a:gd name="connsiteY0" fmla="*/ 26210 h 31661"/>
                  <a:gd name="connsiteX1" fmla="*/ 0 w 21669"/>
                  <a:gd name="connsiteY1" fmla="*/ 26210 h 31661"/>
                  <a:gd name="connsiteX2" fmla="*/ 0 w 21669"/>
                  <a:gd name="connsiteY2" fmla="*/ 0 h 31661"/>
                  <a:gd name="connsiteX3" fmla="*/ 3165 w 21669"/>
                  <a:gd name="connsiteY3" fmla="*/ 3852 h 31661"/>
                  <a:gd name="connsiteX4" fmla="*/ 18505 w 21669"/>
                  <a:gd name="connsiteY4" fmla="*/ 3852 h 31661"/>
                  <a:gd name="connsiteX5" fmla="*/ 21670 w 21669"/>
                  <a:gd name="connsiteY5" fmla="*/ 0 h 31661"/>
                  <a:gd name="connsiteX6" fmla="*/ 21670 w 21669"/>
                  <a:gd name="connsiteY6" fmla="*/ 26829 h 31661"/>
                  <a:gd name="connsiteX7" fmla="*/ 21601 w 21669"/>
                  <a:gd name="connsiteY7" fmla="*/ 26829 h 31661"/>
                  <a:gd name="connsiteX8" fmla="*/ 18505 w 21669"/>
                  <a:gd name="connsiteY8" fmla="*/ 30062 h 31661"/>
                  <a:gd name="connsiteX9" fmla="*/ 3165 w 21669"/>
                  <a:gd name="connsiteY9" fmla="*/ 30062 h 31661"/>
                  <a:gd name="connsiteX10" fmla="*/ 69 w 21669"/>
                  <a:gd name="connsiteY10" fmla="*/ 26829 h 31661"/>
                  <a:gd name="connsiteX11" fmla="*/ 0 w 21669"/>
                  <a:gd name="connsiteY11" fmla="*/ 26829 h 31661"/>
                  <a:gd name="connsiteX12" fmla="*/ 0 w 21669"/>
                  <a:gd name="connsiteY12" fmla="*/ 26210 h 3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 h="31661">
                    <a:moveTo>
                      <a:pt x="0" y="26210"/>
                    </a:moveTo>
                    <a:lnTo>
                      <a:pt x="0" y="26210"/>
                    </a:lnTo>
                    <a:lnTo>
                      <a:pt x="0" y="0"/>
                    </a:lnTo>
                    <a:cubicBezTo>
                      <a:pt x="0" y="1376"/>
                      <a:pt x="1032" y="2752"/>
                      <a:pt x="3165" y="3852"/>
                    </a:cubicBezTo>
                    <a:cubicBezTo>
                      <a:pt x="7430" y="5985"/>
                      <a:pt x="14309" y="5985"/>
                      <a:pt x="18505" y="3852"/>
                    </a:cubicBezTo>
                    <a:cubicBezTo>
                      <a:pt x="20638" y="2820"/>
                      <a:pt x="21670" y="1376"/>
                      <a:pt x="21670" y="0"/>
                    </a:cubicBezTo>
                    <a:lnTo>
                      <a:pt x="21670" y="26829"/>
                    </a:lnTo>
                    <a:lnTo>
                      <a:pt x="21601" y="26829"/>
                    </a:lnTo>
                    <a:cubicBezTo>
                      <a:pt x="21325" y="27998"/>
                      <a:pt x="20294" y="29168"/>
                      <a:pt x="18505" y="30062"/>
                    </a:cubicBezTo>
                    <a:cubicBezTo>
                      <a:pt x="14240" y="32195"/>
                      <a:pt x="7361" y="32195"/>
                      <a:pt x="3165" y="30062"/>
                    </a:cubicBezTo>
                    <a:cubicBezTo>
                      <a:pt x="1376" y="29168"/>
                      <a:pt x="344" y="27998"/>
                      <a:pt x="69" y="26829"/>
                    </a:cubicBezTo>
                    <a:lnTo>
                      <a:pt x="0" y="26829"/>
                    </a:lnTo>
                    <a:lnTo>
                      <a:pt x="0" y="2621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50" name="Freeform: Shape 9533">
                <a:extLst>
                  <a:ext uri="{FF2B5EF4-FFF2-40B4-BE49-F238E27FC236}">
                    <a16:creationId xmlns:a16="http://schemas.microsoft.com/office/drawing/2014/main" id="{C74C9F92-F669-061D-0E3B-FD1DE806F7AF}"/>
                  </a:ext>
                </a:extLst>
              </p:cNvPr>
              <p:cNvSpPr/>
              <p:nvPr/>
            </p:nvSpPr>
            <p:spPr>
              <a:xfrm flipH="1">
                <a:off x="7648145" y="7226200"/>
                <a:ext cx="71299" cy="159253"/>
              </a:xfrm>
              <a:custGeom>
                <a:avLst/>
                <a:gdLst>
                  <a:gd name="connsiteX0" fmla="*/ 21669 w 21738"/>
                  <a:gd name="connsiteY0" fmla="*/ 0 h 44112"/>
                  <a:gd name="connsiteX1" fmla="*/ 21669 w 21738"/>
                  <a:gd name="connsiteY1" fmla="*/ 39486 h 44112"/>
                  <a:gd name="connsiteX2" fmla="*/ 21532 w 21738"/>
                  <a:gd name="connsiteY2" fmla="*/ 39486 h 44112"/>
                  <a:gd name="connsiteX3" fmla="*/ 18505 w 21738"/>
                  <a:gd name="connsiteY3" fmla="*/ 42513 h 44112"/>
                  <a:gd name="connsiteX4" fmla="*/ 3164 w 21738"/>
                  <a:gd name="connsiteY4" fmla="*/ 42513 h 44112"/>
                  <a:gd name="connsiteX5" fmla="*/ 138 w 21738"/>
                  <a:gd name="connsiteY5" fmla="*/ 39486 h 44112"/>
                  <a:gd name="connsiteX6" fmla="*/ 0 w 21738"/>
                  <a:gd name="connsiteY6" fmla="*/ 39486 h 44112"/>
                  <a:gd name="connsiteX7" fmla="*/ 0 w 21738"/>
                  <a:gd name="connsiteY7" fmla="*/ 0 h 44112"/>
                  <a:gd name="connsiteX8" fmla="*/ 21738 w 21738"/>
                  <a:gd name="connsiteY8" fmla="*/ 0 h 4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8" h="44112">
                    <a:moveTo>
                      <a:pt x="21669" y="0"/>
                    </a:moveTo>
                    <a:lnTo>
                      <a:pt x="21669" y="39486"/>
                    </a:lnTo>
                    <a:lnTo>
                      <a:pt x="21532" y="39486"/>
                    </a:lnTo>
                    <a:cubicBezTo>
                      <a:pt x="21188" y="40587"/>
                      <a:pt x="20225" y="41688"/>
                      <a:pt x="18505" y="42513"/>
                    </a:cubicBezTo>
                    <a:cubicBezTo>
                      <a:pt x="14240" y="44646"/>
                      <a:pt x="7361" y="44646"/>
                      <a:pt x="3164" y="42513"/>
                    </a:cubicBezTo>
                    <a:cubicBezTo>
                      <a:pt x="1445" y="41688"/>
                      <a:pt x="413" y="40587"/>
                      <a:pt x="138" y="39486"/>
                    </a:cubicBezTo>
                    <a:lnTo>
                      <a:pt x="0" y="39486"/>
                    </a:lnTo>
                    <a:lnTo>
                      <a:pt x="0" y="0"/>
                    </a:lnTo>
                    <a:lnTo>
                      <a:pt x="21738"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51" name="Freeform: Shape 9534">
                <a:extLst>
                  <a:ext uri="{FF2B5EF4-FFF2-40B4-BE49-F238E27FC236}">
                    <a16:creationId xmlns:a16="http://schemas.microsoft.com/office/drawing/2014/main" id="{A1E2F21D-B148-6790-FA15-AC429E2A0F67}"/>
                  </a:ext>
                </a:extLst>
              </p:cNvPr>
              <p:cNvSpPr/>
              <p:nvPr/>
            </p:nvSpPr>
            <p:spPr>
              <a:xfrm flipH="1">
                <a:off x="7648482" y="7207261"/>
                <a:ext cx="71299" cy="39362"/>
              </a:xfrm>
              <a:custGeom>
                <a:avLst/>
                <a:gdLst>
                  <a:gd name="connsiteX0" fmla="*/ 3199 w 21738"/>
                  <a:gd name="connsiteY0" fmla="*/ 1599 h 10903"/>
                  <a:gd name="connsiteX1" fmla="*/ 18539 w 21738"/>
                  <a:gd name="connsiteY1" fmla="*/ 1599 h 10903"/>
                  <a:gd name="connsiteX2" fmla="*/ 18539 w 21738"/>
                  <a:gd name="connsiteY2" fmla="*/ 9304 h 10903"/>
                  <a:gd name="connsiteX3" fmla="*/ 3199 w 21738"/>
                  <a:gd name="connsiteY3" fmla="*/ 9304 h 10903"/>
                  <a:gd name="connsiteX4" fmla="*/ 3199 w 21738"/>
                  <a:gd name="connsiteY4" fmla="*/ 1599 h 1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8" h="10903">
                    <a:moveTo>
                      <a:pt x="3199" y="1599"/>
                    </a:moveTo>
                    <a:cubicBezTo>
                      <a:pt x="7464" y="-533"/>
                      <a:pt x="14343" y="-533"/>
                      <a:pt x="18539" y="1599"/>
                    </a:cubicBezTo>
                    <a:cubicBezTo>
                      <a:pt x="22804" y="3732"/>
                      <a:pt x="22804" y="7172"/>
                      <a:pt x="18539" y="9304"/>
                    </a:cubicBezTo>
                    <a:cubicBezTo>
                      <a:pt x="14274" y="11437"/>
                      <a:pt x="7395" y="11437"/>
                      <a:pt x="3199" y="9304"/>
                    </a:cubicBezTo>
                    <a:cubicBezTo>
                      <a:pt x="-1066" y="7172"/>
                      <a:pt x="-1066" y="3732"/>
                      <a:pt x="3199" y="1599"/>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52" name="Freeform: Shape 9535">
                <a:extLst>
                  <a:ext uri="{FF2B5EF4-FFF2-40B4-BE49-F238E27FC236}">
                    <a16:creationId xmlns:a16="http://schemas.microsoft.com/office/drawing/2014/main" id="{8CF64792-1F7F-320F-942F-8DAE9AEFECA0}"/>
                  </a:ext>
                </a:extLst>
              </p:cNvPr>
              <p:cNvSpPr/>
              <p:nvPr/>
            </p:nvSpPr>
            <p:spPr>
              <a:xfrm flipH="1">
                <a:off x="7648597" y="7251532"/>
                <a:ext cx="71073" cy="114302"/>
              </a:xfrm>
              <a:custGeom>
                <a:avLst/>
                <a:gdLst>
                  <a:gd name="connsiteX0" fmla="*/ 0 w 21669"/>
                  <a:gd name="connsiteY0" fmla="*/ 26210 h 31661"/>
                  <a:gd name="connsiteX1" fmla="*/ 0 w 21669"/>
                  <a:gd name="connsiteY1" fmla="*/ 26210 h 31661"/>
                  <a:gd name="connsiteX2" fmla="*/ 0 w 21669"/>
                  <a:gd name="connsiteY2" fmla="*/ 0 h 31661"/>
                  <a:gd name="connsiteX3" fmla="*/ 3165 w 21669"/>
                  <a:gd name="connsiteY3" fmla="*/ 3852 h 31661"/>
                  <a:gd name="connsiteX4" fmla="*/ 18505 w 21669"/>
                  <a:gd name="connsiteY4" fmla="*/ 3852 h 31661"/>
                  <a:gd name="connsiteX5" fmla="*/ 21670 w 21669"/>
                  <a:gd name="connsiteY5" fmla="*/ 0 h 31661"/>
                  <a:gd name="connsiteX6" fmla="*/ 21670 w 21669"/>
                  <a:gd name="connsiteY6" fmla="*/ 26829 h 31661"/>
                  <a:gd name="connsiteX7" fmla="*/ 21601 w 21669"/>
                  <a:gd name="connsiteY7" fmla="*/ 26829 h 31661"/>
                  <a:gd name="connsiteX8" fmla="*/ 18505 w 21669"/>
                  <a:gd name="connsiteY8" fmla="*/ 30062 h 31661"/>
                  <a:gd name="connsiteX9" fmla="*/ 3165 w 21669"/>
                  <a:gd name="connsiteY9" fmla="*/ 30062 h 31661"/>
                  <a:gd name="connsiteX10" fmla="*/ 69 w 21669"/>
                  <a:gd name="connsiteY10" fmla="*/ 26829 h 31661"/>
                  <a:gd name="connsiteX11" fmla="*/ 0 w 21669"/>
                  <a:gd name="connsiteY11" fmla="*/ 26829 h 31661"/>
                  <a:gd name="connsiteX12" fmla="*/ 0 w 21669"/>
                  <a:gd name="connsiteY12" fmla="*/ 26210 h 3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 h="31661">
                    <a:moveTo>
                      <a:pt x="0" y="26210"/>
                    </a:moveTo>
                    <a:lnTo>
                      <a:pt x="0" y="26210"/>
                    </a:lnTo>
                    <a:lnTo>
                      <a:pt x="0" y="0"/>
                    </a:lnTo>
                    <a:cubicBezTo>
                      <a:pt x="0" y="1376"/>
                      <a:pt x="1032" y="2752"/>
                      <a:pt x="3165" y="3852"/>
                    </a:cubicBezTo>
                    <a:cubicBezTo>
                      <a:pt x="7430" y="5985"/>
                      <a:pt x="14309" y="5985"/>
                      <a:pt x="18505" y="3852"/>
                    </a:cubicBezTo>
                    <a:cubicBezTo>
                      <a:pt x="20638" y="2820"/>
                      <a:pt x="21670" y="1376"/>
                      <a:pt x="21670" y="0"/>
                    </a:cubicBezTo>
                    <a:lnTo>
                      <a:pt x="21670" y="26829"/>
                    </a:lnTo>
                    <a:lnTo>
                      <a:pt x="21601" y="26829"/>
                    </a:lnTo>
                    <a:cubicBezTo>
                      <a:pt x="21325" y="27998"/>
                      <a:pt x="20294" y="29168"/>
                      <a:pt x="18505" y="30062"/>
                    </a:cubicBezTo>
                    <a:cubicBezTo>
                      <a:pt x="14240" y="32195"/>
                      <a:pt x="7361" y="32195"/>
                      <a:pt x="3165" y="30062"/>
                    </a:cubicBezTo>
                    <a:cubicBezTo>
                      <a:pt x="1376" y="29168"/>
                      <a:pt x="344" y="27998"/>
                      <a:pt x="69" y="26829"/>
                    </a:cubicBezTo>
                    <a:lnTo>
                      <a:pt x="0" y="26829"/>
                    </a:lnTo>
                    <a:lnTo>
                      <a:pt x="0" y="2621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53" name="Freeform: Shape 9536">
                <a:extLst>
                  <a:ext uri="{FF2B5EF4-FFF2-40B4-BE49-F238E27FC236}">
                    <a16:creationId xmlns:a16="http://schemas.microsoft.com/office/drawing/2014/main" id="{3717A934-C74C-10EB-C084-DB2E865F92D8}"/>
                  </a:ext>
                </a:extLst>
              </p:cNvPr>
              <p:cNvSpPr/>
              <p:nvPr/>
            </p:nvSpPr>
            <p:spPr>
              <a:xfrm flipH="1">
                <a:off x="7571883" y="7314115"/>
                <a:ext cx="57084" cy="127837"/>
              </a:xfrm>
              <a:custGeom>
                <a:avLst/>
                <a:gdLst>
                  <a:gd name="connsiteX0" fmla="*/ 17404 w 17404"/>
                  <a:gd name="connsiteY0" fmla="*/ 0 h 35410"/>
                  <a:gd name="connsiteX1" fmla="*/ 17404 w 17404"/>
                  <a:gd name="connsiteY1" fmla="*/ 31644 h 35410"/>
                  <a:gd name="connsiteX2" fmla="*/ 17335 w 17404"/>
                  <a:gd name="connsiteY2" fmla="*/ 31644 h 35410"/>
                  <a:gd name="connsiteX3" fmla="*/ 14859 w 17404"/>
                  <a:gd name="connsiteY3" fmla="*/ 34121 h 35410"/>
                  <a:gd name="connsiteX4" fmla="*/ 2545 w 17404"/>
                  <a:gd name="connsiteY4" fmla="*/ 34121 h 35410"/>
                  <a:gd name="connsiteX5" fmla="*/ 69 w 17404"/>
                  <a:gd name="connsiteY5" fmla="*/ 31644 h 35410"/>
                  <a:gd name="connsiteX6" fmla="*/ 0 w 17404"/>
                  <a:gd name="connsiteY6" fmla="*/ 31644 h 35410"/>
                  <a:gd name="connsiteX7" fmla="*/ 0 w 17404"/>
                  <a:gd name="connsiteY7" fmla="*/ 0 h 35410"/>
                  <a:gd name="connsiteX8" fmla="*/ 17404 w 17404"/>
                  <a:gd name="connsiteY8" fmla="*/ 0 h 3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4" h="35410">
                    <a:moveTo>
                      <a:pt x="17404" y="0"/>
                    </a:moveTo>
                    <a:lnTo>
                      <a:pt x="17404" y="31644"/>
                    </a:lnTo>
                    <a:lnTo>
                      <a:pt x="17335" y="31644"/>
                    </a:lnTo>
                    <a:cubicBezTo>
                      <a:pt x="17060" y="32538"/>
                      <a:pt x="16235" y="33433"/>
                      <a:pt x="14859" y="34121"/>
                    </a:cubicBezTo>
                    <a:cubicBezTo>
                      <a:pt x="11488" y="35840"/>
                      <a:pt x="5985" y="35840"/>
                      <a:pt x="2545" y="34121"/>
                    </a:cubicBezTo>
                    <a:cubicBezTo>
                      <a:pt x="1169" y="33433"/>
                      <a:pt x="344" y="32538"/>
                      <a:pt x="69" y="31644"/>
                    </a:cubicBezTo>
                    <a:lnTo>
                      <a:pt x="0" y="31644"/>
                    </a:lnTo>
                    <a:lnTo>
                      <a:pt x="0" y="0"/>
                    </a:lnTo>
                    <a:lnTo>
                      <a:pt x="17404"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54" name="Freeform: Shape 9537">
                <a:extLst>
                  <a:ext uri="{FF2B5EF4-FFF2-40B4-BE49-F238E27FC236}">
                    <a16:creationId xmlns:a16="http://schemas.microsoft.com/office/drawing/2014/main" id="{B5C9997C-16DB-60AE-C92B-C35DFDE90681}"/>
                  </a:ext>
                </a:extLst>
              </p:cNvPr>
              <p:cNvSpPr/>
              <p:nvPr/>
            </p:nvSpPr>
            <p:spPr>
              <a:xfrm flipH="1">
                <a:off x="7571942" y="7299028"/>
                <a:ext cx="56969" cy="31416"/>
              </a:xfrm>
              <a:custGeom>
                <a:avLst/>
                <a:gdLst>
                  <a:gd name="connsiteX0" fmla="*/ 2528 w 17369"/>
                  <a:gd name="connsiteY0" fmla="*/ 1290 h 8702"/>
                  <a:gd name="connsiteX1" fmla="*/ 14842 w 17369"/>
                  <a:gd name="connsiteY1" fmla="*/ 1290 h 8702"/>
                  <a:gd name="connsiteX2" fmla="*/ 14842 w 17369"/>
                  <a:gd name="connsiteY2" fmla="*/ 7412 h 8702"/>
                  <a:gd name="connsiteX3" fmla="*/ 2528 w 17369"/>
                  <a:gd name="connsiteY3" fmla="*/ 7412 h 8702"/>
                  <a:gd name="connsiteX4" fmla="*/ 2528 w 17369"/>
                  <a:gd name="connsiteY4" fmla="*/ 1290 h 8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9" h="8702">
                    <a:moveTo>
                      <a:pt x="2528" y="1290"/>
                    </a:moveTo>
                    <a:cubicBezTo>
                      <a:pt x="5899" y="-430"/>
                      <a:pt x="11402" y="-430"/>
                      <a:pt x="14842" y="1290"/>
                    </a:cubicBezTo>
                    <a:cubicBezTo>
                      <a:pt x="18213" y="3010"/>
                      <a:pt x="18213" y="5761"/>
                      <a:pt x="14842" y="7412"/>
                    </a:cubicBezTo>
                    <a:cubicBezTo>
                      <a:pt x="11471" y="9132"/>
                      <a:pt x="5968" y="9132"/>
                      <a:pt x="2528" y="7412"/>
                    </a:cubicBezTo>
                    <a:cubicBezTo>
                      <a:pt x="-843" y="5693"/>
                      <a:pt x="-843" y="2941"/>
                      <a:pt x="2528" y="1290"/>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55" name="Freeform: Shape 9538">
                <a:extLst>
                  <a:ext uri="{FF2B5EF4-FFF2-40B4-BE49-F238E27FC236}">
                    <a16:creationId xmlns:a16="http://schemas.microsoft.com/office/drawing/2014/main" id="{A1D42A55-FA89-58D1-07DA-081C7D0E0390}"/>
                  </a:ext>
                </a:extLst>
              </p:cNvPr>
              <p:cNvSpPr/>
              <p:nvPr/>
            </p:nvSpPr>
            <p:spPr>
              <a:xfrm flipH="1">
                <a:off x="7571883" y="7334729"/>
                <a:ext cx="57084" cy="91824"/>
              </a:xfrm>
              <a:custGeom>
                <a:avLst/>
                <a:gdLst>
                  <a:gd name="connsiteX0" fmla="*/ 0 w 17404"/>
                  <a:gd name="connsiteY0" fmla="*/ 20981 h 25435"/>
                  <a:gd name="connsiteX1" fmla="*/ 0 w 17404"/>
                  <a:gd name="connsiteY1" fmla="*/ 20981 h 25435"/>
                  <a:gd name="connsiteX2" fmla="*/ 0 w 17404"/>
                  <a:gd name="connsiteY2" fmla="*/ 0 h 25435"/>
                  <a:gd name="connsiteX3" fmla="*/ 2545 w 17404"/>
                  <a:gd name="connsiteY3" fmla="*/ 3096 h 25435"/>
                  <a:gd name="connsiteX4" fmla="*/ 14859 w 17404"/>
                  <a:gd name="connsiteY4" fmla="*/ 3096 h 25435"/>
                  <a:gd name="connsiteX5" fmla="*/ 17404 w 17404"/>
                  <a:gd name="connsiteY5" fmla="*/ 0 h 25435"/>
                  <a:gd name="connsiteX6" fmla="*/ 17404 w 17404"/>
                  <a:gd name="connsiteY6" fmla="*/ 21532 h 25435"/>
                  <a:gd name="connsiteX7" fmla="*/ 17404 w 17404"/>
                  <a:gd name="connsiteY7" fmla="*/ 21532 h 25435"/>
                  <a:gd name="connsiteX8" fmla="*/ 14928 w 17404"/>
                  <a:gd name="connsiteY8" fmla="*/ 24146 h 25435"/>
                  <a:gd name="connsiteX9" fmla="*/ 2614 w 17404"/>
                  <a:gd name="connsiteY9" fmla="*/ 24146 h 25435"/>
                  <a:gd name="connsiteX10" fmla="*/ 138 w 17404"/>
                  <a:gd name="connsiteY10" fmla="*/ 21532 h 25435"/>
                  <a:gd name="connsiteX11" fmla="*/ 138 w 17404"/>
                  <a:gd name="connsiteY11" fmla="*/ 21532 h 25435"/>
                  <a:gd name="connsiteX12" fmla="*/ 138 w 17404"/>
                  <a:gd name="connsiteY12" fmla="*/ 21050 h 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4" h="25435">
                    <a:moveTo>
                      <a:pt x="0" y="20981"/>
                    </a:moveTo>
                    <a:lnTo>
                      <a:pt x="0" y="20981"/>
                    </a:lnTo>
                    <a:lnTo>
                      <a:pt x="0" y="0"/>
                    </a:lnTo>
                    <a:cubicBezTo>
                      <a:pt x="0" y="1101"/>
                      <a:pt x="825" y="2201"/>
                      <a:pt x="2545" y="3096"/>
                    </a:cubicBezTo>
                    <a:cubicBezTo>
                      <a:pt x="5916" y="4815"/>
                      <a:pt x="11419" y="4815"/>
                      <a:pt x="14859" y="3096"/>
                    </a:cubicBezTo>
                    <a:cubicBezTo>
                      <a:pt x="16579" y="2270"/>
                      <a:pt x="17404" y="1101"/>
                      <a:pt x="17404" y="0"/>
                    </a:cubicBezTo>
                    <a:lnTo>
                      <a:pt x="17404" y="21532"/>
                    </a:lnTo>
                    <a:lnTo>
                      <a:pt x="17404" y="21532"/>
                    </a:lnTo>
                    <a:cubicBezTo>
                      <a:pt x="17198" y="22495"/>
                      <a:pt x="16372" y="23389"/>
                      <a:pt x="14928" y="24146"/>
                    </a:cubicBezTo>
                    <a:cubicBezTo>
                      <a:pt x="11557" y="25866"/>
                      <a:pt x="6054" y="25866"/>
                      <a:pt x="2614" y="24146"/>
                    </a:cubicBezTo>
                    <a:cubicBezTo>
                      <a:pt x="1169" y="23389"/>
                      <a:pt x="344" y="22495"/>
                      <a:pt x="138" y="21532"/>
                    </a:cubicBezTo>
                    <a:lnTo>
                      <a:pt x="138" y="21532"/>
                    </a:lnTo>
                    <a:lnTo>
                      <a:pt x="138" y="2105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56" name="Freeform: Shape 9539">
                <a:extLst>
                  <a:ext uri="{FF2B5EF4-FFF2-40B4-BE49-F238E27FC236}">
                    <a16:creationId xmlns:a16="http://schemas.microsoft.com/office/drawing/2014/main" id="{C44724AC-4061-0504-83B6-A58FEEAEF21F}"/>
                  </a:ext>
                </a:extLst>
              </p:cNvPr>
              <p:cNvSpPr/>
              <p:nvPr/>
            </p:nvSpPr>
            <p:spPr>
              <a:xfrm flipH="1">
                <a:off x="7502388" y="7382662"/>
                <a:ext cx="46027" cy="103064"/>
              </a:xfrm>
              <a:custGeom>
                <a:avLst/>
                <a:gdLst>
                  <a:gd name="connsiteX0" fmla="*/ 14033 w 14033"/>
                  <a:gd name="connsiteY0" fmla="*/ 0 h 28548"/>
                  <a:gd name="connsiteX1" fmla="*/ 14033 w 14033"/>
                  <a:gd name="connsiteY1" fmla="*/ 25522 h 28548"/>
                  <a:gd name="connsiteX2" fmla="*/ 13965 w 14033"/>
                  <a:gd name="connsiteY2" fmla="*/ 25522 h 28548"/>
                  <a:gd name="connsiteX3" fmla="*/ 11970 w 14033"/>
                  <a:gd name="connsiteY3" fmla="*/ 27517 h 28548"/>
                  <a:gd name="connsiteX4" fmla="*/ 2064 w 14033"/>
                  <a:gd name="connsiteY4" fmla="*/ 27517 h 28548"/>
                  <a:gd name="connsiteX5" fmla="*/ 69 w 14033"/>
                  <a:gd name="connsiteY5" fmla="*/ 25522 h 28548"/>
                  <a:gd name="connsiteX6" fmla="*/ 0 w 14033"/>
                  <a:gd name="connsiteY6" fmla="*/ 25522 h 28548"/>
                  <a:gd name="connsiteX7" fmla="*/ 0 w 14033"/>
                  <a:gd name="connsiteY7" fmla="*/ 0 h 28548"/>
                  <a:gd name="connsiteX8" fmla="*/ 14033 w 14033"/>
                  <a:gd name="connsiteY8" fmla="*/ 0 h 2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33" h="28548">
                    <a:moveTo>
                      <a:pt x="14033" y="0"/>
                    </a:moveTo>
                    <a:lnTo>
                      <a:pt x="14033" y="25522"/>
                    </a:lnTo>
                    <a:lnTo>
                      <a:pt x="13965" y="25522"/>
                    </a:lnTo>
                    <a:cubicBezTo>
                      <a:pt x="13758" y="26210"/>
                      <a:pt x="13070" y="26966"/>
                      <a:pt x="11970" y="27517"/>
                    </a:cubicBezTo>
                    <a:cubicBezTo>
                      <a:pt x="9218" y="28892"/>
                      <a:pt x="4815" y="28892"/>
                      <a:pt x="2064" y="27517"/>
                    </a:cubicBezTo>
                    <a:cubicBezTo>
                      <a:pt x="963" y="26966"/>
                      <a:pt x="275" y="26278"/>
                      <a:pt x="69" y="25522"/>
                    </a:cubicBezTo>
                    <a:lnTo>
                      <a:pt x="0" y="25522"/>
                    </a:lnTo>
                    <a:lnTo>
                      <a:pt x="0" y="0"/>
                    </a:lnTo>
                    <a:lnTo>
                      <a:pt x="14033"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57" name="Freeform: Shape 9540">
                <a:extLst>
                  <a:ext uri="{FF2B5EF4-FFF2-40B4-BE49-F238E27FC236}">
                    <a16:creationId xmlns:a16="http://schemas.microsoft.com/office/drawing/2014/main" id="{EC917C1C-6AF3-A6BD-C9BF-67A1444A87F2}"/>
                  </a:ext>
                </a:extLst>
              </p:cNvPr>
              <p:cNvSpPr/>
              <p:nvPr/>
            </p:nvSpPr>
            <p:spPr>
              <a:xfrm flipH="1">
                <a:off x="7502388" y="7370492"/>
                <a:ext cx="46027" cy="25329"/>
              </a:xfrm>
              <a:custGeom>
                <a:avLst/>
                <a:gdLst>
                  <a:gd name="connsiteX0" fmla="*/ 2064 w 14033"/>
                  <a:gd name="connsiteY0" fmla="*/ 1032 h 7016"/>
                  <a:gd name="connsiteX1" fmla="*/ 11970 w 14033"/>
                  <a:gd name="connsiteY1" fmla="*/ 1032 h 7016"/>
                  <a:gd name="connsiteX2" fmla="*/ 11970 w 14033"/>
                  <a:gd name="connsiteY2" fmla="*/ 5985 h 7016"/>
                  <a:gd name="connsiteX3" fmla="*/ 2064 w 14033"/>
                  <a:gd name="connsiteY3" fmla="*/ 5985 h 7016"/>
                  <a:gd name="connsiteX4" fmla="*/ 2064 w 14033"/>
                  <a:gd name="connsiteY4" fmla="*/ 1032 h 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3" h="7016">
                    <a:moveTo>
                      <a:pt x="2064" y="1032"/>
                    </a:moveTo>
                    <a:cubicBezTo>
                      <a:pt x="4815" y="-344"/>
                      <a:pt x="9218" y="-344"/>
                      <a:pt x="11970" y="1032"/>
                    </a:cubicBezTo>
                    <a:cubicBezTo>
                      <a:pt x="14721" y="2408"/>
                      <a:pt x="14721" y="4609"/>
                      <a:pt x="11970" y="5985"/>
                    </a:cubicBezTo>
                    <a:cubicBezTo>
                      <a:pt x="9218" y="7361"/>
                      <a:pt x="4815" y="7361"/>
                      <a:pt x="2064" y="5985"/>
                    </a:cubicBezTo>
                    <a:cubicBezTo>
                      <a:pt x="-688" y="4609"/>
                      <a:pt x="-688" y="2408"/>
                      <a:pt x="2064" y="1032"/>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58" name="Freeform: Shape 9541">
                <a:extLst>
                  <a:ext uri="{FF2B5EF4-FFF2-40B4-BE49-F238E27FC236}">
                    <a16:creationId xmlns:a16="http://schemas.microsoft.com/office/drawing/2014/main" id="{4DC6FC34-6737-D45C-1216-2F38B8154856}"/>
                  </a:ext>
                </a:extLst>
              </p:cNvPr>
              <p:cNvSpPr/>
              <p:nvPr/>
            </p:nvSpPr>
            <p:spPr>
              <a:xfrm flipH="1">
                <a:off x="7502388" y="7399052"/>
                <a:ext cx="46027" cy="73760"/>
              </a:xfrm>
              <a:custGeom>
                <a:avLst/>
                <a:gdLst>
                  <a:gd name="connsiteX0" fmla="*/ 0 w 14033"/>
                  <a:gd name="connsiteY0" fmla="*/ 16923 h 20431"/>
                  <a:gd name="connsiteX1" fmla="*/ 0 w 14033"/>
                  <a:gd name="connsiteY1" fmla="*/ 16923 h 20431"/>
                  <a:gd name="connsiteX2" fmla="*/ 0 w 14033"/>
                  <a:gd name="connsiteY2" fmla="*/ 0 h 20431"/>
                  <a:gd name="connsiteX3" fmla="*/ 2064 w 14033"/>
                  <a:gd name="connsiteY3" fmla="*/ 2477 h 20431"/>
                  <a:gd name="connsiteX4" fmla="*/ 11970 w 14033"/>
                  <a:gd name="connsiteY4" fmla="*/ 2477 h 20431"/>
                  <a:gd name="connsiteX5" fmla="*/ 14033 w 14033"/>
                  <a:gd name="connsiteY5" fmla="*/ 0 h 20431"/>
                  <a:gd name="connsiteX6" fmla="*/ 14033 w 14033"/>
                  <a:gd name="connsiteY6" fmla="*/ 17336 h 20431"/>
                  <a:gd name="connsiteX7" fmla="*/ 14033 w 14033"/>
                  <a:gd name="connsiteY7" fmla="*/ 17336 h 20431"/>
                  <a:gd name="connsiteX8" fmla="*/ 12039 w 14033"/>
                  <a:gd name="connsiteY8" fmla="*/ 19399 h 20431"/>
                  <a:gd name="connsiteX9" fmla="*/ 2133 w 14033"/>
                  <a:gd name="connsiteY9" fmla="*/ 19399 h 20431"/>
                  <a:gd name="connsiteX10" fmla="*/ 138 w 14033"/>
                  <a:gd name="connsiteY10" fmla="*/ 17336 h 20431"/>
                  <a:gd name="connsiteX11" fmla="*/ 138 w 14033"/>
                  <a:gd name="connsiteY11" fmla="*/ 17336 h 20431"/>
                  <a:gd name="connsiteX12" fmla="*/ 138 w 14033"/>
                  <a:gd name="connsiteY12" fmla="*/ 16923 h 2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33" h="20431">
                    <a:moveTo>
                      <a:pt x="0" y="16923"/>
                    </a:moveTo>
                    <a:lnTo>
                      <a:pt x="0" y="16923"/>
                    </a:lnTo>
                    <a:lnTo>
                      <a:pt x="0" y="0"/>
                    </a:lnTo>
                    <a:cubicBezTo>
                      <a:pt x="0" y="894"/>
                      <a:pt x="688" y="1789"/>
                      <a:pt x="2064" y="2477"/>
                    </a:cubicBezTo>
                    <a:cubicBezTo>
                      <a:pt x="4815" y="3852"/>
                      <a:pt x="9218" y="3852"/>
                      <a:pt x="11970" y="2477"/>
                    </a:cubicBezTo>
                    <a:cubicBezTo>
                      <a:pt x="13346" y="1789"/>
                      <a:pt x="14033" y="894"/>
                      <a:pt x="14033" y="0"/>
                    </a:cubicBezTo>
                    <a:lnTo>
                      <a:pt x="14033" y="17336"/>
                    </a:lnTo>
                    <a:lnTo>
                      <a:pt x="14033" y="17336"/>
                    </a:lnTo>
                    <a:cubicBezTo>
                      <a:pt x="13896" y="18092"/>
                      <a:pt x="13208" y="18849"/>
                      <a:pt x="12039" y="19399"/>
                    </a:cubicBezTo>
                    <a:cubicBezTo>
                      <a:pt x="9287" y="20775"/>
                      <a:pt x="4884" y="20775"/>
                      <a:pt x="2133" y="19399"/>
                    </a:cubicBezTo>
                    <a:cubicBezTo>
                      <a:pt x="963" y="18780"/>
                      <a:pt x="275" y="18092"/>
                      <a:pt x="138" y="17336"/>
                    </a:cubicBezTo>
                    <a:lnTo>
                      <a:pt x="138" y="17336"/>
                    </a:lnTo>
                    <a:lnTo>
                      <a:pt x="138" y="16923"/>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59" name="Freeform: Shape 9543">
                <a:extLst>
                  <a:ext uri="{FF2B5EF4-FFF2-40B4-BE49-F238E27FC236}">
                    <a16:creationId xmlns:a16="http://schemas.microsoft.com/office/drawing/2014/main" id="{DE218EF8-A259-CDA4-B4EC-560562039006}"/>
                  </a:ext>
                </a:extLst>
              </p:cNvPr>
              <p:cNvSpPr/>
              <p:nvPr/>
            </p:nvSpPr>
            <p:spPr>
              <a:xfrm flipH="1">
                <a:off x="7729825" y="7265934"/>
                <a:ext cx="113493" cy="33773"/>
              </a:xfrm>
              <a:custGeom>
                <a:avLst/>
                <a:gdLst>
                  <a:gd name="connsiteX0" fmla="*/ 0 w 34602"/>
                  <a:gd name="connsiteY0" fmla="*/ 0 h 9355"/>
                  <a:gd name="connsiteX1" fmla="*/ 3646 w 34602"/>
                  <a:gd name="connsiteY1" fmla="*/ 9356 h 9355"/>
                  <a:gd name="connsiteX2" fmla="*/ 31300 w 34602"/>
                  <a:gd name="connsiteY2" fmla="*/ 9356 h 9355"/>
                  <a:gd name="connsiteX3" fmla="*/ 34602 w 34602"/>
                  <a:gd name="connsiteY3" fmla="*/ 1032 h 9355"/>
                  <a:gd name="connsiteX4" fmla="*/ 0 w 34602"/>
                  <a:gd name="connsiteY4" fmla="*/ 0 h 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2" h="9355">
                    <a:moveTo>
                      <a:pt x="0" y="0"/>
                    </a:moveTo>
                    <a:lnTo>
                      <a:pt x="3646" y="9356"/>
                    </a:lnTo>
                    <a:lnTo>
                      <a:pt x="31300" y="9356"/>
                    </a:lnTo>
                    <a:lnTo>
                      <a:pt x="34602" y="1032"/>
                    </a:lnTo>
                    <a:lnTo>
                      <a:pt x="0" y="0"/>
                    </a:lnTo>
                    <a:close/>
                  </a:path>
                </a:pathLst>
              </a:custGeom>
              <a:solidFill>
                <a:srgbClr val="BBA37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60" name="Freeform: Shape 9544">
                <a:extLst>
                  <a:ext uri="{FF2B5EF4-FFF2-40B4-BE49-F238E27FC236}">
                    <a16:creationId xmlns:a16="http://schemas.microsoft.com/office/drawing/2014/main" id="{963CEAC5-E134-3BD0-1909-56878CA43806}"/>
                  </a:ext>
                </a:extLst>
              </p:cNvPr>
              <p:cNvSpPr/>
              <p:nvPr/>
            </p:nvSpPr>
            <p:spPr>
              <a:xfrm flipH="1">
                <a:off x="7758875" y="7207759"/>
                <a:ext cx="54037" cy="29676"/>
              </a:xfrm>
              <a:custGeom>
                <a:avLst/>
                <a:gdLst>
                  <a:gd name="connsiteX0" fmla="*/ 14051 w 16475"/>
                  <a:gd name="connsiteY0" fmla="*/ 1187 h 8220"/>
                  <a:gd name="connsiteX1" fmla="*/ 14051 w 16475"/>
                  <a:gd name="connsiteY1" fmla="*/ 7034 h 8220"/>
                  <a:gd name="connsiteX2" fmla="*/ 2425 w 16475"/>
                  <a:gd name="connsiteY2" fmla="*/ 7034 h 8220"/>
                  <a:gd name="connsiteX3" fmla="*/ 2425 w 16475"/>
                  <a:gd name="connsiteY3" fmla="*/ 1187 h 8220"/>
                  <a:gd name="connsiteX4" fmla="*/ 14051 w 16475"/>
                  <a:gd name="connsiteY4" fmla="*/ 1187 h 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5" h="8220">
                    <a:moveTo>
                      <a:pt x="14051" y="1187"/>
                    </a:moveTo>
                    <a:cubicBezTo>
                      <a:pt x="17284" y="2769"/>
                      <a:pt x="17284" y="5383"/>
                      <a:pt x="14051" y="7034"/>
                    </a:cubicBezTo>
                    <a:cubicBezTo>
                      <a:pt x="10818" y="8616"/>
                      <a:pt x="5658" y="8616"/>
                      <a:pt x="2425" y="7034"/>
                    </a:cubicBezTo>
                    <a:cubicBezTo>
                      <a:pt x="-808" y="5452"/>
                      <a:pt x="-808" y="2838"/>
                      <a:pt x="2425" y="1187"/>
                    </a:cubicBezTo>
                    <a:cubicBezTo>
                      <a:pt x="5658" y="-396"/>
                      <a:pt x="10818" y="-396"/>
                      <a:pt x="14051" y="1187"/>
                    </a:cubicBezTo>
                    <a:close/>
                  </a:path>
                </a:pathLst>
              </a:custGeom>
              <a:solidFill>
                <a:srgbClr val="CCB48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61" name="Freeform: Shape 9545">
                <a:extLst>
                  <a:ext uri="{FF2B5EF4-FFF2-40B4-BE49-F238E27FC236}">
                    <a16:creationId xmlns:a16="http://schemas.microsoft.com/office/drawing/2014/main" id="{7C3D619B-3EC0-3336-4B0A-27D5A31FBA31}"/>
                  </a:ext>
                </a:extLst>
              </p:cNvPr>
              <p:cNvSpPr/>
              <p:nvPr/>
            </p:nvSpPr>
            <p:spPr>
              <a:xfrm flipH="1">
                <a:off x="7739753" y="7269659"/>
                <a:ext cx="92281" cy="50911"/>
              </a:xfrm>
              <a:custGeom>
                <a:avLst/>
                <a:gdLst>
                  <a:gd name="connsiteX0" fmla="*/ 24008 w 28135"/>
                  <a:gd name="connsiteY0" fmla="*/ 2064 h 14102"/>
                  <a:gd name="connsiteX1" fmla="*/ 24008 w 28135"/>
                  <a:gd name="connsiteY1" fmla="*/ 12039 h 14102"/>
                  <a:gd name="connsiteX2" fmla="*/ 4128 w 28135"/>
                  <a:gd name="connsiteY2" fmla="*/ 12039 h 14102"/>
                  <a:gd name="connsiteX3" fmla="*/ 4128 w 28135"/>
                  <a:gd name="connsiteY3" fmla="*/ 2064 h 14102"/>
                  <a:gd name="connsiteX4" fmla="*/ 24008 w 28135"/>
                  <a:gd name="connsiteY4" fmla="*/ 2064 h 1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5" h="14102">
                    <a:moveTo>
                      <a:pt x="24008" y="2064"/>
                    </a:moveTo>
                    <a:cubicBezTo>
                      <a:pt x="29512" y="4815"/>
                      <a:pt x="29512" y="9287"/>
                      <a:pt x="24008" y="12039"/>
                    </a:cubicBezTo>
                    <a:cubicBezTo>
                      <a:pt x="18505" y="14790"/>
                      <a:pt x="9631" y="14790"/>
                      <a:pt x="4128" y="12039"/>
                    </a:cubicBezTo>
                    <a:cubicBezTo>
                      <a:pt x="-1376" y="9287"/>
                      <a:pt x="-1376" y="4815"/>
                      <a:pt x="4128" y="2064"/>
                    </a:cubicBezTo>
                    <a:cubicBezTo>
                      <a:pt x="9631" y="-688"/>
                      <a:pt x="18505" y="-688"/>
                      <a:pt x="24008" y="2064"/>
                    </a:cubicBezTo>
                    <a:close/>
                  </a:path>
                </a:pathLst>
              </a:custGeom>
              <a:solidFill>
                <a:srgbClr val="BBA37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62" name="Freeform: Shape 9546">
                <a:extLst>
                  <a:ext uri="{FF2B5EF4-FFF2-40B4-BE49-F238E27FC236}">
                    <a16:creationId xmlns:a16="http://schemas.microsoft.com/office/drawing/2014/main" id="{76301CBB-CD11-C23C-D234-9C5854AE7422}"/>
                  </a:ext>
                </a:extLst>
              </p:cNvPr>
              <p:cNvSpPr/>
              <p:nvPr/>
            </p:nvSpPr>
            <p:spPr>
              <a:xfrm flipH="1">
                <a:off x="7728274" y="7194657"/>
                <a:ext cx="115309" cy="99710"/>
              </a:xfrm>
              <a:custGeom>
                <a:avLst/>
                <a:gdLst>
                  <a:gd name="connsiteX0" fmla="*/ 32344 w 35156"/>
                  <a:gd name="connsiteY0" fmla="*/ 14034 h 27619"/>
                  <a:gd name="connsiteX1" fmla="*/ 32344 w 35156"/>
                  <a:gd name="connsiteY1" fmla="*/ 14034 h 27619"/>
                  <a:gd name="connsiteX2" fmla="*/ 32344 w 35156"/>
                  <a:gd name="connsiteY2" fmla="*/ 14034 h 27619"/>
                  <a:gd name="connsiteX3" fmla="*/ 30762 w 35156"/>
                  <a:gd name="connsiteY3" fmla="*/ 13002 h 27619"/>
                  <a:gd name="connsiteX4" fmla="*/ 25809 w 35156"/>
                  <a:gd name="connsiteY4" fmla="*/ 7705 h 27619"/>
                  <a:gd name="connsiteX5" fmla="*/ 29111 w 35156"/>
                  <a:gd name="connsiteY5" fmla="*/ 413 h 27619"/>
                  <a:gd name="connsiteX6" fmla="*/ 5859 w 35156"/>
                  <a:gd name="connsiteY6" fmla="*/ 0 h 27619"/>
                  <a:gd name="connsiteX7" fmla="*/ 9368 w 35156"/>
                  <a:gd name="connsiteY7" fmla="*/ 7705 h 27619"/>
                  <a:gd name="connsiteX8" fmla="*/ 4277 w 35156"/>
                  <a:gd name="connsiteY8" fmla="*/ 13139 h 27619"/>
                  <a:gd name="connsiteX9" fmla="*/ 3451 w 35156"/>
                  <a:gd name="connsiteY9" fmla="*/ 13621 h 27619"/>
                  <a:gd name="connsiteX10" fmla="*/ 3245 w 35156"/>
                  <a:gd name="connsiteY10" fmla="*/ 13758 h 27619"/>
                  <a:gd name="connsiteX11" fmla="*/ 3245 w 35156"/>
                  <a:gd name="connsiteY11" fmla="*/ 13758 h 27619"/>
                  <a:gd name="connsiteX12" fmla="*/ 5171 w 35156"/>
                  <a:gd name="connsiteY12" fmla="*/ 25040 h 27619"/>
                  <a:gd name="connsiteX13" fmla="*/ 30005 w 35156"/>
                  <a:gd name="connsiteY13" fmla="*/ 25040 h 27619"/>
                  <a:gd name="connsiteX14" fmla="*/ 32344 w 35156"/>
                  <a:gd name="connsiteY14" fmla="*/ 14034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56" h="27619">
                    <a:moveTo>
                      <a:pt x="32344" y="14034"/>
                    </a:moveTo>
                    <a:lnTo>
                      <a:pt x="32344" y="14034"/>
                    </a:lnTo>
                    <a:lnTo>
                      <a:pt x="32344" y="14034"/>
                    </a:lnTo>
                    <a:cubicBezTo>
                      <a:pt x="31862" y="13690"/>
                      <a:pt x="31381" y="13346"/>
                      <a:pt x="30762" y="13002"/>
                    </a:cubicBezTo>
                    <a:cubicBezTo>
                      <a:pt x="28836" y="11695"/>
                      <a:pt x="25809" y="9356"/>
                      <a:pt x="25809" y="7705"/>
                    </a:cubicBezTo>
                    <a:cubicBezTo>
                      <a:pt x="25809" y="5297"/>
                      <a:pt x="29111" y="413"/>
                      <a:pt x="29111" y="413"/>
                    </a:cubicBezTo>
                    <a:lnTo>
                      <a:pt x="5859" y="0"/>
                    </a:lnTo>
                    <a:cubicBezTo>
                      <a:pt x="5859" y="0"/>
                      <a:pt x="9299" y="5297"/>
                      <a:pt x="9368" y="7705"/>
                    </a:cubicBezTo>
                    <a:cubicBezTo>
                      <a:pt x="9368" y="9493"/>
                      <a:pt x="5997" y="11970"/>
                      <a:pt x="4277" y="13139"/>
                    </a:cubicBezTo>
                    <a:cubicBezTo>
                      <a:pt x="4002" y="13277"/>
                      <a:pt x="3727" y="13483"/>
                      <a:pt x="3451" y="13621"/>
                    </a:cubicBezTo>
                    <a:cubicBezTo>
                      <a:pt x="3314" y="13690"/>
                      <a:pt x="3245" y="13758"/>
                      <a:pt x="3245" y="13758"/>
                    </a:cubicBezTo>
                    <a:lnTo>
                      <a:pt x="3245" y="13758"/>
                    </a:lnTo>
                    <a:cubicBezTo>
                      <a:pt x="-1639" y="17198"/>
                      <a:pt x="-1020" y="21945"/>
                      <a:pt x="5171" y="25040"/>
                    </a:cubicBezTo>
                    <a:cubicBezTo>
                      <a:pt x="12050" y="28480"/>
                      <a:pt x="23126" y="28480"/>
                      <a:pt x="30005" y="25040"/>
                    </a:cubicBezTo>
                    <a:cubicBezTo>
                      <a:pt x="35990" y="22082"/>
                      <a:pt x="36747" y="17473"/>
                      <a:pt x="32344" y="14034"/>
                    </a:cubicBezTo>
                    <a:close/>
                  </a:path>
                </a:pathLst>
              </a:custGeom>
              <a:solidFill>
                <a:srgbClr val="E7CA9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63" name="Freeform: Shape 9547">
                <a:extLst>
                  <a:ext uri="{FF2B5EF4-FFF2-40B4-BE49-F238E27FC236}">
                    <a16:creationId xmlns:a16="http://schemas.microsoft.com/office/drawing/2014/main" id="{94AFF0D6-302F-BD0F-DFA1-FDE8EE3FAE3B}"/>
                  </a:ext>
                </a:extLst>
              </p:cNvPr>
              <p:cNvSpPr/>
              <p:nvPr/>
            </p:nvSpPr>
            <p:spPr>
              <a:xfrm flipH="1">
                <a:off x="7746523" y="7168458"/>
                <a:ext cx="78518" cy="43210"/>
              </a:xfrm>
              <a:custGeom>
                <a:avLst/>
                <a:gdLst>
                  <a:gd name="connsiteX0" fmla="*/ 20431 w 23939"/>
                  <a:gd name="connsiteY0" fmla="*/ 1754 h 11969"/>
                  <a:gd name="connsiteX1" fmla="*/ 20431 w 23939"/>
                  <a:gd name="connsiteY1" fmla="*/ 10216 h 11969"/>
                  <a:gd name="connsiteX2" fmla="*/ 3508 w 23939"/>
                  <a:gd name="connsiteY2" fmla="*/ 10216 h 11969"/>
                  <a:gd name="connsiteX3" fmla="*/ 3508 w 23939"/>
                  <a:gd name="connsiteY3" fmla="*/ 1754 h 11969"/>
                  <a:gd name="connsiteX4" fmla="*/ 20431 w 23939"/>
                  <a:gd name="connsiteY4" fmla="*/ 1754 h 1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9" h="11969">
                    <a:moveTo>
                      <a:pt x="20431" y="1754"/>
                    </a:moveTo>
                    <a:cubicBezTo>
                      <a:pt x="25109" y="4093"/>
                      <a:pt x="25109" y="7877"/>
                      <a:pt x="20431" y="10216"/>
                    </a:cubicBezTo>
                    <a:cubicBezTo>
                      <a:pt x="15753" y="12554"/>
                      <a:pt x="8186" y="12554"/>
                      <a:pt x="3508" y="10216"/>
                    </a:cubicBezTo>
                    <a:cubicBezTo>
                      <a:pt x="-1169" y="7877"/>
                      <a:pt x="-1169" y="4093"/>
                      <a:pt x="3508" y="1754"/>
                    </a:cubicBezTo>
                    <a:cubicBezTo>
                      <a:pt x="8186" y="-585"/>
                      <a:pt x="15753" y="-585"/>
                      <a:pt x="20431" y="1754"/>
                    </a:cubicBezTo>
                    <a:close/>
                  </a:path>
                </a:pathLst>
              </a:custGeom>
              <a:solidFill>
                <a:srgbClr val="FFE3A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64" name="Freeform: Shape 9548">
                <a:extLst>
                  <a:ext uri="{FF2B5EF4-FFF2-40B4-BE49-F238E27FC236}">
                    <a16:creationId xmlns:a16="http://schemas.microsoft.com/office/drawing/2014/main" id="{BF3C2063-D0C8-B5B0-AF32-E1752911D5D3}"/>
                  </a:ext>
                </a:extLst>
              </p:cNvPr>
              <p:cNvSpPr/>
              <p:nvPr/>
            </p:nvSpPr>
            <p:spPr>
              <a:xfrm flipH="1">
                <a:off x="7752276" y="7171624"/>
                <a:ext cx="67235" cy="36878"/>
              </a:xfrm>
              <a:custGeom>
                <a:avLst/>
                <a:gdLst>
                  <a:gd name="connsiteX0" fmla="*/ 17508 w 20499"/>
                  <a:gd name="connsiteY0" fmla="*/ 1496 h 10215"/>
                  <a:gd name="connsiteX1" fmla="*/ 17508 w 20499"/>
                  <a:gd name="connsiteY1" fmla="*/ 8719 h 10215"/>
                  <a:gd name="connsiteX2" fmla="*/ 2992 w 20499"/>
                  <a:gd name="connsiteY2" fmla="*/ 8719 h 10215"/>
                  <a:gd name="connsiteX3" fmla="*/ 2992 w 20499"/>
                  <a:gd name="connsiteY3" fmla="*/ 1496 h 10215"/>
                  <a:gd name="connsiteX4" fmla="*/ 17508 w 20499"/>
                  <a:gd name="connsiteY4" fmla="*/ 1496 h 10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9" h="10215">
                    <a:moveTo>
                      <a:pt x="17508" y="1496"/>
                    </a:moveTo>
                    <a:cubicBezTo>
                      <a:pt x="21497" y="3491"/>
                      <a:pt x="21497" y="6724"/>
                      <a:pt x="17508" y="8719"/>
                    </a:cubicBezTo>
                    <a:cubicBezTo>
                      <a:pt x="13517" y="10714"/>
                      <a:pt x="7051" y="10714"/>
                      <a:pt x="2992" y="8719"/>
                    </a:cubicBezTo>
                    <a:cubicBezTo>
                      <a:pt x="-997" y="6724"/>
                      <a:pt x="-997" y="3491"/>
                      <a:pt x="2992" y="1496"/>
                    </a:cubicBezTo>
                    <a:cubicBezTo>
                      <a:pt x="6982" y="-499"/>
                      <a:pt x="13449" y="-499"/>
                      <a:pt x="17508" y="1496"/>
                    </a:cubicBezTo>
                    <a:close/>
                  </a:path>
                </a:pathLst>
              </a:custGeom>
              <a:solidFill>
                <a:srgbClr val="AD9A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65" name="Freeform: Shape 9513">
                <a:extLst>
                  <a:ext uri="{FF2B5EF4-FFF2-40B4-BE49-F238E27FC236}">
                    <a16:creationId xmlns:a16="http://schemas.microsoft.com/office/drawing/2014/main" id="{BE719674-3E9C-FEB1-DA34-EB1234888614}"/>
                  </a:ext>
                </a:extLst>
              </p:cNvPr>
              <p:cNvSpPr/>
              <p:nvPr/>
            </p:nvSpPr>
            <p:spPr>
              <a:xfrm flipH="1">
                <a:off x="6938692" y="7573837"/>
                <a:ext cx="60921" cy="204647"/>
              </a:xfrm>
              <a:custGeom>
                <a:avLst/>
                <a:gdLst>
                  <a:gd name="connsiteX0" fmla="*/ 0 w 18574"/>
                  <a:gd name="connsiteY0" fmla="*/ 52007 h 56686"/>
                  <a:gd name="connsiteX1" fmla="*/ 0 w 18574"/>
                  <a:gd name="connsiteY1" fmla="*/ 52007 h 56686"/>
                  <a:gd name="connsiteX2" fmla="*/ 482 w 18574"/>
                  <a:gd name="connsiteY2" fmla="*/ 19881 h 56686"/>
                  <a:gd name="connsiteX3" fmla="*/ 5572 w 18574"/>
                  <a:gd name="connsiteY3" fmla="*/ 0 h 56686"/>
                  <a:gd name="connsiteX4" fmla="*/ 14102 w 18574"/>
                  <a:gd name="connsiteY4" fmla="*/ 138 h 56686"/>
                  <a:gd name="connsiteX5" fmla="*/ 18574 w 18574"/>
                  <a:gd name="connsiteY5" fmla="*/ 20225 h 56686"/>
                  <a:gd name="connsiteX6" fmla="*/ 18092 w 18574"/>
                  <a:gd name="connsiteY6" fmla="*/ 52970 h 56686"/>
                  <a:gd name="connsiteX7" fmla="*/ 17955 w 18574"/>
                  <a:gd name="connsiteY7" fmla="*/ 52970 h 56686"/>
                  <a:gd name="connsiteX8" fmla="*/ 15409 w 18574"/>
                  <a:gd name="connsiteY8" fmla="*/ 55446 h 56686"/>
                  <a:gd name="connsiteX9" fmla="*/ 2683 w 18574"/>
                  <a:gd name="connsiteY9" fmla="*/ 55240 h 56686"/>
                  <a:gd name="connsiteX10" fmla="*/ 206 w 18574"/>
                  <a:gd name="connsiteY10" fmla="*/ 52694 h 56686"/>
                  <a:gd name="connsiteX11" fmla="*/ 69 w 18574"/>
                  <a:gd name="connsiteY11" fmla="*/ 52694 h 56686"/>
                  <a:gd name="connsiteX12" fmla="*/ 69 w 18574"/>
                  <a:gd name="connsiteY12" fmla="*/ 52075 h 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4" h="56686">
                    <a:moveTo>
                      <a:pt x="0" y="52007"/>
                    </a:moveTo>
                    <a:lnTo>
                      <a:pt x="0" y="52007"/>
                    </a:lnTo>
                    <a:cubicBezTo>
                      <a:pt x="0" y="52007"/>
                      <a:pt x="482" y="19881"/>
                      <a:pt x="482" y="19881"/>
                    </a:cubicBezTo>
                    <a:cubicBezTo>
                      <a:pt x="688" y="16441"/>
                      <a:pt x="5572" y="0"/>
                      <a:pt x="5572" y="0"/>
                    </a:cubicBezTo>
                    <a:lnTo>
                      <a:pt x="14102" y="138"/>
                    </a:lnTo>
                    <a:cubicBezTo>
                      <a:pt x="14102" y="138"/>
                      <a:pt x="18643" y="16028"/>
                      <a:pt x="18574" y="20225"/>
                    </a:cubicBezTo>
                    <a:lnTo>
                      <a:pt x="18092" y="52970"/>
                    </a:lnTo>
                    <a:lnTo>
                      <a:pt x="17955" y="52970"/>
                    </a:lnTo>
                    <a:cubicBezTo>
                      <a:pt x="17680" y="53864"/>
                      <a:pt x="16854" y="54758"/>
                      <a:pt x="15409" y="55446"/>
                    </a:cubicBezTo>
                    <a:cubicBezTo>
                      <a:pt x="11832" y="57166"/>
                      <a:pt x="6191" y="57097"/>
                      <a:pt x="2683" y="55240"/>
                    </a:cubicBezTo>
                    <a:cubicBezTo>
                      <a:pt x="1238" y="54483"/>
                      <a:pt x="413" y="53589"/>
                      <a:pt x="206" y="52694"/>
                    </a:cubicBezTo>
                    <a:lnTo>
                      <a:pt x="69" y="52694"/>
                    </a:lnTo>
                    <a:cubicBezTo>
                      <a:pt x="69" y="52694"/>
                      <a:pt x="69" y="52075"/>
                      <a:pt x="69" y="52075"/>
                    </a:cubicBezTo>
                    <a:close/>
                  </a:path>
                </a:pathLst>
              </a:custGeom>
              <a:solidFill>
                <a:srgbClr val="A7646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66" name="Freeform: Shape 9514">
                <a:extLst>
                  <a:ext uri="{FF2B5EF4-FFF2-40B4-BE49-F238E27FC236}">
                    <a16:creationId xmlns:a16="http://schemas.microsoft.com/office/drawing/2014/main" id="{9AE27147-3AA0-8B49-3F5F-CA0A65D01B7D}"/>
                  </a:ext>
                </a:extLst>
              </p:cNvPr>
              <p:cNvSpPr/>
              <p:nvPr/>
            </p:nvSpPr>
            <p:spPr>
              <a:xfrm flipH="1">
                <a:off x="6953134" y="7559183"/>
                <a:ext cx="27978" cy="21733"/>
              </a:xfrm>
              <a:custGeom>
                <a:avLst/>
                <a:gdLst>
                  <a:gd name="connsiteX0" fmla="*/ 0 w 8530"/>
                  <a:gd name="connsiteY0" fmla="*/ 0 h 6020"/>
                  <a:gd name="connsiteX1" fmla="*/ 8530 w 8530"/>
                  <a:gd name="connsiteY1" fmla="*/ 138 h 6020"/>
                  <a:gd name="connsiteX2" fmla="*/ 8530 w 8530"/>
                  <a:gd name="connsiteY2" fmla="*/ 4127 h 6020"/>
                  <a:gd name="connsiteX3" fmla="*/ 8461 w 8530"/>
                  <a:gd name="connsiteY3" fmla="*/ 4127 h 6020"/>
                  <a:gd name="connsiteX4" fmla="*/ 7223 w 8530"/>
                  <a:gd name="connsiteY4" fmla="*/ 5435 h 6020"/>
                  <a:gd name="connsiteX5" fmla="*/ 1170 w 8530"/>
                  <a:gd name="connsiteY5" fmla="*/ 5366 h 6020"/>
                  <a:gd name="connsiteX6" fmla="*/ 0 w 8530"/>
                  <a:gd name="connsiteY6" fmla="*/ 4059 h 6020"/>
                  <a:gd name="connsiteX7" fmla="*/ 0 w 8530"/>
                  <a:gd name="connsiteY7" fmla="*/ 4059 h 6020"/>
                  <a:gd name="connsiteX8" fmla="*/ 0 w 8530"/>
                  <a:gd name="connsiteY8" fmla="*/ 69 h 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0" h="6020">
                    <a:moveTo>
                      <a:pt x="0" y="0"/>
                    </a:moveTo>
                    <a:lnTo>
                      <a:pt x="8530" y="138"/>
                    </a:lnTo>
                    <a:lnTo>
                      <a:pt x="8530" y="4127"/>
                    </a:lnTo>
                    <a:lnTo>
                      <a:pt x="8461" y="4127"/>
                    </a:lnTo>
                    <a:cubicBezTo>
                      <a:pt x="8393" y="4609"/>
                      <a:pt x="7980" y="5022"/>
                      <a:pt x="7223" y="5435"/>
                    </a:cubicBezTo>
                    <a:cubicBezTo>
                      <a:pt x="5572" y="6260"/>
                      <a:pt x="2820" y="6191"/>
                      <a:pt x="1170" y="5366"/>
                    </a:cubicBezTo>
                    <a:cubicBezTo>
                      <a:pt x="482" y="5022"/>
                      <a:pt x="69" y="4540"/>
                      <a:pt x="0" y="4059"/>
                    </a:cubicBezTo>
                    <a:lnTo>
                      <a:pt x="0" y="4059"/>
                    </a:lnTo>
                    <a:cubicBezTo>
                      <a:pt x="0" y="4059"/>
                      <a:pt x="0" y="69"/>
                      <a:pt x="0" y="69"/>
                    </a:cubicBezTo>
                    <a:close/>
                  </a:path>
                </a:pathLst>
              </a:custGeom>
              <a:solidFill>
                <a:srgbClr val="E6C14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67" name="Freeform: Shape 9515">
                <a:extLst>
                  <a:ext uri="{FF2B5EF4-FFF2-40B4-BE49-F238E27FC236}">
                    <a16:creationId xmlns:a16="http://schemas.microsoft.com/office/drawing/2014/main" id="{A8FD43D7-F24C-EDD7-C48C-B5CBB4F95D97}"/>
                  </a:ext>
                </a:extLst>
              </p:cNvPr>
              <p:cNvSpPr/>
              <p:nvPr/>
            </p:nvSpPr>
            <p:spPr>
              <a:xfrm flipH="1">
                <a:off x="6953134" y="7552104"/>
                <a:ext cx="27978" cy="15404"/>
              </a:xfrm>
              <a:custGeom>
                <a:avLst/>
                <a:gdLst>
                  <a:gd name="connsiteX0" fmla="*/ 1238 w 8530"/>
                  <a:gd name="connsiteY0" fmla="*/ 586 h 4267"/>
                  <a:gd name="connsiteX1" fmla="*/ 7292 w 8530"/>
                  <a:gd name="connsiteY1" fmla="*/ 655 h 4267"/>
                  <a:gd name="connsiteX2" fmla="*/ 7292 w 8530"/>
                  <a:gd name="connsiteY2" fmla="*/ 3681 h 4267"/>
                  <a:gd name="connsiteX3" fmla="*/ 1238 w 8530"/>
                  <a:gd name="connsiteY3" fmla="*/ 3613 h 4267"/>
                  <a:gd name="connsiteX4" fmla="*/ 1238 w 8530"/>
                  <a:gd name="connsiteY4" fmla="*/ 586 h 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4267">
                    <a:moveTo>
                      <a:pt x="1238" y="586"/>
                    </a:moveTo>
                    <a:cubicBezTo>
                      <a:pt x="2889" y="-240"/>
                      <a:pt x="5641" y="-171"/>
                      <a:pt x="7292" y="655"/>
                    </a:cubicBezTo>
                    <a:cubicBezTo>
                      <a:pt x="8943" y="1480"/>
                      <a:pt x="8943" y="2856"/>
                      <a:pt x="7292" y="3681"/>
                    </a:cubicBezTo>
                    <a:cubicBezTo>
                      <a:pt x="5641" y="4507"/>
                      <a:pt x="2889" y="4438"/>
                      <a:pt x="1238" y="3613"/>
                    </a:cubicBezTo>
                    <a:cubicBezTo>
                      <a:pt x="-413" y="2787"/>
                      <a:pt x="-413" y="1411"/>
                      <a:pt x="1238" y="586"/>
                    </a:cubicBezTo>
                    <a:close/>
                  </a:path>
                </a:pathLst>
              </a:custGeom>
              <a:solidFill>
                <a:srgbClr val="E5EFC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68" name="Freeform: Shape 9516">
                <a:extLst>
                  <a:ext uri="{FF2B5EF4-FFF2-40B4-BE49-F238E27FC236}">
                    <a16:creationId xmlns:a16="http://schemas.microsoft.com/office/drawing/2014/main" id="{4C698A34-4EA9-305C-61D6-0C9C1CA170D4}"/>
                  </a:ext>
                </a:extLst>
              </p:cNvPr>
              <p:cNvSpPr/>
              <p:nvPr/>
            </p:nvSpPr>
            <p:spPr>
              <a:xfrm flipH="1">
                <a:off x="6939144" y="7662002"/>
                <a:ext cx="60016" cy="86182"/>
              </a:xfrm>
              <a:custGeom>
                <a:avLst/>
                <a:gdLst>
                  <a:gd name="connsiteX0" fmla="*/ 0 w 18298"/>
                  <a:gd name="connsiteY0" fmla="*/ 19193 h 23872"/>
                  <a:gd name="connsiteX1" fmla="*/ 275 w 18298"/>
                  <a:gd name="connsiteY1" fmla="*/ 0 h 23872"/>
                  <a:gd name="connsiteX2" fmla="*/ 2889 w 18298"/>
                  <a:gd name="connsiteY2" fmla="*/ 3233 h 23872"/>
                  <a:gd name="connsiteX3" fmla="*/ 15616 w 18298"/>
                  <a:gd name="connsiteY3" fmla="*/ 3440 h 23872"/>
                  <a:gd name="connsiteX4" fmla="*/ 18299 w 18298"/>
                  <a:gd name="connsiteY4" fmla="*/ 275 h 23872"/>
                  <a:gd name="connsiteX5" fmla="*/ 18023 w 18298"/>
                  <a:gd name="connsiteY5" fmla="*/ 19468 h 23872"/>
                  <a:gd name="connsiteX6" fmla="*/ 18023 w 18298"/>
                  <a:gd name="connsiteY6" fmla="*/ 19468 h 23872"/>
                  <a:gd name="connsiteX7" fmla="*/ 15340 w 18298"/>
                  <a:gd name="connsiteY7" fmla="*/ 22632 h 23872"/>
                  <a:gd name="connsiteX8" fmla="*/ 2614 w 18298"/>
                  <a:gd name="connsiteY8" fmla="*/ 22426 h 23872"/>
                  <a:gd name="connsiteX9" fmla="*/ 0 w 18298"/>
                  <a:gd name="connsiteY9" fmla="*/ 19193 h 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98" h="23872">
                    <a:moveTo>
                      <a:pt x="0" y="19193"/>
                    </a:moveTo>
                    <a:lnTo>
                      <a:pt x="275" y="0"/>
                    </a:lnTo>
                    <a:cubicBezTo>
                      <a:pt x="275" y="1169"/>
                      <a:pt x="1101" y="2339"/>
                      <a:pt x="2889" y="3233"/>
                    </a:cubicBezTo>
                    <a:cubicBezTo>
                      <a:pt x="6398" y="5022"/>
                      <a:pt x="12107" y="5159"/>
                      <a:pt x="15616" y="3440"/>
                    </a:cubicBezTo>
                    <a:cubicBezTo>
                      <a:pt x="17404" y="2614"/>
                      <a:pt x="18299" y="1445"/>
                      <a:pt x="18299" y="275"/>
                    </a:cubicBezTo>
                    <a:lnTo>
                      <a:pt x="18023" y="19468"/>
                    </a:lnTo>
                    <a:lnTo>
                      <a:pt x="18023" y="19468"/>
                    </a:lnTo>
                    <a:cubicBezTo>
                      <a:pt x="18023" y="20638"/>
                      <a:pt x="17129" y="21738"/>
                      <a:pt x="15340" y="22632"/>
                    </a:cubicBezTo>
                    <a:cubicBezTo>
                      <a:pt x="11763" y="24352"/>
                      <a:pt x="6122" y="24283"/>
                      <a:pt x="2614" y="22426"/>
                    </a:cubicBezTo>
                    <a:cubicBezTo>
                      <a:pt x="894" y="21532"/>
                      <a:pt x="0" y="20362"/>
                      <a:pt x="0" y="19193"/>
                    </a:cubicBezTo>
                    <a:close/>
                  </a:path>
                </a:pathLst>
              </a:custGeom>
              <a:solidFill>
                <a:srgbClr val="E491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69" name="Freeform: Shape 9517">
                <a:extLst>
                  <a:ext uri="{FF2B5EF4-FFF2-40B4-BE49-F238E27FC236}">
                    <a16:creationId xmlns:a16="http://schemas.microsoft.com/office/drawing/2014/main" id="{F8052F51-8B6D-A1D8-38C1-3A61150F308E}"/>
                  </a:ext>
                </a:extLst>
              </p:cNvPr>
              <p:cNvSpPr/>
              <p:nvPr/>
            </p:nvSpPr>
            <p:spPr>
              <a:xfrm flipH="1">
                <a:off x="7135672" y="7582032"/>
                <a:ext cx="43095" cy="94869"/>
              </a:xfrm>
              <a:custGeom>
                <a:avLst/>
                <a:gdLst>
                  <a:gd name="connsiteX0" fmla="*/ 0 w 13139"/>
                  <a:gd name="connsiteY0" fmla="*/ 10456 h 26278"/>
                  <a:gd name="connsiteX1" fmla="*/ 1238 w 13139"/>
                  <a:gd name="connsiteY1" fmla="*/ 26278 h 26278"/>
                  <a:gd name="connsiteX2" fmla="*/ 13139 w 13139"/>
                  <a:gd name="connsiteY2" fmla="*/ 15822 h 26278"/>
                  <a:gd name="connsiteX3" fmla="*/ 11901 w 13139"/>
                  <a:gd name="connsiteY3" fmla="*/ 0 h 26278"/>
                  <a:gd name="connsiteX4" fmla="*/ 0 w 13139"/>
                  <a:gd name="connsiteY4" fmla="*/ 10456 h 26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9" h="26278">
                    <a:moveTo>
                      <a:pt x="0" y="10456"/>
                    </a:moveTo>
                    <a:lnTo>
                      <a:pt x="1238" y="26278"/>
                    </a:lnTo>
                    <a:lnTo>
                      <a:pt x="13139" y="15822"/>
                    </a:lnTo>
                    <a:lnTo>
                      <a:pt x="11901" y="0"/>
                    </a:lnTo>
                    <a:lnTo>
                      <a:pt x="0" y="10456"/>
                    </a:lnTo>
                    <a:close/>
                  </a:path>
                </a:pathLst>
              </a:custGeom>
              <a:solidFill>
                <a:srgbClr val="F0D4D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70" name="Freeform: Shape 9518">
                <a:extLst>
                  <a:ext uri="{FF2B5EF4-FFF2-40B4-BE49-F238E27FC236}">
                    <a16:creationId xmlns:a16="http://schemas.microsoft.com/office/drawing/2014/main" id="{CB9D2949-61C2-FD56-A29E-FA7D80A0FD83}"/>
                  </a:ext>
                </a:extLst>
              </p:cNvPr>
              <p:cNvSpPr/>
              <p:nvPr/>
            </p:nvSpPr>
            <p:spPr>
              <a:xfrm flipH="1">
                <a:off x="7139732" y="7515724"/>
                <a:ext cx="187048" cy="104056"/>
              </a:xfrm>
              <a:custGeom>
                <a:avLst/>
                <a:gdLst>
                  <a:gd name="connsiteX0" fmla="*/ 11901 w 57028"/>
                  <a:gd name="connsiteY0" fmla="*/ 0 h 28823"/>
                  <a:gd name="connsiteX1" fmla="*/ 0 w 57028"/>
                  <a:gd name="connsiteY1" fmla="*/ 10456 h 28823"/>
                  <a:gd name="connsiteX2" fmla="*/ 45127 w 57028"/>
                  <a:gd name="connsiteY2" fmla="*/ 28824 h 28823"/>
                  <a:gd name="connsiteX3" fmla="*/ 57028 w 57028"/>
                  <a:gd name="connsiteY3" fmla="*/ 18367 h 28823"/>
                  <a:gd name="connsiteX4" fmla="*/ 11901 w 57028"/>
                  <a:gd name="connsiteY4" fmla="*/ 0 h 2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8" h="28823">
                    <a:moveTo>
                      <a:pt x="11901" y="0"/>
                    </a:moveTo>
                    <a:lnTo>
                      <a:pt x="0" y="10456"/>
                    </a:lnTo>
                    <a:lnTo>
                      <a:pt x="45127" y="28824"/>
                    </a:lnTo>
                    <a:lnTo>
                      <a:pt x="57028" y="18367"/>
                    </a:lnTo>
                    <a:lnTo>
                      <a:pt x="11901" y="0"/>
                    </a:lnTo>
                    <a:close/>
                  </a:path>
                </a:pathLst>
              </a:custGeom>
              <a:solidFill>
                <a:srgbClr val="A7686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71" name="Freeform: Shape 9519">
                <a:extLst>
                  <a:ext uri="{FF2B5EF4-FFF2-40B4-BE49-F238E27FC236}">
                    <a16:creationId xmlns:a16="http://schemas.microsoft.com/office/drawing/2014/main" id="{BC6E1834-E080-D28B-4BB2-629C5E9F09B3}"/>
                  </a:ext>
                </a:extLst>
              </p:cNvPr>
              <p:cNvSpPr/>
              <p:nvPr/>
            </p:nvSpPr>
            <p:spPr>
              <a:xfrm flipH="1">
                <a:off x="7234047" y="7546769"/>
                <a:ext cx="30235" cy="27564"/>
              </a:xfrm>
              <a:custGeom>
                <a:avLst/>
                <a:gdLst>
                  <a:gd name="connsiteX0" fmla="*/ 8186 w 9218"/>
                  <a:gd name="connsiteY0" fmla="*/ 0 h 7635"/>
                  <a:gd name="connsiteX1" fmla="*/ 0 w 9218"/>
                  <a:gd name="connsiteY1" fmla="*/ 7154 h 7635"/>
                  <a:gd name="connsiteX2" fmla="*/ 1101 w 9218"/>
                  <a:gd name="connsiteY2" fmla="*/ 7636 h 7635"/>
                  <a:gd name="connsiteX3" fmla="*/ 9218 w 9218"/>
                  <a:gd name="connsiteY3" fmla="*/ 482 h 7635"/>
                  <a:gd name="connsiteX4" fmla="*/ 8186 w 9218"/>
                  <a:gd name="connsiteY4" fmla="*/ 0 h 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635">
                    <a:moveTo>
                      <a:pt x="8186" y="0"/>
                    </a:moveTo>
                    <a:lnTo>
                      <a:pt x="0" y="7154"/>
                    </a:lnTo>
                    <a:lnTo>
                      <a:pt x="1101" y="7636"/>
                    </a:lnTo>
                    <a:lnTo>
                      <a:pt x="9218" y="482"/>
                    </a:lnTo>
                    <a:lnTo>
                      <a:pt x="8186"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72" name="Freeform: Shape 9520">
                <a:extLst>
                  <a:ext uri="{FF2B5EF4-FFF2-40B4-BE49-F238E27FC236}">
                    <a16:creationId xmlns:a16="http://schemas.microsoft.com/office/drawing/2014/main" id="{8D2BD422-1C41-D623-0240-5690C41392BE}"/>
                  </a:ext>
                </a:extLst>
              </p:cNvPr>
              <p:cNvSpPr/>
              <p:nvPr/>
            </p:nvSpPr>
            <p:spPr>
              <a:xfrm flipH="1">
                <a:off x="7241718" y="7543537"/>
                <a:ext cx="30235" cy="27317"/>
              </a:xfrm>
              <a:custGeom>
                <a:avLst/>
                <a:gdLst>
                  <a:gd name="connsiteX0" fmla="*/ 8117 w 9218"/>
                  <a:gd name="connsiteY0" fmla="*/ 0 h 7567"/>
                  <a:gd name="connsiteX1" fmla="*/ 0 w 9218"/>
                  <a:gd name="connsiteY1" fmla="*/ 7086 h 7567"/>
                  <a:gd name="connsiteX2" fmla="*/ 1032 w 9218"/>
                  <a:gd name="connsiteY2" fmla="*/ 7567 h 7567"/>
                  <a:gd name="connsiteX3" fmla="*/ 9218 w 9218"/>
                  <a:gd name="connsiteY3" fmla="*/ 413 h 7567"/>
                  <a:gd name="connsiteX4" fmla="*/ 8117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7" y="0"/>
                    </a:moveTo>
                    <a:lnTo>
                      <a:pt x="0" y="7086"/>
                    </a:lnTo>
                    <a:lnTo>
                      <a:pt x="1032" y="7567"/>
                    </a:lnTo>
                    <a:lnTo>
                      <a:pt x="9218" y="413"/>
                    </a:lnTo>
                    <a:lnTo>
                      <a:pt x="8117"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73" name="Freeform: Shape 9521">
                <a:extLst>
                  <a:ext uri="{FF2B5EF4-FFF2-40B4-BE49-F238E27FC236}">
                    <a16:creationId xmlns:a16="http://schemas.microsoft.com/office/drawing/2014/main" id="{0ADE46E4-94A1-08A2-F161-673E1F51541A}"/>
                  </a:ext>
                </a:extLst>
              </p:cNvPr>
              <p:cNvSpPr/>
              <p:nvPr/>
            </p:nvSpPr>
            <p:spPr>
              <a:xfrm flipH="1">
                <a:off x="7249390" y="7540061"/>
                <a:ext cx="30235" cy="27317"/>
              </a:xfrm>
              <a:custGeom>
                <a:avLst/>
                <a:gdLst>
                  <a:gd name="connsiteX0" fmla="*/ 8118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8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8" y="0"/>
                    </a:moveTo>
                    <a:lnTo>
                      <a:pt x="0" y="7154"/>
                    </a:lnTo>
                    <a:lnTo>
                      <a:pt x="1032" y="7567"/>
                    </a:lnTo>
                    <a:lnTo>
                      <a:pt x="9218" y="413"/>
                    </a:lnTo>
                    <a:lnTo>
                      <a:pt x="8118"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74" name="Freeform: Shape 9522">
                <a:extLst>
                  <a:ext uri="{FF2B5EF4-FFF2-40B4-BE49-F238E27FC236}">
                    <a16:creationId xmlns:a16="http://schemas.microsoft.com/office/drawing/2014/main" id="{7315722B-A515-CFA5-F9FF-DE778BA9C2AE}"/>
                  </a:ext>
                </a:extLst>
              </p:cNvPr>
              <p:cNvSpPr/>
              <p:nvPr/>
            </p:nvSpPr>
            <p:spPr>
              <a:xfrm flipH="1">
                <a:off x="7257285" y="7536583"/>
                <a:ext cx="30235" cy="27317"/>
              </a:xfrm>
              <a:custGeom>
                <a:avLst/>
                <a:gdLst>
                  <a:gd name="connsiteX0" fmla="*/ 8186 w 9218"/>
                  <a:gd name="connsiteY0" fmla="*/ 0 h 7567"/>
                  <a:gd name="connsiteX1" fmla="*/ 0 w 9218"/>
                  <a:gd name="connsiteY1" fmla="*/ 7154 h 7567"/>
                  <a:gd name="connsiteX2" fmla="*/ 1101 w 9218"/>
                  <a:gd name="connsiteY2" fmla="*/ 7567 h 7567"/>
                  <a:gd name="connsiteX3" fmla="*/ 9218 w 9218"/>
                  <a:gd name="connsiteY3" fmla="*/ 413 h 7567"/>
                  <a:gd name="connsiteX4" fmla="*/ 8186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86" y="0"/>
                    </a:moveTo>
                    <a:lnTo>
                      <a:pt x="0" y="7154"/>
                    </a:lnTo>
                    <a:lnTo>
                      <a:pt x="1101" y="7567"/>
                    </a:lnTo>
                    <a:lnTo>
                      <a:pt x="9218" y="413"/>
                    </a:lnTo>
                    <a:lnTo>
                      <a:pt x="8186"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75" name="Freeform: Shape 9523">
                <a:extLst>
                  <a:ext uri="{FF2B5EF4-FFF2-40B4-BE49-F238E27FC236}">
                    <a16:creationId xmlns:a16="http://schemas.microsoft.com/office/drawing/2014/main" id="{133E5C3D-BD0E-1994-6AA3-B72BD1726327}"/>
                  </a:ext>
                </a:extLst>
              </p:cNvPr>
              <p:cNvSpPr/>
              <p:nvPr/>
            </p:nvSpPr>
            <p:spPr>
              <a:xfrm flipH="1">
                <a:off x="7264957" y="7533107"/>
                <a:ext cx="30235" cy="27317"/>
              </a:xfrm>
              <a:custGeom>
                <a:avLst/>
                <a:gdLst>
                  <a:gd name="connsiteX0" fmla="*/ 8117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7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7" y="0"/>
                    </a:moveTo>
                    <a:lnTo>
                      <a:pt x="0" y="7154"/>
                    </a:lnTo>
                    <a:lnTo>
                      <a:pt x="1032" y="7567"/>
                    </a:lnTo>
                    <a:lnTo>
                      <a:pt x="9218" y="413"/>
                    </a:lnTo>
                    <a:lnTo>
                      <a:pt x="8117"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76" name="Freeform: Shape 9524">
                <a:extLst>
                  <a:ext uri="{FF2B5EF4-FFF2-40B4-BE49-F238E27FC236}">
                    <a16:creationId xmlns:a16="http://schemas.microsoft.com/office/drawing/2014/main" id="{14FF4240-33E0-B692-FB2D-A048E96BCF41}"/>
                  </a:ext>
                </a:extLst>
              </p:cNvPr>
              <p:cNvSpPr/>
              <p:nvPr/>
            </p:nvSpPr>
            <p:spPr>
              <a:xfrm flipH="1">
                <a:off x="7272628" y="7529630"/>
                <a:ext cx="30235" cy="27317"/>
              </a:xfrm>
              <a:custGeom>
                <a:avLst/>
                <a:gdLst>
                  <a:gd name="connsiteX0" fmla="*/ 8118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8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8" y="0"/>
                    </a:moveTo>
                    <a:lnTo>
                      <a:pt x="0" y="7154"/>
                    </a:lnTo>
                    <a:lnTo>
                      <a:pt x="1032" y="7567"/>
                    </a:lnTo>
                    <a:lnTo>
                      <a:pt x="9218" y="413"/>
                    </a:lnTo>
                    <a:lnTo>
                      <a:pt x="8118"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77" name="Freeform: Shape 9525">
                <a:extLst>
                  <a:ext uri="{FF2B5EF4-FFF2-40B4-BE49-F238E27FC236}">
                    <a16:creationId xmlns:a16="http://schemas.microsoft.com/office/drawing/2014/main" id="{DC2070F6-C143-79FF-1282-41F91FA85B46}"/>
                  </a:ext>
                </a:extLst>
              </p:cNvPr>
              <p:cNvSpPr/>
              <p:nvPr/>
            </p:nvSpPr>
            <p:spPr>
              <a:xfrm flipH="1">
                <a:off x="7174706" y="7553471"/>
                <a:ext cx="152074" cy="123428"/>
              </a:xfrm>
              <a:custGeom>
                <a:avLst/>
                <a:gdLst>
                  <a:gd name="connsiteX0" fmla="*/ 0 w 46365"/>
                  <a:gd name="connsiteY0" fmla="*/ 0 h 34189"/>
                  <a:gd name="connsiteX1" fmla="*/ 1238 w 46365"/>
                  <a:gd name="connsiteY1" fmla="*/ 15822 h 34189"/>
                  <a:gd name="connsiteX2" fmla="*/ 46366 w 46365"/>
                  <a:gd name="connsiteY2" fmla="*/ 34189 h 34189"/>
                  <a:gd name="connsiteX3" fmla="*/ 45127 w 46365"/>
                  <a:gd name="connsiteY3" fmla="*/ 18367 h 34189"/>
                  <a:gd name="connsiteX4" fmla="*/ 0 w 46365"/>
                  <a:gd name="connsiteY4" fmla="*/ 0 h 34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5" h="34189">
                    <a:moveTo>
                      <a:pt x="0" y="0"/>
                    </a:moveTo>
                    <a:lnTo>
                      <a:pt x="1238" y="15822"/>
                    </a:lnTo>
                    <a:lnTo>
                      <a:pt x="46366" y="34189"/>
                    </a:lnTo>
                    <a:lnTo>
                      <a:pt x="45127" y="18367"/>
                    </a:lnTo>
                    <a:lnTo>
                      <a:pt x="0" y="0"/>
                    </a:lnTo>
                    <a:close/>
                  </a:path>
                </a:pathLst>
              </a:custGeom>
              <a:solidFill>
                <a:srgbClr val="C77B7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78" name="Freeform: Shape 9526">
                <a:extLst>
                  <a:ext uri="{FF2B5EF4-FFF2-40B4-BE49-F238E27FC236}">
                    <a16:creationId xmlns:a16="http://schemas.microsoft.com/office/drawing/2014/main" id="{FE45C99F-7950-C730-8239-E760B6058B1A}"/>
                  </a:ext>
                </a:extLst>
              </p:cNvPr>
              <p:cNvSpPr/>
              <p:nvPr/>
            </p:nvSpPr>
            <p:spPr>
              <a:xfrm flipH="1">
                <a:off x="7204942" y="7575576"/>
                <a:ext cx="91379" cy="78727"/>
              </a:xfrm>
              <a:custGeom>
                <a:avLst/>
                <a:gdLst>
                  <a:gd name="connsiteX0" fmla="*/ 0 w 27860"/>
                  <a:gd name="connsiteY0" fmla="*/ 0 h 21807"/>
                  <a:gd name="connsiteX1" fmla="*/ 825 w 27860"/>
                  <a:gd name="connsiteY1" fmla="*/ 10800 h 21807"/>
                  <a:gd name="connsiteX2" fmla="*/ 27861 w 27860"/>
                  <a:gd name="connsiteY2" fmla="*/ 21807 h 21807"/>
                  <a:gd name="connsiteX3" fmla="*/ 27035 w 27860"/>
                  <a:gd name="connsiteY3" fmla="*/ 11007 h 21807"/>
                  <a:gd name="connsiteX4" fmla="*/ 0 w 27860"/>
                  <a:gd name="connsiteY4" fmla="*/ 0 h 21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0" h="21807">
                    <a:moveTo>
                      <a:pt x="0" y="0"/>
                    </a:moveTo>
                    <a:lnTo>
                      <a:pt x="825" y="10800"/>
                    </a:lnTo>
                    <a:lnTo>
                      <a:pt x="27861" y="21807"/>
                    </a:lnTo>
                    <a:lnTo>
                      <a:pt x="27035" y="11007"/>
                    </a:lnTo>
                    <a:lnTo>
                      <a:pt x="0" y="0"/>
                    </a:lnTo>
                    <a:close/>
                  </a:path>
                </a:pathLst>
              </a:custGeom>
              <a:solidFill>
                <a:srgbClr val="F0D4D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79" name="Freeform: Shape 9527">
                <a:extLst>
                  <a:ext uri="{FF2B5EF4-FFF2-40B4-BE49-F238E27FC236}">
                    <a16:creationId xmlns:a16="http://schemas.microsoft.com/office/drawing/2014/main" id="{2094C3CD-A940-DCF7-231A-375714AEF678}"/>
                  </a:ext>
                </a:extLst>
              </p:cNvPr>
              <p:cNvSpPr/>
              <p:nvPr/>
            </p:nvSpPr>
            <p:spPr>
              <a:xfrm rot="4070999" flipH="1">
                <a:off x="7139123" y="7625126"/>
                <a:ext cx="27813" cy="11955"/>
              </a:xfrm>
              <a:custGeom>
                <a:avLst/>
                <a:gdLst>
                  <a:gd name="connsiteX0" fmla="*/ 0 w 7704"/>
                  <a:gd name="connsiteY0" fmla="*/ 0 h 3645"/>
                  <a:gd name="connsiteX1" fmla="*/ 7705 w 7704"/>
                  <a:gd name="connsiteY1" fmla="*/ 0 h 3645"/>
                  <a:gd name="connsiteX2" fmla="*/ 7705 w 7704"/>
                  <a:gd name="connsiteY2" fmla="*/ 3646 h 3645"/>
                  <a:gd name="connsiteX3" fmla="*/ 0 w 7704"/>
                  <a:gd name="connsiteY3" fmla="*/ 3646 h 3645"/>
                </a:gdLst>
                <a:ahLst/>
                <a:cxnLst>
                  <a:cxn ang="0">
                    <a:pos x="connsiteX0" y="connsiteY0"/>
                  </a:cxn>
                  <a:cxn ang="0">
                    <a:pos x="connsiteX1" y="connsiteY1"/>
                  </a:cxn>
                  <a:cxn ang="0">
                    <a:pos x="connsiteX2" y="connsiteY2"/>
                  </a:cxn>
                  <a:cxn ang="0">
                    <a:pos x="connsiteX3" y="connsiteY3"/>
                  </a:cxn>
                </a:cxnLst>
                <a:rect l="l" t="t" r="r" b="b"/>
                <a:pathLst>
                  <a:path w="7704" h="3645">
                    <a:moveTo>
                      <a:pt x="0" y="0"/>
                    </a:moveTo>
                    <a:lnTo>
                      <a:pt x="7705" y="0"/>
                    </a:lnTo>
                    <a:lnTo>
                      <a:pt x="7705" y="3646"/>
                    </a:lnTo>
                    <a:lnTo>
                      <a:pt x="0" y="3646"/>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80" name="Freeform: Shape 9528">
                <a:extLst>
                  <a:ext uri="{FF2B5EF4-FFF2-40B4-BE49-F238E27FC236}">
                    <a16:creationId xmlns:a16="http://schemas.microsoft.com/office/drawing/2014/main" id="{36F4BDDF-EE47-DF1F-5DD6-C562AB70F2E3}"/>
                  </a:ext>
                </a:extLst>
              </p:cNvPr>
              <p:cNvSpPr/>
              <p:nvPr/>
            </p:nvSpPr>
            <p:spPr>
              <a:xfrm flipH="1">
                <a:off x="7149841" y="7616109"/>
                <a:ext cx="15206" cy="26185"/>
              </a:xfrm>
              <a:custGeom>
                <a:avLst/>
                <a:gdLst>
                  <a:gd name="connsiteX0" fmla="*/ 4623 w 4636"/>
                  <a:gd name="connsiteY0" fmla="*/ 1637 h 7253"/>
                  <a:gd name="connsiteX1" fmla="*/ 2559 w 4636"/>
                  <a:gd name="connsiteY1" fmla="*/ 6659 h 7253"/>
                  <a:gd name="connsiteX2" fmla="*/ 2078 w 4636"/>
                  <a:gd name="connsiteY2" fmla="*/ 7002 h 7253"/>
                  <a:gd name="connsiteX3" fmla="*/ 14 w 4636"/>
                  <a:gd name="connsiteY3" fmla="*/ 5627 h 7253"/>
                  <a:gd name="connsiteX4" fmla="*/ 2078 w 4636"/>
                  <a:gd name="connsiteY4" fmla="*/ 605 h 7253"/>
                  <a:gd name="connsiteX5" fmla="*/ 4485 w 4636"/>
                  <a:gd name="connsiteY5" fmla="*/ 1086 h 7253"/>
                  <a:gd name="connsiteX6" fmla="*/ 4554 w 4636"/>
                  <a:gd name="connsiteY6" fmla="*/ 163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 h="7253">
                    <a:moveTo>
                      <a:pt x="4623" y="1637"/>
                    </a:moveTo>
                    <a:cubicBezTo>
                      <a:pt x="4761" y="3288"/>
                      <a:pt x="3866" y="5558"/>
                      <a:pt x="2559" y="6659"/>
                    </a:cubicBezTo>
                    <a:cubicBezTo>
                      <a:pt x="2422" y="6796"/>
                      <a:pt x="2215" y="6934"/>
                      <a:pt x="2078" y="7002"/>
                    </a:cubicBezTo>
                    <a:cubicBezTo>
                      <a:pt x="1046" y="7622"/>
                      <a:pt x="151" y="7071"/>
                      <a:pt x="14" y="5627"/>
                    </a:cubicBezTo>
                    <a:cubicBezTo>
                      <a:pt x="-124" y="3976"/>
                      <a:pt x="771" y="1706"/>
                      <a:pt x="2078" y="605"/>
                    </a:cubicBezTo>
                    <a:cubicBezTo>
                      <a:pt x="3178" y="-358"/>
                      <a:pt x="4210" y="-152"/>
                      <a:pt x="4485" y="1086"/>
                    </a:cubicBezTo>
                    <a:cubicBezTo>
                      <a:pt x="4485" y="1224"/>
                      <a:pt x="4485" y="1430"/>
                      <a:pt x="4554" y="163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81" name="Freeform: Shape 9529">
                <a:extLst>
                  <a:ext uri="{FF2B5EF4-FFF2-40B4-BE49-F238E27FC236}">
                    <a16:creationId xmlns:a16="http://schemas.microsoft.com/office/drawing/2014/main" id="{E12CE5BF-3675-1AD4-6D4A-4674A9B18ABD}"/>
                  </a:ext>
                </a:extLst>
              </p:cNvPr>
              <p:cNvSpPr/>
              <p:nvPr/>
            </p:nvSpPr>
            <p:spPr>
              <a:xfrm flipH="1">
                <a:off x="7139687" y="7620871"/>
                <a:ext cx="15209" cy="26134"/>
              </a:xfrm>
              <a:custGeom>
                <a:avLst/>
                <a:gdLst>
                  <a:gd name="connsiteX0" fmla="*/ 4623 w 4637"/>
                  <a:gd name="connsiteY0" fmla="*/ 1625 h 7239"/>
                  <a:gd name="connsiteX1" fmla="*/ 2559 w 4637"/>
                  <a:gd name="connsiteY1" fmla="*/ 6647 h 7239"/>
                  <a:gd name="connsiteX2" fmla="*/ 14 w 4637"/>
                  <a:gd name="connsiteY2" fmla="*/ 5615 h 7239"/>
                  <a:gd name="connsiteX3" fmla="*/ 2078 w 4637"/>
                  <a:gd name="connsiteY3" fmla="*/ 593 h 7239"/>
                  <a:gd name="connsiteX4" fmla="*/ 4623 w 4637"/>
                  <a:gd name="connsiteY4" fmla="*/ 1625 h 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7239">
                    <a:moveTo>
                      <a:pt x="4623" y="1625"/>
                    </a:moveTo>
                    <a:cubicBezTo>
                      <a:pt x="4761" y="3276"/>
                      <a:pt x="3866" y="5546"/>
                      <a:pt x="2559" y="6647"/>
                    </a:cubicBezTo>
                    <a:cubicBezTo>
                      <a:pt x="1321" y="7747"/>
                      <a:pt x="152" y="7266"/>
                      <a:pt x="14" y="5615"/>
                    </a:cubicBezTo>
                    <a:cubicBezTo>
                      <a:pt x="-124" y="3964"/>
                      <a:pt x="771" y="1694"/>
                      <a:pt x="2078" y="593"/>
                    </a:cubicBezTo>
                    <a:cubicBezTo>
                      <a:pt x="3316" y="-508"/>
                      <a:pt x="4486" y="-26"/>
                      <a:pt x="4623" y="1625"/>
                    </a:cubicBezTo>
                    <a:close/>
                  </a:path>
                </a:pathLst>
              </a:custGeom>
              <a:solidFill>
                <a:srgbClr val="FFFFF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82" name="Freeform: Shape 9530">
                <a:extLst>
                  <a:ext uri="{FF2B5EF4-FFF2-40B4-BE49-F238E27FC236}">
                    <a16:creationId xmlns:a16="http://schemas.microsoft.com/office/drawing/2014/main" id="{B3E81A04-E951-A029-4A98-58D031CADBB9}"/>
                  </a:ext>
                </a:extLst>
              </p:cNvPr>
              <p:cNvSpPr/>
              <p:nvPr/>
            </p:nvSpPr>
            <p:spPr>
              <a:xfrm flipH="1">
                <a:off x="7023304" y="7575823"/>
                <a:ext cx="71299" cy="159253"/>
              </a:xfrm>
              <a:custGeom>
                <a:avLst/>
                <a:gdLst>
                  <a:gd name="connsiteX0" fmla="*/ 21669 w 21738"/>
                  <a:gd name="connsiteY0" fmla="*/ 0 h 44112"/>
                  <a:gd name="connsiteX1" fmla="*/ 21669 w 21738"/>
                  <a:gd name="connsiteY1" fmla="*/ 39486 h 44112"/>
                  <a:gd name="connsiteX2" fmla="*/ 21532 w 21738"/>
                  <a:gd name="connsiteY2" fmla="*/ 39486 h 44112"/>
                  <a:gd name="connsiteX3" fmla="*/ 18505 w 21738"/>
                  <a:gd name="connsiteY3" fmla="*/ 42513 h 44112"/>
                  <a:gd name="connsiteX4" fmla="*/ 3164 w 21738"/>
                  <a:gd name="connsiteY4" fmla="*/ 42513 h 44112"/>
                  <a:gd name="connsiteX5" fmla="*/ 138 w 21738"/>
                  <a:gd name="connsiteY5" fmla="*/ 39486 h 44112"/>
                  <a:gd name="connsiteX6" fmla="*/ 0 w 21738"/>
                  <a:gd name="connsiteY6" fmla="*/ 39486 h 44112"/>
                  <a:gd name="connsiteX7" fmla="*/ 0 w 21738"/>
                  <a:gd name="connsiteY7" fmla="*/ 0 h 44112"/>
                  <a:gd name="connsiteX8" fmla="*/ 21738 w 21738"/>
                  <a:gd name="connsiteY8" fmla="*/ 0 h 4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8" h="44112">
                    <a:moveTo>
                      <a:pt x="21669" y="0"/>
                    </a:moveTo>
                    <a:lnTo>
                      <a:pt x="21669" y="39486"/>
                    </a:lnTo>
                    <a:lnTo>
                      <a:pt x="21532" y="39486"/>
                    </a:lnTo>
                    <a:cubicBezTo>
                      <a:pt x="21188" y="40587"/>
                      <a:pt x="20225" y="41688"/>
                      <a:pt x="18505" y="42513"/>
                    </a:cubicBezTo>
                    <a:cubicBezTo>
                      <a:pt x="14240" y="44646"/>
                      <a:pt x="7361" y="44646"/>
                      <a:pt x="3164" y="42513"/>
                    </a:cubicBezTo>
                    <a:cubicBezTo>
                      <a:pt x="1445" y="41688"/>
                      <a:pt x="413" y="40587"/>
                      <a:pt x="138" y="39486"/>
                    </a:cubicBezTo>
                    <a:lnTo>
                      <a:pt x="0" y="39486"/>
                    </a:lnTo>
                    <a:lnTo>
                      <a:pt x="0" y="0"/>
                    </a:lnTo>
                    <a:lnTo>
                      <a:pt x="21738"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83" name="Freeform: Shape 9531">
                <a:extLst>
                  <a:ext uri="{FF2B5EF4-FFF2-40B4-BE49-F238E27FC236}">
                    <a16:creationId xmlns:a16="http://schemas.microsoft.com/office/drawing/2014/main" id="{B509EA0B-C063-ABD6-0559-22D5D80F905D}"/>
                  </a:ext>
                </a:extLst>
              </p:cNvPr>
              <p:cNvSpPr/>
              <p:nvPr/>
            </p:nvSpPr>
            <p:spPr>
              <a:xfrm flipH="1">
                <a:off x="7023730" y="7557136"/>
                <a:ext cx="71214" cy="39362"/>
              </a:xfrm>
              <a:custGeom>
                <a:avLst/>
                <a:gdLst>
                  <a:gd name="connsiteX0" fmla="*/ 3199 w 21712"/>
                  <a:gd name="connsiteY0" fmla="*/ 1599 h 10903"/>
                  <a:gd name="connsiteX1" fmla="*/ 18539 w 21712"/>
                  <a:gd name="connsiteY1" fmla="*/ 1599 h 10903"/>
                  <a:gd name="connsiteX2" fmla="*/ 18539 w 21712"/>
                  <a:gd name="connsiteY2" fmla="*/ 9304 h 10903"/>
                  <a:gd name="connsiteX3" fmla="*/ 3199 w 21712"/>
                  <a:gd name="connsiteY3" fmla="*/ 9304 h 10903"/>
                  <a:gd name="connsiteX4" fmla="*/ 3199 w 21712"/>
                  <a:gd name="connsiteY4" fmla="*/ 1599 h 1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2" h="10903">
                    <a:moveTo>
                      <a:pt x="3199" y="1599"/>
                    </a:moveTo>
                    <a:cubicBezTo>
                      <a:pt x="7464" y="-533"/>
                      <a:pt x="14343" y="-533"/>
                      <a:pt x="18539" y="1599"/>
                    </a:cubicBezTo>
                    <a:cubicBezTo>
                      <a:pt x="22736" y="3732"/>
                      <a:pt x="22804" y="7172"/>
                      <a:pt x="18539" y="9304"/>
                    </a:cubicBezTo>
                    <a:cubicBezTo>
                      <a:pt x="14274" y="11437"/>
                      <a:pt x="7395" y="11437"/>
                      <a:pt x="3199" y="9304"/>
                    </a:cubicBezTo>
                    <a:cubicBezTo>
                      <a:pt x="-1066" y="7172"/>
                      <a:pt x="-1066" y="3732"/>
                      <a:pt x="3199" y="1599"/>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84" name="Freeform: Shape 9532">
                <a:extLst>
                  <a:ext uri="{FF2B5EF4-FFF2-40B4-BE49-F238E27FC236}">
                    <a16:creationId xmlns:a16="http://schemas.microsoft.com/office/drawing/2014/main" id="{3BADB3F1-C015-AC8D-83D6-7532A16718CE}"/>
                  </a:ext>
                </a:extLst>
              </p:cNvPr>
              <p:cNvSpPr/>
              <p:nvPr/>
            </p:nvSpPr>
            <p:spPr>
              <a:xfrm flipH="1">
                <a:off x="7023757" y="7601404"/>
                <a:ext cx="71073" cy="114302"/>
              </a:xfrm>
              <a:custGeom>
                <a:avLst/>
                <a:gdLst>
                  <a:gd name="connsiteX0" fmla="*/ 0 w 21669"/>
                  <a:gd name="connsiteY0" fmla="*/ 26210 h 31661"/>
                  <a:gd name="connsiteX1" fmla="*/ 0 w 21669"/>
                  <a:gd name="connsiteY1" fmla="*/ 26210 h 31661"/>
                  <a:gd name="connsiteX2" fmla="*/ 0 w 21669"/>
                  <a:gd name="connsiteY2" fmla="*/ 0 h 31661"/>
                  <a:gd name="connsiteX3" fmla="*/ 3165 w 21669"/>
                  <a:gd name="connsiteY3" fmla="*/ 3852 h 31661"/>
                  <a:gd name="connsiteX4" fmla="*/ 18505 w 21669"/>
                  <a:gd name="connsiteY4" fmla="*/ 3852 h 31661"/>
                  <a:gd name="connsiteX5" fmla="*/ 21670 w 21669"/>
                  <a:gd name="connsiteY5" fmla="*/ 0 h 31661"/>
                  <a:gd name="connsiteX6" fmla="*/ 21670 w 21669"/>
                  <a:gd name="connsiteY6" fmla="*/ 26829 h 31661"/>
                  <a:gd name="connsiteX7" fmla="*/ 21601 w 21669"/>
                  <a:gd name="connsiteY7" fmla="*/ 26829 h 31661"/>
                  <a:gd name="connsiteX8" fmla="*/ 18505 w 21669"/>
                  <a:gd name="connsiteY8" fmla="*/ 30062 h 31661"/>
                  <a:gd name="connsiteX9" fmla="*/ 3165 w 21669"/>
                  <a:gd name="connsiteY9" fmla="*/ 30062 h 31661"/>
                  <a:gd name="connsiteX10" fmla="*/ 69 w 21669"/>
                  <a:gd name="connsiteY10" fmla="*/ 26829 h 31661"/>
                  <a:gd name="connsiteX11" fmla="*/ 0 w 21669"/>
                  <a:gd name="connsiteY11" fmla="*/ 26829 h 31661"/>
                  <a:gd name="connsiteX12" fmla="*/ 0 w 21669"/>
                  <a:gd name="connsiteY12" fmla="*/ 26210 h 3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 h="31661">
                    <a:moveTo>
                      <a:pt x="0" y="26210"/>
                    </a:moveTo>
                    <a:lnTo>
                      <a:pt x="0" y="26210"/>
                    </a:lnTo>
                    <a:lnTo>
                      <a:pt x="0" y="0"/>
                    </a:lnTo>
                    <a:cubicBezTo>
                      <a:pt x="0" y="1376"/>
                      <a:pt x="1032" y="2752"/>
                      <a:pt x="3165" y="3852"/>
                    </a:cubicBezTo>
                    <a:cubicBezTo>
                      <a:pt x="7430" y="5985"/>
                      <a:pt x="14309" y="5985"/>
                      <a:pt x="18505" y="3852"/>
                    </a:cubicBezTo>
                    <a:cubicBezTo>
                      <a:pt x="20638" y="2820"/>
                      <a:pt x="21670" y="1376"/>
                      <a:pt x="21670" y="0"/>
                    </a:cubicBezTo>
                    <a:lnTo>
                      <a:pt x="21670" y="26829"/>
                    </a:lnTo>
                    <a:lnTo>
                      <a:pt x="21601" y="26829"/>
                    </a:lnTo>
                    <a:cubicBezTo>
                      <a:pt x="21325" y="27998"/>
                      <a:pt x="20294" y="29168"/>
                      <a:pt x="18505" y="30062"/>
                    </a:cubicBezTo>
                    <a:cubicBezTo>
                      <a:pt x="14240" y="32195"/>
                      <a:pt x="7361" y="32195"/>
                      <a:pt x="3165" y="30062"/>
                    </a:cubicBezTo>
                    <a:cubicBezTo>
                      <a:pt x="1376" y="29168"/>
                      <a:pt x="344" y="27998"/>
                      <a:pt x="69" y="26829"/>
                    </a:cubicBezTo>
                    <a:lnTo>
                      <a:pt x="0" y="26829"/>
                    </a:lnTo>
                    <a:lnTo>
                      <a:pt x="0" y="2621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85" name="Freeform: Shape 9533">
                <a:extLst>
                  <a:ext uri="{FF2B5EF4-FFF2-40B4-BE49-F238E27FC236}">
                    <a16:creationId xmlns:a16="http://schemas.microsoft.com/office/drawing/2014/main" id="{9CE58F96-70E6-010B-1FF3-A431011BA8A4}"/>
                  </a:ext>
                </a:extLst>
              </p:cNvPr>
              <p:cNvSpPr/>
              <p:nvPr/>
            </p:nvSpPr>
            <p:spPr>
              <a:xfrm flipH="1">
                <a:off x="6722311" y="7746938"/>
                <a:ext cx="71299" cy="159253"/>
              </a:xfrm>
              <a:custGeom>
                <a:avLst/>
                <a:gdLst>
                  <a:gd name="connsiteX0" fmla="*/ 21669 w 21738"/>
                  <a:gd name="connsiteY0" fmla="*/ 0 h 44112"/>
                  <a:gd name="connsiteX1" fmla="*/ 21669 w 21738"/>
                  <a:gd name="connsiteY1" fmla="*/ 39486 h 44112"/>
                  <a:gd name="connsiteX2" fmla="*/ 21532 w 21738"/>
                  <a:gd name="connsiteY2" fmla="*/ 39486 h 44112"/>
                  <a:gd name="connsiteX3" fmla="*/ 18505 w 21738"/>
                  <a:gd name="connsiteY3" fmla="*/ 42513 h 44112"/>
                  <a:gd name="connsiteX4" fmla="*/ 3164 w 21738"/>
                  <a:gd name="connsiteY4" fmla="*/ 42513 h 44112"/>
                  <a:gd name="connsiteX5" fmla="*/ 138 w 21738"/>
                  <a:gd name="connsiteY5" fmla="*/ 39486 h 44112"/>
                  <a:gd name="connsiteX6" fmla="*/ 0 w 21738"/>
                  <a:gd name="connsiteY6" fmla="*/ 39486 h 44112"/>
                  <a:gd name="connsiteX7" fmla="*/ 0 w 21738"/>
                  <a:gd name="connsiteY7" fmla="*/ 0 h 44112"/>
                  <a:gd name="connsiteX8" fmla="*/ 21738 w 21738"/>
                  <a:gd name="connsiteY8" fmla="*/ 0 h 4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8" h="44112">
                    <a:moveTo>
                      <a:pt x="21669" y="0"/>
                    </a:moveTo>
                    <a:lnTo>
                      <a:pt x="21669" y="39486"/>
                    </a:lnTo>
                    <a:lnTo>
                      <a:pt x="21532" y="39486"/>
                    </a:lnTo>
                    <a:cubicBezTo>
                      <a:pt x="21188" y="40587"/>
                      <a:pt x="20225" y="41688"/>
                      <a:pt x="18505" y="42513"/>
                    </a:cubicBezTo>
                    <a:cubicBezTo>
                      <a:pt x="14240" y="44646"/>
                      <a:pt x="7361" y="44646"/>
                      <a:pt x="3164" y="42513"/>
                    </a:cubicBezTo>
                    <a:cubicBezTo>
                      <a:pt x="1445" y="41688"/>
                      <a:pt x="413" y="40587"/>
                      <a:pt x="138" y="39486"/>
                    </a:cubicBezTo>
                    <a:lnTo>
                      <a:pt x="0" y="39486"/>
                    </a:lnTo>
                    <a:lnTo>
                      <a:pt x="0" y="0"/>
                    </a:lnTo>
                    <a:lnTo>
                      <a:pt x="21738"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86" name="Freeform: Shape 9534">
                <a:extLst>
                  <a:ext uri="{FF2B5EF4-FFF2-40B4-BE49-F238E27FC236}">
                    <a16:creationId xmlns:a16="http://schemas.microsoft.com/office/drawing/2014/main" id="{2C194113-6C62-662B-9EAB-654D840D3C3F}"/>
                  </a:ext>
                </a:extLst>
              </p:cNvPr>
              <p:cNvSpPr/>
              <p:nvPr/>
            </p:nvSpPr>
            <p:spPr>
              <a:xfrm flipH="1">
                <a:off x="6722649" y="7727999"/>
                <a:ext cx="71299" cy="39362"/>
              </a:xfrm>
              <a:custGeom>
                <a:avLst/>
                <a:gdLst>
                  <a:gd name="connsiteX0" fmla="*/ 3199 w 21738"/>
                  <a:gd name="connsiteY0" fmla="*/ 1599 h 10903"/>
                  <a:gd name="connsiteX1" fmla="*/ 18539 w 21738"/>
                  <a:gd name="connsiteY1" fmla="*/ 1599 h 10903"/>
                  <a:gd name="connsiteX2" fmla="*/ 18539 w 21738"/>
                  <a:gd name="connsiteY2" fmla="*/ 9304 h 10903"/>
                  <a:gd name="connsiteX3" fmla="*/ 3199 w 21738"/>
                  <a:gd name="connsiteY3" fmla="*/ 9304 h 10903"/>
                  <a:gd name="connsiteX4" fmla="*/ 3199 w 21738"/>
                  <a:gd name="connsiteY4" fmla="*/ 1599 h 1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8" h="10903">
                    <a:moveTo>
                      <a:pt x="3199" y="1599"/>
                    </a:moveTo>
                    <a:cubicBezTo>
                      <a:pt x="7464" y="-533"/>
                      <a:pt x="14343" y="-533"/>
                      <a:pt x="18539" y="1599"/>
                    </a:cubicBezTo>
                    <a:cubicBezTo>
                      <a:pt x="22804" y="3732"/>
                      <a:pt x="22804" y="7172"/>
                      <a:pt x="18539" y="9304"/>
                    </a:cubicBezTo>
                    <a:cubicBezTo>
                      <a:pt x="14274" y="11437"/>
                      <a:pt x="7395" y="11437"/>
                      <a:pt x="3199" y="9304"/>
                    </a:cubicBezTo>
                    <a:cubicBezTo>
                      <a:pt x="-1066" y="7172"/>
                      <a:pt x="-1066" y="3732"/>
                      <a:pt x="3199" y="1599"/>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87" name="Freeform: Shape 9535">
                <a:extLst>
                  <a:ext uri="{FF2B5EF4-FFF2-40B4-BE49-F238E27FC236}">
                    <a16:creationId xmlns:a16="http://schemas.microsoft.com/office/drawing/2014/main" id="{665EA345-71A8-715E-C323-828BB8A9E1D3}"/>
                  </a:ext>
                </a:extLst>
              </p:cNvPr>
              <p:cNvSpPr/>
              <p:nvPr/>
            </p:nvSpPr>
            <p:spPr>
              <a:xfrm flipH="1">
                <a:off x="6722764" y="7772271"/>
                <a:ext cx="71073" cy="114302"/>
              </a:xfrm>
              <a:custGeom>
                <a:avLst/>
                <a:gdLst>
                  <a:gd name="connsiteX0" fmla="*/ 0 w 21669"/>
                  <a:gd name="connsiteY0" fmla="*/ 26210 h 31661"/>
                  <a:gd name="connsiteX1" fmla="*/ 0 w 21669"/>
                  <a:gd name="connsiteY1" fmla="*/ 26210 h 31661"/>
                  <a:gd name="connsiteX2" fmla="*/ 0 w 21669"/>
                  <a:gd name="connsiteY2" fmla="*/ 0 h 31661"/>
                  <a:gd name="connsiteX3" fmla="*/ 3165 w 21669"/>
                  <a:gd name="connsiteY3" fmla="*/ 3852 h 31661"/>
                  <a:gd name="connsiteX4" fmla="*/ 18505 w 21669"/>
                  <a:gd name="connsiteY4" fmla="*/ 3852 h 31661"/>
                  <a:gd name="connsiteX5" fmla="*/ 21670 w 21669"/>
                  <a:gd name="connsiteY5" fmla="*/ 0 h 31661"/>
                  <a:gd name="connsiteX6" fmla="*/ 21670 w 21669"/>
                  <a:gd name="connsiteY6" fmla="*/ 26829 h 31661"/>
                  <a:gd name="connsiteX7" fmla="*/ 21601 w 21669"/>
                  <a:gd name="connsiteY7" fmla="*/ 26829 h 31661"/>
                  <a:gd name="connsiteX8" fmla="*/ 18505 w 21669"/>
                  <a:gd name="connsiteY8" fmla="*/ 30062 h 31661"/>
                  <a:gd name="connsiteX9" fmla="*/ 3165 w 21669"/>
                  <a:gd name="connsiteY9" fmla="*/ 30062 h 31661"/>
                  <a:gd name="connsiteX10" fmla="*/ 69 w 21669"/>
                  <a:gd name="connsiteY10" fmla="*/ 26829 h 31661"/>
                  <a:gd name="connsiteX11" fmla="*/ 0 w 21669"/>
                  <a:gd name="connsiteY11" fmla="*/ 26829 h 31661"/>
                  <a:gd name="connsiteX12" fmla="*/ 0 w 21669"/>
                  <a:gd name="connsiteY12" fmla="*/ 26210 h 3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 h="31661">
                    <a:moveTo>
                      <a:pt x="0" y="26210"/>
                    </a:moveTo>
                    <a:lnTo>
                      <a:pt x="0" y="26210"/>
                    </a:lnTo>
                    <a:lnTo>
                      <a:pt x="0" y="0"/>
                    </a:lnTo>
                    <a:cubicBezTo>
                      <a:pt x="0" y="1376"/>
                      <a:pt x="1032" y="2752"/>
                      <a:pt x="3165" y="3852"/>
                    </a:cubicBezTo>
                    <a:cubicBezTo>
                      <a:pt x="7430" y="5985"/>
                      <a:pt x="14309" y="5985"/>
                      <a:pt x="18505" y="3852"/>
                    </a:cubicBezTo>
                    <a:cubicBezTo>
                      <a:pt x="20638" y="2820"/>
                      <a:pt x="21670" y="1376"/>
                      <a:pt x="21670" y="0"/>
                    </a:cubicBezTo>
                    <a:lnTo>
                      <a:pt x="21670" y="26829"/>
                    </a:lnTo>
                    <a:lnTo>
                      <a:pt x="21601" y="26829"/>
                    </a:lnTo>
                    <a:cubicBezTo>
                      <a:pt x="21325" y="27998"/>
                      <a:pt x="20294" y="29168"/>
                      <a:pt x="18505" y="30062"/>
                    </a:cubicBezTo>
                    <a:cubicBezTo>
                      <a:pt x="14240" y="32195"/>
                      <a:pt x="7361" y="32195"/>
                      <a:pt x="3165" y="30062"/>
                    </a:cubicBezTo>
                    <a:cubicBezTo>
                      <a:pt x="1376" y="29168"/>
                      <a:pt x="344" y="27998"/>
                      <a:pt x="69" y="26829"/>
                    </a:cubicBezTo>
                    <a:lnTo>
                      <a:pt x="0" y="26829"/>
                    </a:lnTo>
                    <a:lnTo>
                      <a:pt x="0" y="2621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88" name="Freeform: Shape 9536">
                <a:extLst>
                  <a:ext uri="{FF2B5EF4-FFF2-40B4-BE49-F238E27FC236}">
                    <a16:creationId xmlns:a16="http://schemas.microsoft.com/office/drawing/2014/main" id="{6B56DD29-FDCD-B8CC-F3E9-DAF1396ADA42}"/>
                  </a:ext>
                </a:extLst>
              </p:cNvPr>
              <p:cNvSpPr/>
              <p:nvPr/>
            </p:nvSpPr>
            <p:spPr>
              <a:xfrm flipH="1">
                <a:off x="6646049" y="7834853"/>
                <a:ext cx="57084" cy="127837"/>
              </a:xfrm>
              <a:custGeom>
                <a:avLst/>
                <a:gdLst>
                  <a:gd name="connsiteX0" fmla="*/ 17404 w 17404"/>
                  <a:gd name="connsiteY0" fmla="*/ 0 h 35410"/>
                  <a:gd name="connsiteX1" fmla="*/ 17404 w 17404"/>
                  <a:gd name="connsiteY1" fmla="*/ 31644 h 35410"/>
                  <a:gd name="connsiteX2" fmla="*/ 17335 w 17404"/>
                  <a:gd name="connsiteY2" fmla="*/ 31644 h 35410"/>
                  <a:gd name="connsiteX3" fmla="*/ 14859 w 17404"/>
                  <a:gd name="connsiteY3" fmla="*/ 34121 h 35410"/>
                  <a:gd name="connsiteX4" fmla="*/ 2545 w 17404"/>
                  <a:gd name="connsiteY4" fmla="*/ 34121 h 35410"/>
                  <a:gd name="connsiteX5" fmla="*/ 69 w 17404"/>
                  <a:gd name="connsiteY5" fmla="*/ 31644 h 35410"/>
                  <a:gd name="connsiteX6" fmla="*/ 0 w 17404"/>
                  <a:gd name="connsiteY6" fmla="*/ 31644 h 35410"/>
                  <a:gd name="connsiteX7" fmla="*/ 0 w 17404"/>
                  <a:gd name="connsiteY7" fmla="*/ 0 h 35410"/>
                  <a:gd name="connsiteX8" fmla="*/ 17404 w 17404"/>
                  <a:gd name="connsiteY8" fmla="*/ 0 h 3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4" h="35410">
                    <a:moveTo>
                      <a:pt x="17404" y="0"/>
                    </a:moveTo>
                    <a:lnTo>
                      <a:pt x="17404" y="31644"/>
                    </a:lnTo>
                    <a:lnTo>
                      <a:pt x="17335" y="31644"/>
                    </a:lnTo>
                    <a:cubicBezTo>
                      <a:pt x="17060" y="32538"/>
                      <a:pt x="16235" y="33433"/>
                      <a:pt x="14859" y="34121"/>
                    </a:cubicBezTo>
                    <a:cubicBezTo>
                      <a:pt x="11488" y="35840"/>
                      <a:pt x="5985" y="35840"/>
                      <a:pt x="2545" y="34121"/>
                    </a:cubicBezTo>
                    <a:cubicBezTo>
                      <a:pt x="1169" y="33433"/>
                      <a:pt x="344" y="32538"/>
                      <a:pt x="69" y="31644"/>
                    </a:cubicBezTo>
                    <a:lnTo>
                      <a:pt x="0" y="31644"/>
                    </a:lnTo>
                    <a:lnTo>
                      <a:pt x="0" y="0"/>
                    </a:lnTo>
                    <a:lnTo>
                      <a:pt x="17404"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89" name="Freeform: Shape 9537">
                <a:extLst>
                  <a:ext uri="{FF2B5EF4-FFF2-40B4-BE49-F238E27FC236}">
                    <a16:creationId xmlns:a16="http://schemas.microsoft.com/office/drawing/2014/main" id="{4C26940E-B8C6-0F9A-1BA0-A4F358FCA1BC}"/>
                  </a:ext>
                </a:extLst>
              </p:cNvPr>
              <p:cNvSpPr/>
              <p:nvPr/>
            </p:nvSpPr>
            <p:spPr>
              <a:xfrm flipH="1">
                <a:off x="6646109" y="7819766"/>
                <a:ext cx="56969" cy="31416"/>
              </a:xfrm>
              <a:custGeom>
                <a:avLst/>
                <a:gdLst>
                  <a:gd name="connsiteX0" fmla="*/ 2528 w 17369"/>
                  <a:gd name="connsiteY0" fmla="*/ 1290 h 8702"/>
                  <a:gd name="connsiteX1" fmla="*/ 14842 w 17369"/>
                  <a:gd name="connsiteY1" fmla="*/ 1290 h 8702"/>
                  <a:gd name="connsiteX2" fmla="*/ 14842 w 17369"/>
                  <a:gd name="connsiteY2" fmla="*/ 7412 h 8702"/>
                  <a:gd name="connsiteX3" fmla="*/ 2528 w 17369"/>
                  <a:gd name="connsiteY3" fmla="*/ 7412 h 8702"/>
                  <a:gd name="connsiteX4" fmla="*/ 2528 w 17369"/>
                  <a:gd name="connsiteY4" fmla="*/ 1290 h 8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9" h="8702">
                    <a:moveTo>
                      <a:pt x="2528" y="1290"/>
                    </a:moveTo>
                    <a:cubicBezTo>
                      <a:pt x="5899" y="-430"/>
                      <a:pt x="11402" y="-430"/>
                      <a:pt x="14842" y="1290"/>
                    </a:cubicBezTo>
                    <a:cubicBezTo>
                      <a:pt x="18213" y="3010"/>
                      <a:pt x="18213" y="5761"/>
                      <a:pt x="14842" y="7412"/>
                    </a:cubicBezTo>
                    <a:cubicBezTo>
                      <a:pt x="11471" y="9132"/>
                      <a:pt x="5968" y="9132"/>
                      <a:pt x="2528" y="7412"/>
                    </a:cubicBezTo>
                    <a:cubicBezTo>
                      <a:pt x="-843" y="5693"/>
                      <a:pt x="-843" y="2941"/>
                      <a:pt x="2528" y="1290"/>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90" name="Freeform: Shape 9538">
                <a:extLst>
                  <a:ext uri="{FF2B5EF4-FFF2-40B4-BE49-F238E27FC236}">
                    <a16:creationId xmlns:a16="http://schemas.microsoft.com/office/drawing/2014/main" id="{3AB86333-9ADA-1FFE-8EF1-13D6077EF359}"/>
                  </a:ext>
                </a:extLst>
              </p:cNvPr>
              <p:cNvSpPr/>
              <p:nvPr/>
            </p:nvSpPr>
            <p:spPr>
              <a:xfrm flipH="1">
                <a:off x="6646049" y="7855467"/>
                <a:ext cx="57084" cy="91824"/>
              </a:xfrm>
              <a:custGeom>
                <a:avLst/>
                <a:gdLst>
                  <a:gd name="connsiteX0" fmla="*/ 0 w 17404"/>
                  <a:gd name="connsiteY0" fmla="*/ 20981 h 25435"/>
                  <a:gd name="connsiteX1" fmla="*/ 0 w 17404"/>
                  <a:gd name="connsiteY1" fmla="*/ 20981 h 25435"/>
                  <a:gd name="connsiteX2" fmla="*/ 0 w 17404"/>
                  <a:gd name="connsiteY2" fmla="*/ 0 h 25435"/>
                  <a:gd name="connsiteX3" fmla="*/ 2545 w 17404"/>
                  <a:gd name="connsiteY3" fmla="*/ 3096 h 25435"/>
                  <a:gd name="connsiteX4" fmla="*/ 14859 w 17404"/>
                  <a:gd name="connsiteY4" fmla="*/ 3096 h 25435"/>
                  <a:gd name="connsiteX5" fmla="*/ 17404 w 17404"/>
                  <a:gd name="connsiteY5" fmla="*/ 0 h 25435"/>
                  <a:gd name="connsiteX6" fmla="*/ 17404 w 17404"/>
                  <a:gd name="connsiteY6" fmla="*/ 21532 h 25435"/>
                  <a:gd name="connsiteX7" fmla="*/ 17404 w 17404"/>
                  <a:gd name="connsiteY7" fmla="*/ 21532 h 25435"/>
                  <a:gd name="connsiteX8" fmla="*/ 14928 w 17404"/>
                  <a:gd name="connsiteY8" fmla="*/ 24146 h 25435"/>
                  <a:gd name="connsiteX9" fmla="*/ 2614 w 17404"/>
                  <a:gd name="connsiteY9" fmla="*/ 24146 h 25435"/>
                  <a:gd name="connsiteX10" fmla="*/ 138 w 17404"/>
                  <a:gd name="connsiteY10" fmla="*/ 21532 h 25435"/>
                  <a:gd name="connsiteX11" fmla="*/ 138 w 17404"/>
                  <a:gd name="connsiteY11" fmla="*/ 21532 h 25435"/>
                  <a:gd name="connsiteX12" fmla="*/ 138 w 17404"/>
                  <a:gd name="connsiteY12" fmla="*/ 21050 h 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4" h="25435">
                    <a:moveTo>
                      <a:pt x="0" y="20981"/>
                    </a:moveTo>
                    <a:lnTo>
                      <a:pt x="0" y="20981"/>
                    </a:lnTo>
                    <a:lnTo>
                      <a:pt x="0" y="0"/>
                    </a:lnTo>
                    <a:cubicBezTo>
                      <a:pt x="0" y="1101"/>
                      <a:pt x="825" y="2201"/>
                      <a:pt x="2545" y="3096"/>
                    </a:cubicBezTo>
                    <a:cubicBezTo>
                      <a:pt x="5916" y="4815"/>
                      <a:pt x="11419" y="4815"/>
                      <a:pt x="14859" y="3096"/>
                    </a:cubicBezTo>
                    <a:cubicBezTo>
                      <a:pt x="16579" y="2270"/>
                      <a:pt x="17404" y="1101"/>
                      <a:pt x="17404" y="0"/>
                    </a:cubicBezTo>
                    <a:lnTo>
                      <a:pt x="17404" y="21532"/>
                    </a:lnTo>
                    <a:lnTo>
                      <a:pt x="17404" y="21532"/>
                    </a:lnTo>
                    <a:cubicBezTo>
                      <a:pt x="17198" y="22495"/>
                      <a:pt x="16372" y="23389"/>
                      <a:pt x="14928" y="24146"/>
                    </a:cubicBezTo>
                    <a:cubicBezTo>
                      <a:pt x="11557" y="25866"/>
                      <a:pt x="6054" y="25866"/>
                      <a:pt x="2614" y="24146"/>
                    </a:cubicBezTo>
                    <a:cubicBezTo>
                      <a:pt x="1169" y="23389"/>
                      <a:pt x="344" y="22495"/>
                      <a:pt x="138" y="21532"/>
                    </a:cubicBezTo>
                    <a:lnTo>
                      <a:pt x="138" y="21532"/>
                    </a:lnTo>
                    <a:lnTo>
                      <a:pt x="138" y="2105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91" name="Freeform: Shape 9539">
                <a:extLst>
                  <a:ext uri="{FF2B5EF4-FFF2-40B4-BE49-F238E27FC236}">
                    <a16:creationId xmlns:a16="http://schemas.microsoft.com/office/drawing/2014/main" id="{E7DCDF2A-B546-553A-006A-CEB0E3D1F448}"/>
                  </a:ext>
                </a:extLst>
              </p:cNvPr>
              <p:cNvSpPr/>
              <p:nvPr/>
            </p:nvSpPr>
            <p:spPr>
              <a:xfrm flipH="1">
                <a:off x="6576554" y="7903400"/>
                <a:ext cx="46027" cy="103064"/>
              </a:xfrm>
              <a:custGeom>
                <a:avLst/>
                <a:gdLst>
                  <a:gd name="connsiteX0" fmla="*/ 14033 w 14033"/>
                  <a:gd name="connsiteY0" fmla="*/ 0 h 28548"/>
                  <a:gd name="connsiteX1" fmla="*/ 14033 w 14033"/>
                  <a:gd name="connsiteY1" fmla="*/ 25522 h 28548"/>
                  <a:gd name="connsiteX2" fmla="*/ 13965 w 14033"/>
                  <a:gd name="connsiteY2" fmla="*/ 25522 h 28548"/>
                  <a:gd name="connsiteX3" fmla="*/ 11970 w 14033"/>
                  <a:gd name="connsiteY3" fmla="*/ 27517 h 28548"/>
                  <a:gd name="connsiteX4" fmla="*/ 2064 w 14033"/>
                  <a:gd name="connsiteY4" fmla="*/ 27517 h 28548"/>
                  <a:gd name="connsiteX5" fmla="*/ 69 w 14033"/>
                  <a:gd name="connsiteY5" fmla="*/ 25522 h 28548"/>
                  <a:gd name="connsiteX6" fmla="*/ 0 w 14033"/>
                  <a:gd name="connsiteY6" fmla="*/ 25522 h 28548"/>
                  <a:gd name="connsiteX7" fmla="*/ 0 w 14033"/>
                  <a:gd name="connsiteY7" fmla="*/ 0 h 28548"/>
                  <a:gd name="connsiteX8" fmla="*/ 14033 w 14033"/>
                  <a:gd name="connsiteY8" fmla="*/ 0 h 2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33" h="28548">
                    <a:moveTo>
                      <a:pt x="14033" y="0"/>
                    </a:moveTo>
                    <a:lnTo>
                      <a:pt x="14033" y="25522"/>
                    </a:lnTo>
                    <a:lnTo>
                      <a:pt x="13965" y="25522"/>
                    </a:lnTo>
                    <a:cubicBezTo>
                      <a:pt x="13758" y="26210"/>
                      <a:pt x="13070" y="26966"/>
                      <a:pt x="11970" y="27517"/>
                    </a:cubicBezTo>
                    <a:cubicBezTo>
                      <a:pt x="9218" y="28892"/>
                      <a:pt x="4815" y="28892"/>
                      <a:pt x="2064" y="27517"/>
                    </a:cubicBezTo>
                    <a:cubicBezTo>
                      <a:pt x="963" y="26966"/>
                      <a:pt x="275" y="26278"/>
                      <a:pt x="69" y="25522"/>
                    </a:cubicBezTo>
                    <a:lnTo>
                      <a:pt x="0" y="25522"/>
                    </a:lnTo>
                    <a:lnTo>
                      <a:pt x="0" y="0"/>
                    </a:lnTo>
                    <a:lnTo>
                      <a:pt x="14033"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92" name="Freeform: Shape 9540">
                <a:extLst>
                  <a:ext uri="{FF2B5EF4-FFF2-40B4-BE49-F238E27FC236}">
                    <a16:creationId xmlns:a16="http://schemas.microsoft.com/office/drawing/2014/main" id="{F23AE3CE-F175-79FD-5DDA-B30B69715F0F}"/>
                  </a:ext>
                </a:extLst>
              </p:cNvPr>
              <p:cNvSpPr/>
              <p:nvPr/>
            </p:nvSpPr>
            <p:spPr>
              <a:xfrm flipH="1">
                <a:off x="6576554" y="7891230"/>
                <a:ext cx="46027" cy="25329"/>
              </a:xfrm>
              <a:custGeom>
                <a:avLst/>
                <a:gdLst>
                  <a:gd name="connsiteX0" fmla="*/ 2064 w 14033"/>
                  <a:gd name="connsiteY0" fmla="*/ 1032 h 7016"/>
                  <a:gd name="connsiteX1" fmla="*/ 11970 w 14033"/>
                  <a:gd name="connsiteY1" fmla="*/ 1032 h 7016"/>
                  <a:gd name="connsiteX2" fmla="*/ 11970 w 14033"/>
                  <a:gd name="connsiteY2" fmla="*/ 5985 h 7016"/>
                  <a:gd name="connsiteX3" fmla="*/ 2064 w 14033"/>
                  <a:gd name="connsiteY3" fmla="*/ 5985 h 7016"/>
                  <a:gd name="connsiteX4" fmla="*/ 2064 w 14033"/>
                  <a:gd name="connsiteY4" fmla="*/ 1032 h 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3" h="7016">
                    <a:moveTo>
                      <a:pt x="2064" y="1032"/>
                    </a:moveTo>
                    <a:cubicBezTo>
                      <a:pt x="4815" y="-344"/>
                      <a:pt x="9218" y="-344"/>
                      <a:pt x="11970" y="1032"/>
                    </a:cubicBezTo>
                    <a:cubicBezTo>
                      <a:pt x="14721" y="2408"/>
                      <a:pt x="14721" y="4609"/>
                      <a:pt x="11970" y="5985"/>
                    </a:cubicBezTo>
                    <a:cubicBezTo>
                      <a:pt x="9218" y="7361"/>
                      <a:pt x="4815" y="7361"/>
                      <a:pt x="2064" y="5985"/>
                    </a:cubicBezTo>
                    <a:cubicBezTo>
                      <a:pt x="-688" y="4609"/>
                      <a:pt x="-688" y="2408"/>
                      <a:pt x="2064" y="1032"/>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93" name="Freeform: Shape 9541">
                <a:extLst>
                  <a:ext uri="{FF2B5EF4-FFF2-40B4-BE49-F238E27FC236}">
                    <a16:creationId xmlns:a16="http://schemas.microsoft.com/office/drawing/2014/main" id="{8FF78253-B325-4E90-9764-E351F3672D71}"/>
                  </a:ext>
                </a:extLst>
              </p:cNvPr>
              <p:cNvSpPr/>
              <p:nvPr/>
            </p:nvSpPr>
            <p:spPr>
              <a:xfrm flipH="1">
                <a:off x="6576554" y="7919790"/>
                <a:ext cx="46027" cy="73760"/>
              </a:xfrm>
              <a:custGeom>
                <a:avLst/>
                <a:gdLst>
                  <a:gd name="connsiteX0" fmla="*/ 0 w 14033"/>
                  <a:gd name="connsiteY0" fmla="*/ 16923 h 20431"/>
                  <a:gd name="connsiteX1" fmla="*/ 0 w 14033"/>
                  <a:gd name="connsiteY1" fmla="*/ 16923 h 20431"/>
                  <a:gd name="connsiteX2" fmla="*/ 0 w 14033"/>
                  <a:gd name="connsiteY2" fmla="*/ 0 h 20431"/>
                  <a:gd name="connsiteX3" fmla="*/ 2064 w 14033"/>
                  <a:gd name="connsiteY3" fmla="*/ 2477 h 20431"/>
                  <a:gd name="connsiteX4" fmla="*/ 11970 w 14033"/>
                  <a:gd name="connsiteY4" fmla="*/ 2477 h 20431"/>
                  <a:gd name="connsiteX5" fmla="*/ 14033 w 14033"/>
                  <a:gd name="connsiteY5" fmla="*/ 0 h 20431"/>
                  <a:gd name="connsiteX6" fmla="*/ 14033 w 14033"/>
                  <a:gd name="connsiteY6" fmla="*/ 17336 h 20431"/>
                  <a:gd name="connsiteX7" fmla="*/ 14033 w 14033"/>
                  <a:gd name="connsiteY7" fmla="*/ 17336 h 20431"/>
                  <a:gd name="connsiteX8" fmla="*/ 12039 w 14033"/>
                  <a:gd name="connsiteY8" fmla="*/ 19399 h 20431"/>
                  <a:gd name="connsiteX9" fmla="*/ 2133 w 14033"/>
                  <a:gd name="connsiteY9" fmla="*/ 19399 h 20431"/>
                  <a:gd name="connsiteX10" fmla="*/ 138 w 14033"/>
                  <a:gd name="connsiteY10" fmla="*/ 17336 h 20431"/>
                  <a:gd name="connsiteX11" fmla="*/ 138 w 14033"/>
                  <a:gd name="connsiteY11" fmla="*/ 17336 h 20431"/>
                  <a:gd name="connsiteX12" fmla="*/ 138 w 14033"/>
                  <a:gd name="connsiteY12" fmla="*/ 16923 h 2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33" h="20431">
                    <a:moveTo>
                      <a:pt x="0" y="16923"/>
                    </a:moveTo>
                    <a:lnTo>
                      <a:pt x="0" y="16923"/>
                    </a:lnTo>
                    <a:lnTo>
                      <a:pt x="0" y="0"/>
                    </a:lnTo>
                    <a:cubicBezTo>
                      <a:pt x="0" y="894"/>
                      <a:pt x="688" y="1789"/>
                      <a:pt x="2064" y="2477"/>
                    </a:cubicBezTo>
                    <a:cubicBezTo>
                      <a:pt x="4815" y="3852"/>
                      <a:pt x="9218" y="3852"/>
                      <a:pt x="11970" y="2477"/>
                    </a:cubicBezTo>
                    <a:cubicBezTo>
                      <a:pt x="13346" y="1789"/>
                      <a:pt x="14033" y="894"/>
                      <a:pt x="14033" y="0"/>
                    </a:cubicBezTo>
                    <a:lnTo>
                      <a:pt x="14033" y="17336"/>
                    </a:lnTo>
                    <a:lnTo>
                      <a:pt x="14033" y="17336"/>
                    </a:lnTo>
                    <a:cubicBezTo>
                      <a:pt x="13896" y="18092"/>
                      <a:pt x="13208" y="18849"/>
                      <a:pt x="12039" y="19399"/>
                    </a:cubicBezTo>
                    <a:cubicBezTo>
                      <a:pt x="9287" y="20775"/>
                      <a:pt x="4884" y="20775"/>
                      <a:pt x="2133" y="19399"/>
                    </a:cubicBezTo>
                    <a:cubicBezTo>
                      <a:pt x="963" y="18780"/>
                      <a:pt x="275" y="18092"/>
                      <a:pt x="138" y="17336"/>
                    </a:cubicBezTo>
                    <a:lnTo>
                      <a:pt x="138" y="17336"/>
                    </a:lnTo>
                    <a:lnTo>
                      <a:pt x="138" y="16923"/>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94" name="Freeform: Shape 9543">
                <a:extLst>
                  <a:ext uri="{FF2B5EF4-FFF2-40B4-BE49-F238E27FC236}">
                    <a16:creationId xmlns:a16="http://schemas.microsoft.com/office/drawing/2014/main" id="{5237B6B5-4384-583A-8861-B21307D2DC57}"/>
                  </a:ext>
                </a:extLst>
              </p:cNvPr>
              <p:cNvSpPr/>
              <p:nvPr/>
            </p:nvSpPr>
            <p:spPr>
              <a:xfrm flipH="1">
                <a:off x="6803991" y="7786672"/>
                <a:ext cx="113493" cy="33773"/>
              </a:xfrm>
              <a:custGeom>
                <a:avLst/>
                <a:gdLst>
                  <a:gd name="connsiteX0" fmla="*/ 0 w 34602"/>
                  <a:gd name="connsiteY0" fmla="*/ 0 h 9355"/>
                  <a:gd name="connsiteX1" fmla="*/ 3646 w 34602"/>
                  <a:gd name="connsiteY1" fmla="*/ 9356 h 9355"/>
                  <a:gd name="connsiteX2" fmla="*/ 31300 w 34602"/>
                  <a:gd name="connsiteY2" fmla="*/ 9356 h 9355"/>
                  <a:gd name="connsiteX3" fmla="*/ 34602 w 34602"/>
                  <a:gd name="connsiteY3" fmla="*/ 1032 h 9355"/>
                  <a:gd name="connsiteX4" fmla="*/ 0 w 34602"/>
                  <a:gd name="connsiteY4" fmla="*/ 0 h 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2" h="9355">
                    <a:moveTo>
                      <a:pt x="0" y="0"/>
                    </a:moveTo>
                    <a:lnTo>
                      <a:pt x="3646" y="9356"/>
                    </a:lnTo>
                    <a:lnTo>
                      <a:pt x="31300" y="9356"/>
                    </a:lnTo>
                    <a:lnTo>
                      <a:pt x="34602" y="1032"/>
                    </a:lnTo>
                    <a:lnTo>
                      <a:pt x="0" y="0"/>
                    </a:lnTo>
                    <a:close/>
                  </a:path>
                </a:pathLst>
              </a:custGeom>
              <a:solidFill>
                <a:srgbClr val="BBA37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95" name="Freeform: Shape 9544">
                <a:extLst>
                  <a:ext uri="{FF2B5EF4-FFF2-40B4-BE49-F238E27FC236}">
                    <a16:creationId xmlns:a16="http://schemas.microsoft.com/office/drawing/2014/main" id="{41116F8E-A94E-A157-B1FB-76325FF66D47}"/>
                  </a:ext>
                </a:extLst>
              </p:cNvPr>
              <p:cNvSpPr/>
              <p:nvPr/>
            </p:nvSpPr>
            <p:spPr>
              <a:xfrm flipH="1">
                <a:off x="6833042" y="7728497"/>
                <a:ext cx="54037" cy="29676"/>
              </a:xfrm>
              <a:custGeom>
                <a:avLst/>
                <a:gdLst>
                  <a:gd name="connsiteX0" fmla="*/ 14051 w 16475"/>
                  <a:gd name="connsiteY0" fmla="*/ 1187 h 8220"/>
                  <a:gd name="connsiteX1" fmla="*/ 14051 w 16475"/>
                  <a:gd name="connsiteY1" fmla="*/ 7034 h 8220"/>
                  <a:gd name="connsiteX2" fmla="*/ 2425 w 16475"/>
                  <a:gd name="connsiteY2" fmla="*/ 7034 h 8220"/>
                  <a:gd name="connsiteX3" fmla="*/ 2425 w 16475"/>
                  <a:gd name="connsiteY3" fmla="*/ 1187 h 8220"/>
                  <a:gd name="connsiteX4" fmla="*/ 14051 w 16475"/>
                  <a:gd name="connsiteY4" fmla="*/ 1187 h 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5" h="8220">
                    <a:moveTo>
                      <a:pt x="14051" y="1187"/>
                    </a:moveTo>
                    <a:cubicBezTo>
                      <a:pt x="17284" y="2769"/>
                      <a:pt x="17284" y="5383"/>
                      <a:pt x="14051" y="7034"/>
                    </a:cubicBezTo>
                    <a:cubicBezTo>
                      <a:pt x="10818" y="8616"/>
                      <a:pt x="5658" y="8616"/>
                      <a:pt x="2425" y="7034"/>
                    </a:cubicBezTo>
                    <a:cubicBezTo>
                      <a:pt x="-808" y="5452"/>
                      <a:pt x="-808" y="2838"/>
                      <a:pt x="2425" y="1187"/>
                    </a:cubicBezTo>
                    <a:cubicBezTo>
                      <a:pt x="5658" y="-396"/>
                      <a:pt x="10818" y="-396"/>
                      <a:pt x="14051" y="1187"/>
                    </a:cubicBezTo>
                    <a:close/>
                  </a:path>
                </a:pathLst>
              </a:custGeom>
              <a:solidFill>
                <a:srgbClr val="CCB48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96" name="Freeform: Shape 9545">
                <a:extLst>
                  <a:ext uri="{FF2B5EF4-FFF2-40B4-BE49-F238E27FC236}">
                    <a16:creationId xmlns:a16="http://schemas.microsoft.com/office/drawing/2014/main" id="{4CF26AA4-B3E7-1E91-7B98-339D6CA310A5}"/>
                  </a:ext>
                </a:extLst>
              </p:cNvPr>
              <p:cNvSpPr/>
              <p:nvPr/>
            </p:nvSpPr>
            <p:spPr>
              <a:xfrm flipH="1">
                <a:off x="6813920" y="7790397"/>
                <a:ext cx="92281" cy="50911"/>
              </a:xfrm>
              <a:custGeom>
                <a:avLst/>
                <a:gdLst>
                  <a:gd name="connsiteX0" fmla="*/ 24008 w 28135"/>
                  <a:gd name="connsiteY0" fmla="*/ 2064 h 14102"/>
                  <a:gd name="connsiteX1" fmla="*/ 24008 w 28135"/>
                  <a:gd name="connsiteY1" fmla="*/ 12039 h 14102"/>
                  <a:gd name="connsiteX2" fmla="*/ 4128 w 28135"/>
                  <a:gd name="connsiteY2" fmla="*/ 12039 h 14102"/>
                  <a:gd name="connsiteX3" fmla="*/ 4128 w 28135"/>
                  <a:gd name="connsiteY3" fmla="*/ 2064 h 14102"/>
                  <a:gd name="connsiteX4" fmla="*/ 24008 w 28135"/>
                  <a:gd name="connsiteY4" fmla="*/ 2064 h 1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5" h="14102">
                    <a:moveTo>
                      <a:pt x="24008" y="2064"/>
                    </a:moveTo>
                    <a:cubicBezTo>
                      <a:pt x="29512" y="4815"/>
                      <a:pt x="29512" y="9287"/>
                      <a:pt x="24008" y="12039"/>
                    </a:cubicBezTo>
                    <a:cubicBezTo>
                      <a:pt x="18505" y="14790"/>
                      <a:pt x="9631" y="14790"/>
                      <a:pt x="4128" y="12039"/>
                    </a:cubicBezTo>
                    <a:cubicBezTo>
                      <a:pt x="-1376" y="9287"/>
                      <a:pt x="-1376" y="4815"/>
                      <a:pt x="4128" y="2064"/>
                    </a:cubicBezTo>
                    <a:cubicBezTo>
                      <a:pt x="9631" y="-688"/>
                      <a:pt x="18505" y="-688"/>
                      <a:pt x="24008" y="2064"/>
                    </a:cubicBezTo>
                    <a:close/>
                  </a:path>
                </a:pathLst>
              </a:custGeom>
              <a:solidFill>
                <a:srgbClr val="BBA37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97" name="Freeform: Shape 9546">
                <a:extLst>
                  <a:ext uri="{FF2B5EF4-FFF2-40B4-BE49-F238E27FC236}">
                    <a16:creationId xmlns:a16="http://schemas.microsoft.com/office/drawing/2014/main" id="{A98070DF-277E-5784-128A-AB6B405FCC3B}"/>
                  </a:ext>
                </a:extLst>
              </p:cNvPr>
              <p:cNvSpPr/>
              <p:nvPr/>
            </p:nvSpPr>
            <p:spPr>
              <a:xfrm flipH="1">
                <a:off x="6802440" y="7715395"/>
                <a:ext cx="115309" cy="99710"/>
              </a:xfrm>
              <a:custGeom>
                <a:avLst/>
                <a:gdLst>
                  <a:gd name="connsiteX0" fmla="*/ 32344 w 35156"/>
                  <a:gd name="connsiteY0" fmla="*/ 14034 h 27619"/>
                  <a:gd name="connsiteX1" fmla="*/ 32344 w 35156"/>
                  <a:gd name="connsiteY1" fmla="*/ 14034 h 27619"/>
                  <a:gd name="connsiteX2" fmla="*/ 32344 w 35156"/>
                  <a:gd name="connsiteY2" fmla="*/ 14034 h 27619"/>
                  <a:gd name="connsiteX3" fmla="*/ 30762 w 35156"/>
                  <a:gd name="connsiteY3" fmla="*/ 13002 h 27619"/>
                  <a:gd name="connsiteX4" fmla="*/ 25809 w 35156"/>
                  <a:gd name="connsiteY4" fmla="*/ 7705 h 27619"/>
                  <a:gd name="connsiteX5" fmla="*/ 29111 w 35156"/>
                  <a:gd name="connsiteY5" fmla="*/ 413 h 27619"/>
                  <a:gd name="connsiteX6" fmla="*/ 5859 w 35156"/>
                  <a:gd name="connsiteY6" fmla="*/ 0 h 27619"/>
                  <a:gd name="connsiteX7" fmla="*/ 9368 w 35156"/>
                  <a:gd name="connsiteY7" fmla="*/ 7705 h 27619"/>
                  <a:gd name="connsiteX8" fmla="*/ 4277 w 35156"/>
                  <a:gd name="connsiteY8" fmla="*/ 13139 h 27619"/>
                  <a:gd name="connsiteX9" fmla="*/ 3451 w 35156"/>
                  <a:gd name="connsiteY9" fmla="*/ 13621 h 27619"/>
                  <a:gd name="connsiteX10" fmla="*/ 3245 w 35156"/>
                  <a:gd name="connsiteY10" fmla="*/ 13758 h 27619"/>
                  <a:gd name="connsiteX11" fmla="*/ 3245 w 35156"/>
                  <a:gd name="connsiteY11" fmla="*/ 13758 h 27619"/>
                  <a:gd name="connsiteX12" fmla="*/ 5171 w 35156"/>
                  <a:gd name="connsiteY12" fmla="*/ 25040 h 27619"/>
                  <a:gd name="connsiteX13" fmla="*/ 30005 w 35156"/>
                  <a:gd name="connsiteY13" fmla="*/ 25040 h 27619"/>
                  <a:gd name="connsiteX14" fmla="*/ 32344 w 35156"/>
                  <a:gd name="connsiteY14" fmla="*/ 14034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56" h="27619">
                    <a:moveTo>
                      <a:pt x="32344" y="14034"/>
                    </a:moveTo>
                    <a:lnTo>
                      <a:pt x="32344" y="14034"/>
                    </a:lnTo>
                    <a:lnTo>
                      <a:pt x="32344" y="14034"/>
                    </a:lnTo>
                    <a:cubicBezTo>
                      <a:pt x="31862" y="13690"/>
                      <a:pt x="31381" y="13346"/>
                      <a:pt x="30762" y="13002"/>
                    </a:cubicBezTo>
                    <a:cubicBezTo>
                      <a:pt x="28836" y="11695"/>
                      <a:pt x="25809" y="9356"/>
                      <a:pt x="25809" y="7705"/>
                    </a:cubicBezTo>
                    <a:cubicBezTo>
                      <a:pt x="25809" y="5297"/>
                      <a:pt x="29111" y="413"/>
                      <a:pt x="29111" y="413"/>
                    </a:cubicBezTo>
                    <a:lnTo>
                      <a:pt x="5859" y="0"/>
                    </a:lnTo>
                    <a:cubicBezTo>
                      <a:pt x="5859" y="0"/>
                      <a:pt x="9299" y="5297"/>
                      <a:pt x="9368" y="7705"/>
                    </a:cubicBezTo>
                    <a:cubicBezTo>
                      <a:pt x="9368" y="9493"/>
                      <a:pt x="5997" y="11970"/>
                      <a:pt x="4277" y="13139"/>
                    </a:cubicBezTo>
                    <a:cubicBezTo>
                      <a:pt x="4002" y="13277"/>
                      <a:pt x="3727" y="13483"/>
                      <a:pt x="3451" y="13621"/>
                    </a:cubicBezTo>
                    <a:cubicBezTo>
                      <a:pt x="3314" y="13690"/>
                      <a:pt x="3245" y="13758"/>
                      <a:pt x="3245" y="13758"/>
                    </a:cubicBezTo>
                    <a:lnTo>
                      <a:pt x="3245" y="13758"/>
                    </a:lnTo>
                    <a:cubicBezTo>
                      <a:pt x="-1639" y="17198"/>
                      <a:pt x="-1020" y="21945"/>
                      <a:pt x="5171" y="25040"/>
                    </a:cubicBezTo>
                    <a:cubicBezTo>
                      <a:pt x="12050" y="28480"/>
                      <a:pt x="23126" y="28480"/>
                      <a:pt x="30005" y="25040"/>
                    </a:cubicBezTo>
                    <a:cubicBezTo>
                      <a:pt x="35990" y="22082"/>
                      <a:pt x="36747" y="17473"/>
                      <a:pt x="32344" y="14034"/>
                    </a:cubicBezTo>
                    <a:close/>
                  </a:path>
                </a:pathLst>
              </a:custGeom>
              <a:solidFill>
                <a:srgbClr val="E7CA9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98" name="Freeform: Shape 9547">
                <a:extLst>
                  <a:ext uri="{FF2B5EF4-FFF2-40B4-BE49-F238E27FC236}">
                    <a16:creationId xmlns:a16="http://schemas.microsoft.com/office/drawing/2014/main" id="{F7D1E59E-5AC9-80A0-5DEC-4A8E1DA3FCFC}"/>
                  </a:ext>
                </a:extLst>
              </p:cNvPr>
              <p:cNvSpPr/>
              <p:nvPr/>
            </p:nvSpPr>
            <p:spPr>
              <a:xfrm flipH="1">
                <a:off x="6820690" y="7689196"/>
                <a:ext cx="78518" cy="43210"/>
              </a:xfrm>
              <a:custGeom>
                <a:avLst/>
                <a:gdLst>
                  <a:gd name="connsiteX0" fmla="*/ 20431 w 23939"/>
                  <a:gd name="connsiteY0" fmla="*/ 1754 h 11969"/>
                  <a:gd name="connsiteX1" fmla="*/ 20431 w 23939"/>
                  <a:gd name="connsiteY1" fmla="*/ 10216 h 11969"/>
                  <a:gd name="connsiteX2" fmla="*/ 3508 w 23939"/>
                  <a:gd name="connsiteY2" fmla="*/ 10216 h 11969"/>
                  <a:gd name="connsiteX3" fmla="*/ 3508 w 23939"/>
                  <a:gd name="connsiteY3" fmla="*/ 1754 h 11969"/>
                  <a:gd name="connsiteX4" fmla="*/ 20431 w 23939"/>
                  <a:gd name="connsiteY4" fmla="*/ 1754 h 1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9" h="11969">
                    <a:moveTo>
                      <a:pt x="20431" y="1754"/>
                    </a:moveTo>
                    <a:cubicBezTo>
                      <a:pt x="25109" y="4093"/>
                      <a:pt x="25109" y="7877"/>
                      <a:pt x="20431" y="10216"/>
                    </a:cubicBezTo>
                    <a:cubicBezTo>
                      <a:pt x="15753" y="12554"/>
                      <a:pt x="8186" y="12554"/>
                      <a:pt x="3508" y="10216"/>
                    </a:cubicBezTo>
                    <a:cubicBezTo>
                      <a:pt x="-1169" y="7877"/>
                      <a:pt x="-1169" y="4093"/>
                      <a:pt x="3508" y="1754"/>
                    </a:cubicBezTo>
                    <a:cubicBezTo>
                      <a:pt x="8186" y="-585"/>
                      <a:pt x="15753" y="-585"/>
                      <a:pt x="20431" y="1754"/>
                    </a:cubicBezTo>
                    <a:close/>
                  </a:path>
                </a:pathLst>
              </a:custGeom>
              <a:solidFill>
                <a:srgbClr val="FFE3A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99" name="Freeform: Shape 9548">
                <a:extLst>
                  <a:ext uri="{FF2B5EF4-FFF2-40B4-BE49-F238E27FC236}">
                    <a16:creationId xmlns:a16="http://schemas.microsoft.com/office/drawing/2014/main" id="{878ECC11-9194-2992-DFDB-191FAB218DCF}"/>
                  </a:ext>
                </a:extLst>
              </p:cNvPr>
              <p:cNvSpPr/>
              <p:nvPr/>
            </p:nvSpPr>
            <p:spPr>
              <a:xfrm flipH="1">
                <a:off x="6826443" y="7692363"/>
                <a:ext cx="67235" cy="36878"/>
              </a:xfrm>
              <a:custGeom>
                <a:avLst/>
                <a:gdLst>
                  <a:gd name="connsiteX0" fmla="*/ 17508 w 20499"/>
                  <a:gd name="connsiteY0" fmla="*/ 1496 h 10215"/>
                  <a:gd name="connsiteX1" fmla="*/ 17508 w 20499"/>
                  <a:gd name="connsiteY1" fmla="*/ 8719 h 10215"/>
                  <a:gd name="connsiteX2" fmla="*/ 2992 w 20499"/>
                  <a:gd name="connsiteY2" fmla="*/ 8719 h 10215"/>
                  <a:gd name="connsiteX3" fmla="*/ 2992 w 20499"/>
                  <a:gd name="connsiteY3" fmla="*/ 1496 h 10215"/>
                  <a:gd name="connsiteX4" fmla="*/ 17508 w 20499"/>
                  <a:gd name="connsiteY4" fmla="*/ 1496 h 10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9" h="10215">
                    <a:moveTo>
                      <a:pt x="17508" y="1496"/>
                    </a:moveTo>
                    <a:cubicBezTo>
                      <a:pt x="21497" y="3491"/>
                      <a:pt x="21497" y="6724"/>
                      <a:pt x="17508" y="8719"/>
                    </a:cubicBezTo>
                    <a:cubicBezTo>
                      <a:pt x="13517" y="10714"/>
                      <a:pt x="7051" y="10714"/>
                      <a:pt x="2992" y="8719"/>
                    </a:cubicBezTo>
                    <a:cubicBezTo>
                      <a:pt x="-997" y="6724"/>
                      <a:pt x="-997" y="3491"/>
                      <a:pt x="2992" y="1496"/>
                    </a:cubicBezTo>
                    <a:cubicBezTo>
                      <a:pt x="6982" y="-499"/>
                      <a:pt x="13449" y="-499"/>
                      <a:pt x="17508" y="1496"/>
                    </a:cubicBezTo>
                    <a:close/>
                  </a:path>
                </a:pathLst>
              </a:custGeom>
              <a:solidFill>
                <a:srgbClr val="AD9A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00" name="Freeform: Shape 9513">
                <a:extLst>
                  <a:ext uri="{FF2B5EF4-FFF2-40B4-BE49-F238E27FC236}">
                    <a16:creationId xmlns:a16="http://schemas.microsoft.com/office/drawing/2014/main" id="{2416174C-8713-FFAF-77D0-7CCCD1E09D8E}"/>
                  </a:ext>
                </a:extLst>
              </p:cNvPr>
              <p:cNvSpPr/>
              <p:nvPr/>
            </p:nvSpPr>
            <p:spPr>
              <a:xfrm flipH="1">
                <a:off x="7418549" y="7320195"/>
                <a:ext cx="60921" cy="204647"/>
              </a:xfrm>
              <a:custGeom>
                <a:avLst/>
                <a:gdLst>
                  <a:gd name="connsiteX0" fmla="*/ 0 w 18574"/>
                  <a:gd name="connsiteY0" fmla="*/ 52007 h 56686"/>
                  <a:gd name="connsiteX1" fmla="*/ 0 w 18574"/>
                  <a:gd name="connsiteY1" fmla="*/ 52007 h 56686"/>
                  <a:gd name="connsiteX2" fmla="*/ 482 w 18574"/>
                  <a:gd name="connsiteY2" fmla="*/ 19881 h 56686"/>
                  <a:gd name="connsiteX3" fmla="*/ 5572 w 18574"/>
                  <a:gd name="connsiteY3" fmla="*/ 0 h 56686"/>
                  <a:gd name="connsiteX4" fmla="*/ 14102 w 18574"/>
                  <a:gd name="connsiteY4" fmla="*/ 138 h 56686"/>
                  <a:gd name="connsiteX5" fmla="*/ 18574 w 18574"/>
                  <a:gd name="connsiteY5" fmla="*/ 20225 h 56686"/>
                  <a:gd name="connsiteX6" fmla="*/ 18092 w 18574"/>
                  <a:gd name="connsiteY6" fmla="*/ 52970 h 56686"/>
                  <a:gd name="connsiteX7" fmla="*/ 17955 w 18574"/>
                  <a:gd name="connsiteY7" fmla="*/ 52970 h 56686"/>
                  <a:gd name="connsiteX8" fmla="*/ 15409 w 18574"/>
                  <a:gd name="connsiteY8" fmla="*/ 55446 h 56686"/>
                  <a:gd name="connsiteX9" fmla="*/ 2683 w 18574"/>
                  <a:gd name="connsiteY9" fmla="*/ 55240 h 56686"/>
                  <a:gd name="connsiteX10" fmla="*/ 206 w 18574"/>
                  <a:gd name="connsiteY10" fmla="*/ 52694 h 56686"/>
                  <a:gd name="connsiteX11" fmla="*/ 69 w 18574"/>
                  <a:gd name="connsiteY11" fmla="*/ 52694 h 56686"/>
                  <a:gd name="connsiteX12" fmla="*/ 69 w 18574"/>
                  <a:gd name="connsiteY12" fmla="*/ 52075 h 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4" h="56686">
                    <a:moveTo>
                      <a:pt x="0" y="52007"/>
                    </a:moveTo>
                    <a:lnTo>
                      <a:pt x="0" y="52007"/>
                    </a:lnTo>
                    <a:cubicBezTo>
                      <a:pt x="0" y="52007"/>
                      <a:pt x="482" y="19881"/>
                      <a:pt x="482" y="19881"/>
                    </a:cubicBezTo>
                    <a:cubicBezTo>
                      <a:pt x="688" y="16441"/>
                      <a:pt x="5572" y="0"/>
                      <a:pt x="5572" y="0"/>
                    </a:cubicBezTo>
                    <a:lnTo>
                      <a:pt x="14102" y="138"/>
                    </a:lnTo>
                    <a:cubicBezTo>
                      <a:pt x="14102" y="138"/>
                      <a:pt x="18643" y="16028"/>
                      <a:pt x="18574" y="20225"/>
                    </a:cubicBezTo>
                    <a:lnTo>
                      <a:pt x="18092" y="52970"/>
                    </a:lnTo>
                    <a:lnTo>
                      <a:pt x="17955" y="52970"/>
                    </a:lnTo>
                    <a:cubicBezTo>
                      <a:pt x="17680" y="53864"/>
                      <a:pt x="16854" y="54758"/>
                      <a:pt x="15409" y="55446"/>
                    </a:cubicBezTo>
                    <a:cubicBezTo>
                      <a:pt x="11832" y="57166"/>
                      <a:pt x="6191" y="57097"/>
                      <a:pt x="2683" y="55240"/>
                    </a:cubicBezTo>
                    <a:cubicBezTo>
                      <a:pt x="1238" y="54483"/>
                      <a:pt x="413" y="53589"/>
                      <a:pt x="206" y="52694"/>
                    </a:cubicBezTo>
                    <a:lnTo>
                      <a:pt x="69" y="52694"/>
                    </a:lnTo>
                    <a:cubicBezTo>
                      <a:pt x="69" y="52694"/>
                      <a:pt x="69" y="52075"/>
                      <a:pt x="69" y="52075"/>
                    </a:cubicBezTo>
                    <a:close/>
                  </a:path>
                </a:pathLst>
              </a:custGeom>
              <a:solidFill>
                <a:srgbClr val="A7646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01" name="Freeform: Shape 9514">
                <a:extLst>
                  <a:ext uri="{FF2B5EF4-FFF2-40B4-BE49-F238E27FC236}">
                    <a16:creationId xmlns:a16="http://schemas.microsoft.com/office/drawing/2014/main" id="{C796FC08-9268-6DE6-AE59-B51B2DA10902}"/>
                  </a:ext>
                </a:extLst>
              </p:cNvPr>
              <p:cNvSpPr/>
              <p:nvPr/>
            </p:nvSpPr>
            <p:spPr>
              <a:xfrm flipH="1">
                <a:off x="7432991" y="7305541"/>
                <a:ext cx="27978" cy="21733"/>
              </a:xfrm>
              <a:custGeom>
                <a:avLst/>
                <a:gdLst>
                  <a:gd name="connsiteX0" fmla="*/ 0 w 8530"/>
                  <a:gd name="connsiteY0" fmla="*/ 0 h 6020"/>
                  <a:gd name="connsiteX1" fmla="*/ 8530 w 8530"/>
                  <a:gd name="connsiteY1" fmla="*/ 138 h 6020"/>
                  <a:gd name="connsiteX2" fmla="*/ 8530 w 8530"/>
                  <a:gd name="connsiteY2" fmla="*/ 4127 h 6020"/>
                  <a:gd name="connsiteX3" fmla="*/ 8461 w 8530"/>
                  <a:gd name="connsiteY3" fmla="*/ 4127 h 6020"/>
                  <a:gd name="connsiteX4" fmla="*/ 7223 w 8530"/>
                  <a:gd name="connsiteY4" fmla="*/ 5435 h 6020"/>
                  <a:gd name="connsiteX5" fmla="*/ 1170 w 8530"/>
                  <a:gd name="connsiteY5" fmla="*/ 5366 h 6020"/>
                  <a:gd name="connsiteX6" fmla="*/ 0 w 8530"/>
                  <a:gd name="connsiteY6" fmla="*/ 4059 h 6020"/>
                  <a:gd name="connsiteX7" fmla="*/ 0 w 8530"/>
                  <a:gd name="connsiteY7" fmla="*/ 4059 h 6020"/>
                  <a:gd name="connsiteX8" fmla="*/ 0 w 8530"/>
                  <a:gd name="connsiteY8" fmla="*/ 69 h 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0" h="6020">
                    <a:moveTo>
                      <a:pt x="0" y="0"/>
                    </a:moveTo>
                    <a:lnTo>
                      <a:pt x="8530" y="138"/>
                    </a:lnTo>
                    <a:lnTo>
                      <a:pt x="8530" y="4127"/>
                    </a:lnTo>
                    <a:lnTo>
                      <a:pt x="8461" y="4127"/>
                    </a:lnTo>
                    <a:cubicBezTo>
                      <a:pt x="8393" y="4609"/>
                      <a:pt x="7980" y="5022"/>
                      <a:pt x="7223" y="5435"/>
                    </a:cubicBezTo>
                    <a:cubicBezTo>
                      <a:pt x="5572" y="6260"/>
                      <a:pt x="2820" y="6191"/>
                      <a:pt x="1170" y="5366"/>
                    </a:cubicBezTo>
                    <a:cubicBezTo>
                      <a:pt x="482" y="5022"/>
                      <a:pt x="69" y="4540"/>
                      <a:pt x="0" y="4059"/>
                    </a:cubicBezTo>
                    <a:lnTo>
                      <a:pt x="0" y="4059"/>
                    </a:lnTo>
                    <a:cubicBezTo>
                      <a:pt x="0" y="4059"/>
                      <a:pt x="0" y="69"/>
                      <a:pt x="0" y="69"/>
                    </a:cubicBezTo>
                    <a:close/>
                  </a:path>
                </a:pathLst>
              </a:custGeom>
              <a:solidFill>
                <a:srgbClr val="E6C14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02" name="Freeform: Shape 9515">
                <a:extLst>
                  <a:ext uri="{FF2B5EF4-FFF2-40B4-BE49-F238E27FC236}">
                    <a16:creationId xmlns:a16="http://schemas.microsoft.com/office/drawing/2014/main" id="{04C7773F-8580-9182-59DA-55C0C0A12D72}"/>
                  </a:ext>
                </a:extLst>
              </p:cNvPr>
              <p:cNvSpPr/>
              <p:nvPr/>
            </p:nvSpPr>
            <p:spPr>
              <a:xfrm flipH="1">
                <a:off x="7432991" y="7298462"/>
                <a:ext cx="27978" cy="15404"/>
              </a:xfrm>
              <a:custGeom>
                <a:avLst/>
                <a:gdLst>
                  <a:gd name="connsiteX0" fmla="*/ 1238 w 8530"/>
                  <a:gd name="connsiteY0" fmla="*/ 586 h 4267"/>
                  <a:gd name="connsiteX1" fmla="*/ 7292 w 8530"/>
                  <a:gd name="connsiteY1" fmla="*/ 655 h 4267"/>
                  <a:gd name="connsiteX2" fmla="*/ 7292 w 8530"/>
                  <a:gd name="connsiteY2" fmla="*/ 3681 h 4267"/>
                  <a:gd name="connsiteX3" fmla="*/ 1238 w 8530"/>
                  <a:gd name="connsiteY3" fmla="*/ 3613 h 4267"/>
                  <a:gd name="connsiteX4" fmla="*/ 1238 w 8530"/>
                  <a:gd name="connsiteY4" fmla="*/ 586 h 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4267">
                    <a:moveTo>
                      <a:pt x="1238" y="586"/>
                    </a:moveTo>
                    <a:cubicBezTo>
                      <a:pt x="2889" y="-240"/>
                      <a:pt x="5641" y="-171"/>
                      <a:pt x="7292" y="655"/>
                    </a:cubicBezTo>
                    <a:cubicBezTo>
                      <a:pt x="8943" y="1480"/>
                      <a:pt x="8943" y="2856"/>
                      <a:pt x="7292" y="3681"/>
                    </a:cubicBezTo>
                    <a:cubicBezTo>
                      <a:pt x="5641" y="4507"/>
                      <a:pt x="2889" y="4438"/>
                      <a:pt x="1238" y="3613"/>
                    </a:cubicBezTo>
                    <a:cubicBezTo>
                      <a:pt x="-413" y="2787"/>
                      <a:pt x="-413" y="1411"/>
                      <a:pt x="1238" y="586"/>
                    </a:cubicBezTo>
                    <a:close/>
                  </a:path>
                </a:pathLst>
              </a:custGeom>
              <a:solidFill>
                <a:srgbClr val="E5EFC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03" name="Freeform: Shape 9516">
                <a:extLst>
                  <a:ext uri="{FF2B5EF4-FFF2-40B4-BE49-F238E27FC236}">
                    <a16:creationId xmlns:a16="http://schemas.microsoft.com/office/drawing/2014/main" id="{A31AACEC-1804-36FE-8428-99C93BDA680A}"/>
                  </a:ext>
                </a:extLst>
              </p:cNvPr>
              <p:cNvSpPr/>
              <p:nvPr/>
            </p:nvSpPr>
            <p:spPr>
              <a:xfrm flipH="1">
                <a:off x="7419001" y="7408360"/>
                <a:ext cx="60015" cy="86182"/>
              </a:xfrm>
              <a:custGeom>
                <a:avLst/>
                <a:gdLst>
                  <a:gd name="connsiteX0" fmla="*/ 0 w 18298"/>
                  <a:gd name="connsiteY0" fmla="*/ 19193 h 23872"/>
                  <a:gd name="connsiteX1" fmla="*/ 275 w 18298"/>
                  <a:gd name="connsiteY1" fmla="*/ 0 h 23872"/>
                  <a:gd name="connsiteX2" fmla="*/ 2889 w 18298"/>
                  <a:gd name="connsiteY2" fmla="*/ 3233 h 23872"/>
                  <a:gd name="connsiteX3" fmla="*/ 15616 w 18298"/>
                  <a:gd name="connsiteY3" fmla="*/ 3440 h 23872"/>
                  <a:gd name="connsiteX4" fmla="*/ 18299 w 18298"/>
                  <a:gd name="connsiteY4" fmla="*/ 275 h 23872"/>
                  <a:gd name="connsiteX5" fmla="*/ 18023 w 18298"/>
                  <a:gd name="connsiteY5" fmla="*/ 19468 h 23872"/>
                  <a:gd name="connsiteX6" fmla="*/ 18023 w 18298"/>
                  <a:gd name="connsiteY6" fmla="*/ 19468 h 23872"/>
                  <a:gd name="connsiteX7" fmla="*/ 15340 w 18298"/>
                  <a:gd name="connsiteY7" fmla="*/ 22632 h 23872"/>
                  <a:gd name="connsiteX8" fmla="*/ 2614 w 18298"/>
                  <a:gd name="connsiteY8" fmla="*/ 22426 h 23872"/>
                  <a:gd name="connsiteX9" fmla="*/ 0 w 18298"/>
                  <a:gd name="connsiteY9" fmla="*/ 19193 h 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98" h="23872">
                    <a:moveTo>
                      <a:pt x="0" y="19193"/>
                    </a:moveTo>
                    <a:lnTo>
                      <a:pt x="275" y="0"/>
                    </a:lnTo>
                    <a:cubicBezTo>
                      <a:pt x="275" y="1169"/>
                      <a:pt x="1101" y="2339"/>
                      <a:pt x="2889" y="3233"/>
                    </a:cubicBezTo>
                    <a:cubicBezTo>
                      <a:pt x="6398" y="5022"/>
                      <a:pt x="12107" y="5159"/>
                      <a:pt x="15616" y="3440"/>
                    </a:cubicBezTo>
                    <a:cubicBezTo>
                      <a:pt x="17404" y="2614"/>
                      <a:pt x="18299" y="1445"/>
                      <a:pt x="18299" y="275"/>
                    </a:cubicBezTo>
                    <a:lnTo>
                      <a:pt x="18023" y="19468"/>
                    </a:lnTo>
                    <a:lnTo>
                      <a:pt x="18023" y="19468"/>
                    </a:lnTo>
                    <a:cubicBezTo>
                      <a:pt x="18023" y="20638"/>
                      <a:pt x="17129" y="21738"/>
                      <a:pt x="15340" y="22632"/>
                    </a:cubicBezTo>
                    <a:cubicBezTo>
                      <a:pt x="11763" y="24352"/>
                      <a:pt x="6122" y="24283"/>
                      <a:pt x="2614" y="22426"/>
                    </a:cubicBezTo>
                    <a:cubicBezTo>
                      <a:pt x="894" y="21532"/>
                      <a:pt x="0" y="20362"/>
                      <a:pt x="0" y="19193"/>
                    </a:cubicBezTo>
                    <a:close/>
                  </a:path>
                </a:pathLst>
              </a:custGeom>
              <a:solidFill>
                <a:srgbClr val="E491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04" name="Freeform: Shape 9513">
                <a:extLst>
                  <a:ext uri="{FF2B5EF4-FFF2-40B4-BE49-F238E27FC236}">
                    <a16:creationId xmlns:a16="http://schemas.microsoft.com/office/drawing/2014/main" id="{CFE378F0-90E7-1886-75A5-427AA4C5F401}"/>
                  </a:ext>
                </a:extLst>
              </p:cNvPr>
              <p:cNvSpPr/>
              <p:nvPr/>
            </p:nvSpPr>
            <p:spPr>
              <a:xfrm flipH="1">
                <a:off x="7333288" y="7356290"/>
                <a:ext cx="60921" cy="204647"/>
              </a:xfrm>
              <a:custGeom>
                <a:avLst/>
                <a:gdLst>
                  <a:gd name="connsiteX0" fmla="*/ 0 w 18574"/>
                  <a:gd name="connsiteY0" fmla="*/ 52007 h 56686"/>
                  <a:gd name="connsiteX1" fmla="*/ 0 w 18574"/>
                  <a:gd name="connsiteY1" fmla="*/ 52007 h 56686"/>
                  <a:gd name="connsiteX2" fmla="*/ 482 w 18574"/>
                  <a:gd name="connsiteY2" fmla="*/ 19881 h 56686"/>
                  <a:gd name="connsiteX3" fmla="*/ 5572 w 18574"/>
                  <a:gd name="connsiteY3" fmla="*/ 0 h 56686"/>
                  <a:gd name="connsiteX4" fmla="*/ 14102 w 18574"/>
                  <a:gd name="connsiteY4" fmla="*/ 138 h 56686"/>
                  <a:gd name="connsiteX5" fmla="*/ 18574 w 18574"/>
                  <a:gd name="connsiteY5" fmla="*/ 20225 h 56686"/>
                  <a:gd name="connsiteX6" fmla="*/ 18092 w 18574"/>
                  <a:gd name="connsiteY6" fmla="*/ 52970 h 56686"/>
                  <a:gd name="connsiteX7" fmla="*/ 17955 w 18574"/>
                  <a:gd name="connsiteY7" fmla="*/ 52970 h 56686"/>
                  <a:gd name="connsiteX8" fmla="*/ 15409 w 18574"/>
                  <a:gd name="connsiteY8" fmla="*/ 55446 h 56686"/>
                  <a:gd name="connsiteX9" fmla="*/ 2683 w 18574"/>
                  <a:gd name="connsiteY9" fmla="*/ 55240 h 56686"/>
                  <a:gd name="connsiteX10" fmla="*/ 206 w 18574"/>
                  <a:gd name="connsiteY10" fmla="*/ 52694 h 56686"/>
                  <a:gd name="connsiteX11" fmla="*/ 69 w 18574"/>
                  <a:gd name="connsiteY11" fmla="*/ 52694 h 56686"/>
                  <a:gd name="connsiteX12" fmla="*/ 69 w 18574"/>
                  <a:gd name="connsiteY12" fmla="*/ 52075 h 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4" h="56686">
                    <a:moveTo>
                      <a:pt x="0" y="52007"/>
                    </a:moveTo>
                    <a:lnTo>
                      <a:pt x="0" y="52007"/>
                    </a:lnTo>
                    <a:cubicBezTo>
                      <a:pt x="0" y="52007"/>
                      <a:pt x="482" y="19881"/>
                      <a:pt x="482" y="19881"/>
                    </a:cubicBezTo>
                    <a:cubicBezTo>
                      <a:pt x="688" y="16441"/>
                      <a:pt x="5572" y="0"/>
                      <a:pt x="5572" y="0"/>
                    </a:cubicBezTo>
                    <a:lnTo>
                      <a:pt x="14102" y="138"/>
                    </a:lnTo>
                    <a:cubicBezTo>
                      <a:pt x="14102" y="138"/>
                      <a:pt x="18643" y="16028"/>
                      <a:pt x="18574" y="20225"/>
                    </a:cubicBezTo>
                    <a:lnTo>
                      <a:pt x="18092" y="52970"/>
                    </a:lnTo>
                    <a:lnTo>
                      <a:pt x="17955" y="52970"/>
                    </a:lnTo>
                    <a:cubicBezTo>
                      <a:pt x="17680" y="53864"/>
                      <a:pt x="16854" y="54758"/>
                      <a:pt x="15409" y="55446"/>
                    </a:cubicBezTo>
                    <a:cubicBezTo>
                      <a:pt x="11832" y="57166"/>
                      <a:pt x="6191" y="57097"/>
                      <a:pt x="2683" y="55240"/>
                    </a:cubicBezTo>
                    <a:cubicBezTo>
                      <a:pt x="1238" y="54483"/>
                      <a:pt x="413" y="53589"/>
                      <a:pt x="206" y="52694"/>
                    </a:cubicBezTo>
                    <a:lnTo>
                      <a:pt x="69" y="52694"/>
                    </a:lnTo>
                    <a:cubicBezTo>
                      <a:pt x="69" y="52694"/>
                      <a:pt x="69" y="52075"/>
                      <a:pt x="69" y="52075"/>
                    </a:cubicBezTo>
                    <a:close/>
                  </a:path>
                </a:pathLst>
              </a:custGeom>
              <a:solidFill>
                <a:srgbClr val="A7646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05" name="Freeform: Shape 9514">
                <a:extLst>
                  <a:ext uri="{FF2B5EF4-FFF2-40B4-BE49-F238E27FC236}">
                    <a16:creationId xmlns:a16="http://schemas.microsoft.com/office/drawing/2014/main" id="{58EEB91F-34C6-5421-F9C9-CA34A8DBF18C}"/>
                  </a:ext>
                </a:extLst>
              </p:cNvPr>
              <p:cNvSpPr/>
              <p:nvPr/>
            </p:nvSpPr>
            <p:spPr>
              <a:xfrm flipH="1">
                <a:off x="7347730" y="7341636"/>
                <a:ext cx="27978" cy="21733"/>
              </a:xfrm>
              <a:custGeom>
                <a:avLst/>
                <a:gdLst>
                  <a:gd name="connsiteX0" fmla="*/ 0 w 8530"/>
                  <a:gd name="connsiteY0" fmla="*/ 0 h 6020"/>
                  <a:gd name="connsiteX1" fmla="*/ 8530 w 8530"/>
                  <a:gd name="connsiteY1" fmla="*/ 138 h 6020"/>
                  <a:gd name="connsiteX2" fmla="*/ 8530 w 8530"/>
                  <a:gd name="connsiteY2" fmla="*/ 4127 h 6020"/>
                  <a:gd name="connsiteX3" fmla="*/ 8461 w 8530"/>
                  <a:gd name="connsiteY3" fmla="*/ 4127 h 6020"/>
                  <a:gd name="connsiteX4" fmla="*/ 7223 w 8530"/>
                  <a:gd name="connsiteY4" fmla="*/ 5435 h 6020"/>
                  <a:gd name="connsiteX5" fmla="*/ 1170 w 8530"/>
                  <a:gd name="connsiteY5" fmla="*/ 5366 h 6020"/>
                  <a:gd name="connsiteX6" fmla="*/ 0 w 8530"/>
                  <a:gd name="connsiteY6" fmla="*/ 4059 h 6020"/>
                  <a:gd name="connsiteX7" fmla="*/ 0 w 8530"/>
                  <a:gd name="connsiteY7" fmla="*/ 4059 h 6020"/>
                  <a:gd name="connsiteX8" fmla="*/ 0 w 8530"/>
                  <a:gd name="connsiteY8" fmla="*/ 69 h 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0" h="6020">
                    <a:moveTo>
                      <a:pt x="0" y="0"/>
                    </a:moveTo>
                    <a:lnTo>
                      <a:pt x="8530" y="138"/>
                    </a:lnTo>
                    <a:lnTo>
                      <a:pt x="8530" y="4127"/>
                    </a:lnTo>
                    <a:lnTo>
                      <a:pt x="8461" y="4127"/>
                    </a:lnTo>
                    <a:cubicBezTo>
                      <a:pt x="8393" y="4609"/>
                      <a:pt x="7980" y="5022"/>
                      <a:pt x="7223" y="5435"/>
                    </a:cubicBezTo>
                    <a:cubicBezTo>
                      <a:pt x="5572" y="6260"/>
                      <a:pt x="2820" y="6191"/>
                      <a:pt x="1170" y="5366"/>
                    </a:cubicBezTo>
                    <a:cubicBezTo>
                      <a:pt x="482" y="5022"/>
                      <a:pt x="69" y="4540"/>
                      <a:pt x="0" y="4059"/>
                    </a:cubicBezTo>
                    <a:lnTo>
                      <a:pt x="0" y="4059"/>
                    </a:lnTo>
                    <a:cubicBezTo>
                      <a:pt x="0" y="4059"/>
                      <a:pt x="0" y="69"/>
                      <a:pt x="0" y="69"/>
                    </a:cubicBezTo>
                    <a:close/>
                  </a:path>
                </a:pathLst>
              </a:custGeom>
              <a:solidFill>
                <a:srgbClr val="E6C14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06" name="Freeform: Shape 9515">
                <a:extLst>
                  <a:ext uri="{FF2B5EF4-FFF2-40B4-BE49-F238E27FC236}">
                    <a16:creationId xmlns:a16="http://schemas.microsoft.com/office/drawing/2014/main" id="{F50E32E0-B5AE-014B-06F0-1B28E5C639ED}"/>
                  </a:ext>
                </a:extLst>
              </p:cNvPr>
              <p:cNvSpPr/>
              <p:nvPr/>
            </p:nvSpPr>
            <p:spPr>
              <a:xfrm flipH="1">
                <a:off x="7347730" y="7334557"/>
                <a:ext cx="27978" cy="15404"/>
              </a:xfrm>
              <a:custGeom>
                <a:avLst/>
                <a:gdLst>
                  <a:gd name="connsiteX0" fmla="*/ 1238 w 8530"/>
                  <a:gd name="connsiteY0" fmla="*/ 586 h 4267"/>
                  <a:gd name="connsiteX1" fmla="*/ 7292 w 8530"/>
                  <a:gd name="connsiteY1" fmla="*/ 655 h 4267"/>
                  <a:gd name="connsiteX2" fmla="*/ 7292 w 8530"/>
                  <a:gd name="connsiteY2" fmla="*/ 3681 h 4267"/>
                  <a:gd name="connsiteX3" fmla="*/ 1238 w 8530"/>
                  <a:gd name="connsiteY3" fmla="*/ 3613 h 4267"/>
                  <a:gd name="connsiteX4" fmla="*/ 1238 w 8530"/>
                  <a:gd name="connsiteY4" fmla="*/ 586 h 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4267">
                    <a:moveTo>
                      <a:pt x="1238" y="586"/>
                    </a:moveTo>
                    <a:cubicBezTo>
                      <a:pt x="2889" y="-240"/>
                      <a:pt x="5641" y="-171"/>
                      <a:pt x="7292" y="655"/>
                    </a:cubicBezTo>
                    <a:cubicBezTo>
                      <a:pt x="8943" y="1480"/>
                      <a:pt x="8943" y="2856"/>
                      <a:pt x="7292" y="3681"/>
                    </a:cubicBezTo>
                    <a:cubicBezTo>
                      <a:pt x="5641" y="4507"/>
                      <a:pt x="2889" y="4438"/>
                      <a:pt x="1238" y="3613"/>
                    </a:cubicBezTo>
                    <a:cubicBezTo>
                      <a:pt x="-413" y="2787"/>
                      <a:pt x="-413" y="1411"/>
                      <a:pt x="1238" y="586"/>
                    </a:cubicBezTo>
                    <a:close/>
                  </a:path>
                </a:pathLst>
              </a:custGeom>
              <a:solidFill>
                <a:srgbClr val="E5EFC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07" name="Freeform: Shape 9516">
                <a:extLst>
                  <a:ext uri="{FF2B5EF4-FFF2-40B4-BE49-F238E27FC236}">
                    <a16:creationId xmlns:a16="http://schemas.microsoft.com/office/drawing/2014/main" id="{B9ABDCEE-374D-34E2-9850-6C6AA38565F1}"/>
                  </a:ext>
                </a:extLst>
              </p:cNvPr>
              <p:cNvSpPr/>
              <p:nvPr/>
            </p:nvSpPr>
            <p:spPr>
              <a:xfrm flipH="1">
                <a:off x="7333740" y="7444455"/>
                <a:ext cx="60015" cy="86182"/>
              </a:xfrm>
              <a:custGeom>
                <a:avLst/>
                <a:gdLst>
                  <a:gd name="connsiteX0" fmla="*/ 0 w 18298"/>
                  <a:gd name="connsiteY0" fmla="*/ 19193 h 23872"/>
                  <a:gd name="connsiteX1" fmla="*/ 275 w 18298"/>
                  <a:gd name="connsiteY1" fmla="*/ 0 h 23872"/>
                  <a:gd name="connsiteX2" fmla="*/ 2889 w 18298"/>
                  <a:gd name="connsiteY2" fmla="*/ 3233 h 23872"/>
                  <a:gd name="connsiteX3" fmla="*/ 15616 w 18298"/>
                  <a:gd name="connsiteY3" fmla="*/ 3440 h 23872"/>
                  <a:gd name="connsiteX4" fmla="*/ 18299 w 18298"/>
                  <a:gd name="connsiteY4" fmla="*/ 275 h 23872"/>
                  <a:gd name="connsiteX5" fmla="*/ 18023 w 18298"/>
                  <a:gd name="connsiteY5" fmla="*/ 19468 h 23872"/>
                  <a:gd name="connsiteX6" fmla="*/ 18023 w 18298"/>
                  <a:gd name="connsiteY6" fmla="*/ 19468 h 23872"/>
                  <a:gd name="connsiteX7" fmla="*/ 15340 w 18298"/>
                  <a:gd name="connsiteY7" fmla="*/ 22632 h 23872"/>
                  <a:gd name="connsiteX8" fmla="*/ 2614 w 18298"/>
                  <a:gd name="connsiteY8" fmla="*/ 22426 h 23872"/>
                  <a:gd name="connsiteX9" fmla="*/ 0 w 18298"/>
                  <a:gd name="connsiteY9" fmla="*/ 19193 h 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98" h="23872">
                    <a:moveTo>
                      <a:pt x="0" y="19193"/>
                    </a:moveTo>
                    <a:lnTo>
                      <a:pt x="275" y="0"/>
                    </a:lnTo>
                    <a:cubicBezTo>
                      <a:pt x="275" y="1169"/>
                      <a:pt x="1101" y="2339"/>
                      <a:pt x="2889" y="3233"/>
                    </a:cubicBezTo>
                    <a:cubicBezTo>
                      <a:pt x="6398" y="5022"/>
                      <a:pt x="12107" y="5159"/>
                      <a:pt x="15616" y="3440"/>
                    </a:cubicBezTo>
                    <a:cubicBezTo>
                      <a:pt x="17404" y="2614"/>
                      <a:pt x="18299" y="1445"/>
                      <a:pt x="18299" y="275"/>
                    </a:cubicBezTo>
                    <a:lnTo>
                      <a:pt x="18023" y="19468"/>
                    </a:lnTo>
                    <a:lnTo>
                      <a:pt x="18023" y="19468"/>
                    </a:lnTo>
                    <a:cubicBezTo>
                      <a:pt x="18023" y="20638"/>
                      <a:pt x="17129" y="21738"/>
                      <a:pt x="15340" y="22632"/>
                    </a:cubicBezTo>
                    <a:cubicBezTo>
                      <a:pt x="11763" y="24352"/>
                      <a:pt x="6122" y="24283"/>
                      <a:pt x="2614" y="22426"/>
                    </a:cubicBezTo>
                    <a:cubicBezTo>
                      <a:pt x="894" y="21532"/>
                      <a:pt x="0" y="20362"/>
                      <a:pt x="0" y="19193"/>
                    </a:cubicBezTo>
                    <a:close/>
                  </a:path>
                </a:pathLst>
              </a:custGeom>
              <a:solidFill>
                <a:srgbClr val="E491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08" name="Freeform: Shape 9513">
                <a:extLst>
                  <a:ext uri="{FF2B5EF4-FFF2-40B4-BE49-F238E27FC236}">
                    <a16:creationId xmlns:a16="http://schemas.microsoft.com/office/drawing/2014/main" id="{66518A5C-8F95-4E95-5331-93CF7F2B0570}"/>
                  </a:ext>
                </a:extLst>
              </p:cNvPr>
              <p:cNvSpPr/>
              <p:nvPr/>
            </p:nvSpPr>
            <p:spPr>
              <a:xfrm flipH="1">
                <a:off x="6474130" y="7847169"/>
                <a:ext cx="60921" cy="204647"/>
              </a:xfrm>
              <a:custGeom>
                <a:avLst/>
                <a:gdLst>
                  <a:gd name="connsiteX0" fmla="*/ 0 w 18574"/>
                  <a:gd name="connsiteY0" fmla="*/ 52007 h 56686"/>
                  <a:gd name="connsiteX1" fmla="*/ 0 w 18574"/>
                  <a:gd name="connsiteY1" fmla="*/ 52007 h 56686"/>
                  <a:gd name="connsiteX2" fmla="*/ 482 w 18574"/>
                  <a:gd name="connsiteY2" fmla="*/ 19881 h 56686"/>
                  <a:gd name="connsiteX3" fmla="*/ 5572 w 18574"/>
                  <a:gd name="connsiteY3" fmla="*/ 0 h 56686"/>
                  <a:gd name="connsiteX4" fmla="*/ 14102 w 18574"/>
                  <a:gd name="connsiteY4" fmla="*/ 138 h 56686"/>
                  <a:gd name="connsiteX5" fmla="*/ 18574 w 18574"/>
                  <a:gd name="connsiteY5" fmla="*/ 20225 h 56686"/>
                  <a:gd name="connsiteX6" fmla="*/ 18092 w 18574"/>
                  <a:gd name="connsiteY6" fmla="*/ 52970 h 56686"/>
                  <a:gd name="connsiteX7" fmla="*/ 17955 w 18574"/>
                  <a:gd name="connsiteY7" fmla="*/ 52970 h 56686"/>
                  <a:gd name="connsiteX8" fmla="*/ 15409 w 18574"/>
                  <a:gd name="connsiteY8" fmla="*/ 55446 h 56686"/>
                  <a:gd name="connsiteX9" fmla="*/ 2683 w 18574"/>
                  <a:gd name="connsiteY9" fmla="*/ 55240 h 56686"/>
                  <a:gd name="connsiteX10" fmla="*/ 206 w 18574"/>
                  <a:gd name="connsiteY10" fmla="*/ 52694 h 56686"/>
                  <a:gd name="connsiteX11" fmla="*/ 69 w 18574"/>
                  <a:gd name="connsiteY11" fmla="*/ 52694 h 56686"/>
                  <a:gd name="connsiteX12" fmla="*/ 69 w 18574"/>
                  <a:gd name="connsiteY12" fmla="*/ 52075 h 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4" h="56686">
                    <a:moveTo>
                      <a:pt x="0" y="52007"/>
                    </a:moveTo>
                    <a:lnTo>
                      <a:pt x="0" y="52007"/>
                    </a:lnTo>
                    <a:cubicBezTo>
                      <a:pt x="0" y="52007"/>
                      <a:pt x="482" y="19881"/>
                      <a:pt x="482" y="19881"/>
                    </a:cubicBezTo>
                    <a:cubicBezTo>
                      <a:pt x="688" y="16441"/>
                      <a:pt x="5572" y="0"/>
                      <a:pt x="5572" y="0"/>
                    </a:cubicBezTo>
                    <a:lnTo>
                      <a:pt x="14102" y="138"/>
                    </a:lnTo>
                    <a:cubicBezTo>
                      <a:pt x="14102" y="138"/>
                      <a:pt x="18643" y="16028"/>
                      <a:pt x="18574" y="20225"/>
                    </a:cubicBezTo>
                    <a:lnTo>
                      <a:pt x="18092" y="52970"/>
                    </a:lnTo>
                    <a:lnTo>
                      <a:pt x="17955" y="52970"/>
                    </a:lnTo>
                    <a:cubicBezTo>
                      <a:pt x="17680" y="53864"/>
                      <a:pt x="16854" y="54758"/>
                      <a:pt x="15409" y="55446"/>
                    </a:cubicBezTo>
                    <a:cubicBezTo>
                      <a:pt x="11832" y="57166"/>
                      <a:pt x="6191" y="57097"/>
                      <a:pt x="2683" y="55240"/>
                    </a:cubicBezTo>
                    <a:cubicBezTo>
                      <a:pt x="1238" y="54483"/>
                      <a:pt x="413" y="53589"/>
                      <a:pt x="206" y="52694"/>
                    </a:cubicBezTo>
                    <a:lnTo>
                      <a:pt x="69" y="52694"/>
                    </a:lnTo>
                    <a:cubicBezTo>
                      <a:pt x="69" y="52694"/>
                      <a:pt x="69" y="52075"/>
                      <a:pt x="69" y="52075"/>
                    </a:cubicBezTo>
                    <a:close/>
                  </a:path>
                </a:pathLst>
              </a:custGeom>
              <a:solidFill>
                <a:srgbClr val="A7646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09" name="Freeform: Shape 9514">
                <a:extLst>
                  <a:ext uri="{FF2B5EF4-FFF2-40B4-BE49-F238E27FC236}">
                    <a16:creationId xmlns:a16="http://schemas.microsoft.com/office/drawing/2014/main" id="{E0F0E291-BBDE-18C2-9CF4-2867C240C19E}"/>
                  </a:ext>
                </a:extLst>
              </p:cNvPr>
              <p:cNvSpPr/>
              <p:nvPr/>
            </p:nvSpPr>
            <p:spPr>
              <a:xfrm flipH="1">
                <a:off x="6488572" y="7832515"/>
                <a:ext cx="27978" cy="21733"/>
              </a:xfrm>
              <a:custGeom>
                <a:avLst/>
                <a:gdLst>
                  <a:gd name="connsiteX0" fmla="*/ 0 w 8530"/>
                  <a:gd name="connsiteY0" fmla="*/ 0 h 6020"/>
                  <a:gd name="connsiteX1" fmla="*/ 8530 w 8530"/>
                  <a:gd name="connsiteY1" fmla="*/ 138 h 6020"/>
                  <a:gd name="connsiteX2" fmla="*/ 8530 w 8530"/>
                  <a:gd name="connsiteY2" fmla="*/ 4127 h 6020"/>
                  <a:gd name="connsiteX3" fmla="*/ 8461 w 8530"/>
                  <a:gd name="connsiteY3" fmla="*/ 4127 h 6020"/>
                  <a:gd name="connsiteX4" fmla="*/ 7223 w 8530"/>
                  <a:gd name="connsiteY4" fmla="*/ 5435 h 6020"/>
                  <a:gd name="connsiteX5" fmla="*/ 1170 w 8530"/>
                  <a:gd name="connsiteY5" fmla="*/ 5366 h 6020"/>
                  <a:gd name="connsiteX6" fmla="*/ 0 w 8530"/>
                  <a:gd name="connsiteY6" fmla="*/ 4059 h 6020"/>
                  <a:gd name="connsiteX7" fmla="*/ 0 w 8530"/>
                  <a:gd name="connsiteY7" fmla="*/ 4059 h 6020"/>
                  <a:gd name="connsiteX8" fmla="*/ 0 w 8530"/>
                  <a:gd name="connsiteY8" fmla="*/ 69 h 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0" h="6020">
                    <a:moveTo>
                      <a:pt x="0" y="0"/>
                    </a:moveTo>
                    <a:lnTo>
                      <a:pt x="8530" y="138"/>
                    </a:lnTo>
                    <a:lnTo>
                      <a:pt x="8530" y="4127"/>
                    </a:lnTo>
                    <a:lnTo>
                      <a:pt x="8461" y="4127"/>
                    </a:lnTo>
                    <a:cubicBezTo>
                      <a:pt x="8393" y="4609"/>
                      <a:pt x="7980" y="5022"/>
                      <a:pt x="7223" y="5435"/>
                    </a:cubicBezTo>
                    <a:cubicBezTo>
                      <a:pt x="5572" y="6260"/>
                      <a:pt x="2820" y="6191"/>
                      <a:pt x="1170" y="5366"/>
                    </a:cubicBezTo>
                    <a:cubicBezTo>
                      <a:pt x="482" y="5022"/>
                      <a:pt x="69" y="4540"/>
                      <a:pt x="0" y="4059"/>
                    </a:cubicBezTo>
                    <a:lnTo>
                      <a:pt x="0" y="4059"/>
                    </a:lnTo>
                    <a:cubicBezTo>
                      <a:pt x="0" y="4059"/>
                      <a:pt x="0" y="69"/>
                      <a:pt x="0" y="69"/>
                    </a:cubicBezTo>
                    <a:close/>
                  </a:path>
                </a:pathLst>
              </a:custGeom>
              <a:solidFill>
                <a:srgbClr val="E6C14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10" name="Freeform: Shape 9515">
                <a:extLst>
                  <a:ext uri="{FF2B5EF4-FFF2-40B4-BE49-F238E27FC236}">
                    <a16:creationId xmlns:a16="http://schemas.microsoft.com/office/drawing/2014/main" id="{2CCD5FE9-B40C-B8E9-8676-91BBCDDE20F7}"/>
                  </a:ext>
                </a:extLst>
              </p:cNvPr>
              <p:cNvSpPr/>
              <p:nvPr/>
            </p:nvSpPr>
            <p:spPr>
              <a:xfrm flipH="1">
                <a:off x="6488572" y="7825436"/>
                <a:ext cx="27978" cy="15404"/>
              </a:xfrm>
              <a:custGeom>
                <a:avLst/>
                <a:gdLst>
                  <a:gd name="connsiteX0" fmla="*/ 1238 w 8530"/>
                  <a:gd name="connsiteY0" fmla="*/ 586 h 4267"/>
                  <a:gd name="connsiteX1" fmla="*/ 7292 w 8530"/>
                  <a:gd name="connsiteY1" fmla="*/ 655 h 4267"/>
                  <a:gd name="connsiteX2" fmla="*/ 7292 w 8530"/>
                  <a:gd name="connsiteY2" fmla="*/ 3681 h 4267"/>
                  <a:gd name="connsiteX3" fmla="*/ 1238 w 8530"/>
                  <a:gd name="connsiteY3" fmla="*/ 3613 h 4267"/>
                  <a:gd name="connsiteX4" fmla="*/ 1238 w 8530"/>
                  <a:gd name="connsiteY4" fmla="*/ 586 h 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4267">
                    <a:moveTo>
                      <a:pt x="1238" y="586"/>
                    </a:moveTo>
                    <a:cubicBezTo>
                      <a:pt x="2889" y="-240"/>
                      <a:pt x="5641" y="-171"/>
                      <a:pt x="7292" y="655"/>
                    </a:cubicBezTo>
                    <a:cubicBezTo>
                      <a:pt x="8943" y="1480"/>
                      <a:pt x="8943" y="2856"/>
                      <a:pt x="7292" y="3681"/>
                    </a:cubicBezTo>
                    <a:cubicBezTo>
                      <a:pt x="5641" y="4507"/>
                      <a:pt x="2889" y="4438"/>
                      <a:pt x="1238" y="3613"/>
                    </a:cubicBezTo>
                    <a:cubicBezTo>
                      <a:pt x="-413" y="2787"/>
                      <a:pt x="-413" y="1411"/>
                      <a:pt x="1238" y="586"/>
                    </a:cubicBezTo>
                    <a:close/>
                  </a:path>
                </a:pathLst>
              </a:custGeom>
              <a:solidFill>
                <a:srgbClr val="E5EFC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11" name="Freeform: Shape 9516">
                <a:extLst>
                  <a:ext uri="{FF2B5EF4-FFF2-40B4-BE49-F238E27FC236}">
                    <a16:creationId xmlns:a16="http://schemas.microsoft.com/office/drawing/2014/main" id="{E95D9EB0-03DC-70B8-7C21-EC19023D4544}"/>
                  </a:ext>
                </a:extLst>
              </p:cNvPr>
              <p:cNvSpPr/>
              <p:nvPr/>
            </p:nvSpPr>
            <p:spPr>
              <a:xfrm flipH="1">
                <a:off x="6474582" y="7935334"/>
                <a:ext cx="60015" cy="86182"/>
              </a:xfrm>
              <a:custGeom>
                <a:avLst/>
                <a:gdLst>
                  <a:gd name="connsiteX0" fmla="*/ 0 w 18298"/>
                  <a:gd name="connsiteY0" fmla="*/ 19193 h 23872"/>
                  <a:gd name="connsiteX1" fmla="*/ 275 w 18298"/>
                  <a:gd name="connsiteY1" fmla="*/ 0 h 23872"/>
                  <a:gd name="connsiteX2" fmla="*/ 2889 w 18298"/>
                  <a:gd name="connsiteY2" fmla="*/ 3233 h 23872"/>
                  <a:gd name="connsiteX3" fmla="*/ 15616 w 18298"/>
                  <a:gd name="connsiteY3" fmla="*/ 3440 h 23872"/>
                  <a:gd name="connsiteX4" fmla="*/ 18299 w 18298"/>
                  <a:gd name="connsiteY4" fmla="*/ 275 h 23872"/>
                  <a:gd name="connsiteX5" fmla="*/ 18023 w 18298"/>
                  <a:gd name="connsiteY5" fmla="*/ 19468 h 23872"/>
                  <a:gd name="connsiteX6" fmla="*/ 18023 w 18298"/>
                  <a:gd name="connsiteY6" fmla="*/ 19468 h 23872"/>
                  <a:gd name="connsiteX7" fmla="*/ 15340 w 18298"/>
                  <a:gd name="connsiteY7" fmla="*/ 22632 h 23872"/>
                  <a:gd name="connsiteX8" fmla="*/ 2614 w 18298"/>
                  <a:gd name="connsiteY8" fmla="*/ 22426 h 23872"/>
                  <a:gd name="connsiteX9" fmla="*/ 0 w 18298"/>
                  <a:gd name="connsiteY9" fmla="*/ 19193 h 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98" h="23872">
                    <a:moveTo>
                      <a:pt x="0" y="19193"/>
                    </a:moveTo>
                    <a:lnTo>
                      <a:pt x="275" y="0"/>
                    </a:lnTo>
                    <a:cubicBezTo>
                      <a:pt x="275" y="1169"/>
                      <a:pt x="1101" y="2339"/>
                      <a:pt x="2889" y="3233"/>
                    </a:cubicBezTo>
                    <a:cubicBezTo>
                      <a:pt x="6398" y="5022"/>
                      <a:pt x="12107" y="5159"/>
                      <a:pt x="15616" y="3440"/>
                    </a:cubicBezTo>
                    <a:cubicBezTo>
                      <a:pt x="17404" y="2614"/>
                      <a:pt x="18299" y="1445"/>
                      <a:pt x="18299" y="275"/>
                    </a:cubicBezTo>
                    <a:lnTo>
                      <a:pt x="18023" y="19468"/>
                    </a:lnTo>
                    <a:lnTo>
                      <a:pt x="18023" y="19468"/>
                    </a:lnTo>
                    <a:cubicBezTo>
                      <a:pt x="18023" y="20638"/>
                      <a:pt x="17129" y="21738"/>
                      <a:pt x="15340" y="22632"/>
                    </a:cubicBezTo>
                    <a:cubicBezTo>
                      <a:pt x="11763" y="24352"/>
                      <a:pt x="6122" y="24283"/>
                      <a:pt x="2614" y="22426"/>
                    </a:cubicBezTo>
                    <a:cubicBezTo>
                      <a:pt x="894" y="21532"/>
                      <a:pt x="0" y="20362"/>
                      <a:pt x="0" y="19193"/>
                    </a:cubicBezTo>
                    <a:close/>
                  </a:path>
                </a:pathLst>
              </a:custGeom>
              <a:solidFill>
                <a:srgbClr val="E491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12" name="Freeform: Shape 9513">
                <a:extLst>
                  <a:ext uri="{FF2B5EF4-FFF2-40B4-BE49-F238E27FC236}">
                    <a16:creationId xmlns:a16="http://schemas.microsoft.com/office/drawing/2014/main" id="{14640E91-35A9-571E-43AA-A26B4AFAEADC}"/>
                  </a:ext>
                </a:extLst>
              </p:cNvPr>
              <p:cNvSpPr/>
              <p:nvPr/>
            </p:nvSpPr>
            <p:spPr>
              <a:xfrm flipH="1">
                <a:off x="7864525" y="7808312"/>
                <a:ext cx="60921" cy="204647"/>
              </a:xfrm>
              <a:custGeom>
                <a:avLst/>
                <a:gdLst>
                  <a:gd name="connsiteX0" fmla="*/ 0 w 18574"/>
                  <a:gd name="connsiteY0" fmla="*/ 52007 h 56686"/>
                  <a:gd name="connsiteX1" fmla="*/ 0 w 18574"/>
                  <a:gd name="connsiteY1" fmla="*/ 52007 h 56686"/>
                  <a:gd name="connsiteX2" fmla="*/ 482 w 18574"/>
                  <a:gd name="connsiteY2" fmla="*/ 19881 h 56686"/>
                  <a:gd name="connsiteX3" fmla="*/ 5572 w 18574"/>
                  <a:gd name="connsiteY3" fmla="*/ 0 h 56686"/>
                  <a:gd name="connsiteX4" fmla="*/ 14102 w 18574"/>
                  <a:gd name="connsiteY4" fmla="*/ 138 h 56686"/>
                  <a:gd name="connsiteX5" fmla="*/ 18574 w 18574"/>
                  <a:gd name="connsiteY5" fmla="*/ 20225 h 56686"/>
                  <a:gd name="connsiteX6" fmla="*/ 18092 w 18574"/>
                  <a:gd name="connsiteY6" fmla="*/ 52970 h 56686"/>
                  <a:gd name="connsiteX7" fmla="*/ 17955 w 18574"/>
                  <a:gd name="connsiteY7" fmla="*/ 52970 h 56686"/>
                  <a:gd name="connsiteX8" fmla="*/ 15409 w 18574"/>
                  <a:gd name="connsiteY8" fmla="*/ 55446 h 56686"/>
                  <a:gd name="connsiteX9" fmla="*/ 2683 w 18574"/>
                  <a:gd name="connsiteY9" fmla="*/ 55240 h 56686"/>
                  <a:gd name="connsiteX10" fmla="*/ 206 w 18574"/>
                  <a:gd name="connsiteY10" fmla="*/ 52694 h 56686"/>
                  <a:gd name="connsiteX11" fmla="*/ 69 w 18574"/>
                  <a:gd name="connsiteY11" fmla="*/ 52694 h 56686"/>
                  <a:gd name="connsiteX12" fmla="*/ 69 w 18574"/>
                  <a:gd name="connsiteY12" fmla="*/ 52075 h 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4" h="56686">
                    <a:moveTo>
                      <a:pt x="0" y="52007"/>
                    </a:moveTo>
                    <a:lnTo>
                      <a:pt x="0" y="52007"/>
                    </a:lnTo>
                    <a:cubicBezTo>
                      <a:pt x="0" y="52007"/>
                      <a:pt x="482" y="19881"/>
                      <a:pt x="482" y="19881"/>
                    </a:cubicBezTo>
                    <a:cubicBezTo>
                      <a:pt x="688" y="16441"/>
                      <a:pt x="5572" y="0"/>
                      <a:pt x="5572" y="0"/>
                    </a:cubicBezTo>
                    <a:lnTo>
                      <a:pt x="14102" y="138"/>
                    </a:lnTo>
                    <a:cubicBezTo>
                      <a:pt x="14102" y="138"/>
                      <a:pt x="18643" y="16028"/>
                      <a:pt x="18574" y="20225"/>
                    </a:cubicBezTo>
                    <a:lnTo>
                      <a:pt x="18092" y="52970"/>
                    </a:lnTo>
                    <a:lnTo>
                      <a:pt x="17955" y="52970"/>
                    </a:lnTo>
                    <a:cubicBezTo>
                      <a:pt x="17680" y="53864"/>
                      <a:pt x="16854" y="54758"/>
                      <a:pt x="15409" y="55446"/>
                    </a:cubicBezTo>
                    <a:cubicBezTo>
                      <a:pt x="11832" y="57166"/>
                      <a:pt x="6191" y="57097"/>
                      <a:pt x="2683" y="55240"/>
                    </a:cubicBezTo>
                    <a:cubicBezTo>
                      <a:pt x="1238" y="54483"/>
                      <a:pt x="413" y="53589"/>
                      <a:pt x="206" y="52694"/>
                    </a:cubicBezTo>
                    <a:lnTo>
                      <a:pt x="69" y="52694"/>
                    </a:lnTo>
                    <a:cubicBezTo>
                      <a:pt x="69" y="52694"/>
                      <a:pt x="69" y="52075"/>
                      <a:pt x="69" y="52075"/>
                    </a:cubicBezTo>
                    <a:close/>
                  </a:path>
                </a:pathLst>
              </a:custGeom>
              <a:solidFill>
                <a:srgbClr val="A7646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13" name="Freeform: Shape 9514">
                <a:extLst>
                  <a:ext uri="{FF2B5EF4-FFF2-40B4-BE49-F238E27FC236}">
                    <a16:creationId xmlns:a16="http://schemas.microsoft.com/office/drawing/2014/main" id="{88B4C2A3-ED90-559F-3635-C8742BEE6324}"/>
                  </a:ext>
                </a:extLst>
              </p:cNvPr>
              <p:cNvSpPr/>
              <p:nvPr/>
            </p:nvSpPr>
            <p:spPr>
              <a:xfrm flipH="1">
                <a:off x="7878967" y="7793658"/>
                <a:ext cx="27978" cy="21733"/>
              </a:xfrm>
              <a:custGeom>
                <a:avLst/>
                <a:gdLst>
                  <a:gd name="connsiteX0" fmla="*/ 0 w 8530"/>
                  <a:gd name="connsiteY0" fmla="*/ 0 h 6020"/>
                  <a:gd name="connsiteX1" fmla="*/ 8530 w 8530"/>
                  <a:gd name="connsiteY1" fmla="*/ 138 h 6020"/>
                  <a:gd name="connsiteX2" fmla="*/ 8530 w 8530"/>
                  <a:gd name="connsiteY2" fmla="*/ 4127 h 6020"/>
                  <a:gd name="connsiteX3" fmla="*/ 8461 w 8530"/>
                  <a:gd name="connsiteY3" fmla="*/ 4127 h 6020"/>
                  <a:gd name="connsiteX4" fmla="*/ 7223 w 8530"/>
                  <a:gd name="connsiteY4" fmla="*/ 5435 h 6020"/>
                  <a:gd name="connsiteX5" fmla="*/ 1170 w 8530"/>
                  <a:gd name="connsiteY5" fmla="*/ 5366 h 6020"/>
                  <a:gd name="connsiteX6" fmla="*/ 0 w 8530"/>
                  <a:gd name="connsiteY6" fmla="*/ 4059 h 6020"/>
                  <a:gd name="connsiteX7" fmla="*/ 0 w 8530"/>
                  <a:gd name="connsiteY7" fmla="*/ 4059 h 6020"/>
                  <a:gd name="connsiteX8" fmla="*/ 0 w 8530"/>
                  <a:gd name="connsiteY8" fmla="*/ 69 h 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0" h="6020">
                    <a:moveTo>
                      <a:pt x="0" y="0"/>
                    </a:moveTo>
                    <a:lnTo>
                      <a:pt x="8530" y="138"/>
                    </a:lnTo>
                    <a:lnTo>
                      <a:pt x="8530" y="4127"/>
                    </a:lnTo>
                    <a:lnTo>
                      <a:pt x="8461" y="4127"/>
                    </a:lnTo>
                    <a:cubicBezTo>
                      <a:pt x="8393" y="4609"/>
                      <a:pt x="7980" y="5022"/>
                      <a:pt x="7223" y="5435"/>
                    </a:cubicBezTo>
                    <a:cubicBezTo>
                      <a:pt x="5572" y="6260"/>
                      <a:pt x="2820" y="6191"/>
                      <a:pt x="1170" y="5366"/>
                    </a:cubicBezTo>
                    <a:cubicBezTo>
                      <a:pt x="482" y="5022"/>
                      <a:pt x="69" y="4540"/>
                      <a:pt x="0" y="4059"/>
                    </a:cubicBezTo>
                    <a:lnTo>
                      <a:pt x="0" y="4059"/>
                    </a:lnTo>
                    <a:cubicBezTo>
                      <a:pt x="0" y="4059"/>
                      <a:pt x="0" y="69"/>
                      <a:pt x="0" y="69"/>
                    </a:cubicBezTo>
                    <a:close/>
                  </a:path>
                </a:pathLst>
              </a:custGeom>
              <a:solidFill>
                <a:srgbClr val="E6C14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14" name="Freeform: Shape 9515">
                <a:extLst>
                  <a:ext uri="{FF2B5EF4-FFF2-40B4-BE49-F238E27FC236}">
                    <a16:creationId xmlns:a16="http://schemas.microsoft.com/office/drawing/2014/main" id="{E5F5C89A-3F7F-F2AC-D29C-94B3801F07C1}"/>
                  </a:ext>
                </a:extLst>
              </p:cNvPr>
              <p:cNvSpPr/>
              <p:nvPr/>
            </p:nvSpPr>
            <p:spPr>
              <a:xfrm flipH="1">
                <a:off x="7878967" y="7786579"/>
                <a:ext cx="27978" cy="15404"/>
              </a:xfrm>
              <a:custGeom>
                <a:avLst/>
                <a:gdLst>
                  <a:gd name="connsiteX0" fmla="*/ 1238 w 8530"/>
                  <a:gd name="connsiteY0" fmla="*/ 586 h 4267"/>
                  <a:gd name="connsiteX1" fmla="*/ 7292 w 8530"/>
                  <a:gd name="connsiteY1" fmla="*/ 655 h 4267"/>
                  <a:gd name="connsiteX2" fmla="*/ 7292 w 8530"/>
                  <a:gd name="connsiteY2" fmla="*/ 3681 h 4267"/>
                  <a:gd name="connsiteX3" fmla="*/ 1238 w 8530"/>
                  <a:gd name="connsiteY3" fmla="*/ 3613 h 4267"/>
                  <a:gd name="connsiteX4" fmla="*/ 1238 w 8530"/>
                  <a:gd name="connsiteY4" fmla="*/ 586 h 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4267">
                    <a:moveTo>
                      <a:pt x="1238" y="586"/>
                    </a:moveTo>
                    <a:cubicBezTo>
                      <a:pt x="2889" y="-240"/>
                      <a:pt x="5641" y="-171"/>
                      <a:pt x="7292" y="655"/>
                    </a:cubicBezTo>
                    <a:cubicBezTo>
                      <a:pt x="8943" y="1480"/>
                      <a:pt x="8943" y="2856"/>
                      <a:pt x="7292" y="3681"/>
                    </a:cubicBezTo>
                    <a:cubicBezTo>
                      <a:pt x="5641" y="4507"/>
                      <a:pt x="2889" y="4438"/>
                      <a:pt x="1238" y="3613"/>
                    </a:cubicBezTo>
                    <a:cubicBezTo>
                      <a:pt x="-413" y="2787"/>
                      <a:pt x="-413" y="1411"/>
                      <a:pt x="1238" y="586"/>
                    </a:cubicBezTo>
                    <a:close/>
                  </a:path>
                </a:pathLst>
              </a:custGeom>
              <a:solidFill>
                <a:srgbClr val="E5EFC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15" name="Freeform: Shape 9516">
                <a:extLst>
                  <a:ext uri="{FF2B5EF4-FFF2-40B4-BE49-F238E27FC236}">
                    <a16:creationId xmlns:a16="http://schemas.microsoft.com/office/drawing/2014/main" id="{B9D16898-6CBF-44C0-85A0-CE31A7050CB9}"/>
                  </a:ext>
                </a:extLst>
              </p:cNvPr>
              <p:cNvSpPr/>
              <p:nvPr/>
            </p:nvSpPr>
            <p:spPr>
              <a:xfrm flipH="1">
                <a:off x="7864977" y="7896477"/>
                <a:ext cx="60016" cy="86182"/>
              </a:xfrm>
              <a:custGeom>
                <a:avLst/>
                <a:gdLst>
                  <a:gd name="connsiteX0" fmla="*/ 0 w 18298"/>
                  <a:gd name="connsiteY0" fmla="*/ 19193 h 23872"/>
                  <a:gd name="connsiteX1" fmla="*/ 275 w 18298"/>
                  <a:gd name="connsiteY1" fmla="*/ 0 h 23872"/>
                  <a:gd name="connsiteX2" fmla="*/ 2889 w 18298"/>
                  <a:gd name="connsiteY2" fmla="*/ 3233 h 23872"/>
                  <a:gd name="connsiteX3" fmla="*/ 15616 w 18298"/>
                  <a:gd name="connsiteY3" fmla="*/ 3440 h 23872"/>
                  <a:gd name="connsiteX4" fmla="*/ 18299 w 18298"/>
                  <a:gd name="connsiteY4" fmla="*/ 275 h 23872"/>
                  <a:gd name="connsiteX5" fmla="*/ 18023 w 18298"/>
                  <a:gd name="connsiteY5" fmla="*/ 19468 h 23872"/>
                  <a:gd name="connsiteX6" fmla="*/ 18023 w 18298"/>
                  <a:gd name="connsiteY6" fmla="*/ 19468 h 23872"/>
                  <a:gd name="connsiteX7" fmla="*/ 15340 w 18298"/>
                  <a:gd name="connsiteY7" fmla="*/ 22632 h 23872"/>
                  <a:gd name="connsiteX8" fmla="*/ 2614 w 18298"/>
                  <a:gd name="connsiteY8" fmla="*/ 22426 h 23872"/>
                  <a:gd name="connsiteX9" fmla="*/ 0 w 18298"/>
                  <a:gd name="connsiteY9" fmla="*/ 19193 h 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98" h="23872">
                    <a:moveTo>
                      <a:pt x="0" y="19193"/>
                    </a:moveTo>
                    <a:lnTo>
                      <a:pt x="275" y="0"/>
                    </a:lnTo>
                    <a:cubicBezTo>
                      <a:pt x="275" y="1169"/>
                      <a:pt x="1101" y="2339"/>
                      <a:pt x="2889" y="3233"/>
                    </a:cubicBezTo>
                    <a:cubicBezTo>
                      <a:pt x="6398" y="5022"/>
                      <a:pt x="12107" y="5159"/>
                      <a:pt x="15616" y="3440"/>
                    </a:cubicBezTo>
                    <a:cubicBezTo>
                      <a:pt x="17404" y="2614"/>
                      <a:pt x="18299" y="1445"/>
                      <a:pt x="18299" y="275"/>
                    </a:cubicBezTo>
                    <a:lnTo>
                      <a:pt x="18023" y="19468"/>
                    </a:lnTo>
                    <a:lnTo>
                      <a:pt x="18023" y="19468"/>
                    </a:lnTo>
                    <a:cubicBezTo>
                      <a:pt x="18023" y="20638"/>
                      <a:pt x="17129" y="21738"/>
                      <a:pt x="15340" y="22632"/>
                    </a:cubicBezTo>
                    <a:cubicBezTo>
                      <a:pt x="11763" y="24352"/>
                      <a:pt x="6122" y="24283"/>
                      <a:pt x="2614" y="22426"/>
                    </a:cubicBezTo>
                    <a:cubicBezTo>
                      <a:pt x="894" y="21532"/>
                      <a:pt x="0" y="20362"/>
                      <a:pt x="0" y="19193"/>
                    </a:cubicBezTo>
                    <a:close/>
                  </a:path>
                </a:pathLst>
              </a:custGeom>
              <a:solidFill>
                <a:srgbClr val="E491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16" name="Freeform: Shape 9517">
                <a:extLst>
                  <a:ext uri="{FF2B5EF4-FFF2-40B4-BE49-F238E27FC236}">
                    <a16:creationId xmlns:a16="http://schemas.microsoft.com/office/drawing/2014/main" id="{9D058C00-A6F0-60FD-7378-564F09EB03F9}"/>
                  </a:ext>
                </a:extLst>
              </p:cNvPr>
              <p:cNvSpPr/>
              <p:nvPr/>
            </p:nvSpPr>
            <p:spPr>
              <a:xfrm flipH="1">
                <a:off x="8061505" y="7816507"/>
                <a:ext cx="43095" cy="94869"/>
              </a:xfrm>
              <a:custGeom>
                <a:avLst/>
                <a:gdLst>
                  <a:gd name="connsiteX0" fmla="*/ 0 w 13139"/>
                  <a:gd name="connsiteY0" fmla="*/ 10456 h 26278"/>
                  <a:gd name="connsiteX1" fmla="*/ 1238 w 13139"/>
                  <a:gd name="connsiteY1" fmla="*/ 26278 h 26278"/>
                  <a:gd name="connsiteX2" fmla="*/ 13139 w 13139"/>
                  <a:gd name="connsiteY2" fmla="*/ 15822 h 26278"/>
                  <a:gd name="connsiteX3" fmla="*/ 11901 w 13139"/>
                  <a:gd name="connsiteY3" fmla="*/ 0 h 26278"/>
                  <a:gd name="connsiteX4" fmla="*/ 0 w 13139"/>
                  <a:gd name="connsiteY4" fmla="*/ 10456 h 26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9" h="26278">
                    <a:moveTo>
                      <a:pt x="0" y="10456"/>
                    </a:moveTo>
                    <a:lnTo>
                      <a:pt x="1238" y="26278"/>
                    </a:lnTo>
                    <a:lnTo>
                      <a:pt x="13139" y="15822"/>
                    </a:lnTo>
                    <a:lnTo>
                      <a:pt x="11901" y="0"/>
                    </a:lnTo>
                    <a:lnTo>
                      <a:pt x="0" y="10456"/>
                    </a:lnTo>
                    <a:close/>
                  </a:path>
                </a:pathLst>
              </a:custGeom>
              <a:solidFill>
                <a:srgbClr val="F0D4D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17" name="Freeform: Shape 9518">
                <a:extLst>
                  <a:ext uri="{FF2B5EF4-FFF2-40B4-BE49-F238E27FC236}">
                    <a16:creationId xmlns:a16="http://schemas.microsoft.com/office/drawing/2014/main" id="{5B5DC5F3-46F4-5D67-CA64-72B63D90AC85}"/>
                  </a:ext>
                </a:extLst>
              </p:cNvPr>
              <p:cNvSpPr/>
              <p:nvPr/>
            </p:nvSpPr>
            <p:spPr>
              <a:xfrm flipH="1">
                <a:off x="8065565" y="7750199"/>
                <a:ext cx="187048" cy="104056"/>
              </a:xfrm>
              <a:custGeom>
                <a:avLst/>
                <a:gdLst>
                  <a:gd name="connsiteX0" fmla="*/ 11901 w 57028"/>
                  <a:gd name="connsiteY0" fmla="*/ 0 h 28823"/>
                  <a:gd name="connsiteX1" fmla="*/ 0 w 57028"/>
                  <a:gd name="connsiteY1" fmla="*/ 10456 h 28823"/>
                  <a:gd name="connsiteX2" fmla="*/ 45127 w 57028"/>
                  <a:gd name="connsiteY2" fmla="*/ 28824 h 28823"/>
                  <a:gd name="connsiteX3" fmla="*/ 57028 w 57028"/>
                  <a:gd name="connsiteY3" fmla="*/ 18367 h 28823"/>
                  <a:gd name="connsiteX4" fmla="*/ 11901 w 57028"/>
                  <a:gd name="connsiteY4" fmla="*/ 0 h 2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8" h="28823">
                    <a:moveTo>
                      <a:pt x="11901" y="0"/>
                    </a:moveTo>
                    <a:lnTo>
                      <a:pt x="0" y="10456"/>
                    </a:lnTo>
                    <a:lnTo>
                      <a:pt x="45127" y="28824"/>
                    </a:lnTo>
                    <a:lnTo>
                      <a:pt x="57028" y="18367"/>
                    </a:lnTo>
                    <a:lnTo>
                      <a:pt x="11901" y="0"/>
                    </a:lnTo>
                    <a:close/>
                  </a:path>
                </a:pathLst>
              </a:custGeom>
              <a:solidFill>
                <a:srgbClr val="A7686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18" name="Freeform: Shape 9519">
                <a:extLst>
                  <a:ext uri="{FF2B5EF4-FFF2-40B4-BE49-F238E27FC236}">
                    <a16:creationId xmlns:a16="http://schemas.microsoft.com/office/drawing/2014/main" id="{587EB9C3-785B-0860-225C-C5ABEAA7E4AB}"/>
                  </a:ext>
                </a:extLst>
              </p:cNvPr>
              <p:cNvSpPr/>
              <p:nvPr/>
            </p:nvSpPr>
            <p:spPr>
              <a:xfrm flipH="1">
                <a:off x="8159880" y="7781244"/>
                <a:ext cx="30235" cy="27564"/>
              </a:xfrm>
              <a:custGeom>
                <a:avLst/>
                <a:gdLst>
                  <a:gd name="connsiteX0" fmla="*/ 8186 w 9218"/>
                  <a:gd name="connsiteY0" fmla="*/ 0 h 7635"/>
                  <a:gd name="connsiteX1" fmla="*/ 0 w 9218"/>
                  <a:gd name="connsiteY1" fmla="*/ 7154 h 7635"/>
                  <a:gd name="connsiteX2" fmla="*/ 1101 w 9218"/>
                  <a:gd name="connsiteY2" fmla="*/ 7636 h 7635"/>
                  <a:gd name="connsiteX3" fmla="*/ 9218 w 9218"/>
                  <a:gd name="connsiteY3" fmla="*/ 482 h 7635"/>
                  <a:gd name="connsiteX4" fmla="*/ 8186 w 9218"/>
                  <a:gd name="connsiteY4" fmla="*/ 0 h 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635">
                    <a:moveTo>
                      <a:pt x="8186" y="0"/>
                    </a:moveTo>
                    <a:lnTo>
                      <a:pt x="0" y="7154"/>
                    </a:lnTo>
                    <a:lnTo>
                      <a:pt x="1101" y="7636"/>
                    </a:lnTo>
                    <a:lnTo>
                      <a:pt x="9218" y="482"/>
                    </a:lnTo>
                    <a:lnTo>
                      <a:pt x="8186"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19" name="Freeform: Shape 9520">
                <a:extLst>
                  <a:ext uri="{FF2B5EF4-FFF2-40B4-BE49-F238E27FC236}">
                    <a16:creationId xmlns:a16="http://schemas.microsoft.com/office/drawing/2014/main" id="{31BA6B53-CEFD-8D55-E419-9069E00D49B6}"/>
                  </a:ext>
                </a:extLst>
              </p:cNvPr>
              <p:cNvSpPr/>
              <p:nvPr/>
            </p:nvSpPr>
            <p:spPr>
              <a:xfrm flipH="1">
                <a:off x="8167552" y="7778012"/>
                <a:ext cx="30235" cy="27317"/>
              </a:xfrm>
              <a:custGeom>
                <a:avLst/>
                <a:gdLst>
                  <a:gd name="connsiteX0" fmla="*/ 8117 w 9218"/>
                  <a:gd name="connsiteY0" fmla="*/ 0 h 7567"/>
                  <a:gd name="connsiteX1" fmla="*/ 0 w 9218"/>
                  <a:gd name="connsiteY1" fmla="*/ 7086 h 7567"/>
                  <a:gd name="connsiteX2" fmla="*/ 1032 w 9218"/>
                  <a:gd name="connsiteY2" fmla="*/ 7567 h 7567"/>
                  <a:gd name="connsiteX3" fmla="*/ 9218 w 9218"/>
                  <a:gd name="connsiteY3" fmla="*/ 413 h 7567"/>
                  <a:gd name="connsiteX4" fmla="*/ 8117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7" y="0"/>
                    </a:moveTo>
                    <a:lnTo>
                      <a:pt x="0" y="7086"/>
                    </a:lnTo>
                    <a:lnTo>
                      <a:pt x="1032" y="7567"/>
                    </a:lnTo>
                    <a:lnTo>
                      <a:pt x="9218" y="413"/>
                    </a:lnTo>
                    <a:lnTo>
                      <a:pt x="8117"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20" name="Freeform: Shape 9521">
                <a:extLst>
                  <a:ext uri="{FF2B5EF4-FFF2-40B4-BE49-F238E27FC236}">
                    <a16:creationId xmlns:a16="http://schemas.microsoft.com/office/drawing/2014/main" id="{2485935B-2705-F15E-F148-85DE88A5C547}"/>
                  </a:ext>
                </a:extLst>
              </p:cNvPr>
              <p:cNvSpPr/>
              <p:nvPr/>
            </p:nvSpPr>
            <p:spPr>
              <a:xfrm flipH="1">
                <a:off x="8175223" y="7774535"/>
                <a:ext cx="30235" cy="27317"/>
              </a:xfrm>
              <a:custGeom>
                <a:avLst/>
                <a:gdLst>
                  <a:gd name="connsiteX0" fmla="*/ 8118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8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8" y="0"/>
                    </a:moveTo>
                    <a:lnTo>
                      <a:pt x="0" y="7154"/>
                    </a:lnTo>
                    <a:lnTo>
                      <a:pt x="1032" y="7567"/>
                    </a:lnTo>
                    <a:lnTo>
                      <a:pt x="9218" y="413"/>
                    </a:lnTo>
                    <a:lnTo>
                      <a:pt x="8118"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21" name="Freeform: Shape 9522">
                <a:extLst>
                  <a:ext uri="{FF2B5EF4-FFF2-40B4-BE49-F238E27FC236}">
                    <a16:creationId xmlns:a16="http://schemas.microsoft.com/office/drawing/2014/main" id="{3AD035F5-B87D-D3B3-5A33-63038CC02276}"/>
                  </a:ext>
                </a:extLst>
              </p:cNvPr>
              <p:cNvSpPr/>
              <p:nvPr/>
            </p:nvSpPr>
            <p:spPr>
              <a:xfrm flipH="1">
                <a:off x="8183118" y="7771058"/>
                <a:ext cx="30235" cy="27317"/>
              </a:xfrm>
              <a:custGeom>
                <a:avLst/>
                <a:gdLst>
                  <a:gd name="connsiteX0" fmla="*/ 8186 w 9218"/>
                  <a:gd name="connsiteY0" fmla="*/ 0 h 7567"/>
                  <a:gd name="connsiteX1" fmla="*/ 0 w 9218"/>
                  <a:gd name="connsiteY1" fmla="*/ 7154 h 7567"/>
                  <a:gd name="connsiteX2" fmla="*/ 1101 w 9218"/>
                  <a:gd name="connsiteY2" fmla="*/ 7567 h 7567"/>
                  <a:gd name="connsiteX3" fmla="*/ 9218 w 9218"/>
                  <a:gd name="connsiteY3" fmla="*/ 413 h 7567"/>
                  <a:gd name="connsiteX4" fmla="*/ 8186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86" y="0"/>
                    </a:moveTo>
                    <a:lnTo>
                      <a:pt x="0" y="7154"/>
                    </a:lnTo>
                    <a:lnTo>
                      <a:pt x="1101" y="7567"/>
                    </a:lnTo>
                    <a:lnTo>
                      <a:pt x="9218" y="413"/>
                    </a:lnTo>
                    <a:lnTo>
                      <a:pt x="8186"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22" name="Freeform: Shape 9523">
                <a:extLst>
                  <a:ext uri="{FF2B5EF4-FFF2-40B4-BE49-F238E27FC236}">
                    <a16:creationId xmlns:a16="http://schemas.microsoft.com/office/drawing/2014/main" id="{415B530B-D33F-942B-8FA6-1B1DAAE7AE4C}"/>
                  </a:ext>
                </a:extLst>
              </p:cNvPr>
              <p:cNvSpPr/>
              <p:nvPr/>
            </p:nvSpPr>
            <p:spPr>
              <a:xfrm flipH="1">
                <a:off x="8190790" y="7767582"/>
                <a:ext cx="30235" cy="27317"/>
              </a:xfrm>
              <a:custGeom>
                <a:avLst/>
                <a:gdLst>
                  <a:gd name="connsiteX0" fmla="*/ 8117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7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7" y="0"/>
                    </a:moveTo>
                    <a:lnTo>
                      <a:pt x="0" y="7154"/>
                    </a:lnTo>
                    <a:lnTo>
                      <a:pt x="1032" y="7567"/>
                    </a:lnTo>
                    <a:lnTo>
                      <a:pt x="9218" y="413"/>
                    </a:lnTo>
                    <a:lnTo>
                      <a:pt x="8117"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23" name="Freeform: Shape 9524">
                <a:extLst>
                  <a:ext uri="{FF2B5EF4-FFF2-40B4-BE49-F238E27FC236}">
                    <a16:creationId xmlns:a16="http://schemas.microsoft.com/office/drawing/2014/main" id="{E57F95EE-3676-B8C4-472C-F6D600E0C87C}"/>
                  </a:ext>
                </a:extLst>
              </p:cNvPr>
              <p:cNvSpPr/>
              <p:nvPr/>
            </p:nvSpPr>
            <p:spPr>
              <a:xfrm flipH="1">
                <a:off x="8198462" y="7764105"/>
                <a:ext cx="30235" cy="27317"/>
              </a:xfrm>
              <a:custGeom>
                <a:avLst/>
                <a:gdLst>
                  <a:gd name="connsiteX0" fmla="*/ 8118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8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8" y="0"/>
                    </a:moveTo>
                    <a:lnTo>
                      <a:pt x="0" y="7154"/>
                    </a:lnTo>
                    <a:lnTo>
                      <a:pt x="1032" y="7567"/>
                    </a:lnTo>
                    <a:lnTo>
                      <a:pt x="9218" y="413"/>
                    </a:lnTo>
                    <a:lnTo>
                      <a:pt x="8118"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24" name="Freeform: Shape 9525">
                <a:extLst>
                  <a:ext uri="{FF2B5EF4-FFF2-40B4-BE49-F238E27FC236}">
                    <a16:creationId xmlns:a16="http://schemas.microsoft.com/office/drawing/2014/main" id="{8294B96F-4334-687D-7A02-2884265503C9}"/>
                  </a:ext>
                </a:extLst>
              </p:cNvPr>
              <p:cNvSpPr/>
              <p:nvPr/>
            </p:nvSpPr>
            <p:spPr>
              <a:xfrm flipH="1">
                <a:off x="8100539" y="7787946"/>
                <a:ext cx="152074" cy="123428"/>
              </a:xfrm>
              <a:custGeom>
                <a:avLst/>
                <a:gdLst>
                  <a:gd name="connsiteX0" fmla="*/ 0 w 46365"/>
                  <a:gd name="connsiteY0" fmla="*/ 0 h 34189"/>
                  <a:gd name="connsiteX1" fmla="*/ 1238 w 46365"/>
                  <a:gd name="connsiteY1" fmla="*/ 15822 h 34189"/>
                  <a:gd name="connsiteX2" fmla="*/ 46366 w 46365"/>
                  <a:gd name="connsiteY2" fmla="*/ 34189 h 34189"/>
                  <a:gd name="connsiteX3" fmla="*/ 45127 w 46365"/>
                  <a:gd name="connsiteY3" fmla="*/ 18367 h 34189"/>
                  <a:gd name="connsiteX4" fmla="*/ 0 w 46365"/>
                  <a:gd name="connsiteY4" fmla="*/ 0 h 34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5" h="34189">
                    <a:moveTo>
                      <a:pt x="0" y="0"/>
                    </a:moveTo>
                    <a:lnTo>
                      <a:pt x="1238" y="15822"/>
                    </a:lnTo>
                    <a:lnTo>
                      <a:pt x="46366" y="34189"/>
                    </a:lnTo>
                    <a:lnTo>
                      <a:pt x="45127" y="18367"/>
                    </a:lnTo>
                    <a:lnTo>
                      <a:pt x="0" y="0"/>
                    </a:lnTo>
                    <a:close/>
                  </a:path>
                </a:pathLst>
              </a:custGeom>
              <a:solidFill>
                <a:srgbClr val="C77B7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25" name="Freeform: Shape 9526">
                <a:extLst>
                  <a:ext uri="{FF2B5EF4-FFF2-40B4-BE49-F238E27FC236}">
                    <a16:creationId xmlns:a16="http://schemas.microsoft.com/office/drawing/2014/main" id="{4E26C65D-5EB4-48FB-3BF3-4F3AE6DF8EB0}"/>
                  </a:ext>
                </a:extLst>
              </p:cNvPr>
              <p:cNvSpPr/>
              <p:nvPr/>
            </p:nvSpPr>
            <p:spPr>
              <a:xfrm flipH="1">
                <a:off x="8130775" y="7810051"/>
                <a:ext cx="91379" cy="78727"/>
              </a:xfrm>
              <a:custGeom>
                <a:avLst/>
                <a:gdLst>
                  <a:gd name="connsiteX0" fmla="*/ 0 w 27860"/>
                  <a:gd name="connsiteY0" fmla="*/ 0 h 21807"/>
                  <a:gd name="connsiteX1" fmla="*/ 825 w 27860"/>
                  <a:gd name="connsiteY1" fmla="*/ 10800 h 21807"/>
                  <a:gd name="connsiteX2" fmla="*/ 27861 w 27860"/>
                  <a:gd name="connsiteY2" fmla="*/ 21807 h 21807"/>
                  <a:gd name="connsiteX3" fmla="*/ 27035 w 27860"/>
                  <a:gd name="connsiteY3" fmla="*/ 11007 h 21807"/>
                  <a:gd name="connsiteX4" fmla="*/ 0 w 27860"/>
                  <a:gd name="connsiteY4" fmla="*/ 0 h 21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0" h="21807">
                    <a:moveTo>
                      <a:pt x="0" y="0"/>
                    </a:moveTo>
                    <a:lnTo>
                      <a:pt x="825" y="10800"/>
                    </a:lnTo>
                    <a:lnTo>
                      <a:pt x="27861" y="21807"/>
                    </a:lnTo>
                    <a:lnTo>
                      <a:pt x="27035" y="11007"/>
                    </a:lnTo>
                    <a:lnTo>
                      <a:pt x="0" y="0"/>
                    </a:lnTo>
                    <a:close/>
                  </a:path>
                </a:pathLst>
              </a:custGeom>
              <a:solidFill>
                <a:srgbClr val="F0D4D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26" name="Freeform: Shape 9527">
                <a:extLst>
                  <a:ext uri="{FF2B5EF4-FFF2-40B4-BE49-F238E27FC236}">
                    <a16:creationId xmlns:a16="http://schemas.microsoft.com/office/drawing/2014/main" id="{8F528457-5C89-8E12-0D7A-7B78029B9C53}"/>
                  </a:ext>
                </a:extLst>
              </p:cNvPr>
              <p:cNvSpPr/>
              <p:nvPr/>
            </p:nvSpPr>
            <p:spPr>
              <a:xfrm rot="4070999" flipH="1">
                <a:off x="8064956" y="7859600"/>
                <a:ext cx="27813" cy="11955"/>
              </a:xfrm>
              <a:custGeom>
                <a:avLst/>
                <a:gdLst>
                  <a:gd name="connsiteX0" fmla="*/ 0 w 7704"/>
                  <a:gd name="connsiteY0" fmla="*/ 0 h 3645"/>
                  <a:gd name="connsiteX1" fmla="*/ 7705 w 7704"/>
                  <a:gd name="connsiteY1" fmla="*/ 0 h 3645"/>
                  <a:gd name="connsiteX2" fmla="*/ 7705 w 7704"/>
                  <a:gd name="connsiteY2" fmla="*/ 3646 h 3645"/>
                  <a:gd name="connsiteX3" fmla="*/ 0 w 7704"/>
                  <a:gd name="connsiteY3" fmla="*/ 3646 h 3645"/>
                </a:gdLst>
                <a:ahLst/>
                <a:cxnLst>
                  <a:cxn ang="0">
                    <a:pos x="connsiteX0" y="connsiteY0"/>
                  </a:cxn>
                  <a:cxn ang="0">
                    <a:pos x="connsiteX1" y="connsiteY1"/>
                  </a:cxn>
                  <a:cxn ang="0">
                    <a:pos x="connsiteX2" y="connsiteY2"/>
                  </a:cxn>
                  <a:cxn ang="0">
                    <a:pos x="connsiteX3" y="connsiteY3"/>
                  </a:cxn>
                </a:cxnLst>
                <a:rect l="l" t="t" r="r" b="b"/>
                <a:pathLst>
                  <a:path w="7704" h="3645">
                    <a:moveTo>
                      <a:pt x="0" y="0"/>
                    </a:moveTo>
                    <a:lnTo>
                      <a:pt x="7705" y="0"/>
                    </a:lnTo>
                    <a:lnTo>
                      <a:pt x="7705" y="3646"/>
                    </a:lnTo>
                    <a:lnTo>
                      <a:pt x="0" y="3646"/>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27" name="Freeform: Shape 9528">
                <a:extLst>
                  <a:ext uri="{FF2B5EF4-FFF2-40B4-BE49-F238E27FC236}">
                    <a16:creationId xmlns:a16="http://schemas.microsoft.com/office/drawing/2014/main" id="{91A19F40-2D3E-B185-06BD-CA33D1E7D8E0}"/>
                  </a:ext>
                </a:extLst>
              </p:cNvPr>
              <p:cNvSpPr/>
              <p:nvPr/>
            </p:nvSpPr>
            <p:spPr>
              <a:xfrm flipH="1">
                <a:off x="8075674" y="7850583"/>
                <a:ext cx="15206" cy="26185"/>
              </a:xfrm>
              <a:custGeom>
                <a:avLst/>
                <a:gdLst>
                  <a:gd name="connsiteX0" fmla="*/ 4623 w 4636"/>
                  <a:gd name="connsiteY0" fmla="*/ 1637 h 7253"/>
                  <a:gd name="connsiteX1" fmla="*/ 2559 w 4636"/>
                  <a:gd name="connsiteY1" fmla="*/ 6659 h 7253"/>
                  <a:gd name="connsiteX2" fmla="*/ 2078 w 4636"/>
                  <a:gd name="connsiteY2" fmla="*/ 7002 h 7253"/>
                  <a:gd name="connsiteX3" fmla="*/ 14 w 4636"/>
                  <a:gd name="connsiteY3" fmla="*/ 5627 h 7253"/>
                  <a:gd name="connsiteX4" fmla="*/ 2078 w 4636"/>
                  <a:gd name="connsiteY4" fmla="*/ 605 h 7253"/>
                  <a:gd name="connsiteX5" fmla="*/ 4485 w 4636"/>
                  <a:gd name="connsiteY5" fmla="*/ 1086 h 7253"/>
                  <a:gd name="connsiteX6" fmla="*/ 4554 w 4636"/>
                  <a:gd name="connsiteY6" fmla="*/ 163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 h="7253">
                    <a:moveTo>
                      <a:pt x="4623" y="1637"/>
                    </a:moveTo>
                    <a:cubicBezTo>
                      <a:pt x="4761" y="3288"/>
                      <a:pt x="3866" y="5558"/>
                      <a:pt x="2559" y="6659"/>
                    </a:cubicBezTo>
                    <a:cubicBezTo>
                      <a:pt x="2422" y="6796"/>
                      <a:pt x="2215" y="6934"/>
                      <a:pt x="2078" y="7002"/>
                    </a:cubicBezTo>
                    <a:cubicBezTo>
                      <a:pt x="1046" y="7622"/>
                      <a:pt x="151" y="7071"/>
                      <a:pt x="14" y="5627"/>
                    </a:cubicBezTo>
                    <a:cubicBezTo>
                      <a:pt x="-124" y="3976"/>
                      <a:pt x="771" y="1706"/>
                      <a:pt x="2078" y="605"/>
                    </a:cubicBezTo>
                    <a:cubicBezTo>
                      <a:pt x="3178" y="-358"/>
                      <a:pt x="4210" y="-152"/>
                      <a:pt x="4485" y="1086"/>
                    </a:cubicBezTo>
                    <a:cubicBezTo>
                      <a:pt x="4485" y="1224"/>
                      <a:pt x="4485" y="1430"/>
                      <a:pt x="4554" y="163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28" name="Freeform: Shape 9529">
                <a:extLst>
                  <a:ext uri="{FF2B5EF4-FFF2-40B4-BE49-F238E27FC236}">
                    <a16:creationId xmlns:a16="http://schemas.microsoft.com/office/drawing/2014/main" id="{55D6E700-79DF-A2DA-297E-2D907273B97E}"/>
                  </a:ext>
                </a:extLst>
              </p:cNvPr>
              <p:cNvSpPr/>
              <p:nvPr/>
            </p:nvSpPr>
            <p:spPr>
              <a:xfrm flipH="1">
                <a:off x="8065520" y="7855345"/>
                <a:ext cx="15209" cy="26134"/>
              </a:xfrm>
              <a:custGeom>
                <a:avLst/>
                <a:gdLst>
                  <a:gd name="connsiteX0" fmla="*/ 4623 w 4637"/>
                  <a:gd name="connsiteY0" fmla="*/ 1625 h 7239"/>
                  <a:gd name="connsiteX1" fmla="*/ 2559 w 4637"/>
                  <a:gd name="connsiteY1" fmla="*/ 6647 h 7239"/>
                  <a:gd name="connsiteX2" fmla="*/ 14 w 4637"/>
                  <a:gd name="connsiteY2" fmla="*/ 5615 h 7239"/>
                  <a:gd name="connsiteX3" fmla="*/ 2078 w 4637"/>
                  <a:gd name="connsiteY3" fmla="*/ 593 h 7239"/>
                  <a:gd name="connsiteX4" fmla="*/ 4623 w 4637"/>
                  <a:gd name="connsiteY4" fmla="*/ 1625 h 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7239">
                    <a:moveTo>
                      <a:pt x="4623" y="1625"/>
                    </a:moveTo>
                    <a:cubicBezTo>
                      <a:pt x="4761" y="3276"/>
                      <a:pt x="3866" y="5546"/>
                      <a:pt x="2559" y="6647"/>
                    </a:cubicBezTo>
                    <a:cubicBezTo>
                      <a:pt x="1321" y="7747"/>
                      <a:pt x="152" y="7266"/>
                      <a:pt x="14" y="5615"/>
                    </a:cubicBezTo>
                    <a:cubicBezTo>
                      <a:pt x="-124" y="3964"/>
                      <a:pt x="771" y="1694"/>
                      <a:pt x="2078" y="593"/>
                    </a:cubicBezTo>
                    <a:cubicBezTo>
                      <a:pt x="3316" y="-508"/>
                      <a:pt x="4486" y="-26"/>
                      <a:pt x="4623" y="1625"/>
                    </a:cubicBezTo>
                    <a:close/>
                  </a:path>
                </a:pathLst>
              </a:custGeom>
              <a:solidFill>
                <a:srgbClr val="FFFFF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29" name="Freeform: Shape 9530">
                <a:extLst>
                  <a:ext uri="{FF2B5EF4-FFF2-40B4-BE49-F238E27FC236}">
                    <a16:creationId xmlns:a16="http://schemas.microsoft.com/office/drawing/2014/main" id="{9702557D-31C2-093E-7097-014EFE629965}"/>
                  </a:ext>
                </a:extLst>
              </p:cNvPr>
              <p:cNvSpPr/>
              <p:nvPr/>
            </p:nvSpPr>
            <p:spPr>
              <a:xfrm flipH="1">
                <a:off x="7949137" y="7810298"/>
                <a:ext cx="71299" cy="159253"/>
              </a:xfrm>
              <a:custGeom>
                <a:avLst/>
                <a:gdLst>
                  <a:gd name="connsiteX0" fmla="*/ 21669 w 21738"/>
                  <a:gd name="connsiteY0" fmla="*/ 0 h 44112"/>
                  <a:gd name="connsiteX1" fmla="*/ 21669 w 21738"/>
                  <a:gd name="connsiteY1" fmla="*/ 39486 h 44112"/>
                  <a:gd name="connsiteX2" fmla="*/ 21532 w 21738"/>
                  <a:gd name="connsiteY2" fmla="*/ 39486 h 44112"/>
                  <a:gd name="connsiteX3" fmla="*/ 18505 w 21738"/>
                  <a:gd name="connsiteY3" fmla="*/ 42513 h 44112"/>
                  <a:gd name="connsiteX4" fmla="*/ 3164 w 21738"/>
                  <a:gd name="connsiteY4" fmla="*/ 42513 h 44112"/>
                  <a:gd name="connsiteX5" fmla="*/ 138 w 21738"/>
                  <a:gd name="connsiteY5" fmla="*/ 39486 h 44112"/>
                  <a:gd name="connsiteX6" fmla="*/ 0 w 21738"/>
                  <a:gd name="connsiteY6" fmla="*/ 39486 h 44112"/>
                  <a:gd name="connsiteX7" fmla="*/ 0 w 21738"/>
                  <a:gd name="connsiteY7" fmla="*/ 0 h 44112"/>
                  <a:gd name="connsiteX8" fmla="*/ 21738 w 21738"/>
                  <a:gd name="connsiteY8" fmla="*/ 0 h 4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8" h="44112">
                    <a:moveTo>
                      <a:pt x="21669" y="0"/>
                    </a:moveTo>
                    <a:lnTo>
                      <a:pt x="21669" y="39486"/>
                    </a:lnTo>
                    <a:lnTo>
                      <a:pt x="21532" y="39486"/>
                    </a:lnTo>
                    <a:cubicBezTo>
                      <a:pt x="21188" y="40587"/>
                      <a:pt x="20225" y="41688"/>
                      <a:pt x="18505" y="42513"/>
                    </a:cubicBezTo>
                    <a:cubicBezTo>
                      <a:pt x="14240" y="44646"/>
                      <a:pt x="7361" y="44646"/>
                      <a:pt x="3164" y="42513"/>
                    </a:cubicBezTo>
                    <a:cubicBezTo>
                      <a:pt x="1445" y="41688"/>
                      <a:pt x="413" y="40587"/>
                      <a:pt x="138" y="39486"/>
                    </a:cubicBezTo>
                    <a:lnTo>
                      <a:pt x="0" y="39486"/>
                    </a:lnTo>
                    <a:lnTo>
                      <a:pt x="0" y="0"/>
                    </a:lnTo>
                    <a:lnTo>
                      <a:pt x="21738"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30" name="Freeform: Shape 9531">
                <a:extLst>
                  <a:ext uri="{FF2B5EF4-FFF2-40B4-BE49-F238E27FC236}">
                    <a16:creationId xmlns:a16="http://schemas.microsoft.com/office/drawing/2014/main" id="{12EDDBEF-C337-9284-2C92-8D90C9A61027}"/>
                  </a:ext>
                </a:extLst>
              </p:cNvPr>
              <p:cNvSpPr/>
              <p:nvPr/>
            </p:nvSpPr>
            <p:spPr>
              <a:xfrm flipH="1">
                <a:off x="7949563" y="7791611"/>
                <a:ext cx="71214" cy="39362"/>
              </a:xfrm>
              <a:custGeom>
                <a:avLst/>
                <a:gdLst>
                  <a:gd name="connsiteX0" fmla="*/ 3199 w 21712"/>
                  <a:gd name="connsiteY0" fmla="*/ 1599 h 10903"/>
                  <a:gd name="connsiteX1" fmla="*/ 18539 w 21712"/>
                  <a:gd name="connsiteY1" fmla="*/ 1599 h 10903"/>
                  <a:gd name="connsiteX2" fmla="*/ 18539 w 21712"/>
                  <a:gd name="connsiteY2" fmla="*/ 9304 h 10903"/>
                  <a:gd name="connsiteX3" fmla="*/ 3199 w 21712"/>
                  <a:gd name="connsiteY3" fmla="*/ 9304 h 10903"/>
                  <a:gd name="connsiteX4" fmla="*/ 3199 w 21712"/>
                  <a:gd name="connsiteY4" fmla="*/ 1599 h 1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2" h="10903">
                    <a:moveTo>
                      <a:pt x="3199" y="1599"/>
                    </a:moveTo>
                    <a:cubicBezTo>
                      <a:pt x="7464" y="-533"/>
                      <a:pt x="14343" y="-533"/>
                      <a:pt x="18539" y="1599"/>
                    </a:cubicBezTo>
                    <a:cubicBezTo>
                      <a:pt x="22736" y="3732"/>
                      <a:pt x="22804" y="7172"/>
                      <a:pt x="18539" y="9304"/>
                    </a:cubicBezTo>
                    <a:cubicBezTo>
                      <a:pt x="14274" y="11437"/>
                      <a:pt x="7395" y="11437"/>
                      <a:pt x="3199" y="9304"/>
                    </a:cubicBezTo>
                    <a:cubicBezTo>
                      <a:pt x="-1066" y="7172"/>
                      <a:pt x="-1066" y="3732"/>
                      <a:pt x="3199" y="1599"/>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31" name="Freeform: Shape 9532">
                <a:extLst>
                  <a:ext uri="{FF2B5EF4-FFF2-40B4-BE49-F238E27FC236}">
                    <a16:creationId xmlns:a16="http://schemas.microsoft.com/office/drawing/2014/main" id="{CCBAB880-46AD-58E6-D724-E0E82BFDCFE0}"/>
                  </a:ext>
                </a:extLst>
              </p:cNvPr>
              <p:cNvSpPr/>
              <p:nvPr/>
            </p:nvSpPr>
            <p:spPr>
              <a:xfrm flipH="1">
                <a:off x="7949591" y="7835878"/>
                <a:ext cx="71073" cy="114302"/>
              </a:xfrm>
              <a:custGeom>
                <a:avLst/>
                <a:gdLst>
                  <a:gd name="connsiteX0" fmla="*/ 0 w 21669"/>
                  <a:gd name="connsiteY0" fmla="*/ 26210 h 31661"/>
                  <a:gd name="connsiteX1" fmla="*/ 0 w 21669"/>
                  <a:gd name="connsiteY1" fmla="*/ 26210 h 31661"/>
                  <a:gd name="connsiteX2" fmla="*/ 0 w 21669"/>
                  <a:gd name="connsiteY2" fmla="*/ 0 h 31661"/>
                  <a:gd name="connsiteX3" fmla="*/ 3165 w 21669"/>
                  <a:gd name="connsiteY3" fmla="*/ 3852 h 31661"/>
                  <a:gd name="connsiteX4" fmla="*/ 18505 w 21669"/>
                  <a:gd name="connsiteY4" fmla="*/ 3852 h 31661"/>
                  <a:gd name="connsiteX5" fmla="*/ 21670 w 21669"/>
                  <a:gd name="connsiteY5" fmla="*/ 0 h 31661"/>
                  <a:gd name="connsiteX6" fmla="*/ 21670 w 21669"/>
                  <a:gd name="connsiteY6" fmla="*/ 26829 h 31661"/>
                  <a:gd name="connsiteX7" fmla="*/ 21601 w 21669"/>
                  <a:gd name="connsiteY7" fmla="*/ 26829 h 31661"/>
                  <a:gd name="connsiteX8" fmla="*/ 18505 w 21669"/>
                  <a:gd name="connsiteY8" fmla="*/ 30062 h 31661"/>
                  <a:gd name="connsiteX9" fmla="*/ 3165 w 21669"/>
                  <a:gd name="connsiteY9" fmla="*/ 30062 h 31661"/>
                  <a:gd name="connsiteX10" fmla="*/ 69 w 21669"/>
                  <a:gd name="connsiteY10" fmla="*/ 26829 h 31661"/>
                  <a:gd name="connsiteX11" fmla="*/ 0 w 21669"/>
                  <a:gd name="connsiteY11" fmla="*/ 26829 h 31661"/>
                  <a:gd name="connsiteX12" fmla="*/ 0 w 21669"/>
                  <a:gd name="connsiteY12" fmla="*/ 26210 h 3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 h="31661">
                    <a:moveTo>
                      <a:pt x="0" y="26210"/>
                    </a:moveTo>
                    <a:lnTo>
                      <a:pt x="0" y="26210"/>
                    </a:lnTo>
                    <a:lnTo>
                      <a:pt x="0" y="0"/>
                    </a:lnTo>
                    <a:cubicBezTo>
                      <a:pt x="0" y="1376"/>
                      <a:pt x="1032" y="2752"/>
                      <a:pt x="3165" y="3852"/>
                    </a:cubicBezTo>
                    <a:cubicBezTo>
                      <a:pt x="7430" y="5985"/>
                      <a:pt x="14309" y="5985"/>
                      <a:pt x="18505" y="3852"/>
                    </a:cubicBezTo>
                    <a:cubicBezTo>
                      <a:pt x="20638" y="2820"/>
                      <a:pt x="21670" y="1376"/>
                      <a:pt x="21670" y="0"/>
                    </a:cubicBezTo>
                    <a:lnTo>
                      <a:pt x="21670" y="26829"/>
                    </a:lnTo>
                    <a:lnTo>
                      <a:pt x="21601" y="26829"/>
                    </a:lnTo>
                    <a:cubicBezTo>
                      <a:pt x="21325" y="27998"/>
                      <a:pt x="20294" y="29168"/>
                      <a:pt x="18505" y="30062"/>
                    </a:cubicBezTo>
                    <a:cubicBezTo>
                      <a:pt x="14240" y="32195"/>
                      <a:pt x="7361" y="32195"/>
                      <a:pt x="3165" y="30062"/>
                    </a:cubicBezTo>
                    <a:cubicBezTo>
                      <a:pt x="1376" y="29168"/>
                      <a:pt x="344" y="27998"/>
                      <a:pt x="69" y="26829"/>
                    </a:cubicBezTo>
                    <a:lnTo>
                      <a:pt x="0" y="26829"/>
                    </a:lnTo>
                    <a:lnTo>
                      <a:pt x="0" y="2621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32" name="Freeform: Shape 9533">
                <a:extLst>
                  <a:ext uri="{FF2B5EF4-FFF2-40B4-BE49-F238E27FC236}">
                    <a16:creationId xmlns:a16="http://schemas.microsoft.com/office/drawing/2014/main" id="{6F75D6FF-7394-78A8-9808-DF59D13D4327}"/>
                  </a:ext>
                </a:extLst>
              </p:cNvPr>
              <p:cNvSpPr/>
              <p:nvPr/>
            </p:nvSpPr>
            <p:spPr>
              <a:xfrm flipH="1">
                <a:off x="7648145" y="7981413"/>
                <a:ext cx="71299" cy="159253"/>
              </a:xfrm>
              <a:custGeom>
                <a:avLst/>
                <a:gdLst>
                  <a:gd name="connsiteX0" fmla="*/ 21669 w 21738"/>
                  <a:gd name="connsiteY0" fmla="*/ 0 h 44112"/>
                  <a:gd name="connsiteX1" fmla="*/ 21669 w 21738"/>
                  <a:gd name="connsiteY1" fmla="*/ 39486 h 44112"/>
                  <a:gd name="connsiteX2" fmla="*/ 21532 w 21738"/>
                  <a:gd name="connsiteY2" fmla="*/ 39486 h 44112"/>
                  <a:gd name="connsiteX3" fmla="*/ 18505 w 21738"/>
                  <a:gd name="connsiteY3" fmla="*/ 42513 h 44112"/>
                  <a:gd name="connsiteX4" fmla="*/ 3164 w 21738"/>
                  <a:gd name="connsiteY4" fmla="*/ 42513 h 44112"/>
                  <a:gd name="connsiteX5" fmla="*/ 138 w 21738"/>
                  <a:gd name="connsiteY5" fmla="*/ 39486 h 44112"/>
                  <a:gd name="connsiteX6" fmla="*/ 0 w 21738"/>
                  <a:gd name="connsiteY6" fmla="*/ 39486 h 44112"/>
                  <a:gd name="connsiteX7" fmla="*/ 0 w 21738"/>
                  <a:gd name="connsiteY7" fmla="*/ 0 h 44112"/>
                  <a:gd name="connsiteX8" fmla="*/ 21738 w 21738"/>
                  <a:gd name="connsiteY8" fmla="*/ 0 h 4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8" h="44112">
                    <a:moveTo>
                      <a:pt x="21669" y="0"/>
                    </a:moveTo>
                    <a:lnTo>
                      <a:pt x="21669" y="39486"/>
                    </a:lnTo>
                    <a:lnTo>
                      <a:pt x="21532" y="39486"/>
                    </a:lnTo>
                    <a:cubicBezTo>
                      <a:pt x="21188" y="40587"/>
                      <a:pt x="20225" y="41688"/>
                      <a:pt x="18505" y="42513"/>
                    </a:cubicBezTo>
                    <a:cubicBezTo>
                      <a:pt x="14240" y="44646"/>
                      <a:pt x="7361" y="44646"/>
                      <a:pt x="3164" y="42513"/>
                    </a:cubicBezTo>
                    <a:cubicBezTo>
                      <a:pt x="1445" y="41688"/>
                      <a:pt x="413" y="40587"/>
                      <a:pt x="138" y="39486"/>
                    </a:cubicBezTo>
                    <a:lnTo>
                      <a:pt x="0" y="39486"/>
                    </a:lnTo>
                    <a:lnTo>
                      <a:pt x="0" y="0"/>
                    </a:lnTo>
                    <a:lnTo>
                      <a:pt x="21738"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33" name="Freeform: Shape 9534">
                <a:extLst>
                  <a:ext uri="{FF2B5EF4-FFF2-40B4-BE49-F238E27FC236}">
                    <a16:creationId xmlns:a16="http://schemas.microsoft.com/office/drawing/2014/main" id="{30D457E7-BBE3-7FC7-4147-72E858DA8B38}"/>
                  </a:ext>
                </a:extLst>
              </p:cNvPr>
              <p:cNvSpPr/>
              <p:nvPr/>
            </p:nvSpPr>
            <p:spPr>
              <a:xfrm flipH="1">
                <a:off x="7648482" y="7962474"/>
                <a:ext cx="71299" cy="39362"/>
              </a:xfrm>
              <a:custGeom>
                <a:avLst/>
                <a:gdLst>
                  <a:gd name="connsiteX0" fmla="*/ 3199 w 21738"/>
                  <a:gd name="connsiteY0" fmla="*/ 1599 h 10903"/>
                  <a:gd name="connsiteX1" fmla="*/ 18539 w 21738"/>
                  <a:gd name="connsiteY1" fmla="*/ 1599 h 10903"/>
                  <a:gd name="connsiteX2" fmla="*/ 18539 w 21738"/>
                  <a:gd name="connsiteY2" fmla="*/ 9304 h 10903"/>
                  <a:gd name="connsiteX3" fmla="*/ 3199 w 21738"/>
                  <a:gd name="connsiteY3" fmla="*/ 9304 h 10903"/>
                  <a:gd name="connsiteX4" fmla="*/ 3199 w 21738"/>
                  <a:gd name="connsiteY4" fmla="*/ 1599 h 1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8" h="10903">
                    <a:moveTo>
                      <a:pt x="3199" y="1599"/>
                    </a:moveTo>
                    <a:cubicBezTo>
                      <a:pt x="7464" y="-533"/>
                      <a:pt x="14343" y="-533"/>
                      <a:pt x="18539" y="1599"/>
                    </a:cubicBezTo>
                    <a:cubicBezTo>
                      <a:pt x="22804" y="3732"/>
                      <a:pt x="22804" y="7172"/>
                      <a:pt x="18539" y="9304"/>
                    </a:cubicBezTo>
                    <a:cubicBezTo>
                      <a:pt x="14274" y="11437"/>
                      <a:pt x="7395" y="11437"/>
                      <a:pt x="3199" y="9304"/>
                    </a:cubicBezTo>
                    <a:cubicBezTo>
                      <a:pt x="-1066" y="7172"/>
                      <a:pt x="-1066" y="3732"/>
                      <a:pt x="3199" y="1599"/>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34" name="Freeform: Shape 9535">
                <a:extLst>
                  <a:ext uri="{FF2B5EF4-FFF2-40B4-BE49-F238E27FC236}">
                    <a16:creationId xmlns:a16="http://schemas.microsoft.com/office/drawing/2014/main" id="{C2B9C88C-0DBC-B33D-4AB1-8C5B9463DCDD}"/>
                  </a:ext>
                </a:extLst>
              </p:cNvPr>
              <p:cNvSpPr/>
              <p:nvPr/>
            </p:nvSpPr>
            <p:spPr>
              <a:xfrm flipH="1">
                <a:off x="7648597" y="8006745"/>
                <a:ext cx="71073" cy="114302"/>
              </a:xfrm>
              <a:custGeom>
                <a:avLst/>
                <a:gdLst>
                  <a:gd name="connsiteX0" fmla="*/ 0 w 21669"/>
                  <a:gd name="connsiteY0" fmla="*/ 26210 h 31661"/>
                  <a:gd name="connsiteX1" fmla="*/ 0 w 21669"/>
                  <a:gd name="connsiteY1" fmla="*/ 26210 h 31661"/>
                  <a:gd name="connsiteX2" fmla="*/ 0 w 21669"/>
                  <a:gd name="connsiteY2" fmla="*/ 0 h 31661"/>
                  <a:gd name="connsiteX3" fmla="*/ 3165 w 21669"/>
                  <a:gd name="connsiteY3" fmla="*/ 3852 h 31661"/>
                  <a:gd name="connsiteX4" fmla="*/ 18505 w 21669"/>
                  <a:gd name="connsiteY4" fmla="*/ 3852 h 31661"/>
                  <a:gd name="connsiteX5" fmla="*/ 21670 w 21669"/>
                  <a:gd name="connsiteY5" fmla="*/ 0 h 31661"/>
                  <a:gd name="connsiteX6" fmla="*/ 21670 w 21669"/>
                  <a:gd name="connsiteY6" fmla="*/ 26829 h 31661"/>
                  <a:gd name="connsiteX7" fmla="*/ 21601 w 21669"/>
                  <a:gd name="connsiteY7" fmla="*/ 26829 h 31661"/>
                  <a:gd name="connsiteX8" fmla="*/ 18505 w 21669"/>
                  <a:gd name="connsiteY8" fmla="*/ 30062 h 31661"/>
                  <a:gd name="connsiteX9" fmla="*/ 3165 w 21669"/>
                  <a:gd name="connsiteY9" fmla="*/ 30062 h 31661"/>
                  <a:gd name="connsiteX10" fmla="*/ 69 w 21669"/>
                  <a:gd name="connsiteY10" fmla="*/ 26829 h 31661"/>
                  <a:gd name="connsiteX11" fmla="*/ 0 w 21669"/>
                  <a:gd name="connsiteY11" fmla="*/ 26829 h 31661"/>
                  <a:gd name="connsiteX12" fmla="*/ 0 w 21669"/>
                  <a:gd name="connsiteY12" fmla="*/ 26210 h 3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 h="31661">
                    <a:moveTo>
                      <a:pt x="0" y="26210"/>
                    </a:moveTo>
                    <a:lnTo>
                      <a:pt x="0" y="26210"/>
                    </a:lnTo>
                    <a:lnTo>
                      <a:pt x="0" y="0"/>
                    </a:lnTo>
                    <a:cubicBezTo>
                      <a:pt x="0" y="1376"/>
                      <a:pt x="1032" y="2752"/>
                      <a:pt x="3165" y="3852"/>
                    </a:cubicBezTo>
                    <a:cubicBezTo>
                      <a:pt x="7430" y="5985"/>
                      <a:pt x="14309" y="5985"/>
                      <a:pt x="18505" y="3852"/>
                    </a:cubicBezTo>
                    <a:cubicBezTo>
                      <a:pt x="20638" y="2820"/>
                      <a:pt x="21670" y="1376"/>
                      <a:pt x="21670" y="0"/>
                    </a:cubicBezTo>
                    <a:lnTo>
                      <a:pt x="21670" y="26829"/>
                    </a:lnTo>
                    <a:lnTo>
                      <a:pt x="21601" y="26829"/>
                    </a:lnTo>
                    <a:cubicBezTo>
                      <a:pt x="21325" y="27998"/>
                      <a:pt x="20294" y="29168"/>
                      <a:pt x="18505" y="30062"/>
                    </a:cubicBezTo>
                    <a:cubicBezTo>
                      <a:pt x="14240" y="32195"/>
                      <a:pt x="7361" y="32195"/>
                      <a:pt x="3165" y="30062"/>
                    </a:cubicBezTo>
                    <a:cubicBezTo>
                      <a:pt x="1376" y="29168"/>
                      <a:pt x="344" y="27998"/>
                      <a:pt x="69" y="26829"/>
                    </a:cubicBezTo>
                    <a:lnTo>
                      <a:pt x="0" y="26829"/>
                    </a:lnTo>
                    <a:lnTo>
                      <a:pt x="0" y="2621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35" name="Freeform: Shape 9536">
                <a:extLst>
                  <a:ext uri="{FF2B5EF4-FFF2-40B4-BE49-F238E27FC236}">
                    <a16:creationId xmlns:a16="http://schemas.microsoft.com/office/drawing/2014/main" id="{7A75D513-85F8-F3B5-2DA7-54BF12B0CA6A}"/>
                  </a:ext>
                </a:extLst>
              </p:cNvPr>
              <p:cNvSpPr/>
              <p:nvPr/>
            </p:nvSpPr>
            <p:spPr>
              <a:xfrm flipH="1">
                <a:off x="7571883" y="8069328"/>
                <a:ext cx="57084" cy="127837"/>
              </a:xfrm>
              <a:custGeom>
                <a:avLst/>
                <a:gdLst>
                  <a:gd name="connsiteX0" fmla="*/ 17404 w 17404"/>
                  <a:gd name="connsiteY0" fmla="*/ 0 h 35410"/>
                  <a:gd name="connsiteX1" fmla="*/ 17404 w 17404"/>
                  <a:gd name="connsiteY1" fmla="*/ 31644 h 35410"/>
                  <a:gd name="connsiteX2" fmla="*/ 17335 w 17404"/>
                  <a:gd name="connsiteY2" fmla="*/ 31644 h 35410"/>
                  <a:gd name="connsiteX3" fmla="*/ 14859 w 17404"/>
                  <a:gd name="connsiteY3" fmla="*/ 34121 h 35410"/>
                  <a:gd name="connsiteX4" fmla="*/ 2545 w 17404"/>
                  <a:gd name="connsiteY4" fmla="*/ 34121 h 35410"/>
                  <a:gd name="connsiteX5" fmla="*/ 69 w 17404"/>
                  <a:gd name="connsiteY5" fmla="*/ 31644 h 35410"/>
                  <a:gd name="connsiteX6" fmla="*/ 0 w 17404"/>
                  <a:gd name="connsiteY6" fmla="*/ 31644 h 35410"/>
                  <a:gd name="connsiteX7" fmla="*/ 0 w 17404"/>
                  <a:gd name="connsiteY7" fmla="*/ 0 h 35410"/>
                  <a:gd name="connsiteX8" fmla="*/ 17404 w 17404"/>
                  <a:gd name="connsiteY8" fmla="*/ 0 h 3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4" h="35410">
                    <a:moveTo>
                      <a:pt x="17404" y="0"/>
                    </a:moveTo>
                    <a:lnTo>
                      <a:pt x="17404" y="31644"/>
                    </a:lnTo>
                    <a:lnTo>
                      <a:pt x="17335" y="31644"/>
                    </a:lnTo>
                    <a:cubicBezTo>
                      <a:pt x="17060" y="32538"/>
                      <a:pt x="16235" y="33433"/>
                      <a:pt x="14859" y="34121"/>
                    </a:cubicBezTo>
                    <a:cubicBezTo>
                      <a:pt x="11488" y="35840"/>
                      <a:pt x="5985" y="35840"/>
                      <a:pt x="2545" y="34121"/>
                    </a:cubicBezTo>
                    <a:cubicBezTo>
                      <a:pt x="1169" y="33433"/>
                      <a:pt x="344" y="32538"/>
                      <a:pt x="69" y="31644"/>
                    </a:cubicBezTo>
                    <a:lnTo>
                      <a:pt x="0" y="31644"/>
                    </a:lnTo>
                    <a:lnTo>
                      <a:pt x="0" y="0"/>
                    </a:lnTo>
                    <a:lnTo>
                      <a:pt x="17404"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36" name="Freeform: Shape 9537">
                <a:extLst>
                  <a:ext uri="{FF2B5EF4-FFF2-40B4-BE49-F238E27FC236}">
                    <a16:creationId xmlns:a16="http://schemas.microsoft.com/office/drawing/2014/main" id="{2D6DB84C-9250-A667-0712-D4D6DDA7BFC2}"/>
                  </a:ext>
                </a:extLst>
              </p:cNvPr>
              <p:cNvSpPr/>
              <p:nvPr/>
            </p:nvSpPr>
            <p:spPr>
              <a:xfrm flipH="1">
                <a:off x="7571943" y="8054241"/>
                <a:ext cx="56969" cy="31416"/>
              </a:xfrm>
              <a:custGeom>
                <a:avLst/>
                <a:gdLst>
                  <a:gd name="connsiteX0" fmla="*/ 2528 w 17369"/>
                  <a:gd name="connsiteY0" fmla="*/ 1290 h 8702"/>
                  <a:gd name="connsiteX1" fmla="*/ 14842 w 17369"/>
                  <a:gd name="connsiteY1" fmla="*/ 1290 h 8702"/>
                  <a:gd name="connsiteX2" fmla="*/ 14842 w 17369"/>
                  <a:gd name="connsiteY2" fmla="*/ 7412 h 8702"/>
                  <a:gd name="connsiteX3" fmla="*/ 2528 w 17369"/>
                  <a:gd name="connsiteY3" fmla="*/ 7412 h 8702"/>
                  <a:gd name="connsiteX4" fmla="*/ 2528 w 17369"/>
                  <a:gd name="connsiteY4" fmla="*/ 1290 h 8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9" h="8702">
                    <a:moveTo>
                      <a:pt x="2528" y="1290"/>
                    </a:moveTo>
                    <a:cubicBezTo>
                      <a:pt x="5899" y="-430"/>
                      <a:pt x="11402" y="-430"/>
                      <a:pt x="14842" y="1290"/>
                    </a:cubicBezTo>
                    <a:cubicBezTo>
                      <a:pt x="18213" y="3010"/>
                      <a:pt x="18213" y="5761"/>
                      <a:pt x="14842" y="7412"/>
                    </a:cubicBezTo>
                    <a:cubicBezTo>
                      <a:pt x="11471" y="9132"/>
                      <a:pt x="5968" y="9132"/>
                      <a:pt x="2528" y="7412"/>
                    </a:cubicBezTo>
                    <a:cubicBezTo>
                      <a:pt x="-843" y="5693"/>
                      <a:pt x="-843" y="2941"/>
                      <a:pt x="2528" y="1290"/>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37" name="Freeform: Shape 9538">
                <a:extLst>
                  <a:ext uri="{FF2B5EF4-FFF2-40B4-BE49-F238E27FC236}">
                    <a16:creationId xmlns:a16="http://schemas.microsoft.com/office/drawing/2014/main" id="{D7D59F9E-8268-4AF2-6BFD-591710FE7241}"/>
                  </a:ext>
                </a:extLst>
              </p:cNvPr>
              <p:cNvSpPr/>
              <p:nvPr/>
            </p:nvSpPr>
            <p:spPr>
              <a:xfrm flipH="1">
                <a:off x="7571883" y="8089942"/>
                <a:ext cx="57084" cy="91824"/>
              </a:xfrm>
              <a:custGeom>
                <a:avLst/>
                <a:gdLst>
                  <a:gd name="connsiteX0" fmla="*/ 0 w 17404"/>
                  <a:gd name="connsiteY0" fmla="*/ 20981 h 25435"/>
                  <a:gd name="connsiteX1" fmla="*/ 0 w 17404"/>
                  <a:gd name="connsiteY1" fmla="*/ 20981 h 25435"/>
                  <a:gd name="connsiteX2" fmla="*/ 0 w 17404"/>
                  <a:gd name="connsiteY2" fmla="*/ 0 h 25435"/>
                  <a:gd name="connsiteX3" fmla="*/ 2545 w 17404"/>
                  <a:gd name="connsiteY3" fmla="*/ 3096 h 25435"/>
                  <a:gd name="connsiteX4" fmla="*/ 14859 w 17404"/>
                  <a:gd name="connsiteY4" fmla="*/ 3096 h 25435"/>
                  <a:gd name="connsiteX5" fmla="*/ 17404 w 17404"/>
                  <a:gd name="connsiteY5" fmla="*/ 0 h 25435"/>
                  <a:gd name="connsiteX6" fmla="*/ 17404 w 17404"/>
                  <a:gd name="connsiteY6" fmla="*/ 21532 h 25435"/>
                  <a:gd name="connsiteX7" fmla="*/ 17404 w 17404"/>
                  <a:gd name="connsiteY7" fmla="*/ 21532 h 25435"/>
                  <a:gd name="connsiteX8" fmla="*/ 14928 w 17404"/>
                  <a:gd name="connsiteY8" fmla="*/ 24146 h 25435"/>
                  <a:gd name="connsiteX9" fmla="*/ 2614 w 17404"/>
                  <a:gd name="connsiteY9" fmla="*/ 24146 h 25435"/>
                  <a:gd name="connsiteX10" fmla="*/ 138 w 17404"/>
                  <a:gd name="connsiteY10" fmla="*/ 21532 h 25435"/>
                  <a:gd name="connsiteX11" fmla="*/ 138 w 17404"/>
                  <a:gd name="connsiteY11" fmla="*/ 21532 h 25435"/>
                  <a:gd name="connsiteX12" fmla="*/ 138 w 17404"/>
                  <a:gd name="connsiteY12" fmla="*/ 21050 h 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4" h="25435">
                    <a:moveTo>
                      <a:pt x="0" y="20981"/>
                    </a:moveTo>
                    <a:lnTo>
                      <a:pt x="0" y="20981"/>
                    </a:lnTo>
                    <a:lnTo>
                      <a:pt x="0" y="0"/>
                    </a:lnTo>
                    <a:cubicBezTo>
                      <a:pt x="0" y="1101"/>
                      <a:pt x="825" y="2201"/>
                      <a:pt x="2545" y="3096"/>
                    </a:cubicBezTo>
                    <a:cubicBezTo>
                      <a:pt x="5916" y="4815"/>
                      <a:pt x="11419" y="4815"/>
                      <a:pt x="14859" y="3096"/>
                    </a:cubicBezTo>
                    <a:cubicBezTo>
                      <a:pt x="16579" y="2270"/>
                      <a:pt x="17404" y="1101"/>
                      <a:pt x="17404" y="0"/>
                    </a:cubicBezTo>
                    <a:lnTo>
                      <a:pt x="17404" y="21532"/>
                    </a:lnTo>
                    <a:lnTo>
                      <a:pt x="17404" y="21532"/>
                    </a:lnTo>
                    <a:cubicBezTo>
                      <a:pt x="17198" y="22495"/>
                      <a:pt x="16372" y="23389"/>
                      <a:pt x="14928" y="24146"/>
                    </a:cubicBezTo>
                    <a:cubicBezTo>
                      <a:pt x="11557" y="25866"/>
                      <a:pt x="6054" y="25866"/>
                      <a:pt x="2614" y="24146"/>
                    </a:cubicBezTo>
                    <a:cubicBezTo>
                      <a:pt x="1169" y="23389"/>
                      <a:pt x="344" y="22495"/>
                      <a:pt x="138" y="21532"/>
                    </a:cubicBezTo>
                    <a:lnTo>
                      <a:pt x="138" y="21532"/>
                    </a:lnTo>
                    <a:lnTo>
                      <a:pt x="138" y="2105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38" name="Freeform: Shape 9539">
                <a:extLst>
                  <a:ext uri="{FF2B5EF4-FFF2-40B4-BE49-F238E27FC236}">
                    <a16:creationId xmlns:a16="http://schemas.microsoft.com/office/drawing/2014/main" id="{AAC6C7A7-6172-A7A5-BBE8-F9A3E2817B2F}"/>
                  </a:ext>
                </a:extLst>
              </p:cNvPr>
              <p:cNvSpPr/>
              <p:nvPr/>
            </p:nvSpPr>
            <p:spPr>
              <a:xfrm flipH="1">
                <a:off x="7502388" y="8137874"/>
                <a:ext cx="46028" cy="103064"/>
              </a:xfrm>
              <a:custGeom>
                <a:avLst/>
                <a:gdLst>
                  <a:gd name="connsiteX0" fmla="*/ 14033 w 14033"/>
                  <a:gd name="connsiteY0" fmla="*/ 0 h 28548"/>
                  <a:gd name="connsiteX1" fmla="*/ 14033 w 14033"/>
                  <a:gd name="connsiteY1" fmla="*/ 25522 h 28548"/>
                  <a:gd name="connsiteX2" fmla="*/ 13965 w 14033"/>
                  <a:gd name="connsiteY2" fmla="*/ 25522 h 28548"/>
                  <a:gd name="connsiteX3" fmla="*/ 11970 w 14033"/>
                  <a:gd name="connsiteY3" fmla="*/ 27517 h 28548"/>
                  <a:gd name="connsiteX4" fmla="*/ 2064 w 14033"/>
                  <a:gd name="connsiteY4" fmla="*/ 27517 h 28548"/>
                  <a:gd name="connsiteX5" fmla="*/ 69 w 14033"/>
                  <a:gd name="connsiteY5" fmla="*/ 25522 h 28548"/>
                  <a:gd name="connsiteX6" fmla="*/ 0 w 14033"/>
                  <a:gd name="connsiteY6" fmla="*/ 25522 h 28548"/>
                  <a:gd name="connsiteX7" fmla="*/ 0 w 14033"/>
                  <a:gd name="connsiteY7" fmla="*/ 0 h 28548"/>
                  <a:gd name="connsiteX8" fmla="*/ 14033 w 14033"/>
                  <a:gd name="connsiteY8" fmla="*/ 0 h 2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33" h="28548">
                    <a:moveTo>
                      <a:pt x="14033" y="0"/>
                    </a:moveTo>
                    <a:lnTo>
                      <a:pt x="14033" y="25522"/>
                    </a:lnTo>
                    <a:lnTo>
                      <a:pt x="13965" y="25522"/>
                    </a:lnTo>
                    <a:cubicBezTo>
                      <a:pt x="13758" y="26210"/>
                      <a:pt x="13070" y="26966"/>
                      <a:pt x="11970" y="27517"/>
                    </a:cubicBezTo>
                    <a:cubicBezTo>
                      <a:pt x="9218" y="28892"/>
                      <a:pt x="4815" y="28892"/>
                      <a:pt x="2064" y="27517"/>
                    </a:cubicBezTo>
                    <a:cubicBezTo>
                      <a:pt x="963" y="26966"/>
                      <a:pt x="275" y="26278"/>
                      <a:pt x="69" y="25522"/>
                    </a:cubicBezTo>
                    <a:lnTo>
                      <a:pt x="0" y="25522"/>
                    </a:lnTo>
                    <a:lnTo>
                      <a:pt x="0" y="0"/>
                    </a:lnTo>
                    <a:lnTo>
                      <a:pt x="14033"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39" name="Freeform: Shape 9540">
                <a:extLst>
                  <a:ext uri="{FF2B5EF4-FFF2-40B4-BE49-F238E27FC236}">
                    <a16:creationId xmlns:a16="http://schemas.microsoft.com/office/drawing/2014/main" id="{6F051322-F8BA-3B2D-8BFB-F682B7E07792}"/>
                  </a:ext>
                </a:extLst>
              </p:cNvPr>
              <p:cNvSpPr/>
              <p:nvPr/>
            </p:nvSpPr>
            <p:spPr>
              <a:xfrm flipH="1">
                <a:off x="7502388" y="8125705"/>
                <a:ext cx="46028" cy="25329"/>
              </a:xfrm>
              <a:custGeom>
                <a:avLst/>
                <a:gdLst>
                  <a:gd name="connsiteX0" fmla="*/ 2064 w 14033"/>
                  <a:gd name="connsiteY0" fmla="*/ 1032 h 7016"/>
                  <a:gd name="connsiteX1" fmla="*/ 11970 w 14033"/>
                  <a:gd name="connsiteY1" fmla="*/ 1032 h 7016"/>
                  <a:gd name="connsiteX2" fmla="*/ 11970 w 14033"/>
                  <a:gd name="connsiteY2" fmla="*/ 5985 h 7016"/>
                  <a:gd name="connsiteX3" fmla="*/ 2064 w 14033"/>
                  <a:gd name="connsiteY3" fmla="*/ 5985 h 7016"/>
                  <a:gd name="connsiteX4" fmla="*/ 2064 w 14033"/>
                  <a:gd name="connsiteY4" fmla="*/ 1032 h 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3" h="7016">
                    <a:moveTo>
                      <a:pt x="2064" y="1032"/>
                    </a:moveTo>
                    <a:cubicBezTo>
                      <a:pt x="4815" y="-344"/>
                      <a:pt x="9218" y="-344"/>
                      <a:pt x="11970" y="1032"/>
                    </a:cubicBezTo>
                    <a:cubicBezTo>
                      <a:pt x="14721" y="2408"/>
                      <a:pt x="14721" y="4609"/>
                      <a:pt x="11970" y="5985"/>
                    </a:cubicBezTo>
                    <a:cubicBezTo>
                      <a:pt x="9218" y="7361"/>
                      <a:pt x="4815" y="7361"/>
                      <a:pt x="2064" y="5985"/>
                    </a:cubicBezTo>
                    <a:cubicBezTo>
                      <a:pt x="-688" y="4609"/>
                      <a:pt x="-688" y="2408"/>
                      <a:pt x="2064" y="1032"/>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40" name="Freeform: Shape 9541">
                <a:extLst>
                  <a:ext uri="{FF2B5EF4-FFF2-40B4-BE49-F238E27FC236}">
                    <a16:creationId xmlns:a16="http://schemas.microsoft.com/office/drawing/2014/main" id="{3570E0A7-5B3C-7804-EA4A-2DF02CE86253}"/>
                  </a:ext>
                </a:extLst>
              </p:cNvPr>
              <p:cNvSpPr/>
              <p:nvPr/>
            </p:nvSpPr>
            <p:spPr>
              <a:xfrm flipH="1">
                <a:off x="7502388" y="8154265"/>
                <a:ext cx="46028" cy="73760"/>
              </a:xfrm>
              <a:custGeom>
                <a:avLst/>
                <a:gdLst>
                  <a:gd name="connsiteX0" fmla="*/ 0 w 14033"/>
                  <a:gd name="connsiteY0" fmla="*/ 16923 h 20431"/>
                  <a:gd name="connsiteX1" fmla="*/ 0 w 14033"/>
                  <a:gd name="connsiteY1" fmla="*/ 16923 h 20431"/>
                  <a:gd name="connsiteX2" fmla="*/ 0 w 14033"/>
                  <a:gd name="connsiteY2" fmla="*/ 0 h 20431"/>
                  <a:gd name="connsiteX3" fmla="*/ 2064 w 14033"/>
                  <a:gd name="connsiteY3" fmla="*/ 2477 h 20431"/>
                  <a:gd name="connsiteX4" fmla="*/ 11970 w 14033"/>
                  <a:gd name="connsiteY4" fmla="*/ 2477 h 20431"/>
                  <a:gd name="connsiteX5" fmla="*/ 14033 w 14033"/>
                  <a:gd name="connsiteY5" fmla="*/ 0 h 20431"/>
                  <a:gd name="connsiteX6" fmla="*/ 14033 w 14033"/>
                  <a:gd name="connsiteY6" fmla="*/ 17336 h 20431"/>
                  <a:gd name="connsiteX7" fmla="*/ 14033 w 14033"/>
                  <a:gd name="connsiteY7" fmla="*/ 17336 h 20431"/>
                  <a:gd name="connsiteX8" fmla="*/ 12039 w 14033"/>
                  <a:gd name="connsiteY8" fmla="*/ 19399 h 20431"/>
                  <a:gd name="connsiteX9" fmla="*/ 2133 w 14033"/>
                  <a:gd name="connsiteY9" fmla="*/ 19399 h 20431"/>
                  <a:gd name="connsiteX10" fmla="*/ 138 w 14033"/>
                  <a:gd name="connsiteY10" fmla="*/ 17336 h 20431"/>
                  <a:gd name="connsiteX11" fmla="*/ 138 w 14033"/>
                  <a:gd name="connsiteY11" fmla="*/ 17336 h 20431"/>
                  <a:gd name="connsiteX12" fmla="*/ 138 w 14033"/>
                  <a:gd name="connsiteY12" fmla="*/ 16923 h 2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33" h="20431">
                    <a:moveTo>
                      <a:pt x="0" y="16923"/>
                    </a:moveTo>
                    <a:lnTo>
                      <a:pt x="0" y="16923"/>
                    </a:lnTo>
                    <a:lnTo>
                      <a:pt x="0" y="0"/>
                    </a:lnTo>
                    <a:cubicBezTo>
                      <a:pt x="0" y="894"/>
                      <a:pt x="688" y="1789"/>
                      <a:pt x="2064" y="2477"/>
                    </a:cubicBezTo>
                    <a:cubicBezTo>
                      <a:pt x="4815" y="3852"/>
                      <a:pt x="9218" y="3852"/>
                      <a:pt x="11970" y="2477"/>
                    </a:cubicBezTo>
                    <a:cubicBezTo>
                      <a:pt x="13346" y="1789"/>
                      <a:pt x="14033" y="894"/>
                      <a:pt x="14033" y="0"/>
                    </a:cubicBezTo>
                    <a:lnTo>
                      <a:pt x="14033" y="17336"/>
                    </a:lnTo>
                    <a:lnTo>
                      <a:pt x="14033" y="17336"/>
                    </a:lnTo>
                    <a:cubicBezTo>
                      <a:pt x="13896" y="18092"/>
                      <a:pt x="13208" y="18849"/>
                      <a:pt x="12039" y="19399"/>
                    </a:cubicBezTo>
                    <a:cubicBezTo>
                      <a:pt x="9287" y="20775"/>
                      <a:pt x="4884" y="20775"/>
                      <a:pt x="2133" y="19399"/>
                    </a:cubicBezTo>
                    <a:cubicBezTo>
                      <a:pt x="963" y="18780"/>
                      <a:pt x="275" y="18092"/>
                      <a:pt x="138" y="17336"/>
                    </a:cubicBezTo>
                    <a:lnTo>
                      <a:pt x="138" y="17336"/>
                    </a:lnTo>
                    <a:lnTo>
                      <a:pt x="138" y="16923"/>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41" name="Freeform: Shape 9543">
                <a:extLst>
                  <a:ext uri="{FF2B5EF4-FFF2-40B4-BE49-F238E27FC236}">
                    <a16:creationId xmlns:a16="http://schemas.microsoft.com/office/drawing/2014/main" id="{ABED703D-46F1-4991-73FB-914B0344F464}"/>
                  </a:ext>
                </a:extLst>
              </p:cNvPr>
              <p:cNvSpPr/>
              <p:nvPr/>
            </p:nvSpPr>
            <p:spPr>
              <a:xfrm flipH="1">
                <a:off x="7729825" y="8021147"/>
                <a:ext cx="113493" cy="33773"/>
              </a:xfrm>
              <a:custGeom>
                <a:avLst/>
                <a:gdLst>
                  <a:gd name="connsiteX0" fmla="*/ 0 w 34602"/>
                  <a:gd name="connsiteY0" fmla="*/ 0 h 9355"/>
                  <a:gd name="connsiteX1" fmla="*/ 3646 w 34602"/>
                  <a:gd name="connsiteY1" fmla="*/ 9356 h 9355"/>
                  <a:gd name="connsiteX2" fmla="*/ 31300 w 34602"/>
                  <a:gd name="connsiteY2" fmla="*/ 9356 h 9355"/>
                  <a:gd name="connsiteX3" fmla="*/ 34602 w 34602"/>
                  <a:gd name="connsiteY3" fmla="*/ 1032 h 9355"/>
                  <a:gd name="connsiteX4" fmla="*/ 0 w 34602"/>
                  <a:gd name="connsiteY4" fmla="*/ 0 h 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2" h="9355">
                    <a:moveTo>
                      <a:pt x="0" y="0"/>
                    </a:moveTo>
                    <a:lnTo>
                      <a:pt x="3646" y="9356"/>
                    </a:lnTo>
                    <a:lnTo>
                      <a:pt x="31300" y="9356"/>
                    </a:lnTo>
                    <a:lnTo>
                      <a:pt x="34602" y="1032"/>
                    </a:lnTo>
                    <a:lnTo>
                      <a:pt x="0" y="0"/>
                    </a:lnTo>
                    <a:close/>
                  </a:path>
                </a:pathLst>
              </a:custGeom>
              <a:solidFill>
                <a:srgbClr val="BBA37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42" name="Freeform: Shape 9544">
                <a:extLst>
                  <a:ext uri="{FF2B5EF4-FFF2-40B4-BE49-F238E27FC236}">
                    <a16:creationId xmlns:a16="http://schemas.microsoft.com/office/drawing/2014/main" id="{79B6B60B-9B72-5075-9DFD-CBB9D50DE0A7}"/>
                  </a:ext>
                </a:extLst>
              </p:cNvPr>
              <p:cNvSpPr/>
              <p:nvPr/>
            </p:nvSpPr>
            <p:spPr>
              <a:xfrm flipH="1">
                <a:off x="7758875" y="7962972"/>
                <a:ext cx="54037" cy="29676"/>
              </a:xfrm>
              <a:custGeom>
                <a:avLst/>
                <a:gdLst>
                  <a:gd name="connsiteX0" fmla="*/ 14051 w 16475"/>
                  <a:gd name="connsiteY0" fmla="*/ 1187 h 8220"/>
                  <a:gd name="connsiteX1" fmla="*/ 14051 w 16475"/>
                  <a:gd name="connsiteY1" fmla="*/ 7034 h 8220"/>
                  <a:gd name="connsiteX2" fmla="*/ 2425 w 16475"/>
                  <a:gd name="connsiteY2" fmla="*/ 7034 h 8220"/>
                  <a:gd name="connsiteX3" fmla="*/ 2425 w 16475"/>
                  <a:gd name="connsiteY3" fmla="*/ 1187 h 8220"/>
                  <a:gd name="connsiteX4" fmla="*/ 14051 w 16475"/>
                  <a:gd name="connsiteY4" fmla="*/ 1187 h 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5" h="8220">
                    <a:moveTo>
                      <a:pt x="14051" y="1187"/>
                    </a:moveTo>
                    <a:cubicBezTo>
                      <a:pt x="17284" y="2769"/>
                      <a:pt x="17284" y="5383"/>
                      <a:pt x="14051" y="7034"/>
                    </a:cubicBezTo>
                    <a:cubicBezTo>
                      <a:pt x="10818" y="8616"/>
                      <a:pt x="5658" y="8616"/>
                      <a:pt x="2425" y="7034"/>
                    </a:cubicBezTo>
                    <a:cubicBezTo>
                      <a:pt x="-808" y="5452"/>
                      <a:pt x="-808" y="2838"/>
                      <a:pt x="2425" y="1187"/>
                    </a:cubicBezTo>
                    <a:cubicBezTo>
                      <a:pt x="5658" y="-396"/>
                      <a:pt x="10818" y="-396"/>
                      <a:pt x="14051" y="1187"/>
                    </a:cubicBezTo>
                    <a:close/>
                  </a:path>
                </a:pathLst>
              </a:custGeom>
              <a:solidFill>
                <a:srgbClr val="CCB48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43" name="Freeform: Shape 9545">
                <a:extLst>
                  <a:ext uri="{FF2B5EF4-FFF2-40B4-BE49-F238E27FC236}">
                    <a16:creationId xmlns:a16="http://schemas.microsoft.com/office/drawing/2014/main" id="{E2182F6E-0F0B-AC36-5156-231AC44CDC92}"/>
                  </a:ext>
                </a:extLst>
              </p:cNvPr>
              <p:cNvSpPr/>
              <p:nvPr/>
            </p:nvSpPr>
            <p:spPr>
              <a:xfrm flipH="1">
                <a:off x="7739753" y="8024872"/>
                <a:ext cx="92281" cy="50911"/>
              </a:xfrm>
              <a:custGeom>
                <a:avLst/>
                <a:gdLst>
                  <a:gd name="connsiteX0" fmla="*/ 24008 w 28135"/>
                  <a:gd name="connsiteY0" fmla="*/ 2064 h 14102"/>
                  <a:gd name="connsiteX1" fmla="*/ 24008 w 28135"/>
                  <a:gd name="connsiteY1" fmla="*/ 12039 h 14102"/>
                  <a:gd name="connsiteX2" fmla="*/ 4128 w 28135"/>
                  <a:gd name="connsiteY2" fmla="*/ 12039 h 14102"/>
                  <a:gd name="connsiteX3" fmla="*/ 4128 w 28135"/>
                  <a:gd name="connsiteY3" fmla="*/ 2064 h 14102"/>
                  <a:gd name="connsiteX4" fmla="*/ 24008 w 28135"/>
                  <a:gd name="connsiteY4" fmla="*/ 2064 h 1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5" h="14102">
                    <a:moveTo>
                      <a:pt x="24008" y="2064"/>
                    </a:moveTo>
                    <a:cubicBezTo>
                      <a:pt x="29512" y="4815"/>
                      <a:pt x="29512" y="9287"/>
                      <a:pt x="24008" y="12039"/>
                    </a:cubicBezTo>
                    <a:cubicBezTo>
                      <a:pt x="18505" y="14790"/>
                      <a:pt x="9631" y="14790"/>
                      <a:pt x="4128" y="12039"/>
                    </a:cubicBezTo>
                    <a:cubicBezTo>
                      <a:pt x="-1376" y="9287"/>
                      <a:pt x="-1376" y="4815"/>
                      <a:pt x="4128" y="2064"/>
                    </a:cubicBezTo>
                    <a:cubicBezTo>
                      <a:pt x="9631" y="-688"/>
                      <a:pt x="18505" y="-688"/>
                      <a:pt x="24008" y="2064"/>
                    </a:cubicBezTo>
                    <a:close/>
                  </a:path>
                </a:pathLst>
              </a:custGeom>
              <a:solidFill>
                <a:srgbClr val="BBA37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44" name="Freeform: Shape 9546">
                <a:extLst>
                  <a:ext uri="{FF2B5EF4-FFF2-40B4-BE49-F238E27FC236}">
                    <a16:creationId xmlns:a16="http://schemas.microsoft.com/office/drawing/2014/main" id="{0F675203-11DB-3309-51D4-23146A0AA708}"/>
                  </a:ext>
                </a:extLst>
              </p:cNvPr>
              <p:cNvSpPr/>
              <p:nvPr/>
            </p:nvSpPr>
            <p:spPr>
              <a:xfrm flipH="1">
                <a:off x="7728274" y="7949870"/>
                <a:ext cx="115309" cy="99710"/>
              </a:xfrm>
              <a:custGeom>
                <a:avLst/>
                <a:gdLst>
                  <a:gd name="connsiteX0" fmla="*/ 32344 w 35156"/>
                  <a:gd name="connsiteY0" fmla="*/ 14034 h 27619"/>
                  <a:gd name="connsiteX1" fmla="*/ 32344 w 35156"/>
                  <a:gd name="connsiteY1" fmla="*/ 14034 h 27619"/>
                  <a:gd name="connsiteX2" fmla="*/ 32344 w 35156"/>
                  <a:gd name="connsiteY2" fmla="*/ 14034 h 27619"/>
                  <a:gd name="connsiteX3" fmla="*/ 30762 w 35156"/>
                  <a:gd name="connsiteY3" fmla="*/ 13002 h 27619"/>
                  <a:gd name="connsiteX4" fmla="*/ 25809 w 35156"/>
                  <a:gd name="connsiteY4" fmla="*/ 7705 h 27619"/>
                  <a:gd name="connsiteX5" fmla="*/ 29111 w 35156"/>
                  <a:gd name="connsiteY5" fmla="*/ 413 h 27619"/>
                  <a:gd name="connsiteX6" fmla="*/ 5859 w 35156"/>
                  <a:gd name="connsiteY6" fmla="*/ 0 h 27619"/>
                  <a:gd name="connsiteX7" fmla="*/ 9368 w 35156"/>
                  <a:gd name="connsiteY7" fmla="*/ 7705 h 27619"/>
                  <a:gd name="connsiteX8" fmla="*/ 4277 w 35156"/>
                  <a:gd name="connsiteY8" fmla="*/ 13139 h 27619"/>
                  <a:gd name="connsiteX9" fmla="*/ 3451 w 35156"/>
                  <a:gd name="connsiteY9" fmla="*/ 13621 h 27619"/>
                  <a:gd name="connsiteX10" fmla="*/ 3245 w 35156"/>
                  <a:gd name="connsiteY10" fmla="*/ 13758 h 27619"/>
                  <a:gd name="connsiteX11" fmla="*/ 3245 w 35156"/>
                  <a:gd name="connsiteY11" fmla="*/ 13758 h 27619"/>
                  <a:gd name="connsiteX12" fmla="*/ 5171 w 35156"/>
                  <a:gd name="connsiteY12" fmla="*/ 25040 h 27619"/>
                  <a:gd name="connsiteX13" fmla="*/ 30005 w 35156"/>
                  <a:gd name="connsiteY13" fmla="*/ 25040 h 27619"/>
                  <a:gd name="connsiteX14" fmla="*/ 32344 w 35156"/>
                  <a:gd name="connsiteY14" fmla="*/ 14034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56" h="27619">
                    <a:moveTo>
                      <a:pt x="32344" y="14034"/>
                    </a:moveTo>
                    <a:lnTo>
                      <a:pt x="32344" y="14034"/>
                    </a:lnTo>
                    <a:lnTo>
                      <a:pt x="32344" y="14034"/>
                    </a:lnTo>
                    <a:cubicBezTo>
                      <a:pt x="31862" y="13690"/>
                      <a:pt x="31381" y="13346"/>
                      <a:pt x="30762" y="13002"/>
                    </a:cubicBezTo>
                    <a:cubicBezTo>
                      <a:pt x="28836" y="11695"/>
                      <a:pt x="25809" y="9356"/>
                      <a:pt x="25809" y="7705"/>
                    </a:cubicBezTo>
                    <a:cubicBezTo>
                      <a:pt x="25809" y="5297"/>
                      <a:pt x="29111" y="413"/>
                      <a:pt x="29111" y="413"/>
                    </a:cubicBezTo>
                    <a:lnTo>
                      <a:pt x="5859" y="0"/>
                    </a:lnTo>
                    <a:cubicBezTo>
                      <a:pt x="5859" y="0"/>
                      <a:pt x="9299" y="5297"/>
                      <a:pt x="9368" y="7705"/>
                    </a:cubicBezTo>
                    <a:cubicBezTo>
                      <a:pt x="9368" y="9493"/>
                      <a:pt x="5997" y="11970"/>
                      <a:pt x="4277" y="13139"/>
                    </a:cubicBezTo>
                    <a:cubicBezTo>
                      <a:pt x="4002" y="13277"/>
                      <a:pt x="3727" y="13483"/>
                      <a:pt x="3451" y="13621"/>
                    </a:cubicBezTo>
                    <a:cubicBezTo>
                      <a:pt x="3314" y="13690"/>
                      <a:pt x="3245" y="13758"/>
                      <a:pt x="3245" y="13758"/>
                    </a:cubicBezTo>
                    <a:lnTo>
                      <a:pt x="3245" y="13758"/>
                    </a:lnTo>
                    <a:cubicBezTo>
                      <a:pt x="-1639" y="17198"/>
                      <a:pt x="-1020" y="21945"/>
                      <a:pt x="5171" y="25040"/>
                    </a:cubicBezTo>
                    <a:cubicBezTo>
                      <a:pt x="12050" y="28480"/>
                      <a:pt x="23126" y="28480"/>
                      <a:pt x="30005" y="25040"/>
                    </a:cubicBezTo>
                    <a:cubicBezTo>
                      <a:pt x="35990" y="22082"/>
                      <a:pt x="36747" y="17473"/>
                      <a:pt x="32344" y="14034"/>
                    </a:cubicBezTo>
                    <a:close/>
                  </a:path>
                </a:pathLst>
              </a:custGeom>
              <a:solidFill>
                <a:srgbClr val="E7CA9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45" name="Freeform: Shape 9547">
                <a:extLst>
                  <a:ext uri="{FF2B5EF4-FFF2-40B4-BE49-F238E27FC236}">
                    <a16:creationId xmlns:a16="http://schemas.microsoft.com/office/drawing/2014/main" id="{7808FBCC-21D6-9B98-0728-49814CC37A3B}"/>
                  </a:ext>
                </a:extLst>
              </p:cNvPr>
              <p:cNvSpPr/>
              <p:nvPr/>
            </p:nvSpPr>
            <p:spPr>
              <a:xfrm flipH="1">
                <a:off x="7746523" y="7923671"/>
                <a:ext cx="78518" cy="43210"/>
              </a:xfrm>
              <a:custGeom>
                <a:avLst/>
                <a:gdLst>
                  <a:gd name="connsiteX0" fmla="*/ 20431 w 23939"/>
                  <a:gd name="connsiteY0" fmla="*/ 1754 h 11969"/>
                  <a:gd name="connsiteX1" fmla="*/ 20431 w 23939"/>
                  <a:gd name="connsiteY1" fmla="*/ 10216 h 11969"/>
                  <a:gd name="connsiteX2" fmla="*/ 3508 w 23939"/>
                  <a:gd name="connsiteY2" fmla="*/ 10216 h 11969"/>
                  <a:gd name="connsiteX3" fmla="*/ 3508 w 23939"/>
                  <a:gd name="connsiteY3" fmla="*/ 1754 h 11969"/>
                  <a:gd name="connsiteX4" fmla="*/ 20431 w 23939"/>
                  <a:gd name="connsiteY4" fmla="*/ 1754 h 1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9" h="11969">
                    <a:moveTo>
                      <a:pt x="20431" y="1754"/>
                    </a:moveTo>
                    <a:cubicBezTo>
                      <a:pt x="25109" y="4093"/>
                      <a:pt x="25109" y="7877"/>
                      <a:pt x="20431" y="10216"/>
                    </a:cubicBezTo>
                    <a:cubicBezTo>
                      <a:pt x="15753" y="12554"/>
                      <a:pt x="8186" y="12554"/>
                      <a:pt x="3508" y="10216"/>
                    </a:cubicBezTo>
                    <a:cubicBezTo>
                      <a:pt x="-1169" y="7877"/>
                      <a:pt x="-1169" y="4093"/>
                      <a:pt x="3508" y="1754"/>
                    </a:cubicBezTo>
                    <a:cubicBezTo>
                      <a:pt x="8186" y="-585"/>
                      <a:pt x="15753" y="-585"/>
                      <a:pt x="20431" y="1754"/>
                    </a:cubicBezTo>
                    <a:close/>
                  </a:path>
                </a:pathLst>
              </a:custGeom>
              <a:solidFill>
                <a:srgbClr val="FFE3A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46" name="Freeform: Shape 9548">
                <a:extLst>
                  <a:ext uri="{FF2B5EF4-FFF2-40B4-BE49-F238E27FC236}">
                    <a16:creationId xmlns:a16="http://schemas.microsoft.com/office/drawing/2014/main" id="{CDD85C48-9EFC-ECFA-0B1B-B7E3337D1936}"/>
                  </a:ext>
                </a:extLst>
              </p:cNvPr>
              <p:cNvSpPr/>
              <p:nvPr/>
            </p:nvSpPr>
            <p:spPr>
              <a:xfrm flipH="1">
                <a:off x="7752276" y="7926837"/>
                <a:ext cx="67235" cy="36878"/>
              </a:xfrm>
              <a:custGeom>
                <a:avLst/>
                <a:gdLst>
                  <a:gd name="connsiteX0" fmla="*/ 17508 w 20499"/>
                  <a:gd name="connsiteY0" fmla="*/ 1496 h 10215"/>
                  <a:gd name="connsiteX1" fmla="*/ 17508 w 20499"/>
                  <a:gd name="connsiteY1" fmla="*/ 8719 h 10215"/>
                  <a:gd name="connsiteX2" fmla="*/ 2992 w 20499"/>
                  <a:gd name="connsiteY2" fmla="*/ 8719 h 10215"/>
                  <a:gd name="connsiteX3" fmla="*/ 2992 w 20499"/>
                  <a:gd name="connsiteY3" fmla="*/ 1496 h 10215"/>
                  <a:gd name="connsiteX4" fmla="*/ 17508 w 20499"/>
                  <a:gd name="connsiteY4" fmla="*/ 1496 h 10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9" h="10215">
                    <a:moveTo>
                      <a:pt x="17508" y="1496"/>
                    </a:moveTo>
                    <a:cubicBezTo>
                      <a:pt x="21497" y="3491"/>
                      <a:pt x="21497" y="6724"/>
                      <a:pt x="17508" y="8719"/>
                    </a:cubicBezTo>
                    <a:cubicBezTo>
                      <a:pt x="13517" y="10714"/>
                      <a:pt x="7051" y="10714"/>
                      <a:pt x="2992" y="8719"/>
                    </a:cubicBezTo>
                    <a:cubicBezTo>
                      <a:pt x="-997" y="6724"/>
                      <a:pt x="-997" y="3491"/>
                      <a:pt x="2992" y="1496"/>
                    </a:cubicBezTo>
                    <a:cubicBezTo>
                      <a:pt x="6982" y="-499"/>
                      <a:pt x="13449" y="-499"/>
                      <a:pt x="17508" y="1496"/>
                    </a:cubicBezTo>
                    <a:close/>
                  </a:path>
                </a:pathLst>
              </a:custGeom>
              <a:solidFill>
                <a:srgbClr val="AD9A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47" name="Freeform: Shape 9513">
                <a:extLst>
                  <a:ext uri="{FF2B5EF4-FFF2-40B4-BE49-F238E27FC236}">
                    <a16:creationId xmlns:a16="http://schemas.microsoft.com/office/drawing/2014/main" id="{229793CC-295F-397A-792C-9CCD4E30217B}"/>
                  </a:ext>
                </a:extLst>
              </p:cNvPr>
              <p:cNvSpPr/>
              <p:nvPr/>
            </p:nvSpPr>
            <p:spPr>
              <a:xfrm flipH="1">
                <a:off x="6938692" y="8329050"/>
                <a:ext cx="60922" cy="204647"/>
              </a:xfrm>
              <a:custGeom>
                <a:avLst/>
                <a:gdLst>
                  <a:gd name="connsiteX0" fmla="*/ 0 w 18574"/>
                  <a:gd name="connsiteY0" fmla="*/ 52007 h 56686"/>
                  <a:gd name="connsiteX1" fmla="*/ 0 w 18574"/>
                  <a:gd name="connsiteY1" fmla="*/ 52007 h 56686"/>
                  <a:gd name="connsiteX2" fmla="*/ 482 w 18574"/>
                  <a:gd name="connsiteY2" fmla="*/ 19881 h 56686"/>
                  <a:gd name="connsiteX3" fmla="*/ 5572 w 18574"/>
                  <a:gd name="connsiteY3" fmla="*/ 0 h 56686"/>
                  <a:gd name="connsiteX4" fmla="*/ 14102 w 18574"/>
                  <a:gd name="connsiteY4" fmla="*/ 138 h 56686"/>
                  <a:gd name="connsiteX5" fmla="*/ 18574 w 18574"/>
                  <a:gd name="connsiteY5" fmla="*/ 20225 h 56686"/>
                  <a:gd name="connsiteX6" fmla="*/ 18092 w 18574"/>
                  <a:gd name="connsiteY6" fmla="*/ 52970 h 56686"/>
                  <a:gd name="connsiteX7" fmla="*/ 17955 w 18574"/>
                  <a:gd name="connsiteY7" fmla="*/ 52970 h 56686"/>
                  <a:gd name="connsiteX8" fmla="*/ 15409 w 18574"/>
                  <a:gd name="connsiteY8" fmla="*/ 55446 h 56686"/>
                  <a:gd name="connsiteX9" fmla="*/ 2683 w 18574"/>
                  <a:gd name="connsiteY9" fmla="*/ 55240 h 56686"/>
                  <a:gd name="connsiteX10" fmla="*/ 206 w 18574"/>
                  <a:gd name="connsiteY10" fmla="*/ 52694 h 56686"/>
                  <a:gd name="connsiteX11" fmla="*/ 69 w 18574"/>
                  <a:gd name="connsiteY11" fmla="*/ 52694 h 56686"/>
                  <a:gd name="connsiteX12" fmla="*/ 69 w 18574"/>
                  <a:gd name="connsiteY12" fmla="*/ 52075 h 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4" h="56686">
                    <a:moveTo>
                      <a:pt x="0" y="52007"/>
                    </a:moveTo>
                    <a:lnTo>
                      <a:pt x="0" y="52007"/>
                    </a:lnTo>
                    <a:cubicBezTo>
                      <a:pt x="0" y="52007"/>
                      <a:pt x="482" y="19881"/>
                      <a:pt x="482" y="19881"/>
                    </a:cubicBezTo>
                    <a:cubicBezTo>
                      <a:pt x="688" y="16441"/>
                      <a:pt x="5572" y="0"/>
                      <a:pt x="5572" y="0"/>
                    </a:cubicBezTo>
                    <a:lnTo>
                      <a:pt x="14102" y="138"/>
                    </a:lnTo>
                    <a:cubicBezTo>
                      <a:pt x="14102" y="138"/>
                      <a:pt x="18643" y="16028"/>
                      <a:pt x="18574" y="20225"/>
                    </a:cubicBezTo>
                    <a:lnTo>
                      <a:pt x="18092" y="52970"/>
                    </a:lnTo>
                    <a:lnTo>
                      <a:pt x="17955" y="52970"/>
                    </a:lnTo>
                    <a:cubicBezTo>
                      <a:pt x="17680" y="53864"/>
                      <a:pt x="16854" y="54758"/>
                      <a:pt x="15409" y="55446"/>
                    </a:cubicBezTo>
                    <a:cubicBezTo>
                      <a:pt x="11832" y="57166"/>
                      <a:pt x="6191" y="57097"/>
                      <a:pt x="2683" y="55240"/>
                    </a:cubicBezTo>
                    <a:cubicBezTo>
                      <a:pt x="1238" y="54483"/>
                      <a:pt x="413" y="53589"/>
                      <a:pt x="206" y="52694"/>
                    </a:cubicBezTo>
                    <a:lnTo>
                      <a:pt x="69" y="52694"/>
                    </a:lnTo>
                    <a:cubicBezTo>
                      <a:pt x="69" y="52694"/>
                      <a:pt x="69" y="52075"/>
                      <a:pt x="69" y="52075"/>
                    </a:cubicBezTo>
                    <a:close/>
                  </a:path>
                </a:pathLst>
              </a:custGeom>
              <a:solidFill>
                <a:srgbClr val="A7646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48" name="Freeform: Shape 9514">
                <a:extLst>
                  <a:ext uri="{FF2B5EF4-FFF2-40B4-BE49-F238E27FC236}">
                    <a16:creationId xmlns:a16="http://schemas.microsoft.com/office/drawing/2014/main" id="{43A03505-68A7-1600-D0CD-8951330A7A4F}"/>
                  </a:ext>
                </a:extLst>
              </p:cNvPr>
              <p:cNvSpPr/>
              <p:nvPr/>
            </p:nvSpPr>
            <p:spPr>
              <a:xfrm flipH="1">
                <a:off x="6953134" y="8314396"/>
                <a:ext cx="27978" cy="21733"/>
              </a:xfrm>
              <a:custGeom>
                <a:avLst/>
                <a:gdLst>
                  <a:gd name="connsiteX0" fmla="*/ 0 w 8530"/>
                  <a:gd name="connsiteY0" fmla="*/ 0 h 6020"/>
                  <a:gd name="connsiteX1" fmla="*/ 8530 w 8530"/>
                  <a:gd name="connsiteY1" fmla="*/ 138 h 6020"/>
                  <a:gd name="connsiteX2" fmla="*/ 8530 w 8530"/>
                  <a:gd name="connsiteY2" fmla="*/ 4127 h 6020"/>
                  <a:gd name="connsiteX3" fmla="*/ 8461 w 8530"/>
                  <a:gd name="connsiteY3" fmla="*/ 4127 h 6020"/>
                  <a:gd name="connsiteX4" fmla="*/ 7223 w 8530"/>
                  <a:gd name="connsiteY4" fmla="*/ 5435 h 6020"/>
                  <a:gd name="connsiteX5" fmla="*/ 1170 w 8530"/>
                  <a:gd name="connsiteY5" fmla="*/ 5366 h 6020"/>
                  <a:gd name="connsiteX6" fmla="*/ 0 w 8530"/>
                  <a:gd name="connsiteY6" fmla="*/ 4059 h 6020"/>
                  <a:gd name="connsiteX7" fmla="*/ 0 w 8530"/>
                  <a:gd name="connsiteY7" fmla="*/ 4059 h 6020"/>
                  <a:gd name="connsiteX8" fmla="*/ 0 w 8530"/>
                  <a:gd name="connsiteY8" fmla="*/ 69 h 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0" h="6020">
                    <a:moveTo>
                      <a:pt x="0" y="0"/>
                    </a:moveTo>
                    <a:lnTo>
                      <a:pt x="8530" y="138"/>
                    </a:lnTo>
                    <a:lnTo>
                      <a:pt x="8530" y="4127"/>
                    </a:lnTo>
                    <a:lnTo>
                      <a:pt x="8461" y="4127"/>
                    </a:lnTo>
                    <a:cubicBezTo>
                      <a:pt x="8393" y="4609"/>
                      <a:pt x="7980" y="5022"/>
                      <a:pt x="7223" y="5435"/>
                    </a:cubicBezTo>
                    <a:cubicBezTo>
                      <a:pt x="5572" y="6260"/>
                      <a:pt x="2820" y="6191"/>
                      <a:pt x="1170" y="5366"/>
                    </a:cubicBezTo>
                    <a:cubicBezTo>
                      <a:pt x="482" y="5022"/>
                      <a:pt x="69" y="4540"/>
                      <a:pt x="0" y="4059"/>
                    </a:cubicBezTo>
                    <a:lnTo>
                      <a:pt x="0" y="4059"/>
                    </a:lnTo>
                    <a:cubicBezTo>
                      <a:pt x="0" y="4059"/>
                      <a:pt x="0" y="69"/>
                      <a:pt x="0" y="69"/>
                    </a:cubicBezTo>
                    <a:close/>
                  </a:path>
                </a:pathLst>
              </a:custGeom>
              <a:solidFill>
                <a:srgbClr val="E6C14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49" name="Freeform: Shape 9515">
                <a:extLst>
                  <a:ext uri="{FF2B5EF4-FFF2-40B4-BE49-F238E27FC236}">
                    <a16:creationId xmlns:a16="http://schemas.microsoft.com/office/drawing/2014/main" id="{BD9D761E-82B9-1A3A-2F89-5480030BF84F}"/>
                  </a:ext>
                </a:extLst>
              </p:cNvPr>
              <p:cNvSpPr/>
              <p:nvPr/>
            </p:nvSpPr>
            <p:spPr>
              <a:xfrm flipH="1">
                <a:off x="6953134" y="8307317"/>
                <a:ext cx="27978" cy="15404"/>
              </a:xfrm>
              <a:custGeom>
                <a:avLst/>
                <a:gdLst>
                  <a:gd name="connsiteX0" fmla="*/ 1238 w 8530"/>
                  <a:gd name="connsiteY0" fmla="*/ 586 h 4267"/>
                  <a:gd name="connsiteX1" fmla="*/ 7292 w 8530"/>
                  <a:gd name="connsiteY1" fmla="*/ 655 h 4267"/>
                  <a:gd name="connsiteX2" fmla="*/ 7292 w 8530"/>
                  <a:gd name="connsiteY2" fmla="*/ 3681 h 4267"/>
                  <a:gd name="connsiteX3" fmla="*/ 1238 w 8530"/>
                  <a:gd name="connsiteY3" fmla="*/ 3613 h 4267"/>
                  <a:gd name="connsiteX4" fmla="*/ 1238 w 8530"/>
                  <a:gd name="connsiteY4" fmla="*/ 586 h 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4267">
                    <a:moveTo>
                      <a:pt x="1238" y="586"/>
                    </a:moveTo>
                    <a:cubicBezTo>
                      <a:pt x="2889" y="-240"/>
                      <a:pt x="5641" y="-171"/>
                      <a:pt x="7292" y="655"/>
                    </a:cubicBezTo>
                    <a:cubicBezTo>
                      <a:pt x="8943" y="1480"/>
                      <a:pt x="8943" y="2856"/>
                      <a:pt x="7292" y="3681"/>
                    </a:cubicBezTo>
                    <a:cubicBezTo>
                      <a:pt x="5641" y="4507"/>
                      <a:pt x="2889" y="4438"/>
                      <a:pt x="1238" y="3613"/>
                    </a:cubicBezTo>
                    <a:cubicBezTo>
                      <a:pt x="-413" y="2787"/>
                      <a:pt x="-413" y="1411"/>
                      <a:pt x="1238" y="586"/>
                    </a:cubicBezTo>
                    <a:close/>
                  </a:path>
                </a:pathLst>
              </a:custGeom>
              <a:solidFill>
                <a:srgbClr val="E5EFC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50" name="Freeform: Shape 9516">
                <a:extLst>
                  <a:ext uri="{FF2B5EF4-FFF2-40B4-BE49-F238E27FC236}">
                    <a16:creationId xmlns:a16="http://schemas.microsoft.com/office/drawing/2014/main" id="{8565AE10-AF7E-C1D5-1199-D7A5FDB34087}"/>
                  </a:ext>
                </a:extLst>
              </p:cNvPr>
              <p:cNvSpPr/>
              <p:nvPr/>
            </p:nvSpPr>
            <p:spPr>
              <a:xfrm flipH="1">
                <a:off x="6939145" y="8417214"/>
                <a:ext cx="60016" cy="86182"/>
              </a:xfrm>
              <a:custGeom>
                <a:avLst/>
                <a:gdLst>
                  <a:gd name="connsiteX0" fmla="*/ 0 w 18298"/>
                  <a:gd name="connsiteY0" fmla="*/ 19193 h 23872"/>
                  <a:gd name="connsiteX1" fmla="*/ 275 w 18298"/>
                  <a:gd name="connsiteY1" fmla="*/ 0 h 23872"/>
                  <a:gd name="connsiteX2" fmla="*/ 2889 w 18298"/>
                  <a:gd name="connsiteY2" fmla="*/ 3233 h 23872"/>
                  <a:gd name="connsiteX3" fmla="*/ 15616 w 18298"/>
                  <a:gd name="connsiteY3" fmla="*/ 3440 h 23872"/>
                  <a:gd name="connsiteX4" fmla="*/ 18299 w 18298"/>
                  <a:gd name="connsiteY4" fmla="*/ 275 h 23872"/>
                  <a:gd name="connsiteX5" fmla="*/ 18023 w 18298"/>
                  <a:gd name="connsiteY5" fmla="*/ 19468 h 23872"/>
                  <a:gd name="connsiteX6" fmla="*/ 18023 w 18298"/>
                  <a:gd name="connsiteY6" fmla="*/ 19468 h 23872"/>
                  <a:gd name="connsiteX7" fmla="*/ 15340 w 18298"/>
                  <a:gd name="connsiteY7" fmla="*/ 22632 h 23872"/>
                  <a:gd name="connsiteX8" fmla="*/ 2614 w 18298"/>
                  <a:gd name="connsiteY8" fmla="*/ 22426 h 23872"/>
                  <a:gd name="connsiteX9" fmla="*/ 0 w 18298"/>
                  <a:gd name="connsiteY9" fmla="*/ 19193 h 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98" h="23872">
                    <a:moveTo>
                      <a:pt x="0" y="19193"/>
                    </a:moveTo>
                    <a:lnTo>
                      <a:pt x="275" y="0"/>
                    </a:lnTo>
                    <a:cubicBezTo>
                      <a:pt x="275" y="1169"/>
                      <a:pt x="1101" y="2339"/>
                      <a:pt x="2889" y="3233"/>
                    </a:cubicBezTo>
                    <a:cubicBezTo>
                      <a:pt x="6398" y="5022"/>
                      <a:pt x="12107" y="5159"/>
                      <a:pt x="15616" y="3440"/>
                    </a:cubicBezTo>
                    <a:cubicBezTo>
                      <a:pt x="17404" y="2614"/>
                      <a:pt x="18299" y="1445"/>
                      <a:pt x="18299" y="275"/>
                    </a:cubicBezTo>
                    <a:lnTo>
                      <a:pt x="18023" y="19468"/>
                    </a:lnTo>
                    <a:lnTo>
                      <a:pt x="18023" y="19468"/>
                    </a:lnTo>
                    <a:cubicBezTo>
                      <a:pt x="18023" y="20638"/>
                      <a:pt x="17129" y="21738"/>
                      <a:pt x="15340" y="22632"/>
                    </a:cubicBezTo>
                    <a:cubicBezTo>
                      <a:pt x="11763" y="24352"/>
                      <a:pt x="6122" y="24283"/>
                      <a:pt x="2614" y="22426"/>
                    </a:cubicBezTo>
                    <a:cubicBezTo>
                      <a:pt x="894" y="21532"/>
                      <a:pt x="0" y="20362"/>
                      <a:pt x="0" y="19193"/>
                    </a:cubicBezTo>
                    <a:close/>
                  </a:path>
                </a:pathLst>
              </a:custGeom>
              <a:solidFill>
                <a:srgbClr val="E491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51" name="Freeform: Shape 9517">
                <a:extLst>
                  <a:ext uri="{FF2B5EF4-FFF2-40B4-BE49-F238E27FC236}">
                    <a16:creationId xmlns:a16="http://schemas.microsoft.com/office/drawing/2014/main" id="{CF2B1FF1-0AC5-A7BD-EF7F-9394BF8FE978}"/>
                  </a:ext>
                </a:extLst>
              </p:cNvPr>
              <p:cNvSpPr/>
              <p:nvPr/>
            </p:nvSpPr>
            <p:spPr>
              <a:xfrm flipH="1">
                <a:off x="7135672" y="8337245"/>
                <a:ext cx="43095" cy="94869"/>
              </a:xfrm>
              <a:custGeom>
                <a:avLst/>
                <a:gdLst>
                  <a:gd name="connsiteX0" fmla="*/ 0 w 13139"/>
                  <a:gd name="connsiteY0" fmla="*/ 10456 h 26278"/>
                  <a:gd name="connsiteX1" fmla="*/ 1238 w 13139"/>
                  <a:gd name="connsiteY1" fmla="*/ 26278 h 26278"/>
                  <a:gd name="connsiteX2" fmla="*/ 13139 w 13139"/>
                  <a:gd name="connsiteY2" fmla="*/ 15822 h 26278"/>
                  <a:gd name="connsiteX3" fmla="*/ 11901 w 13139"/>
                  <a:gd name="connsiteY3" fmla="*/ 0 h 26278"/>
                  <a:gd name="connsiteX4" fmla="*/ 0 w 13139"/>
                  <a:gd name="connsiteY4" fmla="*/ 10456 h 26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9" h="26278">
                    <a:moveTo>
                      <a:pt x="0" y="10456"/>
                    </a:moveTo>
                    <a:lnTo>
                      <a:pt x="1238" y="26278"/>
                    </a:lnTo>
                    <a:lnTo>
                      <a:pt x="13139" y="15822"/>
                    </a:lnTo>
                    <a:lnTo>
                      <a:pt x="11901" y="0"/>
                    </a:lnTo>
                    <a:lnTo>
                      <a:pt x="0" y="10456"/>
                    </a:lnTo>
                    <a:close/>
                  </a:path>
                </a:pathLst>
              </a:custGeom>
              <a:solidFill>
                <a:srgbClr val="F0D4D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52" name="Freeform: Shape 9518">
                <a:extLst>
                  <a:ext uri="{FF2B5EF4-FFF2-40B4-BE49-F238E27FC236}">
                    <a16:creationId xmlns:a16="http://schemas.microsoft.com/office/drawing/2014/main" id="{B7D79E02-9FA1-BD38-DD13-C767BCFE31A4}"/>
                  </a:ext>
                </a:extLst>
              </p:cNvPr>
              <p:cNvSpPr/>
              <p:nvPr/>
            </p:nvSpPr>
            <p:spPr>
              <a:xfrm flipH="1">
                <a:off x="7139732" y="8270937"/>
                <a:ext cx="187048" cy="104056"/>
              </a:xfrm>
              <a:custGeom>
                <a:avLst/>
                <a:gdLst>
                  <a:gd name="connsiteX0" fmla="*/ 11901 w 57028"/>
                  <a:gd name="connsiteY0" fmla="*/ 0 h 28823"/>
                  <a:gd name="connsiteX1" fmla="*/ 0 w 57028"/>
                  <a:gd name="connsiteY1" fmla="*/ 10456 h 28823"/>
                  <a:gd name="connsiteX2" fmla="*/ 45127 w 57028"/>
                  <a:gd name="connsiteY2" fmla="*/ 28824 h 28823"/>
                  <a:gd name="connsiteX3" fmla="*/ 57028 w 57028"/>
                  <a:gd name="connsiteY3" fmla="*/ 18367 h 28823"/>
                  <a:gd name="connsiteX4" fmla="*/ 11901 w 57028"/>
                  <a:gd name="connsiteY4" fmla="*/ 0 h 2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8" h="28823">
                    <a:moveTo>
                      <a:pt x="11901" y="0"/>
                    </a:moveTo>
                    <a:lnTo>
                      <a:pt x="0" y="10456"/>
                    </a:lnTo>
                    <a:lnTo>
                      <a:pt x="45127" y="28824"/>
                    </a:lnTo>
                    <a:lnTo>
                      <a:pt x="57028" y="18367"/>
                    </a:lnTo>
                    <a:lnTo>
                      <a:pt x="11901" y="0"/>
                    </a:lnTo>
                    <a:close/>
                  </a:path>
                </a:pathLst>
              </a:custGeom>
              <a:solidFill>
                <a:srgbClr val="A7686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53" name="Freeform: Shape 9519">
                <a:extLst>
                  <a:ext uri="{FF2B5EF4-FFF2-40B4-BE49-F238E27FC236}">
                    <a16:creationId xmlns:a16="http://schemas.microsoft.com/office/drawing/2014/main" id="{446A0170-6ABC-011C-D2C4-7B46EF023110}"/>
                  </a:ext>
                </a:extLst>
              </p:cNvPr>
              <p:cNvSpPr/>
              <p:nvPr/>
            </p:nvSpPr>
            <p:spPr>
              <a:xfrm flipH="1">
                <a:off x="7234047" y="8301981"/>
                <a:ext cx="30234" cy="27564"/>
              </a:xfrm>
              <a:custGeom>
                <a:avLst/>
                <a:gdLst>
                  <a:gd name="connsiteX0" fmla="*/ 8186 w 9218"/>
                  <a:gd name="connsiteY0" fmla="*/ 0 h 7635"/>
                  <a:gd name="connsiteX1" fmla="*/ 0 w 9218"/>
                  <a:gd name="connsiteY1" fmla="*/ 7154 h 7635"/>
                  <a:gd name="connsiteX2" fmla="*/ 1101 w 9218"/>
                  <a:gd name="connsiteY2" fmla="*/ 7636 h 7635"/>
                  <a:gd name="connsiteX3" fmla="*/ 9218 w 9218"/>
                  <a:gd name="connsiteY3" fmla="*/ 482 h 7635"/>
                  <a:gd name="connsiteX4" fmla="*/ 8186 w 9218"/>
                  <a:gd name="connsiteY4" fmla="*/ 0 h 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635">
                    <a:moveTo>
                      <a:pt x="8186" y="0"/>
                    </a:moveTo>
                    <a:lnTo>
                      <a:pt x="0" y="7154"/>
                    </a:lnTo>
                    <a:lnTo>
                      <a:pt x="1101" y="7636"/>
                    </a:lnTo>
                    <a:lnTo>
                      <a:pt x="9218" y="482"/>
                    </a:lnTo>
                    <a:lnTo>
                      <a:pt x="8186"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54" name="Freeform: Shape 9520">
                <a:extLst>
                  <a:ext uri="{FF2B5EF4-FFF2-40B4-BE49-F238E27FC236}">
                    <a16:creationId xmlns:a16="http://schemas.microsoft.com/office/drawing/2014/main" id="{D8797574-9F58-481C-40BD-7CD1F9CA4E6F}"/>
                  </a:ext>
                </a:extLst>
              </p:cNvPr>
              <p:cNvSpPr/>
              <p:nvPr/>
            </p:nvSpPr>
            <p:spPr>
              <a:xfrm flipH="1">
                <a:off x="7241719" y="8298750"/>
                <a:ext cx="30234" cy="27318"/>
              </a:xfrm>
              <a:custGeom>
                <a:avLst/>
                <a:gdLst>
                  <a:gd name="connsiteX0" fmla="*/ 8117 w 9218"/>
                  <a:gd name="connsiteY0" fmla="*/ 0 h 7567"/>
                  <a:gd name="connsiteX1" fmla="*/ 0 w 9218"/>
                  <a:gd name="connsiteY1" fmla="*/ 7086 h 7567"/>
                  <a:gd name="connsiteX2" fmla="*/ 1032 w 9218"/>
                  <a:gd name="connsiteY2" fmla="*/ 7567 h 7567"/>
                  <a:gd name="connsiteX3" fmla="*/ 9218 w 9218"/>
                  <a:gd name="connsiteY3" fmla="*/ 413 h 7567"/>
                  <a:gd name="connsiteX4" fmla="*/ 8117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7" y="0"/>
                    </a:moveTo>
                    <a:lnTo>
                      <a:pt x="0" y="7086"/>
                    </a:lnTo>
                    <a:lnTo>
                      <a:pt x="1032" y="7567"/>
                    </a:lnTo>
                    <a:lnTo>
                      <a:pt x="9218" y="413"/>
                    </a:lnTo>
                    <a:lnTo>
                      <a:pt x="8117"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55" name="Freeform: Shape 9521">
                <a:extLst>
                  <a:ext uri="{FF2B5EF4-FFF2-40B4-BE49-F238E27FC236}">
                    <a16:creationId xmlns:a16="http://schemas.microsoft.com/office/drawing/2014/main" id="{603A0C12-1573-62DE-DBE5-CD0EE8863A23}"/>
                  </a:ext>
                </a:extLst>
              </p:cNvPr>
              <p:cNvSpPr/>
              <p:nvPr/>
            </p:nvSpPr>
            <p:spPr>
              <a:xfrm flipH="1">
                <a:off x="7249390" y="8295273"/>
                <a:ext cx="30234" cy="27318"/>
              </a:xfrm>
              <a:custGeom>
                <a:avLst/>
                <a:gdLst>
                  <a:gd name="connsiteX0" fmla="*/ 8118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8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8" y="0"/>
                    </a:moveTo>
                    <a:lnTo>
                      <a:pt x="0" y="7154"/>
                    </a:lnTo>
                    <a:lnTo>
                      <a:pt x="1032" y="7567"/>
                    </a:lnTo>
                    <a:lnTo>
                      <a:pt x="9218" y="413"/>
                    </a:lnTo>
                    <a:lnTo>
                      <a:pt x="8118"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56" name="Freeform: Shape 9522">
                <a:extLst>
                  <a:ext uri="{FF2B5EF4-FFF2-40B4-BE49-F238E27FC236}">
                    <a16:creationId xmlns:a16="http://schemas.microsoft.com/office/drawing/2014/main" id="{E4EA4363-C6E9-B429-3AC6-E651FB774230}"/>
                  </a:ext>
                </a:extLst>
              </p:cNvPr>
              <p:cNvSpPr/>
              <p:nvPr/>
            </p:nvSpPr>
            <p:spPr>
              <a:xfrm flipH="1">
                <a:off x="7257285" y="8291796"/>
                <a:ext cx="30234" cy="27318"/>
              </a:xfrm>
              <a:custGeom>
                <a:avLst/>
                <a:gdLst>
                  <a:gd name="connsiteX0" fmla="*/ 8186 w 9218"/>
                  <a:gd name="connsiteY0" fmla="*/ 0 h 7567"/>
                  <a:gd name="connsiteX1" fmla="*/ 0 w 9218"/>
                  <a:gd name="connsiteY1" fmla="*/ 7154 h 7567"/>
                  <a:gd name="connsiteX2" fmla="*/ 1101 w 9218"/>
                  <a:gd name="connsiteY2" fmla="*/ 7567 h 7567"/>
                  <a:gd name="connsiteX3" fmla="*/ 9218 w 9218"/>
                  <a:gd name="connsiteY3" fmla="*/ 413 h 7567"/>
                  <a:gd name="connsiteX4" fmla="*/ 8186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86" y="0"/>
                    </a:moveTo>
                    <a:lnTo>
                      <a:pt x="0" y="7154"/>
                    </a:lnTo>
                    <a:lnTo>
                      <a:pt x="1101" y="7567"/>
                    </a:lnTo>
                    <a:lnTo>
                      <a:pt x="9218" y="413"/>
                    </a:lnTo>
                    <a:lnTo>
                      <a:pt x="8186"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57" name="Freeform: Shape 9523">
                <a:extLst>
                  <a:ext uri="{FF2B5EF4-FFF2-40B4-BE49-F238E27FC236}">
                    <a16:creationId xmlns:a16="http://schemas.microsoft.com/office/drawing/2014/main" id="{A4AE2EAB-DC09-DE39-6FFD-B7E95822C100}"/>
                  </a:ext>
                </a:extLst>
              </p:cNvPr>
              <p:cNvSpPr/>
              <p:nvPr/>
            </p:nvSpPr>
            <p:spPr>
              <a:xfrm flipH="1">
                <a:off x="7264957" y="8288320"/>
                <a:ext cx="30234" cy="27318"/>
              </a:xfrm>
              <a:custGeom>
                <a:avLst/>
                <a:gdLst>
                  <a:gd name="connsiteX0" fmla="*/ 8117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7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7" y="0"/>
                    </a:moveTo>
                    <a:lnTo>
                      <a:pt x="0" y="7154"/>
                    </a:lnTo>
                    <a:lnTo>
                      <a:pt x="1032" y="7567"/>
                    </a:lnTo>
                    <a:lnTo>
                      <a:pt x="9218" y="413"/>
                    </a:lnTo>
                    <a:lnTo>
                      <a:pt x="8117"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58" name="Freeform: Shape 9524">
                <a:extLst>
                  <a:ext uri="{FF2B5EF4-FFF2-40B4-BE49-F238E27FC236}">
                    <a16:creationId xmlns:a16="http://schemas.microsoft.com/office/drawing/2014/main" id="{FCFF322F-E9EF-27E6-6642-50F6E302F880}"/>
                  </a:ext>
                </a:extLst>
              </p:cNvPr>
              <p:cNvSpPr/>
              <p:nvPr/>
            </p:nvSpPr>
            <p:spPr>
              <a:xfrm flipH="1">
                <a:off x="7272629" y="8284843"/>
                <a:ext cx="30234" cy="27318"/>
              </a:xfrm>
              <a:custGeom>
                <a:avLst/>
                <a:gdLst>
                  <a:gd name="connsiteX0" fmla="*/ 8118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8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8" y="0"/>
                    </a:moveTo>
                    <a:lnTo>
                      <a:pt x="0" y="7154"/>
                    </a:lnTo>
                    <a:lnTo>
                      <a:pt x="1032" y="7567"/>
                    </a:lnTo>
                    <a:lnTo>
                      <a:pt x="9218" y="413"/>
                    </a:lnTo>
                    <a:lnTo>
                      <a:pt x="8118"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59" name="Freeform: Shape 9525">
                <a:extLst>
                  <a:ext uri="{FF2B5EF4-FFF2-40B4-BE49-F238E27FC236}">
                    <a16:creationId xmlns:a16="http://schemas.microsoft.com/office/drawing/2014/main" id="{27C42F4D-D3A1-62EE-8EFE-1734729A9F01}"/>
                  </a:ext>
                </a:extLst>
              </p:cNvPr>
              <p:cNvSpPr/>
              <p:nvPr/>
            </p:nvSpPr>
            <p:spPr>
              <a:xfrm flipH="1">
                <a:off x="7174706" y="8308684"/>
                <a:ext cx="152074" cy="123428"/>
              </a:xfrm>
              <a:custGeom>
                <a:avLst/>
                <a:gdLst>
                  <a:gd name="connsiteX0" fmla="*/ 0 w 46365"/>
                  <a:gd name="connsiteY0" fmla="*/ 0 h 34189"/>
                  <a:gd name="connsiteX1" fmla="*/ 1238 w 46365"/>
                  <a:gd name="connsiteY1" fmla="*/ 15822 h 34189"/>
                  <a:gd name="connsiteX2" fmla="*/ 46366 w 46365"/>
                  <a:gd name="connsiteY2" fmla="*/ 34189 h 34189"/>
                  <a:gd name="connsiteX3" fmla="*/ 45127 w 46365"/>
                  <a:gd name="connsiteY3" fmla="*/ 18367 h 34189"/>
                  <a:gd name="connsiteX4" fmla="*/ 0 w 46365"/>
                  <a:gd name="connsiteY4" fmla="*/ 0 h 34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5" h="34189">
                    <a:moveTo>
                      <a:pt x="0" y="0"/>
                    </a:moveTo>
                    <a:lnTo>
                      <a:pt x="1238" y="15822"/>
                    </a:lnTo>
                    <a:lnTo>
                      <a:pt x="46366" y="34189"/>
                    </a:lnTo>
                    <a:lnTo>
                      <a:pt x="45127" y="18367"/>
                    </a:lnTo>
                    <a:lnTo>
                      <a:pt x="0" y="0"/>
                    </a:lnTo>
                    <a:close/>
                  </a:path>
                </a:pathLst>
              </a:custGeom>
              <a:solidFill>
                <a:srgbClr val="C77B7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60" name="Freeform: Shape 9526">
                <a:extLst>
                  <a:ext uri="{FF2B5EF4-FFF2-40B4-BE49-F238E27FC236}">
                    <a16:creationId xmlns:a16="http://schemas.microsoft.com/office/drawing/2014/main" id="{0A829AD5-473D-8D3B-A5A2-ECFF2BD25F2B}"/>
                  </a:ext>
                </a:extLst>
              </p:cNvPr>
              <p:cNvSpPr/>
              <p:nvPr/>
            </p:nvSpPr>
            <p:spPr>
              <a:xfrm flipH="1">
                <a:off x="7204942" y="8330790"/>
                <a:ext cx="91379" cy="78727"/>
              </a:xfrm>
              <a:custGeom>
                <a:avLst/>
                <a:gdLst>
                  <a:gd name="connsiteX0" fmla="*/ 0 w 27860"/>
                  <a:gd name="connsiteY0" fmla="*/ 0 h 21807"/>
                  <a:gd name="connsiteX1" fmla="*/ 825 w 27860"/>
                  <a:gd name="connsiteY1" fmla="*/ 10800 h 21807"/>
                  <a:gd name="connsiteX2" fmla="*/ 27861 w 27860"/>
                  <a:gd name="connsiteY2" fmla="*/ 21807 h 21807"/>
                  <a:gd name="connsiteX3" fmla="*/ 27035 w 27860"/>
                  <a:gd name="connsiteY3" fmla="*/ 11007 h 21807"/>
                  <a:gd name="connsiteX4" fmla="*/ 0 w 27860"/>
                  <a:gd name="connsiteY4" fmla="*/ 0 h 21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0" h="21807">
                    <a:moveTo>
                      <a:pt x="0" y="0"/>
                    </a:moveTo>
                    <a:lnTo>
                      <a:pt x="825" y="10800"/>
                    </a:lnTo>
                    <a:lnTo>
                      <a:pt x="27861" y="21807"/>
                    </a:lnTo>
                    <a:lnTo>
                      <a:pt x="27035" y="11007"/>
                    </a:lnTo>
                    <a:lnTo>
                      <a:pt x="0" y="0"/>
                    </a:lnTo>
                    <a:close/>
                  </a:path>
                </a:pathLst>
              </a:custGeom>
              <a:solidFill>
                <a:srgbClr val="F0D4D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61" name="Freeform: Shape 9527">
                <a:extLst>
                  <a:ext uri="{FF2B5EF4-FFF2-40B4-BE49-F238E27FC236}">
                    <a16:creationId xmlns:a16="http://schemas.microsoft.com/office/drawing/2014/main" id="{084D34C5-1672-DA3C-1308-18B2DFE0A224}"/>
                  </a:ext>
                </a:extLst>
              </p:cNvPr>
              <p:cNvSpPr/>
              <p:nvPr/>
            </p:nvSpPr>
            <p:spPr>
              <a:xfrm rot="4070999" flipH="1">
                <a:off x="7139123" y="8380338"/>
                <a:ext cx="27813" cy="11955"/>
              </a:xfrm>
              <a:custGeom>
                <a:avLst/>
                <a:gdLst>
                  <a:gd name="connsiteX0" fmla="*/ 0 w 7704"/>
                  <a:gd name="connsiteY0" fmla="*/ 0 h 3645"/>
                  <a:gd name="connsiteX1" fmla="*/ 7705 w 7704"/>
                  <a:gd name="connsiteY1" fmla="*/ 0 h 3645"/>
                  <a:gd name="connsiteX2" fmla="*/ 7705 w 7704"/>
                  <a:gd name="connsiteY2" fmla="*/ 3646 h 3645"/>
                  <a:gd name="connsiteX3" fmla="*/ 0 w 7704"/>
                  <a:gd name="connsiteY3" fmla="*/ 3646 h 3645"/>
                </a:gdLst>
                <a:ahLst/>
                <a:cxnLst>
                  <a:cxn ang="0">
                    <a:pos x="connsiteX0" y="connsiteY0"/>
                  </a:cxn>
                  <a:cxn ang="0">
                    <a:pos x="connsiteX1" y="connsiteY1"/>
                  </a:cxn>
                  <a:cxn ang="0">
                    <a:pos x="connsiteX2" y="connsiteY2"/>
                  </a:cxn>
                  <a:cxn ang="0">
                    <a:pos x="connsiteX3" y="connsiteY3"/>
                  </a:cxn>
                </a:cxnLst>
                <a:rect l="l" t="t" r="r" b="b"/>
                <a:pathLst>
                  <a:path w="7704" h="3645">
                    <a:moveTo>
                      <a:pt x="0" y="0"/>
                    </a:moveTo>
                    <a:lnTo>
                      <a:pt x="7705" y="0"/>
                    </a:lnTo>
                    <a:lnTo>
                      <a:pt x="7705" y="3646"/>
                    </a:lnTo>
                    <a:lnTo>
                      <a:pt x="0" y="3646"/>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62" name="Freeform: Shape 9528">
                <a:extLst>
                  <a:ext uri="{FF2B5EF4-FFF2-40B4-BE49-F238E27FC236}">
                    <a16:creationId xmlns:a16="http://schemas.microsoft.com/office/drawing/2014/main" id="{B707DB5D-68C6-1364-CED5-B1B51DF6E008}"/>
                  </a:ext>
                </a:extLst>
              </p:cNvPr>
              <p:cNvSpPr/>
              <p:nvPr/>
            </p:nvSpPr>
            <p:spPr>
              <a:xfrm flipH="1">
                <a:off x="7149841" y="8371321"/>
                <a:ext cx="15206" cy="26185"/>
              </a:xfrm>
              <a:custGeom>
                <a:avLst/>
                <a:gdLst>
                  <a:gd name="connsiteX0" fmla="*/ 4623 w 4636"/>
                  <a:gd name="connsiteY0" fmla="*/ 1637 h 7253"/>
                  <a:gd name="connsiteX1" fmla="*/ 2559 w 4636"/>
                  <a:gd name="connsiteY1" fmla="*/ 6659 h 7253"/>
                  <a:gd name="connsiteX2" fmla="*/ 2078 w 4636"/>
                  <a:gd name="connsiteY2" fmla="*/ 7002 h 7253"/>
                  <a:gd name="connsiteX3" fmla="*/ 14 w 4636"/>
                  <a:gd name="connsiteY3" fmla="*/ 5627 h 7253"/>
                  <a:gd name="connsiteX4" fmla="*/ 2078 w 4636"/>
                  <a:gd name="connsiteY4" fmla="*/ 605 h 7253"/>
                  <a:gd name="connsiteX5" fmla="*/ 4485 w 4636"/>
                  <a:gd name="connsiteY5" fmla="*/ 1086 h 7253"/>
                  <a:gd name="connsiteX6" fmla="*/ 4554 w 4636"/>
                  <a:gd name="connsiteY6" fmla="*/ 163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 h="7253">
                    <a:moveTo>
                      <a:pt x="4623" y="1637"/>
                    </a:moveTo>
                    <a:cubicBezTo>
                      <a:pt x="4761" y="3288"/>
                      <a:pt x="3866" y="5558"/>
                      <a:pt x="2559" y="6659"/>
                    </a:cubicBezTo>
                    <a:cubicBezTo>
                      <a:pt x="2422" y="6796"/>
                      <a:pt x="2215" y="6934"/>
                      <a:pt x="2078" y="7002"/>
                    </a:cubicBezTo>
                    <a:cubicBezTo>
                      <a:pt x="1046" y="7622"/>
                      <a:pt x="151" y="7071"/>
                      <a:pt x="14" y="5627"/>
                    </a:cubicBezTo>
                    <a:cubicBezTo>
                      <a:pt x="-124" y="3976"/>
                      <a:pt x="771" y="1706"/>
                      <a:pt x="2078" y="605"/>
                    </a:cubicBezTo>
                    <a:cubicBezTo>
                      <a:pt x="3178" y="-358"/>
                      <a:pt x="4210" y="-152"/>
                      <a:pt x="4485" y="1086"/>
                    </a:cubicBezTo>
                    <a:cubicBezTo>
                      <a:pt x="4485" y="1224"/>
                      <a:pt x="4485" y="1430"/>
                      <a:pt x="4554" y="163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63" name="Freeform: Shape 9529">
                <a:extLst>
                  <a:ext uri="{FF2B5EF4-FFF2-40B4-BE49-F238E27FC236}">
                    <a16:creationId xmlns:a16="http://schemas.microsoft.com/office/drawing/2014/main" id="{2EA7AEDB-96B4-3851-A68E-87862B8EFE74}"/>
                  </a:ext>
                </a:extLst>
              </p:cNvPr>
              <p:cNvSpPr/>
              <p:nvPr/>
            </p:nvSpPr>
            <p:spPr>
              <a:xfrm flipH="1">
                <a:off x="7139687" y="8376083"/>
                <a:ext cx="15209" cy="26134"/>
              </a:xfrm>
              <a:custGeom>
                <a:avLst/>
                <a:gdLst>
                  <a:gd name="connsiteX0" fmla="*/ 4623 w 4637"/>
                  <a:gd name="connsiteY0" fmla="*/ 1625 h 7239"/>
                  <a:gd name="connsiteX1" fmla="*/ 2559 w 4637"/>
                  <a:gd name="connsiteY1" fmla="*/ 6647 h 7239"/>
                  <a:gd name="connsiteX2" fmla="*/ 14 w 4637"/>
                  <a:gd name="connsiteY2" fmla="*/ 5615 h 7239"/>
                  <a:gd name="connsiteX3" fmla="*/ 2078 w 4637"/>
                  <a:gd name="connsiteY3" fmla="*/ 593 h 7239"/>
                  <a:gd name="connsiteX4" fmla="*/ 4623 w 4637"/>
                  <a:gd name="connsiteY4" fmla="*/ 1625 h 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7239">
                    <a:moveTo>
                      <a:pt x="4623" y="1625"/>
                    </a:moveTo>
                    <a:cubicBezTo>
                      <a:pt x="4761" y="3276"/>
                      <a:pt x="3866" y="5546"/>
                      <a:pt x="2559" y="6647"/>
                    </a:cubicBezTo>
                    <a:cubicBezTo>
                      <a:pt x="1321" y="7747"/>
                      <a:pt x="152" y="7266"/>
                      <a:pt x="14" y="5615"/>
                    </a:cubicBezTo>
                    <a:cubicBezTo>
                      <a:pt x="-124" y="3964"/>
                      <a:pt x="771" y="1694"/>
                      <a:pt x="2078" y="593"/>
                    </a:cubicBezTo>
                    <a:cubicBezTo>
                      <a:pt x="3316" y="-508"/>
                      <a:pt x="4486" y="-26"/>
                      <a:pt x="4623" y="1625"/>
                    </a:cubicBezTo>
                    <a:close/>
                  </a:path>
                </a:pathLst>
              </a:custGeom>
              <a:solidFill>
                <a:srgbClr val="FFFFF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64" name="Freeform: Shape 9530">
                <a:extLst>
                  <a:ext uri="{FF2B5EF4-FFF2-40B4-BE49-F238E27FC236}">
                    <a16:creationId xmlns:a16="http://schemas.microsoft.com/office/drawing/2014/main" id="{CEA5245D-DF3D-AD59-5469-02E984D0656B}"/>
                  </a:ext>
                </a:extLst>
              </p:cNvPr>
              <p:cNvSpPr/>
              <p:nvPr/>
            </p:nvSpPr>
            <p:spPr>
              <a:xfrm flipH="1">
                <a:off x="7023305" y="8331036"/>
                <a:ext cx="71299" cy="159253"/>
              </a:xfrm>
              <a:custGeom>
                <a:avLst/>
                <a:gdLst>
                  <a:gd name="connsiteX0" fmla="*/ 21669 w 21738"/>
                  <a:gd name="connsiteY0" fmla="*/ 0 h 44112"/>
                  <a:gd name="connsiteX1" fmla="*/ 21669 w 21738"/>
                  <a:gd name="connsiteY1" fmla="*/ 39486 h 44112"/>
                  <a:gd name="connsiteX2" fmla="*/ 21532 w 21738"/>
                  <a:gd name="connsiteY2" fmla="*/ 39486 h 44112"/>
                  <a:gd name="connsiteX3" fmla="*/ 18505 w 21738"/>
                  <a:gd name="connsiteY3" fmla="*/ 42513 h 44112"/>
                  <a:gd name="connsiteX4" fmla="*/ 3164 w 21738"/>
                  <a:gd name="connsiteY4" fmla="*/ 42513 h 44112"/>
                  <a:gd name="connsiteX5" fmla="*/ 138 w 21738"/>
                  <a:gd name="connsiteY5" fmla="*/ 39486 h 44112"/>
                  <a:gd name="connsiteX6" fmla="*/ 0 w 21738"/>
                  <a:gd name="connsiteY6" fmla="*/ 39486 h 44112"/>
                  <a:gd name="connsiteX7" fmla="*/ 0 w 21738"/>
                  <a:gd name="connsiteY7" fmla="*/ 0 h 44112"/>
                  <a:gd name="connsiteX8" fmla="*/ 21738 w 21738"/>
                  <a:gd name="connsiteY8" fmla="*/ 0 h 4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8" h="44112">
                    <a:moveTo>
                      <a:pt x="21669" y="0"/>
                    </a:moveTo>
                    <a:lnTo>
                      <a:pt x="21669" y="39486"/>
                    </a:lnTo>
                    <a:lnTo>
                      <a:pt x="21532" y="39486"/>
                    </a:lnTo>
                    <a:cubicBezTo>
                      <a:pt x="21188" y="40587"/>
                      <a:pt x="20225" y="41688"/>
                      <a:pt x="18505" y="42513"/>
                    </a:cubicBezTo>
                    <a:cubicBezTo>
                      <a:pt x="14240" y="44646"/>
                      <a:pt x="7361" y="44646"/>
                      <a:pt x="3164" y="42513"/>
                    </a:cubicBezTo>
                    <a:cubicBezTo>
                      <a:pt x="1445" y="41688"/>
                      <a:pt x="413" y="40587"/>
                      <a:pt x="138" y="39486"/>
                    </a:cubicBezTo>
                    <a:lnTo>
                      <a:pt x="0" y="39486"/>
                    </a:lnTo>
                    <a:lnTo>
                      <a:pt x="0" y="0"/>
                    </a:lnTo>
                    <a:lnTo>
                      <a:pt x="21738"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65" name="Freeform: Shape 9531">
                <a:extLst>
                  <a:ext uri="{FF2B5EF4-FFF2-40B4-BE49-F238E27FC236}">
                    <a16:creationId xmlns:a16="http://schemas.microsoft.com/office/drawing/2014/main" id="{16ADDEB2-74AC-E66A-BD48-3A31A4D6BF2A}"/>
                  </a:ext>
                </a:extLst>
              </p:cNvPr>
              <p:cNvSpPr/>
              <p:nvPr/>
            </p:nvSpPr>
            <p:spPr>
              <a:xfrm flipH="1">
                <a:off x="7023730" y="8312349"/>
                <a:ext cx="71214" cy="39362"/>
              </a:xfrm>
              <a:custGeom>
                <a:avLst/>
                <a:gdLst>
                  <a:gd name="connsiteX0" fmla="*/ 3199 w 21712"/>
                  <a:gd name="connsiteY0" fmla="*/ 1599 h 10903"/>
                  <a:gd name="connsiteX1" fmla="*/ 18539 w 21712"/>
                  <a:gd name="connsiteY1" fmla="*/ 1599 h 10903"/>
                  <a:gd name="connsiteX2" fmla="*/ 18539 w 21712"/>
                  <a:gd name="connsiteY2" fmla="*/ 9304 h 10903"/>
                  <a:gd name="connsiteX3" fmla="*/ 3199 w 21712"/>
                  <a:gd name="connsiteY3" fmla="*/ 9304 h 10903"/>
                  <a:gd name="connsiteX4" fmla="*/ 3199 w 21712"/>
                  <a:gd name="connsiteY4" fmla="*/ 1599 h 1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2" h="10903">
                    <a:moveTo>
                      <a:pt x="3199" y="1599"/>
                    </a:moveTo>
                    <a:cubicBezTo>
                      <a:pt x="7464" y="-533"/>
                      <a:pt x="14343" y="-533"/>
                      <a:pt x="18539" y="1599"/>
                    </a:cubicBezTo>
                    <a:cubicBezTo>
                      <a:pt x="22736" y="3732"/>
                      <a:pt x="22804" y="7172"/>
                      <a:pt x="18539" y="9304"/>
                    </a:cubicBezTo>
                    <a:cubicBezTo>
                      <a:pt x="14274" y="11437"/>
                      <a:pt x="7395" y="11437"/>
                      <a:pt x="3199" y="9304"/>
                    </a:cubicBezTo>
                    <a:cubicBezTo>
                      <a:pt x="-1066" y="7172"/>
                      <a:pt x="-1066" y="3732"/>
                      <a:pt x="3199" y="1599"/>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66" name="Freeform: Shape 9532">
                <a:extLst>
                  <a:ext uri="{FF2B5EF4-FFF2-40B4-BE49-F238E27FC236}">
                    <a16:creationId xmlns:a16="http://schemas.microsoft.com/office/drawing/2014/main" id="{5AD4CF7E-34E8-1C51-6432-B234D823FA64}"/>
                  </a:ext>
                </a:extLst>
              </p:cNvPr>
              <p:cNvSpPr/>
              <p:nvPr/>
            </p:nvSpPr>
            <p:spPr>
              <a:xfrm flipH="1">
                <a:off x="7023757" y="8356617"/>
                <a:ext cx="71073" cy="114302"/>
              </a:xfrm>
              <a:custGeom>
                <a:avLst/>
                <a:gdLst>
                  <a:gd name="connsiteX0" fmla="*/ 0 w 21669"/>
                  <a:gd name="connsiteY0" fmla="*/ 26210 h 31661"/>
                  <a:gd name="connsiteX1" fmla="*/ 0 w 21669"/>
                  <a:gd name="connsiteY1" fmla="*/ 26210 h 31661"/>
                  <a:gd name="connsiteX2" fmla="*/ 0 w 21669"/>
                  <a:gd name="connsiteY2" fmla="*/ 0 h 31661"/>
                  <a:gd name="connsiteX3" fmla="*/ 3165 w 21669"/>
                  <a:gd name="connsiteY3" fmla="*/ 3852 h 31661"/>
                  <a:gd name="connsiteX4" fmla="*/ 18505 w 21669"/>
                  <a:gd name="connsiteY4" fmla="*/ 3852 h 31661"/>
                  <a:gd name="connsiteX5" fmla="*/ 21670 w 21669"/>
                  <a:gd name="connsiteY5" fmla="*/ 0 h 31661"/>
                  <a:gd name="connsiteX6" fmla="*/ 21670 w 21669"/>
                  <a:gd name="connsiteY6" fmla="*/ 26829 h 31661"/>
                  <a:gd name="connsiteX7" fmla="*/ 21601 w 21669"/>
                  <a:gd name="connsiteY7" fmla="*/ 26829 h 31661"/>
                  <a:gd name="connsiteX8" fmla="*/ 18505 w 21669"/>
                  <a:gd name="connsiteY8" fmla="*/ 30062 h 31661"/>
                  <a:gd name="connsiteX9" fmla="*/ 3165 w 21669"/>
                  <a:gd name="connsiteY9" fmla="*/ 30062 h 31661"/>
                  <a:gd name="connsiteX10" fmla="*/ 69 w 21669"/>
                  <a:gd name="connsiteY10" fmla="*/ 26829 h 31661"/>
                  <a:gd name="connsiteX11" fmla="*/ 0 w 21669"/>
                  <a:gd name="connsiteY11" fmla="*/ 26829 h 31661"/>
                  <a:gd name="connsiteX12" fmla="*/ 0 w 21669"/>
                  <a:gd name="connsiteY12" fmla="*/ 26210 h 3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 h="31661">
                    <a:moveTo>
                      <a:pt x="0" y="26210"/>
                    </a:moveTo>
                    <a:lnTo>
                      <a:pt x="0" y="26210"/>
                    </a:lnTo>
                    <a:lnTo>
                      <a:pt x="0" y="0"/>
                    </a:lnTo>
                    <a:cubicBezTo>
                      <a:pt x="0" y="1376"/>
                      <a:pt x="1032" y="2752"/>
                      <a:pt x="3165" y="3852"/>
                    </a:cubicBezTo>
                    <a:cubicBezTo>
                      <a:pt x="7430" y="5985"/>
                      <a:pt x="14309" y="5985"/>
                      <a:pt x="18505" y="3852"/>
                    </a:cubicBezTo>
                    <a:cubicBezTo>
                      <a:pt x="20638" y="2820"/>
                      <a:pt x="21670" y="1376"/>
                      <a:pt x="21670" y="0"/>
                    </a:cubicBezTo>
                    <a:lnTo>
                      <a:pt x="21670" y="26829"/>
                    </a:lnTo>
                    <a:lnTo>
                      <a:pt x="21601" y="26829"/>
                    </a:lnTo>
                    <a:cubicBezTo>
                      <a:pt x="21325" y="27998"/>
                      <a:pt x="20294" y="29168"/>
                      <a:pt x="18505" y="30062"/>
                    </a:cubicBezTo>
                    <a:cubicBezTo>
                      <a:pt x="14240" y="32195"/>
                      <a:pt x="7361" y="32195"/>
                      <a:pt x="3165" y="30062"/>
                    </a:cubicBezTo>
                    <a:cubicBezTo>
                      <a:pt x="1376" y="29168"/>
                      <a:pt x="344" y="27998"/>
                      <a:pt x="69" y="26829"/>
                    </a:cubicBezTo>
                    <a:lnTo>
                      <a:pt x="0" y="26829"/>
                    </a:lnTo>
                    <a:lnTo>
                      <a:pt x="0" y="2621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67" name="Freeform: Shape 9533">
                <a:extLst>
                  <a:ext uri="{FF2B5EF4-FFF2-40B4-BE49-F238E27FC236}">
                    <a16:creationId xmlns:a16="http://schemas.microsoft.com/office/drawing/2014/main" id="{2A2890A0-5E4E-39CF-23E4-E41F14FCBCE1}"/>
                  </a:ext>
                </a:extLst>
              </p:cNvPr>
              <p:cNvSpPr/>
              <p:nvPr/>
            </p:nvSpPr>
            <p:spPr>
              <a:xfrm flipH="1">
                <a:off x="6722311" y="8502151"/>
                <a:ext cx="71299" cy="159253"/>
              </a:xfrm>
              <a:custGeom>
                <a:avLst/>
                <a:gdLst>
                  <a:gd name="connsiteX0" fmla="*/ 21669 w 21738"/>
                  <a:gd name="connsiteY0" fmla="*/ 0 h 44112"/>
                  <a:gd name="connsiteX1" fmla="*/ 21669 w 21738"/>
                  <a:gd name="connsiteY1" fmla="*/ 39486 h 44112"/>
                  <a:gd name="connsiteX2" fmla="*/ 21532 w 21738"/>
                  <a:gd name="connsiteY2" fmla="*/ 39486 h 44112"/>
                  <a:gd name="connsiteX3" fmla="*/ 18505 w 21738"/>
                  <a:gd name="connsiteY3" fmla="*/ 42513 h 44112"/>
                  <a:gd name="connsiteX4" fmla="*/ 3164 w 21738"/>
                  <a:gd name="connsiteY4" fmla="*/ 42513 h 44112"/>
                  <a:gd name="connsiteX5" fmla="*/ 138 w 21738"/>
                  <a:gd name="connsiteY5" fmla="*/ 39486 h 44112"/>
                  <a:gd name="connsiteX6" fmla="*/ 0 w 21738"/>
                  <a:gd name="connsiteY6" fmla="*/ 39486 h 44112"/>
                  <a:gd name="connsiteX7" fmla="*/ 0 w 21738"/>
                  <a:gd name="connsiteY7" fmla="*/ 0 h 44112"/>
                  <a:gd name="connsiteX8" fmla="*/ 21738 w 21738"/>
                  <a:gd name="connsiteY8" fmla="*/ 0 h 4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8" h="44112">
                    <a:moveTo>
                      <a:pt x="21669" y="0"/>
                    </a:moveTo>
                    <a:lnTo>
                      <a:pt x="21669" y="39486"/>
                    </a:lnTo>
                    <a:lnTo>
                      <a:pt x="21532" y="39486"/>
                    </a:lnTo>
                    <a:cubicBezTo>
                      <a:pt x="21188" y="40587"/>
                      <a:pt x="20225" y="41688"/>
                      <a:pt x="18505" y="42513"/>
                    </a:cubicBezTo>
                    <a:cubicBezTo>
                      <a:pt x="14240" y="44646"/>
                      <a:pt x="7361" y="44646"/>
                      <a:pt x="3164" y="42513"/>
                    </a:cubicBezTo>
                    <a:cubicBezTo>
                      <a:pt x="1445" y="41688"/>
                      <a:pt x="413" y="40587"/>
                      <a:pt x="138" y="39486"/>
                    </a:cubicBezTo>
                    <a:lnTo>
                      <a:pt x="0" y="39486"/>
                    </a:lnTo>
                    <a:lnTo>
                      <a:pt x="0" y="0"/>
                    </a:lnTo>
                    <a:lnTo>
                      <a:pt x="21738"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68" name="Freeform: Shape 9534">
                <a:extLst>
                  <a:ext uri="{FF2B5EF4-FFF2-40B4-BE49-F238E27FC236}">
                    <a16:creationId xmlns:a16="http://schemas.microsoft.com/office/drawing/2014/main" id="{FA399AAB-A082-838D-C130-DC3175CECF01}"/>
                  </a:ext>
                </a:extLst>
              </p:cNvPr>
              <p:cNvSpPr/>
              <p:nvPr/>
            </p:nvSpPr>
            <p:spPr>
              <a:xfrm flipH="1">
                <a:off x="6722649" y="8483212"/>
                <a:ext cx="71299" cy="39362"/>
              </a:xfrm>
              <a:custGeom>
                <a:avLst/>
                <a:gdLst>
                  <a:gd name="connsiteX0" fmla="*/ 3199 w 21738"/>
                  <a:gd name="connsiteY0" fmla="*/ 1599 h 10903"/>
                  <a:gd name="connsiteX1" fmla="*/ 18539 w 21738"/>
                  <a:gd name="connsiteY1" fmla="*/ 1599 h 10903"/>
                  <a:gd name="connsiteX2" fmla="*/ 18539 w 21738"/>
                  <a:gd name="connsiteY2" fmla="*/ 9304 h 10903"/>
                  <a:gd name="connsiteX3" fmla="*/ 3199 w 21738"/>
                  <a:gd name="connsiteY3" fmla="*/ 9304 h 10903"/>
                  <a:gd name="connsiteX4" fmla="*/ 3199 w 21738"/>
                  <a:gd name="connsiteY4" fmla="*/ 1599 h 1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8" h="10903">
                    <a:moveTo>
                      <a:pt x="3199" y="1599"/>
                    </a:moveTo>
                    <a:cubicBezTo>
                      <a:pt x="7464" y="-533"/>
                      <a:pt x="14343" y="-533"/>
                      <a:pt x="18539" y="1599"/>
                    </a:cubicBezTo>
                    <a:cubicBezTo>
                      <a:pt x="22804" y="3732"/>
                      <a:pt x="22804" y="7172"/>
                      <a:pt x="18539" y="9304"/>
                    </a:cubicBezTo>
                    <a:cubicBezTo>
                      <a:pt x="14274" y="11437"/>
                      <a:pt x="7395" y="11437"/>
                      <a:pt x="3199" y="9304"/>
                    </a:cubicBezTo>
                    <a:cubicBezTo>
                      <a:pt x="-1066" y="7172"/>
                      <a:pt x="-1066" y="3732"/>
                      <a:pt x="3199" y="1599"/>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69" name="Freeform: Shape 9535">
                <a:extLst>
                  <a:ext uri="{FF2B5EF4-FFF2-40B4-BE49-F238E27FC236}">
                    <a16:creationId xmlns:a16="http://schemas.microsoft.com/office/drawing/2014/main" id="{608CF0E9-A52C-6E99-4674-983ECC4E9985}"/>
                  </a:ext>
                </a:extLst>
              </p:cNvPr>
              <p:cNvSpPr/>
              <p:nvPr/>
            </p:nvSpPr>
            <p:spPr>
              <a:xfrm flipH="1">
                <a:off x="6722764" y="8527484"/>
                <a:ext cx="71073" cy="114302"/>
              </a:xfrm>
              <a:custGeom>
                <a:avLst/>
                <a:gdLst>
                  <a:gd name="connsiteX0" fmla="*/ 0 w 21669"/>
                  <a:gd name="connsiteY0" fmla="*/ 26210 h 31661"/>
                  <a:gd name="connsiteX1" fmla="*/ 0 w 21669"/>
                  <a:gd name="connsiteY1" fmla="*/ 26210 h 31661"/>
                  <a:gd name="connsiteX2" fmla="*/ 0 w 21669"/>
                  <a:gd name="connsiteY2" fmla="*/ 0 h 31661"/>
                  <a:gd name="connsiteX3" fmla="*/ 3165 w 21669"/>
                  <a:gd name="connsiteY3" fmla="*/ 3852 h 31661"/>
                  <a:gd name="connsiteX4" fmla="*/ 18505 w 21669"/>
                  <a:gd name="connsiteY4" fmla="*/ 3852 h 31661"/>
                  <a:gd name="connsiteX5" fmla="*/ 21670 w 21669"/>
                  <a:gd name="connsiteY5" fmla="*/ 0 h 31661"/>
                  <a:gd name="connsiteX6" fmla="*/ 21670 w 21669"/>
                  <a:gd name="connsiteY6" fmla="*/ 26829 h 31661"/>
                  <a:gd name="connsiteX7" fmla="*/ 21601 w 21669"/>
                  <a:gd name="connsiteY7" fmla="*/ 26829 h 31661"/>
                  <a:gd name="connsiteX8" fmla="*/ 18505 w 21669"/>
                  <a:gd name="connsiteY8" fmla="*/ 30062 h 31661"/>
                  <a:gd name="connsiteX9" fmla="*/ 3165 w 21669"/>
                  <a:gd name="connsiteY9" fmla="*/ 30062 h 31661"/>
                  <a:gd name="connsiteX10" fmla="*/ 69 w 21669"/>
                  <a:gd name="connsiteY10" fmla="*/ 26829 h 31661"/>
                  <a:gd name="connsiteX11" fmla="*/ 0 w 21669"/>
                  <a:gd name="connsiteY11" fmla="*/ 26829 h 31661"/>
                  <a:gd name="connsiteX12" fmla="*/ 0 w 21669"/>
                  <a:gd name="connsiteY12" fmla="*/ 26210 h 3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 h="31661">
                    <a:moveTo>
                      <a:pt x="0" y="26210"/>
                    </a:moveTo>
                    <a:lnTo>
                      <a:pt x="0" y="26210"/>
                    </a:lnTo>
                    <a:lnTo>
                      <a:pt x="0" y="0"/>
                    </a:lnTo>
                    <a:cubicBezTo>
                      <a:pt x="0" y="1376"/>
                      <a:pt x="1032" y="2752"/>
                      <a:pt x="3165" y="3852"/>
                    </a:cubicBezTo>
                    <a:cubicBezTo>
                      <a:pt x="7430" y="5985"/>
                      <a:pt x="14309" y="5985"/>
                      <a:pt x="18505" y="3852"/>
                    </a:cubicBezTo>
                    <a:cubicBezTo>
                      <a:pt x="20638" y="2820"/>
                      <a:pt x="21670" y="1376"/>
                      <a:pt x="21670" y="0"/>
                    </a:cubicBezTo>
                    <a:lnTo>
                      <a:pt x="21670" y="26829"/>
                    </a:lnTo>
                    <a:lnTo>
                      <a:pt x="21601" y="26829"/>
                    </a:lnTo>
                    <a:cubicBezTo>
                      <a:pt x="21325" y="27998"/>
                      <a:pt x="20294" y="29168"/>
                      <a:pt x="18505" y="30062"/>
                    </a:cubicBezTo>
                    <a:cubicBezTo>
                      <a:pt x="14240" y="32195"/>
                      <a:pt x="7361" y="32195"/>
                      <a:pt x="3165" y="30062"/>
                    </a:cubicBezTo>
                    <a:cubicBezTo>
                      <a:pt x="1376" y="29168"/>
                      <a:pt x="344" y="27998"/>
                      <a:pt x="69" y="26829"/>
                    </a:cubicBezTo>
                    <a:lnTo>
                      <a:pt x="0" y="26829"/>
                    </a:lnTo>
                    <a:lnTo>
                      <a:pt x="0" y="2621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70" name="Freeform: Shape 9536">
                <a:extLst>
                  <a:ext uri="{FF2B5EF4-FFF2-40B4-BE49-F238E27FC236}">
                    <a16:creationId xmlns:a16="http://schemas.microsoft.com/office/drawing/2014/main" id="{4D951CD5-F0CD-3FB1-1796-CF994D1CCAC2}"/>
                  </a:ext>
                </a:extLst>
              </p:cNvPr>
              <p:cNvSpPr/>
              <p:nvPr/>
            </p:nvSpPr>
            <p:spPr>
              <a:xfrm flipH="1">
                <a:off x="6646049" y="8590066"/>
                <a:ext cx="57084" cy="127837"/>
              </a:xfrm>
              <a:custGeom>
                <a:avLst/>
                <a:gdLst>
                  <a:gd name="connsiteX0" fmla="*/ 17404 w 17404"/>
                  <a:gd name="connsiteY0" fmla="*/ 0 h 35410"/>
                  <a:gd name="connsiteX1" fmla="*/ 17404 w 17404"/>
                  <a:gd name="connsiteY1" fmla="*/ 31644 h 35410"/>
                  <a:gd name="connsiteX2" fmla="*/ 17335 w 17404"/>
                  <a:gd name="connsiteY2" fmla="*/ 31644 h 35410"/>
                  <a:gd name="connsiteX3" fmla="*/ 14859 w 17404"/>
                  <a:gd name="connsiteY3" fmla="*/ 34121 h 35410"/>
                  <a:gd name="connsiteX4" fmla="*/ 2545 w 17404"/>
                  <a:gd name="connsiteY4" fmla="*/ 34121 h 35410"/>
                  <a:gd name="connsiteX5" fmla="*/ 69 w 17404"/>
                  <a:gd name="connsiteY5" fmla="*/ 31644 h 35410"/>
                  <a:gd name="connsiteX6" fmla="*/ 0 w 17404"/>
                  <a:gd name="connsiteY6" fmla="*/ 31644 h 35410"/>
                  <a:gd name="connsiteX7" fmla="*/ 0 w 17404"/>
                  <a:gd name="connsiteY7" fmla="*/ 0 h 35410"/>
                  <a:gd name="connsiteX8" fmla="*/ 17404 w 17404"/>
                  <a:gd name="connsiteY8" fmla="*/ 0 h 3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4" h="35410">
                    <a:moveTo>
                      <a:pt x="17404" y="0"/>
                    </a:moveTo>
                    <a:lnTo>
                      <a:pt x="17404" y="31644"/>
                    </a:lnTo>
                    <a:lnTo>
                      <a:pt x="17335" y="31644"/>
                    </a:lnTo>
                    <a:cubicBezTo>
                      <a:pt x="17060" y="32538"/>
                      <a:pt x="16235" y="33433"/>
                      <a:pt x="14859" y="34121"/>
                    </a:cubicBezTo>
                    <a:cubicBezTo>
                      <a:pt x="11488" y="35840"/>
                      <a:pt x="5985" y="35840"/>
                      <a:pt x="2545" y="34121"/>
                    </a:cubicBezTo>
                    <a:cubicBezTo>
                      <a:pt x="1169" y="33433"/>
                      <a:pt x="344" y="32538"/>
                      <a:pt x="69" y="31644"/>
                    </a:cubicBezTo>
                    <a:lnTo>
                      <a:pt x="0" y="31644"/>
                    </a:lnTo>
                    <a:lnTo>
                      <a:pt x="0" y="0"/>
                    </a:lnTo>
                    <a:lnTo>
                      <a:pt x="17404"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71" name="Freeform: Shape 9537">
                <a:extLst>
                  <a:ext uri="{FF2B5EF4-FFF2-40B4-BE49-F238E27FC236}">
                    <a16:creationId xmlns:a16="http://schemas.microsoft.com/office/drawing/2014/main" id="{127C3276-6E52-350F-14FE-8DAF1E427C67}"/>
                  </a:ext>
                </a:extLst>
              </p:cNvPr>
              <p:cNvSpPr/>
              <p:nvPr/>
            </p:nvSpPr>
            <p:spPr>
              <a:xfrm flipH="1">
                <a:off x="6646109" y="8574979"/>
                <a:ext cx="56969" cy="31416"/>
              </a:xfrm>
              <a:custGeom>
                <a:avLst/>
                <a:gdLst>
                  <a:gd name="connsiteX0" fmla="*/ 2528 w 17369"/>
                  <a:gd name="connsiteY0" fmla="*/ 1290 h 8702"/>
                  <a:gd name="connsiteX1" fmla="*/ 14842 w 17369"/>
                  <a:gd name="connsiteY1" fmla="*/ 1290 h 8702"/>
                  <a:gd name="connsiteX2" fmla="*/ 14842 w 17369"/>
                  <a:gd name="connsiteY2" fmla="*/ 7412 h 8702"/>
                  <a:gd name="connsiteX3" fmla="*/ 2528 w 17369"/>
                  <a:gd name="connsiteY3" fmla="*/ 7412 h 8702"/>
                  <a:gd name="connsiteX4" fmla="*/ 2528 w 17369"/>
                  <a:gd name="connsiteY4" fmla="*/ 1290 h 8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9" h="8702">
                    <a:moveTo>
                      <a:pt x="2528" y="1290"/>
                    </a:moveTo>
                    <a:cubicBezTo>
                      <a:pt x="5899" y="-430"/>
                      <a:pt x="11402" y="-430"/>
                      <a:pt x="14842" y="1290"/>
                    </a:cubicBezTo>
                    <a:cubicBezTo>
                      <a:pt x="18213" y="3010"/>
                      <a:pt x="18213" y="5761"/>
                      <a:pt x="14842" y="7412"/>
                    </a:cubicBezTo>
                    <a:cubicBezTo>
                      <a:pt x="11471" y="9132"/>
                      <a:pt x="5968" y="9132"/>
                      <a:pt x="2528" y="7412"/>
                    </a:cubicBezTo>
                    <a:cubicBezTo>
                      <a:pt x="-843" y="5693"/>
                      <a:pt x="-843" y="2941"/>
                      <a:pt x="2528" y="1290"/>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72" name="Freeform: Shape 9538">
                <a:extLst>
                  <a:ext uri="{FF2B5EF4-FFF2-40B4-BE49-F238E27FC236}">
                    <a16:creationId xmlns:a16="http://schemas.microsoft.com/office/drawing/2014/main" id="{E0DF669B-F4CE-35B9-2AE9-15A96C840543}"/>
                  </a:ext>
                </a:extLst>
              </p:cNvPr>
              <p:cNvSpPr/>
              <p:nvPr/>
            </p:nvSpPr>
            <p:spPr>
              <a:xfrm flipH="1">
                <a:off x="6646049" y="8610680"/>
                <a:ext cx="57084" cy="91825"/>
              </a:xfrm>
              <a:custGeom>
                <a:avLst/>
                <a:gdLst>
                  <a:gd name="connsiteX0" fmla="*/ 0 w 17404"/>
                  <a:gd name="connsiteY0" fmla="*/ 20981 h 25435"/>
                  <a:gd name="connsiteX1" fmla="*/ 0 w 17404"/>
                  <a:gd name="connsiteY1" fmla="*/ 20981 h 25435"/>
                  <a:gd name="connsiteX2" fmla="*/ 0 w 17404"/>
                  <a:gd name="connsiteY2" fmla="*/ 0 h 25435"/>
                  <a:gd name="connsiteX3" fmla="*/ 2545 w 17404"/>
                  <a:gd name="connsiteY3" fmla="*/ 3096 h 25435"/>
                  <a:gd name="connsiteX4" fmla="*/ 14859 w 17404"/>
                  <a:gd name="connsiteY4" fmla="*/ 3096 h 25435"/>
                  <a:gd name="connsiteX5" fmla="*/ 17404 w 17404"/>
                  <a:gd name="connsiteY5" fmla="*/ 0 h 25435"/>
                  <a:gd name="connsiteX6" fmla="*/ 17404 w 17404"/>
                  <a:gd name="connsiteY6" fmla="*/ 21532 h 25435"/>
                  <a:gd name="connsiteX7" fmla="*/ 17404 w 17404"/>
                  <a:gd name="connsiteY7" fmla="*/ 21532 h 25435"/>
                  <a:gd name="connsiteX8" fmla="*/ 14928 w 17404"/>
                  <a:gd name="connsiteY8" fmla="*/ 24146 h 25435"/>
                  <a:gd name="connsiteX9" fmla="*/ 2614 w 17404"/>
                  <a:gd name="connsiteY9" fmla="*/ 24146 h 25435"/>
                  <a:gd name="connsiteX10" fmla="*/ 138 w 17404"/>
                  <a:gd name="connsiteY10" fmla="*/ 21532 h 25435"/>
                  <a:gd name="connsiteX11" fmla="*/ 138 w 17404"/>
                  <a:gd name="connsiteY11" fmla="*/ 21532 h 25435"/>
                  <a:gd name="connsiteX12" fmla="*/ 138 w 17404"/>
                  <a:gd name="connsiteY12" fmla="*/ 21050 h 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4" h="25435">
                    <a:moveTo>
                      <a:pt x="0" y="20981"/>
                    </a:moveTo>
                    <a:lnTo>
                      <a:pt x="0" y="20981"/>
                    </a:lnTo>
                    <a:lnTo>
                      <a:pt x="0" y="0"/>
                    </a:lnTo>
                    <a:cubicBezTo>
                      <a:pt x="0" y="1101"/>
                      <a:pt x="825" y="2201"/>
                      <a:pt x="2545" y="3096"/>
                    </a:cubicBezTo>
                    <a:cubicBezTo>
                      <a:pt x="5916" y="4815"/>
                      <a:pt x="11419" y="4815"/>
                      <a:pt x="14859" y="3096"/>
                    </a:cubicBezTo>
                    <a:cubicBezTo>
                      <a:pt x="16579" y="2270"/>
                      <a:pt x="17404" y="1101"/>
                      <a:pt x="17404" y="0"/>
                    </a:cubicBezTo>
                    <a:lnTo>
                      <a:pt x="17404" y="21532"/>
                    </a:lnTo>
                    <a:lnTo>
                      <a:pt x="17404" y="21532"/>
                    </a:lnTo>
                    <a:cubicBezTo>
                      <a:pt x="17198" y="22495"/>
                      <a:pt x="16372" y="23389"/>
                      <a:pt x="14928" y="24146"/>
                    </a:cubicBezTo>
                    <a:cubicBezTo>
                      <a:pt x="11557" y="25866"/>
                      <a:pt x="6054" y="25866"/>
                      <a:pt x="2614" y="24146"/>
                    </a:cubicBezTo>
                    <a:cubicBezTo>
                      <a:pt x="1169" y="23389"/>
                      <a:pt x="344" y="22495"/>
                      <a:pt x="138" y="21532"/>
                    </a:cubicBezTo>
                    <a:lnTo>
                      <a:pt x="138" y="21532"/>
                    </a:lnTo>
                    <a:lnTo>
                      <a:pt x="138" y="2105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73" name="Freeform: Shape 9539">
                <a:extLst>
                  <a:ext uri="{FF2B5EF4-FFF2-40B4-BE49-F238E27FC236}">
                    <a16:creationId xmlns:a16="http://schemas.microsoft.com/office/drawing/2014/main" id="{3FAB7E21-4452-CE95-A2C7-8AF1825CC03D}"/>
                  </a:ext>
                </a:extLst>
              </p:cNvPr>
              <p:cNvSpPr/>
              <p:nvPr/>
            </p:nvSpPr>
            <p:spPr>
              <a:xfrm flipH="1">
                <a:off x="6576554" y="8658613"/>
                <a:ext cx="46027" cy="103064"/>
              </a:xfrm>
              <a:custGeom>
                <a:avLst/>
                <a:gdLst>
                  <a:gd name="connsiteX0" fmla="*/ 14033 w 14033"/>
                  <a:gd name="connsiteY0" fmla="*/ 0 h 28548"/>
                  <a:gd name="connsiteX1" fmla="*/ 14033 w 14033"/>
                  <a:gd name="connsiteY1" fmla="*/ 25522 h 28548"/>
                  <a:gd name="connsiteX2" fmla="*/ 13965 w 14033"/>
                  <a:gd name="connsiteY2" fmla="*/ 25522 h 28548"/>
                  <a:gd name="connsiteX3" fmla="*/ 11970 w 14033"/>
                  <a:gd name="connsiteY3" fmla="*/ 27517 h 28548"/>
                  <a:gd name="connsiteX4" fmla="*/ 2064 w 14033"/>
                  <a:gd name="connsiteY4" fmla="*/ 27517 h 28548"/>
                  <a:gd name="connsiteX5" fmla="*/ 69 w 14033"/>
                  <a:gd name="connsiteY5" fmla="*/ 25522 h 28548"/>
                  <a:gd name="connsiteX6" fmla="*/ 0 w 14033"/>
                  <a:gd name="connsiteY6" fmla="*/ 25522 h 28548"/>
                  <a:gd name="connsiteX7" fmla="*/ 0 w 14033"/>
                  <a:gd name="connsiteY7" fmla="*/ 0 h 28548"/>
                  <a:gd name="connsiteX8" fmla="*/ 14033 w 14033"/>
                  <a:gd name="connsiteY8" fmla="*/ 0 h 2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33" h="28548">
                    <a:moveTo>
                      <a:pt x="14033" y="0"/>
                    </a:moveTo>
                    <a:lnTo>
                      <a:pt x="14033" y="25522"/>
                    </a:lnTo>
                    <a:lnTo>
                      <a:pt x="13965" y="25522"/>
                    </a:lnTo>
                    <a:cubicBezTo>
                      <a:pt x="13758" y="26210"/>
                      <a:pt x="13070" y="26966"/>
                      <a:pt x="11970" y="27517"/>
                    </a:cubicBezTo>
                    <a:cubicBezTo>
                      <a:pt x="9218" y="28892"/>
                      <a:pt x="4815" y="28892"/>
                      <a:pt x="2064" y="27517"/>
                    </a:cubicBezTo>
                    <a:cubicBezTo>
                      <a:pt x="963" y="26966"/>
                      <a:pt x="275" y="26278"/>
                      <a:pt x="69" y="25522"/>
                    </a:cubicBezTo>
                    <a:lnTo>
                      <a:pt x="0" y="25522"/>
                    </a:lnTo>
                    <a:lnTo>
                      <a:pt x="0" y="0"/>
                    </a:lnTo>
                    <a:lnTo>
                      <a:pt x="14033"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74" name="Freeform: Shape 9540">
                <a:extLst>
                  <a:ext uri="{FF2B5EF4-FFF2-40B4-BE49-F238E27FC236}">
                    <a16:creationId xmlns:a16="http://schemas.microsoft.com/office/drawing/2014/main" id="{451DEB6F-2B04-E43A-BE07-571C32E9A5BC}"/>
                  </a:ext>
                </a:extLst>
              </p:cNvPr>
              <p:cNvSpPr/>
              <p:nvPr/>
            </p:nvSpPr>
            <p:spPr>
              <a:xfrm flipH="1">
                <a:off x="6576554" y="8646443"/>
                <a:ext cx="46027" cy="25329"/>
              </a:xfrm>
              <a:custGeom>
                <a:avLst/>
                <a:gdLst>
                  <a:gd name="connsiteX0" fmla="*/ 2064 w 14033"/>
                  <a:gd name="connsiteY0" fmla="*/ 1032 h 7016"/>
                  <a:gd name="connsiteX1" fmla="*/ 11970 w 14033"/>
                  <a:gd name="connsiteY1" fmla="*/ 1032 h 7016"/>
                  <a:gd name="connsiteX2" fmla="*/ 11970 w 14033"/>
                  <a:gd name="connsiteY2" fmla="*/ 5985 h 7016"/>
                  <a:gd name="connsiteX3" fmla="*/ 2064 w 14033"/>
                  <a:gd name="connsiteY3" fmla="*/ 5985 h 7016"/>
                  <a:gd name="connsiteX4" fmla="*/ 2064 w 14033"/>
                  <a:gd name="connsiteY4" fmla="*/ 1032 h 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3" h="7016">
                    <a:moveTo>
                      <a:pt x="2064" y="1032"/>
                    </a:moveTo>
                    <a:cubicBezTo>
                      <a:pt x="4815" y="-344"/>
                      <a:pt x="9218" y="-344"/>
                      <a:pt x="11970" y="1032"/>
                    </a:cubicBezTo>
                    <a:cubicBezTo>
                      <a:pt x="14721" y="2408"/>
                      <a:pt x="14721" y="4609"/>
                      <a:pt x="11970" y="5985"/>
                    </a:cubicBezTo>
                    <a:cubicBezTo>
                      <a:pt x="9218" y="7361"/>
                      <a:pt x="4815" y="7361"/>
                      <a:pt x="2064" y="5985"/>
                    </a:cubicBezTo>
                    <a:cubicBezTo>
                      <a:pt x="-688" y="4609"/>
                      <a:pt x="-688" y="2408"/>
                      <a:pt x="2064" y="1032"/>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75" name="Freeform: Shape 9541">
                <a:extLst>
                  <a:ext uri="{FF2B5EF4-FFF2-40B4-BE49-F238E27FC236}">
                    <a16:creationId xmlns:a16="http://schemas.microsoft.com/office/drawing/2014/main" id="{41ECC660-B633-B3EE-913B-6D41719BDEA4}"/>
                  </a:ext>
                </a:extLst>
              </p:cNvPr>
              <p:cNvSpPr/>
              <p:nvPr/>
            </p:nvSpPr>
            <p:spPr>
              <a:xfrm flipH="1">
                <a:off x="6576554" y="8675003"/>
                <a:ext cx="46027" cy="73760"/>
              </a:xfrm>
              <a:custGeom>
                <a:avLst/>
                <a:gdLst>
                  <a:gd name="connsiteX0" fmla="*/ 0 w 14033"/>
                  <a:gd name="connsiteY0" fmla="*/ 16923 h 20431"/>
                  <a:gd name="connsiteX1" fmla="*/ 0 w 14033"/>
                  <a:gd name="connsiteY1" fmla="*/ 16923 h 20431"/>
                  <a:gd name="connsiteX2" fmla="*/ 0 w 14033"/>
                  <a:gd name="connsiteY2" fmla="*/ 0 h 20431"/>
                  <a:gd name="connsiteX3" fmla="*/ 2064 w 14033"/>
                  <a:gd name="connsiteY3" fmla="*/ 2477 h 20431"/>
                  <a:gd name="connsiteX4" fmla="*/ 11970 w 14033"/>
                  <a:gd name="connsiteY4" fmla="*/ 2477 h 20431"/>
                  <a:gd name="connsiteX5" fmla="*/ 14033 w 14033"/>
                  <a:gd name="connsiteY5" fmla="*/ 0 h 20431"/>
                  <a:gd name="connsiteX6" fmla="*/ 14033 w 14033"/>
                  <a:gd name="connsiteY6" fmla="*/ 17336 h 20431"/>
                  <a:gd name="connsiteX7" fmla="*/ 14033 w 14033"/>
                  <a:gd name="connsiteY7" fmla="*/ 17336 h 20431"/>
                  <a:gd name="connsiteX8" fmla="*/ 12039 w 14033"/>
                  <a:gd name="connsiteY8" fmla="*/ 19399 h 20431"/>
                  <a:gd name="connsiteX9" fmla="*/ 2133 w 14033"/>
                  <a:gd name="connsiteY9" fmla="*/ 19399 h 20431"/>
                  <a:gd name="connsiteX10" fmla="*/ 138 w 14033"/>
                  <a:gd name="connsiteY10" fmla="*/ 17336 h 20431"/>
                  <a:gd name="connsiteX11" fmla="*/ 138 w 14033"/>
                  <a:gd name="connsiteY11" fmla="*/ 17336 h 20431"/>
                  <a:gd name="connsiteX12" fmla="*/ 138 w 14033"/>
                  <a:gd name="connsiteY12" fmla="*/ 16923 h 2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33" h="20431">
                    <a:moveTo>
                      <a:pt x="0" y="16923"/>
                    </a:moveTo>
                    <a:lnTo>
                      <a:pt x="0" y="16923"/>
                    </a:lnTo>
                    <a:lnTo>
                      <a:pt x="0" y="0"/>
                    </a:lnTo>
                    <a:cubicBezTo>
                      <a:pt x="0" y="894"/>
                      <a:pt x="688" y="1789"/>
                      <a:pt x="2064" y="2477"/>
                    </a:cubicBezTo>
                    <a:cubicBezTo>
                      <a:pt x="4815" y="3852"/>
                      <a:pt x="9218" y="3852"/>
                      <a:pt x="11970" y="2477"/>
                    </a:cubicBezTo>
                    <a:cubicBezTo>
                      <a:pt x="13346" y="1789"/>
                      <a:pt x="14033" y="894"/>
                      <a:pt x="14033" y="0"/>
                    </a:cubicBezTo>
                    <a:lnTo>
                      <a:pt x="14033" y="17336"/>
                    </a:lnTo>
                    <a:lnTo>
                      <a:pt x="14033" y="17336"/>
                    </a:lnTo>
                    <a:cubicBezTo>
                      <a:pt x="13896" y="18092"/>
                      <a:pt x="13208" y="18849"/>
                      <a:pt x="12039" y="19399"/>
                    </a:cubicBezTo>
                    <a:cubicBezTo>
                      <a:pt x="9287" y="20775"/>
                      <a:pt x="4884" y="20775"/>
                      <a:pt x="2133" y="19399"/>
                    </a:cubicBezTo>
                    <a:cubicBezTo>
                      <a:pt x="963" y="18780"/>
                      <a:pt x="275" y="18092"/>
                      <a:pt x="138" y="17336"/>
                    </a:cubicBezTo>
                    <a:lnTo>
                      <a:pt x="138" y="17336"/>
                    </a:lnTo>
                    <a:lnTo>
                      <a:pt x="138" y="16923"/>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76" name="Freeform: Shape 9543">
                <a:extLst>
                  <a:ext uri="{FF2B5EF4-FFF2-40B4-BE49-F238E27FC236}">
                    <a16:creationId xmlns:a16="http://schemas.microsoft.com/office/drawing/2014/main" id="{958466E0-C9C0-19E2-C049-1AA14101B025}"/>
                  </a:ext>
                </a:extLst>
              </p:cNvPr>
              <p:cNvSpPr/>
              <p:nvPr/>
            </p:nvSpPr>
            <p:spPr>
              <a:xfrm flipH="1">
                <a:off x="6803992" y="8541884"/>
                <a:ext cx="113493" cy="33773"/>
              </a:xfrm>
              <a:custGeom>
                <a:avLst/>
                <a:gdLst>
                  <a:gd name="connsiteX0" fmla="*/ 0 w 34602"/>
                  <a:gd name="connsiteY0" fmla="*/ 0 h 9355"/>
                  <a:gd name="connsiteX1" fmla="*/ 3646 w 34602"/>
                  <a:gd name="connsiteY1" fmla="*/ 9356 h 9355"/>
                  <a:gd name="connsiteX2" fmla="*/ 31300 w 34602"/>
                  <a:gd name="connsiteY2" fmla="*/ 9356 h 9355"/>
                  <a:gd name="connsiteX3" fmla="*/ 34602 w 34602"/>
                  <a:gd name="connsiteY3" fmla="*/ 1032 h 9355"/>
                  <a:gd name="connsiteX4" fmla="*/ 0 w 34602"/>
                  <a:gd name="connsiteY4" fmla="*/ 0 h 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2" h="9355">
                    <a:moveTo>
                      <a:pt x="0" y="0"/>
                    </a:moveTo>
                    <a:lnTo>
                      <a:pt x="3646" y="9356"/>
                    </a:lnTo>
                    <a:lnTo>
                      <a:pt x="31300" y="9356"/>
                    </a:lnTo>
                    <a:lnTo>
                      <a:pt x="34602" y="1032"/>
                    </a:lnTo>
                    <a:lnTo>
                      <a:pt x="0" y="0"/>
                    </a:lnTo>
                    <a:close/>
                  </a:path>
                </a:pathLst>
              </a:custGeom>
              <a:solidFill>
                <a:srgbClr val="BBA37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77" name="Freeform: Shape 9544">
                <a:extLst>
                  <a:ext uri="{FF2B5EF4-FFF2-40B4-BE49-F238E27FC236}">
                    <a16:creationId xmlns:a16="http://schemas.microsoft.com/office/drawing/2014/main" id="{BA47C326-A957-DFE1-1F5C-9C339397FE97}"/>
                  </a:ext>
                </a:extLst>
              </p:cNvPr>
              <p:cNvSpPr/>
              <p:nvPr/>
            </p:nvSpPr>
            <p:spPr>
              <a:xfrm flipH="1">
                <a:off x="6833042" y="8483710"/>
                <a:ext cx="54037" cy="29676"/>
              </a:xfrm>
              <a:custGeom>
                <a:avLst/>
                <a:gdLst>
                  <a:gd name="connsiteX0" fmla="*/ 14051 w 16475"/>
                  <a:gd name="connsiteY0" fmla="*/ 1187 h 8220"/>
                  <a:gd name="connsiteX1" fmla="*/ 14051 w 16475"/>
                  <a:gd name="connsiteY1" fmla="*/ 7034 h 8220"/>
                  <a:gd name="connsiteX2" fmla="*/ 2425 w 16475"/>
                  <a:gd name="connsiteY2" fmla="*/ 7034 h 8220"/>
                  <a:gd name="connsiteX3" fmla="*/ 2425 w 16475"/>
                  <a:gd name="connsiteY3" fmla="*/ 1187 h 8220"/>
                  <a:gd name="connsiteX4" fmla="*/ 14051 w 16475"/>
                  <a:gd name="connsiteY4" fmla="*/ 1187 h 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5" h="8220">
                    <a:moveTo>
                      <a:pt x="14051" y="1187"/>
                    </a:moveTo>
                    <a:cubicBezTo>
                      <a:pt x="17284" y="2769"/>
                      <a:pt x="17284" y="5383"/>
                      <a:pt x="14051" y="7034"/>
                    </a:cubicBezTo>
                    <a:cubicBezTo>
                      <a:pt x="10818" y="8616"/>
                      <a:pt x="5658" y="8616"/>
                      <a:pt x="2425" y="7034"/>
                    </a:cubicBezTo>
                    <a:cubicBezTo>
                      <a:pt x="-808" y="5452"/>
                      <a:pt x="-808" y="2838"/>
                      <a:pt x="2425" y="1187"/>
                    </a:cubicBezTo>
                    <a:cubicBezTo>
                      <a:pt x="5658" y="-396"/>
                      <a:pt x="10818" y="-396"/>
                      <a:pt x="14051" y="1187"/>
                    </a:cubicBezTo>
                    <a:close/>
                  </a:path>
                </a:pathLst>
              </a:custGeom>
              <a:solidFill>
                <a:srgbClr val="CCB48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78" name="Freeform: Shape 9545">
                <a:extLst>
                  <a:ext uri="{FF2B5EF4-FFF2-40B4-BE49-F238E27FC236}">
                    <a16:creationId xmlns:a16="http://schemas.microsoft.com/office/drawing/2014/main" id="{C34F9FD0-AB5C-4EE5-11A5-321600388067}"/>
                  </a:ext>
                </a:extLst>
              </p:cNvPr>
              <p:cNvSpPr/>
              <p:nvPr/>
            </p:nvSpPr>
            <p:spPr>
              <a:xfrm flipH="1">
                <a:off x="6813920" y="8545610"/>
                <a:ext cx="92281" cy="50911"/>
              </a:xfrm>
              <a:custGeom>
                <a:avLst/>
                <a:gdLst>
                  <a:gd name="connsiteX0" fmla="*/ 24008 w 28135"/>
                  <a:gd name="connsiteY0" fmla="*/ 2064 h 14102"/>
                  <a:gd name="connsiteX1" fmla="*/ 24008 w 28135"/>
                  <a:gd name="connsiteY1" fmla="*/ 12039 h 14102"/>
                  <a:gd name="connsiteX2" fmla="*/ 4128 w 28135"/>
                  <a:gd name="connsiteY2" fmla="*/ 12039 h 14102"/>
                  <a:gd name="connsiteX3" fmla="*/ 4128 w 28135"/>
                  <a:gd name="connsiteY3" fmla="*/ 2064 h 14102"/>
                  <a:gd name="connsiteX4" fmla="*/ 24008 w 28135"/>
                  <a:gd name="connsiteY4" fmla="*/ 2064 h 1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5" h="14102">
                    <a:moveTo>
                      <a:pt x="24008" y="2064"/>
                    </a:moveTo>
                    <a:cubicBezTo>
                      <a:pt x="29512" y="4815"/>
                      <a:pt x="29512" y="9287"/>
                      <a:pt x="24008" y="12039"/>
                    </a:cubicBezTo>
                    <a:cubicBezTo>
                      <a:pt x="18505" y="14790"/>
                      <a:pt x="9631" y="14790"/>
                      <a:pt x="4128" y="12039"/>
                    </a:cubicBezTo>
                    <a:cubicBezTo>
                      <a:pt x="-1376" y="9287"/>
                      <a:pt x="-1376" y="4815"/>
                      <a:pt x="4128" y="2064"/>
                    </a:cubicBezTo>
                    <a:cubicBezTo>
                      <a:pt x="9631" y="-688"/>
                      <a:pt x="18505" y="-688"/>
                      <a:pt x="24008" y="2064"/>
                    </a:cubicBezTo>
                    <a:close/>
                  </a:path>
                </a:pathLst>
              </a:custGeom>
              <a:solidFill>
                <a:srgbClr val="BBA37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79" name="Freeform: Shape 9546">
                <a:extLst>
                  <a:ext uri="{FF2B5EF4-FFF2-40B4-BE49-F238E27FC236}">
                    <a16:creationId xmlns:a16="http://schemas.microsoft.com/office/drawing/2014/main" id="{0378164E-8DC2-DF3A-F768-FD8F18AAEABA}"/>
                  </a:ext>
                </a:extLst>
              </p:cNvPr>
              <p:cNvSpPr/>
              <p:nvPr/>
            </p:nvSpPr>
            <p:spPr>
              <a:xfrm flipH="1">
                <a:off x="6802441" y="8470609"/>
                <a:ext cx="115309" cy="99710"/>
              </a:xfrm>
              <a:custGeom>
                <a:avLst/>
                <a:gdLst>
                  <a:gd name="connsiteX0" fmla="*/ 32344 w 35156"/>
                  <a:gd name="connsiteY0" fmla="*/ 14034 h 27619"/>
                  <a:gd name="connsiteX1" fmla="*/ 32344 w 35156"/>
                  <a:gd name="connsiteY1" fmla="*/ 14034 h 27619"/>
                  <a:gd name="connsiteX2" fmla="*/ 32344 w 35156"/>
                  <a:gd name="connsiteY2" fmla="*/ 14034 h 27619"/>
                  <a:gd name="connsiteX3" fmla="*/ 30762 w 35156"/>
                  <a:gd name="connsiteY3" fmla="*/ 13002 h 27619"/>
                  <a:gd name="connsiteX4" fmla="*/ 25809 w 35156"/>
                  <a:gd name="connsiteY4" fmla="*/ 7705 h 27619"/>
                  <a:gd name="connsiteX5" fmla="*/ 29111 w 35156"/>
                  <a:gd name="connsiteY5" fmla="*/ 413 h 27619"/>
                  <a:gd name="connsiteX6" fmla="*/ 5859 w 35156"/>
                  <a:gd name="connsiteY6" fmla="*/ 0 h 27619"/>
                  <a:gd name="connsiteX7" fmla="*/ 9368 w 35156"/>
                  <a:gd name="connsiteY7" fmla="*/ 7705 h 27619"/>
                  <a:gd name="connsiteX8" fmla="*/ 4277 w 35156"/>
                  <a:gd name="connsiteY8" fmla="*/ 13139 h 27619"/>
                  <a:gd name="connsiteX9" fmla="*/ 3451 w 35156"/>
                  <a:gd name="connsiteY9" fmla="*/ 13621 h 27619"/>
                  <a:gd name="connsiteX10" fmla="*/ 3245 w 35156"/>
                  <a:gd name="connsiteY10" fmla="*/ 13758 h 27619"/>
                  <a:gd name="connsiteX11" fmla="*/ 3245 w 35156"/>
                  <a:gd name="connsiteY11" fmla="*/ 13758 h 27619"/>
                  <a:gd name="connsiteX12" fmla="*/ 5171 w 35156"/>
                  <a:gd name="connsiteY12" fmla="*/ 25040 h 27619"/>
                  <a:gd name="connsiteX13" fmla="*/ 30005 w 35156"/>
                  <a:gd name="connsiteY13" fmla="*/ 25040 h 27619"/>
                  <a:gd name="connsiteX14" fmla="*/ 32344 w 35156"/>
                  <a:gd name="connsiteY14" fmla="*/ 14034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56" h="27619">
                    <a:moveTo>
                      <a:pt x="32344" y="14034"/>
                    </a:moveTo>
                    <a:lnTo>
                      <a:pt x="32344" y="14034"/>
                    </a:lnTo>
                    <a:lnTo>
                      <a:pt x="32344" y="14034"/>
                    </a:lnTo>
                    <a:cubicBezTo>
                      <a:pt x="31862" y="13690"/>
                      <a:pt x="31381" y="13346"/>
                      <a:pt x="30762" y="13002"/>
                    </a:cubicBezTo>
                    <a:cubicBezTo>
                      <a:pt x="28836" y="11695"/>
                      <a:pt x="25809" y="9356"/>
                      <a:pt x="25809" y="7705"/>
                    </a:cubicBezTo>
                    <a:cubicBezTo>
                      <a:pt x="25809" y="5297"/>
                      <a:pt x="29111" y="413"/>
                      <a:pt x="29111" y="413"/>
                    </a:cubicBezTo>
                    <a:lnTo>
                      <a:pt x="5859" y="0"/>
                    </a:lnTo>
                    <a:cubicBezTo>
                      <a:pt x="5859" y="0"/>
                      <a:pt x="9299" y="5297"/>
                      <a:pt x="9368" y="7705"/>
                    </a:cubicBezTo>
                    <a:cubicBezTo>
                      <a:pt x="9368" y="9493"/>
                      <a:pt x="5997" y="11970"/>
                      <a:pt x="4277" y="13139"/>
                    </a:cubicBezTo>
                    <a:cubicBezTo>
                      <a:pt x="4002" y="13277"/>
                      <a:pt x="3727" y="13483"/>
                      <a:pt x="3451" y="13621"/>
                    </a:cubicBezTo>
                    <a:cubicBezTo>
                      <a:pt x="3314" y="13690"/>
                      <a:pt x="3245" y="13758"/>
                      <a:pt x="3245" y="13758"/>
                    </a:cubicBezTo>
                    <a:lnTo>
                      <a:pt x="3245" y="13758"/>
                    </a:lnTo>
                    <a:cubicBezTo>
                      <a:pt x="-1639" y="17198"/>
                      <a:pt x="-1020" y="21945"/>
                      <a:pt x="5171" y="25040"/>
                    </a:cubicBezTo>
                    <a:cubicBezTo>
                      <a:pt x="12050" y="28480"/>
                      <a:pt x="23126" y="28480"/>
                      <a:pt x="30005" y="25040"/>
                    </a:cubicBezTo>
                    <a:cubicBezTo>
                      <a:pt x="35990" y="22082"/>
                      <a:pt x="36747" y="17473"/>
                      <a:pt x="32344" y="14034"/>
                    </a:cubicBezTo>
                    <a:close/>
                  </a:path>
                </a:pathLst>
              </a:custGeom>
              <a:solidFill>
                <a:srgbClr val="E7CA9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80" name="Freeform: Shape 9547">
                <a:extLst>
                  <a:ext uri="{FF2B5EF4-FFF2-40B4-BE49-F238E27FC236}">
                    <a16:creationId xmlns:a16="http://schemas.microsoft.com/office/drawing/2014/main" id="{829EE8B9-C170-0169-108C-F34122CE6A48}"/>
                  </a:ext>
                </a:extLst>
              </p:cNvPr>
              <p:cNvSpPr/>
              <p:nvPr/>
            </p:nvSpPr>
            <p:spPr>
              <a:xfrm flipH="1">
                <a:off x="6820690" y="8444409"/>
                <a:ext cx="78518" cy="43210"/>
              </a:xfrm>
              <a:custGeom>
                <a:avLst/>
                <a:gdLst>
                  <a:gd name="connsiteX0" fmla="*/ 20431 w 23939"/>
                  <a:gd name="connsiteY0" fmla="*/ 1754 h 11969"/>
                  <a:gd name="connsiteX1" fmla="*/ 20431 w 23939"/>
                  <a:gd name="connsiteY1" fmla="*/ 10216 h 11969"/>
                  <a:gd name="connsiteX2" fmla="*/ 3508 w 23939"/>
                  <a:gd name="connsiteY2" fmla="*/ 10216 h 11969"/>
                  <a:gd name="connsiteX3" fmla="*/ 3508 w 23939"/>
                  <a:gd name="connsiteY3" fmla="*/ 1754 h 11969"/>
                  <a:gd name="connsiteX4" fmla="*/ 20431 w 23939"/>
                  <a:gd name="connsiteY4" fmla="*/ 1754 h 1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9" h="11969">
                    <a:moveTo>
                      <a:pt x="20431" y="1754"/>
                    </a:moveTo>
                    <a:cubicBezTo>
                      <a:pt x="25109" y="4093"/>
                      <a:pt x="25109" y="7877"/>
                      <a:pt x="20431" y="10216"/>
                    </a:cubicBezTo>
                    <a:cubicBezTo>
                      <a:pt x="15753" y="12554"/>
                      <a:pt x="8186" y="12554"/>
                      <a:pt x="3508" y="10216"/>
                    </a:cubicBezTo>
                    <a:cubicBezTo>
                      <a:pt x="-1169" y="7877"/>
                      <a:pt x="-1169" y="4093"/>
                      <a:pt x="3508" y="1754"/>
                    </a:cubicBezTo>
                    <a:cubicBezTo>
                      <a:pt x="8186" y="-585"/>
                      <a:pt x="15753" y="-585"/>
                      <a:pt x="20431" y="1754"/>
                    </a:cubicBezTo>
                    <a:close/>
                  </a:path>
                </a:pathLst>
              </a:custGeom>
              <a:solidFill>
                <a:srgbClr val="FFE3A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81" name="Freeform: Shape 9548">
                <a:extLst>
                  <a:ext uri="{FF2B5EF4-FFF2-40B4-BE49-F238E27FC236}">
                    <a16:creationId xmlns:a16="http://schemas.microsoft.com/office/drawing/2014/main" id="{AA76657A-DC97-D986-7F55-AB13ACDABF9E}"/>
                  </a:ext>
                </a:extLst>
              </p:cNvPr>
              <p:cNvSpPr/>
              <p:nvPr/>
            </p:nvSpPr>
            <p:spPr>
              <a:xfrm flipH="1">
                <a:off x="6826443" y="8447575"/>
                <a:ext cx="67235" cy="36878"/>
              </a:xfrm>
              <a:custGeom>
                <a:avLst/>
                <a:gdLst>
                  <a:gd name="connsiteX0" fmla="*/ 17508 w 20499"/>
                  <a:gd name="connsiteY0" fmla="*/ 1496 h 10215"/>
                  <a:gd name="connsiteX1" fmla="*/ 17508 w 20499"/>
                  <a:gd name="connsiteY1" fmla="*/ 8719 h 10215"/>
                  <a:gd name="connsiteX2" fmla="*/ 2992 w 20499"/>
                  <a:gd name="connsiteY2" fmla="*/ 8719 h 10215"/>
                  <a:gd name="connsiteX3" fmla="*/ 2992 w 20499"/>
                  <a:gd name="connsiteY3" fmla="*/ 1496 h 10215"/>
                  <a:gd name="connsiteX4" fmla="*/ 17508 w 20499"/>
                  <a:gd name="connsiteY4" fmla="*/ 1496 h 10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9" h="10215">
                    <a:moveTo>
                      <a:pt x="17508" y="1496"/>
                    </a:moveTo>
                    <a:cubicBezTo>
                      <a:pt x="21497" y="3491"/>
                      <a:pt x="21497" y="6724"/>
                      <a:pt x="17508" y="8719"/>
                    </a:cubicBezTo>
                    <a:cubicBezTo>
                      <a:pt x="13517" y="10714"/>
                      <a:pt x="7051" y="10714"/>
                      <a:pt x="2992" y="8719"/>
                    </a:cubicBezTo>
                    <a:cubicBezTo>
                      <a:pt x="-997" y="6724"/>
                      <a:pt x="-997" y="3491"/>
                      <a:pt x="2992" y="1496"/>
                    </a:cubicBezTo>
                    <a:cubicBezTo>
                      <a:pt x="6982" y="-499"/>
                      <a:pt x="13449" y="-499"/>
                      <a:pt x="17508" y="1496"/>
                    </a:cubicBezTo>
                    <a:close/>
                  </a:path>
                </a:pathLst>
              </a:custGeom>
              <a:solidFill>
                <a:srgbClr val="AD9A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82" name="Freeform: Shape 9536">
                <a:extLst>
                  <a:ext uri="{FF2B5EF4-FFF2-40B4-BE49-F238E27FC236}">
                    <a16:creationId xmlns:a16="http://schemas.microsoft.com/office/drawing/2014/main" id="{503A74FB-7170-F471-8FE0-053AAD2ECBB2}"/>
                  </a:ext>
                </a:extLst>
              </p:cNvPr>
              <p:cNvSpPr/>
              <p:nvPr/>
            </p:nvSpPr>
            <p:spPr>
              <a:xfrm flipH="1">
                <a:off x="7411898" y="8155501"/>
                <a:ext cx="57084" cy="127837"/>
              </a:xfrm>
              <a:custGeom>
                <a:avLst/>
                <a:gdLst>
                  <a:gd name="connsiteX0" fmla="*/ 17404 w 17404"/>
                  <a:gd name="connsiteY0" fmla="*/ 0 h 35410"/>
                  <a:gd name="connsiteX1" fmla="*/ 17404 w 17404"/>
                  <a:gd name="connsiteY1" fmla="*/ 31644 h 35410"/>
                  <a:gd name="connsiteX2" fmla="*/ 17335 w 17404"/>
                  <a:gd name="connsiteY2" fmla="*/ 31644 h 35410"/>
                  <a:gd name="connsiteX3" fmla="*/ 14859 w 17404"/>
                  <a:gd name="connsiteY3" fmla="*/ 34121 h 35410"/>
                  <a:gd name="connsiteX4" fmla="*/ 2545 w 17404"/>
                  <a:gd name="connsiteY4" fmla="*/ 34121 h 35410"/>
                  <a:gd name="connsiteX5" fmla="*/ 69 w 17404"/>
                  <a:gd name="connsiteY5" fmla="*/ 31644 h 35410"/>
                  <a:gd name="connsiteX6" fmla="*/ 0 w 17404"/>
                  <a:gd name="connsiteY6" fmla="*/ 31644 h 35410"/>
                  <a:gd name="connsiteX7" fmla="*/ 0 w 17404"/>
                  <a:gd name="connsiteY7" fmla="*/ 0 h 35410"/>
                  <a:gd name="connsiteX8" fmla="*/ 17404 w 17404"/>
                  <a:gd name="connsiteY8" fmla="*/ 0 h 3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4" h="35410">
                    <a:moveTo>
                      <a:pt x="17404" y="0"/>
                    </a:moveTo>
                    <a:lnTo>
                      <a:pt x="17404" y="31644"/>
                    </a:lnTo>
                    <a:lnTo>
                      <a:pt x="17335" y="31644"/>
                    </a:lnTo>
                    <a:cubicBezTo>
                      <a:pt x="17060" y="32538"/>
                      <a:pt x="16235" y="33433"/>
                      <a:pt x="14859" y="34121"/>
                    </a:cubicBezTo>
                    <a:cubicBezTo>
                      <a:pt x="11488" y="35840"/>
                      <a:pt x="5985" y="35840"/>
                      <a:pt x="2545" y="34121"/>
                    </a:cubicBezTo>
                    <a:cubicBezTo>
                      <a:pt x="1169" y="33433"/>
                      <a:pt x="344" y="32538"/>
                      <a:pt x="69" y="31644"/>
                    </a:cubicBezTo>
                    <a:lnTo>
                      <a:pt x="0" y="31644"/>
                    </a:lnTo>
                    <a:lnTo>
                      <a:pt x="0" y="0"/>
                    </a:lnTo>
                    <a:lnTo>
                      <a:pt x="17404"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83" name="Freeform: Shape 9537">
                <a:extLst>
                  <a:ext uri="{FF2B5EF4-FFF2-40B4-BE49-F238E27FC236}">
                    <a16:creationId xmlns:a16="http://schemas.microsoft.com/office/drawing/2014/main" id="{4DD6E61F-E893-93C7-CC28-AFE46BE72FB9}"/>
                  </a:ext>
                </a:extLst>
              </p:cNvPr>
              <p:cNvSpPr/>
              <p:nvPr/>
            </p:nvSpPr>
            <p:spPr>
              <a:xfrm flipH="1">
                <a:off x="7411958" y="8140414"/>
                <a:ext cx="56969" cy="31416"/>
              </a:xfrm>
              <a:custGeom>
                <a:avLst/>
                <a:gdLst>
                  <a:gd name="connsiteX0" fmla="*/ 2528 w 17369"/>
                  <a:gd name="connsiteY0" fmla="*/ 1290 h 8702"/>
                  <a:gd name="connsiteX1" fmla="*/ 14842 w 17369"/>
                  <a:gd name="connsiteY1" fmla="*/ 1290 h 8702"/>
                  <a:gd name="connsiteX2" fmla="*/ 14842 w 17369"/>
                  <a:gd name="connsiteY2" fmla="*/ 7412 h 8702"/>
                  <a:gd name="connsiteX3" fmla="*/ 2528 w 17369"/>
                  <a:gd name="connsiteY3" fmla="*/ 7412 h 8702"/>
                  <a:gd name="connsiteX4" fmla="*/ 2528 w 17369"/>
                  <a:gd name="connsiteY4" fmla="*/ 1290 h 8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9" h="8702">
                    <a:moveTo>
                      <a:pt x="2528" y="1290"/>
                    </a:moveTo>
                    <a:cubicBezTo>
                      <a:pt x="5899" y="-430"/>
                      <a:pt x="11402" y="-430"/>
                      <a:pt x="14842" y="1290"/>
                    </a:cubicBezTo>
                    <a:cubicBezTo>
                      <a:pt x="18213" y="3010"/>
                      <a:pt x="18213" y="5761"/>
                      <a:pt x="14842" y="7412"/>
                    </a:cubicBezTo>
                    <a:cubicBezTo>
                      <a:pt x="11471" y="9132"/>
                      <a:pt x="5968" y="9132"/>
                      <a:pt x="2528" y="7412"/>
                    </a:cubicBezTo>
                    <a:cubicBezTo>
                      <a:pt x="-843" y="5693"/>
                      <a:pt x="-843" y="2941"/>
                      <a:pt x="2528" y="1290"/>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84" name="Freeform: Shape 9538">
                <a:extLst>
                  <a:ext uri="{FF2B5EF4-FFF2-40B4-BE49-F238E27FC236}">
                    <a16:creationId xmlns:a16="http://schemas.microsoft.com/office/drawing/2014/main" id="{05182C6D-F25C-4072-F3DC-664BAC00D9FB}"/>
                  </a:ext>
                </a:extLst>
              </p:cNvPr>
              <p:cNvSpPr/>
              <p:nvPr/>
            </p:nvSpPr>
            <p:spPr>
              <a:xfrm flipH="1">
                <a:off x="7411898" y="8176115"/>
                <a:ext cx="57084" cy="91824"/>
              </a:xfrm>
              <a:custGeom>
                <a:avLst/>
                <a:gdLst>
                  <a:gd name="connsiteX0" fmla="*/ 0 w 17404"/>
                  <a:gd name="connsiteY0" fmla="*/ 20981 h 25435"/>
                  <a:gd name="connsiteX1" fmla="*/ 0 w 17404"/>
                  <a:gd name="connsiteY1" fmla="*/ 20981 h 25435"/>
                  <a:gd name="connsiteX2" fmla="*/ 0 w 17404"/>
                  <a:gd name="connsiteY2" fmla="*/ 0 h 25435"/>
                  <a:gd name="connsiteX3" fmla="*/ 2545 w 17404"/>
                  <a:gd name="connsiteY3" fmla="*/ 3096 h 25435"/>
                  <a:gd name="connsiteX4" fmla="*/ 14859 w 17404"/>
                  <a:gd name="connsiteY4" fmla="*/ 3096 h 25435"/>
                  <a:gd name="connsiteX5" fmla="*/ 17404 w 17404"/>
                  <a:gd name="connsiteY5" fmla="*/ 0 h 25435"/>
                  <a:gd name="connsiteX6" fmla="*/ 17404 w 17404"/>
                  <a:gd name="connsiteY6" fmla="*/ 21532 h 25435"/>
                  <a:gd name="connsiteX7" fmla="*/ 17404 w 17404"/>
                  <a:gd name="connsiteY7" fmla="*/ 21532 h 25435"/>
                  <a:gd name="connsiteX8" fmla="*/ 14928 w 17404"/>
                  <a:gd name="connsiteY8" fmla="*/ 24146 h 25435"/>
                  <a:gd name="connsiteX9" fmla="*/ 2614 w 17404"/>
                  <a:gd name="connsiteY9" fmla="*/ 24146 h 25435"/>
                  <a:gd name="connsiteX10" fmla="*/ 138 w 17404"/>
                  <a:gd name="connsiteY10" fmla="*/ 21532 h 25435"/>
                  <a:gd name="connsiteX11" fmla="*/ 138 w 17404"/>
                  <a:gd name="connsiteY11" fmla="*/ 21532 h 25435"/>
                  <a:gd name="connsiteX12" fmla="*/ 138 w 17404"/>
                  <a:gd name="connsiteY12" fmla="*/ 21050 h 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4" h="25435">
                    <a:moveTo>
                      <a:pt x="0" y="20981"/>
                    </a:moveTo>
                    <a:lnTo>
                      <a:pt x="0" y="20981"/>
                    </a:lnTo>
                    <a:lnTo>
                      <a:pt x="0" y="0"/>
                    </a:lnTo>
                    <a:cubicBezTo>
                      <a:pt x="0" y="1101"/>
                      <a:pt x="825" y="2201"/>
                      <a:pt x="2545" y="3096"/>
                    </a:cubicBezTo>
                    <a:cubicBezTo>
                      <a:pt x="5916" y="4815"/>
                      <a:pt x="11419" y="4815"/>
                      <a:pt x="14859" y="3096"/>
                    </a:cubicBezTo>
                    <a:cubicBezTo>
                      <a:pt x="16579" y="2270"/>
                      <a:pt x="17404" y="1101"/>
                      <a:pt x="17404" y="0"/>
                    </a:cubicBezTo>
                    <a:lnTo>
                      <a:pt x="17404" y="21532"/>
                    </a:lnTo>
                    <a:lnTo>
                      <a:pt x="17404" y="21532"/>
                    </a:lnTo>
                    <a:cubicBezTo>
                      <a:pt x="17198" y="22495"/>
                      <a:pt x="16372" y="23389"/>
                      <a:pt x="14928" y="24146"/>
                    </a:cubicBezTo>
                    <a:cubicBezTo>
                      <a:pt x="11557" y="25866"/>
                      <a:pt x="6054" y="25866"/>
                      <a:pt x="2614" y="24146"/>
                    </a:cubicBezTo>
                    <a:cubicBezTo>
                      <a:pt x="1169" y="23389"/>
                      <a:pt x="344" y="22495"/>
                      <a:pt x="138" y="21532"/>
                    </a:cubicBezTo>
                    <a:lnTo>
                      <a:pt x="138" y="21532"/>
                    </a:lnTo>
                    <a:lnTo>
                      <a:pt x="138" y="2105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85" name="Freeform: Shape 9539">
                <a:extLst>
                  <a:ext uri="{FF2B5EF4-FFF2-40B4-BE49-F238E27FC236}">
                    <a16:creationId xmlns:a16="http://schemas.microsoft.com/office/drawing/2014/main" id="{7953B07F-358D-2BFF-A396-F35B192CD5A2}"/>
                  </a:ext>
                </a:extLst>
              </p:cNvPr>
              <p:cNvSpPr/>
              <p:nvPr/>
            </p:nvSpPr>
            <p:spPr>
              <a:xfrm flipH="1">
                <a:off x="7342403" y="8224047"/>
                <a:ext cx="46028" cy="103064"/>
              </a:xfrm>
              <a:custGeom>
                <a:avLst/>
                <a:gdLst>
                  <a:gd name="connsiteX0" fmla="*/ 14033 w 14033"/>
                  <a:gd name="connsiteY0" fmla="*/ 0 h 28548"/>
                  <a:gd name="connsiteX1" fmla="*/ 14033 w 14033"/>
                  <a:gd name="connsiteY1" fmla="*/ 25522 h 28548"/>
                  <a:gd name="connsiteX2" fmla="*/ 13965 w 14033"/>
                  <a:gd name="connsiteY2" fmla="*/ 25522 h 28548"/>
                  <a:gd name="connsiteX3" fmla="*/ 11970 w 14033"/>
                  <a:gd name="connsiteY3" fmla="*/ 27517 h 28548"/>
                  <a:gd name="connsiteX4" fmla="*/ 2064 w 14033"/>
                  <a:gd name="connsiteY4" fmla="*/ 27517 h 28548"/>
                  <a:gd name="connsiteX5" fmla="*/ 69 w 14033"/>
                  <a:gd name="connsiteY5" fmla="*/ 25522 h 28548"/>
                  <a:gd name="connsiteX6" fmla="*/ 0 w 14033"/>
                  <a:gd name="connsiteY6" fmla="*/ 25522 h 28548"/>
                  <a:gd name="connsiteX7" fmla="*/ 0 w 14033"/>
                  <a:gd name="connsiteY7" fmla="*/ 0 h 28548"/>
                  <a:gd name="connsiteX8" fmla="*/ 14033 w 14033"/>
                  <a:gd name="connsiteY8" fmla="*/ 0 h 2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33" h="28548">
                    <a:moveTo>
                      <a:pt x="14033" y="0"/>
                    </a:moveTo>
                    <a:lnTo>
                      <a:pt x="14033" y="25522"/>
                    </a:lnTo>
                    <a:lnTo>
                      <a:pt x="13965" y="25522"/>
                    </a:lnTo>
                    <a:cubicBezTo>
                      <a:pt x="13758" y="26210"/>
                      <a:pt x="13070" y="26966"/>
                      <a:pt x="11970" y="27517"/>
                    </a:cubicBezTo>
                    <a:cubicBezTo>
                      <a:pt x="9218" y="28892"/>
                      <a:pt x="4815" y="28892"/>
                      <a:pt x="2064" y="27517"/>
                    </a:cubicBezTo>
                    <a:cubicBezTo>
                      <a:pt x="963" y="26966"/>
                      <a:pt x="275" y="26278"/>
                      <a:pt x="69" y="25522"/>
                    </a:cubicBezTo>
                    <a:lnTo>
                      <a:pt x="0" y="25522"/>
                    </a:lnTo>
                    <a:lnTo>
                      <a:pt x="0" y="0"/>
                    </a:lnTo>
                    <a:lnTo>
                      <a:pt x="14033"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86" name="Freeform: Shape 9540">
                <a:extLst>
                  <a:ext uri="{FF2B5EF4-FFF2-40B4-BE49-F238E27FC236}">
                    <a16:creationId xmlns:a16="http://schemas.microsoft.com/office/drawing/2014/main" id="{0436A2F2-F5EF-7CA0-7329-2F181FB9DC7A}"/>
                  </a:ext>
                </a:extLst>
              </p:cNvPr>
              <p:cNvSpPr/>
              <p:nvPr/>
            </p:nvSpPr>
            <p:spPr>
              <a:xfrm flipH="1">
                <a:off x="7342403" y="8211878"/>
                <a:ext cx="46028" cy="25329"/>
              </a:xfrm>
              <a:custGeom>
                <a:avLst/>
                <a:gdLst>
                  <a:gd name="connsiteX0" fmla="*/ 2064 w 14033"/>
                  <a:gd name="connsiteY0" fmla="*/ 1032 h 7016"/>
                  <a:gd name="connsiteX1" fmla="*/ 11970 w 14033"/>
                  <a:gd name="connsiteY1" fmla="*/ 1032 h 7016"/>
                  <a:gd name="connsiteX2" fmla="*/ 11970 w 14033"/>
                  <a:gd name="connsiteY2" fmla="*/ 5985 h 7016"/>
                  <a:gd name="connsiteX3" fmla="*/ 2064 w 14033"/>
                  <a:gd name="connsiteY3" fmla="*/ 5985 h 7016"/>
                  <a:gd name="connsiteX4" fmla="*/ 2064 w 14033"/>
                  <a:gd name="connsiteY4" fmla="*/ 1032 h 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3" h="7016">
                    <a:moveTo>
                      <a:pt x="2064" y="1032"/>
                    </a:moveTo>
                    <a:cubicBezTo>
                      <a:pt x="4815" y="-344"/>
                      <a:pt x="9218" y="-344"/>
                      <a:pt x="11970" y="1032"/>
                    </a:cubicBezTo>
                    <a:cubicBezTo>
                      <a:pt x="14721" y="2408"/>
                      <a:pt x="14721" y="4609"/>
                      <a:pt x="11970" y="5985"/>
                    </a:cubicBezTo>
                    <a:cubicBezTo>
                      <a:pt x="9218" y="7361"/>
                      <a:pt x="4815" y="7361"/>
                      <a:pt x="2064" y="5985"/>
                    </a:cubicBezTo>
                    <a:cubicBezTo>
                      <a:pt x="-688" y="4609"/>
                      <a:pt x="-688" y="2408"/>
                      <a:pt x="2064" y="1032"/>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87" name="Freeform: Shape 9541">
                <a:extLst>
                  <a:ext uri="{FF2B5EF4-FFF2-40B4-BE49-F238E27FC236}">
                    <a16:creationId xmlns:a16="http://schemas.microsoft.com/office/drawing/2014/main" id="{5F5BBB38-A91B-A1B2-4902-8072A6AB6CA3}"/>
                  </a:ext>
                </a:extLst>
              </p:cNvPr>
              <p:cNvSpPr/>
              <p:nvPr/>
            </p:nvSpPr>
            <p:spPr>
              <a:xfrm flipH="1">
                <a:off x="7342403" y="8240438"/>
                <a:ext cx="46028" cy="73760"/>
              </a:xfrm>
              <a:custGeom>
                <a:avLst/>
                <a:gdLst>
                  <a:gd name="connsiteX0" fmla="*/ 0 w 14033"/>
                  <a:gd name="connsiteY0" fmla="*/ 16923 h 20431"/>
                  <a:gd name="connsiteX1" fmla="*/ 0 w 14033"/>
                  <a:gd name="connsiteY1" fmla="*/ 16923 h 20431"/>
                  <a:gd name="connsiteX2" fmla="*/ 0 w 14033"/>
                  <a:gd name="connsiteY2" fmla="*/ 0 h 20431"/>
                  <a:gd name="connsiteX3" fmla="*/ 2064 w 14033"/>
                  <a:gd name="connsiteY3" fmla="*/ 2477 h 20431"/>
                  <a:gd name="connsiteX4" fmla="*/ 11970 w 14033"/>
                  <a:gd name="connsiteY4" fmla="*/ 2477 h 20431"/>
                  <a:gd name="connsiteX5" fmla="*/ 14033 w 14033"/>
                  <a:gd name="connsiteY5" fmla="*/ 0 h 20431"/>
                  <a:gd name="connsiteX6" fmla="*/ 14033 w 14033"/>
                  <a:gd name="connsiteY6" fmla="*/ 17336 h 20431"/>
                  <a:gd name="connsiteX7" fmla="*/ 14033 w 14033"/>
                  <a:gd name="connsiteY7" fmla="*/ 17336 h 20431"/>
                  <a:gd name="connsiteX8" fmla="*/ 12039 w 14033"/>
                  <a:gd name="connsiteY8" fmla="*/ 19399 h 20431"/>
                  <a:gd name="connsiteX9" fmla="*/ 2133 w 14033"/>
                  <a:gd name="connsiteY9" fmla="*/ 19399 h 20431"/>
                  <a:gd name="connsiteX10" fmla="*/ 138 w 14033"/>
                  <a:gd name="connsiteY10" fmla="*/ 17336 h 20431"/>
                  <a:gd name="connsiteX11" fmla="*/ 138 w 14033"/>
                  <a:gd name="connsiteY11" fmla="*/ 17336 h 20431"/>
                  <a:gd name="connsiteX12" fmla="*/ 138 w 14033"/>
                  <a:gd name="connsiteY12" fmla="*/ 16923 h 2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33" h="20431">
                    <a:moveTo>
                      <a:pt x="0" y="16923"/>
                    </a:moveTo>
                    <a:lnTo>
                      <a:pt x="0" y="16923"/>
                    </a:lnTo>
                    <a:lnTo>
                      <a:pt x="0" y="0"/>
                    </a:lnTo>
                    <a:cubicBezTo>
                      <a:pt x="0" y="894"/>
                      <a:pt x="688" y="1789"/>
                      <a:pt x="2064" y="2477"/>
                    </a:cubicBezTo>
                    <a:cubicBezTo>
                      <a:pt x="4815" y="3852"/>
                      <a:pt x="9218" y="3852"/>
                      <a:pt x="11970" y="2477"/>
                    </a:cubicBezTo>
                    <a:cubicBezTo>
                      <a:pt x="13346" y="1789"/>
                      <a:pt x="14033" y="894"/>
                      <a:pt x="14033" y="0"/>
                    </a:cubicBezTo>
                    <a:lnTo>
                      <a:pt x="14033" y="17336"/>
                    </a:lnTo>
                    <a:lnTo>
                      <a:pt x="14033" y="17336"/>
                    </a:lnTo>
                    <a:cubicBezTo>
                      <a:pt x="13896" y="18092"/>
                      <a:pt x="13208" y="18849"/>
                      <a:pt x="12039" y="19399"/>
                    </a:cubicBezTo>
                    <a:cubicBezTo>
                      <a:pt x="9287" y="20775"/>
                      <a:pt x="4884" y="20775"/>
                      <a:pt x="2133" y="19399"/>
                    </a:cubicBezTo>
                    <a:cubicBezTo>
                      <a:pt x="963" y="18780"/>
                      <a:pt x="275" y="18092"/>
                      <a:pt x="138" y="17336"/>
                    </a:cubicBezTo>
                    <a:lnTo>
                      <a:pt x="138" y="17336"/>
                    </a:lnTo>
                    <a:lnTo>
                      <a:pt x="138" y="16923"/>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88" name="Freeform: Shape 9536">
                <a:extLst>
                  <a:ext uri="{FF2B5EF4-FFF2-40B4-BE49-F238E27FC236}">
                    <a16:creationId xmlns:a16="http://schemas.microsoft.com/office/drawing/2014/main" id="{82CF4E19-7761-1EA9-2D04-9800B670699C}"/>
                  </a:ext>
                </a:extLst>
              </p:cNvPr>
              <p:cNvSpPr/>
              <p:nvPr/>
            </p:nvSpPr>
            <p:spPr>
              <a:xfrm flipH="1">
                <a:off x="6475821" y="8672538"/>
                <a:ext cx="57084" cy="127837"/>
              </a:xfrm>
              <a:custGeom>
                <a:avLst/>
                <a:gdLst>
                  <a:gd name="connsiteX0" fmla="*/ 17404 w 17404"/>
                  <a:gd name="connsiteY0" fmla="*/ 0 h 35410"/>
                  <a:gd name="connsiteX1" fmla="*/ 17404 w 17404"/>
                  <a:gd name="connsiteY1" fmla="*/ 31644 h 35410"/>
                  <a:gd name="connsiteX2" fmla="*/ 17335 w 17404"/>
                  <a:gd name="connsiteY2" fmla="*/ 31644 h 35410"/>
                  <a:gd name="connsiteX3" fmla="*/ 14859 w 17404"/>
                  <a:gd name="connsiteY3" fmla="*/ 34121 h 35410"/>
                  <a:gd name="connsiteX4" fmla="*/ 2545 w 17404"/>
                  <a:gd name="connsiteY4" fmla="*/ 34121 h 35410"/>
                  <a:gd name="connsiteX5" fmla="*/ 69 w 17404"/>
                  <a:gd name="connsiteY5" fmla="*/ 31644 h 35410"/>
                  <a:gd name="connsiteX6" fmla="*/ 0 w 17404"/>
                  <a:gd name="connsiteY6" fmla="*/ 31644 h 35410"/>
                  <a:gd name="connsiteX7" fmla="*/ 0 w 17404"/>
                  <a:gd name="connsiteY7" fmla="*/ 0 h 35410"/>
                  <a:gd name="connsiteX8" fmla="*/ 17404 w 17404"/>
                  <a:gd name="connsiteY8" fmla="*/ 0 h 3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4" h="35410">
                    <a:moveTo>
                      <a:pt x="17404" y="0"/>
                    </a:moveTo>
                    <a:lnTo>
                      <a:pt x="17404" y="31644"/>
                    </a:lnTo>
                    <a:lnTo>
                      <a:pt x="17335" y="31644"/>
                    </a:lnTo>
                    <a:cubicBezTo>
                      <a:pt x="17060" y="32538"/>
                      <a:pt x="16235" y="33433"/>
                      <a:pt x="14859" y="34121"/>
                    </a:cubicBezTo>
                    <a:cubicBezTo>
                      <a:pt x="11488" y="35840"/>
                      <a:pt x="5985" y="35840"/>
                      <a:pt x="2545" y="34121"/>
                    </a:cubicBezTo>
                    <a:cubicBezTo>
                      <a:pt x="1169" y="33433"/>
                      <a:pt x="344" y="32538"/>
                      <a:pt x="69" y="31644"/>
                    </a:cubicBezTo>
                    <a:lnTo>
                      <a:pt x="0" y="31644"/>
                    </a:lnTo>
                    <a:lnTo>
                      <a:pt x="0" y="0"/>
                    </a:lnTo>
                    <a:lnTo>
                      <a:pt x="17404"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89" name="Freeform: Shape 9537">
                <a:extLst>
                  <a:ext uri="{FF2B5EF4-FFF2-40B4-BE49-F238E27FC236}">
                    <a16:creationId xmlns:a16="http://schemas.microsoft.com/office/drawing/2014/main" id="{40C10206-692E-B44A-5901-0337B6A4B119}"/>
                  </a:ext>
                </a:extLst>
              </p:cNvPr>
              <p:cNvSpPr/>
              <p:nvPr/>
            </p:nvSpPr>
            <p:spPr>
              <a:xfrm flipH="1">
                <a:off x="6475881" y="8657451"/>
                <a:ext cx="56969" cy="31416"/>
              </a:xfrm>
              <a:custGeom>
                <a:avLst/>
                <a:gdLst>
                  <a:gd name="connsiteX0" fmla="*/ 2528 w 17369"/>
                  <a:gd name="connsiteY0" fmla="*/ 1290 h 8702"/>
                  <a:gd name="connsiteX1" fmla="*/ 14842 w 17369"/>
                  <a:gd name="connsiteY1" fmla="*/ 1290 h 8702"/>
                  <a:gd name="connsiteX2" fmla="*/ 14842 w 17369"/>
                  <a:gd name="connsiteY2" fmla="*/ 7412 h 8702"/>
                  <a:gd name="connsiteX3" fmla="*/ 2528 w 17369"/>
                  <a:gd name="connsiteY3" fmla="*/ 7412 h 8702"/>
                  <a:gd name="connsiteX4" fmla="*/ 2528 w 17369"/>
                  <a:gd name="connsiteY4" fmla="*/ 1290 h 8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9" h="8702">
                    <a:moveTo>
                      <a:pt x="2528" y="1290"/>
                    </a:moveTo>
                    <a:cubicBezTo>
                      <a:pt x="5899" y="-430"/>
                      <a:pt x="11402" y="-430"/>
                      <a:pt x="14842" y="1290"/>
                    </a:cubicBezTo>
                    <a:cubicBezTo>
                      <a:pt x="18213" y="3010"/>
                      <a:pt x="18213" y="5761"/>
                      <a:pt x="14842" y="7412"/>
                    </a:cubicBezTo>
                    <a:cubicBezTo>
                      <a:pt x="11471" y="9132"/>
                      <a:pt x="5968" y="9132"/>
                      <a:pt x="2528" y="7412"/>
                    </a:cubicBezTo>
                    <a:cubicBezTo>
                      <a:pt x="-843" y="5693"/>
                      <a:pt x="-843" y="2941"/>
                      <a:pt x="2528" y="1290"/>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90" name="Freeform: Shape 9538">
                <a:extLst>
                  <a:ext uri="{FF2B5EF4-FFF2-40B4-BE49-F238E27FC236}">
                    <a16:creationId xmlns:a16="http://schemas.microsoft.com/office/drawing/2014/main" id="{A82DA6F1-4530-E8BA-631E-E62D1FB924AE}"/>
                  </a:ext>
                </a:extLst>
              </p:cNvPr>
              <p:cNvSpPr/>
              <p:nvPr/>
            </p:nvSpPr>
            <p:spPr>
              <a:xfrm flipH="1">
                <a:off x="6475821" y="8693152"/>
                <a:ext cx="57084" cy="91825"/>
              </a:xfrm>
              <a:custGeom>
                <a:avLst/>
                <a:gdLst>
                  <a:gd name="connsiteX0" fmla="*/ 0 w 17404"/>
                  <a:gd name="connsiteY0" fmla="*/ 20981 h 25435"/>
                  <a:gd name="connsiteX1" fmla="*/ 0 w 17404"/>
                  <a:gd name="connsiteY1" fmla="*/ 20981 h 25435"/>
                  <a:gd name="connsiteX2" fmla="*/ 0 w 17404"/>
                  <a:gd name="connsiteY2" fmla="*/ 0 h 25435"/>
                  <a:gd name="connsiteX3" fmla="*/ 2545 w 17404"/>
                  <a:gd name="connsiteY3" fmla="*/ 3096 h 25435"/>
                  <a:gd name="connsiteX4" fmla="*/ 14859 w 17404"/>
                  <a:gd name="connsiteY4" fmla="*/ 3096 h 25435"/>
                  <a:gd name="connsiteX5" fmla="*/ 17404 w 17404"/>
                  <a:gd name="connsiteY5" fmla="*/ 0 h 25435"/>
                  <a:gd name="connsiteX6" fmla="*/ 17404 w 17404"/>
                  <a:gd name="connsiteY6" fmla="*/ 21532 h 25435"/>
                  <a:gd name="connsiteX7" fmla="*/ 17404 w 17404"/>
                  <a:gd name="connsiteY7" fmla="*/ 21532 h 25435"/>
                  <a:gd name="connsiteX8" fmla="*/ 14928 w 17404"/>
                  <a:gd name="connsiteY8" fmla="*/ 24146 h 25435"/>
                  <a:gd name="connsiteX9" fmla="*/ 2614 w 17404"/>
                  <a:gd name="connsiteY9" fmla="*/ 24146 h 25435"/>
                  <a:gd name="connsiteX10" fmla="*/ 138 w 17404"/>
                  <a:gd name="connsiteY10" fmla="*/ 21532 h 25435"/>
                  <a:gd name="connsiteX11" fmla="*/ 138 w 17404"/>
                  <a:gd name="connsiteY11" fmla="*/ 21532 h 25435"/>
                  <a:gd name="connsiteX12" fmla="*/ 138 w 17404"/>
                  <a:gd name="connsiteY12" fmla="*/ 21050 h 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4" h="25435">
                    <a:moveTo>
                      <a:pt x="0" y="20981"/>
                    </a:moveTo>
                    <a:lnTo>
                      <a:pt x="0" y="20981"/>
                    </a:lnTo>
                    <a:lnTo>
                      <a:pt x="0" y="0"/>
                    </a:lnTo>
                    <a:cubicBezTo>
                      <a:pt x="0" y="1101"/>
                      <a:pt x="825" y="2201"/>
                      <a:pt x="2545" y="3096"/>
                    </a:cubicBezTo>
                    <a:cubicBezTo>
                      <a:pt x="5916" y="4815"/>
                      <a:pt x="11419" y="4815"/>
                      <a:pt x="14859" y="3096"/>
                    </a:cubicBezTo>
                    <a:cubicBezTo>
                      <a:pt x="16579" y="2270"/>
                      <a:pt x="17404" y="1101"/>
                      <a:pt x="17404" y="0"/>
                    </a:cubicBezTo>
                    <a:lnTo>
                      <a:pt x="17404" y="21532"/>
                    </a:lnTo>
                    <a:lnTo>
                      <a:pt x="17404" y="21532"/>
                    </a:lnTo>
                    <a:cubicBezTo>
                      <a:pt x="17198" y="22495"/>
                      <a:pt x="16372" y="23389"/>
                      <a:pt x="14928" y="24146"/>
                    </a:cubicBezTo>
                    <a:cubicBezTo>
                      <a:pt x="11557" y="25866"/>
                      <a:pt x="6054" y="25866"/>
                      <a:pt x="2614" y="24146"/>
                    </a:cubicBezTo>
                    <a:cubicBezTo>
                      <a:pt x="1169" y="23389"/>
                      <a:pt x="344" y="22495"/>
                      <a:pt x="138" y="21532"/>
                    </a:cubicBezTo>
                    <a:lnTo>
                      <a:pt x="138" y="21532"/>
                    </a:lnTo>
                    <a:lnTo>
                      <a:pt x="138" y="2105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91" name="Freeform: Shape 9552">
                <a:extLst>
                  <a:ext uri="{FF2B5EF4-FFF2-40B4-BE49-F238E27FC236}">
                    <a16:creationId xmlns:a16="http://schemas.microsoft.com/office/drawing/2014/main" id="{29CFDF2F-14F1-6D4E-D126-6072458F3907}"/>
                  </a:ext>
                </a:extLst>
              </p:cNvPr>
              <p:cNvSpPr/>
              <p:nvPr/>
            </p:nvSpPr>
            <p:spPr>
              <a:xfrm flipH="1">
                <a:off x="8136642" y="7243524"/>
                <a:ext cx="147787" cy="81457"/>
              </a:xfrm>
              <a:custGeom>
                <a:avLst/>
                <a:gdLst>
                  <a:gd name="connsiteX0" fmla="*/ 32745 w 45058"/>
                  <a:gd name="connsiteY0" fmla="*/ 22564 h 22563"/>
                  <a:gd name="connsiteX1" fmla="*/ 0 w 45058"/>
                  <a:gd name="connsiteY1" fmla="*/ 6191 h 22563"/>
                  <a:gd name="connsiteX2" fmla="*/ 12245 w 45058"/>
                  <a:gd name="connsiteY2" fmla="*/ 0 h 22563"/>
                  <a:gd name="connsiteX3" fmla="*/ 45059 w 45058"/>
                  <a:gd name="connsiteY3" fmla="*/ 16441 h 22563"/>
                  <a:gd name="connsiteX4" fmla="*/ 32745 w 45058"/>
                  <a:gd name="connsiteY4" fmla="*/ 22564 h 2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22563">
                    <a:moveTo>
                      <a:pt x="32745" y="22564"/>
                    </a:moveTo>
                    <a:lnTo>
                      <a:pt x="0" y="6191"/>
                    </a:lnTo>
                    <a:lnTo>
                      <a:pt x="12245" y="0"/>
                    </a:lnTo>
                    <a:lnTo>
                      <a:pt x="45059" y="16441"/>
                    </a:lnTo>
                    <a:lnTo>
                      <a:pt x="32745" y="22564"/>
                    </a:lnTo>
                    <a:close/>
                  </a:path>
                </a:pathLst>
              </a:custGeom>
              <a:solidFill>
                <a:srgbClr val="FDE1E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92" name="Freeform: Shape 9553">
                <a:extLst>
                  <a:ext uri="{FF2B5EF4-FFF2-40B4-BE49-F238E27FC236}">
                    <a16:creationId xmlns:a16="http://schemas.microsoft.com/office/drawing/2014/main" id="{0CF66F57-6F27-8ECD-2756-D2C8D525C8E7}"/>
                  </a:ext>
                </a:extLst>
              </p:cNvPr>
              <p:cNvSpPr/>
              <p:nvPr/>
            </p:nvSpPr>
            <p:spPr>
              <a:xfrm flipH="1">
                <a:off x="8136642" y="7302879"/>
                <a:ext cx="40385" cy="181047"/>
              </a:xfrm>
              <a:custGeom>
                <a:avLst/>
                <a:gdLst>
                  <a:gd name="connsiteX0" fmla="*/ 12314 w 12313"/>
                  <a:gd name="connsiteY0" fmla="*/ 43958 h 50149"/>
                  <a:gd name="connsiteX1" fmla="*/ 0 w 12313"/>
                  <a:gd name="connsiteY1" fmla="*/ 50149 h 50149"/>
                  <a:gd name="connsiteX2" fmla="*/ 0 w 12313"/>
                  <a:gd name="connsiteY2" fmla="*/ 6191 h 50149"/>
                  <a:gd name="connsiteX3" fmla="*/ 12314 w 12313"/>
                  <a:gd name="connsiteY3" fmla="*/ 0 h 50149"/>
                  <a:gd name="connsiteX4" fmla="*/ 12314 w 12313"/>
                  <a:gd name="connsiteY4" fmla="*/ 43958 h 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3" h="50149">
                    <a:moveTo>
                      <a:pt x="12314" y="43958"/>
                    </a:moveTo>
                    <a:lnTo>
                      <a:pt x="0" y="50149"/>
                    </a:lnTo>
                    <a:lnTo>
                      <a:pt x="0" y="6191"/>
                    </a:lnTo>
                    <a:lnTo>
                      <a:pt x="12314" y="0"/>
                    </a:lnTo>
                    <a:lnTo>
                      <a:pt x="12314" y="43958"/>
                    </a:lnTo>
                    <a:close/>
                  </a:path>
                </a:pathLst>
              </a:custGeom>
              <a:solidFill>
                <a:srgbClr val="AB6F6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93" name="Freeform: Shape 9554">
                <a:extLst>
                  <a:ext uri="{FF2B5EF4-FFF2-40B4-BE49-F238E27FC236}">
                    <a16:creationId xmlns:a16="http://schemas.microsoft.com/office/drawing/2014/main" id="{EEF3ABF7-CAD5-C148-6889-97CED9A346E3}"/>
                  </a:ext>
                </a:extLst>
              </p:cNvPr>
              <p:cNvSpPr/>
              <p:nvPr/>
            </p:nvSpPr>
            <p:spPr>
              <a:xfrm flipH="1">
                <a:off x="8177031" y="7265875"/>
                <a:ext cx="107398" cy="218051"/>
              </a:xfrm>
              <a:custGeom>
                <a:avLst/>
                <a:gdLst>
                  <a:gd name="connsiteX0" fmla="*/ 32745 w 32744"/>
                  <a:gd name="connsiteY0" fmla="*/ 60399 h 60399"/>
                  <a:gd name="connsiteX1" fmla="*/ 0 w 32744"/>
                  <a:gd name="connsiteY1" fmla="*/ 43958 h 60399"/>
                  <a:gd name="connsiteX2" fmla="*/ 0 w 32744"/>
                  <a:gd name="connsiteY2" fmla="*/ 0 h 60399"/>
                  <a:gd name="connsiteX3" fmla="*/ 32745 w 32744"/>
                  <a:gd name="connsiteY3" fmla="*/ 16441 h 60399"/>
                  <a:gd name="connsiteX4" fmla="*/ 32745 w 32744"/>
                  <a:gd name="connsiteY4" fmla="*/ 60399 h 60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4" h="60399">
                    <a:moveTo>
                      <a:pt x="32745" y="60399"/>
                    </a:moveTo>
                    <a:lnTo>
                      <a:pt x="0" y="43958"/>
                    </a:lnTo>
                    <a:lnTo>
                      <a:pt x="0" y="0"/>
                    </a:lnTo>
                    <a:lnTo>
                      <a:pt x="32745" y="16441"/>
                    </a:lnTo>
                    <a:lnTo>
                      <a:pt x="32745" y="60399"/>
                    </a:lnTo>
                    <a:close/>
                  </a:path>
                </a:pathLst>
              </a:custGeom>
              <a:solidFill>
                <a:srgbClr val="E4948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94" name="Freeform: Shape 9555">
                <a:extLst>
                  <a:ext uri="{FF2B5EF4-FFF2-40B4-BE49-F238E27FC236}">
                    <a16:creationId xmlns:a16="http://schemas.microsoft.com/office/drawing/2014/main" id="{51435F11-4C6E-36FF-365E-64577D4E6AFB}"/>
                  </a:ext>
                </a:extLst>
              </p:cNvPr>
              <p:cNvSpPr/>
              <p:nvPr/>
            </p:nvSpPr>
            <p:spPr>
              <a:xfrm flipH="1">
                <a:off x="8188763" y="7288225"/>
                <a:ext cx="85061" cy="118710"/>
              </a:xfrm>
              <a:custGeom>
                <a:avLst/>
                <a:gdLst>
                  <a:gd name="connsiteX0" fmla="*/ 25935 w 25934"/>
                  <a:gd name="connsiteY0" fmla="*/ 32882 h 32882"/>
                  <a:gd name="connsiteX1" fmla="*/ 0 w 25934"/>
                  <a:gd name="connsiteY1" fmla="*/ 19950 h 32882"/>
                  <a:gd name="connsiteX2" fmla="*/ 0 w 25934"/>
                  <a:gd name="connsiteY2" fmla="*/ 0 h 32882"/>
                  <a:gd name="connsiteX3" fmla="*/ 25935 w 25934"/>
                  <a:gd name="connsiteY3" fmla="*/ 13002 h 32882"/>
                  <a:gd name="connsiteX4" fmla="*/ 25935 w 25934"/>
                  <a:gd name="connsiteY4" fmla="*/ 32882 h 3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4" h="32882">
                    <a:moveTo>
                      <a:pt x="25935" y="32882"/>
                    </a:moveTo>
                    <a:lnTo>
                      <a:pt x="0" y="19950"/>
                    </a:lnTo>
                    <a:lnTo>
                      <a:pt x="0" y="0"/>
                    </a:lnTo>
                    <a:lnTo>
                      <a:pt x="25935" y="13002"/>
                    </a:lnTo>
                    <a:lnTo>
                      <a:pt x="25935" y="32882"/>
                    </a:lnTo>
                    <a:close/>
                  </a:path>
                </a:pathLst>
              </a:custGeom>
              <a:solidFill>
                <a:srgbClr val="AB6F6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95" name="Freeform: Shape 9556">
                <a:extLst>
                  <a:ext uri="{FF2B5EF4-FFF2-40B4-BE49-F238E27FC236}">
                    <a16:creationId xmlns:a16="http://schemas.microsoft.com/office/drawing/2014/main" id="{B3EE0989-4748-9985-84AC-0495036E52D4}"/>
                  </a:ext>
                </a:extLst>
              </p:cNvPr>
              <p:cNvSpPr/>
              <p:nvPr/>
            </p:nvSpPr>
            <p:spPr>
              <a:xfrm flipH="1">
                <a:off x="8023150" y="7344353"/>
                <a:ext cx="128833" cy="70777"/>
              </a:xfrm>
              <a:custGeom>
                <a:avLst/>
                <a:gdLst>
                  <a:gd name="connsiteX0" fmla="*/ 28617 w 39279"/>
                  <a:gd name="connsiteY0" fmla="*/ 19606 h 19605"/>
                  <a:gd name="connsiteX1" fmla="*/ 0 w 39279"/>
                  <a:gd name="connsiteY1" fmla="*/ 5366 h 19605"/>
                  <a:gd name="connsiteX2" fmla="*/ 10731 w 39279"/>
                  <a:gd name="connsiteY2" fmla="*/ 0 h 19605"/>
                  <a:gd name="connsiteX3" fmla="*/ 39280 w 39279"/>
                  <a:gd name="connsiteY3" fmla="*/ 14309 h 19605"/>
                  <a:gd name="connsiteX4" fmla="*/ 28617 w 39279"/>
                  <a:gd name="connsiteY4" fmla="*/ 19606 h 19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9" h="19605">
                    <a:moveTo>
                      <a:pt x="28617" y="19606"/>
                    </a:moveTo>
                    <a:lnTo>
                      <a:pt x="0" y="5366"/>
                    </a:lnTo>
                    <a:lnTo>
                      <a:pt x="10731" y="0"/>
                    </a:lnTo>
                    <a:lnTo>
                      <a:pt x="39280" y="14309"/>
                    </a:lnTo>
                    <a:lnTo>
                      <a:pt x="28617" y="19606"/>
                    </a:lnTo>
                    <a:close/>
                  </a:path>
                </a:pathLst>
              </a:custGeom>
              <a:solidFill>
                <a:srgbClr val="D4EDE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96" name="Freeform: Shape 9557">
                <a:extLst>
                  <a:ext uri="{FF2B5EF4-FFF2-40B4-BE49-F238E27FC236}">
                    <a16:creationId xmlns:a16="http://schemas.microsoft.com/office/drawing/2014/main" id="{18F64251-F588-5143-63C1-1A888C621D66}"/>
                  </a:ext>
                </a:extLst>
              </p:cNvPr>
              <p:cNvSpPr/>
              <p:nvPr/>
            </p:nvSpPr>
            <p:spPr>
              <a:xfrm flipH="1">
                <a:off x="8023150" y="7396011"/>
                <a:ext cx="34971" cy="157451"/>
              </a:xfrm>
              <a:custGeom>
                <a:avLst/>
                <a:gdLst>
                  <a:gd name="connsiteX0" fmla="*/ 10663 w 10662"/>
                  <a:gd name="connsiteY0" fmla="*/ 38317 h 43613"/>
                  <a:gd name="connsiteX1" fmla="*/ 0 w 10662"/>
                  <a:gd name="connsiteY1" fmla="*/ 43614 h 43613"/>
                  <a:gd name="connsiteX2" fmla="*/ 0 w 10662"/>
                  <a:gd name="connsiteY2" fmla="*/ 5366 h 43613"/>
                  <a:gd name="connsiteX3" fmla="*/ 10663 w 10662"/>
                  <a:gd name="connsiteY3" fmla="*/ 0 h 43613"/>
                  <a:gd name="connsiteX4" fmla="*/ 10663 w 10662"/>
                  <a:gd name="connsiteY4" fmla="*/ 38317 h 43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2" h="43613">
                    <a:moveTo>
                      <a:pt x="10663" y="38317"/>
                    </a:moveTo>
                    <a:lnTo>
                      <a:pt x="0" y="43614"/>
                    </a:lnTo>
                    <a:lnTo>
                      <a:pt x="0" y="5366"/>
                    </a:lnTo>
                    <a:lnTo>
                      <a:pt x="10663" y="0"/>
                    </a:lnTo>
                    <a:lnTo>
                      <a:pt x="10663" y="38317"/>
                    </a:lnTo>
                    <a:close/>
                  </a:path>
                </a:pathLst>
              </a:custGeom>
              <a:solidFill>
                <a:srgbClr val="64A1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97" name="Freeform: Shape 9558">
                <a:extLst>
                  <a:ext uri="{FF2B5EF4-FFF2-40B4-BE49-F238E27FC236}">
                    <a16:creationId xmlns:a16="http://schemas.microsoft.com/office/drawing/2014/main" id="{5AAB7322-33BA-382F-3B9E-8DA0ACC39A75}"/>
                  </a:ext>
                </a:extLst>
              </p:cNvPr>
              <p:cNvSpPr/>
              <p:nvPr/>
            </p:nvSpPr>
            <p:spPr>
              <a:xfrm flipH="1">
                <a:off x="8058121" y="7363725"/>
                <a:ext cx="93862" cy="189736"/>
              </a:xfrm>
              <a:custGeom>
                <a:avLst/>
                <a:gdLst>
                  <a:gd name="connsiteX0" fmla="*/ 28617 w 28617"/>
                  <a:gd name="connsiteY0" fmla="*/ 52557 h 52556"/>
                  <a:gd name="connsiteX1" fmla="*/ 0 w 28617"/>
                  <a:gd name="connsiteY1" fmla="*/ 38317 h 52556"/>
                  <a:gd name="connsiteX2" fmla="*/ 0 w 28617"/>
                  <a:gd name="connsiteY2" fmla="*/ 0 h 52556"/>
                  <a:gd name="connsiteX3" fmla="*/ 28617 w 28617"/>
                  <a:gd name="connsiteY3" fmla="*/ 14309 h 52556"/>
                  <a:gd name="connsiteX4" fmla="*/ 28617 w 28617"/>
                  <a:gd name="connsiteY4" fmla="*/ 52557 h 5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7" h="52556">
                    <a:moveTo>
                      <a:pt x="28617" y="52557"/>
                    </a:moveTo>
                    <a:lnTo>
                      <a:pt x="0" y="38317"/>
                    </a:lnTo>
                    <a:lnTo>
                      <a:pt x="0" y="0"/>
                    </a:lnTo>
                    <a:lnTo>
                      <a:pt x="28617" y="14309"/>
                    </a:lnTo>
                    <a:lnTo>
                      <a:pt x="28617" y="52557"/>
                    </a:lnTo>
                    <a:close/>
                  </a:path>
                </a:pathLst>
              </a:custGeom>
              <a:solidFill>
                <a:srgbClr val="79C1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98" name="Freeform: Shape 9559">
                <a:extLst>
                  <a:ext uri="{FF2B5EF4-FFF2-40B4-BE49-F238E27FC236}">
                    <a16:creationId xmlns:a16="http://schemas.microsoft.com/office/drawing/2014/main" id="{D8453598-EDD2-8A9A-88D2-9785DC12E68A}"/>
                  </a:ext>
                </a:extLst>
              </p:cNvPr>
              <p:cNvSpPr/>
              <p:nvPr/>
            </p:nvSpPr>
            <p:spPr>
              <a:xfrm flipH="1">
                <a:off x="8068501" y="7383343"/>
                <a:ext cx="74005" cy="103313"/>
              </a:xfrm>
              <a:custGeom>
                <a:avLst/>
                <a:gdLst>
                  <a:gd name="connsiteX0" fmla="*/ 22564 w 22563"/>
                  <a:gd name="connsiteY0" fmla="*/ 28617 h 28617"/>
                  <a:gd name="connsiteX1" fmla="*/ 0 w 22563"/>
                  <a:gd name="connsiteY1" fmla="*/ 17336 h 28617"/>
                  <a:gd name="connsiteX2" fmla="*/ 0 w 22563"/>
                  <a:gd name="connsiteY2" fmla="*/ 0 h 28617"/>
                  <a:gd name="connsiteX3" fmla="*/ 22564 w 22563"/>
                  <a:gd name="connsiteY3" fmla="*/ 11282 h 28617"/>
                  <a:gd name="connsiteX4" fmla="*/ 22564 w 22563"/>
                  <a:gd name="connsiteY4" fmla="*/ 28617 h 2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3" h="28617">
                    <a:moveTo>
                      <a:pt x="22564" y="28617"/>
                    </a:moveTo>
                    <a:lnTo>
                      <a:pt x="0" y="17336"/>
                    </a:lnTo>
                    <a:lnTo>
                      <a:pt x="0" y="0"/>
                    </a:lnTo>
                    <a:lnTo>
                      <a:pt x="22564" y="11282"/>
                    </a:lnTo>
                    <a:lnTo>
                      <a:pt x="22564" y="28617"/>
                    </a:lnTo>
                    <a:close/>
                  </a:path>
                </a:pathLst>
              </a:custGeom>
              <a:solidFill>
                <a:srgbClr val="64A1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99" name="Freeform: Shape 9560">
                <a:extLst>
                  <a:ext uri="{FF2B5EF4-FFF2-40B4-BE49-F238E27FC236}">
                    <a16:creationId xmlns:a16="http://schemas.microsoft.com/office/drawing/2014/main" id="{8D499B3E-AAF6-EAC2-25B5-59AF05D132A4}"/>
                  </a:ext>
                </a:extLst>
              </p:cNvPr>
              <p:cNvSpPr/>
              <p:nvPr/>
            </p:nvSpPr>
            <p:spPr>
              <a:xfrm flipH="1">
                <a:off x="7922744" y="7405697"/>
                <a:ext cx="128833" cy="71026"/>
              </a:xfrm>
              <a:custGeom>
                <a:avLst/>
                <a:gdLst>
                  <a:gd name="connsiteX0" fmla="*/ 28617 w 39279"/>
                  <a:gd name="connsiteY0" fmla="*/ 19674 h 19674"/>
                  <a:gd name="connsiteX1" fmla="*/ 0 w 39279"/>
                  <a:gd name="connsiteY1" fmla="*/ 5366 h 19674"/>
                  <a:gd name="connsiteX2" fmla="*/ 10731 w 39279"/>
                  <a:gd name="connsiteY2" fmla="*/ 0 h 19674"/>
                  <a:gd name="connsiteX3" fmla="*/ 39280 w 39279"/>
                  <a:gd name="connsiteY3" fmla="*/ 14309 h 19674"/>
                  <a:gd name="connsiteX4" fmla="*/ 28617 w 39279"/>
                  <a:gd name="connsiteY4" fmla="*/ 19674 h 1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9" h="19674">
                    <a:moveTo>
                      <a:pt x="28617" y="19674"/>
                    </a:moveTo>
                    <a:lnTo>
                      <a:pt x="0" y="5366"/>
                    </a:lnTo>
                    <a:lnTo>
                      <a:pt x="10731" y="0"/>
                    </a:lnTo>
                    <a:lnTo>
                      <a:pt x="39280" y="14309"/>
                    </a:lnTo>
                    <a:lnTo>
                      <a:pt x="28617" y="19674"/>
                    </a:lnTo>
                    <a:close/>
                  </a:path>
                </a:pathLst>
              </a:custGeom>
              <a:solidFill>
                <a:srgbClr val="EBD0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00" name="Freeform: Shape 9561">
                <a:extLst>
                  <a:ext uri="{FF2B5EF4-FFF2-40B4-BE49-F238E27FC236}">
                    <a16:creationId xmlns:a16="http://schemas.microsoft.com/office/drawing/2014/main" id="{1122F6B5-ECFE-2805-F71D-F2FF22242BD2}"/>
                  </a:ext>
                </a:extLst>
              </p:cNvPr>
              <p:cNvSpPr/>
              <p:nvPr/>
            </p:nvSpPr>
            <p:spPr>
              <a:xfrm flipH="1">
                <a:off x="7922741" y="7457600"/>
                <a:ext cx="34971" cy="157451"/>
              </a:xfrm>
              <a:custGeom>
                <a:avLst/>
                <a:gdLst>
                  <a:gd name="connsiteX0" fmla="*/ 10663 w 10662"/>
                  <a:gd name="connsiteY0" fmla="*/ 38248 h 43613"/>
                  <a:gd name="connsiteX1" fmla="*/ 0 w 10662"/>
                  <a:gd name="connsiteY1" fmla="*/ 43614 h 43613"/>
                  <a:gd name="connsiteX2" fmla="*/ 0 w 10662"/>
                  <a:gd name="connsiteY2" fmla="*/ 5297 h 43613"/>
                  <a:gd name="connsiteX3" fmla="*/ 10663 w 10662"/>
                  <a:gd name="connsiteY3" fmla="*/ 0 h 43613"/>
                  <a:gd name="connsiteX4" fmla="*/ 10663 w 10662"/>
                  <a:gd name="connsiteY4" fmla="*/ 38248 h 43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2" h="43613">
                    <a:moveTo>
                      <a:pt x="10663" y="38248"/>
                    </a:moveTo>
                    <a:lnTo>
                      <a:pt x="0" y="43614"/>
                    </a:lnTo>
                    <a:lnTo>
                      <a:pt x="0" y="5297"/>
                    </a:lnTo>
                    <a:lnTo>
                      <a:pt x="10663" y="0"/>
                    </a:lnTo>
                    <a:lnTo>
                      <a:pt x="10663" y="38248"/>
                    </a:lnTo>
                    <a:close/>
                  </a:path>
                </a:pathLst>
              </a:custGeom>
              <a:solidFill>
                <a:srgbClr val="844F6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01" name="Freeform: Shape 9562">
                <a:extLst>
                  <a:ext uri="{FF2B5EF4-FFF2-40B4-BE49-F238E27FC236}">
                    <a16:creationId xmlns:a16="http://schemas.microsoft.com/office/drawing/2014/main" id="{54550FEF-D747-D97A-A037-75D7E726C2B0}"/>
                  </a:ext>
                </a:extLst>
              </p:cNvPr>
              <p:cNvSpPr/>
              <p:nvPr/>
            </p:nvSpPr>
            <p:spPr>
              <a:xfrm flipH="1">
                <a:off x="7957715" y="7425315"/>
                <a:ext cx="93862" cy="189736"/>
              </a:xfrm>
              <a:custGeom>
                <a:avLst/>
                <a:gdLst>
                  <a:gd name="connsiteX0" fmla="*/ 28617 w 28617"/>
                  <a:gd name="connsiteY0" fmla="*/ 52557 h 52556"/>
                  <a:gd name="connsiteX1" fmla="*/ 0 w 28617"/>
                  <a:gd name="connsiteY1" fmla="*/ 38248 h 52556"/>
                  <a:gd name="connsiteX2" fmla="*/ 0 w 28617"/>
                  <a:gd name="connsiteY2" fmla="*/ 0 h 52556"/>
                  <a:gd name="connsiteX3" fmla="*/ 28617 w 28617"/>
                  <a:gd name="connsiteY3" fmla="*/ 14240 h 52556"/>
                  <a:gd name="connsiteX4" fmla="*/ 28617 w 28617"/>
                  <a:gd name="connsiteY4" fmla="*/ 52557 h 5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7" h="52556">
                    <a:moveTo>
                      <a:pt x="28617" y="52557"/>
                    </a:moveTo>
                    <a:lnTo>
                      <a:pt x="0" y="38248"/>
                    </a:lnTo>
                    <a:lnTo>
                      <a:pt x="0" y="0"/>
                    </a:lnTo>
                    <a:lnTo>
                      <a:pt x="28617" y="14240"/>
                    </a:lnTo>
                    <a:lnTo>
                      <a:pt x="28617" y="52557"/>
                    </a:lnTo>
                    <a:close/>
                  </a:path>
                </a:pathLst>
              </a:custGeom>
              <a:solidFill>
                <a:srgbClr val="C2787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02" name="Freeform: Shape 9563">
                <a:extLst>
                  <a:ext uri="{FF2B5EF4-FFF2-40B4-BE49-F238E27FC236}">
                    <a16:creationId xmlns:a16="http://schemas.microsoft.com/office/drawing/2014/main" id="{5F7902A7-5F55-B4D3-85C5-37E416453EC9}"/>
                  </a:ext>
                </a:extLst>
              </p:cNvPr>
              <p:cNvSpPr/>
              <p:nvPr/>
            </p:nvSpPr>
            <p:spPr>
              <a:xfrm flipH="1">
                <a:off x="7968093" y="7444687"/>
                <a:ext cx="74005" cy="103313"/>
              </a:xfrm>
              <a:custGeom>
                <a:avLst/>
                <a:gdLst>
                  <a:gd name="connsiteX0" fmla="*/ 22564 w 22563"/>
                  <a:gd name="connsiteY0" fmla="*/ 28617 h 28617"/>
                  <a:gd name="connsiteX1" fmla="*/ 0 w 22563"/>
                  <a:gd name="connsiteY1" fmla="*/ 17336 h 28617"/>
                  <a:gd name="connsiteX2" fmla="*/ 0 w 22563"/>
                  <a:gd name="connsiteY2" fmla="*/ 0 h 28617"/>
                  <a:gd name="connsiteX3" fmla="*/ 22564 w 22563"/>
                  <a:gd name="connsiteY3" fmla="*/ 11282 h 28617"/>
                  <a:gd name="connsiteX4" fmla="*/ 22564 w 22563"/>
                  <a:gd name="connsiteY4" fmla="*/ 28617 h 2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3" h="28617">
                    <a:moveTo>
                      <a:pt x="22564" y="28617"/>
                    </a:moveTo>
                    <a:lnTo>
                      <a:pt x="0" y="17336"/>
                    </a:lnTo>
                    <a:lnTo>
                      <a:pt x="0" y="0"/>
                    </a:lnTo>
                    <a:lnTo>
                      <a:pt x="22564" y="11282"/>
                    </a:lnTo>
                    <a:lnTo>
                      <a:pt x="22564" y="28617"/>
                    </a:lnTo>
                    <a:close/>
                  </a:path>
                </a:pathLst>
              </a:custGeom>
              <a:solidFill>
                <a:srgbClr val="844F6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03" name="Freeform: Shape 9564">
                <a:extLst>
                  <a:ext uri="{FF2B5EF4-FFF2-40B4-BE49-F238E27FC236}">
                    <a16:creationId xmlns:a16="http://schemas.microsoft.com/office/drawing/2014/main" id="{17819D78-DD06-F4C0-1A8C-0BEE0F3A8FA2}"/>
                  </a:ext>
                </a:extLst>
              </p:cNvPr>
              <p:cNvSpPr/>
              <p:nvPr/>
            </p:nvSpPr>
            <p:spPr>
              <a:xfrm flipH="1">
                <a:off x="7796161" y="7486908"/>
                <a:ext cx="119583" cy="65810"/>
              </a:xfrm>
              <a:custGeom>
                <a:avLst/>
                <a:gdLst>
                  <a:gd name="connsiteX0" fmla="*/ 26553 w 36459"/>
                  <a:gd name="connsiteY0" fmla="*/ 18230 h 18229"/>
                  <a:gd name="connsiteX1" fmla="*/ 0 w 36459"/>
                  <a:gd name="connsiteY1" fmla="*/ 4953 h 18229"/>
                  <a:gd name="connsiteX2" fmla="*/ 9906 w 36459"/>
                  <a:gd name="connsiteY2" fmla="*/ 0 h 18229"/>
                  <a:gd name="connsiteX3" fmla="*/ 36460 w 36459"/>
                  <a:gd name="connsiteY3" fmla="*/ 13277 h 18229"/>
                  <a:gd name="connsiteX4" fmla="*/ 26553 w 36459"/>
                  <a:gd name="connsiteY4" fmla="*/ 18230 h 18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59" h="18229">
                    <a:moveTo>
                      <a:pt x="26553" y="18230"/>
                    </a:moveTo>
                    <a:lnTo>
                      <a:pt x="0" y="4953"/>
                    </a:lnTo>
                    <a:lnTo>
                      <a:pt x="9906" y="0"/>
                    </a:lnTo>
                    <a:lnTo>
                      <a:pt x="36460" y="13277"/>
                    </a:lnTo>
                    <a:lnTo>
                      <a:pt x="26553" y="18230"/>
                    </a:lnTo>
                    <a:close/>
                  </a:path>
                </a:pathLst>
              </a:custGeom>
              <a:solidFill>
                <a:srgbClr val="FEECE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04" name="Freeform: Shape 9565">
                <a:extLst>
                  <a:ext uri="{FF2B5EF4-FFF2-40B4-BE49-F238E27FC236}">
                    <a16:creationId xmlns:a16="http://schemas.microsoft.com/office/drawing/2014/main" id="{A7CFF08E-79BF-15D6-D3A9-B8624B50F790}"/>
                  </a:ext>
                </a:extLst>
              </p:cNvPr>
              <p:cNvSpPr/>
              <p:nvPr/>
            </p:nvSpPr>
            <p:spPr>
              <a:xfrm flipH="1">
                <a:off x="7796158" y="7534837"/>
                <a:ext cx="32491" cy="146526"/>
              </a:xfrm>
              <a:custGeom>
                <a:avLst/>
                <a:gdLst>
                  <a:gd name="connsiteX0" fmla="*/ 9906 w 9906"/>
                  <a:gd name="connsiteY0" fmla="*/ 35565 h 40587"/>
                  <a:gd name="connsiteX1" fmla="*/ 0 w 9906"/>
                  <a:gd name="connsiteY1" fmla="*/ 40587 h 40587"/>
                  <a:gd name="connsiteX2" fmla="*/ 0 w 9906"/>
                  <a:gd name="connsiteY2" fmla="*/ 4953 h 40587"/>
                  <a:gd name="connsiteX3" fmla="*/ 9906 w 9906"/>
                  <a:gd name="connsiteY3" fmla="*/ 0 h 40587"/>
                  <a:gd name="connsiteX4" fmla="*/ 9906 w 9906"/>
                  <a:gd name="connsiteY4" fmla="*/ 35565 h 4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 h="40587">
                    <a:moveTo>
                      <a:pt x="9906" y="35565"/>
                    </a:moveTo>
                    <a:lnTo>
                      <a:pt x="0" y="40587"/>
                    </a:lnTo>
                    <a:lnTo>
                      <a:pt x="0" y="4953"/>
                    </a:lnTo>
                    <a:lnTo>
                      <a:pt x="9906" y="0"/>
                    </a:lnTo>
                    <a:lnTo>
                      <a:pt x="9906" y="35565"/>
                    </a:lnTo>
                    <a:close/>
                  </a:path>
                </a:pathLst>
              </a:custGeom>
              <a:solidFill>
                <a:srgbClr val="AB836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05" name="Freeform: Shape 9566">
                <a:extLst>
                  <a:ext uri="{FF2B5EF4-FFF2-40B4-BE49-F238E27FC236}">
                    <a16:creationId xmlns:a16="http://schemas.microsoft.com/office/drawing/2014/main" id="{05E1564D-8BD5-7968-9A5E-B65F40CAE2A2}"/>
                  </a:ext>
                </a:extLst>
              </p:cNvPr>
              <p:cNvSpPr/>
              <p:nvPr/>
            </p:nvSpPr>
            <p:spPr>
              <a:xfrm flipH="1">
                <a:off x="7828652" y="7504790"/>
                <a:ext cx="87092" cy="176574"/>
              </a:xfrm>
              <a:custGeom>
                <a:avLst/>
                <a:gdLst>
                  <a:gd name="connsiteX0" fmla="*/ 26553 w 26553"/>
                  <a:gd name="connsiteY0" fmla="*/ 48911 h 48910"/>
                  <a:gd name="connsiteX1" fmla="*/ 0 w 26553"/>
                  <a:gd name="connsiteY1" fmla="*/ 35634 h 48910"/>
                  <a:gd name="connsiteX2" fmla="*/ 0 w 26553"/>
                  <a:gd name="connsiteY2" fmla="*/ 0 h 48910"/>
                  <a:gd name="connsiteX3" fmla="*/ 26553 w 26553"/>
                  <a:gd name="connsiteY3" fmla="*/ 13277 h 48910"/>
                  <a:gd name="connsiteX4" fmla="*/ 26553 w 26553"/>
                  <a:gd name="connsiteY4" fmla="*/ 48911 h 4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3" h="48910">
                    <a:moveTo>
                      <a:pt x="26553" y="48911"/>
                    </a:moveTo>
                    <a:lnTo>
                      <a:pt x="0" y="35634"/>
                    </a:lnTo>
                    <a:lnTo>
                      <a:pt x="0" y="0"/>
                    </a:lnTo>
                    <a:lnTo>
                      <a:pt x="26553" y="13277"/>
                    </a:lnTo>
                    <a:lnTo>
                      <a:pt x="26553" y="48911"/>
                    </a:lnTo>
                    <a:close/>
                  </a:path>
                </a:pathLst>
              </a:custGeom>
              <a:solidFill>
                <a:srgbClr val="E3AC8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06" name="Freeform: Shape 9567">
                <a:extLst>
                  <a:ext uri="{FF2B5EF4-FFF2-40B4-BE49-F238E27FC236}">
                    <a16:creationId xmlns:a16="http://schemas.microsoft.com/office/drawing/2014/main" id="{3E81D2D5-DD84-3424-ADE7-86E76E7A1294}"/>
                  </a:ext>
                </a:extLst>
              </p:cNvPr>
              <p:cNvSpPr/>
              <p:nvPr/>
            </p:nvSpPr>
            <p:spPr>
              <a:xfrm flipH="1">
                <a:off x="7838355" y="7522916"/>
                <a:ext cx="68816" cy="96110"/>
              </a:xfrm>
              <a:custGeom>
                <a:avLst/>
                <a:gdLst>
                  <a:gd name="connsiteX0" fmla="*/ 20982 w 20981"/>
                  <a:gd name="connsiteY0" fmla="*/ 26622 h 26622"/>
                  <a:gd name="connsiteX1" fmla="*/ 0 w 20981"/>
                  <a:gd name="connsiteY1" fmla="*/ 16097 h 26622"/>
                  <a:gd name="connsiteX2" fmla="*/ 0 w 20981"/>
                  <a:gd name="connsiteY2" fmla="*/ 0 h 26622"/>
                  <a:gd name="connsiteX3" fmla="*/ 20982 w 20981"/>
                  <a:gd name="connsiteY3" fmla="*/ 10525 h 26622"/>
                  <a:gd name="connsiteX4" fmla="*/ 20982 w 20981"/>
                  <a:gd name="connsiteY4" fmla="*/ 26622 h 26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1" h="26622">
                    <a:moveTo>
                      <a:pt x="20982" y="26622"/>
                    </a:moveTo>
                    <a:lnTo>
                      <a:pt x="0" y="16097"/>
                    </a:lnTo>
                    <a:lnTo>
                      <a:pt x="0" y="0"/>
                    </a:lnTo>
                    <a:lnTo>
                      <a:pt x="20982" y="10525"/>
                    </a:lnTo>
                    <a:lnTo>
                      <a:pt x="20982" y="26622"/>
                    </a:lnTo>
                    <a:close/>
                  </a:path>
                </a:pathLst>
              </a:custGeom>
              <a:solidFill>
                <a:srgbClr val="AB836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07" name="Freeform: Shape 9568">
                <a:extLst>
                  <a:ext uri="{FF2B5EF4-FFF2-40B4-BE49-F238E27FC236}">
                    <a16:creationId xmlns:a16="http://schemas.microsoft.com/office/drawing/2014/main" id="{80A61A76-F5A8-AEA4-2E74-CA99F30D7818}"/>
                  </a:ext>
                </a:extLst>
              </p:cNvPr>
              <p:cNvSpPr/>
              <p:nvPr/>
            </p:nvSpPr>
            <p:spPr>
              <a:xfrm flipH="1">
                <a:off x="7645212" y="7541545"/>
                <a:ext cx="142599" cy="78478"/>
              </a:xfrm>
              <a:custGeom>
                <a:avLst/>
                <a:gdLst>
                  <a:gd name="connsiteX0" fmla="*/ 31644 w 43476"/>
                  <a:gd name="connsiteY0" fmla="*/ 21738 h 21738"/>
                  <a:gd name="connsiteX1" fmla="*/ 0 w 43476"/>
                  <a:gd name="connsiteY1" fmla="*/ 5916 h 21738"/>
                  <a:gd name="connsiteX2" fmla="*/ 11832 w 43476"/>
                  <a:gd name="connsiteY2" fmla="*/ 0 h 21738"/>
                  <a:gd name="connsiteX3" fmla="*/ 43476 w 43476"/>
                  <a:gd name="connsiteY3" fmla="*/ 15822 h 21738"/>
                  <a:gd name="connsiteX4" fmla="*/ 31644 w 43476"/>
                  <a:gd name="connsiteY4" fmla="*/ 21738 h 2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76" h="21738">
                    <a:moveTo>
                      <a:pt x="31644" y="21738"/>
                    </a:moveTo>
                    <a:lnTo>
                      <a:pt x="0" y="5916"/>
                    </a:lnTo>
                    <a:lnTo>
                      <a:pt x="11832" y="0"/>
                    </a:lnTo>
                    <a:lnTo>
                      <a:pt x="43476" y="15822"/>
                    </a:lnTo>
                    <a:lnTo>
                      <a:pt x="31644" y="21738"/>
                    </a:lnTo>
                    <a:close/>
                  </a:path>
                </a:pathLst>
              </a:custGeom>
              <a:solidFill>
                <a:srgbClr val="D4EDE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08" name="Freeform: Shape 9569">
                <a:extLst>
                  <a:ext uri="{FF2B5EF4-FFF2-40B4-BE49-F238E27FC236}">
                    <a16:creationId xmlns:a16="http://schemas.microsoft.com/office/drawing/2014/main" id="{06A01771-633A-98A5-B42E-6DF8656EA06B}"/>
                  </a:ext>
                </a:extLst>
              </p:cNvPr>
              <p:cNvSpPr/>
              <p:nvPr/>
            </p:nvSpPr>
            <p:spPr>
              <a:xfrm flipH="1">
                <a:off x="7645212" y="7598913"/>
                <a:ext cx="38809" cy="174339"/>
              </a:xfrm>
              <a:custGeom>
                <a:avLst/>
                <a:gdLst>
                  <a:gd name="connsiteX0" fmla="*/ 11832 w 11832"/>
                  <a:gd name="connsiteY0" fmla="*/ 42376 h 48291"/>
                  <a:gd name="connsiteX1" fmla="*/ 0 w 11832"/>
                  <a:gd name="connsiteY1" fmla="*/ 48292 h 48291"/>
                  <a:gd name="connsiteX2" fmla="*/ 0 w 11832"/>
                  <a:gd name="connsiteY2" fmla="*/ 5916 h 48291"/>
                  <a:gd name="connsiteX3" fmla="*/ 11832 w 11832"/>
                  <a:gd name="connsiteY3" fmla="*/ 0 h 48291"/>
                  <a:gd name="connsiteX4" fmla="*/ 11832 w 11832"/>
                  <a:gd name="connsiteY4" fmla="*/ 42376 h 48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2" h="48291">
                    <a:moveTo>
                      <a:pt x="11832" y="42376"/>
                    </a:moveTo>
                    <a:lnTo>
                      <a:pt x="0" y="48292"/>
                    </a:lnTo>
                    <a:lnTo>
                      <a:pt x="0" y="5916"/>
                    </a:lnTo>
                    <a:lnTo>
                      <a:pt x="11832" y="0"/>
                    </a:lnTo>
                    <a:lnTo>
                      <a:pt x="11832" y="42376"/>
                    </a:lnTo>
                    <a:close/>
                  </a:path>
                </a:pathLst>
              </a:custGeom>
              <a:solidFill>
                <a:srgbClr val="64A1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09" name="Freeform: Shape 9570">
                <a:extLst>
                  <a:ext uri="{FF2B5EF4-FFF2-40B4-BE49-F238E27FC236}">
                    <a16:creationId xmlns:a16="http://schemas.microsoft.com/office/drawing/2014/main" id="{FA0139D7-2A90-9A7C-0C7B-7C9A5CE8EE79}"/>
                  </a:ext>
                </a:extLst>
              </p:cNvPr>
              <p:cNvSpPr/>
              <p:nvPr/>
            </p:nvSpPr>
            <p:spPr>
              <a:xfrm flipH="1">
                <a:off x="7684020" y="7562902"/>
                <a:ext cx="103791" cy="210351"/>
              </a:xfrm>
              <a:custGeom>
                <a:avLst/>
                <a:gdLst>
                  <a:gd name="connsiteX0" fmla="*/ 31644 w 31644"/>
                  <a:gd name="connsiteY0" fmla="*/ 58267 h 58266"/>
                  <a:gd name="connsiteX1" fmla="*/ 0 w 31644"/>
                  <a:gd name="connsiteY1" fmla="*/ 42444 h 58266"/>
                  <a:gd name="connsiteX2" fmla="*/ 0 w 31644"/>
                  <a:gd name="connsiteY2" fmla="*/ 0 h 58266"/>
                  <a:gd name="connsiteX3" fmla="*/ 31644 w 31644"/>
                  <a:gd name="connsiteY3" fmla="*/ 15891 h 58266"/>
                  <a:gd name="connsiteX4" fmla="*/ 31644 w 31644"/>
                  <a:gd name="connsiteY4" fmla="*/ 58267 h 5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44" h="58266">
                    <a:moveTo>
                      <a:pt x="31644" y="58267"/>
                    </a:moveTo>
                    <a:lnTo>
                      <a:pt x="0" y="42444"/>
                    </a:lnTo>
                    <a:lnTo>
                      <a:pt x="0" y="0"/>
                    </a:lnTo>
                    <a:lnTo>
                      <a:pt x="31644" y="15891"/>
                    </a:lnTo>
                    <a:lnTo>
                      <a:pt x="31644" y="58267"/>
                    </a:lnTo>
                    <a:close/>
                  </a:path>
                </a:pathLst>
              </a:custGeom>
              <a:solidFill>
                <a:srgbClr val="79C1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10" name="Freeform: Shape 9571">
                <a:extLst>
                  <a:ext uri="{FF2B5EF4-FFF2-40B4-BE49-F238E27FC236}">
                    <a16:creationId xmlns:a16="http://schemas.microsoft.com/office/drawing/2014/main" id="{CFFBA557-CD1B-CA5D-F441-3A677F937E51}"/>
                  </a:ext>
                </a:extLst>
              </p:cNvPr>
              <p:cNvSpPr/>
              <p:nvPr/>
            </p:nvSpPr>
            <p:spPr>
              <a:xfrm flipH="1">
                <a:off x="7695527" y="7584509"/>
                <a:ext cx="82129" cy="114485"/>
              </a:xfrm>
              <a:custGeom>
                <a:avLst/>
                <a:gdLst>
                  <a:gd name="connsiteX0" fmla="*/ 25040 w 25040"/>
                  <a:gd name="connsiteY0" fmla="*/ 31713 h 31712"/>
                  <a:gd name="connsiteX1" fmla="*/ 0 w 25040"/>
                  <a:gd name="connsiteY1" fmla="*/ 19262 h 31712"/>
                  <a:gd name="connsiteX2" fmla="*/ 0 w 25040"/>
                  <a:gd name="connsiteY2" fmla="*/ 0 h 31712"/>
                  <a:gd name="connsiteX3" fmla="*/ 25040 w 25040"/>
                  <a:gd name="connsiteY3" fmla="*/ 12520 h 31712"/>
                  <a:gd name="connsiteX4" fmla="*/ 25040 w 25040"/>
                  <a:gd name="connsiteY4" fmla="*/ 31713 h 31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0" h="31712">
                    <a:moveTo>
                      <a:pt x="25040" y="31713"/>
                    </a:moveTo>
                    <a:lnTo>
                      <a:pt x="0" y="19262"/>
                    </a:lnTo>
                    <a:lnTo>
                      <a:pt x="0" y="0"/>
                    </a:lnTo>
                    <a:lnTo>
                      <a:pt x="25040" y="12520"/>
                    </a:lnTo>
                    <a:lnTo>
                      <a:pt x="25040" y="31713"/>
                    </a:lnTo>
                    <a:close/>
                  </a:path>
                </a:pathLst>
              </a:custGeom>
              <a:solidFill>
                <a:srgbClr val="64A1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11" name="Freeform: Shape 9572">
                <a:extLst>
                  <a:ext uri="{FF2B5EF4-FFF2-40B4-BE49-F238E27FC236}">
                    <a16:creationId xmlns:a16="http://schemas.microsoft.com/office/drawing/2014/main" id="{E3CC6473-D5EB-B1D4-4200-2B49284C55B2}"/>
                  </a:ext>
                </a:extLst>
              </p:cNvPr>
              <p:cNvSpPr/>
              <p:nvPr/>
            </p:nvSpPr>
            <p:spPr>
              <a:xfrm flipH="1">
                <a:off x="7519988" y="7769653"/>
                <a:ext cx="115070" cy="63326"/>
              </a:xfrm>
              <a:custGeom>
                <a:avLst/>
                <a:gdLst>
                  <a:gd name="connsiteX0" fmla="*/ 29924 w 35083"/>
                  <a:gd name="connsiteY0" fmla="*/ 2580 h 17541"/>
                  <a:gd name="connsiteX1" fmla="*/ 29924 w 35083"/>
                  <a:gd name="connsiteY1" fmla="*/ 14962 h 17541"/>
                  <a:gd name="connsiteX2" fmla="*/ 5159 w 35083"/>
                  <a:gd name="connsiteY2" fmla="*/ 14962 h 17541"/>
                  <a:gd name="connsiteX3" fmla="*/ 5159 w 35083"/>
                  <a:gd name="connsiteY3" fmla="*/ 2580 h 17541"/>
                  <a:gd name="connsiteX4" fmla="*/ 29924 w 35083"/>
                  <a:gd name="connsiteY4" fmla="*/ 2580 h 1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83" h="17541">
                    <a:moveTo>
                      <a:pt x="29924" y="2580"/>
                    </a:moveTo>
                    <a:cubicBezTo>
                      <a:pt x="36804" y="6019"/>
                      <a:pt x="36804" y="11523"/>
                      <a:pt x="29924" y="14962"/>
                    </a:cubicBezTo>
                    <a:cubicBezTo>
                      <a:pt x="23045" y="18402"/>
                      <a:pt x="11970" y="18402"/>
                      <a:pt x="5159" y="14962"/>
                    </a:cubicBezTo>
                    <a:cubicBezTo>
                      <a:pt x="-1720" y="11523"/>
                      <a:pt x="-1720" y="6019"/>
                      <a:pt x="5159" y="2580"/>
                    </a:cubicBezTo>
                    <a:cubicBezTo>
                      <a:pt x="12039" y="-860"/>
                      <a:pt x="23114" y="-860"/>
                      <a:pt x="29924" y="2580"/>
                    </a:cubicBezTo>
                    <a:close/>
                  </a:path>
                </a:pathLst>
              </a:custGeom>
              <a:solidFill>
                <a:srgbClr val="010101">
                  <a:alpha val="10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12" name="Freeform: Shape 9573">
                <a:extLst>
                  <a:ext uri="{FF2B5EF4-FFF2-40B4-BE49-F238E27FC236}">
                    <a16:creationId xmlns:a16="http://schemas.microsoft.com/office/drawing/2014/main" id="{1163CE61-D78C-256D-953A-64006D2803DF}"/>
                  </a:ext>
                </a:extLst>
              </p:cNvPr>
              <p:cNvSpPr/>
              <p:nvPr/>
            </p:nvSpPr>
            <p:spPr>
              <a:xfrm flipH="1">
                <a:off x="7517278" y="7767541"/>
                <a:ext cx="113493" cy="33773"/>
              </a:xfrm>
              <a:custGeom>
                <a:avLst/>
                <a:gdLst>
                  <a:gd name="connsiteX0" fmla="*/ 0 w 34602"/>
                  <a:gd name="connsiteY0" fmla="*/ 0 h 9355"/>
                  <a:gd name="connsiteX1" fmla="*/ 3646 w 34602"/>
                  <a:gd name="connsiteY1" fmla="*/ 9356 h 9355"/>
                  <a:gd name="connsiteX2" fmla="*/ 31300 w 34602"/>
                  <a:gd name="connsiteY2" fmla="*/ 9356 h 9355"/>
                  <a:gd name="connsiteX3" fmla="*/ 34602 w 34602"/>
                  <a:gd name="connsiteY3" fmla="*/ 1032 h 9355"/>
                  <a:gd name="connsiteX4" fmla="*/ 0 w 34602"/>
                  <a:gd name="connsiteY4" fmla="*/ 0 h 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2" h="9355">
                    <a:moveTo>
                      <a:pt x="0" y="0"/>
                    </a:moveTo>
                    <a:lnTo>
                      <a:pt x="3646" y="9356"/>
                    </a:lnTo>
                    <a:lnTo>
                      <a:pt x="31300" y="9356"/>
                    </a:lnTo>
                    <a:lnTo>
                      <a:pt x="34602" y="1032"/>
                    </a:lnTo>
                    <a:lnTo>
                      <a:pt x="0" y="0"/>
                    </a:lnTo>
                    <a:close/>
                  </a:path>
                </a:pathLst>
              </a:custGeom>
              <a:solidFill>
                <a:srgbClr val="BBB6B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13" name="Freeform: Shape 9574">
                <a:extLst>
                  <a:ext uri="{FF2B5EF4-FFF2-40B4-BE49-F238E27FC236}">
                    <a16:creationId xmlns:a16="http://schemas.microsoft.com/office/drawing/2014/main" id="{7988644D-240F-B799-C210-18CDC3575446}"/>
                  </a:ext>
                </a:extLst>
              </p:cNvPr>
              <p:cNvSpPr/>
              <p:nvPr/>
            </p:nvSpPr>
            <p:spPr>
              <a:xfrm flipH="1">
                <a:off x="7546555" y="7709366"/>
                <a:ext cx="54037" cy="29676"/>
              </a:xfrm>
              <a:custGeom>
                <a:avLst/>
                <a:gdLst>
                  <a:gd name="connsiteX0" fmla="*/ 14051 w 16475"/>
                  <a:gd name="connsiteY0" fmla="*/ 1187 h 8220"/>
                  <a:gd name="connsiteX1" fmla="*/ 14051 w 16475"/>
                  <a:gd name="connsiteY1" fmla="*/ 7034 h 8220"/>
                  <a:gd name="connsiteX2" fmla="*/ 2425 w 16475"/>
                  <a:gd name="connsiteY2" fmla="*/ 7034 h 8220"/>
                  <a:gd name="connsiteX3" fmla="*/ 2425 w 16475"/>
                  <a:gd name="connsiteY3" fmla="*/ 1187 h 8220"/>
                  <a:gd name="connsiteX4" fmla="*/ 14051 w 16475"/>
                  <a:gd name="connsiteY4" fmla="*/ 1187 h 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5" h="8220">
                    <a:moveTo>
                      <a:pt x="14051" y="1187"/>
                    </a:moveTo>
                    <a:cubicBezTo>
                      <a:pt x="17284" y="2769"/>
                      <a:pt x="17284" y="5383"/>
                      <a:pt x="14051" y="7034"/>
                    </a:cubicBezTo>
                    <a:cubicBezTo>
                      <a:pt x="10818" y="8616"/>
                      <a:pt x="5658" y="8616"/>
                      <a:pt x="2425" y="7034"/>
                    </a:cubicBezTo>
                    <a:cubicBezTo>
                      <a:pt x="-808" y="5452"/>
                      <a:pt x="-808" y="2838"/>
                      <a:pt x="2425" y="1187"/>
                    </a:cubicBezTo>
                    <a:cubicBezTo>
                      <a:pt x="5658" y="-396"/>
                      <a:pt x="10818" y="-396"/>
                      <a:pt x="14051" y="1187"/>
                    </a:cubicBezTo>
                    <a:close/>
                  </a:path>
                </a:pathLst>
              </a:custGeom>
              <a:solidFill>
                <a:srgbClr val="CCC7C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14" name="Freeform: Shape 9575">
                <a:extLst>
                  <a:ext uri="{FF2B5EF4-FFF2-40B4-BE49-F238E27FC236}">
                    <a16:creationId xmlns:a16="http://schemas.microsoft.com/office/drawing/2014/main" id="{5261A264-53D5-67E6-B661-9696CF53385D}"/>
                  </a:ext>
                </a:extLst>
              </p:cNvPr>
              <p:cNvSpPr/>
              <p:nvPr/>
            </p:nvSpPr>
            <p:spPr>
              <a:xfrm flipH="1">
                <a:off x="7527433" y="7771266"/>
                <a:ext cx="92058" cy="50662"/>
              </a:xfrm>
              <a:custGeom>
                <a:avLst/>
                <a:gdLst>
                  <a:gd name="connsiteX0" fmla="*/ 28067 w 28067"/>
                  <a:gd name="connsiteY0" fmla="*/ 7017 h 14033"/>
                  <a:gd name="connsiteX1" fmla="*/ 14033 w 28067"/>
                  <a:gd name="connsiteY1" fmla="*/ 14034 h 14033"/>
                  <a:gd name="connsiteX2" fmla="*/ 0 w 28067"/>
                  <a:gd name="connsiteY2" fmla="*/ 7017 h 14033"/>
                  <a:gd name="connsiteX3" fmla="*/ 14033 w 28067"/>
                  <a:gd name="connsiteY3" fmla="*/ 0 h 14033"/>
                  <a:gd name="connsiteX4" fmla="*/ 28067 w 28067"/>
                  <a:gd name="connsiteY4" fmla="*/ 7017 h 1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67" h="14033">
                    <a:moveTo>
                      <a:pt x="28067" y="7017"/>
                    </a:moveTo>
                    <a:cubicBezTo>
                      <a:pt x="28067" y="10892"/>
                      <a:pt x="21784" y="14034"/>
                      <a:pt x="14033" y="14034"/>
                    </a:cubicBezTo>
                    <a:cubicBezTo>
                      <a:pt x="6283" y="14034"/>
                      <a:pt x="0" y="10892"/>
                      <a:pt x="0" y="7017"/>
                    </a:cubicBezTo>
                    <a:cubicBezTo>
                      <a:pt x="0" y="3142"/>
                      <a:pt x="6283" y="0"/>
                      <a:pt x="14033" y="0"/>
                    </a:cubicBezTo>
                    <a:cubicBezTo>
                      <a:pt x="21784" y="0"/>
                      <a:pt x="28067" y="3142"/>
                      <a:pt x="28067" y="7017"/>
                    </a:cubicBezTo>
                    <a:close/>
                  </a:path>
                </a:pathLst>
              </a:custGeom>
              <a:solidFill>
                <a:srgbClr val="BBB6B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15" name="Freeform: Shape 9576">
                <a:extLst>
                  <a:ext uri="{FF2B5EF4-FFF2-40B4-BE49-F238E27FC236}">
                    <a16:creationId xmlns:a16="http://schemas.microsoft.com/office/drawing/2014/main" id="{D3FD325E-9BE5-BCC0-9F75-5EB2BB93B4A4}"/>
                  </a:ext>
                </a:extLst>
              </p:cNvPr>
              <p:cNvSpPr/>
              <p:nvPr/>
            </p:nvSpPr>
            <p:spPr>
              <a:xfrm flipH="1">
                <a:off x="7515953" y="7696515"/>
                <a:ext cx="115309" cy="99710"/>
              </a:xfrm>
              <a:custGeom>
                <a:avLst/>
                <a:gdLst>
                  <a:gd name="connsiteX0" fmla="*/ 32344 w 35156"/>
                  <a:gd name="connsiteY0" fmla="*/ 14034 h 27619"/>
                  <a:gd name="connsiteX1" fmla="*/ 32344 w 35156"/>
                  <a:gd name="connsiteY1" fmla="*/ 14034 h 27619"/>
                  <a:gd name="connsiteX2" fmla="*/ 32344 w 35156"/>
                  <a:gd name="connsiteY2" fmla="*/ 14034 h 27619"/>
                  <a:gd name="connsiteX3" fmla="*/ 30762 w 35156"/>
                  <a:gd name="connsiteY3" fmla="*/ 13002 h 27619"/>
                  <a:gd name="connsiteX4" fmla="*/ 25809 w 35156"/>
                  <a:gd name="connsiteY4" fmla="*/ 7705 h 27619"/>
                  <a:gd name="connsiteX5" fmla="*/ 29111 w 35156"/>
                  <a:gd name="connsiteY5" fmla="*/ 413 h 27619"/>
                  <a:gd name="connsiteX6" fmla="*/ 5859 w 35156"/>
                  <a:gd name="connsiteY6" fmla="*/ 0 h 27619"/>
                  <a:gd name="connsiteX7" fmla="*/ 9368 w 35156"/>
                  <a:gd name="connsiteY7" fmla="*/ 7705 h 27619"/>
                  <a:gd name="connsiteX8" fmla="*/ 4277 w 35156"/>
                  <a:gd name="connsiteY8" fmla="*/ 13139 h 27619"/>
                  <a:gd name="connsiteX9" fmla="*/ 3451 w 35156"/>
                  <a:gd name="connsiteY9" fmla="*/ 13621 h 27619"/>
                  <a:gd name="connsiteX10" fmla="*/ 3245 w 35156"/>
                  <a:gd name="connsiteY10" fmla="*/ 13758 h 27619"/>
                  <a:gd name="connsiteX11" fmla="*/ 3245 w 35156"/>
                  <a:gd name="connsiteY11" fmla="*/ 13758 h 27619"/>
                  <a:gd name="connsiteX12" fmla="*/ 5171 w 35156"/>
                  <a:gd name="connsiteY12" fmla="*/ 25040 h 27619"/>
                  <a:gd name="connsiteX13" fmla="*/ 30005 w 35156"/>
                  <a:gd name="connsiteY13" fmla="*/ 25040 h 27619"/>
                  <a:gd name="connsiteX14" fmla="*/ 32344 w 35156"/>
                  <a:gd name="connsiteY14" fmla="*/ 14034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56" h="27619">
                    <a:moveTo>
                      <a:pt x="32344" y="14034"/>
                    </a:moveTo>
                    <a:lnTo>
                      <a:pt x="32344" y="14034"/>
                    </a:lnTo>
                    <a:lnTo>
                      <a:pt x="32344" y="14034"/>
                    </a:lnTo>
                    <a:cubicBezTo>
                      <a:pt x="31862" y="13690"/>
                      <a:pt x="31381" y="13346"/>
                      <a:pt x="30762" y="13002"/>
                    </a:cubicBezTo>
                    <a:cubicBezTo>
                      <a:pt x="28836" y="11695"/>
                      <a:pt x="25809" y="9356"/>
                      <a:pt x="25809" y="7705"/>
                    </a:cubicBezTo>
                    <a:cubicBezTo>
                      <a:pt x="25809" y="5297"/>
                      <a:pt x="29111" y="413"/>
                      <a:pt x="29111" y="413"/>
                    </a:cubicBezTo>
                    <a:lnTo>
                      <a:pt x="5859" y="0"/>
                    </a:lnTo>
                    <a:cubicBezTo>
                      <a:pt x="5859" y="0"/>
                      <a:pt x="9299" y="5297"/>
                      <a:pt x="9368" y="7705"/>
                    </a:cubicBezTo>
                    <a:cubicBezTo>
                      <a:pt x="9368" y="9493"/>
                      <a:pt x="5997" y="11970"/>
                      <a:pt x="4277" y="13139"/>
                    </a:cubicBezTo>
                    <a:cubicBezTo>
                      <a:pt x="4002" y="13277"/>
                      <a:pt x="3727" y="13483"/>
                      <a:pt x="3451" y="13621"/>
                    </a:cubicBezTo>
                    <a:cubicBezTo>
                      <a:pt x="3314" y="13690"/>
                      <a:pt x="3245" y="13758"/>
                      <a:pt x="3245" y="13758"/>
                    </a:cubicBezTo>
                    <a:lnTo>
                      <a:pt x="3245" y="13758"/>
                    </a:lnTo>
                    <a:cubicBezTo>
                      <a:pt x="-1639" y="17198"/>
                      <a:pt x="-1020" y="21945"/>
                      <a:pt x="5171" y="25040"/>
                    </a:cubicBezTo>
                    <a:cubicBezTo>
                      <a:pt x="12050" y="28480"/>
                      <a:pt x="23126" y="28480"/>
                      <a:pt x="30005" y="25040"/>
                    </a:cubicBezTo>
                    <a:cubicBezTo>
                      <a:pt x="35990" y="22082"/>
                      <a:pt x="36747" y="17473"/>
                      <a:pt x="32344" y="14034"/>
                    </a:cubicBezTo>
                    <a:close/>
                  </a:path>
                </a:pathLst>
              </a:custGeom>
              <a:solidFill>
                <a:srgbClr val="E6E2D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16" name="Freeform: Shape 9577">
                <a:extLst>
                  <a:ext uri="{FF2B5EF4-FFF2-40B4-BE49-F238E27FC236}">
                    <a16:creationId xmlns:a16="http://schemas.microsoft.com/office/drawing/2014/main" id="{F4C8ED55-404C-11EC-2626-9B69BFBE8684}"/>
                  </a:ext>
                </a:extLst>
              </p:cNvPr>
              <p:cNvSpPr/>
              <p:nvPr/>
            </p:nvSpPr>
            <p:spPr>
              <a:xfrm flipH="1">
                <a:off x="7534203" y="7670312"/>
                <a:ext cx="78518" cy="43210"/>
              </a:xfrm>
              <a:custGeom>
                <a:avLst/>
                <a:gdLst>
                  <a:gd name="connsiteX0" fmla="*/ 20431 w 23939"/>
                  <a:gd name="connsiteY0" fmla="*/ 1754 h 11969"/>
                  <a:gd name="connsiteX1" fmla="*/ 20431 w 23939"/>
                  <a:gd name="connsiteY1" fmla="*/ 10216 h 11969"/>
                  <a:gd name="connsiteX2" fmla="*/ 3508 w 23939"/>
                  <a:gd name="connsiteY2" fmla="*/ 10216 h 11969"/>
                  <a:gd name="connsiteX3" fmla="*/ 3508 w 23939"/>
                  <a:gd name="connsiteY3" fmla="*/ 1754 h 11969"/>
                  <a:gd name="connsiteX4" fmla="*/ 20431 w 23939"/>
                  <a:gd name="connsiteY4" fmla="*/ 1754 h 1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9" h="11969">
                    <a:moveTo>
                      <a:pt x="20431" y="1754"/>
                    </a:moveTo>
                    <a:cubicBezTo>
                      <a:pt x="25109" y="4093"/>
                      <a:pt x="25109" y="7877"/>
                      <a:pt x="20431" y="10216"/>
                    </a:cubicBezTo>
                    <a:cubicBezTo>
                      <a:pt x="15753" y="12554"/>
                      <a:pt x="8186" y="12554"/>
                      <a:pt x="3508" y="10216"/>
                    </a:cubicBezTo>
                    <a:cubicBezTo>
                      <a:pt x="-1169" y="7877"/>
                      <a:pt x="-1169" y="4093"/>
                      <a:pt x="3508" y="1754"/>
                    </a:cubicBezTo>
                    <a:cubicBezTo>
                      <a:pt x="8186" y="-585"/>
                      <a:pt x="15753" y="-585"/>
                      <a:pt x="20431" y="1754"/>
                    </a:cubicBezTo>
                    <a:close/>
                  </a:path>
                </a:pathLst>
              </a:custGeom>
              <a:solidFill>
                <a:srgbClr val="FFFBF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17" name="Freeform: Shape 9578">
                <a:extLst>
                  <a:ext uri="{FF2B5EF4-FFF2-40B4-BE49-F238E27FC236}">
                    <a16:creationId xmlns:a16="http://schemas.microsoft.com/office/drawing/2014/main" id="{8466D6B9-1E6E-CBA6-945E-BDAE4D5068B1}"/>
                  </a:ext>
                </a:extLst>
              </p:cNvPr>
              <p:cNvSpPr/>
              <p:nvPr/>
            </p:nvSpPr>
            <p:spPr>
              <a:xfrm flipH="1">
                <a:off x="7539956" y="7673478"/>
                <a:ext cx="67235" cy="36878"/>
              </a:xfrm>
              <a:custGeom>
                <a:avLst/>
                <a:gdLst>
                  <a:gd name="connsiteX0" fmla="*/ 17508 w 20499"/>
                  <a:gd name="connsiteY0" fmla="*/ 1496 h 10215"/>
                  <a:gd name="connsiteX1" fmla="*/ 17508 w 20499"/>
                  <a:gd name="connsiteY1" fmla="*/ 8719 h 10215"/>
                  <a:gd name="connsiteX2" fmla="*/ 2992 w 20499"/>
                  <a:gd name="connsiteY2" fmla="*/ 8719 h 10215"/>
                  <a:gd name="connsiteX3" fmla="*/ 2992 w 20499"/>
                  <a:gd name="connsiteY3" fmla="*/ 1496 h 10215"/>
                  <a:gd name="connsiteX4" fmla="*/ 17508 w 20499"/>
                  <a:gd name="connsiteY4" fmla="*/ 1496 h 10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9" h="10215">
                    <a:moveTo>
                      <a:pt x="17508" y="1496"/>
                    </a:moveTo>
                    <a:cubicBezTo>
                      <a:pt x="21497" y="3491"/>
                      <a:pt x="21497" y="6724"/>
                      <a:pt x="17508" y="8719"/>
                    </a:cubicBezTo>
                    <a:cubicBezTo>
                      <a:pt x="13517" y="10714"/>
                      <a:pt x="7051" y="10714"/>
                      <a:pt x="2992" y="8719"/>
                    </a:cubicBezTo>
                    <a:cubicBezTo>
                      <a:pt x="-997" y="6724"/>
                      <a:pt x="-997" y="3491"/>
                      <a:pt x="2992" y="1496"/>
                    </a:cubicBezTo>
                    <a:cubicBezTo>
                      <a:pt x="6982" y="-499"/>
                      <a:pt x="13449" y="-499"/>
                      <a:pt x="17508" y="1496"/>
                    </a:cubicBezTo>
                    <a:close/>
                  </a:path>
                </a:pathLst>
              </a:custGeom>
              <a:solidFill>
                <a:srgbClr val="AEABA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18" name="Freeform: Shape 9552">
                <a:extLst>
                  <a:ext uri="{FF2B5EF4-FFF2-40B4-BE49-F238E27FC236}">
                    <a16:creationId xmlns:a16="http://schemas.microsoft.com/office/drawing/2014/main" id="{2D15BD8C-3898-8308-3E68-218E24152076}"/>
                  </a:ext>
                </a:extLst>
              </p:cNvPr>
              <p:cNvSpPr/>
              <p:nvPr/>
            </p:nvSpPr>
            <p:spPr>
              <a:xfrm flipH="1">
                <a:off x="7210809" y="7764262"/>
                <a:ext cx="147787" cy="81456"/>
              </a:xfrm>
              <a:custGeom>
                <a:avLst/>
                <a:gdLst>
                  <a:gd name="connsiteX0" fmla="*/ 32745 w 45058"/>
                  <a:gd name="connsiteY0" fmla="*/ 22564 h 22563"/>
                  <a:gd name="connsiteX1" fmla="*/ 0 w 45058"/>
                  <a:gd name="connsiteY1" fmla="*/ 6191 h 22563"/>
                  <a:gd name="connsiteX2" fmla="*/ 12245 w 45058"/>
                  <a:gd name="connsiteY2" fmla="*/ 0 h 22563"/>
                  <a:gd name="connsiteX3" fmla="*/ 45059 w 45058"/>
                  <a:gd name="connsiteY3" fmla="*/ 16441 h 22563"/>
                  <a:gd name="connsiteX4" fmla="*/ 32745 w 45058"/>
                  <a:gd name="connsiteY4" fmla="*/ 22564 h 2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22563">
                    <a:moveTo>
                      <a:pt x="32745" y="22564"/>
                    </a:moveTo>
                    <a:lnTo>
                      <a:pt x="0" y="6191"/>
                    </a:lnTo>
                    <a:lnTo>
                      <a:pt x="12245" y="0"/>
                    </a:lnTo>
                    <a:lnTo>
                      <a:pt x="45059" y="16441"/>
                    </a:lnTo>
                    <a:lnTo>
                      <a:pt x="32745" y="22564"/>
                    </a:lnTo>
                    <a:close/>
                  </a:path>
                </a:pathLst>
              </a:custGeom>
              <a:solidFill>
                <a:srgbClr val="FDE1E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19" name="Freeform: Shape 9553">
                <a:extLst>
                  <a:ext uri="{FF2B5EF4-FFF2-40B4-BE49-F238E27FC236}">
                    <a16:creationId xmlns:a16="http://schemas.microsoft.com/office/drawing/2014/main" id="{AD18FC1F-2749-1EFE-3E68-9E803B1902C8}"/>
                  </a:ext>
                </a:extLst>
              </p:cNvPr>
              <p:cNvSpPr/>
              <p:nvPr/>
            </p:nvSpPr>
            <p:spPr>
              <a:xfrm flipH="1">
                <a:off x="7210809" y="7823617"/>
                <a:ext cx="40386" cy="181047"/>
              </a:xfrm>
              <a:custGeom>
                <a:avLst/>
                <a:gdLst>
                  <a:gd name="connsiteX0" fmla="*/ 12314 w 12313"/>
                  <a:gd name="connsiteY0" fmla="*/ 43958 h 50149"/>
                  <a:gd name="connsiteX1" fmla="*/ 0 w 12313"/>
                  <a:gd name="connsiteY1" fmla="*/ 50149 h 50149"/>
                  <a:gd name="connsiteX2" fmla="*/ 0 w 12313"/>
                  <a:gd name="connsiteY2" fmla="*/ 6191 h 50149"/>
                  <a:gd name="connsiteX3" fmla="*/ 12314 w 12313"/>
                  <a:gd name="connsiteY3" fmla="*/ 0 h 50149"/>
                  <a:gd name="connsiteX4" fmla="*/ 12314 w 12313"/>
                  <a:gd name="connsiteY4" fmla="*/ 43958 h 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3" h="50149">
                    <a:moveTo>
                      <a:pt x="12314" y="43958"/>
                    </a:moveTo>
                    <a:lnTo>
                      <a:pt x="0" y="50149"/>
                    </a:lnTo>
                    <a:lnTo>
                      <a:pt x="0" y="6191"/>
                    </a:lnTo>
                    <a:lnTo>
                      <a:pt x="12314" y="0"/>
                    </a:lnTo>
                    <a:lnTo>
                      <a:pt x="12314" y="43958"/>
                    </a:lnTo>
                    <a:close/>
                  </a:path>
                </a:pathLst>
              </a:custGeom>
              <a:solidFill>
                <a:srgbClr val="AB6F6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20" name="Freeform: Shape 9554">
                <a:extLst>
                  <a:ext uri="{FF2B5EF4-FFF2-40B4-BE49-F238E27FC236}">
                    <a16:creationId xmlns:a16="http://schemas.microsoft.com/office/drawing/2014/main" id="{4AF1B1D0-AC3C-85FB-721D-1CA0C6856D2D}"/>
                  </a:ext>
                </a:extLst>
              </p:cNvPr>
              <p:cNvSpPr/>
              <p:nvPr/>
            </p:nvSpPr>
            <p:spPr>
              <a:xfrm flipH="1">
                <a:off x="7251198" y="7786613"/>
                <a:ext cx="107398" cy="218051"/>
              </a:xfrm>
              <a:custGeom>
                <a:avLst/>
                <a:gdLst>
                  <a:gd name="connsiteX0" fmla="*/ 32745 w 32744"/>
                  <a:gd name="connsiteY0" fmla="*/ 60399 h 60399"/>
                  <a:gd name="connsiteX1" fmla="*/ 0 w 32744"/>
                  <a:gd name="connsiteY1" fmla="*/ 43958 h 60399"/>
                  <a:gd name="connsiteX2" fmla="*/ 0 w 32744"/>
                  <a:gd name="connsiteY2" fmla="*/ 0 h 60399"/>
                  <a:gd name="connsiteX3" fmla="*/ 32745 w 32744"/>
                  <a:gd name="connsiteY3" fmla="*/ 16441 h 60399"/>
                  <a:gd name="connsiteX4" fmla="*/ 32745 w 32744"/>
                  <a:gd name="connsiteY4" fmla="*/ 60399 h 60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4" h="60399">
                    <a:moveTo>
                      <a:pt x="32745" y="60399"/>
                    </a:moveTo>
                    <a:lnTo>
                      <a:pt x="0" y="43958"/>
                    </a:lnTo>
                    <a:lnTo>
                      <a:pt x="0" y="0"/>
                    </a:lnTo>
                    <a:lnTo>
                      <a:pt x="32745" y="16441"/>
                    </a:lnTo>
                    <a:lnTo>
                      <a:pt x="32745" y="60399"/>
                    </a:lnTo>
                    <a:close/>
                  </a:path>
                </a:pathLst>
              </a:custGeom>
              <a:solidFill>
                <a:srgbClr val="E4948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21" name="Freeform: Shape 9555">
                <a:extLst>
                  <a:ext uri="{FF2B5EF4-FFF2-40B4-BE49-F238E27FC236}">
                    <a16:creationId xmlns:a16="http://schemas.microsoft.com/office/drawing/2014/main" id="{F1097A3E-07CE-E3ED-9C47-F5F3854B744B}"/>
                  </a:ext>
                </a:extLst>
              </p:cNvPr>
              <p:cNvSpPr/>
              <p:nvPr/>
            </p:nvSpPr>
            <p:spPr>
              <a:xfrm flipH="1">
                <a:off x="7262930" y="7808963"/>
                <a:ext cx="85062" cy="118710"/>
              </a:xfrm>
              <a:custGeom>
                <a:avLst/>
                <a:gdLst>
                  <a:gd name="connsiteX0" fmla="*/ 25935 w 25934"/>
                  <a:gd name="connsiteY0" fmla="*/ 32882 h 32882"/>
                  <a:gd name="connsiteX1" fmla="*/ 0 w 25934"/>
                  <a:gd name="connsiteY1" fmla="*/ 19950 h 32882"/>
                  <a:gd name="connsiteX2" fmla="*/ 0 w 25934"/>
                  <a:gd name="connsiteY2" fmla="*/ 0 h 32882"/>
                  <a:gd name="connsiteX3" fmla="*/ 25935 w 25934"/>
                  <a:gd name="connsiteY3" fmla="*/ 13002 h 32882"/>
                  <a:gd name="connsiteX4" fmla="*/ 25935 w 25934"/>
                  <a:gd name="connsiteY4" fmla="*/ 32882 h 3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4" h="32882">
                    <a:moveTo>
                      <a:pt x="25935" y="32882"/>
                    </a:moveTo>
                    <a:lnTo>
                      <a:pt x="0" y="19950"/>
                    </a:lnTo>
                    <a:lnTo>
                      <a:pt x="0" y="0"/>
                    </a:lnTo>
                    <a:lnTo>
                      <a:pt x="25935" y="13002"/>
                    </a:lnTo>
                    <a:lnTo>
                      <a:pt x="25935" y="32882"/>
                    </a:lnTo>
                    <a:close/>
                  </a:path>
                </a:pathLst>
              </a:custGeom>
              <a:solidFill>
                <a:srgbClr val="AB6F6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22" name="Freeform: Shape 9556">
                <a:extLst>
                  <a:ext uri="{FF2B5EF4-FFF2-40B4-BE49-F238E27FC236}">
                    <a16:creationId xmlns:a16="http://schemas.microsoft.com/office/drawing/2014/main" id="{779AAA42-650B-E282-5377-83042EFA4015}"/>
                  </a:ext>
                </a:extLst>
              </p:cNvPr>
              <p:cNvSpPr/>
              <p:nvPr/>
            </p:nvSpPr>
            <p:spPr>
              <a:xfrm flipH="1">
                <a:off x="7097316" y="7865090"/>
                <a:ext cx="128833" cy="70777"/>
              </a:xfrm>
              <a:custGeom>
                <a:avLst/>
                <a:gdLst>
                  <a:gd name="connsiteX0" fmla="*/ 28617 w 39279"/>
                  <a:gd name="connsiteY0" fmla="*/ 19606 h 19605"/>
                  <a:gd name="connsiteX1" fmla="*/ 0 w 39279"/>
                  <a:gd name="connsiteY1" fmla="*/ 5366 h 19605"/>
                  <a:gd name="connsiteX2" fmla="*/ 10731 w 39279"/>
                  <a:gd name="connsiteY2" fmla="*/ 0 h 19605"/>
                  <a:gd name="connsiteX3" fmla="*/ 39280 w 39279"/>
                  <a:gd name="connsiteY3" fmla="*/ 14309 h 19605"/>
                  <a:gd name="connsiteX4" fmla="*/ 28617 w 39279"/>
                  <a:gd name="connsiteY4" fmla="*/ 19606 h 19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9" h="19605">
                    <a:moveTo>
                      <a:pt x="28617" y="19606"/>
                    </a:moveTo>
                    <a:lnTo>
                      <a:pt x="0" y="5366"/>
                    </a:lnTo>
                    <a:lnTo>
                      <a:pt x="10731" y="0"/>
                    </a:lnTo>
                    <a:lnTo>
                      <a:pt x="39280" y="14309"/>
                    </a:lnTo>
                    <a:lnTo>
                      <a:pt x="28617" y="19606"/>
                    </a:lnTo>
                    <a:close/>
                  </a:path>
                </a:pathLst>
              </a:custGeom>
              <a:solidFill>
                <a:srgbClr val="D4EDE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23" name="Freeform: Shape 9557">
                <a:extLst>
                  <a:ext uri="{FF2B5EF4-FFF2-40B4-BE49-F238E27FC236}">
                    <a16:creationId xmlns:a16="http://schemas.microsoft.com/office/drawing/2014/main" id="{976808D0-7A10-B02E-2E0A-1CC0E5B3A0B6}"/>
                  </a:ext>
                </a:extLst>
              </p:cNvPr>
              <p:cNvSpPr/>
              <p:nvPr/>
            </p:nvSpPr>
            <p:spPr>
              <a:xfrm flipH="1">
                <a:off x="7097316" y="7916749"/>
                <a:ext cx="34971" cy="157451"/>
              </a:xfrm>
              <a:custGeom>
                <a:avLst/>
                <a:gdLst>
                  <a:gd name="connsiteX0" fmla="*/ 10663 w 10662"/>
                  <a:gd name="connsiteY0" fmla="*/ 38317 h 43613"/>
                  <a:gd name="connsiteX1" fmla="*/ 0 w 10662"/>
                  <a:gd name="connsiteY1" fmla="*/ 43614 h 43613"/>
                  <a:gd name="connsiteX2" fmla="*/ 0 w 10662"/>
                  <a:gd name="connsiteY2" fmla="*/ 5366 h 43613"/>
                  <a:gd name="connsiteX3" fmla="*/ 10663 w 10662"/>
                  <a:gd name="connsiteY3" fmla="*/ 0 h 43613"/>
                  <a:gd name="connsiteX4" fmla="*/ 10663 w 10662"/>
                  <a:gd name="connsiteY4" fmla="*/ 38317 h 43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2" h="43613">
                    <a:moveTo>
                      <a:pt x="10663" y="38317"/>
                    </a:moveTo>
                    <a:lnTo>
                      <a:pt x="0" y="43614"/>
                    </a:lnTo>
                    <a:lnTo>
                      <a:pt x="0" y="5366"/>
                    </a:lnTo>
                    <a:lnTo>
                      <a:pt x="10663" y="0"/>
                    </a:lnTo>
                    <a:lnTo>
                      <a:pt x="10663" y="38317"/>
                    </a:lnTo>
                    <a:close/>
                  </a:path>
                </a:pathLst>
              </a:custGeom>
              <a:solidFill>
                <a:srgbClr val="64A1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24" name="Freeform: Shape 9558">
                <a:extLst>
                  <a:ext uri="{FF2B5EF4-FFF2-40B4-BE49-F238E27FC236}">
                    <a16:creationId xmlns:a16="http://schemas.microsoft.com/office/drawing/2014/main" id="{BE65A947-17B6-6FA1-11F0-CD55AFBED38B}"/>
                  </a:ext>
                </a:extLst>
              </p:cNvPr>
              <p:cNvSpPr/>
              <p:nvPr/>
            </p:nvSpPr>
            <p:spPr>
              <a:xfrm flipH="1">
                <a:off x="7132287" y="7884463"/>
                <a:ext cx="93862" cy="189736"/>
              </a:xfrm>
              <a:custGeom>
                <a:avLst/>
                <a:gdLst>
                  <a:gd name="connsiteX0" fmla="*/ 28617 w 28617"/>
                  <a:gd name="connsiteY0" fmla="*/ 52557 h 52556"/>
                  <a:gd name="connsiteX1" fmla="*/ 0 w 28617"/>
                  <a:gd name="connsiteY1" fmla="*/ 38317 h 52556"/>
                  <a:gd name="connsiteX2" fmla="*/ 0 w 28617"/>
                  <a:gd name="connsiteY2" fmla="*/ 0 h 52556"/>
                  <a:gd name="connsiteX3" fmla="*/ 28617 w 28617"/>
                  <a:gd name="connsiteY3" fmla="*/ 14309 h 52556"/>
                  <a:gd name="connsiteX4" fmla="*/ 28617 w 28617"/>
                  <a:gd name="connsiteY4" fmla="*/ 52557 h 5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7" h="52556">
                    <a:moveTo>
                      <a:pt x="28617" y="52557"/>
                    </a:moveTo>
                    <a:lnTo>
                      <a:pt x="0" y="38317"/>
                    </a:lnTo>
                    <a:lnTo>
                      <a:pt x="0" y="0"/>
                    </a:lnTo>
                    <a:lnTo>
                      <a:pt x="28617" y="14309"/>
                    </a:lnTo>
                    <a:lnTo>
                      <a:pt x="28617" y="52557"/>
                    </a:lnTo>
                    <a:close/>
                  </a:path>
                </a:pathLst>
              </a:custGeom>
              <a:solidFill>
                <a:srgbClr val="79C1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25" name="Freeform: Shape 9559">
                <a:extLst>
                  <a:ext uri="{FF2B5EF4-FFF2-40B4-BE49-F238E27FC236}">
                    <a16:creationId xmlns:a16="http://schemas.microsoft.com/office/drawing/2014/main" id="{1F3DD24E-F402-C13C-4B67-7E2DA1A788EA}"/>
                  </a:ext>
                </a:extLst>
              </p:cNvPr>
              <p:cNvSpPr/>
              <p:nvPr/>
            </p:nvSpPr>
            <p:spPr>
              <a:xfrm flipH="1">
                <a:off x="7142668" y="7904081"/>
                <a:ext cx="74005" cy="103313"/>
              </a:xfrm>
              <a:custGeom>
                <a:avLst/>
                <a:gdLst>
                  <a:gd name="connsiteX0" fmla="*/ 22564 w 22563"/>
                  <a:gd name="connsiteY0" fmla="*/ 28617 h 28617"/>
                  <a:gd name="connsiteX1" fmla="*/ 0 w 22563"/>
                  <a:gd name="connsiteY1" fmla="*/ 17336 h 28617"/>
                  <a:gd name="connsiteX2" fmla="*/ 0 w 22563"/>
                  <a:gd name="connsiteY2" fmla="*/ 0 h 28617"/>
                  <a:gd name="connsiteX3" fmla="*/ 22564 w 22563"/>
                  <a:gd name="connsiteY3" fmla="*/ 11282 h 28617"/>
                  <a:gd name="connsiteX4" fmla="*/ 22564 w 22563"/>
                  <a:gd name="connsiteY4" fmla="*/ 28617 h 2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3" h="28617">
                    <a:moveTo>
                      <a:pt x="22564" y="28617"/>
                    </a:moveTo>
                    <a:lnTo>
                      <a:pt x="0" y="17336"/>
                    </a:lnTo>
                    <a:lnTo>
                      <a:pt x="0" y="0"/>
                    </a:lnTo>
                    <a:lnTo>
                      <a:pt x="22564" y="11282"/>
                    </a:lnTo>
                    <a:lnTo>
                      <a:pt x="22564" y="28617"/>
                    </a:lnTo>
                    <a:close/>
                  </a:path>
                </a:pathLst>
              </a:custGeom>
              <a:solidFill>
                <a:srgbClr val="64A1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26" name="Freeform: Shape 9560">
                <a:extLst>
                  <a:ext uri="{FF2B5EF4-FFF2-40B4-BE49-F238E27FC236}">
                    <a16:creationId xmlns:a16="http://schemas.microsoft.com/office/drawing/2014/main" id="{DFBC348A-37BE-32CE-AE68-2E0EC59DC6DF}"/>
                  </a:ext>
                </a:extLst>
              </p:cNvPr>
              <p:cNvSpPr/>
              <p:nvPr/>
            </p:nvSpPr>
            <p:spPr>
              <a:xfrm flipH="1">
                <a:off x="6996911" y="7926434"/>
                <a:ext cx="128833" cy="71026"/>
              </a:xfrm>
              <a:custGeom>
                <a:avLst/>
                <a:gdLst>
                  <a:gd name="connsiteX0" fmla="*/ 28617 w 39279"/>
                  <a:gd name="connsiteY0" fmla="*/ 19674 h 19674"/>
                  <a:gd name="connsiteX1" fmla="*/ 0 w 39279"/>
                  <a:gd name="connsiteY1" fmla="*/ 5366 h 19674"/>
                  <a:gd name="connsiteX2" fmla="*/ 10731 w 39279"/>
                  <a:gd name="connsiteY2" fmla="*/ 0 h 19674"/>
                  <a:gd name="connsiteX3" fmla="*/ 39280 w 39279"/>
                  <a:gd name="connsiteY3" fmla="*/ 14309 h 19674"/>
                  <a:gd name="connsiteX4" fmla="*/ 28617 w 39279"/>
                  <a:gd name="connsiteY4" fmla="*/ 19674 h 1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9" h="19674">
                    <a:moveTo>
                      <a:pt x="28617" y="19674"/>
                    </a:moveTo>
                    <a:lnTo>
                      <a:pt x="0" y="5366"/>
                    </a:lnTo>
                    <a:lnTo>
                      <a:pt x="10731" y="0"/>
                    </a:lnTo>
                    <a:lnTo>
                      <a:pt x="39280" y="14309"/>
                    </a:lnTo>
                    <a:lnTo>
                      <a:pt x="28617" y="19674"/>
                    </a:lnTo>
                    <a:close/>
                  </a:path>
                </a:pathLst>
              </a:custGeom>
              <a:solidFill>
                <a:srgbClr val="EBD0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27" name="Freeform: Shape 9561">
                <a:extLst>
                  <a:ext uri="{FF2B5EF4-FFF2-40B4-BE49-F238E27FC236}">
                    <a16:creationId xmlns:a16="http://schemas.microsoft.com/office/drawing/2014/main" id="{9896374B-51B8-1752-5A68-5E307C9941E1}"/>
                  </a:ext>
                </a:extLst>
              </p:cNvPr>
              <p:cNvSpPr/>
              <p:nvPr/>
            </p:nvSpPr>
            <p:spPr>
              <a:xfrm flipH="1">
                <a:off x="6996908" y="7978338"/>
                <a:ext cx="34971" cy="157451"/>
              </a:xfrm>
              <a:custGeom>
                <a:avLst/>
                <a:gdLst>
                  <a:gd name="connsiteX0" fmla="*/ 10663 w 10662"/>
                  <a:gd name="connsiteY0" fmla="*/ 38248 h 43613"/>
                  <a:gd name="connsiteX1" fmla="*/ 0 w 10662"/>
                  <a:gd name="connsiteY1" fmla="*/ 43614 h 43613"/>
                  <a:gd name="connsiteX2" fmla="*/ 0 w 10662"/>
                  <a:gd name="connsiteY2" fmla="*/ 5297 h 43613"/>
                  <a:gd name="connsiteX3" fmla="*/ 10663 w 10662"/>
                  <a:gd name="connsiteY3" fmla="*/ 0 h 43613"/>
                  <a:gd name="connsiteX4" fmla="*/ 10663 w 10662"/>
                  <a:gd name="connsiteY4" fmla="*/ 38248 h 43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2" h="43613">
                    <a:moveTo>
                      <a:pt x="10663" y="38248"/>
                    </a:moveTo>
                    <a:lnTo>
                      <a:pt x="0" y="43614"/>
                    </a:lnTo>
                    <a:lnTo>
                      <a:pt x="0" y="5297"/>
                    </a:lnTo>
                    <a:lnTo>
                      <a:pt x="10663" y="0"/>
                    </a:lnTo>
                    <a:lnTo>
                      <a:pt x="10663" y="38248"/>
                    </a:lnTo>
                    <a:close/>
                  </a:path>
                </a:pathLst>
              </a:custGeom>
              <a:solidFill>
                <a:srgbClr val="844F6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28" name="Freeform: Shape 9562">
                <a:extLst>
                  <a:ext uri="{FF2B5EF4-FFF2-40B4-BE49-F238E27FC236}">
                    <a16:creationId xmlns:a16="http://schemas.microsoft.com/office/drawing/2014/main" id="{3A79BF36-0DE2-2F5D-AB19-2FF653BFDC18}"/>
                  </a:ext>
                </a:extLst>
              </p:cNvPr>
              <p:cNvSpPr/>
              <p:nvPr/>
            </p:nvSpPr>
            <p:spPr>
              <a:xfrm flipH="1">
                <a:off x="7031882" y="7946053"/>
                <a:ext cx="93862" cy="189736"/>
              </a:xfrm>
              <a:custGeom>
                <a:avLst/>
                <a:gdLst>
                  <a:gd name="connsiteX0" fmla="*/ 28617 w 28617"/>
                  <a:gd name="connsiteY0" fmla="*/ 52557 h 52556"/>
                  <a:gd name="connsiteX1" fmla="*/ 0 w 28617"/>
                  <a:gd name="connsiteY1" fmla="*/ 38248 h 52556"/>
                  <a:gd name="connsiteX2" fmla="*/ 0 w 28617"/>
                  <a:gd name="connsiteY2" fmla="*/ 0 h 52556"/>
                  <a:gd name="connsiteX3" fmla="*/ 28617 w 28617"/>
                  <a:gd name="connsiteY3" fmla="*/ 14240 h 52556"/>
                  <a:gd name="connsiteX4" fmla="*/ 28617 w 28617"/>
                  <a:gd name="connsiteY4" fmla="*/ 52557 h 5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7" h="52556">
                    <a:moveTo>
                      <a:pt x="28617" y="52557"/>
                    </a:moveTo>
                    <a:lnTo>
                      <a:pt x="0" y="38248"/>
                    </a:lnTo>
                    <a:lnTo>
                      <a:pt x="0" y="0"/>
                    </a:lnTo>
                    <a:lnTo>
                      <a:pt x="28617" y="14240"/>
                    </a:lnTo>
                    <a:lnTo>
                      <a:pt x="28617" y="52557"/>
                    </a:lnTo>
                    <a:close/>
                  </a:path>
                </a:pathLst>
              </a:custGeom>
              <a:solidFill>
                <a:srgbClr val="C2787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29" name="Freeform: Shape 9563">
                <a:extLst>
                  <a:ext uri="{FF2B5EF4-FFF2-40B4-BE49-F238E27FC236}">
                    <a16:creationId xmlns:a16="http://schemas.microsoft.com/office/drawing/2014/main" id="{FA0527FA-4D92-F96F-3117-4B86C74F6BC3}"/>
                  </a:ext>
                </a:extLst>
              </p:cNvPr>
              <p:cNvSpPr/>
              <p:nvPr/>
            </p:nvSpPr>
            <p:spPr>
              <a:xfrm flipH="1">
                <a:off x="7042260" y="7965425"/>
                <a:ext cx="74005" cy="103313"/>
              </a:xfrm>
              <a:custGeom>
                <a:avLst/>
                <a:gdLst>
                  <a:gd name="connsiteX0" fmla="*/ 22564 w 22563"/>
                  <a:gd name="connsiteY0" fmla="*/ 28617 h 28617"/>
                  <a:gd name="connsiteX1" fmla="*/ 0 w 22563"/>
                  <a:gd name="connsiteY1" fmla="*/ 17336 h 28617"/>
                  <a:gd name="connsiteX2" fmla="*/ 0 w 22563"/>
                  <a:gd name="connsiteY2" fmla="*/ 0 h 28617"/>
                  <a:gd name="connsiteX3" fmla="*/ 22564 w 22563"/>
                  <a:gd name="connsiteY3" fmla="*/ 11282 h 28617"/>
                  <a:gd name="connsiteX4" fmla="*/ 22564 w 22563"/>
                  <a:gd name="connsiteY4" fmla="*/ 28617 h 2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3" h="28617">
                    <a:moveTo>
                      <a:pt x="22564" y="28617"/>
                    </a:moveTo>
                    <a:lnTo>
                      <a:pt x="0" y="17336"/>
                    </a:lnTo>
                    <a:lnTo>
                      <a:pt x="0" y="0"/>
                    </a:lnTo>
                    <a:lnTo>
                      <a:pt x="22564" y="11282"/>
                    </a:lnTo>
                    <a:lnTo>
                      <a:pt x="22564" y="28617"/>
                    </a:lnTo>
                    <a:close/>
                  </a:path>
                </a:pathLst>
              </a:custGeom>
              <a:solidFill>
                <a:srgbClr val="844F6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30" name="Freeform: Shape 9564">
                <a:extLst>
                  <a:ext uri="{FF2B5EF4-FFF2-40B4-BE49-F238E27FC236}">
                    <a16:creationId xmlns:a16="http://schemas.microsoft.com/office/drawing/2014/main" id="{449AFA61-E029-6D8B-D7B3-C6965728A5A5}"/>
                  </a:ext>
                </a:extLst>
              </p:cNvPr>
              <p:cNvSpPr/>
              <p:nvPr/>
            </p:nvSpPr>
            <p:spPr>
              <a:xfrm flipH="1">
                <a:off x="6870328" y="8007646"/>
                <a:ext cx="119584" cy="65810"/>
              </a:xfrm>
              <a:custGeom>
                <a:avLst/>
                <a:gdLst>
                  <a:gd name="connsiteX0" fmla="*/ 26553 w 36459"/>
                  <a:gd name="connsiteY0" fmla="*/ 18230 h 18229"/>
                  <a:gd name="connsiteX1" fmla="*/ 0 w 36459"/>
                  <a:gd name="connsiteY1" fmla="*/ 4953 h 18229"/>
                  <a:gd name="connsiteX2" fmla="*/ 9906 w 36459"/>
                  <a:gd name="connsiteY2" fmla="*/ 0 h 18229"/>
                  <a:gd name="connsiteX3" fmla="*/ 36460 w 36459"/>
                  <a:gd name="connsiteY3" fmla="*/ 13277 h 18229"/>
                  <a:gd name="connsiteX4" fmla="*/ 26553 w 36459"/>
                  <a:gd name="connsiteY4" fmla="*/ 18230 h 18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59" h="18229">
                    <a:moveTo>
                      <a:pt x="26553" y="18230"/>
                    </a:moveTo>
                    <a:lnTo>
                      <a:pt x="0" y="4953"/>
                    </a:lnTo>
                    <a:lnTo>
                      <a:pt x="9906" y="0"/>
                    </a:lnTo>
                    <a:lnTo>
                      <a:pt x="36460" y="13277"/>
                    </a:lnTo>
                    <a:lnTo>
                      <a:pt x="26553" y="18230"/>
                    </a:lnTo>
                    <a:close/>
                  </a:path>
                </a:pathLst>
              </a:custGeom>
              <a:solidFill>
                <a:srgbClr val="FEECE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31" name="Freeform: Shape 9565">
                <a:extLst>
                  <a:ext uri="{FF2B5EF4-FFF2-40B4-BE49-F238E27FC236}">
                    <a16:creationId xmlns:a16="http://schemas.microsoft.com/office/drawing/2014/main" id="{97AAFB92-0B7D-4A0E-52ED-63590B6E5F4D}"/>
                  </a:ext>
                </a:extLst>
              </p:cNvPr>
              <p:cNvSpPr/>
              <p:nvPr/>
            </p:nvSpPr>
            <p:spPr>
              <a:xfrm flipH="1">
                <a:off x="6870325" y="8055574"/>
                <a:ext cx="32491" cy="146526"/>
              </a:xfrm>
              <a:custGeom>
                <a:avLst/>
                <a:gdLst>
                  <a:gd name="connsiteX0" fmla="*/ 9906 w 9906"/>
                  <a:gd name="connsiteY0" fmla="*/ 35565 h 40587"/>
                  <a:gd name="connsiteX1" fmla="*/ 0 w 9906"/>
                  <a:gd name="connsiteY1" fmla="*/ 40587 h 40587"/>
                  <a:gd name="connsiteX2" fmla="*/ 0 w 9906"/>
                  <a:gd name="connsiteY2" fmla="*/ 4953 h 40587"/>
                  <a:gd name="connsiteX3" fmla="*/ 9906 w 9906"/>
                  <a:gd name="connsiteY3" fmla="*/ 0 h 40587"/>
                  <a:gd name="connsiteX4" fmla="*/ 9906 w 9906"/>
                  <a:gd name="connsiteY4" fmla="*/ 35565 h 4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 h="40587">
                    <a:moveTo>
                      <a:pt x="9906" y="35565"/>
                    </a:moveTo>
                    <a:lnTo>
                      <a:pt x="0" y="40587"/>
                    </a:lnTo>
                    <a:lnTo>
                      <a:pt x="0" y="4953"/>
                    </a:lnTo>
                    <a:lnTo>
                      <a:pt x="9906" y="0"/>
                    </a:lnTo>
                    <a:lnTo>
                      <a:pt x="9906" y="35565"/>
                    </a:lnTo>
                    <a:close/>
                  </a:path>
                </a:pathLst>
              </a:custGeom>
              <a:solidFill>
                <a:srgbClr val="AB836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32" name="Freeform: Shape 9566">
                <a:extLst>
                  <a:ext uri="{FF2B5EF4-FFF2-40B4-BE49-F238E27FC236}">
                    <a16:creationId xmlns:a16="http://schemas.microsoft.com/office/drawing/2014/main" id="{0C8B780B-2426-8A61-6551-5115900FBD5E}"/>
                  </a:ext>
                </a:extLst>
              </p:cNvPr>
              <p:cNvSpPr/>
              <p:nvPr/>
            </p:nvSpPr>
            <p:spPr>
              <a:xfrm flipH="1">
                <a:off x="6902819" y="8025527"/>
                <a:ext cx="87092" cy="176574"/>
              </a:xfrm>
              <a:custGeom>
                <a:avLst/>
                <a:gdLst>
                  <a:gd name="connsiteX0" fmla="*/ 26553 w 26553"/>
                  <a:gd name="connsiteY0" fmla="*/ 48911 h 48910"/>
                  <a:gd name="connsiteX1" fmla="*/ 0 w 26553"/>
                  <a:gd name="connsiteY1" fmla="*/ 35634 h 48910"/>
                  <a:gd name="connsiteX2" fmla="*/ 0 w 26553"/>
                  <a:gd name="connsiteY2" fmla="*/ 0 h 48910"/>
                  <a:gd name="connsiteX3" fmla="*/ 26553 w 26553"/>
                  <a:gd name="connsiteY3" fmla="*/ 13277 h 48910"/>
                  <a:gd name="connsiteX4" fmla="*/ 26553 w 26553"/>
                  <a:gd name="connsiteY4" fmla="*/ 48911 h 4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3" h="48910">
                    <a:moveTo>
                      <a:pt x="26553" y="48911"/>
                    </a:moveTo>
                    <a:lnTo>
                      <a:pt x="0" y="35634"/>
                    </a:lnTo>
                    <a:lnTo>
                      <a:pt x="0" y="0"/>
                    </a:lnTo>
                    <a:lnTo>
                      <a:pt x="26553" y="13277"/>
                    </a:lnTo>
                    <a:lnTo>
                      <a:pt x="26553" y="48911"/>
                    </a:lnTo>
                    <a:close/>
                  </a:path>
                </a:pathLst>
              </a:custGeom>
              <a:solidFill>
                <a:srgbClr val="E3AC8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33" name="Freeform: Shape 9567">
                <a:extLst>
                  <a:ext uri="{FF2B5EF4-FFF2-40B4-BE49-F238E27FC236}">
                    <a16:creationId xmlns:a16="http://schemas.microsoft.com/office/drawing/2014/main" id="{3E98D3F4-053F-9135-F5CF-F39217B2EF54}"/>
                  </a:ext>
                </a:extLst>
              </p:cNvPr>
              <p:cNvSpPr/>
              <p:nvPr/>
            </p:nvSpPr>
            <p:spPr>
              <a:xfrm flipH="1">
                <a:off x="6912522" y="8043654"/>
                <a:ext cx="68817" cy="96110"/>
              </a:xfrm>
              <a:custGeom>
                <a:avLst/>
                <a:gdLst>
                  <a:gd name="connsiteX0" fmla="*/ 20982 w 20981"/>
                  <a:gd name="connsiteY0" fmla="*/ 26622 h 26622"/>
                  <a:gd name="connsiteX1" fmla="*/ 0 w 20981"/>
                  <a:gd name="connsiteY1" fmla="*/ 16097 h 26622"/>
                  <a:gd name="connsiteX2" fmla="*/ 0 w 20981"/>
                  <a:gd name="connsiteY2" fmla="*/ 0 h 26622"/>
                  <a:gd name="connsiteX3" fmla="*/ 20982 w 20981"/>
                  <a:gd name="connsiteY3" fmla="*/ 10525 h 26622"/>
                  <a:gd name="connsiteX4" fmla="*/ 20982 w 20981"/>
                  <a:gd name="connsiteY4" fmla="*/ 26622 h 26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1" h="26622">
                    <a:moveTo>
                      <a:pt x="20982" y="26622"/>
                    </a:moveTo>
                    <a:lnTo>
                      <a:pt x="0" y="16097"/>
                    </a:lnTo>
                    <a:lnTo>
                      <a:pt x="0" y="0"/>
                    </a:lnTo>
                    <a:lnTo>
                      <a:pt x="20982" y="10525"/>
                    </a:lnTo>
                    <a:lnTo>
                      <a:pt x="20982" y="26622"/>
                    </a:lnTo>
                    <a:close/>
                  </a:path>
                </a:pathLst>
              </a:custGeom>
              <a:solidFill>
                <a:srgbClr val="AB836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34" name="Freeform: Shape 9568">
                <a:extLst>
                  <a:ext uri="{FF2B5EF4-FFF2-40B4-BE49-F238E27FC236}">
                    <a16:creationId xmlns:a16="http://schemas.microsoft.com/office/drawing/2014/main" id="{C89F3645-C1D9-2F09-0D04-B00015F894D7}"/>
                  </a:ext>
                </a:extLst>
              </p:cNvPr>
              <p:cNvSpPr/>
              <p:nvPr/>
            </p:nvSpPr>
            <p:spPr>
              <a:xfrm flipH="1">
                <a:off x="6719379" y="8062282"/>
                <a:ext cx="142598" cy="78478"/>
              </a:xfrm>
              <a:custGeom>
                <a:avLst/>
                <a:gdLst>
                  <a:gd name="connsiteX0" fmla="*/ 31644 w 43476"/>
                  <a:gd name="connsiteY0" fmla="*/ 21738 h 21738"/>
                  <a:gd name="connsiteX1" fmla="*/ 0 w 43476"/>
                  <a:gd name="connsiteY1" fmla="*/ 5916 h 21738"/>
                  <a:gd name="connsiteX2" fmla="*/ 11832 w 43476"/>
                  <a:gd name="connsiteY2" fmla="*/ 0 h 21738"/>
                  <a:gd name="connsiteX3" fmla="*/ 43476 w 43476"/>
                  <a:gd name="connsiteY3" fmla="*/ 15822 h 21738"/>
                  <a:gd name="connsiteX4" fmla="*/ 31644 w 43476"/>
                  <a:gd name="connsiteY4" fmla="*/ 21738 h 2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76" h="21738">
                    <a:moveTo>
                      <a:pt x="31644" y="21738"/>
                    </a:moveTo>
                    <a:lnTo>
                      <a:pt x="0" y="5916"/>
                    </a:lnTo>
                    <a:lnTo>
                      <a:pt x="11832" y="0"/>
                    </a:lnTo>
                    <a:lnTo>
                      <a:pt x="43476" y="15822"/>
                    </a:lnTo>
                    <a:lnTo>
                      <a:pt x="31644" y="21738"/>
                    </a:lnTo>
                    <a:close/>
                  </a:path>
                </a:pathLst>
              </a:custGeom>
              <a:solidFill>
                <a:srgbClr val="D4EDE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35" name="Freeform: Shape 9569">
                <a:extLst>
                  <a:ext uri="{FF2B5EF4-FFF2-40B4-BE49-F238E27FC236}">
                    <a16:creationId xmlns:a16="http://schemas.microsoft.com/office/drawing/2014/main" id="{7E295683-3D37-F64E-E910-FC6523E05827}"/>
                  </a:ext>
                </a:extLst>
              </p:cNvPr>
              <p:cNvSpPr/>
              <p:nvPr/>
            </p:nvSpPr>
            <p:spPr>
              <a:xfrm flipH="1">
                <a:off x="6719379" y="8119651"/>
                <a:ext cx="38809" cy="174339"/>
              </a:xfrm>
              <a:custGeom>
                <a:avLst/>
                <a:gdLst>
                  <a:gd name="connsiteX0" fmla="*/ 11832 w 11832"/>
                  <a:gd name="connsiteY0" fmla="*/ 42376 h 48291"/>
                  <a:gd name="connsiteX1" fmla="*/ 0 w 11832"/>
                  <a:gd name="connsiteY1" fmla="*/ 48292 h 48291"/>
                  <a:gd name="connsiteX2" fmla="*/ 0 w 11832"/>
                  <a:gd name="connsiteY2" fmla="*/ 5916 h 48291"/>
                  <a:gd name="connsiteX3" fmla="*/ 11832 w 11832"/>
                  <a:gd name="connsiteY3" fmla="*/ 0 h 48291"/>
                  <a:gd name="connsiteX4" fmla="*/ 11832 w 11832"/>
                  <a:gd name="connsiteY4" fmla="*/ 42376 h 48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2" h="48291">
                    <a:moveTo>
                      <a:pt x="11832" y="42376"/>
                    </a:moveTo>
                    <a:lnTo>
                      <a:pt x="0" y="48292"/>
                    </a:lnTo>
                    <a:lnTo>
                      <a:pt x="0" y="5916"/>
                    </a:lnTo>
                    <a:lnTo>
                      <a:pt x="11832" y="0"/>
                    </a:lnTo>
                    <a:lnTo>
                      <a:pt x="11832" y="42376"/>
                    </a:lnTo>
                    <a:close/>
                  </a:path>
                </a:pathLst>
              </a:custGeom>
              <a:solidFill>
                <a:srgbClr val="64A1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36" name="Freeform: Shape 9570">
                <a:extLst>
                  <a:ext uri="{FF2B5EF4-FFF2-40B4-BE49-F238E27FC236}">
                    <a16:creationId xmlns:a16="http://schemas.microsoft.com/office/drawing/2014/main" id="{8ECC30BA-8A68-4ECC-611C-AD5F5006883E}"/>
                  </a:ext>
                </a:extLst>
              </p:cNvPr>
              <p:cNvSpPr/>
              <p:nvPr/>
            </p:nvSpPr>
            <p:spPr>
              <a:xfrm flipH="1">
                <a:off x="6758187" y="8083640"/>
                <a:ext cx="103791" cy="210351"/>
              </a:xfrm>
              <a:custGeom>
                <a:avLst/>
                <a:gdLst>
                  <a:gd name="connsiteX0" fmla="*/ 31644 w 31644"/>
                  <a:gd name="connsiteY0" fmla="*/ 58267 h 58266"/>
                  <a:gd name="connsiteX1" fmla="*/ 0 w 31644"/>
                  <a:gd name="connsiteY1" fmla="*/ 42444 h 58266"/>
                  <a:gd name="connsiteX2" fmla="*/ 0 w 31644"/>
                  <a:gd name="connsiteY2" fmla="*/ 0 h 58266"/>
                  <a:gd name="connsiteX3" fmla="*/ 31644 w 31644"/>
                  <a:gd name="connsiteY3" fmla="*/ 15891 h 58266"/>
                  <a:gd name="connsiteX4" fmla="*/ 31644 w 31644"/>
                  <a:gd name="connsiteY4" fmla="*/ 58267 h 5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44" h="58266">
                    <a:moveTo>
                      <a:pt x="31644" y="58267"/>
                    </a:moveTo>
                    <a:lnTo>
                      <a:pt x="0" y="42444"/>
                    </a:lnTo>
                    <a:lnTo>
                      <a:pt x="0" y="0"/>
                    </a:lnTo>
                    <a:lnTo>
                      <a:pt x="31644" y="15891"/>
                    </a:lnTo>
                    <a:lnTo>
                      <a:pt x="31644" y="58267"/>
                    </a:lnTo>
                    <a:close/>
                  </a:path>
                </a:pathLst>
              </a:custGeom>
              <a:solidFill>
                <a:srgbClr val="79C1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37" name="Freeform: Shape 9571">
                <a:extLst>
                  <a:ext uri="{FF2B5EF4-FFF2-40B4-BE49-F238E27FC236}">
                    <a16:creationId xmlns:a16="http://schemas.microsoft.com/office/drawing/2014/main" id="{20C2F08D-679E-1F31-F38E-4350525FB4B5}"/>
                  </a:ext>
                </a:extLst>
              </p:cNvPr>
              <p:cNvSpPr/>
              <p:nvPr/>
            </p:nvSpPr>
            <p:spPr>
              <a:xfrm flipH="1">
                <a:off x="6769694" y="8105247"/>
                <a:ext cx="82129" cy="114486"/>
              </a:xfrm>
              <a:custGeom>
                <a:avLst/>
                <a:gdLst>
                  <a:gd name="connsiteX0" fmla="*/ 25040 w 25040"/>
                  <a:gd name="connsiteY0" fmla="*/ 31713 h 31712"/>
                  <a:gd name="connsiteX1" fmla="*/ 0 w 25040"/>
                  <a:gd name="connsiteY1" fmla="*/ 19262 h 31712"/>
                  <a:gd name="connsiteX2" fmla="*/ 0 w 25040"/>
                  <a:gd name="connsiteY2" fmla="*/ 0 h 31712"/>
                  <a:gd name="connsiteX3" fmla="*/ 25040 w 25040"/>
                  <a:gd name="connsiteY3" fmla="*/ 12520 h 31712"/>
                  <a:gd name="connsiteX4" fmla="*/ 25040 w 25040"/>
                  <a:gd name="connsiteY4" fmla="*/ 31713 h 31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0" h="31712">
                    <a:moveTo>
                      <a:pt x="25040" y="31713"/>
                    </a:moveTo>
                    <a:lnTo>
                      <a:pt x="0" y="19262"/>
                    </a:lnTo>
                    <a:lnTo>
                      <a:pt x="0" y="0"/>
                    </a:lnTo>
                    <a:lnTo>
                      <a:pt x="25040" y="12520"/>
                    </a:lnTo>
                    <a:lnTo>
                      <a:pt x="25040" y="31713"/>
                    </a:lnTo>
                    <a:close/>
                  </a:path>
                </a:pathLst>
              </a:custGeom>
              <a:solidFill>
                <a:srgbClr val="64A1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38" name="Freeform: Shape 9572">
                <a:extLst>
                  <a:ext uri="{FF2B5EF4-FFF2-40B4-BE49-F238E27FC236}">
                    <a16:creationId xmlns:a16="http://schemas.microsoft.com/office/drawing/2014/main" id="{0262DCC0-698F-978D-F291-F259A0FD86BD}"/>
                  </a:ext>
                </a:extLst>
              </p:cNvPr>
              <p:cNvSpPr/>
              <p:nvPr/>
            </p:nvSpPr>
            <p:spPr>
              <a:xfrm flipH="1">
                <a:off x="6594154" y="8290391"/>
                <a:ext cx="115070" cy="63326"/>
              </a:xfrm>
              <a:custGeom>
                <a:avLst/>
                <a:gdLst>
                  <a:gd name="connsiteX0" fmla="*/ 29924 w 35083"/>
                  <a:gd name="connsiteY0" fmla="*/ 2580 h 17541"/>
                  <a:gd name="connsiteX1" fmla="*/ 29924 w 35083"/>
                  <a:gd name="connsiteY1" fmla="*/ 14962 h 17541"/>
                  <a:gd name="connsiteX2" fmla="*/ 5159 w 35083"/>
                  <a:gd name="connsiteY2" fmla="*/ 14962 h 17541"/>
                  <a:gd name="connsiteX3" fmla="*/ 5159 w 35083"/>
                  <a:gd name="connsiteY3" fmla="*/ 2580 h 17541"/>
                  <a:gd name="connsiteX4" fmla="*/ 29924 w 35083"/>
                  <a:gd name="connsiteY4" fmla="*/ 2580 h 1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83" h="17541">
                    <a:moveTo>
                      <a:pt x="29924" y="2580"/>
                    </a:moveTo>
                    <a:cubicBezTo>
                      <a:pt x="36804" y="6019"/>
                      <a:pt x="36804" y="11523"/>
                      <a:pt x="29924" y="14962"/>
                    </a:cubicBezTo>
                    <a:cubicBezTo>
                      <a:pt x="23045" y="18402"/>
                      <a:pt x="11970" y="18402"/>
                      <a:pt x="5159" y="14962"/>
                    </a:cubicBezTo>
                    <a:cubicBezTo>
                      <a:pt x="-1720" y="11523"/>
                      <a:pt x="-1720" y="6019"/>
                      <a:pt x="5159" y="2580"/>
                    </a:cubicBezTo>
                    <a:cubicBezTo>
                      <a:pt x="12039" y="-860"/>
                      <a:pt x="23114" y="-860"/>
                      <a:pt x="29924" y="2580"/>
                    </a:cubicBezTo>
                    <a:close/>
                  </a:path>
                </a:pathLst>
              </a:custGeom>
              <a:solidFill>
                <a:srgbClr val="010101">
                  <a:alpha val="10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39" name="Freeform: Shape 9573">
                <a:extLst>
                  <a:ext uri="{FF2B5EF4-FFF2-40B4-BE49-F238E27FC236}">
                    <a16:creationId xmlns:a16="http://schemas.microsoft.com/office/drawing/2014/main" id="{114DF341-7FBD-8C86-BA39-B4A4CE5EC54F}"/>
                  </a:ext>
                </a:extLst>
              </p:cNvPr>
              <p:cNvSpPr/>
              <p:nvPr/>
            </p:nvSpPr>
            <p:spPr>
              <a:xfrm flipH="1">
                <a:off x="6591445" y="8288280"/>
                <a:ext cx="113493" cy="33773"/>
              </a:xfrm>
              <a:custGeom>
                <a:avLst/>
                <a:gdLst>
                  <a:gd name="connsiteX0" fmla="*/ 0 w 34602"/>
                  <a:gd name="connsiteY0" fmla="*/ 0 h 9355"/>
                  <a:gd name="connsiteX1" fmla="*/ 3646 w 34602"/>
                  <a:gd name="connsiteY1" fmla="*/ 9356 h 9355"/>
                  <a:gd name="connsiteX2" fmla="*/ 31300 w 34602"/>
                  <a:gd name="connsiteY2" fmla="*/ 9356 h 9355"/>
                  <a:gd name="connsiteX3" fmla="*/ 34602 w 34602"/>
                  <a:gd name="connsiteY3" fmla="*/ 1032 h 9355"/>
                  <a:gd name="connsiteX4" fmla="*/ 0 w 34602"/>
                  <a:gd name="connsiteY4" fmla="*/ 0 h 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2" h="9355">
                    <a:moveTo>
                      <a:pt x="0" y="0"/>
                    </a:moveTo>
                    <a:lnTo>
                      <a:pt x="3646" y="9356"/>
                    </a:lnTo>
                    <a:lnTo>
                      <a:pt x="31300" y="9356"/>
                    </a:lnTo>
                    <a:lnTo>
                      <a:pt x="34602" y="1032"/>
                    </a:lnTo>
                    <a:lnTo>
                      <a:pt x="0" y="0"/>
                    </a:lnTo>
                    <a:close/>
                  </a:path>
                </a:pathLst>
              </a:custGeom>
              <a:solidFill>
                <a:srgbClr val="BBB6B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40" name="Freeform: Shape 9574">
                <a:extLst>
                  <a:ext uri="{FF2B5EF4-FFF2-40B4-BE49-F238E27FC236}">
                    <a16:creationId xmlns:a16="http://schemas.microsoft.com/office/drawing/2014/main" id="{694A0B9C-E898-81ED-60B6-3CB1C8A5784A}"/>
                  </a:ext>
                </a:extLst>
              </p:cNvPr>
              <p:cNvSpPr/>
              <p:nvPr/>
            </p:nvSpPr>
            <p:spPr>
              <a:xfrm flipH="1">
                <a:off x="6620722" y="8230105"/>
                <a:ext cx="54037" cy="29676"/>
              </a:xfrm>
              <a:custGeom>
                <a:avLst/>
                <a:gdLst>
                  <a:gd name="connsiteX0" fmla="*/ 14051 w 16475"/>
                  <a:gd name="connsiteY0" fmla="*/ 1187 h 8220"/>
                  <a:gd name="connsiteX1" fmla="*/ 14051 w 16475"/>
                  <a:gd name="connsiteY1" fmla="*/ 7034 h 8220"/>
                  <a:gd name="connsiteX2" fmla="*/ 2425 w 16475"/>
                  <a:gd name="connsiteY2" fmla="*/ 7034 h 8220"/>
                  <a:gd name="connsiteX3" fmla="*/ 2425 w 16475"/>
                  <a:gd name="connsiteY3" fmla="*/ 1187 h 8220"/>
                  <a:gd name="connsiteX4" fmla="*/ 14051 w 16475"/>
                  <a:gd name="connsiteY4" fmla="*/ 1187 h 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5" h="8220">
                    <a:moveTo>
                      <a:pt x="14051" y="1187"/>
                    </a:moveTo>
                    <a:cubicBezTo>
                      <a:pt x="17284" y="2769"/>
                      <a:pt x="17284" y="5383"/>
                      <a:pt x="14051" y="7034"/>
                    </a:cubicBezTo>
                    <a:cubicBezTo>
                      <a:pt x="10818" y="8616"/>
                      <a:pt x="5658" y="8616"/>
                      <a:pt x="2425" y="7034"/>
                    </a:cubicBezTo>
                    <a:cubicBezTo>
                      <a:pt x="-808" y="5452"/>
                      <a:pt x="-808" y="2838"/>
                      <a:pt x="2425" y="1187"/>
                    </a:cubicBezTo>
                    <a:cubicBezTo>
                      <a:pt x="5658" y="-396"/>
                      <a:pt x="10818" y="-396"/>
                      <a:pt x="14051" y="1187"/>
                    </a:cubicBezTo>
                    <a:close/>
                  </a:path>
                </a:pathLst>
              </a:custGeom>
              <a:solidFill>
                <a:srgbClr val="CCC7C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41" name="Freeform: Shape 9575">
                <a:extLst>
                  <a:ext uri="{FF2B5EF4-FFF2-40B4-BE49-F238E27FC236}">
                    <a16:creationId xmlns:a16="http://schemas.microsoft.com/office/drawing/2014/main" id="{2B41E200-3DC1-CD45-FA43-25FDC145719D}"/>
                  </a:ext>
                </a:extLst>
              </p:cNvPr>
              <p:cNvSpPr/>
              <p:nvPr/>
            </p:nvSpPr>
            <p:spPr>
              <a:xfrm flipH="1">
                <a:off x="6601600" y="8292005"/>
                <a:ext cx="92058" cy="50662"/>
              </a:xfrm>
              <a:custGeom>
                <a:avLst/>
                <a:gdLst>
                  <a:gd name="connsiteX0" fmla="*/ 28067 w 28067"/>
                  <a:gd name="connsiteY0" fmla="*/ 7017 h 14033"/>
                  <a:gd name="connsiteX1" fmla="*/ 14033 w 28067"/>
                  <a:gd name="connsiteY1" fmla="*/ 14034 h 14033"/>
                  <a:gd name="connsiteX2" fmla="*/ 0 w 28067"/>
                  <a:gd name="connsiteY2" fmla="*/ 7017 h 14033"/>
                  <a:gd name="connsiteX3" fmla="*/ 14033 w 28067"/>
                  <a:gd name="connsiteY3" fmla="*/ 0 h 14033"/>
                  <a:gd name="connsiteX4" fmla="*/ 28067 w 28067"/>
                  <a:gd name="connsiteY4" fmla="*/ 7017 h 1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67" h="14033">
                    <a:moveTo>
                      <a:pt x="28067" y="7017"/>
                    </a:moveTo>
                    <a:cubicBezTo>
                      <a:pt x="28067" y="10892"/>
                      <a:pt x="21784" y="14034"/>
                      <a:pt x="14033" y="14034"/>
                    </a:cubicBezTo>
                    <a:cubicBezTo>
                      <a:pt x="6283" y="14034"/>
                      <a:pt x="0" y="10892"/>
                      <a:pt x="0" y="7017"/>
                    </a:cubicBezTo>
                    <a:cubicBezTo>
                      <a:pt x="0" y="3142"/>
                      <a:pt x="6283" y="0"/>
                      <a:pt x="14033" y="0"/>
                    </a:cubicBezTo>
                    <a:cubicBezTo>
                      <a:pt x="21784" y="0"/>
                      <a:pt x="28067" y="3142"/>
                      <a:pt x="28067" y="7017"/>
                    </a:cubicBezTo>
                    <a:close/>
                  </a:path>
                </a:pathLst>
              </a:custGeom>
              <a:solidFill>
                <a:srgbClr val="BBB6B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42" name="Freeform: Shape 9576">
                <a:extLst>
                  <a:ext uri="{FF2B5EF4-FFF2-40B4-BE49-F238E27FC236}">
                    <a16:creationId xmlns:a16="http://schemas.microsoft.com/office/drawing/2014/main" id="{A37EF270-1882-3862-9B72-D6A541600638}"/>
                  </a:ext>
                </a:extLst>
              </p:cNvPr>
              <p:cNvSpPr/>
              <p:nvPr/>
            </p:nvSpPr>
            <p:spPr>
              <a:xfrm flipH="1">
                <a:off x="6590120" y="8217252"/>
                <a:ext cx="115309" cy="99710"/>
              </a:xfrm>
              <a:custGeom>
                <a:avLst/>
                <a:gdLst>
                  <a:gd name="connsiteX0" fmla="*/ 32344 w 35156"/>
                  <a:gd name="connsiteY0" fmla="*/ 14034 h 27619"/>
                  <a:gd name="connsiteX1" fmla="*/ 32344 w 35156"/>
                  <a:gd name="connsiteY1" fmla="*/ 14034 h 27619"/>
                  <a:gd name="connsiteX2" fmla="*/ 32344 w 35156"/>
                  <a:gd name="connsiteY2" fmla="*/ 14034 h 27619"/>
                  <a:gd name="connsiteX3" fmla="*/ 30762 w 35156"/>
                  <a:gd name="connsiteY3" fmla="*/ 13002 h 27619"/>
                  <a:gd name="connsiteX4" fmla="*/ 25809 w 35156"/>
                  <a:gd name="connsiteY4" fmla="*/ 7705 h 27619"/>
                  <a:gd name="connsiteX5" fmla="*/ 29111 w 35156"/>
                  <a:gd name="connsiteY5" fmla="*/ 413 h 27619"/>
                  <a:gd name="connsiteX6" fmla="*/ 5859 w 35156"/>
                  <a:gd name="connsiteY6" fmla="*/ 0 h 27619"/>
                  <a:gd name="connsiteX7" fmla="*/ 9368 w 35156"/>
                  <a:gd name="connsiteY7" fmla="*/ 7705 h 27619"/>
                  <a:gd name="connsiteX8" fmla="*/ 4277 w 35156"/>
                  <a:gd name="connsiteY8" fmla="*/ 13139 h 27619"/>
                  <a:gd name="connsiteX9" fmla="*/ 3451 w 35156"/>
                  <a:gd name="connsiteY9" fmla="*/ 13621 h 27619"/>
                  <a:gd name="connsiteX10" fmla="*/ 3245 w 35156"/>
                  <a:gd name="connsiteY10" fmla="*/ 13758 h 27619"/>
                  <a:gd name="connsiteX11" fmla="*/ 3245 w 35156"/>
                  <a:gd name="connsiteY11" fmla="*/ 13758 h 27619"/>
                  <a:gd name="connsiteX12" fmla="*/ 5171 w 35156"/>
                  <a:gd name="connsiteY12" fmla="*/ 25040 h 27619"/>
                  <a:gd name="connsiteX13" fmla="*/ 30005 w 35156"/>
                  <a:gd name="connsiteY13" fmla="*/ 25040 h 27619"/>
                  <a:gd name="connsiteX14" fmla="*/ 32344 w 35156"/>
                  <a:gd name="connsiteY14" fmla="*/ 14034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56" h="27619">
                    <a:moveTo>
                      <a:pt x="32344" y="14034"/>
                    </a:moveTo>
                    <a:lnTo>
                      <a:pt x="32344" y="14034"/>
                    </a:lnTo>
                    <a:lnTo>
                      <a:pt x="32344" y="14034"/>
                    </a:lnTo>
                    <a:cubicBezTo>
                      <a:pt x="31862" y="13690"/>
                      <a:pt x="31381" y="13346"/>
                      <a:pt x="30762" y="13002"/>
                    </a:cubicBezTo>
                    <a:cubicBezTo>
                      <a:pt x="28836" y="11695"/>
                      <a:pt x="25809" y="9356"/>
                      <a:pt x="25809" y="7705"/>
                    </a:cubicBezTo>
                    <a:cubicBezTo>
                      <a:pt x="25809" y="5297"/>
                      <a:pt x="29111" y="413"/>
                      <a:pt x="29111" y="413"/>
                    </a:cubicBezTo>
                    <a:lnTo>
                      <a:pt x="5859" y="0"/>
                    </a:lnTo>
                    <a:cubicBezTo>
                      <a:pt x="5859" y="0"/>
                      <a:pt x="9299" y="5297"/>
                      <a:pt x="9368" y="7705"/>
                    </a:cubicBezTo>
                    <a:cubicBezTo>
                      <a:pt x="9368" y="9493"/>
                      <a:pt x="5997" y="11970"/>
                      <a:pt x="4277" y="13139"/>
                    </a:cubicBezTo>
                    <a:cubicBezTo>
                      <a:pt x="4002" y="13277"/>
                      <a:pt x="3727" y="13483"/>
                      <a:pt x="3451" y="13621"/>
                    </a:cubicBezTo>
                    <a:cubicBezTo>
                      <a:pt x="3314" y="13690"/>
                      <a:pt x="3245" y="13758"/>
                      <a:pt x="3245" y="13758"/>
                    </a:cubicBezTo>
                    <a:lnTo>
                      <a:pt x="3245" y="13758"/>
                    </a:lnTo>
                    <a:cubicBezTo>
                      <a:pt x="-1639" y="17198"/>
                      <a:pt x="-1020" y="21945"/>
                      <a:pt x="5171" y="25040"/>
                    </a:cubicBezTo>
                    <a:cubicBezTo>
                      <a:pt x="12050" y="28480"/>
                      <a:pt x="23126" y="28480"/>
                      <a:pt x="30005" y="25040"/>
                    </a:cubicBezTo>
                    <a:cubicBezTo>
                      <a:pt x="35990" y="22082"/>
                      <a:pt x="36747" y="17473"/>
                      <a:pt x="32344" y="14034"/>
                    </a:cubicBezTo>
                    <a:close/>
                  </a:path>
                </a:pathLst>
              </a:custGeom>
              <a:solidFill>
                <a:srgbClr val="E6E2D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43" name="Freeform: Shape 9577">
                <a:extLst>
                  <a:ext uri="{FF2B5EF4-FFF2-40B4-BE49-F238E27FC236}">
                    <a16:creationId xmlns:a16="http://schemas.microsoft.com/office/drawing/2014/main" id="{060674CF-489C-5AE1-EA0A-C78ADD864907}"/>
                  </a:ext>
                </a:extLst>
              </p:cNvPr>
              <p:cNvSpPr/>
              <p:nvPr/>
            </p:nvSpPr>
            <p:spPr>
              <a:xfrm flipH="1">
                <a:off x="6608370" y="8191050"/>
                <a:ext cx="78518" cy="43210"/>
              </a:xfrm>
              <a:custGeom>
                <a:avLst/>
                <a:gdLst>
                  <a:gd name="connsiteX0" fmla="*/ 20431 w 23939"/>
                  <a:gd name="connsiteY0" fmla="*/ 1754 h 11969"/>
                  <a:gd name="connsiteX1" fmla="*/ 20431 w 23939"/>
                  <a:gd name="connsiteY1" fmla="*/ 10216 h 11969"/>
                  <a:gd name="connsiteX2" fmla="*/ 3508 w 23939"/>
                  <a:gd name="connsiteY2" fmla="*/ 10216 h 11969"/>
                  <a:gd name="connsiteX3" fmla="*/ 3508 w 23939"/>
                  <a:gd name="connsiteY3" fmla="*/ 1754 h 11969"/>
                  <a:gd name="connsiteX4" fmla="*/ 20431 w 23939"/>
                  <a:gd name="connsiteY4" fmla="*/ 1754 h 1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9" h="11969">
                    <a:moveTo>
                      <a:pt x="20431" y="1754"/>
                    </a:moveTo>
                    <a:cubicBezTo>
                      <a:pt x="25109" y="4093"/>
                      <a:pt x="25109" y="7877"/>
                      <a:pt x="20431" y="10216"/>
                    </a:cubicBezTo>
                    <a:cubicBezTo>
                      <a:pt x="15753" y="12554"/>
                      <a:pt x="8186" y="12554"/>
                      <a:pt x="3508" y="10216"/>
                    </a:cubicBezTo>
                    <a:cubicBezTo>
                      <a:pt x="-1169" y="7877"/>
                      <a:pt x="-1169" y="4093"/>
                      <a:pt x="3508" y="1754"/>
                    </a:cubicBezTo>
                    <a:cubicBezTo>
                      <a:pt x="8186" y="-585"/>
                      <a:pt x="15753" y="-585"/>
                      <a:pt x="20431" y="1754"/>
                    </a:cubicBezTo>
                    <a:close/>
                  </a:path>
                </a:pathLst>
              </a:custGeom>
              <a:solidFill>
                <a:srgbClr val="FFFBF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44" name="Freeform: Shape 9578">
                <a:extLst>
                  <a:ext uri="{FF2B5EF4-FFF2-40B4-BE49-F238E27FC236}">
                    <a16:creationId xmlns:a16="http://schemas.microsoft.com/office/drawing/2014/main" id="{92F7ED7F-9B7C-31DE-6781-ACC1E986DB30}"/>
                  </a:ext>
                </a:extLst>
              </p:cNvPr>
              <p:cNvSpPr/>
              <p:nvPr/>
            </p:nvSpPr>
            <p:spPr>
              <a:xfrm flipH="1">
                <a:off x="6614123" y="8194216"/>
                <a:ext cx="67235" cy="36878"/>
              </a:xfrm>
              <a:custGeom>
                <a:avLst/>
                <a:gdLst>
                  <a:gd name="connsiteX0" fmla="*/ 17508 w 20499"/>
                  <a:gd name="connsiteY0" fmla="*/ 1496 h 10215"/>
                  <a:gd name="connsiteX1" fmla="*/ 17508 w 20499"/>
                  <a:gd name="connsiteY1" fmla="*/ 8719 h 10215"/>
                  <a:gd name="connsiteX2" fmla="*/ 2992 w 20499"/>
                  <a:gd name="connsiteY2" fmla="*/ 8719 h 10215"/>
                  <a:gd name="connsiteX3" fmla="*/ 2992 w 20499"/>
                  <a:gd name="connsiteY3" fmla="*/ 1496 h 10215"/>
                  <a:gd name="connsiteX4" fmla="*/ 17508 w 20499"/>
                  <a:gd name="connsiteY4" fmla="*/ 1496 h 10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9" h="10215">
                    <a:moveTo>
                      <a:pt x="17508" y="1496"/>
                    </a:moveTo>
                    <a:cubicBezTo>
                      <a:pt x="21497" y="3491"/>
                      <a:pt x="21497" y="6724"/>
                      <a:pt x="17508" y="8719"/>
                    </a:cubicBezTo>
                    <a:cubicBezTo>
                      <a:pt x="13517" y="10714"/>
                      <a:pt x="7051" y="10714"/>
                      <a:pt x="2992" y="8719"/>
                    </a:cubicBezTo>
                    <a:cubicBezTo>
                      <a:pt x="-997" y="6724"/>
                      <a:pt x="-997" y="3491"/>
                      <a:pt x="2992" y="1496"/>
                    </a:cubicBezTo>
                    <a:cubicBezTo>
                      <a:pt x="6982" y="-499"/>
                      <a:pt x="13449" y="-499"/>
                      <a:pt x="17508" y="1496"/>
                    </a:cubicBezTo>
                    <a:close/>
                  </a:path>
                </a:pathLst>
              </a:custGeom>
              <a:solidFill>
                <a:srgbClr val="AEABA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45" name="Freeform: Shape 9552">
                <a:extLst>
                  <a:ext uri="{FF2B5EF4-FFF2-40B4-BE49-F238E27FC236}">
                    <a16:creationId xmlns:a16="http://schemas.microsoft.com/office/drawing/2014/main" id="{FD3B1718-151E-8205-BF5C-A9D94692A8F1}"/>
                  </a:ext>
                </a:extLst>
              </p:cNvPr>
              <p:cNvSpPr/>
              <p:nvPr/>
            </p:nvSpPr>
            <p:spPr>
              <a:xfrm flipH="1">
                <a:off x="7371966" y="7681465"/>
                <a:ext cx="147787" cy="81457"/>
              </a:xfrm>
              <a:custGeom>
                <a:avLst/>
                <a:gdLst>
                  <a:gd name="connsiteX0" fmla="*/ 32745 w 45058"/>
                  <a:gd name="connsiteY0" fmla="*/ 22564 h 22563"/>
                  <a:gd name="connsiteX1" fmla="*/ 0 w 45058"/>
                  <a:gd name="connsiteY1" fmla="*/ 6191 h 22563"/>
                  <a:gd name="connsiteX2" fmla="*/ 12245 w 45058"/>
                  <a:gd name="connsiteY2" fmla="*/ 0 h 22563"/>
                  <a:gd name="connsiteX3" fmla="*/ 45059 w 45058"/>
                  <a:gd name="connsiteY3" fmla="*/ 16441 h 22563"/>
                  <a:gd name="connsiteX4" fmla="*/ 32745 w 45058"/>
                  <a:gd name="connsiteY4" fmla="*/ 22564 h 2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22563">
                    <a:moveTo>
                      <a:pt x="32745" y="22564"/>
                    </a:moveTo>
                    <a:lnTo>
                      <a:pt x="0" y="6191"/>
                    </a:lnTo>
                    <a:lnTo>
                      <a:pt x="12245" y="0"/>
                    </a:lnTo>
                    <a:lnTo>
                      <a:pt x="45059" y="16441"/>
                    </a:lnTo>
                    <a:lnTo>
                      <a:pt x="32745" y="22564"/>
                    </a:lnTo>
                    <a:close/>
                  </a:path>
                </a:pathLst>
              </a:custGeom>
              <a:solidFill>
                <a:srgbClr val="FDE1E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46" name="Freeform: Shape 9553">
                <a:extLst>
                  <a:ext uri="{FF2B5EF4-FFF2-40B4-BE49-F238E27FC236}">
                    <a16:creationId xmlns:a16="http://schemas.microsoft.com/office/drawing/2014/main" id="{0C6C1E29-348D-FA14-59CE-585E3F5F582D}"/>
                  </a:ext>
                </a:extLst>
              </p:cNvPr>
              <p:cNvSpPr/>
              <p:nvPr/>
            </p:nvSpPr>
            <p:spPr>
              <a:xfrm flipH="1">
                <a:off x="7371966" y="7740820"/>
                <a:ext cx="40385" cy="181047"/>
              </a:xfrm>
              <a:custGeom>
                <a:avLst/>
                <a:gdLst>
                  <a:gd name="connsiteX0" fmla="*/ 12314 w 12313"/>
                  <a:gd name="connsiteY0" fmla="*/ 43958 h 50149"/>
                  <a:gd name="connsiteX1" fmla="*/ 0 w 12313"/>
                  <a:gd name="connsiteY1" fmla="*/ 50149 h 50149"/>
                  <a:gd name="connsiteX2" fmla="*/ 0 w 12313"/>
                  <a:gd name="connsiteY2" fmla="*/ 6191 h 50149"/>
                  <a:gd name="connsiteX3" fmla="*/ 12314 w 12313"/>
                  <a:gd name="connsiteY3" fmla="*/ 0 h 50149"/>
                  <a:gd name="connsiteX4" fmla="*/ 12314 w 12313"/>
                  <a:gd name="connsiteY4" fmla="*/ 43958 h 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3" h="50149">
                    <a:moveTo>
                      <a:pt x="12314" y="43958"/>
                    </a:moveTo>
                    <a:lnTo>
                      <a:pt x="0" y="50149"/>
                    </a:lnTo>
                    <a:lnTo>
                      <a:pt x="0" y="6191"/>
                    </a:lnTo>
                    <a:lnTo>
                      <a:pt x="12314" y="0"/>
                    </a:lnTo>
                    <a:lnTo>
                      <a:pt x="12314" y="43958"/>
                    </a:lnTo>
                    <a:close/>
                  </a:path>
                </a:pathLst>
              </a:custGeom>
              <a:solidFill>
                <a:srgbClr val="AB6F6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47" name="Freeform: Shape 9554">
                <a:extLst>
                  <a:ext uri="{FF2B5EF4-FFF2-40B4-BE49-F238E27FC236}">
                    <a16:creationId xmlns:a16="http://schemas.microsoft.com/office/drawing/2014/main" id="{05C271BA-85CB-F24E-630D-732C2D70C3F7}"/>
                  </a:ext>
                </a:extLst>
              </p:cNvPr>
              <p:cNvSpPr/>
              <p:nvPr/>
            </p:nvSpPr>
            <p:spPr>
              <a:xfrm flipH="1">
                <a:off x="7412355" y="7703816"/>
                <a:ext cx="107398" cy="218051"/>
              </a:xfrm>
              <a:custGeom>
                <a:avLst/>
                <a:gdLst>
                  <a:gd name="connsiteX0" fmla="*/ 32745 w 32744"/>
                  <a:gd name="connsiteY0" fmla="*/ 60399 h 60399"/>
                  <a:gd name="connsiteX1" fmla="*/ 0 w 32744"/>
                  <a:gd name="connsiteY1" fmla="*/ 43958 h 60399"/>
                  <a:gd name="connsiteX2" fmla="*/ 0 w 32744"/>
                  <a:gd name="connsiteY2" fmla="*/ 0 h 60399"/>
                  <a:gd name="connsiteX3" fmla="*/ 32745 w 32744"/>
                  <a:gd name="connsiteY3" fmla="*/ 16441 h 60399"/>
                  <a:gd name="connsiteX4" fmla="*/ 32745 w 32744"/>
                  <a:gd name="connsiteY4" fmla="*/ 60399 h 60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4" h="60399">
                    <a:moveTo>
                      <a:pt x="32745" y="60399"/>
                    </a:moveTo>
                    <a:lnTo>
                      <a:pt x="0" y="43958"/>
                    </a:lnTo>
                    <a:lnTo>
                      <a:pt x="0" y="0"/>
                    </a:lnTo>
                    <a:lnTo>
                      <a:pt x="32745" y="16441"/>
                    </a:lnTo>
                    <a:lnTo>
                      <a:pt x="32745" y="60399"/>
                    </a:lnTo>
                    <a:close/>
                  </a:path>
                </a:pathLst>
              </a:custGeom>
              <a:solidFill>
                <a:srgbClr val="E4948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48" name="Freeform: Shape 9555">
                <a:extLst>
                  <a:ext uri="{FF2B5EF4-FFF2-40B4-BE49-F238E27FC236}">
                    <a16:creationId xmlns:a16="http://schemas.microsoft.com/office/drawing/2014/main" id="{C39EDD5D-5E60-819E-B334-C127CB2EFB04}"/>
                  </a:ext>
                </a:extLst>
              </p:cNvPr>
              <p:cNvSpPr/>
              <p:nvPr/>
            </p:nvSpPr>
            <p:spPr>
              <a:xfrm flipH="1">
                <a:off x="7424087" y="7726166"/>
                <a:ext cx="85061" cy="118710"/>
              </a:xfrm>
              <a:custGeom>
                <a:avLst/>
                <a:gdLst>
                  <a:gd name="connsiteX0" fmla="*/ 25935 w 25934"/>
                  <a:gd name="connsiteY0" fmla="*/ 32882 h 32882"/>
                  <a:gd name="connsiteX1" fmla="*/ 0 w 25934"/>
                  <a:gd name="connsiteY1" fmla="*/ 19950 h 32882"/>
                  <a:gd name="connsiteX2" fmla="*/ 0 w 25934"/>
                  <a:gd name="connsiteY2" fmla="*/ 0 h 32882"/>
                  <a:gd name="connsiteX3" fmla="*/ 25935 w 25934"/>
                  <a:gd name="connsiteY3" fmla="*/ 13002 h 32882"/>
                  <a:gd name="connsiteX4" fmla="*/ 25935 w 25934"/>
                  <a:gd name="connsiteY4" fmla="*/ 32882 h 3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4" h="32882">
                    <a:moveTo>
                      <a:pt x="25935" y="32882"/>
                    </a:moveTo>
                    <a:lnTo>
                      <a:pt x="0" y="19950"/>
                    </a:lnTo>
                    <a:lnTo>
                      <a:pt x="0" y="0"/>
                    </a:lnTo>
                    <a:lnTo>
                      <a:pt x="25935" y="13002"/>
                    </a:lnTo>
                    <a:lnTo>
                      <a:pt x="25935" y="32882"/>
                    </a:lnTo>
                    <a:close/>
                  </a:path>
                </a:pathLst>
              </a:custGeom>
              <a:solidFill>
                <a:srgbClr val="AB6F6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49" name="Freeform: Shape 9552">
                <a:extLst>
                  <a:ext uri="{FF2B5EF4-FFF2-40B4-BE49-F238E27FC236}">
                    <a16:creationId xmlns:a16="http://schemas.microsoft.com/office/drawing/2014/main" id="{11FB497B-E548-8736-C081-86D78AA8D353}"/>
                  </a:ext>
                </a:extLst>
              </p:cNvPr>
              <p:cNvSpPr/>
              <p:nvPr/>
            </p:nvSpPr>
            <p:spPr>
              <a:xfrm flipH="1">
                <a:off x="6445651" y="8187834"/>
                <a:ext cx="147787" cy="81457"/>
              </a:xfrm>
              <a:custGeom>
                <a:avLst/>
                <a:gdLst>
                  <a:gd name="connsiteX0" fmla="*/ 32745 w 45058"/>
                  <a:gd name="connsiteY0" fmla="*/ 22564 h 22563"/>
                  <a:gd name="connsiteX1" fmla="*/ 0 w 45058"/>
                  <a:gd name="connsiteY1" fmla="*/ 6191 h 22563"/>
                  <a:gd name="connsiteX2" fmla="*/ 12245 w 45058"/>
                  <a:gd name="connsiteY2" fmla="*/ 0 h 22563"/>
                  <a:gd name="connsiteX3" fmla="*/ 45059 w 45058"/>
                  <a:gd name="connsiteY3" fmla="*/ 16441 h 22563"/>
                  <a:gd name="connsiteX4" fmla="*/ 32745 w 45058"/>
                  <a:gd name="connsiteY4" fmla="*/ 22564 h 2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22563">
                    <a:moveTo>
                      <a:pt x="32745" y="22564"/>
                    </a:moveTo>
                    <a:lnTo>
                      <a:pt x="0" y="6191"/>
                    </a:lnTo>
                    <a:lnTo>
                      <a:pt x="12245" y="0"/>
                    </a:lnTo>
                    <a:lnTo>
                      <a:pt x="45059" y="16441"/>
                    </a:lnTo>
                    <a:lnTo>
                      <a:pt x="32745" y="22564"/>
                    </a:lnTo>
                    <a:close/>
                  </a:path>
                </a:pathLst>
              </a:custGeom>
              <a:solidFill>
                <a:srgbClr val="FDE1E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50" name="Freeform: Shape 9553">
                <a:extLst>
                  <a:ext uri="{FF2B5EF4-FFF2-40B4-BE49-F238E27FC236}">
                    <a16:creationId xmlns:a16="http://schemas.microsoft.com/office/drawing/2014/main" id="{DBCBB8FD-9753-8A3F-3652-347588956FF0}"/>
                  </a:ext>
                </a:extLst>
              </p:cNvPr>
              <p:cNvSpPr/>
              <p:nvPr/>
            </p:nvSpPr>
            <p:spPr>
              <a:xfrm flipH="1">
                <a:off x="6445651" y="8247189"/>
                <a:ext cx="40385" cy="181047"/>
              </a:xfrm>
              <a:custGeom>
                <a:avLst/>
                <a:gdLst>
                  <a:gd name="connsiteX0" fmla="*/ 12314 w 12313"/>
                  <a:gd name="connsiteY0" fmla="*/ 43958 h 50149"/>
                  <a:gd name="connsiteX1" fmla="*/ 0 w 12313"/>
                  <a:gd name="connsiteY1" fmla="*/ 50149 h 50149"/>
                  <a:gd name="connsiteX2" fmla="*/ 0 w 12313"/>
                  <a:gd name="connsiteY2" fmla="*/ 6191 h 50149"/>
                  <a:gd name="connsiteX3" fmla="*/ 12314 w 12313"/>
                  <a:gd name="connsiteY3" fmla="*/ 0 h 50149"/>
                  <a:gd name="connsiteX4" fmla="*/ 12314 w 12313"/>
                  <a:gd name="connsiteY4" fmla="*/ 43958 h 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3" h="50149">
                    <a:moveTo>
                      <a:pt x="12314" y="43958"/>
                    </a:moveTo>
                    <a:lnTo>
                      <a:pt x="0" y="50149"/>
                    </a:lnTo>
                    <a:lnTo>
                      <a:pt x="0" y="6191"/>
                    </a:lnTo>
                    <a:lnTo>
                      <a:pt x="12314" y="0"/>
                    </a:lnTo>
                    <a:lnTo>
                      <a:pt x="12314" y="43958"/>
                    </a:lnTo>
                    <a:close/>
                  </a:path>
                </a:pathLst>
              </a:custGeom>
              <a:solidFill>
                <a:srgbClr val="AB6F6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51" name="Freeform: Shape 9554">
                <a:extLst>
                  <a:ext uri="{FF2B5EF4-FFF2-40B4-BE49-F238E27FC236}">
                    <a16:creationId xmlns:a16="http://schemas.microsoft.com/office/drawing/2014/main" id="{DB82DC8C-08A5-45EB-D7FE-216E0AC5221F}"/>
                  </a:ext>
                </a:extLst>
              </p:cNvPr>
              <p:cNvSpPr/>
              <p:nvPr/>
            </p:nvSpPr>
            <p:spPr>
              <a:xfrm flipH="1">
                <a:off x="6486040" y="8210185"/>
                <a:ext cx="107398" cy="218051"/>
              </a:xfrm>
              <a:custGeom>
                <a:avLst/>
                <a:gdLst>
                  <a:gd name="connsiteX0" fmla="*/ 32745 w 32744"/>
                  <a:gd name="connsiteY0" fmla="*/ 60399 h 60399"/>
                  <a:gd name="connsiteX1" fmla="*/ 0 w 32744"/>
                  <a:gd name="connsiteY1" fmla="*/ 43958 h 60399"/>
                  <a:gd name="connsiteX2" fmla="*/ 0 w 32744"/>
                  <a:gd name="connsiteY2" fmla="*/ 0 h 60399"/>
                  <a:gd name="connsiteX3" fmla="*/ 32745 w 32744"/>
                  <a:gd name="connsiteY3" fmla="*/ 16441 h 60399"/>
                  <a:gd name="connsiteX4" fmla="*/ 32745 w 32744"/>
                  <a:gd name="connsiteY4" fmla="*/ 60399 h 60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4" h="60399">
                    <a:moveTo>
                      <a:pt x="32745" y="60399"/>
                    </a:moveTo>
                    <a:lnTo>
                      <a:pt x="0" y="43958"/>
                    </a:lnTo>
                    <a:lnTo>
                      <a:pt x="0" y="0"/>
                    </a:lnTo>
                    <a:lnTo>
                      <a:pt x="32745" y="16441"/>
                    </a:lnTo>
                    <a:lnTo>
                      <a:pt x="32745" y="60399"/>
                    </a:lnTo>
                    <a:close/>
                  </a:path>
                </a:pathLst>
              </a:custGeom>
              <a:solidFill>
                <a:srgbClr val="E4948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52" name="Freeform: Shape 9555">
                <a:extLst>
                  <a:ext uri="{FF2B5EF4-FFF2-40B4-BE49-F238E27FC236}">
                    <a16:creationId xmlns:a16="http://schemas.microsoft.com/office/drawing/2014/main" id="{C0409950-4FA2-9C8E-85C3-3A9CDF7B449F}"/>
                  </a:ext>
                </a:extLst>
              </p:cNvPr>
              <p:cNvSpPr/>
              <p:nvPr/>
            </p:nvSpPr>
            <p:spPr>
              <a:xfrm flipH="1">
                <a:off x="6497772" y="8232535"/>
                <a:ext cx="85061" cy="118710"/>
              </a:xfrm>
              <a:custGeom>
                <a:avLst/>
                <a:gdLst>
                  <a:gd name="connsiteX0" fmla="*/ 25935 w 25934"/>
                  <a:gd name="connsiteY0" fmla="*/ 32882 h 32882"/>
                  <a:gd name="connsiteX1" fmla="*/ 0 w 25934"/>
                  <a:gd name="connsiteY1" fmla="*/ 19950 h 32882"/>
                  <a:gd name="connsiteX2" fmla="*/ 0 w 25934"/>
                  <a:gd name="connsiteY2" fmla="*/ 0 h 32882"/>
                  <a:gd name="connsiteX3" fmla="*/ 25935 w 25934"/>
                  <a:gd name="connsiteY3" fmla="*/ 13002 h 32882"/>
                  <a:gd name="connsiteX4" fmla="*/ 25935 w 25934"/>
                  <a:gd name="connsiteY4" fmla="*/ 32882 h 3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4" h="32882">
                    <a:moveTo>
                      <a:pt x="25935" y="32882"/>
                    </a:moveTo>
                    <a:lnTo>
                      <a:pt x="0" y="19950"/>
                    </a:lnTo>
                    <a:lnTo>
                      <a:pt x="0" y="0"/>
                    </a:lnTo>
                    <a:lnTo>
                      <a:pt x="25935" y="13002"/>
                    </a:lnTo>
                    <a:lnTo>
                      <a:pt x="25935" y="32882"/>
                    </a:lnTo>
                    <a:close/>
                  </a:path>
                </a:pathLst>
              </a:custGeom>
              <a:solidFill>
                <a:srgbClr val="AB6F6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53" name="Freeform: Shape 9513">
                <a:extLst>
                  <a:ext uri="{FF2B5EF4-FFF2-40B4-BE49-F238E27FC236}">
                    <a16:creationId xmlns:a16="http://schemas.microsoft.com/office/drawing/2014/main" id="{856B2464-E468-C439-6021-79BD8A090A43}"/>
                  </a:ext>
                </a:extLst>
              </p:cNvPr>
              <p:cNvSpPr/>
              <p:nvPr/>
            </p:nvSpPr>
            <p:spPr>
              <a:xfrm>
                <a:off x="5913567" y="8415294"/>
                <a:ext cx="62226" cy="189908"/>
              </a:xfrm>
              <a:custGeom>
                <a:avLst/>
                <a:gdLst>
                  <a:gd name="connsiteX0" fmla="*/ 0 w 18574"/>
                  <a:gd name="connsiteY0" fmla="*/ 52007 h 56686"/>
                  <a:gd name="connsiteX1" fmla="*/ 0 w 18574"/>
                  <a:gd name="connsiteY1" fmla="*/ 52007 h 56686"/>
                  <a:gd name="connsiteX2" fmla="*/ 482 w 18574"/>
                  <a:gd name="connsiteY2" fmla="*/ 19881 h 56686"/>
                  <a:gd name="connsiteX3" fmla="*/ 5572 w 18574"/>
                  <a:gd name="connsiteY3" fmla="*/ 0 h 56686"/>
                  <a:gd name="connsiteX4" fmla="*/ 14102 w 18574"/>
                  <a:gd name="connsiteY4" fmla="*/ 138 h 56686"/>
                  <a:gd name="connsiteX5" fmla="*/ 18574 w 18574"/>
                  <a:gd name="connsiteY5" fmla="*/ 20225 h 56686"/>
                  <a:gd name="connsiteX6" fmla="*/ 18092 w 18574"/>
                  <a:gd name="connsiteY6" fmla="*/ 52970 h 56686"/>
                  <a:gd name="connsiteX7" fmla="*/ 17955 w 18574"/>
                  <a:gd name="connsiteY7" fmla="*/ 52970 h 56686"/>
                  <a:gd name="connsiteX8" fmla="*/ 15409 w 18574"/>
                  <a:gd name="connsiteY8" fmla="*/ 55446 h 56686"/>
                  <a:gd name="connsiteX9" fmla="*/ 2683 w 18574"/>
                  <a:gd name="connsiteY9" fmla="*/ 55240 h 56686"/>
                  <a:gd name="connsiteX10" fmla="*/ 206 w 18574"/>
                  <a:gd name="connsiteY10" fmla="*/ 52694 h 56686"/>
                  <a:gd name="connsiteX11" fmla="*/ 69 w 18574"/>
                  <a:gd name="connsiteY11" fmla="*/ 52694 h 56686"/>
                  <a:gd name="connsiteX12" fmla="*/ 69 w 18574"/>
                  <a:gd name="connsiteY12" fmla="*/ 52075 h 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4" h="56686">
                    <a:moveTo>
                      <a:pt x="0" y="52007"/>
                    </a:moveTo>
                    <a:lnTo>
                      <a:pt x="0" y="52007"/>
                    </a:lnTo>
                    <a:cubicBezTo>
                      <a:pt x="0" y="52007"/>
                      <a:pt x="482" y="19881"/>
                      <a:pt x="482" y="19881"/>
                    </a:cubicBezTo>
                    <a:cubicBezTo>
                      <a:pt x="688" y="16441"/>
                      <a:pt x="5572" y="0"/>
                      <a:pt x="5572" y="0"/>
                    </a:cubicBezTo>
                    <a:lnTo>
                      <a:pt x="14102" y="138"/>
                    </a:lnTo>
                    <a:cubicBezTo>
                      <a:pt x="14102" y="138"/>
                      <a:pt x="18643" y="16028"/>
                      <a:pt x="18574" y="20225"/>
                    </a:cubicBezTo>
                    <a:lnTo>
                      <a:pt x="18092" y="52970"/>
                    </a:lnTo>
                    <a:lnTo>
                      <a:pt x="17955" y="52970"/>
                    </a:lnTo>
                    <a:cubicBezTo>
                      <a:pt x="17680" y="53864"/>
                      <a:pt x="16854" y="54758"/>
                      <a:pt x="15409" y="55446"/>
                    </a:cubicBezTo>
                    <a:cubicBezTo>
                      <a:pt x="11832" y="57166"/>
                      <a:pt x="6191" y="57097"/>
                      <a:pt x="2683" y="55240"/>
                    </a:cubicBezTo>
                    <a:cubicBezTo>
                      <a:pt x="1238" y="54483"/>
                      <a:pt x="413" y="53589"/>
                      <a:pt x="206" y="52694"/>
                    </a:cubicBezTo>
                    <a:lnTo>
                      <a:pt x="69" y="52694"/>
                    </a:lnTo>
                    <a:cubicBezTo>
                      <a:pt x="69" y="52694"/>
                      <a:pt x="69" y="52075"/>
                      <a:pt x="69" y="52075"/>
                    </a:cubicBezTo>
                    <a:close/>
                  </a:path>
                </a:pathLst>
              </a:custGeom>
              <a:solidFill>
                <a:srgbClr val="A7646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54" name="Freeform: Shape 9514">
                <a:extLst>
                  <a:ext uri="{FF2B5EF4-FFF2-40B4-BE49-F238E27FC236}">
                    <a16:creationId xmlns:a16="http://schemas.microsoft.com/office/drawing/2014/main" id="{D28206A2-5EAE-DFC9-A8F4-4826A50ECF7B}"/>
                  </a:ext>
                </a:extLst>
              </p:cNvPr>
              <p:cNvSpPr/>
              <p:nvPr/>
            </p:nvSpPr>
            <p:spPr>
              <a:xfrm>
                <a:off x="5932465" y="8401695"/>
                <a:ext cx="28577" cy="20168"/>
              </a:xfrm>
              <a:custGeom>
                <a:avLst/>
                <a:gdLst>
                  <a:gd name="connsiteX0" fmla="*/ 0 w 8530"/>
                  <a:gd name="connsiteY0" fmla="*/ 0 h 6020"/>
                  <a:gd name="connsiteX1" fmla="*/ 8530 w 8530"/>
                  <a:gd name="connsiteY1" fmla="*/ 138 h 6020"/>
                  <a:gd name="connsiteX2" fmla="*/ 8530 w 8530"/>
                  <a:gd name="connsiteY2" fmla="*/ 4127 h 6020"/>
                  <a:gd name="connsiteX3" fmla="*/ 8461 w 8530"/>
                  <a:gd name="connsiteY3" fmla="*/ 4127 h 6020"/>
                  <a:gd name="connsiteX4" fmla="*/ 7223 w 8530"/>
                  <a:gd name="connsiteY4" fmla="*/ 5435 h 6020"/>
                  <a:gd name="connsiteX5" fmla="*/ 1170 w 8530"/>
                  <a:gd name="connsiteY5" fmla="*/ 5366 h 6020"/>
                  <a:gd name="connsiteX6" fmla="*/ 0 w 8530"/>
                  <a:gd name="connsiteY6" fmla="*/ 4059 h 6020"/>
                  <a:gd name="connsiteX7" fmla="*/ 0 w 8530"/>
                  <a:gd name="connsiteY7" fmla="*/ 4059 h 6020"/>
                  <a:gd name="connsiteX8" fmla="*/ 0 w 8530"/>
                  <a:gd name="connsiteY8" fmla="*/ 69 h 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0" h="6020">
                    <a:moveTo>
                      <a:pt x="0" y="0"/>
                    </a:moveTo>
                    <a:lnTo>
                      <a:pt x="8530" y="138"/>
                    </a:lnTo>
                    <a:lnTo>
                      <a:pt x="8530" y="4127"/>
                    </a:lnTo>
                    <a:lnTo>
                      <a:pt x="8461" y="4127"/>
                    </a:lnTo>
                    <a:cubicBezTo>
                      <a:pt x="8393" y="4609"/>
                      <a:pt x="7980" y="5022"/>
                      <a:pt x="7223" y="5435"/>
                    </a:cubicBezTo>
                    <a:cubicBezTo>
                      <a:pt x="5572" y="6260"/>
                      <a:pt x="2820" y="6191"/>
                      <a:pt x="1170" y="5366"/>
                    </a:cubicBezTo>
                    <a:cubicBezTo>
                      <a:pt x="482" y="5022"/>
                      <a:pt x="69" y="4540"/>
                      <a:pt x="0" y="4059"/>
                    </a:cubicBezTo>
                    <a:lnTo>
                      <a:pt x="0" y="4059"/>
                    </a:lnTo>
                    <a:cubicBezTo>
                      <a:pt x="0" y="4059"/>
                      <a:pt x="0" y="69"/>
                      <a:pt x="0" y="69"/>
                    </a:cubicBezTo>
                    <a:close/>
                  </a:path>
                </a:pathLst>
              </a:custGeom>
              <a:solidFill>
                <a:srgbClr val="E6C14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55" name="Freeform: Shape 9515">
                <a:extLst>
                  <a:ext uri="{FF2B5EF4-FFF2-40B4-BE49-F238E27FC236}">
                    <a16:creationId xmlns:a16="http://schemas.microsoft.com/office/drawing/2014/main" id="{0262AD0A-36C8-1DED-476D-E4EB842EBB60}"/>
                  </a:ext>
                </a:extLst>
              </p:cNvPr>
              <p:cNvSpPr/>
              <p:nvPr/>
            </p:nvSpPr>
            <p:spPr>
              <a:xfrm>
                <a:off x="5932465" y="8395126"/>
                <a:ext cx="28577" cy="14295"/>
              </a:xfrm>
              <a:custGeom>
                <a:avLst/>
                <a:gdLst>
                  <a:gd name="connsiteX0" fmla="*/ 1238 w 8530"/>
                  <a:gd name="connsiteY0" fmla="*/ 586 h 4267"/>
                  <a:gd name="connsiteX1" fmla="*/ 7292 w 8530"/>
                  <a:gd name="connsiteY1" fmla="*/ 655 h 4267"/>
                  <a:gd name="connsiteX2" fmla="*/ 7292 w 8530"/>
                  <a:gd name="connsiteY2" fmla="*/ 3681 h 4267"/>
                  <a:gd name="connsiteX3" fmla="*/ 1238 w 8530"/>
                  <a:gd name="connsiteY3" fmla="*/ 3613 h 4267"/>
                  <a:gd name="connsiteX4" fmla="*/ 1238 w 8530"/>
                  <a:gd name="connsiteY4" fmla="*/ 586 h 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4267">
                    <a:moveTo>
                      <a:pt x="1238" y="586"/>
                    </a:moveTo>
                    <a:cubicBezTo>
                      <a:pt x="2889" y="-240"/>
                      <a:pt x="5641" y="-171"/>
                      <a:pt x="7292" y="655"/>
                    </a:cubicBezTo>
                    <a:cubicBezTo>
                      <a:pt x="8943" y="1480"/>
                      <a:pt x="8943" y="2856"/>
                      <a:pt x="7292" y="3681"/>
                    </a:cubicBezTo>
                    <a:cubicBezTo>
                      <a:pt x="5641" y="4507"/>
                      <a:pt x="2889" y="4438"/>
                      <a:pt x="1238" y="3613"/>
                    </a:cubicBezTo>
                    <a:cubicBezTo>
                      <a:pt x="-413" y="2787"/>
                      <a:pt x="-413" y="1411"/>
                      <a:pt x="1238" y="586"/>
                    </a:cubicBezTo>
                    <a:close/>
                  </a:path>
                </a:pathLst>
              </a:custGeom>
              <a:solidFill>
                <a:srgbClr val="E5EFC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56" name="Freeform: Shape 9516">
                <a:extLst>
                  <a:ext uri="{FF2B5EF4-FFF2-40B4-BE49-F238E27FC236}">
                    <a16:creationId xmlns:a16="http://schemas.microsoft.com/office/drawing/2014/main" id="{69B069D1-10FD-E9C8-4408-2D144B3E5BF1}"/>
                  </a:ext>
                </a:extLst>
              </p:cNvPr>
              <p:cNvSpPr/>
              <p:nvPr/>
            </p:nvSpPr>
            <p:spPr>
              <a:xfrm>
                <a:off x="5914030" y="8497109"/>
                <a:ext cx="61301" cy="79975"/>
              </a:xfrm>
              <a:custGeom>
                <a:avLst/>
                <a:gdLst>
                  <a:gd name="connsiteX0" fmla="*/ 0 w 18298"/>
                  <a:gd name="connsiteY0" fmla="*/ 19193 h 23872"/>
                  <a:gd name="connsiteX1" fmla="*/ 275 w 18298"/>
                  <a:gd name="connsiteY1" fmla="*/ 0 h 23872"/>
                  <a:gd name="connsiteX2" fmla="*/ 2889 w 18298"/>
                  <a:gd name="connsiteY2" fmla="*/ 3233 h 23872"/>
                  <a:gd name="connsiteX3" fmla="*/ 15616 w 18298"/>
                  <a:gd name="connsiteY3" fmla="*/ 3440 h 23872"/>
                  <a:gd name="connsiteX4" fmla="*/ 18299 w 18298"/>
                  <a:gd name="connsiteY4" fmla="*/ 275 h 23872"/>
                  <a:gd name="connsiteX5" fmla="*/ 18023 w 18298"/>
                  <a:gd name="connsiteY5" fmla="*/ 19468 h 23872"/>
                  <a:gd name="connsiteX6" fmla="*/ 18023 w 18298"/>
                  <a:gd name="connsiteY6" fmla="*/ 19468 h 23872"/>
                  <a:gd name="connsiteX7" fmla="*/ 15340 w 18298"/>
                  <a:gd name="connsiteY7" fmla="*/ 22632 h 23872"/>
                  <a:gd name="connsiteX8" fmla="*/ 2614 w 18298"/>
                  <a:gd name="connsiteY8" fmla="*/ 22426 h 23872"/>
                  <a:gd name="connsiteX9" fmla="*/ 0 w 18298"/>
                  <a:gd name="connsiteY9" fmla="*/ 19193 h 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98" h="23872">
                    <a:moveTo>
                      <a:pt x="0" y="19193"/>
                    </a:moveTo>
                    <a:lnTo>
                      <a:pt x="275" y="0"/>
                    </a:lnTo>
                    <a:cubicBezTo>
                      <a:pt x="275" y="1169"/>
                      <a:pt x="1101" y="2339"/>
                      <a:pt x="2889" y="3233"/>
                    </a:cubicBezTo>
                    <a:cubicBezTo>
                      <a:pt x="6398" y="5022"/>
                      <a:pt x="12107" y="5159"/>
                      <a:pt x="15616" y="3440"/>
                    </a:cubicBezTo>
                    <a:cubicBezTo>
                      <a:pt x="17404" y="2614"/>
                      <a:pt x="18299" y="1445"/>
                      <a:pt x="18299" y="275"/>
                    </a:cubicBezTo>
                    <a:lnTo>
                      <a:pt x="18023" y="19468"/>
                    </a:lnTo>
                    <a:lnTo>
                      <a:pt x="18023" y="19468"/>
                    </a:lnTo>
                    <a:cubicBezTo>
                      <a:pt x="18023" y="20638"/>
                      <a:pt x="17129" y="21738"/>
                      <a:pt x="15340" y="22632"/>
                    </a:cubicBezTo>
                    <a:cubicBezTo>
                      <a:pt x="11763" y="24352"/>
                      <a:pt x="6122" y="24283"/>
                      <a:pt x="2614" y="22426"/>
                    </a:cubicBezTo>
                    <a:cubicBezTo>
                      <a:pt x="894" y="21532"/>
                      <a:pt x="0" y="20362"/>
                      <a:pt x="0" y="19193"/>
                    </a:cubicBezTo>
                    <a:close/>
                  </a:path>
                </a:pathLst>
              </a:custGeom>
              <a:solidFill>
                <a:srgbClr val="E491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57" name="Freeform: Shape 9517">
                <a:extLst>
                  <a:ext uri="{FF2B5EF4-FFF2-40B4-BE49-F238E27FC236}">
                    <a16:creationId xmlns:a16="http://schemas.microsoft.com/office/drawing/2014/main" id="{E4642244-8596-5E8D-C560-8D3B2D618C95}"/>
                  </a:ext>
                </a:extLst>
              </p:cNvPr>
              <p:cNvSpPr/>
              <p:nvPr/>
            </p:nvSpPr>
            <p:spPr>
              <a:xfrm>
                <a:off x="5730577" y="8422899"/>
                <a:ext cx="44018" cy="88036"/>
              </a:xfrm>
              <a:custGeom>
                <a:avLst/>
                <a:gdLst>
                  <a:gd name="connsiteX0" fmla="*/ 0 w 13139"/>
                  <a:gd name="connsiteY0" fmla="*/ 10456 h 26278"/>
                  <a:gd name="connsiteX1" fmla="*/ 1238 w 13139"/>
                  <a:gd name="connsiteY1" fmla="*/ 26278 h 26278"/>
                  <a:gd name="connsiteX2" fmla="*/ 13139 w 13139"/>
                  <a:gd name="connsiteY2" fmla="*/ 15822 h 26278"/>
                  <a:gd name="connsiteX3" fmla="*/ 11901 w 13139"/>
                  <a:gd name="connsiteY3" fmla="*/ 0 h 26278"/>
                  <a:gd name="connsiteX4" fmla="*/ 0 w 13139"/>
                  <a:gd name="connsiteY4" fmla="*/ 10456 h 26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9" h="26278">
                    <a:moveTo>
                      <a:pt x="0" y="10456"/>
                    </a:moveTo>
                    <a:lnTo>
                      <a:pt x="1238" y="26278"/>
                    </a:lnTo>
                    <a:lnTo>
                      <a:pt x="13139" y="15822"/>
                    </a:lnTo>
                    <a:lnTo>
                      <a:pt x="11901" y="0"/>
                    </a:lnTo>
                    <a:lnTo>
                      <a:pt x="0" y="10456"/>
                    </a:lnTo>
                    <a:close/>
                  </a:path>
                </a:pathLst>
              </a:custGeom>
              <a:solidFill>
                <a:srgbClr val="F0D4D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58" name="Freeform: Shape 9518">
                <a:extLst>
                  <a:ext uri="{FF2B5EF4-FFF2-40B4-BE49-F238E27FC236}">
                    <a16:creationId xmlns:a16="http://schemas.microsoft.com/office/drawing/2014/main" id="{71DE51FC-5755-4BE6-4787-287E6F7F9A0C}"/>
                  </a:ext>
                </a:extLst>
              </p:cNvPr>
              <p:cNvSpPr/>
              <p:nvPr/>
            </p:nvSpPr>
            <p:spPr>
              <a:xfrm>
                <a:off x="5579395" y="8361366"/>
                <a:ext cx="191053" cy="96562"/>
              </a:xfrm>
              <a:custGeom>
                <a:avLst/>
                <a:gdLst>
                  <a:gd name="connsiteX0" fmla="*/ 11901 w 57028"/>
                  <a:gd name="connsiteY0" fmla="*/ 0 h 28823"/>
                  <a:gd name="connsiteX1" fmla="*/ 0 w 57028"/>
                  <a:gd name="connsiteY1" fmla="*/ 10456 h 28823"/>
                  <a:gd name="connsiteX2" fmla="*/ 45127 w 57028"/>
                  <a:gd name="connsiteY2" fmla="*/ 28824 h 28823"/>
                  <a:gd name="connsiteX3" fmla="*/ 57028 w 57028"/>
                  <a:gd name="connsiteY3" fmla="*/ 18367 h 28823"/>
                  <a:gd name="connsiteX4" fmla="*/ 11901 w 57028"/>
                  <a:gd name="connsiteY4" fmla="*/ 0 h 2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8" h="28823">
                    <a:moveTo>
                      <a:pt x="11901" y="0"/>
                    </a:moveTo>
                    <a:lnTo>
                      <a:pt x="0" y="10456"/>
                    </a:lnTo>
                    <a:lnTo>
                      <a:pt x="45127" y="28824"/>
                    </a:lnTo>
                    <a:lnTo>
                      <a:pt x="57028" y="18367"/>
                    </a:lnTo>
                    <a:lnTo>
                      <a:pt x="11901" y="0"/>
                    </a:lnTo>
                    <a:close/>
                  </a:path>
                </a:pathLst>
              </a:custGeom>
              <a:solidFill>
                <a:srgbClr val="A7686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59" name="Freeform: Shape 9519">
                <a:extLst>
                  <a:ext uri="{FF2B5EF4-FFF2-40B4-BE49-F238E27FC236}">
                    <a16:creationId xmlns:a16="http://schemas.microsoft.com/office/drawing/2014/main" id="{29E58FE1-3572-197A-4326-566129E904D3}"/>
                  </a:ext>
                </a:extLst>
              </p:cNvPr>
              <p:cNvSpPr/>
              <p:nvPr/>
            </p:nvSpPr>
            <p:spPr>
              <a:xfrm>
                <a:off x="5643232" y="8390175"/>
                <a:ext cx="30882" cy="25579"/>
              </a:xfrm>
              <a:custGeom>
                <a:avLst/>
                <a:gdLst>
                  <a:gd name="connsiteX0" fmla="*/ 8186 w 9218"/>
                  <a:gd name="connsiteY0" fmla="*/ 0 h 7635"/>
                  <a:gd name="connsiteX1" fmla="*/ 0 w 9218"/>
                  <a:gd name="connsiteY1" fmla="*/ 7154 h 7635"/>
                  <a:gd name="connsiteX2" fmla="*/ 1101 w 9218"/>
                  <a:gd name="connsiteY2" fmla="*/ 7636 h 7635"/>
                  <a:gd name="connsiteX3" fmla="*/ 9218 w 9218"/>
                  <a:gd name="connsiteY3" fmla="*/ 482 h 7635"/>
                  <a:gd name="connsiteX4" fmla="*/ 8186 w 9218"/>
                  <a:gd name="connsiteY4" fmla="*/ 0 h 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635">
                    <a:moveTo>
                      <a:pt x="8186" y="0"/>
                    </a:moveTo>
                    <a:lnTo>
                      <a:pt x="0" y="7154"/>
                    </a:lnTo>
                    <a:lnTo>
                      <a:pt x="1101" y="7636"/>
                    </a:lnTo>
                    <a:lnTo>
                      <a:pt x="9218" y="482"/>
                    </a:lnTo>
                    <a:lnTo>
                      <a:pt x="8186"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60" name="Freeform: Shape 9520">
                <a:extLst>
                  <a:ext uri="{FF2B5EF4-FFF2-40B4-BE49-F238E27FC236}">
                    <a16:creationId xmlns:a16="http://schemas.microsoft.com/office/drawing/2014/main" id="{BBC4FA6B-28A6-33E2-A71D-C5B29CAEF5C9}"/>
                  </a:ext>
                </a:extLst>
              </p:cNvPr>
              <p:cNvSpPr/>
              <p:nvPr/>
            </p:nvSpPr>
            <p:spPr>
              <a:xfrm>
                <a:off x="5635396" y="8387176"/>
                <a:ext cx="30882" cy="25350"/>
              </a:xfrm>
              <a:custGeom>
                <a:avLst/>
                <a:gdLst>
                  <a:gd name="connsiteX0" fmla="*/ 8117 w 9218"/>
                  <a:gd name="connsiteY0" fmla="*/ 0 h 7567"/>
                  <a:gd name="connsiteX1" fmla="*/ 0 w 9218"/>
                  <a:gd name="connsiteY1" fmla="*/ 7086 h 7567"/>
                  <a:gd name="connsiteX2" fmla="*/ 1032 w 9218"/>
                  <a:gd name="connsiteY2" fmla="*/ 7567 h 7567"/>
                  <a:gd name="connsiteX3" fmla="*/ 9218 w 9218"/>
                  <a:gd name="connsiteY3" fmla="*/ 413 h 7567"/>
                  <a:gd name="connsiteX4" fmla="*/ 8117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7" y="0"/>
                    </a:moveTo>
                    <a:lnTo>
                      <a:pt x="0" y="7086"/>
                    </a:lnTo>
                    <a:lnTo>
                      <a:pt x="1032" y="7567"/>
                    </a:lnTo>
                    <a:lnTo>
                      <a:pt x="9218" y="413"/>
                    </a:lnTo>
                    <a:lnTo>
                      <a:pt x="8117"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61" name="Freeform: Shape 9521">
                <a:extLst>
                  <a:ext uri="{FF2B5EF4-FFF2-40B4-BE49-F238E27FC236}">
                    <a16:creationId xmlns:a16="http://schemas.microsoft.com/office/drawing/2014/main" id="{7DD17590-7AD1-F80C-0451-687B6C2B2726}"/>
                  </a:ext>
                </a:extLst>
              </p:cNvPr>
              <p:cNvSpPr/>
              <p:nvPr/>
            </p:nvSpPr>
            <p:spPr>
              <a:xfrm>
                <a:off x="5627560" y="8383950"/>
                <a:ext cx="30882" cy="25350"/>
              </a:xfrm>
              <a:custGeom>
                <a:avLst/>
                <a:gdLst>
                  <a:gd name="connsiteX0" fmla="*/ 8118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8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8" y="0"/>
                    </a:moveTo>
                    <a:lnTo>
                      <a:pt x="0" y="7154"/>
                    </a:lnTo>
                    <a:lnTo>
                      <a:pt x="1032" y="7567"/>
                    </a:lnTo>
                    <a:lnTo>
                      <a:pt x="9218" y="413"/>
                    </a:lnTo>
                    <a:lnTo>
                      <a:pt x="8118"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62" name="Freeform: Shape 9522">
                <a:extLst>
                  <a:ext uri="{FF2B5EF4-FFF2-40B4-BE49-F238E27FC236}">
                    <a16:creationId xmlns:a16="http://schemas.microsoft.com/office/drawing/2014/main" id="{A29EE7A3-579F-B890-75D8-D60647094EF5}"/>
                  </a:ext>
                </a:extLst>
              </p:cNvPr>
              <p:cNvSpPr/>
              <p:nvPr/>
            </p:nvSpPr>
            <p:spPr>
              <a:xfrm>
                <a:off x="5619496" y="8380723"/>
                <a:ext cx="30882" cy="25350"/>
              </a:xfrm>
              <a:custGeom>
                <a:avLst/>
                <a:gdLst>
                  <a:gd name="connsiteX0" fmla="*/ 8186 w 9218"/>
                  <a:gd name="connsiteY0" fmla="*/ 0 h 7567"/>
                  <a:gd name="connsiteX1" fmla="*/ 0 w 9218"/>
                  <a:gd name="connsiteY1" fmla="*/ 7154 h 7567"/>
                  <a:gd name="connsiteX2" fmla="*/ 1101 w 9218"/>
                  <a:gd name="connsiteY2" fmla="*/ 7567 h 7567"/>
                  <a:gd name="connsiteX3" fmla="*/ 9218 w 9218"/>
                  <a:gd name="connsiteY3" fmla="*/ 413 h 7567"/>
                  <a:gd name="connsiteX4" fmla="*/ 8186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86" y="0"/>
                    </a:moveTo>
                    <a:lnTo>
                      <a:pt x="0" y="7154"/>
                    </a:lnTo>
                    <a:lnTo>
                      <a:pt x="1101" y="7567"/>
                    </a:lnTo>
                    <a:lnTo>
                      <a:pt x="9218" y="413"/>
                    </a:lnTo>
                    <a:lnTo>
                      <a:pt x="8186"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63" name="Freeform: Shape 9523">
                <a:extLst>
                  <a:ext uri="{FF2B5EF4-FFF2-40B4-BE49-F238E27FC236}">
                    <a16:creationId xmlns:a16="http://schemas.microsoft.com/office/drawing/2014/main" id="{B0AA20F4-87F7-1085-C434-8040C283D29B}"/>
                  </a:ext>
                </a:extLst>
              </p:cNvPr>
              <p:cNvSpPr/>
              <p:nvPr/>
            </p:nvSpPr>
            <p:spPr>
              <a:xfrm>
                <a:off x="5611660" y="8377497"/>
                <a:ext cx="30882" cy="25350"/>
              </a:xfrm>
              <a:custGeom>
                <a:avLst/>
                <a:gdLst>
                  <a:gd name="connsiteX0" fmla="*/ 8117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7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7" y="0"/>
                    </a:moveTo>
                    <a:lnTo>
                      <a:pt x="0" y="7154"/>
                    </a:lnTo>
                    <a:lnTo>
                      <a:pt x="1032" y="7567"/>
                    </a:lnTo>
                    <a:lnTo>
                      <a:pt x="9218" y="413"/>
                    </a:lnTo>
                    <a:lnTo>
                      <a:pt x="8117"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64" name="Freeform: Shape 9524">
                <a:extLst>
                  <a:ext uri="{FF2B5EF4-FFF2-40B4-BE49-F238E27FC236}">
                    <a16:creationId xmlns:a16="http://schemas.microsoft.com/office/drawing/2014/main" id="{3DAEAECF-4051-44F5-12AF-8C29A2337278}"/>
                  </a:ext>
                </a:extLst>
              </p:cNvPr>
              <p:cNvSpPr/>
              <p:nvPr/>
            </p:nvSpPr>
            <p:spPr>
              <a:xfrm>
                <a:off x="5603824" y="8374271"/>
                <a:ext cx="30882" cy="25350"/>
              </a:xfrm>
              <a:custGeom>
                <a:avLst/>
                <a:gdLst>
                  <a:gd name="connsiteX0" fmla="*/ 8118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8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8" y="0"/>
                    </a:moveTo>
                    <a:lnTo>
                      <a:pt x="0" y="7154"/>
                    </a:lnTo>
                    <a:lnTo>
                      <a:pt x="1032" y="7567"/>
                    </a:lnTo>
                    <a:lnTo>
                      <a:pt x="9218" y="413"/>
                    </a:lnTo>
                    <a:lnTo>
                      <a:pt x="8118"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65" name="Freeform: Shape 9525">
                <a:extLst>
                  <a:ext uri="{FF2B5EF4-FFF2-40B4-BE49-F238E27FC236}">
                    <a16:creationId xmlns:a16="http://schemas.microsoft.com/office/drawing/2014/main" id="{C0913AB1-3C64-CD3D-E583-B567FAA1FB3B}"/>
                  </a:ext>
                </a:extLst>
              </p:cNvPr>
              <p:cNvSpPr/>
              <p:nvPr/>
            </p:nvSpPr>
            <p:spPr>
              <a:xfrm>
                <a:off x="5579395" y="8396395"/>
                <a:ext cx="155330" cy="114539"/>
              </a:xfrm>
              <a:custGeom>
                <a:avLst/>
                <a:gdLst>
                  <a:gd name="connsiteX0" fmla="*/ 0 w 46365"/>
                  <a:gd name="connsiteY0" fmla="*/ 0 h 34189"/>
                  <a:gd name="connsiteX1" fmla="*/ 1238 w 46365"/>
                  <a:gd name="connsiteY1" fmla="*/ 15822 h 34189"/>
                  <a:gd name="connsiteX2" fmla="*/ 46366 w 46365"/>
                  <a:gd name="connsiteY2" fmla="*/ 34189 h 34189"/>
                  <a:gd name="connsiteX3" fmla="*/ 45127 w 46365"/>
                  <a:gd name="connsiteY3" fmla="*/ 18367 h 34189"/>
                  <a:gd name="connsiteX4" fmla="*/ 0 w 46365"/>
                  <a:gd name="connsiteY4" fmla="*/ 0 h 34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5" h="34189">
                    <a:moveTo>
                      <a:pt x="0" y="0"/>
                    </a:moveTo>
                    <a:lnTo>
                      <a:pt x="1238" y="15822"/>
                    </a:lnTo>
                    <a:lnTo>
                      <a:pt x="46366" y="34189"/>
                    </a:lnTo>
                    <a:lnTo>
                      <a:pt x="45127" y="18367"/>
                    </a:lnTo>
                    <a:lnTo>
                      <a:pt x="0" y="0"/>
                    </a:lnTo>
                    <a:close/>
                  </a:path>
                </a:pathLst>
              </a:custGeom>
              <a:solidFill>
                <a:srgbClr val="C77B7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66" name="Freeform: Shape 9526">
                <a:extLst>
                  <a:ext uri="{FF2B5EF4-FFF2-40B4-BE49-F238E27FC236}">
                    <a16:creationId xmlns:a16="http://schemas.microsoft.com/office/drawing/2014/main" id="{F24843D9-F597-E04C-288C-B31F407D4481}"/>
                  </a:ext>
                </a:extLst>
              </p:cNvPr>
              <p:cNvSpPr/>
              <p:nvPr/>
            </p:nvSpPr>
            <p:spPr>
              <a:xfrm>
                <a:off x="5610506" y="8416908"/>
                <a:ext cx="93336" cy="73057"/>
              </a:xfrm>
              <a:custGeom>
                <a:avLst/>
                <a:gdLst>
                  <a:gd name="connsiteX0" fmla="*/ 0 w 27860"/>
                  <a:gd name="connsiteY0" fmla="*/ 0 h 21807"/>
                  <a:gd name="connsiteX1" fmla="*/ 825 w 27860"/>
                  <a:gd name="connsiteY1" fmla="*/ 10800 h 21807"/>
                  <a:gd name="connsiteX2" fmla="*/ 27861 w 27860"/>
                  <a:gd name="connsiteY2" fmla="*/ 21807 h 21807"/>
                  <a:gd name="connsiteX3" fmla="*/ 27035 w 27860"/>
                  <a:gd name="connsiteY3" fmla="*/ 11007 h 21807"/>
                  <a:gd name="connsiteX4" fmla="*/ 0 w 27860"/>
                  <a:gd name="connsiteY4" fmla="*/ 0 h 21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0" h="21807">
                    <a:moveTo>
                      <a:pt x="0" y="0"/>
                    </a:moveTo>
                    <a:lnTo>
                      <a:pt x="825" y="10800"/>
                    </a:lnTo>
                    <a:lnTo>
                      <a:pt x="27861" y="21807"/>
                    </a:lnTo>
                    <a:lnTo>
                      <a:pt x="27035" y="11007"/>
                    </a:lnTo>
                    <a:lnTo>
                      <a:pt x="0" y="0"/>
                    </a:lnTo>
                    <a:close/>
                  </a:path>
                </a:pathLst>
              </a:custGeom>
              <a:solidFill>
                <a:srgbClr val="F0D4D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67" name="Freeform: Shape 9527">
                <a:extLst>
                  <a:ext uri="{FF2B5EF4-FFF2-40B4-BE49-F238E27FC236}">
                    <a16:creationId xmlns:a16="http://schemas.microsoft.com/office/drawing/2014/main" id="{DC848694-1E8F-639D-A346-EDF854E17CF0}"/>
                  </a:ext>
                </a:extLst>
              </p:cNvPr>
              <p:cNvSpPr/>
              <p:nvPr/>
            </p:nvSpPr>
            <p:spPr>
              <a:xfrm rot="17529001">
                <a:off x="5743961" y="8462330"/>
                <a:ext cx="25810" cy="12211"/>
              </a:xfrm>
              <a:custGeom>
                <a:avLst/>
                <a:gdLst>
                  <a:gd name="connsiteX0" fmla="*/ 0 w 7704"/>
                  <a:gd name="connsiteY0" fmla="*/ 0 h 3645"/>
                  <a:gd name="connsiteX1" fmla="*/ 7705 w 7704"/>
                  <a:gd name="connsiteY1" fmla="*/ 0 h 3645"/>
                  <a:gd name="connsiteX2" fmla="*/ 7705 w 7704"/>
                  <a:gd name="connsiteY2" fmla="*/ 3646 h 3645"/>
                  <a:gd name="connsiteX3" fmla="*/ 0 w 7704"/>
                  <a:gd name="connsiteY3" fmla="*/ 3646 h 3645"/>
                </a:gdLst>
                <a:ahLst/>
                <a:cxnLst>
                  <a:cxn ang="0">
                    <a:pos x="connsiteX0" y="connsiteY0"/>
                  </a:cxn>
                  <a:cxn ang="0">
                    <a:pos x="connsiteX1" y="connsiteY1"/>
                  </a:cxn>
                  <a:cxn ang="0">
                    <a:pos x="connsiteX2" y="connsiteY2"/>
                  </a:cxn>
                  <a:cxn ang="0">
                    <a:pos x="connsiteX3" y="connsiteY3"/>
                  </a:cxn>
                </a:cxnLst>
                <a:rect l="l" t="t" r="r" b="b"/>
                <a:pathLst>
                  <a:path w="7704" h="3645">
                    <a:moveTo>
                      <a:pt x="0" y="0"/>
                    </a:moveTo>
                    <a:lnTo>
                      <a:pt x="7705" y="0"/>
                    </a:lnTo>
                    <a:lnTo>
                      <a:pt x="7705" y="3646"/>
                    </a:lnTo>
                    <a:lnTo>
                      <a:pt x="0" y="3646"/>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68" name="Freeform: Shape 9528">
                <a:extLst>
                  <a:ext uri="{FF2B5EF4-FFF2-40B4-BE49-F238E27FC236}">
                    <a16:creationId xmlns:a16="http://schemas.microsoft.com/office/drawing/2014/main" id="{4AD9C415-5856-6D58-563C-FF698D364A08}"/>
                  </a:ext>
                </a:extLst>
              </p:cNvPr>
              <p:cNvSpPr/>
              <p:nvPr/>
            </p:nvSpPr>
            <p:spPr>
              <a:xfrm>
                <a:off x="5744591" y="8454521"/>
                <a:ext cx="15532" cy="24299"/>
              </a:xfrm>
              <a:custGeom>
                <a:avLst/>
                <a:gdLst>
                  <a:gd name="connsiteX0" fmla="*/ 4623 w 4636"/>
                  <a:gd name="connsiteY0" fmla="*/ 1637 h 7253"/>
                  <a:gd name="connsiteX1" fmla="*/ 2559 w 4636"/>
                  <a:gd name="connsiteY1" fmla="*/ 6659 h 7253"/>
                  <a:gd name="connsiteX2" fmla="*/ 2078 w 4636"/>
                  <a:gd name="connsiteY2" fmla="*/ 7002 h 7253"/>
                  <a:gd name="connsiteX3" fmla="*/ 14 w 4636"/>
                  <a:gd name="connsiteY3" fmla="*/ 5627 h 7253"/>
                  <a:gd name="connsiteX4" fmla="*/ 2078 w 4636"/>
                  <a:gd name="connsiteY4" fmla="*/ 605 h 7253"/>
                  <a:gd name="connsiteX5" fmla="*/ 4485 w 4636"/>
                  <a:gd name="connsiteY5" fmla="*/ 1086 h 7253"/>
                  <a:gd name="connsiteX6" fmla="*/ 4554 w 4636"/>
                  <a:gd name="connsiteY6" fmla="*/ 163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 h="7253">
                    <a:moveTo>
                      <a:pt x="4623" y="1637"/>
                    </a:moveTo>
                    <a:cubicBezTo>
                      <a:pt x="4761" y="3288"/>
                      <a:pt x="3866" y="5558"/>
                      <a:pt x="2559" y="6659"/>
                    </a:cubicBezTo>
                    <a:cubicBezTo>
                      <a:pt x="2422" y="6796"/>
                      <a:pt x="2215" y="6934"/>
                      <a:pt x="2078" y="7002"/>
                    </a:cubicBezTo>
                    <a:cubicBezTo>
                      <a:pt x="1046" y="7622"/>
                      <a:pt x="151" y="7071"/>
                      <a:pt x="14" y="5627"/>
                    </a:cubicBezTo>
                    <a:cubicBezTo>
                      <a:pt x="-124" y="3976"/>
                      <a:pt x="771" y="1706"/>
                      <a:pt x="2078" y="605"/>
                    </a:cubicBezTo>
                    <a:cubicBezTo>
                      <a:pt x="3178" y="-358"/>
                      <a:pt x="4210" y="-152"/>
                      <a:pt x="4485" y="1086"/>
                    </a:cubicBezTo>
                    <a:cubicBezTo>
                      <a:pt x="4485" y="1224"/>
                      <a:pt x="4485" y="1430"/>
                      <a:pt x="4554" y="163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69" name="Freeform: Shape 9529">
                <a:extLst>
                  <a:ext uri="{FF2B5EF4-FFF2-40B4-BE49-F238E27FC236}">
                    <a16:creationId xmlns:a16="http://schemas.microsoft.com/office/drawing/2014/main" id="{F260F5E9-1F5D-4F56-71F3-1509BF95B704}"/>
                  </a:ext>
                </a:extLst>
              </p:cNvPr>
              <p:cNvSpPr/>
              <p:nvPr/>
            </p:nvSpPr>
            <p:spPr>
              <a:xfrm>
                <a:off x="5754959" y="8458940"/>
                <a:ext cx="15535" cy="24252"/>
              </a:xfrm>
              <a:custGeom>
                <a:avLst/>
                <a:gdLst>
                  <a:gd name="connsiteX0" fmla="*/ 4623 w 4637"/>
                  <a:gd name="connsiteY0" fmla="*/ 1625 h 7239"/>
                  <a:gd name="connsiteX1" fmla="*/ 2559 w 4637"/>
                  <a:gd name="connsiteY1" fmla="*/ 6647 h 7239"/>
                  <a:gd name="connsiteX2" fmla="*/ 14 w 4637"/>
                  <a:gd name="connsiteY2" fmla="*/ 5615 h 7239"/>
                  <a:gd name="connsiteX3" fmla="*/ 2078 w 4637"/>
                  <a:gd name="connsiteY3" fmla="*/ 593 h 7239"/>
                  <a:gd name="connsiteX4" fmla="*/ 4623 w 4637"/>
                  <a:gd name="connsiteY4" fmla="*/ 1625 h 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7239">
                    <a:moveTo>
                      <a:pt x="4623" y="1625"/>
                    </a:moveTo>
                    <a:cubicBezTo>
                      <a:pt x="4761" y="3276"/>
                      <a:pt x="3866" y="5546"/>
                      <a:pt x="2559" y="6647"/>
                    </a:cubicBezTo>
                    <a:cubicBezTo>
                      <a:pt x="1321" y="7747"/>
                      <a:pt x="152" y="7266"/>
                      <a:pt x="14" y="5615"/>
                    </a:cubicBezTo>
                    <a:cubicBezTo>
                      <a:pt x="-124" y="3964"/>
                      <a:pt x="771" y="1694"/>
                      <a:pt x="2078" y="593"/>
                    </a:cubicBezTo>
                    <a:cubicBezTo>
                      <a:pt x="3316" y="-508"/>
                      <a:pt x="4486" y="-26"/>
                      <a:pt x="4623" y="1625"/>
                    </a:cubicBezTo>
                    <a:close/>
                  </a:path>
                </a:pathLst>
              </a:custGeom>
              <a:solidFill>
                <a:srgbClr val="FFFFF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70" name="Freeform: Shape 9530">
                <a:extLst>
                  <a:ext uri="{FF2B5EF4-FFF2-40B4-BE49-F238E27FC236}">
                    <a16:creationId xmlns:a16="http://schemas.microsoft.com/office/drawing/2014/main" id="{D58E2BD4-B71E-8FD4-B3B3-4BC9E2CAC85A}"/>
                  </a:ext>
                </a:extLst>
              </p:cNvPr>
              <p:cNvSpPr/>
              <p:nvPr/>
            </p:nvSpPr>
            <p:spPr>
              <a:xfrm>
                <a:off x="5816543" y="8417137"/>
                <a:ext cx="72826" cy="147783"/>
              </a:xfrm>
              <a:custGeom>
                <a:avLst/>
                <a:gdLst>
                  <a:gd name="connsiteX0" fmla="*/ 21669 w 21738"/>
                  <a:gd name="connsiteY0" fmla="*/ 0 h 44112"/>
                  <a:gd name="connsiteX1" fmla="*/ 21669 w 21738"/>
                  <a:gd name="connsiteY1" fmla="*/ 39486 h 44112"/>
                  <a:gd name="connsiteX2" fmla="*/ 21532 w 21738"/>
                  <a:gd name="connsiteY2" fmla="*/ 39486 h 44112"/>
                  <a:gd name="connsiteX3" fmla="*/ 18505 w 21738"/>
                  <a:gd name="connsiteY3" fmla="*/ 42513 h 44112"/>
                  <a:gd name="connsiteX4" fmla="*/ 3164 w 21738"/>
                  <a:gd name="connsiteY4" fmla="*/ 42513 h 44112"/>
                  <a:gd name="connsiteX5" fmla="*/ 138 w 21738"/>
                  <a:gd name="connsiteY5" fmla="*/ 39486 h 44112"/>
                  <a:gd name="connsiteX6" fmla="*/ 0 w 21738"/>
                  <a:gd name="connsiteY6" fmla="*/ 39486 h 44112"/>
                  <a:gd name="connsiteX7" fmla="*/ 0 w 21738"/>
                  <a:gd name="connsiteY7" fmla="*/ 0 h 44112"/>
                  <a:gd name="connsiteX8" fmla="*/ 21738 w 21738"/>
                  <a:gd name="connsiteY8" fmla="*/ 0 h 4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8" h="44112">
                    <a:moveTo>
                      <a:pt x="21669" y="0"/>
                    </a:moveTo>
                    <a:lnTo>
                      <a:pt x="21669" y="39486"/>
                    </a:lnTo>
                    <a:lnTo>
                      <a:pt x="21532" y="39486"/>
                    </a:lnTo>
                    <a:cubicBezTo>
                      <a:pt x="21188" y="40587"/>
                      <a:pt x="20225" y="41688"/>
                      <a:pt x="18505" y="42513"/>
                    </a:cubicBezTo>
                    <a:cubicBezTo>
                      <a:pt x="14240" y="44646"/>
                      <a:pt x="7361" y="44646"/>
                      <a:pt x="3164" y="42513"/>
                    </a:cubicBezTo>
                    <a:cubicBezTo>
                      <a:pt x="1445" y="41688"/>
                      <a:pt x="413" y="40587"/>
                      <a:pt x="138" y="39486"/>
                    </a:cubicBezTo>
                    <a:lnTo>
                      <a:pt x="0" y="39486"/>
                    </a:lnTo>
                    <a:lnTo>
                      <a:pt x="0" y="0"/>
                    </a:lnTo>
                    <a:lnTo>
                      <a:pt x="21738"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71" name="Freeform: Shape 9531">
                <a:extLst>
                  <a:ext uri="{FF2B5EF4-FFF2-40B4-BE49-F238E27FC236}">
                    <a16:creationId xmlns:a16="http://schemas.microsoft.com/office/drawing/2014/main" id="{B8E3E490-23B5-8A74-1E6C-F8B7F9757CCF}"/>
                  </a:ext>
                </a:extLst>
              </p:cNvPr>
              <p:cNvSpPr/>
              <p:nvPr/>
            </p:nvSpPr>
            <p:spPr>
              <a:xfrm>
                <a:off x="5816195" y="8399796"/>
                <a:ext cx="72739" cy="36527"/>
              </a:xfrm>
              <a:custGeom>
                <a:avLst/>
                <a:gdLst>
                  <a:gd name="connsiteX0" fmla="*/ 3199 w 21712"/>
                  <a:gd name="connsiteY0" fmla="*/ 1599 h 10903"/>
                  <a:gd name="connsiteX1" fmla="*/ 18539 w 21712"/>
                  <a:gd name="connsiteY1" fmla="*/ 1599 h 10903"/>
                  <a:gd name="connsiteX2" fmla="*/ 18539 w 21712"/>
                  <a:gd name="connsiteY2" fmla="*/ 9304 h 10903"/>
                  <a:gd name="connsiteX3" fmla="*/ 3199 w 21712"/>
                  <a:gd name="connsiteY3" fmla="*/ 9304 h 10903"/>
                  <a:gd name="connsiteX4" fmla="*/ 3199 w 21712"/>
                  <a:gd name="connsiteY4" fmla="*/ 1599 h 1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2" h="10903">
                    <a:moveTo>
                      <a:pt x="3199" y="1599"/>
                    </a:moveTo>
                    <a:cubicBezTo>
                      <a:pt x="7464" y="-533"/>
                      <a:pt x="14343" y="-533"/>
                      <a:pt x="18539" y="1599"/>
                    </a:cubicBezTo>
                    <a:cubicBezTo>
                      <a:pt x="22736" y="3732"/>
                      <a:pt x="22804" y="7172"/>
                      <a:pt x="18539" y="9304"/>
                    </a:cubicBezTo>
                    <a:cubicBezTo>
                      <a:pt x="14274" y="11437"/>
                      <a:pt x="7395" y="11437"/>
                      <a:pt x="3199" y="9304"/>
                    </a:cubicBezTo>
                    <a:cubicBezTo>
                      <a:pt x="-1066" y="7172"/>
                      <a:pt x="-1066" y="3732"/>
                      <a:pt x="3199" y="1599"/>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72" name="Freeform: Shape 9532">
                <a:extLst>
                  <a:ext uri="{FF2B5EF4-FFF2-40B4-BE49-F238E27FC236}">
                    <a16:creationId xmlns:a16="http://schemas.microsoft.com/office/drawing/2014/main" id="{26289483-F947-DF2B-E9C1-64441A52A1CA}"/>
                  </a:ext>
                </a:extLst>
              </p:cNvPr>
              <p:cNvSpPr/>
              <p:nvPr/>
            </p:nvSpPr>
            <p:spPr>
              <a:xfrm>
                <a:off x="5816311" y="8440875"/>
                <a:ext cx="72595" cy="106070"/>
              </a:xfrm>
              <a:custGeom>
                <a:avLst/>
                <a:gdLst>
                  <a:gd name="connsiteX0" fmla="*/ 0 w 21669"/>
                  <a:gd name="connsiteY0" fmla="*/ 26210 h 31661"/>
                  <a:gd name="connsiteX1" fmla="*/ 0 w 21669"/>
                  <a:gd name="connsiteY1" fmla="*/ 26210 h 31661"/>
                  <a:gd name="connsiteX2" fmla="*/ 0 w 21669"/>
                  <a:gd name="connsiteY2" fmla="*/ 0 h 31661"/>
                  <a:gd name="connsiteX3" fmla="*/ 3165 w 21669"/>
                  <a:gd name="connsiteY3" fmla="*/ 3852 h 31661"/>
                  <a:gd name="connsiteX4" fmla="*/ 18505 w 21669"/>
                  <a:gd name="connsiteY4" fmla="*/ 3852 h 31661"/>
                  <a:gd name="connsiteX5" fmla="*/ 21670 w 21669"/>
                  <a:gd name="connsiteY5" fmla="*/ 0 h 31661"/>
                  <a:gd name="connsiteX6" fmla="*/ 21670 w 21669"/>
                  <a:gd name="connsiteY6" fmla="*/ 26829 h 31661"/>
                  <a:gd name="connsiteX7" fmla="*/ 21601 w 21669"/>
                  <a:gd name="connsiteY7" fmla="*/ 26829 h 31661"/>
                  <a:gd name="connsiteX8" fmla="*/ 18505 w 21669"/>
                  <a:gd name="connsiteY8" fmla="*/ 30062 h 31661"/>
                  <a:gd name="connsiteX9" fmla="*/ 3165 w 21669"/>
                  <a:gd name="connsiteY9" fmla="*/ 30062 h 31661"/>
                  <a:gd name="connsiteX10" fmla="*/ 69 w 21669"/>
                  <a:gd name="connsiteY10" fmla="*/ 26829 h 31661"/>
                  <a:gd name="connsiteX11" fmla="*/ 0 w 21669"/>
                  <a:gd name="connsiteY11" fmla="*/ 26829 h 31661"/>
                  <a:gd name="connsiteX12" fmla="*/ 0 w 21669"/>
                  <a:gd name="connsiteY12" fmla="*/ 26210 h 3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 h="31661">
                    <a:moveTo>
                      <a:pt x="0" y="26210"/>
                    </a:moveTo>
                    <a:lnTo>
                      <a:pt x="0" y="26210"/>
                    </a:lnTo>
                    <a:lnTo>
                      <a:pt x="0" y="0"/>
                    </a:lnTo>
                    <a:cubicBezTo>
                      <a:pt x="0" y="1376"/>
                      <a:pt x="1032" y="2752"/>
                      <a:pt x="3165" y="3852"/>
                    </a:cubicBezTo>
                    <a:cubicBezTo>
                      <a:pt x="7430" y="5985"/>
                      <a:pt x="14309" y="5985"/>
                      <a:pt x="18505" y="3852"/>
                    </a:cubicBezTo>
                    <a:cubicBezTo>
                      <a:pt x="20638" y="2820"/>
                      <a:pt x="21670" y="1376"/>
                      <a:pt x="21670" y="0"/>
                    </a:cubicBezTo>
                    <a:lnTo>
                      <a:pt x="21670" y="26829"/>
                    </a:lnTo>
                    <a:lnTo>
                      <a:pt x="21601" y="26829"/>
                    </a:lnTo>
                    <a:cubicBezTo>
                      <a:pt x="21325" y="27998"/>
                      <a:pt x="20294" y="29168"/>
                      <a:pt x="18505" y="30062"/>
                    </a:cubicBezTo>
                    <a:cubicBezTo>
                      <a:pt x="14240" y="32195"/>
                      <a:pt x="7361" y="32195"/>
                      <a:pt x="3165" y="30062"/>
                    </a:cubicBezTo>
                    <a:cubicBezTo>
                      <a:pt x="1376" y="29168"/>
                      <a:pt x="344" y="27998"/>
                      <a:pt x="69" y="26829"/>
                    </a:cubicBezTo>
                    <a:lnTo>
                      <a:pt x="0" y="26829"/>
                    </a:lnTo>
                    <a:lnTo>
                      <a:pt x="0" y="2621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73" name="Freeform: Shape 9533">
                <a:extLst>
                  <a:ext uri="{FF2B5EF4-FFF2-40B4-BE49-F238E27FC236}">
                    <a16:creationId xmlns:a16="http://schemas.microsoft.com/office/drawing/2014/main" id="{EF87993A-3CC9-8FA9-A889-3CB382F523A1}"/>
                  </a:ext>
                </a:extLst>
              </p:cNvPr>
              <p:cNvSpPr/>
              <p:nvPr/>
            </p:nvSpPr>
            <p:spPr>
              <a:xfrm>
                <a:off x="6123981" y="8575928"/>
                <a:ext cx="72826" cy="147783"/>
              </a:xfrm>
              <a:custGeom>
                <a:avLst/>
                <a:gdLst>
                  <a:gd name="connsiteX0" fmla="*/ 21669 w 21738"/>
                  <a:gd name="connsiteY0" fmla="*/ 0 h 44112"/>
                  <a:gd name="connsiteX1" fmla="*/ 21669 w 21738"/>
                  <a:gd name="connsiteY1" fmla="*/ 39486 h 44112"/>
                  <a:gd name="connsiteX2" fmla="*/ 21532 w 21738"/>
                  <a:gd name="connsiteY2" fmla="*/ 39486 h 44112"/>
                  <a:gd name="connsiteX3" fmla="*/ 18505 w 21738"/>
                  <a:gd name="connsiteY3" fmla="*/ 42513 h 44112"/>
                  <a:gd name="connsiteX4" fmla="*/ 3164 w 21738"/>
                  <a:gd name="connsiteY4" fmla="*/ 42513 h 44112"/>
                  <a:gd name="connsiteX5" fmla="*/ 138 w 21738"/>
                  <a:gd name="connsiteY5" fmla="*/ 39486 h 44112"/>
                  <a:gd name="connsiteX6" fmla="*/ 0 w 21738"/>
                  <a:gd name="connsiteY6" fmla="*/ 39486 h 44112"/>
                  <a:gd name="connsiteX7" fmla="*/ 0 w 21738"/>
                  <a:gd name="connsiteY7" fmla="*/ 0 h 44112"/>
                  <a:gd name="connsiteX8" fmla="*/ 21738 w 21738"/>
                  <a:gd name="connsiteY8" fmla="*/ 0 h 4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8" h="44112">
                    <a:moveTo>
                      <a:pt x="21669" y="0"/>
                    </a:moveTo>
                    <a:lnTo>
                      <a:pt x="21669" y="39486"/>
                    </a:lnTo>
                    <a:lnTo>
                      <a:pt x="21532" y="39486"/>
                    </a:lnTo>
                    <a:cubicBezTo>
                      <a:pt x="21188" y="40587"/>
                      <a:pt x="20225" y="41688"/>
                      <a:pt x="18505" y="42513"/>
                    </a:cubicBezTo>
                    <a:cubicBezTo>
                      <a:pt x="14240" y="44646"/>
                      <a:pt x="7361" y="44646"/>
                      <a:pt x="3164" y="42513"/>
                    </a:cubicBezTo>
                    <a:cubicBezTo>
                      <a:pt x="1445" y="41688"/>
                      <a:pt x="413" y="40587"/>
                      <a:pt x="138" y="39486"/>
                    </a:cubicBezTo>
                    <a:lnTo>
                      <a:pt x="0" y="39486"/>
                    </a:lnTo>
                    <a:lnTo>
                      <a:pt x="0" y="0"/>
                    </a:lnTo>
                    <a:lnTo>
                      <a:pt x="21738"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74" name="Freeform: Shape 9534">
                <a:extLst>
                  <a:ext uri="{FF2B5EF4-FFF2-40B4-BE49-F238E27FC236}">
                    <a16:creationId xmlns:a16="http://schemas.microsoft.com/office/drawing/2014/main" id="{585591BF-AD85-380B-0439-91007E4E19BF}"/>
                  </a:ext>
                </a:extLst>
              </p:cNvPr>
              <p:cNvSpPr/>
              <p:nvPr/>
            </p:nvSpPr>
            <p:spPr>
              <a:xfrm>
                <a:off x="6123636" y="8558353"/>
                <a:ext cx="72826" cy="36527"/>
              </a:xfrm>
              <a:custGeom>
                <a:avLst/>
                <a:gdLst>
                  <a:gd name="connsiteX0" fmla="*/ 3199 w 21738"/>
                  <a:gd name="connsiteY0" fmla="*/ 1599 h 10903"/>
                  <a:gd name="connsiteX1" fmla="*/ 18539 w 21738"/>
                  <a:gd name="connsiteY1" fmla="*/ 1599 h 10903"/>
                  <a:gd name="connsiteX2" fmla="*/ 18539 w 21738"/>
                  <a:gd name="connsiteY2" fmla="*/ 9304 h 10903"/>
                  <a:gd name="connsiteX3" fmla="*/ 3199 w 21738"/>
                  <a:gd name="connsiteY3" fmla="*/ 9304 h 10903"/>
                  <a:gd name="connsiteX4" fmla="*/ 3199 w 21738"/>
                  <a:gd name="connsiteY4" fmla="*/ 1599 h 1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8" h="10903">
                    <a:moveTo>
                      <a:pt x="3199" y="1599"/>
                    </a:moveTo>
                    <a:cubicBezTo>
                      <a:pt x="7464" y="-533"/>
                      <a:pt x="14343" y="-533"/>
                      <a:pt x="18539" y="1599"/>
                    </a:cubicBezTo>
                    <a:cubicBezTo>
                      <a:pt x="22804" y="3732"/>
                      <a:pt x="22804" y="7172"/>
                      <a:pt x="18539" y="9304"/>
                    </a:cubicBezTo>
                    <a:cubicBezTo>
                      <a:pt x="14274" y="11437"/>
                      <a:pt x="7395" y="11437"/>
                      <a:pt x="3199" y="9304"/>
                    </a:cubicBezTo>
                    <a:cubicBezTo>
                      <a:pt x="-1066" y="7172"/>
                      <a:pt x="-1066" y="3732"/>
                      <a:pt x="3199" y="1599"/>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75" name="Freeform: Shape 9535">
                <a:extLst>
                  <a:ext uri="{FF2B5EF4-FFF2-40B4-BE49-F238E27FC236}">
                    <a16:creationId xmlns:a16="http://schemas.microsoft.com/office/drawing/2014/main" id="{496B0C37-CFE0-75D8-874C-F049E9F16350}"/>
                  </a:ext>
                </a:extLst>
              </p:cNvPr>
              <p:cNvSpPr/>
              <p:nvPr/>
            </p:nvSpPr>
            <p:spPr>
              <a:xfrm>
                <a:off x="6123750" y="8599436"/>
                <a:ext cx="72595" cy="106070"/>
              </a:xfrm>
              <a:custGeom>
                <a:avLst/>
                <a:gdLst>
                  <a:gd name="connsiteX0" fmla="*/ 0 w 21669"/>
                  <a:gd name="connsiteY0" fmla="*/ 26210 h 31661"/>
                  <a:gd name="connsiteX1" fmla="*/ 0 w 21669"/>
                  <a:gd name="connsiteY1" fmla="*/ 26210 h 31661"/>
                  <a:gd name="connsiteX2" fmla="*/ 0 w 21669"/>
                  <a:gd name="connsiteY2" fmla="*/ 0 h 31661"/>
                  <a:gd name="connsiteX3" fmla="*/ 3165 w 21669"/>
                  <a:gd name="connsiteY3" fmla="*/ 3852 h 31661"/>
                  <a:gd name="connsiteX4" fmla="*/ 18505 w 21669"/>
                  <a:gd name="connsiteY4" fmla="*/ 3852 h 31661"/>
                  <a:gd name="connsiteX5" fmla="*/ 21670 w 21669"/>
                  <a:gd name="connsiteY5" fmla="*/ 0 h 31661"/>
                  <a:gd name="connsiteX6" fmla="*/ 21670 w 21669"/>
                  <a:gd name="connsiteY6" fmla="*/ 26829 h 31661"/>
                  <a:gd name="connsiteX7" fmla="*/ 21601 w 21669"/>
                  <a:gd name="connsiteY7" fmla="*/ 26829 h 31661"/>
                  <a:gd name="connsiteX8" fmla="*/ 18505 w 21669"/>
                  <a:gd name="connsiteY8" fmla="*/ 30062 h 31661"/>
                  <a:gd name="connsiteX9" fmla="*/ 3165 w 21669"/>
                  <a:gd name="connsiteY9" fmla="*/ 30062 h 31661"/>
                  <a:gd name="connsiteX10" fmla="*/ 69 w 21669"/>
                  <a:gd name="connsiteY10" fmla="*/ 26829 h 31661"/>
                  <a:gd name="connsiteX11" fmla="*/ 0 w 21669"/>
                  <a:gd name="connsiteY11" fmla="*/ 26829 h 31661"/>
                  <a:gd name="connsiteX12" fmla="*/ 0 w 21669"/>
                  <a:gd name="connsiteY12" fmla="*/ 26210 h 3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 h="31661">
                    <a:moveTo>
                      <a:pt x="0" y="26210"/>
                    </a:moveTo>
                    <a:lnTo>
                      <a:pt x="0" y="26210"/>
                    </a:lnTo>
                    <a:lnTo>
                      <a:pt x="0" y="0"/>
                    </a:lnTo>
                    <a:cubicBezTo>
                      <a:pt x="0" y="1376"/>
                      <a:pt x="1032" y="2752"/>
                      <a:pt x="3165" y="3852"/>
                    </a:cubicBezTo>
                    <a:cubicBezTo>
                      <a:pt x="7430" y="5985"/>
                      <a:pt x="14309" y="5985"/>
                      <a:pt x="18505" y="3852"/>
                    </a:cubicBezTo>
                    <a:cubicBezTo>
                      <a:pt x="20638" y="2820"/>
                      <a:pt x="21670" y="1376"/>
                      <a:pt x="21670" y="0"/>
                    </a:cubicBezTo>
                    <a:lnTo>
                      <a:pt x="21670" y="26829"/>
                    </a:lnTo>
                    <a:lnTo>
                      <a:pt x="21601" y="26829"/>
                    </a:lnTo>
                    <a:cubicBezTo>
                      <a:pt x="21325" y="27998"/>
                      <a:pt x="20294" y="29168"/>
                      <a:pt x="18505" y="30062"/>
                    </a:cubicBezTo>
                    <a:cubicBezTo>
                      <a:pt x="14240" y="32195"/>
                      <a:pt x="7361" y="32195"/>
                      <a:pt x="3165" y="30062"/>
                    </a:cubicBezTo>
                    <a:cubicBezTo>
                      <a:pt x="1376" y="29168"/>
                      <a:pt x="344" y="27998"/>
                      <a:pt x="69" y="26829"/>
                    </a:cubicBezTo>
                    <a:lnTo>
                      <a:pt x="0" y="26829"/>
                    </a:lnTo>
                    <a:lnTo>
                      <a:pt x="0" y="2621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76" name="Freeform: Shape 9536">
                <a:extLst>
                  <a:ext uri="{FF2B5EF4-FFF2-40B4-BE49-F238E27FC236}">
                    <a16:creationId xmlns:a16="http://schemas.microsoft.com/office/drawing/2014/main" id="{A02B2D91-2B18-A34C-975E-6FFE14F69666}"/>
                  </a:ext>
                </a:extLst>
              </p:cNvPr>
              <p:cNvSpPr/>
              <p:nvPr/>
            </p:nvSpPr>
            <p:spPr>
              <a:xfrm>
                <a:off x="6216396" y="8657511"/>
                <a:ext cx="58306" cy="118630"/>
              </a:xfrm>
              <a:custGeom>
                <a:avLst/>
                <a:gdLst>
                  <a:gd name="connsiteX0" fmla="*/ 17404 w 17404"/>
                  <a:gd name="connsiteY0" fmla="*/ 0 h 35410"/>
                  <a:gd name="connsiteX1" fmla="*/ 17404 w 17404"/>
                  <a:gd name="connsiteY1" fmla="*/ 31644 h 35410"/>
                  <a:gd name="connsiteX2" fmla="*/ 17335 w 17404"/>
                  <a:gd name="connsiteY2" fmla="*/ 31644 h 35410"/>
                  <a:gd name="connsiteX3" fmla="*/ 14859 w 17404"/>
                  <a:gd name="connsiteY3" fmla="*/ 34121 h 35410"/>
                  <a:gd name="connsiteX4" fmla="*/ 2545 w 17404"/>
                  <a:gd name="connsiteY4" fmla="*/ 34121 h 35410"/>
                  <a:gd name="connsiteX5" fmla="*/ 69 w 17404"/>
                  <a:gd name="connsiteY5" fmla="*/ 31644 h 35410"/>
                  <a:gd name="connsiteX6" fmla="*/ 0 w 17404"/>
                  <a:gd name="connsiteY6" fmla="*/ 31644 h 35410"/>
                  <a:gd name="connsiteX7" fmla="*/ 0 w 17404"/>
                  <a:gd name="connsiteY7" fmla="*/ 0 h 35410"/>
                  <a:gd name="connsiteX8" fmla="*/ 17404 w 17404"/>
                  <a:gd name="connsiteY8" fmla="*/ 0 h 3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4" h="35410">
                    <a:moveTo>
                      <a:pt x="17404" y="0"/>
                    </a:moveTo>
                    <a:lnTo>
                      <a:pt x="17404" y="31644"/>
                    </a:lnTo>
                    <a:lnTo>
                      <a:pt x="17335" y="31644"/>
                    </a:lnTo>
                    <a:cubicBezTo>
                      <a:pt x="17060" y="32538"/>
                      <a:pt x="16235" y="33433"/>
                      <a:pt x="14859" y="34121"/>
                    </a:cubicBezTo>
                    <a:cubicBezTo>
                      <a:pt x="11488" y="35840"/>
                      <a:pt x="5985" y="35840"/>
                      <a:pt x="2545" y="34121"/>
                    </a:cubicBezTo>
                    <a:cubicBezTo>
                      <a:pt x="1169" y="33433"/>
                      <a:pt x="344" y="32538"/>
                      <a:pt x="69" y="31644"/>
                    </a:cubicBezTo>
                    <a:lnTo>
                      <a:pt x="0" y="31644"/>
                    </a:lnTo>
                    <a:lnTo>
                      <a:pt x="0" y="0"/>
                    </a:lnTo>
                    <a:lnTo>
                      <a:pt x="17404"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77" name="Freeform: Shape 9537">
                <a:extLst>
                  <a:ext uri="{FF2B5EF4-FFF2-40B4-BE49-F238E27FC236}">
                    <a16:creationId xmlns:a16="http://schemas.microsoft.com/office/drawing/2014/main" id="{9D9845C1-BFF1-7B98-42E2-08EB410840E0}"/>
                  </a:ext>
                </a:extLst>
              </p:cNvPr>
              <p:cNvSpPr/>
              <p:nvPr/>
            </p:nvSpPr>
            <p:spPr>
              <a:xfrm>
                <a:off x="6216452" y="8643511"/>
                <a:ext cx="58189" cy="29153"/>
              </a:xfrm>
              <a:custGeom>
                <a:avLst/>
                <a:gdLst>
                  <a:gd name="connsiteX0" fmla="*/ 2528 w 17369"/>
                  <a:gd name="connsiteY0" fmla="*/ 1290 h 8702"/>
                  <a:gd name="connsiteX1" fmla="*/ 14842 w 17369"/>
                  <a:gd name="connsiteY1" fmla="*/ 1290 h 8702"/>
                  <a:gd name="connsiteX2" fmla="*/ 14842 w 17369"/>
                  <a:gd name="connsiteY2" fmla="*/ 7412 h 8702"/>
                  <a:gd name="connsiteX3" fmla="*/ 2528 w 17369"/>
                  <a:gd name="connsiteY3" fmla="*/ 7412 h 8702"/>
                  <a:gd name="connsiteX4" fmla="*/ 2528 w 17369"/>
                  <a:gd name="connsiteY4" fmla="*/ 1290 h 8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9" h="8702">
                    <a:moveTo>
                      <a:pt x="2528" y="1290"/>
                    </a:moveTo>
                    <a:cubicBezTo>
                      <a:pt x="5899" y="-430"/>
                      <a:pt x="11402" y="-430"/>
                      <a:pt x="14842" y="1290"/>
                    </a:cubicBezTo>
                    <a:cubicBezTo>
                      <a:pt x="18213" y="3010"/>
                      <a:pt x="18213" y="5761"/>
                      <a:pt x="14842" y="7412"/>
                    </a:cubicBezTo>
                    <a:cubicBezTo>
                      <a:pt x="11471" y="9132"/>
                      <a:pt x="5968" y="9132"/>
                      <a:pt x="2528" y="7412"/>
                    </a:cubicBezTo>
                    <a:cubicBezTo>
                      <a:pt x="-843" y="5693"/>
                      <a:pt x="-843" y="2941"/>
                      <a:pt x="2528" y="1290"/>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78" name="Freeform: Shape 9538">
                <a:extLst>
                  <a:ext uri="{FF2B5EF4-FFF2-40B4-BE49-F238E27FC236}">
                    <a16:creationId xmlns:a16="http://schemas.microsoft.com/office/drawing/2014/main" id="{66127F86-717E-34CA-07E1-2A7449B208C7}"/>
                  </a:ext>
                </a:extLst>
              </p:cNvPr>
              <p:cNvSpPr/>
              <p:nvPr/>
            </p:nvSpPr>
            <p:spPr>
              <a:xfrm>
                <a:off x="6216396" y="8676641"/>
                <a:ext cx="58306" cy="85211"/>
              </a:xfrm>
              <a:custGeom>
                <a:avLst/>
                <a:gdLst>
                  <a:gd name="connsiteX0" fmla="*/ 0 w 17404"/>
                  <a:gd name="connsiteY0" fmla="*/ 20981 h 25435"/>
                  <a:gd name="connsiteX1" fmla="*/ 0 w 17404"/>
                  <a:gd name="connsiteY1" fmla="*/ 20981 h 25435"/>
                  <a:gd name="connsiteX2" fmla="*/ 0 w 17404"/>
                  <a:gd name="connsiteY2" fmla="*/ 0 h 25435"/>
                  <a:gd name="connsiteX3" fmla="*/ 2545 w 17404"/>
                  <a:gd name="connsiteY3" fmla="*/ 3096 h 25435"/>
                  <a:gd name="connsiteX4" fmla="*/ 14859 w 17404"/>
                  <a:gd name="connsiteY4" fmla="*/ 3096 h 25435"/>
                  <a:gd name="connsiteX5" fmla="*/ 17404 w 17404"/>
                  <a:gd name="connsiteY5" fmla="*/ 0 h 25435"/>
                  <a:gd name="connsiteX6" fmla="*/ 17404 w 17404"/>
                  <a:gd name="connsiteY6" fmla="*/ 21532 h 25435"/>
                  <a:gd name="connsiteX7" fmla="*/ 17404 w 17404"/>
                  <a:gd name="connsiteY7" fmla="*/ 21532 h 25435"/>
                  <a:gd name="connsiteX8" fmla="*/ 14928 w 17404"/>
                  <a:gd name="connsiteY8" fmla="*/ 24146 h 25435"/>
                  <a:gd name="connsiteX9" fmla="*/ 2614 w 17404"/>
                  <a:gd name="connsiteY9" fmla="*/ 24146 h 25435"/>
                  <a:gd name="connsiteX10" fmla="*/ 138 w 17404"/>
                  <a:gd name="connsiteY10" fmla="*/ 21532 h 25435"/>
                  <a:gd name="connsiteX11" fmla="*/ 138 w 17404"/>
                  <a:gd name="connsiteY11" fmla="*/ 21532 h 25435"/>
                  <a:gd name="connsiteX12" fmla="*/ 138 w 17404"/>
                  <a:gd name="connsiteY12" fmla="*/ 21050 h 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4" h="25435">
                    <a:moveTo>
                      <a:pt x="0" y="20981"/>
                    </a:moveTo>
                    <a:lnTo>
                      <a:pt x="0" y="20981"/>
                    </a:lnTo>
                    <a:lnTo>
                      <a:pt x="0" y="0"/>
                    </a:lnTo>
                    <a:cubicBezTo>
                      <a:pt x="0" y="1101"/>
                      <a:pt x="825" y="2201"/>
                      <a:pt x="2545" y="3096"/>
                    </a:cubicBezTo>
                    <a:cubicBezTo>
                      <a:pt x="5916" y="4815"/>
                      <a:pt x="11419" y="4815"/>
                      <a:pt x="14859" y="3096"/>
                    </a:cubicBezTo>
                    <a:cubicBezTo>
                      <a:pt x="16579" y="2270"/>
                      <a:pt x="17404" y="1101"/>
                      <a:pt x="17404" y="0"/>
                    </a:cubicBezTo>
                    <a:lnTo>
                      <a:pt x="17404" y="21532"/>
                    </a:lnTo>
                    <a:lnTo>
                      <a:pt x="17404" y="21532"/>
                    </a:lnTo>
                    <a:cubicBezTo>
                      <a:pt x="17198" y="22495"/>
                      <a:pt x="16372" y="23389"/>
                      <a:pt x="14928" y="24146"/>
                    </a:cubicBezTo>
                    <a:cubicBezTo>
                      <a:pt x="11557" y="25866"/>
                      <a:pt x="6054" y="25866"/>
                      <a:pt x="2614" y="24146"/>
                    </a:cubicBezTo>
                    <a:cubicBezTo>
                      <a:pt x="1169" y="23389"/>
                      <a:pt x="344" y="22495"/>
                      <a:pt x="138" y="21532"/>
                    </a:cubicBezTo>
                    <a:lnTo>
                      <a:pt x="138" y="21532"/>
                    </a:lnTo>
                    <a:lnTo>
                      <a:pt x="138" y="2105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79" name="Freeform: Shape 9539">
                <a:extLst>
                  <a:ext uri="{FF2B5EF4-FFF2-40B4-BE49-F238E27FC236}">
                    <a16:creationId xmlns:a16="http://schemas.microsoft.com/office/drawing/2014/main" id="{4346B1BC-9453-DE24-15AC-4CA02D0A1030}"/>
                  </a:ext>
                </a:extLst>
              </p:cNvPr>
              <p:cNvSpPr/>
              <p:nvPr/>
            </p:nvSpPr>
            <p:spPr>
              <a:xfrm>
                <a:off x="6298672" y="8721121"/>
                <a:ext cx="47013" cy="95641"/>
              </a:xfrm>
              <a:custGeom>
                <a:avLst/>
                <a:gdLst>
                  <a:gd name="connsiteX0" fmla="*/ 14033 w 14033"/>
                  <a:gd name="connsiteY0" fmla="*/ 0 h 28548"/>
                  <a:gd name="connsiteX1" fmla="*/ 14033 w 14033"/>
                  <a:gd name="connsiteY1" fmla="*/ 25522 h 28548"/>
                  <a:gd name="connsiteX2" fmla="*/ 13965 w 14033"/>
                  <a:gd name="connsiteY2" fmla="*/ 25522 h 28548"/>
                  <a:gd name="connsiteX3" fmla="*/ 11970 w 14033"/>
                  <a:gd name="connsiteY3" fmla="*/ 27517 h 28548"/>
                  <a:gd name="connsiteX4" fmla="*/ 2064 w 14033"/>
                  <a:gd name="connsiteY4" fmla="*/ 27517 h 28548"/>
                  <a:gd name="connsiteX5" fmla="*/ 69 w 14033"/>
                  <a:gd name="connsiteY5" fmla="*/ 25522 h 28548"/>
                  <a:gd name="connsiteX6" fmla="*/ 0 w 14033"/>
                  <a:gd name="connsiteY6" fmla="*/ 25522 h 28548"/>
                  <a:gd name="connsiteX7" fmla="*/ 0 w 14033"/>
                  <a:gd name="connsiteY7" fmla="*/ 0 h 28548"/>
                  <a:gd name="connsiteX8" fmla="*/ 14033 w 14033"/>
                  <a:gd name="connsiteY8" fmla="*/ 0 h 2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33" h="28548">
                    <a:moveTo>
                      <a:pt x="14033" y="0"/>
                    </a:moveTo>
                    <a:lnTo>
                      <a:pt x="14033" y="25522"/>
                    </a:lnTo>
                    <a:lnTo>
                      <a:pt x="13965" y="25522"/>
                    </a:lnTo>
                    <a:cubicBezTo>
                      <a:pt x="13758" y="26210"/>
                      <a:pt x="13070" y="26966"/>
                      <a:pt x="11970" y="27517"/>
                    </a:cubicBezTo>
                    <a:cubicBezTo>
                      <a:pt x="9218" y="28892"/>
                      <a:pt x="4815" y="28892"/>
                      <a:pt x="2064" y="27517"/>
                    </a:cubicBezTo>
                    <a:cubicBezTo>
                      <a:pt x="963" y="26966"/>
                      <a:pt x="275" y="26278"/>
                      <a:pt x="69" y="25522"/>
                    </a:cubicBezTo>
                    <a:lnTo>
                      <a:pt x="0" y="25522"/>
                    </a:lnTo>
                    <a:lnTo>
                      <a:pt x="0" y="0"/>
                    </a:lnTo>
                    <a:lnTo>
                      <a:pt x="14033"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80" name="Freeform: Shape 9540">
                <a:extLst>
                  <a:ext uri="{FF2B5EF4-FFF2-40B4-BE49-F238E27FC236}">
                    <a16:creationId xmlns:a16="http://schemas.microsoft.com/office/drawing/2014/main" id="{9C6AA48C-C412-DBA8-B775-D0444C36C246}"/>
                  </a:ext>
                </a:extLst>
              </p:cNvPr>
              <p:cNvSpPr/>
              <p:nvPr/>
            </p:nvSpPr>
            <p:spPr>
              <a:xfrm>
                <a:off x="6298672" y="8709828"/>
                <a:ext cx="47013" cy="23505"/>
              </a:xfrm>
              <a:custGeom>
                <a:avLst/>
                <a:gdLst>
                  <a:gd name="connsiteX0" fmla="*/ 2064 w 14033"/>
                  <a:gd name="connsiteY0" fmla="*/ 1032 h 7016"/>
                  <a:gd name="connsiteX1" fmla="*/ 11970 w 14033"/>
                  <a:gd name="connsiteY1" fmla="*/ 1032 h 7016"/>
                  <a:gd name="connsiteX2" fmla="*/ 11970 w 14033"/>
                  <a:gd name="connsiteY2" fmla="*/ 5985 h 7016"/>
                  <a:gd name="connsiteX3" fmla="*/ 2064 w 14033"/>
                  <a:gd name="connsiteY3" fmla="*/ 5985 h 7016"/>
                  <a:gd name="connsiteX4" fmla="*/ 2064 w 14033"/>
                  <a:gd name="connsiteY4" fmla="*/ 1032 h 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3" h="7016">
                    <a:moveTo>
                      <a:pt x="2064" y="1032"/>
                    </a:moveTo>
                    <a:cubicBezTo>
                      <a:pt x="4815" y="-344"/>
                      <a:pt x="9218" y="-344"/>
                      <a:pt x="11970" y="1032"/>
                    </a:cubicBezTo>
                    <a:cubicBezTo>
                      <a:pt x="14721" y="2408"/>
                      <a:pt x="14721" y="4609"/>
                      <a:pt x="11970" y="5985"/>
                    </a:cubicBezTo>
                    <a:cubicBezTo>
                      <a:pt x="9218" y="7361"/>
                      <a:pt x="4815" y="7361"/>
                      <a:pt x="2064" y="5985"/>
                    </a:cubicBezTo>
                    <a:cubicBezTo>
                      <a:pt x="-688" y="4609"/>
                      <a:pt x="-688" y="2408"/>
                      <a:pt x="2064" y="1032"/>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81" name="Freeform: Shape 9541">
                <a:extLst>
                  <a:ext uri="{FF2B5EF4-FFF2-40B4-BE49-F238E27FC236}">
                    <a16:creationId xmlns:a16="http://schemas.microsoft.com/office/drawing/2014/main" id="{DB9A4EFE-DA2C-4B37-CF61-2FC72B0749FC}"/>
                  </a:ext>
                </a:extLst>
              </p:cNvPr>
              <p:cNvSpPr/>
              <p:nvPr/>
            </p:nvSpPr>
            <p:spPr>
              <a:xfrm>
                <a:off x="6298672" y="8736331"/>
                <a:ext cx="47013" cy="68448"/>
              </a:xfrm>
              <a:custGeom>
                <a:avLst/>
                <a:gdLst>
                  <a:gd name="connsiteX0" fmla="*/ 0 w 14033"/>
                  <a:gd name="connsiteY0" fmla="*/ 16923 h 20431"/>
                  <a:gd name="connsiteX1" fmla="*/ 0 w 14033"/>
                  <a:gd name="connsiteY1" fmla="*/ 16923 h 20431"/>
                  <a:gd name="connsiteX2" fmla="*/ 0 w 14033"/>
                  <a:gd name="connsiteY2" fmla="*/ 0 h 20431"/>
                  <a:gd name="connsiteX3" fmla="*/ 2064 w 14033"/>
                  <a:gd name="connsiteY3" fmla="*/ 2477 h 20431"/>
                  <a:gd name="connsiteX4" fmla="*/ 11970 w 14033"/>
                  <a:gd name="connsiteY4" fmla="*/ 2477 h 20431"/>
                  <a:gd name="connsiteX5" fmla="*/ 14033 w 14033"/>
                  <a:gd name="connsiteY5" fmla="*/ 0 h 20431"/>
                  <a:gd name="connsiteX6" fmla="*/ 14033 w 14033"/>
                  <a:gd name="connsiteY6" fmla="*/ 17336 h 20431"/>
                  <a:gd name="connsiteX7" fmla="*/ 14033 w 14033"/>
                  <a:gd name="connsiteY7" fmla="*/ 17336 h 20431"/>
                  <a:gd name="connsiteX8" fmla="*/ 12039 w 14033"/>
                  <a:gd name="connsiteY8" fmla="*/ 19399 h 20431"/>
                  <a:gd name="connsiteX9" fmla="*/ 2133 w 14033"/>
                  <a:gd name="connsiteY9" fmla="*/ 19399 h 20431"/>
                  <a:gd name="connsiteX10" fmla="*/ 138 w 14033"/>
                  <a:gd name="connsiteY10" fmla="*/ 17336 h 20431"/>
                  <a:gd name="connsiteX11" fmla="*/ 138 w 14033"/>
                  <a:gd name="connsiteY11" fmla="*/ 17336 h 20431"/>
                  <a:gd name="connsiteX12" fmla="*/ 138 w 14033"/>
                  <a:gd name="connsiteY12" fmla="*/ 16923 h 2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33" h="20431">
                    <a:moveTo>
                      <a:pt x="0" y="16923"/>
                    </a:moveTo>
                    <a:lnTo>
                      <a:pt x="0" y="16923"/>
                    </a:lnTo>
                    <a:lnTo>
                      <a:pt x="0" y="0"/>
                    </a:lnTo>
                    <a:cubicBezTo>
                      <a:pt x="0" y="894"/>
                      <a:pt x="688" y="1789"/>
                      <a:pt x="2064" y="2477"/>
                    </a:cubicBezTo>
                    <a:cubicBezTo>
                      <a:pt x="4815" y="3852"/>
                      <a:pt x="9218" y="3852"/>
                      <a:pt x="11970" y="2477"/>
                    </a:cubicBezTo>
                    <a:cubicBezTo>
                      <a:pt x="13346" y="1789"/>
                      <a:pt x="14033" y="894"/>
                      <a:pt x="14033" y="0"/>
                    </a:cubicBezTo>
                    <a:lnTo>
                      <a:pt x="14033" y="17336"/>
                    </a:lnTo>
                    <a:lnTo>
                      <a:pt x="14033" y="17336"/>
                    </a:lnTo>
                    <a:cubicBezTo>
                      <a:pt x="13896" y="18092"/>
                      <a:pt x="13208" y="18849"/>
                      <a:pt x="12039" y="19399"/>
                    </a:cubicBezTo>
                    <a:cubicBezTo>
                      <a:pt x="9287" y="20775"/>
                      <a:pt x="4884" y="20775"/>
                      <a:pt x="2133" y="19399"/>
                    </a:cubicBezTo>
                    <a:cubicBezTo>
                      <a:pt x="963" y="18780"/>
                      <a:pt x="275" y="18092"/>
                      <a:pt x="138" y="17336"/>
                    </a:cubicBezTo>
                    <a:lnTo>
                      <a:pt x="138" y="17336"/>
                    </a:lnTo>
                    <a:lnTo>
                      <a:pt x="138" y="16923"/>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82" name="Freeform: Shape 9543">
                <a:extLst>
                  <a:ext uri="{FF2B5EF4-FFF2-40B4-BE49-F238E27FC236}">
                    <a16:creationId xmlns:a16="http://schemas.microsoft.com/office/drawing/2014/main" id="{0E00969B-97F0-7033-74A7-AC0F697AF0D7}"/>
                  </a:ext>
                </a:extLst>
              </p:cNvPr>
              <p:cNvSpPr/>
              <p:nvPr/>
            </p:nvSpPr>
            <p:spPr>
              <a:xfrm>
                <a:off x="5997455" y="8612800"/>
                <a:ext cx="115923" cy="31341"/>
              </a:xfrm>
              <a:custGeom>
                <a:avLst/>
                <a:gdLst>
                  <a:gd name="connsiteX0" fmla="*/ 0 w 34602"/>
                  <a:gd name="connsiteY0" fmla="*/ 0 h 9355"/>
                  <a:gd name="connsiteX1" fmla="*/ 3646 w 34602"/>
                  <a:gd name="connsiteY1" fmla="*/ 9356 h 9355"/>
                  <a:gd name="connsiteX2" fmla="*/ 31300 w 34602"/>
                  <a:gd name="connsiteY2" fmla="*/ 9356 h 9355"/>
                  <a:gd name="connsiteX3" fmla="*/ 34602 w 34602"/>
                  <a:gd name="connsiteY3" fmla="*/ 1032 h 9355"/>
                  <a:gd name="connsiteX4" fmla="*/ 0 w 34602"/>
                  <a:gd name="connsiteY4" fmla="*/ 0 h 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2" h="9355">
                    <a:moveTo>
                      <a:pt x="0" y="0"/>
                    </a:moveTo>
                    <a:lnTo>
                      <a:pt x="3646" y="9356"/>
                    </a:lnTo>
                    <a:lnTo>
                      <a:pt x="31300" y="9356"/>
                    </a:lnTo>
                    <a:lnTo>
                      <a:pt x="34602" y="1032"/>
                    </a:lnTo>
                    <a:lnTo>
                      <a:pt x="0" y="0"/>
                    </a:lnTo>
                    <a:close/>
                  </a:path>
                </a:pathLst>
              </a:custGeom>
              <a:solidFill>
                <a:srgbClr val="BBA37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83" name="Freeform: Shape 9544">
                <a:extLst>
                  <a:ext uri="{FF2B5EF4-FFF2-40B4-BE49-F238E27FC236}">
                    <a16:creationId xmlns:a16="http://schemas.microsoft.com/office/drawing/2014/main" id="{D16DCF46-3351-AEFF-D14D-B45FC8270C19}"/>
                  </a:ext>
                </a:extLst>
              </p:cNvPr>
              <p:cNvSpPr/>
              <p:nvPr/>
            </p:nvSpPr>
            <p:spPr>
              <a:xfrm>
                <a:off x="6028511" y="8558815"/>
                <a:ext cx="55194" cy="27539"/>
              </a:xfrm>
              <a:custGeom>
                <a:avLst/>
                <a:gdLst>
                  <a:gd name="connsiteX0" fmla="*/ 14051 w 16475"/>
                  <a:gd name="connsiteY0" fmla="*/ 1187 h 8220"/>
                  <a:gd name="connsiteX1" fmla="*/ 14051 w 16475"/>
                  <a:gd name="connsiteY1" fmla="*/ 7034 h 8220"/>
                  <a:gd name="connsiteX2" fmla="*/ 2425 w 16475"/>
                  <a:gd name="connsiteY2" fmla="*/ 7034 h 8220"/>
                  <a:gd name="connsiteX3" fmla="*/ 2425 w 16475"/>
                  <a:gd name="connsiteY3" fmla="*/ 1187 h 8220"/>
                  <a:gd name="connsiteX4" fmla="*/ 14051 w 16475"/>
                  <a:gd name="connsiteY4" fmla="*/ 1187 h 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5" h="8220">
                    <a:moveTo>
                      <a:pt x="14051" y="1187"/>
                    </a:moveTo>
                    <a:cubicBezTo>
                      <a:pt x="17284" y="2769"/>
                      <a:pt x="17284" y="5383"/>
                      <a:pt x="14051" y="7034"/>
                    </a:cubicBezTo>
                    <a:cubicBezTo>
                      <a:pt x="10818" y="8616"/>
                      <a:pt x="5658" y="8616"/>
                      <a:pt x="2425" y="7034"/>
                    </a:cubicBezTo>
                    <a:cubicBezTo>
                      <a:pt x="-808" y="5452"/>
                      <a:pt x="-808" y="2838"/>
                      <a:pt x="2425" y="1187"/>
                    </a:cubicBezTo>
                    <a:cubicBezTo>
                      <a:pt x="5658" y="-396"/>
                      <a:pt x="10818" y="-396"/>
                      <a:pt x="14051" y="1187"/>
                    </a:cubicBezTo>
                    <a:close/>
                  </a:path>
                </a:pathLst>
              </a:custGeom>
              <a:solidFill>
                <a:srgbClr val="CCB48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84" name="Freeform: Shape 9545">
                <a:extLst>
                  <a:ext uri="{FF2B5EF4-FFF2-40B4-BE49-F238E27FC236}">
                    <a16:creationId xmlns:a16="http://schemas.microsoft.com/office/drawing/2014/main" id="{B5702077-A277-85C7-479C-D8E1484CA458}"/>
                  </a:ext>
                </a:extLst>
              </p:cNvPr>
              <p:cNvSpPr/>
              <p:nvPr/>
            </p:nvSpPr>
            <p:spPr>
              <a:xfrm>
                <a:off x="6008980" y="8616257"/>
                <a:ext cx="94257" cy="47244"/>
              </a:xfrm>
              <a:custGeom>
                <a:avLst/>
                <a:gdLst>
                  <a:gd name="connsiteX0" fmla="*/ 24008 w 28135"/>
                  <a:gd name="connsiteY0" fmla="*/ 2064 h 14102"/>
                  <a:gd name="connsiteX1" fmla="*/ 24008 w 28135"/>
                  <a:gd name="connsiteY1" fmla="*/ 12039 h 14102"/>
                  <a:gd name="connsiteX2" fmla="*/ 4128 w 28135"/>
                  <a:gd name="connsiteY2" fmla="*/ 12039 h 14102"/>
                  <a:gd name="connsiteX3" fmla="*/ 4128 w 28135"/>
                  <a:gd name="connsiteY3" fmla="*/ 2064 h 14102"/>
                  <a:gd name="connsiteX4" fmla="*/ 24008 w 28135"/>
                  <a:gd name="connsiteY4" fmla="*/ 2064 h 1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5" h="14102">
                    <a:moveTo>
                      <a:pt x="24008" y="2064"/>
                    </a:moveTo>
                    <a:cubicBezTo>
                      <a:pt x="29512" y="4815"/>
                      <a:pt x="29512" y="9287"/>
                      <a:pt x="24008" y="12039"/>
                    </a:cubicBezTo>
                    <a:cubicBezTo>
                      <a:pt x="18505" y="14790"/>
                      <a:pt x="9631" y="14790"/>
                      <a:pt x="4128" y="12039"/>
                    </a:cubicBezTo>
                    <a:cubicBezTo>
                      <a:pt x="-1376" y="9287"/>
                      <a:pt x="-1376" y="4815"/>
                      <a:pt x="4128" y="2064"/>
                    </a:cubicBezTo>
                    <a:cubicBezTo>
                      <a:pt x="9631" y="-688"/>
                      <a:pt x="18505" y="-688"/>
                      <a:pt x="24008" y="2064"/>
                    </a:cubicBezTo>
                    <a:close/>
                  </a:path>
                </a:pathLst>
              </a:custGeom>
              <a:solidFill>
                <a:srgbClr val="BBA37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85" name="Freeform: Shape 9546">
                <a:extLst>
                  <a:ext uri="{FF2B5EF4-FFF2-40B4-BE49-F238E27FC236}">
                    <a16:creationId xmlns:a16="http://schemas.microsoft.com/office/drawing/2014/main" id="{B982E018-3E57-CF87-E1F0-91A654507429}"/>
                  </a:ext>
                </a:extLst>
              </p:cNvPr>
              <p:cNvSpPr/>
              <p:nvPr/>
            </p:nvSpPr>
            <p:spPr>
              <a:xfrm>
                <a:off x="5997184" y="8546657"/>
                <a:ext cx="117778" cy="92529"/>
              </a:xfrm>
              <a:custGeom>
                <a:avLst/>
                <a:gdLst>
                  <a:gd name="connsiteX0" fmla="*/ 32344 w 35156"/>
                  <a:gd name="connsiteY0" fmla="*/ 14034 h 27619"/>
                  <a:gd name="connsiteX1" fmla="*/ 32344 w 35156"/>
                  <a:gd name="connsiteY1" fmla="*/ 14034 h 27619"/>
                  <a:gd name="connsiteX2" fmla="*/ 32344 w 35156"/>
                  <a:gd name="connsiteY2" fmla="*/ 14034 h 27619"/>
                  <a:gd name="connsiteX3" fmla="*/ 30762 w 35156"/>
                  <a:gd name="connsiteY3" fmla="*/ 13002 h 27619"/>
                  <a:gd name="connsiteX4" fmla="*/ 25809 w 35156"/>
                  <a:gd name="connsiteY4" fmla="*/ 7705 h 27619"/>
                  <a:gd name="connsiteX5" fmla="*/ 29111 w 35156"/>
                  <a:gd name="connsiteY5" fmla="*/ 413 h 27619"/>
                  <a:gd name="connsiteX6" fmla="*/ 5859 w 35156"/>
                  <a:gd name="connsiteY6" fmla="*/ 0 h 27619"/>
                  <a:gd name="connsiteX7" fmla="*/ 9368 w 35156"/>
                  <a:gd name="connsiteY7" fmla="*/ 7705 h 27619"/>
                  <a:gd name="connsiteX8" fmla="*/ 4277 w 35156"/>
                  <a:gd name="connsiteY8" fmla="*/ 13139 h 27619"/>
                  <a:gd name="connsiteX9" fmla="*/ 3451 w 35156"/>
                  <a:gd name="connsiteY9" fmla="*/ 13621 h 27619"/>
                  <a:gd name="connsiteX10" fmla="*/ 3245 w 35156"/>
                  <a:gd name="connsiteY10" fmla="*/ 13758 h 27619"/>
                  <a:gd name="connsiteX11" fmla="*/ 3245 w 35156"/>
                  <a:gd name="connsiteY11" fmla="*/ 13758 h 27619"/>
                  <a:gd name="connsiteX12" fmla="*/ 5171 w 35156"/>
                  <a:gd name="connsiteY12" fmla="*/ 25040 h 27619"/>
                  <a:gd name="connsiteX13" fmla="*/ 30005 w 35156"/>
                  <a:gd name="connsiteY13" fmla="*/ 25040 h 27619"/>
                  <a:gd name="connsiteX14" fmla="*/ 32344 w 35156"/>
                  <a:gd name="connsiteY14" fmla="*/ 14034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56" h="27619">
                    <a:moveTo>
                      <a:pt x="32344" y="14034"/>
                    </a:moveTo>
                    <a:lnTo>
                      <a:pt x="32344" y="14034"/>
                    </a:lnTo>
                    <a:lnTo>
                      <a:pt x="32344" y="14034"/>
                    </a:lnTo>
                    <a:cubicBezTo>
                      <a:pt x="31862" y="13690"/>
                      <a:pt x="31381" y="13346"/>
                      <a:pt x="30762" y="13002"/>
                    </a:cubicBezTo>
                    <a:cubicBezTo>
                      <a:pt x="28836" y="11695"/>
                      <a:pt x="25809" y="9356"/>
                      <a:pt x="25809" y="7705"/>
                    </a:cubicBezTo>
                    <a:cubicBezTo>
                      <a:pt x="25809" y="5297"/>
                      <a:pt x="29111" y="413"/>
                      <a:pt x="29111" y="413"/>
                    </a:cubicBezTo>
                    <a:lnTo>
                      <a:pt x="5859" y="0"/>
                    </a:lnTo>
                    <a:cubicBezTo>
                      <a:pt x="5859" y="0"/>
                      <a:pt x="9299" y="5297"/>
                      <a:pt x="9368" y="7705"/>
                    </a:cubicBezTo>
                    <a:cubicBezTo>
                      <a:pt x="9368" y="9493"/>
                      <a:pt x="5997" y="11970"/>
                      <a:pt x="4277" y="13139"/>
                    </a:cubicBezTo>
                    <a:cubicBezTo>
                      <a:pt x="4002" y="13277"/>
                      <a:pt x="3727" y="13483"/>
                      <a:pt x="3451" y="13621"/>
                    </a:cubicBezTo>
                    <a:cubicBezTo>
                      <a:pt x="3314" y="13690"/>
                      <a:pt x="3245" y="13758"/>
                      <a:pt x="3245" y="13758"/>
                    </a:cubicBezTo>
                    <a:lnTo>
                      <a:pt x="3245" y="13758"/>
                    </a:lnTo>
                    <a:cubicBezTo>
                      <a:pt x="-1639" y="17198"/>
                      <a:pt x="-1020" y="21945"/>
                      <a:pt x="5171" y="25040"/>
                    </a:cubicBezTo>
                    <a:cubicBezTo>
                      <a:pt x="12050" y="28480"/>
                      <a:pt x="23126" y="28480"/>
                      <a:pt x="30005" y="25040"/>
                    </a:cubicBezTo>
                    <a:cubicBezTo>
                      <a:pt x="35990" y="22082"/>
                      <a:pt x="36747" y="17473"/>
                      <a:pt x="32344" y="14034"/>
                    </a:cubicBezTo>
                    <a:close/>
                  </a:path>
                </a:pathLst>
              </a:custGeom>
              <a:solidFill>
                <a:srgbClr val="E7CA9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86" name="Freeform: Shape 9547">
                <a:extLst>
                  <a:ext uri="{FF2B5EF4-FFF2-40B4-BE49-F238E27FC236}">
                    <a16:creationId xmlns:a16="http://schemas.microsoft.com/office/drawing/2014/main" id="{84FC1227-10ED-4E19-7DD6-80C1E30B80BA}"/>
                  </a:ext>
                </a:extLst>
              </p:cNvPr>
              <p:cNvSpPr/>
              <p:nvPr/>
            </p:nvSpPr>
            <p:spPr>
              <a:xfrm>
                <a:off x="6016123" y="8522345"/>
                <a:ext cx="80199" cy="40098"/>
              </a:xfrm>
              <a:custGeom>
                <a:avLst/>
                <a:gdLst>
                  <a:gd name="connsiteX0" fmla="*/ 20431 w 23939"/>
                  <a:gd name="connsiteY0" fmla="*/ 1754 h 11969"/>
                  <a:gd name="connsiteX1" fmla="*/ 20431 w 23939"/>
                  <a:gd name="connsiteY1" fmla="*/ 10216 h 11969"/>
                  <a:gd name="connsiteX2" fmla="*/ 3508 w 23939"/>
                  <a:gd name="connsiteY2" fmla="*/ 10216 h 11969"/>
                  <a:gd name="connsiteX3" fmla="*/ 3508 w 23939"/>
                  <a:gd name="connsiteY3" fmla="*/ 1754 h 11969"/>
                  <a:gd name="connsiteX4" fmla="*/ 20431 w 23939"/>
                  <a:gd name="connsiteY4" fmla="*/ 1754 h 1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9" h="11969">
                    <a:moveTo>
                      <a:pt x="20431" y="1754"/>
                    </a:moveTo>
                    <a:cubicBezTo>
                      <a:pt x="25109" y="4093"/>
                      <a:pt x="25109" y="7877"/>
                      <a:pt x="20431" y="10216"/>
                    </a:cubicBezTo>
                    <a:cubicBezTo>
                      <a:pt x="15753" y="12554"/>
                      <a:pt x="8186" y="12554"/>
                      <a:pt x="3508" y="10216"/>
                    </a:cubicBezTo>
                    <a:cubicBezTo>
                      <a:pt x="-1169" y="7877"/>
                      <a:pt x="-1169" y="4093"/>
                      <a:pt x="3508" y="1754"/>
                    </a:cubicBezTo>
                    <a:cubicBezTo>
                      <a:pt x="8186" y="-585"/>
                      <a:pt x="15753" y="-585"/>
                      <a:pt x="20431" y="1754"/>
                    </a:cubicBezTo>
                    <a:close/>
                  </a:path>
                </a:pathLst>
              </a:custGeom>
              <a:solidFill>
                <a:srgbClr val="FFE3A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87" name="Freeform: Shape 9548">
                <a:extLst>
                  <a:ext uri="{FF2B5EF4-FFF2-40B4-BE49-F238E27FC236}">
                    <a16:creationId xmlns:a16="http://schemas.microsoft.com/office/drawing/2014/main" id="{8A6149E7-8E62-819B-210C-BB2F931FA466}"/>
                  </a:ext>
                </a:extLst>
              </p:cNvPr>
              <p:cNvSpPr/>
              <p:nvPr/>
            </p:nvSpPr>
            <p:spPr>
              <a:xfrm>
                <a:off x="6021771" y="8525283"/>
                <a:ext cx="68675" cy="34222"/>
              </a:xfrm>
              <a:custGeom>
                <a:avLst/>
                <a:gdLst>
                  <a:gd name="connsiteX0" fmla="*/ 17508 w 20499"/>
                  <a:gd name="connsiteY0" fmla="*/ 1496 h 10215"/>
                  <a:gd name="connsiteX1" fmla="*/ 17508 w 20499"/>
                  <a:gd name="connsiteY1" fmla="*/ 8719 h 10215"/>
                  <a:gd name="connsiteX2" fmla="*/ 2992 w 20499"/>
                  <a:gd name="connsiteY2" fmla="*/ 8719 h 10215"/>
                  <a:gd name="connsiteX3" fmla="*/ 2992 w 20499"/>
                  <a:gd name="connsiteY3" fmla="*/ 1496 h 10215"/>
                  <a:gd name="connsiteX4" fmla="*/ 17508 w 20499"/>
                  <a:gd name="connsiteY4" fmla="*/ 1496 h 10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9" h="10215">
                    <a:moveTo>
                      <a:pt x="17508" y="1496"/>
                    </a:moveTo>
                    <a:cubicBezTo>
                      <a:pt x="21497" y="3491"/>
                      <a:pt x="21497" y="6724"/>
                      <a:pt x="17508" y="8719"/>
                    </a:cubicBezTo>
                    <a:cubicBezTo>
                      <a:pt x="13517" y="10714"/>
                      <a:pt x="7051" y="10714"/>
                      <a:pt x="2992" y="8719"/>
                    </a:cubicBezTo>
                    <a:cubicBezTo>
                      <a:pt x="-997" y="6724"/>
                      <a:pt x="-997" y="3491"/>
                      <a:pt x="2992" y="1496"/>
                    </a:cubicBezTo>
                    <a:cubicBezTo>
                      <a:pt x="6982" y="-499"/>
                      <a:pt x="13449" y="-499"/>
                      <a:pt x="17508" y="1496"/>
                    </a:cubicBezTo>
                    <a:close/>
                  </a:path>
                </a:pathLst>
              </a:custGeom>
              <a:solidFill>
                <a:srgbClr val="AD9A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88" name="Freeform: Shape 9513">
                <a:extLst>
                  <a:ext uri="{FF2B5EF4-FFF2-40B4-BE49-F238E27FC236}">
                    <a16:creationId xmlns:a16="http://schemas.microsoft.com/office/drawing/2014/main" id="{3BCA8485-BD38-9F12-34F3-3DB5603F435E}"/>
                  </a:ext>
                </a:extLst>
              </p:cNvPr>
              <p:cNvSpPr/>
              <p:nvPr/>
            </p:nvSpPr>
            <p:spPr>
              <a:xfrm>
                <a:off x="5510521" y="8213415"/>
                <a:ext cx="62226" cy="189908"/>
              </a:xfrm>
              <a:custGeom>
                <a:avLst/>
                <a:gdLst>
                  <a:gd name="connsiteX0" fmla="*/ 0 w 18574"/>
                  <a:gd name="connsiteY0" fmla="*/ 52007 h 56686"/>
                  <a:gd name="connsiteX1" fmla="*/ 0 w 18574"/>
                  <a:gd name="connsiteY1" fmla="*/ 52007 h 56686"/>
                  <a:gd name="connsiteX2" fmla="*/ 482 w 18574"/>
                  <a:gd name="connsiteY2" fmla="*/ 19881 h 56686"/>
                  <a:gd name="connsiteX3" fmla="*/ 5572 w 18574"/>
                  <a:gd name="connsiteY3" fmla="*/ 0 h 56686"/>
                  <a:gd name="connsiteX4" fmla="*/ 14102 w 18574"/>
                  <a:gd name="connsiteY4" fmla="*/ 138 h 56686"/>
                  <a:gd name="connsiteX5" fmla="*/ 18574 w 18574"/>
                  <a:gd name="connsiteY5" fmla="*/ 20225 h 56686"/>
                  <a:gd name="connsiteX6" fmla="*/ 18092 w 18574"/>
                  <a:gd name="connsiteY6" fmla="*/ 52970 h 56686"/>
                  <a:gd name="connsiteX7" fmla="*/ 17955 w 18574"/>
                  <a:gd name="connsiteY7" fmla="*/ 52970 h 56686"/>
                  <a:gd name="connsiteX8" fmla="*/ 15409 w 18574"/>
                  <a:gd name="connsiteY8" fmla="*/ 55446 h 56686"/>
                  <a:gd name="connsiteX9" fmla="*/ 2683 w 18574"/>
                  <a:gd name="connsiteY9" fmla="*/ 55240 h 56686"/>
                  <a:gd name="connsiteX10" fmla="*/ 206 w 18574"/>
                  <a:gd name="connsiteY10" fmla="*/ 52694 h 56686"/>
                  <a:gd name="connsiteX11" fmla="*/ 69 w 18574"/>
                  <a:gd name="connsiteY11" fmla="*/ 52694 h 56686"/>
                  <a:gd name="connsiteX12" fmla="*/ 69 w 18574"/>
                  <a:gd name="connsiteY12" fmla="*/ 52075 h 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4" h="56686">
                    <a:moveTo>
                      <a:pt x="0" y="52007"/>
                    </a:moveTo>
                    <a:lnTo>
                      <a:pt x="0" y="52007"/>
                    </a:lnTo>
                    <a:cubicBezTo>
                      <a:pt x="0" y="52007"/>
                      <a:pt x="482" y="19881"/>
                      <a:pt x="482" y="19881"/>
                    </a:cubicBezTo>
                    <a:cubicBezTo>
                      <a:pt x="688" y="16441"/>
                      <a:pt x="5572" y="0"/>
                      <a:pt x="5572" y="0"/>
                    </a:cubicBezTo>
                    <a:lnTo>
                      <a:pt x="14102" y="138"/>
                    </a:lnTo>
                    <a:cubicBezTo>
                      <a:pt x="14102" y="138"/>
                      <a:pt x="18643" y="16028"/>
                      <a:pt x="18574" y="20225"/>
                    </a:cubicBezTo>
                    <a:lnTo>
                      <a:pt x="18092" y="52970"/>
                    </a:lnTo>
                    <a:lnTo>
                      <a:pt x="17955" y="52970"/>
                    </a:lnTo>
                    <a:cubicBezTo>
                      <a:pt x="17680" y="53864"/>
                      <a:pt x="16854" y="54758"/>
                      <a:pt x="15409" y="55446"/>
                    </a:cubicBezTo>
                    <a:cubicBezTo>
                      <a:pt x="11832" y="57166"/>
                      <a:pt x="6191" y="57097"/>
                      <a:pt x="2683" y="55240"/>
                    </a:cubicBezTo>
                    <a:cubicBezTo>
                      <a:pt x="1238" y="54483"/>
                      <a:pt x="413" y="53589"/>
                      <a:pt x="206" y="52694"/>
                    </a:cubicBezTo>
                    <a:lnTo>
                      <a:pt x="69" y="52694"/>
                    </a:lnTo>
                    <a:cubicBezTo>
                      <a:pt x="69" y="52694"/>
                      <a:pt x="69" y="52075"/>
                      <a:pt x="69" y="52075"/>
                    </a:cubicBezTo>
                    <a:close/>
                  </a:path>
                </a:pathLst>
              </a:custGeom>
              <a:solidFill>
                <a:srgbClr val="A7646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89" name="Freeform: Shape 9514">
                <a:extLst>
                  <a:ext uri="{FF2B5EF4-FFF2-40B4-BE49-F238E27FC236}">
                    <a16:creationId xmlns:a16="http://schemas.microsoft.com/office/drawing/2014/main" id="{1B60EBB4-52B2-815B-DAF8-6F68CE8BC6C0}"/>
                  </a:ext>
                </a:extLst>
              </p:cNvPr>
              <p:cNvSpPr/>
              <p:nvPr/>
            </p:nvSpPr>
            <p:spPr>
              <a:xfrm>
                <a:off x="5529419" y="8199816"/>
                <a:ext cx="28577" cy="20168"/>
              </a:xfrm>
              <a:custGeom>
                <a:avLst/>
                <a:gdLst>
                  <a:gd name="connsiteX0" fmla="*/ 0 w 8530"/>
                  <a:gd name="connsiteY0" fmla="*/ 0 h 6020"/>
                  <a:gd name="connsiteX1" fmla="*/ 8530 w 8530"/>
                  <a:gd name="connsiteY1" fmla="*/ 138 h 6020"/>
                  <a:gd name="connsiteX2" fmla="*/ 8530 w 8530"/>
                  <a:gd name="connsiteY2" fmla="*/ 4127 h 6020"/>
                  <a:gd name="connsiteX3" fmla="*/ 8461 w 8530"/>
                  <a:gd name="connsiteY3" fmla="*/ 4127 h 6020"/>
                  <a:gd name="connsiteX4" fmla="*/ 7223 w 8530"/>
                  <a:gd name="connsiteY4" fmla="*/ 5435 h 6020"/>
                  <a:gd name="connsiteX5" fmla="*/ 1170 w 8530"/>
                  <a:gd name="connsiteY5" fmla="*/ 5366 h 6020"/>
                  <a:gd name="connsiteX6" fmla="*/ 0 w 8530"/>
                  <a:gd name="connsiteY6" fmla="*/ 4059 h 6020"/>
                  <a:gd name="connsiteX7" fmla="*/ 0 w 8530"/>
                  <a:gd name="connsiteY7" fmla="*/ 4059 h 6020"/>
                  <a:gd name="connsiteX8" fmla="*/ 0 w 8530"/>
                  <a:gd name="connsiteY8" fmla="*/ 69 h 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0" h="6020">
                    <a:moveTo>
                      <a:pt x="0" y="0"/>
                    </a:moveTo>
                    <a:lnTo>
                      <a:pt x="8530" y="138"/>
                    </a:lnTo>
                    <a:lnTo>
                      <a:pt x="8530" y="4127"/>
                    </a:lnTo>
                    <a:lnTo>
                      <a:pt x="8461" y="4127"/>
                    </a:lnTo>
                    <a:cubicBezTo>
                      <a:pt x="8393" y="4609"/>
                      <a:pt x="7980" y="5022"/>
                      <a:pt x="7223" y="5435"/>
                    </a:cubicBezTo>
                    <a:cubicBezTo>
                      <a:pt x="5572" y="6260"/>
                      <a:pt x="2820" y="6191"/>
                      <a:pt x="1170" y="5366"/>
                    </a:cubicBezTo>
                    <a:cubicBezTo>
                      <a:pt x="482" y="5022"/>
                      <a:pt x="69" y="4540"/>
                      <a:pt x="0" y="4059"/>
                    </a:cubicBezTo>
                    <a:lnTo>
                      <a:pt x="0" y="4059"/>
                    </a:lnTo>
                    <a:cubicBezTo>
                      <a:pt x="0" y="4059"/>
                      <a:pt x="0" y="69"/>
                      <a:pt x="0" y="69"/>
                    </a:cubicBezTo>
                    <a:close/>
                  </a:path>
                </a:pathLst>
              </a:custGeom>
              <a:solidFill>
                <a:srgbClr val="E6C14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90" name="Freeform: Shape 9515">
                <a:extLst>
                  <a:ext uri="{FF2B5EF4-FFF2-40B4-BE49-F238E27FC236}">
                    <a16:creationId xmlns:a16="http://schemas.microsoft.com/office/drawing/2014/main" id="{00CFAD07-BAE6-05B0-7A37-363AD004BF3A}"/>
                  </a:ext>
                </a:extLst>
              </p:cNvPr>
              <p:cNvSpPr/>
              <p:nvPr/>
            </p:nvSpPr>
            <p:spPr>
              <a:xfrm>
                <a:off x="5529419" y="8193247"/>
                <a:ext cx="28577" cy="14295"/>
              </a:xfrm>
              <a:custGeom>
                <a:avLst/>
                <a:gdLst>
                  <a:gd name="connsiteX0" fmla="*/ 1238 w 8530"/>
                  <a:gd name="connsiteY0" fmla="*/ 586 h 4267"/>
                  <a:gd name="connsiteX1" fmla="*/ 7292 w 8530"/>
                  <a:gd name="connsiteY1" fmla="*/ 655 h 4267"/>
                  <a:gd name="connsiteX2" fmla="*/ 7292 w 8530"/>
                  <a:gd name="connsiteY2" fmla="*/ 3681 h 4267"/>
                  <a:gd name="connsiteX3" fmla="*/ 1238 w 8530"/>
                  <a:gd name="connsiteY3" fmla="*/ 3613 h 4267"/>
                  <a:gd name="connsiteX4" fmla="*/ 1238 w 8530"/>
                  <a:gd name="connsiteY4" fmla="*/ 586 h 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4267">
                    <a:moveTo>
                      <a:pt x="1238" y="586"/>
                    </a:moveTo>
                    <a:cubicBezTo>
                      <a:pt x="2889" y="-240"/>
                      <a:pt x="5641" y="-171"/>
                      <a:pt x="7292" y="655"/>
                    </a:cubicBezTo>
                    <a:cubicBezTo>
                      <a:pt x="8943" y="1480"/>
                      <a:pt x="8943" y="2856"/>
                      <a:pt x="7292" y="3681"/>
                    </a:cubicBezTo>
                    <a:cubicBezTo>
                      <a:pt x="5641" y="4507"/>
                      <a:pt x="2889" y="4438"/>
                      <a:pt x="1238" y="3613"/>
                    </a:cubicBezTo>
                    <a:cubicBezTo>
                      <a:pt x="-413" y="2787"/>
                      <a:pt x="-413" y="1411"/>
                      <a:pt x="1238" y="586"/>
                    </a:cubicBezTo>
                    <a:close/>
                  </a:path>
                </a:pathLst>
              </a:custGeom>
              <a:solidFill>
                <a:srgbClr val="E5EFC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91" name="Freeform: Shape 9516">
                <a:extLst>
                  <a:ext uri="{FF2B5EF4-FFF2-40B4-BE49-F238E27FC236}">
                    <a16:creationId xmlns:a16="http://schemas.microsoft.com/office/drawing/2014/main" id="{083498DC-E71F-8BF8-9205-0AB8A6C896D1}"/>
                  </a:ext>
                </a:extLst>
              </p:cNvPr>
              <p:cNvSpPr/>
              <p:nvPr/>
            </p:nvSpPr>
            <p:spPr>
              <a:xfrm>
                <a:off x="5510984" y="8295230"/>
                <a:ext cx="61301" cy="79975"/>
              </a:xfrm>
              <a:custGeom>
                <a:avLst/>
                <a:gdLst>
                  <a:gd name="connsiteX0" fmla="*/ 0 w 18298"/>
                  <a:gd name="connsiteY0" fmla="*/ 19193 h 23872"/>
                  <a:gd name="connsiteX1" fmla="*/ 275 w 18298"/>
                  <a:gd name="connsiteY1" fmla="*/ 0 h 23872"/>
                  <a:gd name="connsiteX2" fmla="*/ 2889 w 18298"/>
                  <a:gd name="connsiteY2" fmla="*/ 3233 h 23872"/>
                  <a:gd name="connsiteX3" fmla="*/ 15616 w 18298"/>
                  <a:gd name="connsiteY3" fmla="*/ 3440 h 23872"/>
                  <a:gd name="connsiteX4" fmla="*/ 18299 w 18298"/>
                  <a:gd name="connsiteY4" fmla="*/ 275 h 23872"/>
                  <a:gd name="connsiteX5" fmla="*/ 18023 w 18298"/>
                  <a:gd name="connsiteY5" fmla="*/ 19468 h 23872"/>
                  <a:gd name="connsiteX6" fmla="*/ 18023 w 18298"/>
                  <a:gd name="connsiteY6" fmla="*/ 19468 h 23872"/>
                  <a:gd name="connsiteX7" fmla="*/ 15340 w 18298"/>
                  <a:gd name="connsiteY7" fmla="*/ 22632 h 23872"/>
                  <a:gd name="connsiteX8" fmla="*/ 2614 w 18298"/>
                  <a:gd name="connsiteY8" fmla="*/ 22426 h 23872"/>
                  <a:gd name="connsiteX9" fmla="*/ 0 w 18298"/>
                  <a:gd name="connsiteY9" fmla="*/ 19193 h 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98" h="23872">
                    <a:moveTo>
                      <a:pt x="0" y="19193"/>
                    </a:moveTo>
                    <a:lnTo>
                      <a:pt x="275" y="0"/>
                    </a:lnTo>
                    <a:cubicBezTo>
                      <a:pt x="275" y="1169"/>
                      <a:pt x="1101" y="2339"/>
                      <a:pt x="2889" y="3233"/>
                    </a:cubicBezTo>
                    <a:cubicBezTo>
                      <a:pt x="6398" y="5022"/>
                      <a:pt x="12107" y="5159"/>
                      <a:pt x="15616" y="3440"/>
                    </a:cubicBezTo>
                    <a:cubicBezTo>
                      <a:pt x="17404" y="2614"/>
                      <a:pt x="18299" y="1445"/>
                      <a:pt x="18299" y="275"/>
                    </a:cubicBezTo>
                    <a:lnTo>
                      <a:pt x="18023" y="19468"/>
                    </a:lnTo>
                    <a:lnTo>
                      <a:pt x="18023" y="19468"/>
                    </a:lnTo>
                    <a:cubicBezTo>
                      <a:pt x="18023" y="20638"/>
                      <a:pt x="17129" y="21738"/>
                      <a:pt x="15340" y="22632"/>
                    </a:cubicBezTo>
                    <a:cubicBezTo>
                      <a:pt x="11763" y="24352"/>
                      <a:pt x="6122" y="24283"/>
                      <a:pt x="2614" y="22426"/>
                    </a:cubicBezTo>
                    <a:cubicBezTo>
                      <a:pt x="894" y="21532"/>
                      <a:pt x="0" y="20362"/>
                      <a:pt x="0" y="19193"/>
                    </a:cubicBezTo>
                    <a:close/>
                  </a:path>
                </a:pathLst>
              </a:custGeom>
              <a:solidFill>
                <a:srgbClr val="E491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92" name="Freeform: Shape 9513">
                <a:extLst>
                  <a:ext uri="{FF2B5EF4-FFF2-40B4-BE49-F238E27FC236}">
                    <a16:creationId xmlns:a16="http://schemas.microsoft.com/office/drawing/2014/main" id="{23036FD1-D798-6083-5CBE-42F273E4D2A7}"/>
                  </a:ext>
                </a:extLst>
              </p:cNvPr>
              <p:cNvSpPr/>
              <p:nvPr/>
            </p:nvSpPr>
            <p:spPr>
              <a:xfrm>
                <a:off x="6388077" y="8668940"/>
                <a:ext cx="62226" cy="189908"/>
              </a:xfrm>
              <a:custGeom>
                <a:avLst/>
                <a:gdLst>
                  <a:gd name="connsiteX0" fmla="*/ 0 w 18574"/>
                  <a:gd name="connsiteY0" fmla="*/ 52007 h 56686"/>
                  <a:gd name="connsiteX1" fmla="*/ 0 w 18574"/>
                  <a:gd name="connsiteY1" fmla="*/ 52007 h 56686"/>
                  <a:gd name="connsiteX2" fmla="*/ 482 w 18574"/>
                  <a:gd name="connsiteY2" fmla="*/ 19881 h 56686"/>
                  <a:gd name="connsiteX3" fmla="*/ 5572 w 18574"/>
                  <a:gd name="connsiteY3" fmla="*/ 0 h 56686"/>
                  <a:gd name="connsiteX4" fmla="*/ 14102 w 18574"/>
                  <a:gd name="connsiteY4" fmla="*/ 138 h 56686"/>
                  <a:gd name="connsiteX5" fmla="*/ 18574 w 18574"/>
                  <a:gd name="connsiteY5" fmla="*/ 20225 h 56686"/>
                  <a:gd name="connsiteX6" fmla="*/ 18092 w 18574"/>
                  <a:gd name="connsiteY6" fmla="*/ 52970 h 56686"/>
                  <a:gd name="connsiteX7" fmla="*/ 17955 w 18574"/>
                  <a:gd name="connsiteY7" fmla="*/ 52970 h 56686"/>
                  <a:gd name="connsiteX8" fmla="*/ 15409 w 18574"/>
                  <a:gd name="connsiteY8" fmla="*/ 55446 h 56686"/>
                  <a:gd name="connsiteX9" fmla="*/ 2683 w 18574"/>
                  <a:gd name="connsiteY9" fmla="*/ 55240 h 56686"/>
                  <a:gd name="connsiteX10" fmla="*/ 206 w 18574"/>
                  <a:gd name="connsiteY10" fmla="*/ 52694 h 56686"/>
                  <a:gd name="connsiteX11" fmla="*/ 69 w 18574"/>
                  <a:gd name="connsiteY11" fmla="*/ 52694 h 56686"/>
                  <a:gd name="connsiteX12" fmla="*/ 69 w 18574"/>
                  <a:gd name="connsiteY12" fmla="*/ 52075 h 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4" h="56686">
                    <a:moveTo>
                      <a:pt x="0" y="52007"/>
                    </a:moveTo>
                    <a:lnTo>
                      <a:pt x="0" y="52007"/>
                    </a:lnTo>
                    <a:cubicBezTo>
                      <a:pt x="0" y="52007"/>
                      <a:pt x="482" y="19881"/>
                      <a:pt x="482" y="19881"/>
                    </a:cubicBezTo>
                    <a:cubicBezTo>
                      <a:pt x="688" y="16441"/>
                      <a:pt x="5572" y="0"/>
                      <a:pt x="5572" y="0"/>
                    </a:cubicBezTo>
                    <a:lnTo>
                      <a:pt x="14102" y="138"/>
                    </a:lnTo>
                    <a:cubicBezTo>
                      <a:pt x="14102" y="138"/>
                      <a:pt x="18643" y="16028"/>
                      <a:pt x="18574" y="20225"/>
                    </a:cubicBezTo>
                    <a:lnTo>
                      <a:pt x="18092" y="52970"/>
                    </a:lnTo>
                    <a:lnTo>
                      <a:pt x="17955" y="52970"/>
                    </a:lnTo>
                    <a:cubicBezTo>
                      <a:pt x="17680" y="53864"/>
                      <a:pt x="16854" y="54758"/>
                      <a:pt x="15409" y="55446"/>
                    </a:cubicBezTo>
                    <a:cubicBezTo>
                      <a:pt x="11832" y="57166"/>
                      <a:pt x="6191" y="57097"/>
                      <a:pt x="2683" y="55240"/>
                    </a:cubicBezTo>
                    <a:cubicBezTo>
                      <a:pt x="1238" y="54483"/>
                      <a:pt x="413" y="53589"/>
                      <a:pt x="206" y="52694"/>
                    </a:cubicBezTo>
                    <a:lnTo>
                      <a:pt x="69" y="52694"/>
                    </a:lnTo>
                    <a:cubicBezTo>
                      <a:pt x="69" y="52694"/>
                      <a:pt x="69" y="52075"/>
                      <a:pt x="69" y="52075"/>
                    </a:cubicBezTo>
                    <a:close/>
                  </a:path>
                </a:pathLst>
              </a:custGeom>
              <a:solidFill>
                <a:srgbClr val="A7646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93" name="Freeform: Shape 9514">
                <a:extLst>
                  <a:ext uri="{FF2B5EF4-FFF2-40B4-BE49-F238E27FC236}">
                    <a16:creationId xmlns:a16="http://schemas.microsoft.com/office/drawing/2014/main" id="{C2E659F5-3795-D3E2-128C-AEEB9E367317}"/>
                  </a:ext>
                </a:extLst>
              </p:cNvPr>
              <p:cNvSpPr/>
              <p:nvPr/>
            </p:nvSpPr>
            <p:spPr>
              <a:xfrm>
                <a:off x="6406975" y="8655341"/>
                <a:ext cx="28577" cy="20168"/>
              </a:xfrm>
              <a:custGeom>
                <a:avLst/>
                <a:gdLst>
                  <a:gd name="connsiteX0" fmla="*/ 0 w 8530"/>
                  <a:gd name="connsiteY0" fmla="*/ 0 h 6020"/>
                  <a:gd name="connsiteX1" fmla="*/ 8530 w 8530"/>
                  <a:gd name="connsiteY1" fmla="*/ 138 h 6020"/>
                  <a:gd name="connsiteX2" fmla="*/ 8530 w 8530"/>
                  <a:gd name="connsiteY2" fmla="*/ 4127 h 6020"/>
                  <a:gd name="connsiteX3" fmla="*/ 8461 w 8530"/>
                  <a:gd name="connsiteY3" fmla="*/ 4127 h 6020"/>
                  <a:gd name="connsiteX4" fmla="*/ 7223 w 8530"/>
                  <a:gd name="connsiteY4" fmla="*/ 5435 h 6020"/>
                  <a:gd name="connsiteX5" fmla="*/ 1170 w 8530"/>
                  <a:gd name="connsiteY5" fmla="*/ 5366 h 6020"/>
                  <a:gd name="connsiteX6" fmla="*/ 0 w 8530"/>
                  <a:gd name="connsiteY6" fmla="*/ 4059 h 6020"/>
                  <a:gd name="connsiteX7" fmla="*/ 0 w 8530"/>
                  <a:gd name="connsiteY7" fmla="*/ 4059 h 6020"/>
                  <a:gd name="connsiteX8" fmla="*/ 0 w 8530"/>
                  <a:gd name="connsiteY8" fmla="*/ 69 h 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0" h="6020">
                    <a:moveTo>
                      <a:pt x="0" y="0"/>
                    </a:moveTo>
                    <a:lnTo>
                      <a:pt x="8530" y="138"/>
                    </a:lnTo>
                    <a:lnTo>
                      <a:pt x="8530" y="4127"/>
                    </a:lnTo>
                    <a:lnTo>
                      <a:pt x="8461" y="4127"/>
                    </a:lnTo>
                    <a:cubicBezTo>
                      <a:pt x="8393" y="4609"/>
                      <a:pt x="7980" y="5022"/>
                      <a:pt x="7223" y="5435"/>
                    </a:cubicBezTo>
                    <a:cubicBezTo>
                      <a:pt x="5572" y="6260"/>
                      <a:pt x="2820" y="6191"/>
                      <a:pt x="1170" y="5366"/>
                    </a:cubicBezTo>
                    <a:cubicBezTo>
                      <a:pt x="482" y="5022"/>
                      <a:pt x="69" y="4540"/>
                      <a:pt x="0" y="4059"/>
                    </a:cubicBezTo>
                    <a:lnTo>
                      <a:pt x="0" y="4059"/>
                    </a:lnTo>
                    <a:cubicBezTo>
                      <a:pt x="0" y="4059"/>
                      <a:pt x="0" y="69"/>
                      <a:pt x="0" y="69"/>
                    </a:cubicBezTo>
                    <a:close/>
                  </a:path>
                </a:pathLst>
              </a:custGeom>
              <a:solidFill>
                <a:srgbClr val="E6C14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94" name="Freeform: Shape 9515">
                <a:extLst>
                  <a:ext uri="{FF2B5EF4-FFF2-40B4-BE49-F238E27FC236}">
                    <a16:creationId xmlns:a16="http://schemas.microsoft.com/office/drawing/2014/main" id="{2AB254DB-BE9D-ABCB-D1FF-ECD3BCA39B27}"/>
                  </a:ext>
                </a:extLst>
              </p:cNvPr>
              <p:cNvSpPr/>
              <p:nvPr/>
            </p:nvSpPr>
            <p:spPr>
              <a:xfrm>
                <a:off x="6406975" y="8648772"/>
                <a:ext cx="28577" cy="14295"/>
              </a:xfrm>
              <a:custGeom>
                <a:avLst/>
                <a:gdLst>
                  <a:gd name="connsiteX0" fmla="*/ 1238 w 8530"/>
                  <a:gd name="connsiteY0" fmla="*/ 586 h 4267"/>
                  <a:gd name="connsiteX1" fmla="*/ 7292 w 8530"/>
                  <a:gd name="connsiteY1" fmla="*/ 655 h 4267"/>
                  <a:gd name="connsiteX2" fmla="*/ 7292 w 8530"/>
                  <a:gd name="connsiteY2" fmla="*/ 3681 h 4267"/>
                  <a:gd name="connsiteX3" fmla="*/ 1238 w 8530"/>
                  <a:gd name="connsiteY3" fmla="*/ 3613 h 4267"/>
                  <a:gd name="connsiteX4" fmla="*/ 1238 w 8530"/>
                  <a:gd name="connsiteY4" fmla="*/ 586 h 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4267">
                    <a:moveTo>
                      <a:pt x="1238" y="586"/>
                    </a:moveTo>
                    <a:cubicBezTo>
                      <a:pt x="2889" y="-240"/>
                      <a:pt x="5641" y="-171"/>
                      <a:pt x="7292" y="655"/>
                    </a:cubicBezTo>
                    <a:cubicBezTo>
                      <a:pt x="8943" y="1480"/>
                      <a:pt x="8943" y="2856"/>
                      <a:pt x="7292" y="3681"/>
                    </a:cubicBezTo>
                    <a:cubicBezTo>
                      <a:pt x="5641" y="4507"/>
                      <a:pt x="2889" y="4438"/>
                      <a:pt x="1238" y="3613"/>
                    </a:cubicBezTo>
                    <a:cubicBezTo>
                      <a:pt x="-413" y="2787"/>
                      <a:pt x="-413" y="1411"/>
                      <a:pt x="1238" y="586"/>
                    </a:cubicBezTo>
                    <a:close/>
                  </a:path>
                </a:pathLst>
              </a:custGeom>
              <a:solidFill>
                <a:srgbClr val="E5EFC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95" name="Freeform: Shape 9516">
                <a:extLst>
                  <a:ext uri="{FF2B5EF4-FFF2-40B4-BE49-F238E27FC236}">
                    <a16:creationId xmlns:a16="http://schemas.microsoft.com/office/drawing/2014/main" id="{C1560246-08F3-C00C-BBA7-A9759B60AFB0}"/>
                  </a:ext>
                </a:extLst>
              </p:cNvPr>
              <p:cNvSpPr/>
              <p:nvPr/>
            </p:nvSpPr>
            <p:spPr>
              <a:xfrm>
                <a:off x="6388540" y="8750755"/>
                <a:ext cx="61301" cy="79975"/>
              </a:xfrm>
              <a:custGeom>
                <a:avLst/>
                <a:gdLst>
                  <a:gd name="connsiteX0" fmla="*/ 0 w 18298"/>
                  <a:gd name="connsiteY0" fmla="*/ 19193 h 23872"/>
                  <a:gd name="connsiteX1" fmla="*/ 275 w 18298"/>
                  <a:gd name="connsiteY1" fmla="*/ 0 h 23872"/>
                  <a:gd name="connsiteX2" fmla="*/ 2889 w 18298"/>
                  <a:gd name="connsiteY2" fmla="*/ 3233 h 23872"/>
                  <a:gd name="connsiteX3" fmla="*/ 15616 w 18298"/>
                  <a:gd name="connsiteY3" fmla="*/ 3440 h 23872"/>
                  <a:gd name="connsiteX4" fmla="*/ 18299 w 18298"/>
                  <a:gd name="connsiteY4" fmla="*/ 275 h 23872"/>
                  <a:gd name="connsiteX5" fmla="*/ 18023 w 18298"/>
                  <a:gd name="connsiteY5" fmla="*/ 19468 h 23872"/>
                  <a:gd name="connsiteX6" fmla="*/ 18023 w 18298"/>
                  <a:gd name="connsiteY6" fmla="*/ 19468 h 23872"/>
                  <a:gd name="connsiteX7" fmla="*/ 15340 w 18298"/>
                  <a:gd name="connsiteY7" fmla="*/ 22632 h 23872"/>
                  <a:gd name="connsiteX8" fmla="*/ 2614 w 18298"/>
                  <a:gd name="connsiteY8" fmla="*/ 22426 h 23872"/>
                  <a:gd name="connsiteX9" fmla="*/ 0 w 18298"/>
                  <a:gd name="connsiteY9" fmla="*/ 19193 h 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98" h="23872">
                    <a:moveTo>
                      <a:pt x="0" y="19193"/>
                    </a:moveTo>
                    <a:lnTo>
                      <a:pt x="275" y="0"/>
                    </a:lnTo>
                    <a:cubicBezTo>
                      <a:pt x="275" y="1169"/>
                      <a:pt x="1101" y="2339"/>
                      <a:pt x="2889" y="3233"/>
                    </a:cubicBezTo>
                    <a:cubicBezTo>
                      <a:pt x="6398" y="5022"/>
                      <a:pt x="12107" y="5159"/>
                      <a:pt x="15616" y="3440"/>
                    </a:cubicBezTo>
                    <a:cubicBezTo>
                      <a:pt x="17404" y="2614"/>
                      <a:pt x="18299" y="1445"/>
                      <a:pt x="18299" y="275"/>
                    </a:cubicBezTo>
                    <a:lnTo>
                      <a:pt x="18023" y="19468"/>
                    </a:lnTo>
                    <a:lnTo>
                      <a:pt x="18023" y="19468"/>
                    </a:lnTo>
                    <a:cubicBezTo>
                      <a:pt x="18023" y="20638"/>
                      <a:pt x="17129" y="21738"/>
                      <a:pt x="15340" y="22632"/>
                    </a:cubicBezTo>
                    <a:cubicBezTo>
                      <a:pt x="11763" y="24352"/>
                      <a:pt x="6122" y="24283"/>
                      <a:pt x="2614" y="22426"/>
                    </a:cubicBezTo>
                    <a:cubicBezTo>
                      <a:pt x="894" y="21532"/>
                      <a:pt x="0" y="20362"/>
                      <a:pt x="0" y="19193"/>
                    </a:cubicBezTo>
                    <a:close/>
                  </a:path>
                </a:pathLst>
              </a:custGeom>
              <a:solidFill>
                <a:srgbClr val="E491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96" name="Freeform: Shape 9513">
                <a:extLst>
                  <a:ext uri="{FF2B5EF4-FFF2-40B4-BE49-F238E27FC236}">
                    <a16:creationId xmlns:a16="http://schemas.microsoft.com/office/drawing/2014/main" id="{3A231D5C-6717-95FE-EC21-4E24C9F2346F}"/>
                  </a:ext>
                </a:extLst>
              </p:cNvPr>
              <p:cNvSpPr/>
              <p:nvPr/>
            </p:nvSpPr>
            <p:spPr>
              <a:xfrm>
                <a:off x="5910326" y="8027577"/>
                <a:ext cx="62226" cy="189908"/>
              </a:xfrm>
              <a:custGeom>
                <a:avLst/>
                <a:gdLst>
                  <a:gd name="connsiteX0" fmla="*/ 0 w 18574"/>
                  <a:gd name="connsiteY0" fmla="*/ 52007 h 56686"/>
                  <a:gd name="connsiteX1" fmla="*/ 0 w 18574"/>
                  <a:gd name="connsiteY1" fmla="*/ 52007 h 56686"/>
                  <a:gd name="connsiteX2" fmla="*/ 482 w 18574"/>
                  <a:gd name="connsiteY2" fmla="*/ 19881 h 56686"/>
                  <a:gd name="connsiteX3" fmla="*/ 5572 w 18574"/>
                  <a:gd name="connsiteY3" fmla="*/ 0 h 56686"/>
                  <a:gd name="connsiteX4" fmla="*/ 14102 w 18574"/>
                  <a:gd name="connsiteY4" fmla="*/ 138 h 56686"/>
                  <a:gd name="connsiteX5" fmla="*/ 18574 w 18574"/>
                  <a:gd name="connsiteY5" fmla="*/ 20225 h 56686"/>
                  <a:gd name="connsiteX6" fmla="*/ 18092 w 18574"/>
                  <a:gd name="connsiteY6" fmla="*/ 52970 h 56686"/>
                  <a:gd name="connsiteX7" fmla="*/ 17955 w 18574"/>
                  <a:gd name="connsiteY7" fmla="*/ 52970 h 56686"/>
                  <a:gd name="connsiteX8" fmla="*/ 15409 w 18574"/>
                  <a:gd name="connsiteY8" fmla="*/ 55446 h 56686"/>
                  <a:gd name="connsiteX9" fmla="*/ 2683 w 18574"/>
                  <a:gd name="connsiteY9" fmla="*/ 55240 h 56686"/>
                  <a:gd name="connsiteX10" fmla="*/ 206 w 18574"/>
                  <a:gd name="connsiteY10" fmla="*/ 52694 h 56686"/>
                  <a:gd name="connsiteX11" fmla="*/ 69 w 18574"/>
                  <a:gd name="connsiteY11" fmla="*/ 52694 h 56686"/>
                  <a:gd name="connsiteX12" fmla="*/ 69 w 18574"/>
                  <a:gd name="connsiteY12" fmla="*/ 52075 h 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4" h="56686">
                    <a:moveTo>
                      <a:pt x="0" y="52007"/>
                    </a:moveTo>
                    <a:lnTo>
                      <a:pt x="0" y="52007"/>
                    </a:lnTo>
                    <a:cubicBezTo>
                      <a:pt x="0" y="52007"/>
                      <a:pt x="482" y="19881"/>
                      <a:pt x="482" y="19881"/>
                    </a:cubicBezTo>
                    <a:cubicBezTo>
                      <a:pt x="688" y="16441"/>
                      <a:pt x="5572" y="0"/>
                      <a:pt x="5572" y="0"/>
                    </a:cubicBezTo>
                    <a:lnTo>
                      <a:pt x="14102" y="138"/>
                    </a:lnTo>
                    <a:cubicBezTo>
                      <a:pt x="14102" y="138"/>
                      <a:pt x="18643" y="16028"/>
                      <a:pt x="18574" y="20225"/>
                    </a:cubicBezTo>
                    <a:lnTo>
                      <a:pt x="18092" y="52970"/>
                    </a:lnTo>
                    <a:lnTo>
                      <a:pt x="17955" y="52970"/>
                    </a:lnTo>
                    <a:cubicBezTo>
                      <a:pt x="17680" y="53864"/>
                      <a:pt x="16854" y="54758"/>
                      <a:pt x="15409" y="55446"/>
                    </a:cubicBezTo>
                    <a:cubicBezTo>
                      <a:pt x="11832" y="57166"/>
                      <a:pt x="6191" y="57097"/>
                      <a:pt x="2683" y="55240"/>
                    </a:cubicBezTo>
                    <a:cubicBezTo>
                      <a:pt x="1238" y="54483"/>
                      <a:pt x="413" y="53589"/>
                      <a:pt x="206" y="52694"/>
                    </a:cubicBezTo>
                    <a:lnTo>
                      <a:pt x="69" y="52694"/>
                    </a:lnTo>
                    <a:cubicBezTo>
                      <a:pt x="69" y="52694"/>
                      <a:pt x="69" y="52075"/>
                      <a:pt x="69" y="52075"/>
                    </a:cubicBezTo>
                    <a:close/>
                  </a:path>
                </a:pathLst>
              </a:custGeom>
              <a:solidFill>
                <a:srgbClr val="A7646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97" name="Freeform: Shape 9514">
                <a:extLst>
                  <a:ext uri="{FF2B5EF4-FFF2-40B4-BE49-F238E27FC236}">
                    <a16:creationId xmlns:a16="http://schemas.microsoft.com/office/drawing/2014/main" id="{D2AA48B4-3023-4B98-6E95-5600551FAE9B}"/>
                  </a:ext>
                </a:extLst>
              </p:cNvPr>
              <p:cNvSpPr/>
              <p:nvPr/>
            </p:nvSpPr>
            <p:spPr>
              <a:xfrm>
                <a:off x="5929224" y="8013978"/>
                <a:ext cx="28577" cy="20168"/>
              </a:xfrm>
              <a:custGeom>
                <a:avLst/>
                <a:gdLst>
                  <a:gd name="connsiteX0" fmla="*/ 0 w 8530"/>
                  <a:gd name="connsiteY0" fmla="*/ 0 h 6020"/>
                  <a:gd name="connsiteX1" fmla="*/ 8530 w 8530"/>
                  <a:gd name="connsiteY1" fmla="*/ 138 h 6020"/>
                  <a:gd name="connsiteX2" fmla="*/ 8530 w 8530"/>
                  <a:gd name="connsiteY2" fmla="*/ 4127 h 6020"/>
                  <a:gd name="connsiteX3" fmla="*/ 8461 w 8530"/>
                  <a:gd name="connsiteY3" fmla="*/ 4127 h 6020"/>
                  <a:gd name="connsiteX4" fmla="*/ 7223 w 8530"/>
                  <a:gd name="connsiteY4" fmla="*/ 5435 h 6020"/>
                  <a:gd name="connsiteX5" fmla="*/ 1170 w 8530"/>
                  <a:gd name="connsiteY5" fmla="*/ 5366 h 6020"/>
                  <a:gd name="connsiteX6" fmla="*/ 0 w 8530"/>
                  <a:gd name="connsiteY6" fmla="*/ 4059 h 6020"/>
                  <a:gd name="connsiteX7" fmla="*/ 0 w 8530"/>
                  <a:gd name="connsiteY7" fmla="*/ 4059 h 6020"/>
                  <a:gd name="connsiteX8" fmla="*/ 0 w 8530"/>
                  <a:gd name="connsiteY8" fmla="*/ 69 h 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0" h="6020">
                    <a:moveTo>
                      <a:pt x="0" y="0"/>
                    </a:moveTo>
                    <a:lnTo>
                      <a:pt x="8530" y="138"/>
                    </a:lnTo>
                    <a:lnTo>
                      <a:pt x="8530" y="4127"/>
                    </a:lnTo>
                    <a:lnTo>
                      <a:pt x="8461" y="4127"/>
                    </a:lnTo>
                    <a:cubicBezTo>
                      <a:pt x="8393" y="4609"/>
                      <a:pt x="7980" y="5022"/>
                      <a:pt x="7223" y="5435"/>
                    </a:cubicBezTo>
                    <a:cubicBezTo>
                      <a:pt x="5572" y="6260"/>
                      <a:pt x="2820" y="6191"/>
                      <a:pt x="1170" y="5366"/>
                    </a:cubicBezTo>
                    <a:cubicBezTo>
                      <a:pt x="482" y="5022"/>
                      <a:pt x="69" y="4540"/>
                      <a:pt x="0" y="4059"/>
                    </a:cubicBezTo>
                    <a:lnTo>
                      <a:pt x="0" y="4059"/>
                    </a:lnTo>
                    <a:cubicBezTo>
                      <a:pt x="0" y="4059"/>
                      <a:pt x="0" y="69"/>
                      <a:pt x="0" y="69"/>
                    </a:cubicBezTo>
                    <a:close/>
                  </a:path>
                </a:pathLst>
              </a:custGeom>
              <a:solidFill>
                <a:srgbClr val="E6C14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98" name="Freeform: Shape 9515">
                <a:extLst>
                  <a:ext uri="{FF2B5EF4-FFF2-40B4-BE49-F238E27FC236}">
                    <a16:creationId xmlns:a16="http://schemas.microsoft.com/office/drawing/2014/main" id="{F93A4F89-CB33-8213-3AE1-6B4E186ECAA5}"/>
                  </a:ext>
                </a:extLst>
              </p:cNvPr>
              <p:cNvSpPr/>
              <p:nvPr/>
            </p:nvSpPr>
            <p:spPr>
              <a:xfrm>
                <a:off x="5929224" y="8007409"/>
                <a:ext cx="28577" cy="14295"/>
              </a:xfrm>
              <a:custGeom>
                <a:avLst/>
                <a:gdLst>
                  <a:gd name="connsiteX0" fmla="*/ 1238 w 8530"/>
                  <a:gd name="connsiteY0" fmla="*/ 586 h 4267"/>
                  <a:gd name="connsiteX1" fmla="*/ 7292 w 8530"/>
                  <a:gd name="connsiteY1" fmla="*/ 655 h 4267"/>
                  <a:gd name="connsiteX2" fmla="*/ 7292 w 8530"/>
                  <a:gd name="connsiteY2" fmla="*/ 3681 h 4267"/>
                  <a:gd name="connsiteX3" fmla="*/ 1238 w 8530"/>
                  <a:gd name="connsiteY3" fmla="*/ 3613 h 4267"/>
                  <a:gd name="connsiteX4" fmla="*/ 1238 w 8530"/>
                  <a:gd name="connsiteY4" fmla="*/ 586 h 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 h="4267">
                    <a:moveTo>
                      <a:pt x="1238" y="586"/>
                    </a:moveTo>
                    <a:cubicBezTo>
                      <a:pt x="2889" y="-240"/>
                      <a:pt x="5641" y="-171"/>
                      <a:pt x="7292" y="655"/>
                    </a:cubicBezTo>
                    <a:cubicBezTo>
                      <a:pt x="8943" y="1480"/>
                      <a:pt x="8943" y="2856"/>
                      <a:pt x="7292" y="3681"/>
                    </a:cubicBezTo>
                    <a:cubicBezTo>
                      <a:pt x="5641" y="4507"/>
                      <a:pt x="2889" y="4438"/>
                      <a:pt x="1238" y="3613"/>
                    </a:cubicBezTo>
                    <a:cubicBezTo>
                      <a:pt x="-413" y="2787"/>
                      <a:pt x="-413" y="1411"/>
                      <a:pt x="1238" y="586"/>
                    </a:cubicBezTo>
                    <a:close/>
                  </a:path>
                </a:pathLst>
              </a:custGeom>
              <a:solidFill>
                <a:srgbClr val="E5EFC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99" name="Freeform: Shape 9516">
                <a:extLst>
                  <a:ext uri="{FF2B5EF4-FFF2-40B4-BE49-F238E27FC236}">
                    <a16:creationId xmlns:a16="http://schemas.microsoft.com/office/drawing/2014/main" id="{D5F6BF68-4372-3CA1-8FE2-000FC3AFD0CF}"/>
                  </a:ext>
                </a:extLst>
              </p:cNvPr>
              <p:cNvSpPr/>
              <p:nvPr/>
            </p:nvSpPr>
            <p:spPr>
              <a:xfrm>
                <a:off x="5910788" y="8109392"/>
                <a:ext cx="61301" cy="79975"/>
              </a:xfrm>
              <a:custGeom>
                <a:avLst/>
                <a:gdLst>
                  <a:gd name="connsiteX0" fmla="*/ 0 w 18298"/>
                  <a:gd name="connsiteY0" fmla="*/ 19193 h 23872"/>
                  <a:gd name="connsiteX1" fmla="*/ 275 w 18298"/>
                  <a:gd name="connsiteY1" fmla="*/ 0 h 23872"/>
                  <a:gd name="connsiteX2" fmla="*/ 2889 w 18298"/>
                  <a:gd name="connsiteY2" fmla="*/ 3233 h 23872"/>
                  <a:gd name="connsiteX3" fmla="*/ 15616 w 18298"/>
                  <a:gd name="connsiteY3" fmla="*/ 3440 h 23872"/>
                  <a:gd name="connsiteX4" fmla="*/ 18299 w 18298"/>
                  <a:gd name="connsiteY4" fmla="*/ 275 h 23872"/>
                  <a:gd name="connsiteX5" fmla="*/ 18023 w 18298"/>
                  <a:gd name="connsiteY5" fmla="*/ 19468 h 23872"/>
                  <a:gd name="connsiteX6" fmla="*/ 18023 w 18298"/>
                  <a:gd name="connsiteY6" fmla="*/ 19468 h 23872"/>
                  <a:gd name="connsiteX7" fmla="*/ 15340 w 18298"/>
                  <a:gd name="connsiteY7" fmla="*/ 22632 h 23872"/>
                  <a:gd name="connsiteX8" fmla="*/ 2614 w 18298"/>
                  <a:gd name="connsiteY8" fmla="*/ 22426 h 23872"/>
                  <a:gd name="connsiteX9" fmla="*/ 0 w 18298"/>
                  <a:gd name="connsiteY9" fmla="*/ 19193 h 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98" h="23872">
                    <a:moveTo>
                      <a:pt x="0" y="19193"/>
                    </a:moveTo>
                    <a:lnTo>
                      <a:pt x="275" y="0"/>
                    </a:lnTo>
                    <a:cubicBezTo>
                      <a:pt x="275" y="1169"/>
                      <a:pt x="1101" y="2339"/>
                      <a:pt x="2889" y="3233"/>
                    </a:cubicBezTo>
                    <a:cubicBezTo>
                      <a:pt x="6398" y="5022"/>
                      <a:pt x="12107" y="5159"/>
                      <a:pt x="15616" y="3440"/>
                    </a:cubicBezTo>
                    <a:cubicBezTo>
                      <a:pt x="17404" y="2614"/>
                      <a:pt x="18299" y="1445"/>
                      <a:pt x="18299" y="275"/>
                    </a:cubicBezTo>
                    <a:lnTo>
                      <a:pt x="18023" y="19468"/>
                    </a:lnTo>
                    <a:lnTo>
                      <a:pt x="18023" y="19468"/>
                    </a:lnTo>
                    <a:cubicBezTo>
                      <a:pt x="18023" y="20638"/>
                      <a:pt x="17129" y="21738"/>
                      <a:pt x="15340" y="22632"/>
                    </a:cubicBezTo>
                    <a:cubicBezTo>
                      <a:pt x="11763" y="24352"/>
                      <a:pt x="6122" y="24283"/>
                      <a:pt x="2614" y="22426"/>
                    </a:cubicBezTo>
                    <a:cubicBezTo>
                      <a:pt x="894" y="21532"/>
                      <a:pt x="0" y="20362"/>
                      <a:pt x="0" y="19193"/>
                    </a:cubicBezTo>
                    <a:close/>
                  </a:path>
                </a:pathLst>
              </a:custGeom>
              <a:solidFill>
                <a:srgbClr val="E491A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00" name="Freeform: Shape 9517">
                <a:extLst>
                  <a:ext uri="{FF2B5EF4-FFF2-40B4-BE49-F238E27FC236}">
                    <a16:creationId xmlns:a16="http://schemas.microsoft.com/office/drawing/2014/main" id="{6EC0EF43-82AF-2E2C-74A9-FFD049052029}"/>
                  </a:ext>
                </a:extLst>
              </p:cNvPr>
              <p:cNvSpPr/>
              <p:nvPr/>
            </p:nvSpPr>
            <p:spPr>
              <a:xfrm>
                <a:off x="5727336" y="8035182"/>
                <a:ext cx="44018" cy="88036"/>
              </a:xfrm>
              <a:custGeom>
                <a:avLst/>
                <a:gdLst>
                  <a:gd name="connsiteX0" fmla="*/ 0 w 13139"/>
                  <a:gd name="connsiteY0" fmla="*/ 10456 h 26278"/>
                  <a:gd name="connsiteX1" fmla="*/ 1238 w 13139"/>
                  <a:gd name="connsiteY1" fmla="*/ 26278 h 26278"/>
                  <a:gd name="connsiteX2" fmla="*/ 13139 w 13139"/>
                  <a:gd name="connsiteY2" fmla="*/ 15822 h 26278"/>
                  <a:gd name="connsiteX3" fmla="*/ 11901 w 13139"/>
                  <a:gd name="connsiteY3" fmla="*/ 0 h 26278"/>
                  <a:gd name="connsiteX4" fmla="*/ 0 w 13139"/>
                  <a:gd name="connsiteY4" fmla="*/ 10456 h 26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9" h="26278">
                    <a:moveTo>
                      <a:pt x="0" y="10456"/>
                    </a:moveTo>
                    <a:lnTo>
                      <a:pt x="1238" y="26278"/>
                    </a:lnTo>
                    <a:lnTo>
                      <a:pt x="13139" y="15822"/>
                    </a:lnTo>
                    <a:lnTo>
                      <a:pt x="11901" y="0"/>
                    </a:lnTo>
                    <a:lnTo>
                      <a:pt x="0" y="10456"/>
                    </a:lnTo>
                    <a:close/>
                  </a:path>
                </a:pathLst>
              </a:custGeom>
              <a:solidFill>
                <a:srgbClr val="F0D4D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01" name="Freeform: Shape 9518">
                <a:extLst>
                  <a:ext uri="{FF2B5EF4-FFF2-40B4-BE49-F238E27FC236}">
                    <a16:creationId xmlns:a16="http://schemas.microsoft.com/office/drawing/2014/main" id="{43AD803D-FC9B-DE2B-C69F-D56AFCCD2F33}"/>
                  </a:ext>
                </a:extLst>
              </p:cNvPr>
              <p:cNvSpPr/>
              <p:nvPr/>
            </p:nvSpPr>
            <p:spPr>
              <a:xfrm>
                <a:off x="5576154" y="7973649"/>
                <a:ext cx="191053" cy="96562"/>
              </a:xfrm>
              <a:custGeom>
                <a:avLst/>
                <a:gdLst>
                  <a:gd name="connsiteX0" fmla="*/ 11901 w 57028"/>
                  <a:gd name="connsiteY0" fmla="*/ 0 h 28823"/>
                  <a:gd name="connsiteX1" fmla="*/ 0 w 57028"/>
                  <a:gd name="connsiteY1" fmla="*/ 10456 h 28823"/>
                  <a:gd name="connsiteX2" fmla="*/ 45127 w 57028"/>
                  <a:gd name="connsiteY2" fmla="*/ 28824 h 28823"/>
                  <a:gd name="connsiteX3" fmla="*/ 57028 w 57028"/>
                  <a:gd name="connsiteY3" fmla="*/ 18367 h 28823"/>
                  <a:gd name="connsiteX4" fmla="*/ 11901 w 57028"/>
                  <a:gd name="connsiteY4" fmla="*/ 0 h 2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8" h="28823">
                    <a:moveTo>
                      <a:pt x="11901" y="0"/>
                    </a:moveTo>
                    <a:lnTo>
                      <a:pt x="0" y="10456"/>
                    </a:lnTo>
                    <a:lnTo>
                      <a:pt x="45127" y="28824"/>
                    </a:lnTo>
                    <a:lnTo>
                      <a:pt x="57028" y="18367"/>
                    </a:lnTo>
                    <a:lnTo>
                      <a:pt x="11901" y="0"/>
                    </a:lnTo>
                    <a:close/>
                  </a:path>
                </a:pathLst>
              </a:custGeom>
              <a:solidFill>
                <a:srgbClr val="A7686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02" name="Freeform: Shape 9519">
                <a:extLst>
                  <a:ext uri="{FF2B5EF4-FFF2-40B4-BE49-F238E27FC236}">
                    <a16:creationId xmlns:a16="http://schemas.microsoft.com/office/drawing/2014/main" id="{29C299F9-4E32-0115-2AD7-51B36C61084E}"/>
                  </a:ext>
                </a:extLst>
              </p:cNvPr>
              <p:cNvSpPr/>
              <p:nvPr/>
            </p:nvSpPr>
            <p:spPr>
              <a:xfrm>
                <a:off x="5639991" y="8002458"/>
                <a:ext cx="30882" cy="25579"/>
              </a:xfrm>
              <a:custGeom>
                <a:avLst/>
                <a:gdLst>
                  <a:gd name="connsiteX0" fmla="*/ 8186 w 9218"/>
                  <a:gd name="connsiteY0" fmla="*/ 0 h 7635"/>
                  <a:gd name="connsiteX1" fmla="*/ 0 w 9218"/>
                  <a:gd name="connsiteY1" fmla="*/ 7154 h 7635"/>
                  <a:gd name="connsiteX2" fmla="*/ 1101 w 9218"/>
                  <a:gd name="connsiteY2" fmla="*/ 7636 h 7635"/>
                  <a:gd name="connsiteX3" fmla="*/ 9218 w 9218"/>
                  <a:gd name="connsiteY3" fmla="*/ 482 h 7635"/>
                  <a:gd name="connsiteX4" fmla="*/ 8186 w 9218"/>
                  <a:gd name="connsiteY4" fmla="*/ 0 h 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635">
                    <a:moveTo>
                      <a:pt x="8186" y="0"/>
                    </a:moveTo>
                    <a:lnTo>
                      <a:pt x="0" y="7154"/>
                    </a:lnTo>
                    <a:lnTo>
                      <a:pt x="1101" y="7636"/>
                    </a:lnTo>
                    <a:lnTo>
                      <a:pt x="9218" y="482"/>
                    </a:lnTo>
                    <a:lnTo>
                      <a:pt x="8186"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03" name="Freeform: Shape 9520">
                <a:extLst>
                  <a:ext uri="{FF2B5EF4-FFF2-40B4-BE49-F238E27FC236}">
                    <a16:creationId xmlns:a16="http://schemas.microsoft.com/office/drawing/2014/main" id="{1A045697-9171-308D-FBAB-1833A71924DD}"/>
                  </a:ext>
                </a:extLst>
              </p:cNvPr>
              <p:cNvSpPr/>
              <p:nvPr/>
            </p:nvSpPr>
            <p:spPr>
              <a:xfrm>
                <a:off x="5632155" y="7999459"/>
                <a:ext cx="30882" cy="25350"/>
              </a:xfrm>
              <a:custGeom>
                <a:avLst/>
                <a:gdLst>
                  <a:gd name="connsiteX0" fmla="*/ 8117 w 9218"/>
                  <a:gd name="connsiteY0" fmla="*/ 0 h 7567"/>
                  <a:gd name="connsiteX1" fmla="*/ 0 w 9218"/>
                  <a:gd name="connsiteY1" fmla="*/ 7086 h 7567"/>
                  <a:gd name="connsiteX2" fmla="*/ 1032 w 9218"/>
                  <a:gd name="connsiteY2" fmla="*/ 7567 h 7567"/>
                  <a:gd name="connsiteX3" fmla="*/ 9218 w 9218"/>
                  <a:gd name="connsiteY3" fmla="*/ 413 h 7567"/>
                  <a:gd name="connsiteX4" fmla="*/ 8117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7" y="0"/>
                    </a:moveTo>
                    <a:lnTo>
                      <a:pt x="0" y="7086"/>
                    </a:lnTo>
                    <a:lnTo>
                      <a:pt x="1032" y="7567"/>
                    </a:lnTo>
                    <a:lnTo>
                      <a:pt x="9218" y="413"/>
                    </a:lnTo>
                    <a:lnTo>
                      <a:pt x="8117"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04" name="Freeform: Shape 9521">
                <a:extLst>
                  <a:ext uri="{FF2B5EF4-FFF2-40B4-BE49-F238E27FC236}">
                    <a16:creationId xmlns:a16="http://schemas.microsoft.com/office/drawing/2014/main" id="{34F3F1FC-3780-35EC-E1E1-D2AD38E95E82}"/>
                  </a:ext>
                </a:extLst>
              </p:cNvPr>
              <p:cNvSpPr/>
              <p:nvPr/>
            </p:nvSpPr>
            <p:spPr>
              <a:xfrm>
                <a:off x="5624319" y="7996233"/>
                <a:ext cx="30882" cy="25350"/>
              </a:xfrm>
              <a:custGeom>
                <a:avLst/>
                <a:gdLst>
                  <a:gd name="connsiteX0" fmla="*/ 8118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8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8" y="0"/>
                    </a:moveTo>
                    <a:lnTo>
                      <a:pt x="0" y="7154"/>
                    </a:lnTo>
                    <a:lnTo>
                      <a:pt x="1032" y="7567"/>
                    </a:lnTo>
                    <a:lnTo>
                      <a:pt x="9218" y="413"/>
                    </a:lnTo>
                    <a:lnTo>
                      <a:pt x="8118"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05" name="Freeform: Shape 9522">
                <a:extLst>
                  <a:ext uri="{FF2B5EF4-FFF2-40B4-BE49-F238E27FC236}">
                    <a16:creationId xmlns:a16="http://schemas.microsoft.com/office/drawing/2014/main" id="{A3D933D8-6D65-6E12-C7CC-EF7C6B13A60D}"/>
                  </a:ext>
                </a:extLst>
              </p:cNvPr>
              <p:cNvSpPr/>
              <p:nvPr/>
            </p:nvSpPr>
            <p:spPr>
              <a:xfrm>
                <a:off x="5616255" y="7993006"/>
                <a:ext cx="30882" cy="25350"/>
              </a:xfrm>
              <a:custGeom>
                <a:avLst/>
                <a:gdLst>
                  <a:gd name="connsiteX0" fmla="*/ 8186 w 9218"/>
                  <a:gd name="connsiteY0" fmla="*/ 0 h 7567"/>
                  <a:gd name="connsiteX1" fmla="*/ 0 w 9218"/>
                  <a:gd name="connsiteY1" fmla="*/ 7154 h 7567"/>
                  <a:gd name="connsiteX2" fmla="*/ 1101 w 9218"/>
                  <a:gd name="connsiteY2" fmla="*/ 7567 h 7567"/>
                  <a:gd name="connsiteX3" fmla="*/ 9218 w 9218"/>
                  <a:gd name="connsiteY3" fmla="*/ 413 h 7567"/>
                  <a:gd name="connsiteX4" fmla="*/ 8186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86" y="0"/>
                    </a:moveTo>
                    <a:lnTo>
                      <a:pt x="0" y="7154"/>
                    </a:lnTo>
                    <a:lnTo>
                      <a:pt x="1101" y="7567"/>
                    </a:lnTo>
                    <a:lnTo>
                      <a:pt x="9218" y="413"/>
                    </a:lnTo>
                    <a:lnTo>
                      <a:pt x="8186"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06" name="Freeform: Shape 9523">
                <a:extLst>
                  <a:ext uri="{FF2B5EF4-FFF2-40B4-BE49-F238E27FC236}">
                    <a16:creationId xmlns:a16="http://schemas.microsoft.com/office/drawing/2014/main" id="{42ED0645-80CB-FCDD-5BF4-63B15B5408DD}"/>
                  </a:ext>
                </a:extLst>
              </p:cNvPr>
              <p:cNvSpPr/>
              <p:nvPr/>
            </p:nvSpPr>
            <p:spPr>
              <a:xfrm>
                <a:off x="5608419" y="7989780"/>
                <a:ext cx="30882" cy="25350"/>
              </a:xfrm>
              <a:custGeom>
                <a:avLst/>
                <a:gdLst>
                  <a:gd name="connsiteX0" fmla="*/ 8117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7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7" y="0"/>
                    </a:moveTo>
                    <a:lnTo>
                      <a:pt x="0" y="7154"/>
                    </a:lnTo>
                    <a:lnTo>
                      <a:pt x="1032" y="7567"/>
                    </a:lnTo>
                    <a:lnTo>
                      <a:pt x="9218" y="413"/>
                    </a:lnTo>
                    <a:lnTo>
                      <a:pt x="8117"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07" name="Freeform: Shape 9524">
                <a:extLst>
                  <a:ext uri="{FF2B5EF4-FFF2-40B4-BE49-F238E27FC236}">
                    <a16:creationId xmlns:a16="http://schemas.microsoft.com/office/drawing/2014/main" id="{2C082921-B1C2-76EC-C2F4-8376DE50FFA7}"/>
                  </a:ext>
                </a:extLst>
              </p:cNvPr>
              <p:cNvSpPr/>
              <p:nvPr/>
            </p:nvSpPr>
            <p:spPr>
              <a:xfrm>
                <a:off x="5600583" y="7986554"/>
                <a:ext cx="30882" cy="25350"/>
              </a:xfrm>
              <a:custGeom>
                <a:avLst/>
                <a:gdLst>
                  <a:gd name="connsiteX0" fmla="*/ 8118 w 9218"/>
                  <a:gd name="connsiteY0" fmla="*/ 0 h 7567"/>
                  <a:gd name="connsiteX1" fmla="*/ 0 w 9218"/>
                  <a:gd name="connsiteY1" fmla="*/ 7154 h 7567"/>
                  <a:gd name="connsiteX2" fmla="*/ 1032 w 9218"/>
                  <a:gd name="connsiteY2" fmla="*/ 7567 h 7567"/>
                  <a:gd name="connsiteX3" fmla="*/ 9218 w 9218"/>
                  <a:gd name="connsiteY3" fmla="*/ 413 h 7567"/>
                  <a:gd name="connsiteX4" fmla="*/ 8118 w 9218"/>
                  <a:gd name="connsiteY4" fmla="*/ 0 h 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7567">
                    <a:moveTo>
                      <a:pt x="8118" y="0"/>
                    </a:moveTo>
                    <a:lnTo>
                      <a:pt x="0" y="7154"/>
                    </a:lnTo>
                    <a:lnTo>
                      <a:pt x="1032" y="7567"/>
                    </a:lnTo>
                    <a:lnTo>
                      <a:pt x="9218" y="413"/>
                    </a:lnTo>
                    <a:lnTo>
                      <a:pt x="8118" y="0"/>
                    </a:lnTo>
                    <a:close/>
                  </a:path>
                </a:pathLst>
              </a:custGeom>
              <a:solidFill>
                <a:srgbClr val="7E4F4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08" name="Freeform: Shape 9525">
                <a:extLst>
                  <a:ext uri="{FF2B5EF4-FFF2-40B4-BE49-F238E27FC236}">
                    <a16:creationId xmlns:a16="http://schemas.microsoft.com/office/drawing/2014/main" id="{EB45F2B0-313D-473E-9B89-4FF59B192D1E}"/>
                  </a:ext>
                </a:extLst>
              </p:cNvPr>
              <p:cNvSpPr/>
              <p:nvPr/>
            </p:nvSpPr>
            <p:spPr>
              <a:xfrm>
                <a:off x="5576154" y="8008678"/>
                <a:ext cx="155330" cy="114539"/>
              </a:xfrm>
              <a:custGeom>
                <a:avLst/>
                <a:gdLst>
                  <a:gd name="connsiteX0" fmla="*/ 0 w 46365"/>
                  <a:gd name="connsiteY0" fmla="*/ 0 h 34189"/>
                  <a:gd name="connsiteX1" fmla="*/ 1238 w 46365"/>
                  <a:gd name="connsiteY1" fmla="*/ 15822 h 34189"/>
                  <a:gd name="connsiteX2" fmla="*/ 46366 w 46365"/>
                  <a:gd name="connsiteY2" fmla="*/ 34189 h 34189"/>
                  <a:gd name="connsiteX3" fmla="*/ 45127 w 46365"/>
                  <a:gd name="connsiteY3" fmla="*/ 18367 h 34189"/>
                  <a:gd name="connsiteX4" fmla="*/ 0 w 46365"/>
                  <a:gd name="connsiteY4" fmla="*/ 0 h 34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5" h="34189">
                    <a:moveTo>
                      <a:pt x="0" y="0"/>
                    </a:moveTo>
                    <a:lnTo>
                      <a:pt x="1238" y="15822"/>
                    </a:lnTo>
                    <a:lnTo>
                      <a:pt x="46366" y="34189"/>
                    </a:lnTo>
                    <a:lnTo>
                      <a:pt x="45127" y="18367"/>
                    </a:lnTo>
                    <a:lnTo>
                      <a:pt x="0" y="0"/>
                    </a:lnTo>
                    <a:close/>
                  </a:path>
                </a:pathLst>
              </a:custGeom>
              <a:solidFill>
                <a:srgbClr val="C77B7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09" name="Freeform: Shape 9526">
                <a:extLst>
                  <a:ext uri="{FF2B5EF4-FFF2-40B4-BE49-F238E27FC236}">
                    <a16:creationId xmlns:a16="http://schemas.microsoft.com/office/drawing/2014/main" id="{F95E5DE2-F69F-8E00-9E4B-90E75E505C36}"/>
                  </a:ext>
                </a:extLst>
              </p:cNvPr>
              <p:cNvSpPr/>
              <p:nvPr/>
            </p:nvSpPr>
            <p:spPr>
              <a:xfrm>
                <a:off x="5607266" y="8029191"/>
                <a:ext cx="93336" cy="73057"/>
              </a:xfrm>
              <a:custGeom>
                <a:avLst/>
                <a:gdLst>
                  <a:gd name="connsiteX0" fmla="*/ 0 w 27860"/>
                  <a:gd name="connsiteY0" fmla="*/ 0 h 21807"/>
                  <a:gd name="connsiteX1" fmla="*/ 825 w 27860"/>
                  <a:gd name="connsiteY1" fmla="*/ 10800 h 21807"/>
                  <a:gd name="connsiteX2" fmla="*/ 27861 w 27860"/>
                  <a:gd name="connsiteY2" fmla="*/ 21807 h 21807"/>
                  <a:gd name="connsiteX3" fmla="*/ 27035 w 27860"/>
                  <a:gd name="connsiteY3" fmla="*/ 11007 h 21807"/>
                  <a:gd name="connsiteX4" fmla="*/ 0 w 27860"/>
                  <a:gd name="connsiteY4" fmla="*/ 0 h 21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0" h="21807">
                    <a:moveTo>
                      <a:pt x="0" y="0"/>
                    </a:moveTo>
                    <a:lnTo>
                      <a:pt x="825" y="10800"/>
                    </a:lnTo>
                    <a:lnTo>
                      <a:pt x="27861" y="21807"/>
                    </a:lnTo>
                    <a:lnTo>
                      <a:pt x="27035" y="11007"/>
                    </a:lnTo>
                    <a:lnTo>
                      <a:pt x="0" y="0"/>
                    </a:lnTo>
                    <a:close/>
                  </a:path>
                </a:pathLst>
              </a:custGeom>
              <a:solidFill>
                <a:srgbClr val="F0D4D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10" name="Freeform: Shape 9527">
                <a:extLst>
                  <a:ext uri="{FF2B5EF4-FFF2-40B4-BE49-F238E27FC236}">
                    <a16:creationId xmlns:a16="http://schemas.microsoft.com/office/drawing/2014/main" id="{7E5A33A7-330C-C8A4-D041-8FA1C5E8BC15}"/>
                  </a:ext>
                </a:extLst>
              </p:cNvPr>
              <p:cNvSpPr/>
              <p:nvPr/>
            </p:nvSpPr>
            <p:spPr>
              <a:xfrm rot="17529001">
                <a:off x="5740720" y="8074613"/>
                <a:ext cx="25810" cy="12211"/>
              </a:xfrm>
              <a:custGeom>
                <a:avLst/>
                <a:gdLst>
                  <a:gd name="connsiteX0" fmla="*/ 0 w 7704"/>
                  <a:gd name="connsiteY0" fmla="*/ 0 h 3645"/>
                  <a:gd name="connsiteX1" fmla="*/ 7705 w 7704"/>
                  <a:gd name="connsiteY1" fmla="*/ 0 h 3645"/>
                  <a:gd name="connsiteX2" fmla="*/ 7705 w 7704"/>
                  <a:gd name="connsiteY2" fmla="*/ 3646 h 3645"/>
                  <a:gd name="connsiteX3" fmla="*/ 0 w 7704"/>
                  <a:gd name="connsiteY3" fmla="*/ 3646 h 3645"/>
                </a:gdLst>
                <a:ahLst/>
                <a:cxnLst>
                  <a:cxn ang="0">
                    <a:pos x="connsiteX0" y="connsiteY0"/>
                  </a:cxn>
                  <a:cxn ang="0">
                    <a:pos x="connsiteX1" y="connsiteY1"/>
                  </a:cxn>
                  <a:cxn ang="0">
                    <a:pos x="connsiteX2" y="connsiteY2"/>
                  </a:cxn>
                  <a:cxn ang="0">
                    <a:pos x="connsiteX3" y="connsiteY3"/>
                  </a:cxn>
                </a:cxnLst>
                <a:rect l="l" t="t" r="r" b="b"/>
                <a:pathLst>
                  <a:path w="7704" h="3645">
                    <a:moveTo>
                      <a:pt x="0" y="0"/>
                    </a:moveTo>
                    <a:lnTo>
                      <a:pt x="7705" y="0"/>
                    </a:lnTo>
                    <a:lnTo>
                      <a:pt x="7705" y="3646"/>
                    </a:lnTo>
                    <a:lnTo>
                      <a:pt x="0" y="3646"/>
                    </a:ln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11" name="Freeform: Shape 9528">
                <a:extLst>
                  <a:ext uri="{FF2B5EF4-FFF2-40B4-BE49-F238E27FC236}">
                    <a16:creationId xmlns:a16="http://schemas.microsoft.com/office/drawing/2014/main" id="{A8130745-E7CC-3B0A-8AB4-55FE24E2D668}"/>
                  </a:ext>
                </a:extLst>
              </p:cNvPr>
              <p:cNvSpPr/>
              <p:nvPr/>
            </p:nvSpPr>
            <p:spPr>
              <a:xfrm>
                <a:off x="5741350" y="8066804"/>
                <a:ext cx="15532" cy="24299"/>
              </a:xfrm>
              <a:custGeom>
                <a:avLst/>
                <a:gdLst>
                  <a:gd name="connsiteX0" fmla="*/ 4623 w 4636"/>
                  <a:gd name="connsiteY0" fmla="*/ 1637 h 7253"/>
                  <a:gd name="connsiteX1" fmla="*/ 2559 w 4636"/>
                  <a:gd name="connsiteY1" fmla="*/ 6659 h 7253"/>
                  <a:gd name="connsiteX2" fmla="*/ 2078 w 4636"/>
                  <a:gd name="connsiteY2" fmla="*/ 7002 h 7253"/>
                  <a:gd name="connsiteX3" fmla="*/ 14 w 4636"/>
                  <a:gd name="connsiteY3" fmla="*/ 5627 h 7253"/>
                  <a:gd name="connsiteX4" fmla="*/ 2078 w 4636"/>
                  <a:gd name="connsiteY4" fmla="*/ 605 h 7253"/>
                  <a:gd name="connsiteX5" fmla="*/ 4485 w 4636"/>
                  <a:gd name="connsiteY5" fmla="*/ 1086 h 7253"/>
                  <a:gd name="connsiteX6" fmla="*/ 4554 w 4636"/>
                  <a:gd name="connsiteY6" fmla="*/ 163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 h="7253">
                    <a:moveTo>
                      <a:pt x="4623" y="1637"/>
                    </a:moveTo>
                    <a:cubicBezTo>
                      <a:pt x="4761" y="3288"/>
                      <a:pt x="3866" y="5558"/>
                      <a:pt x="2559" y="6659"/>
                    </a:cubicBezTo>
                    <a:cubicBezTo>
                      <a:pt x="2422" y="6796"/>
                      <a:pt x="2215" y="6934"/>
                      <a:pt x="2078" y="7002"/>
                    </a:cubicBezTo>
                    <a:cubicBezTo>
                      <a:pt x="1046" y="7622"/>
                      <a:pt x="151" y="7071"/>
                      <a:pt x="14" y="5627"/>
                    </a:cubicBezTo>
                    <a:cubicBezTo>
                      <a:pt x="-124" y="3976"/>
                      <a:pt x="771" y="1706"/>
                      <a:pt x="2078" y="605"/>
                    </a:cubicBezTo>
                    <a:cubicBezTo>
                      <a:pt x="3178" y="-358"/>
                      <a:pt x="4210" y="-152"/>
                      <a:pt x="4485" y="1086"/>
                    </a:cubicBezTo>
                    <a:cubicBezTo>
                      <a:pt x="4485" y="1224"/>
                      <a:pt x="4485" y="1430"/>
                      <a:pt x="4554" y="1637"/>
                    </a:cubicBezTo>
                    <a:close/>
                  </a:path>
                </a:pathLst>
              </a:custGeom>
              <a:solidFill>
                <a:srgbClr val="9B9C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12" name="Freeform: Shape 9529">
                <a:extLst>
                  <a:ext uri="{FF2B5EF4-FFF2-40B4-BE49-F238E27FC236}">
                    <a16:creationId xmlns:a16="http://schemas.microsoft.com/office/drawing/2014/main" id="{A7E1A6FD-E0DC-2B70-E6CB-FF8C21118193}"/>
                  </a:ext>
                </a:extLst>
              </p:cNvPr>
              <p:cNvSpPr/>
              <p:nvPr/>
            </p:nvSpPr>
            <p:spPr>
              <a:xfrm>
                <a:off x="5751719" y="8071223"/>
                <a:ext cx="15535" cy="24252"/>
              </a:xfrm>
              <a:custGeom>
                <a:avLst/>
                <a:gdLst>
                  <a:gd name="connsiteX0" fmla="*/ 4623 w 4637"/>
                  <a:gd name="connsiteY0" fmla="*/ 1625 h 7239"/>
                  <a:gd name="connsiteX1" fmla="*/ 2559 w 4637"/>
                  <a:gd name="connsiteY1" fmla="*/ 6647 h 7239"/>
                  <a:gd name="connsiteX2" fmla="*/ 14 w 4637"/>
                  <a:gd name="connsiteY2" fmla="*/ 5615 h 7239"/>
                  <a:gd name="connsiteX3" fmla="*/ 2078 w 4637"/>
                  <a:gd name="connsiteY3" fmla="*/ 593 h 7239"/>
                  <a:gd name="connsiteX4" fmla="*/ 4623 w 4637"/>
                  <a:gd name="connsiteY4" fmla="*/ 1625 h 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7239">
                    <a:moveTo>
                      <a:pt x="4623" y="1625"/>
                    </a:moveTo>
                    <a:cubicBezTo>
                      <a:pt x="4761" y="3276"/>
                      <a:pt x="3866" y="5546"/>
                      <a:pt x="2559" y="6647"/>
                    </a:cubicBezTo>
                    <a:cubicBezTo>
                      <a:pt x="1321" y="7747"/>
                      <a:pt x="152" y="7266"/>
                      <a:pt x="14" y="5615"/>
                    </a:cubicBezTo>
                    <a:cubicBezTo>
                      <a:pt x="-124" y="3964"/>
                      <a:pt x="771" y="1694"/>
                      <a:pt x="2078" y="593"/>
                    </a:cubicBezTo>
                    <a:cubicBezTo>
                      <a:pt x="3316" y="-508"/>
                      <a:pt x="4486" y="-26"/>
                      <a:pt x="4623" y="1625"/>
                    </a:cubicBezTo>
                    <a:close/>
                  </a:path>
                </a:pathLst>
              </a:custGeom>
              <a:solidFill>
                <a:srgbClr val="FFFFF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13" name="Freeform: Shape 9530">
                <a:extLst>
                  <a:ext uri="{FF2B5EF4-FFF2-40B4-BE49-F238E27FC236}">
                    <a16:creationId xmlns:a16="http://schemas.microsoft.com/office/drawing/2014/main" id="{E9C35F55-BAEE-F35B-102B-0694DA431B5F}"/>
                  </a:ext>
                </a:extLst>
              </p:cNvPr>
              <p:cNvSpPr/>
              <p:nvPr/>
            </p:nvSpPr>
            <p:spPr>
              <a:xfrm>
                <a:off x="5813302" y="8029420"/>
                <a:ext cx="72826" cy="147783"/>
              </a:xfrm>
              <a:custGeom>
                <a:avLst/>
                <a:gdLst>
                  <a:gd name="connsiteX0" fmla="*/ 21669 w 21738"/>
                  <a:gd name="connsiteY0" fmla="*/ 0 h 44112"/>
                  <a:gd name="connsiteX1" fmla="*/ 21669 w 21738"/>
                  <a:gd name="connsiteY1" fmla="*/ 39486 h 44112"/>
                  <a:gd name="connsiteX2" fmla="*/ 21532 w 21738"/>
                  <a:gd name="connsiteY2" fmla="*/ 39486 h 44112"/>
                  <a:gd name="connsiteX3" fmla="*/ 18505 w 21738"/>
                  <a:gd name="connsiteY3" fmla="*/ 42513 h 44112"/>
                  <a:gd name="connsiteX4" fmla="*/ 3164 w 21738"/>
                  <a:gd name="connsiteY4" fmla="*/ 42513 h 44112"/>
                  <a:gd name="connsiteX5" fmla="*/ 138 w 21738"/>
                  <a:gd name="connsiteY5" fmla="*/ 39486 h 44112"/>
                  <a:gd name="connsiteX6" fmla="*/ 0 w 21738"/>
                  <a:gd name="connsiteY6" fmla="*/ 39486 h 44112"/>
                  <a:gd name="connsiteX7" fmla="*/ 0 w 21738"/>
                  <a:gd name="connsiteY7" fmla="*/ 0 h 44112"/>
                  <a:gd name="connsiteX8" fmla="*/ 21738 w 21738"/>
                  <a:gd name="connsiteY8" fmla="*/ 0 h 4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8" h="44112">
                    <a:moveTo>
                      <a:pt x="21669" y="0"/>
                    </a:moveTo>
                    <a:lnTo>
                      <a:pt x="21669" y="39486"/>
                    </a:lnTo>
                    <a:lnTo>
                      <a:pt x="21532" y="39486"/>
                    </a:lnTo>
                    <a:cubicBezTo>
                      <a:pt x="21188" y="40587"/>
                      <a:pt x="20225" y="41688"/>
                      <a:pt x="18505" y="42513"/>
                    </a:cubicBezTo>
                    <a:cubicBezTo>
                      <a:pt x="14240" y="44646"/>
                      <a:pt x="7361" y="44646"/>
                      <a:pt x="3164" y="42513"/>
                    </a:cubicBezTo>
                    <a:cubicBezTo>
                      <a:pt x="1445" y="41688"/>
                      <a:pt x="413" y="40587"/>
                      <a:pt x="138" y="39486"/>
                    </a:cubicBezTo>
                    <a:lnTo>
                      <a:pt x="0" y="39486"/>
                    </a:lnTo>
                    <a:lnTo>
                      <a:pt x="0" y="0"/>
                    </a:lnTo>
                    <a:lnTo>
                      <a:pt x="21738"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14" name="Freeform: Shape 9531">
                <a:extLst>
                  <a:ext uri="{FF2B5EF4-FFF2-40B4-BE49-F238E27FC236}">
                    <a16:creationId xmlns:a16="http://schemas.microsoft.com/office/drawing/2014/main" id="{9A405E62-09D7-E261-5D29-7F77ACF0D93E}"/>
                  </a:ext>
                </a:extLst>
              </p:cNvPr>
              <p:cNvSpPr/>
              <p:nvPr/>
            </p:nvSpPr>
            <p:spPr>
              <a:xfrm>
                <a:off x="5812954" y="8012079"/>
                <a:ext cx="72739" cy="36527"/>
              </a:xfrm>
              <a:custGeom>
                <a:avLst/>
                <a:gdLst>
                  <a:gd name="connsiteX0" fmla="*/ 3199 w 21712"/>
                  <a:gd name="connsiteY0" fmla="*/ 1599 h 10903"/>
                  <a:gd name="connsiteX1" fmla="*/ 18539 w 21712"/>
                  <a:gd name="connsiteY1" fmla="*/ 1599 h 10903"/>
                  <a:gd name="connsiteX2" fmla="*/ 18539 w 21712"/>
                  <a:gd name="connsiteY2" fmla="*/ 9304 h 10903"/>
                  <a:gd name="connsiteX3" fmla="*/ 3199 w 21712"/>
                  <a:gd name="connsiteY3" fmla="*/ 9304 h 10903"/>
                  <a:gd name="connsiteX4" fmla="*/ 3199 w 21712"/>
                  <a:gd name="connsiteY4" fmla="*/ 1599 h 1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2" h="10903">
                    <a:moveTo>
                      <a:pt x="3199" y="1599"/>
                    </a:moveTo>
                    <a:cubicBezTo>
                      <a:pt x="7464" y="-533"/>
                      <a:pt x="14343" y="-533"/>
                      <a:pt x="18539" y="1599"/>
                    </a:cubicBezTo>
                    <a:cubicBezTo>
                      <a:pt x="22736" y="3732"/>
                      <a:pt x="22804" y="7172"/>
                      <a:pt x="18539" y="9304"/>
                    </a:cubicBezTo>
                    <a:cubicBezTo>
                      <a:pt x="14274" y="11437"/>
                      <a:pt x="7395" y="11437"/>
                      <a:pt x="3199" y="9304"/>
                    </a:cubicBezTo>
                    <a:cubicBezTo>
                      <a:pt x="-1066" y="7172"/>
                      <a:pt x="-1066" y="3732"/>
                      <a:pt x="3199" y="1599"/>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15" name="Freeform: Shape 9532">
                <a:extLst>
                  <a:ext uri="{FF2B5EF4-FFF2-40B4-BE49-F238E27FC236}">
                    <a16:creationId xmlns:a16="http://schemas.microsoft.com/office/drawing/2014/main" id="{347075F4-C4B1-929F-F7B2-D252F6B6E173}"/>
                  </a:ext>
                </a:extLst>
              </p:cNvPr>
              <p:cNvSpPr/>
              <p:nvPr/>
            </p:nvSpPr>
            <p:spPr>
              <a:xfrm>
                <a:off x="5813071" y="8053158"/>
                <a:ext cx="72595" cy="106070"/>
              </a:xfrm>
              <a:custGeom>
                <a:avLst/>
                <a:gdLst>
                  <a:gd name="connsiteX0" fmla="*/ 0 w 21669"/>
                  <a:gd name="connsiteY0" fmla="*/ 26210 h 31661"/>
                  <a:gd name="connsiteX1" fmla="*/ 0 w 21669"/>
                  <a:gd name="connsiteY1" fmla="*/ 26210 h 31661"/>
                  <a:gd name="connsiteX2" fmla="*/ 0 w 21669"/>
                  <a:gd name="connsiteY2" fmla="*/ 0 h 31661"/>
                  <a:gd name="connsiteX3" fmla="*/ 3165 w 21669"/>
                  <a:gd name="connsiteY3" fmla="*/ 3852 h 31661"/>
                  <a:gd name="connsiteX4" fmla="*/ 18505 w 21669"/>
                  <a:gd name="connsiteY4" fmla="*/ 3852 h 31661"/>
                  <a:gd name="connsiteX5" fmla="*/ 21670 w 21669"/>
                  <a:gd name="connsiteY5" fmla="*/ 0 h 31661"/>
                  <a:gd name="connsiteX6" fmla="*/ 21670 w 21669"/>
                  <a:gd name="connsiteY6" fmla="*/ 26829 h 31661"/>
                  <a:gd name="connsiteX7" fmla="*/ 21601 w 21669"/>
                  <a:gd name="connsiteY7" fmla="*/ 26829 h 31661"/>
                  <a:gd name="connsiteX8" fmla="*/ 18505 w 21669"/>
                  <a:gd name="connsiteY8" fmla="*/ 30062 h 31661"/>
                  <a:gd name="connsiteX9" fmla="*/ 3165 w 21669"/>
                  <a:gd name="connsiteY9" fmla="*/ 30062 h 31661"/>
                  <a:gd name="connsiteX10" fmla="*/ 69 w 21669"/>
                  <a:gd name="connsiteY10" fmla="*/ 26829 h 31661"/>
                  <a:gd name="connsiteX11" fmla="*/ 0 w 21669"/>
                  <a:gd name="connsiteY11" fmla="*/ 26829 h 31661"/>
                  <a:gd name="connsiteX12" fmla="*/ 0 w 21669"/>
                  <a:gd name="connsiteY12" fmla="*/ 26210 h 3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 h="31661">
                    <a:moveTo>
                      <a:pt x="0" y="26210"/>
                    </a:moveTo>
                    <a:lnTo>
                      <a:pt x="0" y="26210"/>
                    </a:lnTo>
                    <a:lnTo>
                      <a:pt x="0" y="0"/>
                    </a:lnTo>
                    <a:cubicBezTo>
                      <a:pt x="0" y="1376"/>
                      <a:pt x="1032" y="2752"/>
                      <a:pt x="3165" y="3852"/>
                    </a:cubicBezTo>
                    <a:cubicBezTo>
                      <a:pt x="7430" y="5985"/>
                      <a:pt x="14309" y="5985"/>
                      <a:pt x="18505" y="3852"/>
                    </a:cubicBezTo>
                    <a:cubicBezTo>
                      <a:pt x="20638" y="2820"/>
                      <a:pt x="21670" y="1376"/>
                      <a:pt x="21670" y="0"/>
                    </a:cubicBezTo>
                    <a:lnTo>
                      <a:pt x="21670" y="26829"/>
                    </a:lnTo>
                    <a:lnTo>
                      <a:pt x="21601" y="26829"/>
                    </a:lnTo>
                    <a:cubicBezTo>
                      <a:pt x="21325" y="27998"/>
                      <a:pt x="20294" y="29168"/>
                      <a:pt x="18505" y="30062"/>
                    </a:cubicBezTo>
                    <a:cubicBezTo>
                      <a:pt x="14240" y="32195"/>
                      <a:pt x="7361" y="32195"/>
                      <a:pt x="3165" y="30062"/>
                    </a:cubicBezTo>
                    <a:cubicBezTo>
                      <a:pt x="1376" y="29168"/>
                      <a:pt x="344" y="27998"/>
                      <a:pt x="69" y="26829"/>
                    </a:cubicBezTo>
                    <a:lnTo>
                      <a:pt x="0" y="26829"/>
                    </a:lnTo>
                    <a:lnTo>
                      <a:pt x="0" y="2621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16" name="Freeform: Shape 9533">
                <a:extLst>
                  <a:ext uri="{FF2B5EF4-FFF2-40B4-BE49-F238E27FC236}">
                    <a16:creationId xmlns:a16="http://schemas.microsoft.com/office/drawing/2014/main" id="{3F44DE1F-FEB0-001A-E4BD-1AF533202426}"/>
                  </a:ext>
                </a:extLst>
              </p:cNvPr>
              <p:cNvSpPr/>
              <p:nvPr/>
            </p:nvSpPr>
            <p:spPr>
              <a:xfrm>
                <a:off x="6120740" y="8188211"/>
                <a:ext cx="72826" cy="147783"/>
              </a:xfrm>
              <a:custGeom>
                <a:avLst/>
                <a:gdLst>
                  <a:gd name="connsiteX0" fmla="*/ 21669 w 21738"/>
                  <a:gd name="connsiteY0" fmla="*/ 0 h 44112"/>
                  <a:gd name="connsiteX1" fmla="*/ 21669 w 21738"/>
                  <a:gd name="connsiteY1" fmla="*/ 39486 h 44112"/>
                  <a:gd name="connsiteX2" fmla="*/ 21532 w 21738"/>
                  <a:gd name="connsiteY2" fmla="*/ 39486 h 44112"/>
                  <a:gd name="connsiteX3" fmla="*/ 18505 w 21738"/>
                  <a:gd name="connsiteY3" fmla="*/ 42513 h 44112"/>
                  <a:gd name="connsiteX4" fmla="*/ 3164 w 21738"/>
                  <a:gd name="connsiteY4" fmla="*/ 42513 h 44112"/>
                  <a:gd name="connsiteX5" fmla="*/ 138 w 21738"/>
                  <a:gd name="connsiteY5" fmla="*/ 39486 h 44112"/>
                  <a:gd name="connsiteX6" fmla="*/ 0 w 21738"/>
                  <a:gd name="connsiteY6" fmla="*/ 39486 h 44112"/>
                  <a:gd name="connsiteX7" fmla="*/ 0 w 21738"/>
                  <a:gd name="connsiteY7" fmla="*/ 0 h 44112"/>
                  <a:gd name="connsiteX8" fmla="*/ 21738 w 21738"/>
                  <a:gd name="connsiteY8" fmla="*/ 0 h 4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8" h="44112">
                    <a:moveTo>
                      <a:pt x="21669" y="0"/>
                    </a:moveTo>
                    <a:lnTo>
                      <a:pt x="21669" y="39486"/>
                    </a:lnTo>
                    <a:lnTo>
                      <a:pt x="21532" y="39486"/>
                    </a:lnTo>
                    <a:cubicBezTo>
                      <a:pt x="21188" y="40587"/>
                      <a:pt x="20225" y="41688"/>
                      <a:pt x="18505" y="42513"/>
                    </a:cubicBezTo>
                    <a:cubicBezTo>
                      <a:pt x="14240" y="44646"/>
                      <a:pt x="7361" y="44646"/>
                      <a:pt x="3164" y="42513"/>
                    </a:cubicBezTo>
                    <a:cubicBezTo>
                      <a:pt x="1445" y="41688"/>
                      <a:pt x="413" y="40587"/>
                      <a:pt x="138" y="39486"/>
                    </a:cubicBezTo>
                    <a:lnTo>
                      <a:pt x="0" y="39486"/>
                    </a:lnTo>
                    <a:lnTo>
                      <a:pt x="0" y="0"/>
                    </a:lnTo>
                    <a:lnTo>
                      <a:pt x="21738"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17" name="Freeform: Shape 9534">
                <a:extLst>
                  <a:ext uri="{FF2B5EF4-FFF2-40B4-BE49-F238E27FC236}">
                    <a16:creationId xmlns:a16="http://schemas.microsoft.com/office/drawing/2014/main" id="{72A8DC96-794B-6BE2-D7BC-F7B30C04FFBE}"/>
                  </a:ext>
                </a:extLst>
              </p:cNvPr>
              <p:cNvSpPr/>
              <p:nvPr/>
            </p:nvSpPr>
            <p:spPr>
              <a:xfrm>
                <a:off x="6120395" y="8170636"/>
                <a:ext cx="72826" cy="36527"/>
              </a:xfrm>
              <a:custGeom>
                <a:avLst/>
                <a:gdLst>
                  <a:gd name="connsiteX0" fmla="*/ 3199 w 21738"/>
                  <a:gd name="connsiteY0" fmla="*/ 1599 h 10903"/>
                  <a:gd name="connsiteX1" fmla="*/ 18539 w 21738"/>
                  <a:gd name="connsiteY1" fmla="*/ 1599 h 10903"/>
                  <a:gd name="connsiteX2" fmla="*/ 18539 w 21738"/>
                  <a:gd name="connsiteY2" fmla="*/ 9304 h 10903"/>
                  <a:gd name="connsiteX3" fmla="*/ 3199 w 21738"/>
                  <a:gd name="connsiteY3" fmla="*/ 9304 h 10903"/>
                  <a:gd name="connsiteX4" fmla="*/ 3199 w 21738"/>
                  <a:gd name="connsiteY4" fmla="*/ 1599 h 1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8" h="10903">
                    <a:moveTo>
                      <a:pt x="3199" y="1599"/>
                    </a:moveTo>
                    <a:cubicBezTo>
                      <a:pt x="7464" y="-533"/>
                      <a:pt x="14343" y="-533"/>
                      <a:pt x="18539" y="1599"/>
                    </a:cubicBezTo>
                    <a:cubicBezTo>
                      <a:pt x="22804" y="3732"/>
                      <a:pt x="22804" y="7172"/>
                      <a:pt x="18539" y="9304"/>
                    </a:cubicBezTo>
                    <a:cubicBezTo>
                      <a:pt x="14274" y="11437"/>
                      <a:pt x="7395" y="11437"/>
                      <a:pt x="3199" y="9304"/>
                    </a:cubicBezTo>
                    <a:cubicBezTo>
                      <a:pt x="-1066" y="7172"/>
                      <a:pt x="-1066" y="3732"/>
                      <a:pt x="3199" y="1599"/>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18" name="Freeform: Shape 9535">
                <a:extLst>
                  <a:ext uri="{FF2B5EF4-FFF2-40B4-BE49-F238E27FC236}">
                    <a16:creationId xmlns:a16="http://schemas.microsoft.com/office/drawing/2014/main" id="{CC45E489-0020-99EA-8746-DDC90AE722C5}"/>
                  </a:ext>
                </a:extLst>
              </p:cNvPr>
              <p:cNvSpPr/>
              <p:nvPr/>
            </p:nvSpPr>
            <p:spPr>
              <a:xfrm>
                <a:off x="6120509" y="8211719"/>
                <a:ext cx="72595" cy="106070"/>
              </a:xfrm>
              <a:custGeom>
                <a:avLst/>
                <a:gdLst>
                  <a:gd name="connsiteX0" fmla="*/ 0 w 21669"/>
                  <a:gd name="connsiteY0" fmla="*/ 26210 h 31661"/>
                  <a:gd name="connsiteX1" fmla="*/ 0 w 21669"/>
                  <a:gd name="connsiteY1" fmla="*/ 26210 h 31661"/>
                  <a:gd name="connsiteX2" fmla="*/ 0 w 21669"/>
                  <a:gd name="connsiteY2" fmla="*/ 0 h 31661"/>
                  <a:gd name="connsiteX3" fmla="*/ 3165 w 21669"/>
                  <a:gd name="connsiteY3" fmla="*/ 3852 h 31661"/>
                  <a:gd name="connsiteX4" fmla="*/ 18505 w 21669"/>
                  <a:gd name="connsiteY4" fmla="*/ 3852 h 31661"/>
                  <a:gd name="connsiteX5" fmla="*/ 21670 w 21669"/>
                  <a:gd name="connsiteY5" fmla="*/ 0 h 31661"/>
                  <a:gd name="connsiteX6" fmla="*/ 21670 w 21669"/>
                  <a:gd name="connsiteY6" fmla="*/ 26829 h 31661"/>
                  <a:gd name="connsiteX7" fmla="*/ 21601 w 21669"/>
                  <a:gd name="connsiteY7" fmla="*/ 26829 h 31661"/>
                  <a:gd name="connsiteX8" fmla="*/ 18505 w 21669"/>
                  <a:gd name="connsiteY8" fmla="*/ 30062 h 31661"/>
                  <a:gd name="connsiteX9" fmla="*/ 3165 w 21669"/>
                  <a:gd name="connsiteY9" fmla="*/ 30062 h 31661"/>
                  <a:gd name="connsiteX10" fmla="*/ 69 w 21669"/>
                  <a:gd name="connsiteY10" fmla="*/ 26829 h 31661"/>
                  <a:gd name="connsiteX11" fmla="*/ 0 w 21669"/>
                  <a:gd name="connsiteY11" fmla="*/ 26829 h 31661"/>
                  <a:gd name="connsiteX12" fmla="*/ 0 w 21669"/>
                  <a:gd name="connsiteY12" fmla="*/ 26210 h 3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 h="31661">
                    <a:moveTo>
                      <a:pt x="0" y="26210"/>
                    </a:moveTo>
                    <a:lnTo>
                      <a:pt x="0" y="26210"/>
                    </a:lnTo>
                    <a:lnTo>
                      <a:pt x="0" y="0"/>
                    </a:lnTo>
                    <a:cubicBezTo>
                      <a:pt x="0" y="1376"/>
                      <a:pt x="1032" y="2752"/>
                      <a:pt x="3165" y="3852"/>
                    </a:cubicBezTo>
                    <a:cubicBezTo>
                      <a:pt x="7430" y="5985"/>
                      <a:pt x="14309" y="5985"/>
                      <a:pt x="18505" y="3852"/>
                    </a:cubicBezTo>
                    <a:cubicBezTo>
                      <a:pt x="20638" y="2820"/>
                      <a:pt x="21670" y="1376"/>
                      <a:pt x="21670" y="0"/>
                    </a:cubicBezTo>
                    <a:lnTo>
                      <a:pt x="21670" y="26829"/>
                    </a:lnTo>
                    <a:lnTo>
                      <a:pt x="21601" y="26829"/>
                    </a:lnTo>
                    <a:cubicBezTo>
                      <a:pt x="21325" y="27998"/>
                      <a:pt x="20294" y="29168"/>
                      <a:pt x="18505" y="30062"/>
                    </a:cubicBezTo>
                    <a:cubicBezTo>
                      <a:pt x="14240" y="32195"/>
                      <a:pt x="7361" y="32195"/>
                      <a:pt x="3165" y="30062"/>
                    </a:cubicBezTo>
                    <a:cubicBezTo>
                      <a:pt x="1376" y="29168"/>
                      <a:pt x="344" y="27998"/>
                      <a:pt x="69" y="26829"/>
                    </a:cubicBezTo>
                    <a:lnTo>
                      <a:pt x="0" y="26829"/>
                    </a:lnTo>
                    <a:lnTo>
                      <a:pt x="0" y="2621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19" name="Freeform: Shape 9536">
                <a:extLst>
                  <a:ext uri="{FF2B5EF4-FFF2-40B4-BE49-F238E27FC236}">
                    <a16:creationId xmlns:a16="http://schemas.microsoft.com/office/drawing/2014/main" id="{F8F3FFA0-0D87-36F9-CC06-026F2A0A0B4F}"/>
                  </a:ext>
                </a:extLst>
              </p:cNvPr>
              <p:cNvSpPr/>
              <p:nvPr/>
            </p:nvSpPr>
            <p:spPr>
              <a:xfrm>
                <a:off x="6213155" y="8269794"/>
                <a:ext cx="58306" cy="118630"/>
              </a:xfrm>
              <a:custGeom>
                <a:avLst/>
                <a:gdLst>
                  <a:gd name="connsiteX0" fmla="*/ 17404 w 17404"/>
                  <a:gd name="connsiteY0" fmla="*/ 0 h 35410"/>
                  <a:gd name="connsiteX1" fmla="*/ 17404 w 17404"/>
                  <a:gd name="connsiteY1" fmla="*/ 31644 h 35410"/>
                  <a:gd name="connsiteX2" fmla="*/ 17335 w 17404"/>
                  <a:gd name="connsiteY2" fmla="*/ 31644 h 35410"/>
                  <a:gd name="connsiteX3" fmla="*/ 14859 w 17404"/>
                  <a:gd name="connsiteY3" fmla="*/ 34121 h 35410"/>
                  <a:gd name="connsiteX4" fmla="*/ 2545 w 17404"/>
                  <a:gd name="connsiteY4" fmla="*/ 34121 h 35410"/>
                  <a:gd name="connsiteX5" fmla="*/ 69 w 17404"/>
                  <a:gd name="connsiteY5" fmla="*/ 31644 h 35410"/>
                  <a:gd name="connsiteX6" fmla="*/ 0 w 17404"/>
                  <a:gd name="connsiteY6" fmla="*/ 31644 h 35410"/>
                  <a:gd name="connsiteX7" fmla="*/ 0 w 17404"/>
                  <a:gd name="connsiteY7" fmla="*/ 0 h 35410"/>
                  <a:gd name="connsiteX8" fmla="*/ 17404 w 17404"/>
                  <a:gd name="connsiteY8" fmla="*/ 0 h 3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4" h="35410">
                    <a:moveTo>
                      <a:pt x="17404" y="0"/>
                    </a:moveTo>
                    <a:lnTo>
                      <a:pt x="17404" y="31644"/>
                    </a:lnTo>
                    <a:lnTo>
                      <a:pt x="17335" y="31644"/>
                    </a:lnTo>
                    <a:cubicBezTo>
                      <a:pt x="17060" y="32538"/>
                      <a:pt x="16235" y="33433"/>
                      <a:pt x="14859" y="34121"/>
                    </a:cubicBezTo>
                    <a:cubicBezTo>
                      <a:pt x="11488" y="35840"/>
                      <a:pt x="5985" y="35840"/>
                      <a:pt x="2545" y="34121"/>
                    </a:cubicBezTo>
                    <a:cubicBezTo>
                      <a:pt x="1169" y="33433"/>
                      <a:pt x="344" y="32538"/>
                      <a:pt x="69" y="31644"/>
                    </a:cubicBezTo>
                    <a:lnTo>
                      <a:pt x="0" y="31644"/>
                    </a:lnTo>
                    <a:lnTo>
                      <a:pt x="0" y="0"/>
                    </a:lnTo>
                    <a:lnTo>
                      <a:pt x="17404"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20" name="Freeform: Shape 9537">
                <a:extLst>
                  <a:ext uri="{FF2B5EF4-FFF2-40B4-BE49-F238E27FC236}">
                    <a16:creationId xmlns:a16="http://schemas.microsoft.com/office/drawing/2014/main" id="{A5ADB3B7-338B-C9A4-7B3B-7E0DBE139975}"/>
                  </a:ext>
                </a:extLst>
              </p:cNvPr>
              <p:cNvSpPr/>
              <p:nvPr/>
            </p:nvSpPr>
            <p:spPr>
              <a:xfrm>
                <a:off x="6213211" y="8255794"/>
                <a:ext cx="58189" cy="29153"/>
              </a:xfrm>
              <a:custGeom>
                <a:avLst/>
                <a:gdLst>
                  <a:gd name="connsiteX0" fmla="*/ 2528 w 17369"/>
                  <a:gd name="connsiteY0" fmla="*/ 1290 h 8702"/>
                  <a:gd name="connsiteX1" fmla="*/ 14842 w 17369"/>
                  <a:gd name="connsiteY1" fmla="*/ 1290 h 8702"/>
                  <a:gd name="connsiteX2" fmla="*/ 14842 w 17369"/>
                  <a:gd name="connsiteY2" fmla="*/ 7412 h 8702"/>
                  <a:gd name="connsiteX3" fmla="*/ 2528 w 17369"/>
                  <a:gd name="connsiteY3" fmla="*/ 7412 h 8702"/>
                  <a:gd name="connsiteX4" fmla="*/ 2528 w 17369"/>
                  <a:gd name="connsiteY4" fmla="*/ 1290 h 8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9" h="8702">
                    <a:moveTo>
                      <a:pt x="2528" y="1290"/>
                    </a:moveTo>
                    <a:cubicBezTo>
                      <a:pt x="5899" y="-430"/>
                      <a:pt x="11402" y="-430"/>
                      <a:pt x="14842" y="1290"/>
                    </a:cubicBezTo>
                    <a:cubicBezTo>
                      <a:pt x="18213" y="3010"/>
                      <a:pt x="18213" y="5761"/>
                      <a:pt x="14842" y="7412"/>
                    </a:cubicBezTo>
                    <a:cubicBezTo>
                      <a:pt x="11471" y="9132"/>
                      <a:pt x="5968" y="9132"/>
                      <a:pt x="2528" y="7412"/>
                    </a:cubicBezTo>
                    <a:cubicBezTo>
                      <a:pt x="-843" y="5693"/>
                      <a:pt x="-843" y="2941"/>
                      <a:pt x="2528" y="1290"/>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21" name="Freeform: Shape 9538">
                <a:extLst>
                  <a:ext uri="{FF2B5EF4-FFF2-40B4-BE49-F238E27FC236}">
                    <a16:creationId xmlns:a16="http://schemas.microsoft.com/office/drawing/2014/main" id="{EE6501FE-EFBA-818B-E8BB-E71428BD058F}"/>
                  </a:ext>
                </a:extLst>
              </p:cNvPr>
              <p:cNvSpPr/>
              <p:nvPr/>
            </p:nvSpPr>
            <p:spPr>
              <a:xfrm>
                <a:off x="6213155" y="8288924"/>
                <a:ext cx="58306" cy="85211"/>
              </a:xfrm>
              <a:custGeom>
                <a:avLst/>
                <a:gdLst>
                  <a:gd name="connsiteX0" fmla="*/ 0 w 17404"/>
                  <a:gd name="connsiteY0" fmla="*/ 20981 h 25435"/>
                  <a:gd name="connsiteX1" fmla="*/ 0 w 17404"/>
                  <a:gd name="connsiteY1" fmla="*/ 20981 h 25435"/>
                  <a:gd name="connsiteX2" fmla="*/ 0 w 17404"/>
                  <a:gd name="connsiteY2" fmla="*/ 0 h 25435"/>
                  <a:gd name="connsiteX3" fmla="*/ 2545 w 17404"/>
                  <a:gd name="connsiteY3" fmla="*/ 3096 h 25435"/>
                  <a:gd name="connsiteX4" fmla="*/ 14859 w 17404"/>
                  <a:gd name="connsiteY4" fmla="*/ 3096 h 25435"/>
                  <a:gd name="connsiteX5" fmla="*/ 17404 w 17404"/>
                  <a:gd name="connsiteY5" fmla="*/ 0 h 25435"/>
                  <a:gd name="connsiteX6" fmla="*/ 17404 w 17404"/>
                  <a:gd name="connsiteY6" fmla="*/ 21532 h 25435"/>
                  <a:gd name="connsiteX7" fmla="*/ 17404 w 17404"/>
                  <a:gd name="connsiteY7" fmla="*/ 21532 h 25435"/>
                  <a:gd name="connsiteX8" fmla="*/ 14928 w 17404"/>
                  <a:gd name="connsiteY8" fmla="*/ 24146 h 25435"/>
                  <a:gd name="connsiteX9" fmla="*/ 2614 w 17404"/>
                  <a:gd name="connsiteY9" fmla="*/ 24146 h 25435"/>
                  <a:gd name="connsiteX10" fmla="*/ 138 w 17404"/>
                  <a:gd name="connsiteY10" fmla="*/ 21532 h 25435"/>
                  <a:gd name="connsiteX11" fmla="*/ 138 w 17404"/>
                  <a:gd name="connsiteY11" fmla="*/ 21532 h 25435"/>
                  <a:gd name="connsiteX12" fmla="*/ 138 w 17404"/>
                  <a:gd name="connsiteY12" fmla="*/ 21050 h 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4" h="25435">
                    <a:moveTo>
                      <a:pt x="0" y="20981"/>
                    </a:moveTo>
                    <a:lnTo>
                      <a:pt x="0" y="20981"/>
                    </a:lnTo>
                    <a:lnTo>
                      <a:pt x="0" y="0"/>
                    </a:lnTo>
                    <a:cubicBezTo>
                      <a:pt x="0" y="1101"/>
                      <a:pt x="825" y="2201"/>
                      <a:pt x="2545" y="3096"/>
                    </a:cubicBezTo>
                    <a:cubicBezTo>
                      <a:pt x="5916" y="4815"/>
                      <a:pt x="11419" y="4815"/>
                      <a:pt x="14859" y="3096"/>
                    </a:cubicBezTo>
                    <a:cubicBezTo>
                      <a:pt x="16579" y="2270"/>
                      <a:pt x="17404" y="1101"/>
                      <a:pt x="17404" y="0"/>
                    </a:cubicBezTo>
                    <a:lnTo>
                      <a:pt x="17404" y="21532"/>
                    </a:lnTo>
                    <a:lnTo>
                      <a:pt x="17404" y="21532"/>
                    </a:lnTo>
                    <a:cubicBezTo>
                      <a:pt x="17198" y="22495"/>
                      <a:pt x="16372" y="23389"/>
                      <a:pt x="14928" y="24146"/>
                    </a:cubicBezTo>
                    <a:cubicBezTo>
                      <a:pt x="11557" y="25866"/>
                      <a:pt x="6054" y="25866"/>
                      <a:pt x="2614" y="24146"/>
                    </a:cubicBezTo>
                    <a:cubicBezTo>
                      <a:pt x="1169" y="23389"/>
                      <a:pt x="344" y="22495"/>
                      <a:pt x="138" y="21532"/>
                    </a:cubicBezTo>
                    <a:lnTo>
                      <a:pt x="138" y="21532"/>
                    </a:lnTo>
                    <a:lnTo>
                      <a:pt x="138" y="2105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22" name="Freeform: Shape 9539">
                <a:extLst>
                  <a:ext uri="{FF2B5EF4-FFF2-40B4-BE49-F238E27FC236}">
                    <a16:creationId xmlns:a16="http://schemas.microsoft.com/office/drawing/2014/main" id="{7858EE14-7435-7082-8AA3-36C719516E71}"/>
                  </a:ext>
                </a:extLst>
              </p:cNvPr>
              <p:cNvSpPr/>
              <p:nvPr/>
            </p:nvSpPr>
            <p:spPr>
              <a:xfrm>
                <a:off x="6295431" y="8333404"/>
                <a:ext cx="47013" cy="95641"/>
              </a:xfrm>
              <a:custGeom>
                <a:avLst/>
                <a:gdLst>
                  <a:gd name="connsiteX0" fmla="*/ 14033 w 14033"/>
                  <a:gd name="connsiteY0" fmla="*/ 0 h 28548"/>
                  <a:gd name="connsiteX1" fmla="*/ 14033 w 14033"/>
                  <a:gd name="connsiteY1" fmla="*/ 25522 h 28548"/>
                  <a:gd name="connsiteX2" fmla="*/ 13965 w 14033"/>
                  <a:gd name="connsiteY2" fmla="*/ 25522 h 28548"/>
                  <a:gd name="connsiteX3" fmla="*/ 11970 w 14033"/>
                  <a:gd name="connsiteY3" fmla="*/ 27517 h 28548"/>
                  <a:gd name="connsiteX4" fmla="*/ 2064 w 14033"/>
                  <a:gd name="connsiteY4" fmla="*/ 27517 h 28548"/>
                  <a:gd name="connsiteX5" fmla="*/ 69 w 14033"/>
                  <a:gd name="connsiteY5" fmla="*/ 25522 h 28548"/>
                  <a:gd name="connsiteX6" fmla="*/ 0 w 14033"/>
                  <a:gd name="connsiteY6" fmla="*/ 25522 h 28548"/>
                  <a:gd name="connsiteX7" fmla="*/ 0 w 14033"/>
                  <a:gd name="connsiteY7" fmla="*/ 0 h 28548"/>
                  <a:gd name="connsiteX8" fmla="*/ 14033 w 14033"/>
                  <a:gd name="connsiteY8" fmla="*/ 0 h 2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33" h="28548">
                    <a:moveTo>
                      <a:pt x="14033" y="0"/>
                    </a:moveTo>
                    <a:lnTo>
                      <a:pt x="14033" y="25522"/>
                    </a:lnTo>
                    <a:lnTo>
                      <a:pt x="13965" y="25522"/>
                    </a:lnTo>
                    <a:cubicBezTo>
                      <a:pt x="13758" y="26210"/>
                      <a:pt x="13070" y="26966"/>
                      <a:pt x="11970" y="27517"/>
                    </a:cubicBezTo>
                    <a:cubicBezTo>
                      <a:pt x="9218" y="28892"/>
                      <a:pt x="4815" y="28892"/>
                      <a:pt x="2064" y="27517"/>
                    </a:cubicBezTo>
                    <a:cubicBezTo>
                      <a:pt x="963" y="26966"/>
                      <a:pt x="275" y="26278"/>
                      <a:pt x="69" y="25522"/>
                    </a:cubicBezTo>
                    <a:lnTo>
                      <a:pt x="0" y="25522"/>
                    </a:lnTo>
                    <a:lnTo>
                      <a:pt x="0" y="0"/>
                    </a:lnTo>
                    <a:lnTo>
                      <a:pt x="14033"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23" name="Freeform: Shape 9540">
                <a:extLst>
                  <a:ext uri="{FF2B5EF4-FFF2-40B4-BE49-F238E27FC236}">
                    <a16:creationId xmlns:a16="http://schemas.microsoft.com/office/drawing/2014/main" id="{63FE9E03-74B2-D671-F94A-3119F9BA227A}"/>
                  </a:ext>
                </a:extLst>
              </p:cNvPr>
              <p:cNvSpPr/>
              <p:nvPr/>
            </p:nvSpPr>
            <p:spPr>
              <a:xfrm>
                <a:off x="6295431" y="8322111"/>
                <a:ext cx="47013" cy="23505"/>
              </a:xfrm>
              <a:custGeom>
                <a:avLst/>
                <a:gdLst>
                  <a:gd name="connsiteX0" fmla="*/ 2064 w 14033"/>
                  <a:gd name="connsiteY0" fmla="*/ 1032 h 7016"/>
                  <a:gd name="connsiteX1" fmla="*/ 11970 w 14033"/>
                  <a:gd name="connsiteY1" fmla="*/ 1032 h 7016"/>
                  <a:gd name="connsiteX2" fmla="*/ 11970 w 14033"/>
                  <a:gd name="connsiteY2" fmla="*/ 5985 h 7016"/>
                  <a:gd name="connsiteX3" fmla="*/ 2064 w 14033"/>
                  <a:gd name="connsiteY3" fmla="*/ 5985 h 7016"/>
                  <a:gd name="connsiteX4" fmla="*/ 2064 w 14033"/>
                  <a:gd name="connsiteY4" fmla="*/ 1032 h 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3" h="7016">
                    <a:moveTo>
                      <a:pt x="2064" y="1032"/>
                    </a:moveTo>
                    <a:cubicBezTo>
                      <a:pt x="4815" y="-344"/>
                      <a:pt x="9218" y="-344"/>
                      <a:pt x="11970" y="1032"/>
                    </a:cubicBezTo>
                    <a:cubicBezTo>
                      <a:pt x="14721" y="2408"/>
                      <a:pt x="14721" y="4609"/>
                      <a:pt x="11970" y="5985"/>
                    </a:cubicBezTo>
                    <a:cubicBezTo>
                      <a:pt x="9218" y="7361"/>
                      <a:pt x="4815" y="7361"/>
                      <a:pt x="2064" y="5985"/>
                    </a:cubicBezTo>
                    <a:cubicBezTo>
                      <a:pt x="-688" y="4609"/>
                      <a:pt x="-688" y="2408"/>
                      <a:pt x="2064" y="1032"/>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24" name="Freeform: Shape 9541">
                <a:extLst>
                  <a:ext uri="{FF2B5EF4-FFF2-40B4-BE49-F238E27FC236}">
                    <a16:creationId xmlns:a16="http://schemas.microsoft.com/office/drawing/2014/main" id="{1857B62F-7626-DE02-4BBB-A5326BCC86D4}"/>
                  </a:ext>
                </a:extLst>
              </p:cNvPr>
              <p:cNvSpPr/>
              <p:nvPr/>
            </p:nvSpPr>
            <p:spPr>
              <a:xfrm>
                <a:off x="6295431" y="8348614"/>
                <a:ext cx="47013" cy="68448"/>
              </a:xfrm>
              <a:custGeom>
                <a:avLst/>
                <a:gdLst>
                  <a:gd name="connsiteX0" fmla="*/ 0 w 14033"/>
                  <a:gd name="connsiteY0" fmla="*/ 16923 h 20431"/>
                  <a:gd name="connsiteX1" fmla="*/ 0 w 14033"/>
                  <a:gd name="connsiteY1" fmla="*/ 16923 h 20431"/>
                  <a:gd name="connsiteX2" fmla="*/ 0 w 14033"/>
                  <a:gd name="connsiteY2" fmla="*/ 0 h 20431"/>
                  <a:gd name="connsiteX3" fmla="*/ 2064 w 14033"/>
                  <a:gd name="connsiteY3" fmla="*/ 2477 h 20431"/>
                  <a:gd name="connsiteX4" fmla="*/ 11970 w 14033"/>
                  <a:gd name="connsiteY4" fmla="*/ 2477 h 20431"/>
                  <a:gd name="connsiteX5" fmla="*/ 14033 w 14033"/>
                  <a:gd name="connsiteY5" fmla="*/ 0 h 20431"/>
                  <a:gd name="connsiteX6" fmla="*/ 14033 w 14033"/>
                  <a:gd name="connsiteY6" fmla="*/ 17336 h 20431"/>
                  <a:gd name="connsiteX7" fmla="*/ 14033 w 14033"/>
                  <a:gd name="connsiteY7" fmla="*/ 17336 h 20431"/>
                  <a:gd name="connsiteX8" fmla="*/ 12039 w 14033"/>
                  <a:gd name="connsiteY8" fmla="*/ 19399 h 20431"/>
                  <a:gd name="connsiteX9" fmla="*/ 2133 w 14033"/>
                  <a:gd name="connsiteY9" fmla="*/ 19399 h 20431"/>
                  <a:gd name="connsiteX10" fmla="*/ 138 w 14033"/>
                  <a:gd name="connsiteY10" fmla="*/ 17336 h 20431"/>
                  <a:gd name="connsiteX11" fmla="*/ 138 w 14033"/>
                  <a:gd name="connsiteY11" fmla="*/ 17336 h 20431"/>
                  <a:gd name="connsiteX12" fmla="*/ 138 w 14033"/>
                  <a:gd name="connsiteY12" fmla="*/ 16923 h 2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33" h="20431">
                    <a:moveTo>
                      <a:pt x="0" y="16923"/>
                    </a:moveTo>
                    <a:lnTo>
                      <a:pt x="0" y="16923"/>
                    </a:lnTo>
                    <a:lnTo>
                      <a:pt x="0" y="0"/>
                    </a:lnTo>
                    <a:cubicBezTo>
                      <a:pt x="0" y="894"/>
                      <a:pt x="688" y="1789"/>
                      <a:pt x="2064" y="2477"/>
                    </a:cubicBezTo>
                    <a:cubicBezTo>
                      <a:pt x="4815" y="3852"/>
                      <a:pt x="9218" y="3852"/>
                      <a:pt x="11970" y="2477"/>
                    </a:cubicBezTo>
                    <a:cubicBezTo>
                      <a:pt x="13346" y="1789"/>
                      <a:pt x="14033" y="894"/>
                      <a:pt x="14033" y="0"/>
                    </a:cubicBezTo>
                    <a:lnTo>
                      <a:pt x="14033" y="17336"/>
                    </a:lnTo>
                    <a:lnTo>
                      <a:pt x="14033" y="17336"/>
                    </a:lnTo>
                    <a:cubicBezTo>
                      <a:pt x="13896" y="18092"/>
                      <a:pt x="13208" y="18849"/>
                      <a:pt x="12039" y="19399"/>
                    </a:cubicBezTo>
                    <a:cubicBezTo>
                      <a:pt x="9287" y="20775"/>
                      <a:pt x="4884" y="20775"/>
                      <a:pt x="2133" y="19399"/>
                    </a:cubicBezTo>
                    <a:cubicBezTo>
                      <a:pt x="963" y="18780"/>
                      <a:pt x="275" y="18092"/>
                      <a:pt x="138" y="17336"/>
                    </a:cubicBezTo>
                    <a:lnTo>
                      <a:pt x="138" y="17336"/>
                    </a:lnTo>
                    <a:lnTo>
                      <a:pt x="138" y="16923"/>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25" name="Freeform: Shape 9543">
                <a:extLst>
                  <a:ext uri="{FF2B5EF4-FFF2-40B4-BE49-F238E27FC236}">
                    <a16:creationId xmlns:a16="http://schemas.microsoft.com/office/drawing/2014/main" id="{8CEAA1CA-1B50-E3FA-1C9E-B06E473EC89F}"/>
                  </a:ext>
                </a:extLst>
              </p:cNvPr>
              <p:cNvSpPr/>
              <p:nvPr/>
            </p:nvSpPr>
            <p:spPr>
              <a:xfrm>
                <a:off x="5994214" y="8225083"/>
                <a:ext cx="115923" cy="31341"/>
              </a:xfrm>
              <a:custGeom>
                <a:avLst/>
                <a:gdLst>
                  <a:gd name="connsiteX0" fmla="*/ 0 w 34602"/>
                  <a:gd name="connsiteY0" fmla="*/ 0 h 9355"/>
                  <a:gd name="connsiteX1" fmla="*/ 3646 w 34602"/>
                  <a:gd name="connsiteY1" fmla="*/ 9356 h 9355"/>
                  <a:gd name="connsiteX2" fmla="*/ 31300 w 34602"/>
                  <a:gd name="connsiteY2" fmla="*/ 9356 h 9355"/>
                  <a:gd name="connsiteX3" fmla="*/ 34602 w 34602"/>
                  <a:gd name="connsiteY3" fmla="*/ 1032 h 9355"/>
                  <a:gd name="connsiteX4" fmla="*/ 0 w 34602"/>
                  <a:gd name="connsiteY4" fmla="*/ 0 h 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2" h="9355">
                    <a:moveTo>
                      <a:pt x="0" y="0"/>
                    </a:moveTo>
                    <a:lnTo>
                      <a:pt x="3646" y="9356"/>
                    </a:lnTo>
                    <a:lnTo>
                      <a:pt x="31300" y="9356"/>
                    </a:lnTo>
                    <a:lnTo>
                      <a:pt x="34602" y="1032"/>
                    </a:lnTo>
                    <a:lnTo>
                      <a:pt x="0" y="0"/>
                    </a:lnTo>
                    <a:close/>
                  </a:path>
                </a:pathLst>
              </a:custGeom>
              <a:solidFill>
                <a:srgbClr val="BBA37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26" name="Freeform: Shape 9544">
                <a:extLst>
                  <a:ext uri="{FF2B5EF4-FFF2-40B4-BE49-F238E27FC236}">
                    <a16:creationId xmlns:a16="http://schemas.microsoft.com/office/drawing/2014/main" id="{04EF409F-F3DF-88E6-05DE-6D287DEAEDD7}"/>
                  </a:ext>
                </a:extLst>
              </p:cNvPr>
              <p:cNvSpPr/>
              <p:nvPr/>
            </p:nvSpPr>
            <p:spPr>
              <a:xfrm>
                <a:off x="6025270" y="8171098"/>
                <a:ext cx="55194" cy="27539"/>
              </a:xfrm>
              <a:custGeom>
                <a:avLst/>
                <a:gdLst>
                  <a:gd name="connsiteX0" fmla="*/ 14051 w 16475"/>
                  <a:gd name="connsiteY0" fmla="*/ 1187 h 8220"/>
                  <a:gd name="connsiteX1" fmla="*/ 14051 w 16475"/>
                  <a:gd name="connsiteY1" fmla="*/ 7034 h 8220"/>
                  <a:gd name="connsiteX2" fmla="*/ 2425 w 16475"/>
                  <a:gd name="connsiteY2" fmla="*/ 7034 h 8220"/>
                  <a:gd name="connsiteX3" fmla="*/ 2425 w 16475"/>
                  <a:gd name="connsiteY3" fmla="*/ 1187 h 8220"/>
                  <a:gd name="connsiteX4" fmla="*/ 14051 w 16475"/>
                  <a:gd name="connsiteY4" fmla="*/ 1187 h 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5" h="8220">
                    <a:moveTo>
                      <a:pt x="14051" y="1187"/>
                    </a:moveTo>
                    <a:cubicBezTo>
                      <a:pt x="17284" y="2769"/>
                      <a:pt x="17284" y="5383"/>
                      <a:pt x="14051" y="7034"/>
                    </a:cubicBezTo>
                    <a:cubicBezTo>
                      <a:pt x="10818" y="8616"/>
                      <a:pt x="5658" y="8616"/>
                      <a:pt x="2425" y="7034"/>
                    </a:cubicBezTo>
                    <a:cubicBezTo>
                      <a:pt x="-808" y="5452"/>
                      <a:pt x="-808" y="2838"/>
                      <a:pt x="2425" y="1187"/>
                    </a:cubicBezTo>
                    <a:cubicBezTo>
                      <a:pt x="5658" y="-396"/>
                      <a:pt x="10818" y="-396"/>
                      <a:pt x="14051" y="1187"/>
                    </a:cubicBezTo>
                    <a:close/>
                  </a:path>
                </a:pathLst>
              </a:custGeom>
              <a:solidFill>
                <a:srgbClr val="CCB48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27" name="Freeform: Shape 9545">
                <a:extLst>
                  <a:ext uri="{FF2B5EF4-FFF2-40B4-BE49-F238E27FC236}">
                    <a16:creationId xmlns:a16="http://schemas.microsoft.com/office/drawing/2014/main" id="{EE0E1EF7-69CF-641E-1F06-ECC26170FFDA}"/>
                  </a:ext>
                </a:extLst>
              </p:cNvPr>
              <p:cNvSpPr/>
              <p:nvPr/>
            </p:nvSpPr>
            <p:spPr>
              <a:xfrm>
                <a:off x="6005738" y="8228540"/>
                <a:ext cx="94257" cy="47244"/>
              </a:xfrm>
              <a:custGeom>
                <a:avLst/>
                <a:gdLst>
                  <a:gd name="connsiteX0" fmla="*/ 24008 w 28135"/>
                  <a:gd name="connsiteY0" fmla="*/ 2064 h 14102"/>
                  <a:gd name="connsiteX1" fmla="*/ 24008 w 28135"/>
                  <a:gd name="connsiteY1" fmla="*/ 12039 h 14102"/>
                  <a:gd name="connsiteX2" fmla="*/ 4128 w 28135"/>
                  <a:gd name="connsiteY2" fmla="*/ 12039 h 14102"/>
                  <a:gd name="connsiteX3" fmla="*/ 4128 w 28135"/>
                  <a:gd name="connsiteY3" fmla="*/ 2064 h 14102"/>
                  <a:gd name="connsiteX4" fmla="*/ 24008 w 28135"/>
                  <a:gd name="connsiteY4" fmla="*/ 2064 h 1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5" h="14102">
                    <a:moveTo>
                      <a:pt x="24008" y="2064"/>
                    </a:moveTo>
                    <a:cubicBezTo>
                      <a:pt x="29512" y="4815"/>
                      <a:pt x="29512" y="9287"/>
                      <a:pt x="24008" y="12039"/>
                    </a:cubicBezTo>
                    <a:cubicBezTo>
                      <a:pt x="18505" y="14790"/>
                      <a:pt x="9631" y="14790"/>
                      <a:pt x="4128" y="12039"/>
                    </a:cubicBezTo>
                    <a:cubicBezTo>
                      <a:pt x="-1376" y="9287"/>
                      <a:pt x="-1376" y="4815"/>
                      <a:pt x="4128" y="2064"/>
                    </a:cubicBezTo>
                    <a:cubicBezTo>
                      <a:pt x="9631" y="-688"/>
                      <a:pt x="18505" y="-688"/>
                      <a:pt x="24008" y="2064"/>
                    </a:cubicBezTo>
                    <a:close/>
                  </a:path>
                </a:pathLst>
              </a:custGeom>
              <a:solidFill>
                <a:srgbClr val="BBA37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28" name="Freeform: Shape 9546">
                <a:extLst>
                  <a:ext uri="{FF2B5EF4-FFF2-40B4-BE49-F238E27FC236}">
                    <a16:creationId xmlns:a16="http://schemas.microsoft.com/office/drawing/2014/main" id="{776C13FC-6D58-BFD8-42B2-2878EBCDA13B}"/>
                  </a:ext>
                </a:extLst>
              </p:cNvPr>
              <p:cNvSpPr/>
              <p:nvPr/>
            </p:nvSpPr>
            <p:spPr>
              <a:xfrm>
                <a:off x="5993943" y="8158940"/>
                <a:ext cx="117778" cy="92529"/>
              </a:xfrm>
              <a:custGeom>
                <a:avLst/>
                <a:gdLst>
                  <a:gd name="connsiteX0" fmla="*/ 32344 w 35156"/>
                  <a:gd name="connsiteY0" fmla="*/ 14034 h 27619"/>
                  <a:gd name="connsiteX1" fmla="*/ 32344 w 35156"/>
                  <a:gd name="connsiteY1" fmla="*/ 14034 h 27619"/>
                  <a:gd name="connsiteX2" fmla="*/ 32344 w 35156"/>
                  <a:gd name="connsiteY2" fmla="*/ 14034 h 27619"/>
                  <a:gd name="connsiteX3" fmla="*/ 30762 w 35156"/>
                  <a:gd name="connsiteY3" fmla="*/ 13002 h 27619"/>
                  <a:gd name="connsiteX4" fmla="*/ 25809 w 35156"/>
                  <a:gd name="connsiteY4" fmla="*/ 7705 h 27619"/>
                  <a:gd name="connsiteX5" fmla="*/ 29111 w 35156"/>
                  <a:gd name="connsiteY5" fmla="*/ 413 h 27619"/>
                  <a:gd name="connsiteX6" fmla="*/ 5859 w 35156"/>
                  <a:gd name="connsiteY6" fmla="*/ 0 h 27619"/>
                  <a:gd name="connsiteX7" fmla="*/ 9368 w 35156"/>
                  <a:gd name="connsiteY7" fmla="*/ 7705 h 27619"/>
                  <a:gd name="connsiteX8" fmla="*/ 4277 w 35156"/>
                  <a:gd name="connsiteY8" fmla="*/ 13139 h 27619"/>
                  <a:gd name="connsiteX9" fmla="*/ 3451 w 35156"/>
                  <a:gd name="connsiteY9" fmla="*/ 13621 h 27619"/>
                  <a:gd name="connsiteX10" fmla="*/ 3245 w 35156"/>
                  <a:gd name="connsiteY10" fmla="*/ 13758 h 27619"/>
                  <a:gd name="connsiteX11" fmla="*/ 3245 w 35156"/>
                  <a:gd name="connsiteY11" fmla="*/ 13758 h 27619"/>
                  <a:gd name="connsiteX12" fmla="*/ 5171 w 35156"/>
                  <a:gd name="connsiteY12" fmla="*/ 25040 h 27619"/>
                  <a:gd name="connsiteX13" fmla="*/ 30005 w 35156"/>
                  <a:gd name="connsiteY13" fmla="*/ 25040 h 27619"/>
                  <a:gd name="connsiteX14" fmla="*/ 32344 w 35156"/>
                  <a:gd name="connsiteY14" fmla="*/ 14034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56" h="27619">
                    <a:moveTo>
                      <a:pt x="32344" y="14034"/>
                    </a:moveTo>
                    <a:lnTo>
                      <a:pt x="32344" y="14034"/>
                    </a:lnTo>
                    <a:lnTo>
                      <a:pt x="32344" y="14034"/>
                    </a:lnTo>
                    <a:cubicBezTo>
                      <a:pt x="31862" y="13690"/>
                      <a:pt x="31381" y="13346"/>
                      <a:pt x="30762" y="13002"/>
                    </a:cubicBezTo>
                    <a:cubicBezTo>
                      <a:pt x="28836" y="11695"/>
                      <a:pt x="25809" y="9356"/>
                      <a:pt x="25809" y="7705"/>
                    </a:cubicBezTo>
                    <a:cubicBezTo>
                      <a:pt x="25809" y="5297"/>
                      <a:pt x="29111" y="413"/>
                      <a:pt x="29111" y="413"/>
                    </a:cubicBezTo>
                    <a:lnTo>
                      <a:pt x="5859" y="0"/>
                    </a:lnTo>
                    <a:cubicBezTo>
                      <a:pt x="5859" y="0"/>
                      <a:pt x="9299" y="5297"/>
                      <a:pt x="9368" y="7705"/>
                    </a:cubicBezTo>
                    <a:cubicBezTo>
                      <a:pt x="9368" y="9493"/>
                      <a:pt x="5997" y="11970"/>
                      <a:pt x="4277" y="13139"/>
                    </a:cubicBezTo>
                    <a:cubicBezTo>
                      <a:pt x="4002" y="13277"/>
                      <a:pt x="3727" y="13483"/>
                      <a:pt x="3451" y="13621"/>
                    </a:cubicBezTo>
                    <a:cubicBezTo>
                      <a:pt x="3314" y="13690"/>
                      <a:pt x="3245" y="13758"/>
                      <a:pt x="3245" y="13758"/>
                    </a:cubicBezTo>
                    <a:lnTo>
                      <a:pt x="3245" y="13758"/>
                    </a:lnTo>
                    <a:cubicBezTo>
                      <a:pt x="-1639" y="17198"/>
                      <a:pt x="-1020" y="21945"/>
                      <a:pt x="5171" y="25040"/>
                    </a:cubicBezTo>
                    <a:cubicBezTo>
                      <a:pt x="12050" y="28480"/>
                      <a:pt x="23126" y="28480"/>
                      <a:pt x="30005" y="25040"/>
                    </a:cubicBezTo>
                    <a:cubicBezTo>
                      <a:pt x="35990" y="22082"/>
                      <a:pt x="36747" y="17473"/>
                      <a:pt x="32344" y="14034"/>
                    </a:cubicBezTo>
                    <a:close/>
                  </a:path>
                </a:pathLst>
              </a:custGeom>
              <a:solidFill>
                <a:srgbClr val="E7CA9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29" name="Freeform: Shape 9547">
                <a:extLst>
                  <a:ext uri="{FF2B5EF4-FFF2-40B4-BE49-F238E27FC236}">
                    <a16:creationId xmlns:a16="http://schemas.microsoft.com/office/drawing/2014/main" id="{D4FB4544-11A1-B9E4-7A10-0FA912809F45}"/>
                  </a:ext>
                </a:extLst>
              </p:cNvPr>
              <p:cNvSpPr/>
              <p:nvPr/>
            </p:nvSpPr>
            <p:spPr>
              <a:xfrm>
                <a:off x="6012881" y="8134628"/>
                <a:ext cx="80199" cy="40098"/>
              </a:xfrm>
              <a:custGeom>
                <a:avLst/>
                <a:gdLst>
                  <a:gd name="connsiteX0" fmla="*/ 20431 w 23939"/>
                  <a:gd name="connsiteY0" fmla="*/ 1754 h 11969"/>
                  <a:gd name="connsiteX1" fmla="*/ 20431 w 23939"/>
                  <a:gd name="connsiteY1" fmla="*/ 10216 h 11969"/>
                  <a:gd name="connsiteX2" fmla="*/ 3508 w 23939"/>
                  <a:gd name="connsiteY2" fmla="*/ 10216 h 11969"/>
                  <a:gd name="connsiteX3" fmla="*/ 3508 w 23939"/>
                  <a:gd name="connsiteY3" fmla="*/ 1754 h 11969"/>
                  <a:gd name="connsiteX4" fmla="*/ 20431 w 23939"/>
                  <a:gd name="connsiteY4" fmla="*/ 1754 h 1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9" h="11969">
                    <a:moveTo>
                      <a:pt x="20431" y="1754"/>
                    </a:moveTo>
                    <a:cubicBezTo>
                      <a:pt x="25109" y="4093"/>
                      <a:pt x="25109" y="7877"/>
                      <a:pt x="20431" y="10216"/>
                    </a:cubicBezTo>
                    <a:cubicBezTo>
                      <a:pt x="15753" y="12554"/>
                      <a:pt x="8186" y="12554"/>
                      <a:pt x="3508" y="10216"/>
                    </a:cubicBezTo>
                    <a:cubicBezTo>
                      <a:pt x="-1169" y="7877"/>
                      <a:pt x="-1169" y="4093"/>
                      <a:pt x="3508" y="1754"/>
                    </a:cubicBezTo>
                    <a:cubicBezTo>
                      <a:pt x="8186" y="-585"/>
                      <a:pt x="15753" y="-585"/>
                      <a:pt x="20431" y="1754"/>
                    </a:cubicBezTo>
                    <a:close/>
                  </a:path>
                </a:pathLst>
              </a:custGeom>
              <a:solidFill>
                <a:srgbClr val="FFE3A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0" name="Freeform: Shape 9548">
                <a:extLst>
                  <a:ext uri="{FF2B5EF4-FFF2-40B4-BE49-F238E27FC236}">
                    <a16:creationId xmlns:a16="http://schemas.microsoft.com/office/drawing/2014/main" id="{1E89D364-9366-5948-75C1-6B7EEDE0B5E1}"/>
                  </a:ext>
                </a:extLst>
              </p:cNvPr>
              <p:cNvSpPr/>
              <p:nvPr/>
            </p:nvSpPr>
            <p:spPr>
              <a:xfrm>
                <a:off x="6018530" y="8137566"/>
                <a:ext cx="68675" cy="34222"/>
              </a:xfrm>
              <a:custGeom>
                <a:avLst/>
                <a:gdLst>
                  <a:gd name="connsiteX0" fmla="*/ 17508 w 20499"/>
                  <a:gd name="connsiteY0" fmla="*/ 1496 h 10215"/>
                  <a:gd name="connsiteX1" fmla="*/ 17508 w 20499"/>
                  <a:gd name="connsiteY1" fmla="*/ 8719 h 10215"/>
                  <a:gd name="connsiteX2" fmla="*/ 2992 w 20499"/>
                  <a:gd name="connsiteY2" fmla="*/ 8719 h 10215"/>
                  <a:gd name="connsiteX3" fmla="*/ 2992 w 20499"/>
                  <a:gd name="connsiteY3" fmla="*/ 1496 h 10215"/>
                  <a:gd name="connsiteX4" fmla="*/ 17508 w 20499"/>
                  <a:gd name="connsiteY4" fmla="*/ 1496 h 10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9" h="10215">
                    <a:moveTo>
                      <a:pt x="17508" y="1496"/>
                    </a:moveTo>
                    <a:cubicBezTo>
                      <a:pt x="21497" y="3491"/>
                      <a:pt x="21497" y="6724"/>
                      <a:pt x="17508" y="8719"/>
                    </a:cubicBezTo>
                    <a:cubicBezTo>
                      <a:pt x="13517" y="10714"/>
                      <a:pt x="7051" y="10714"/>
                      <a:pt x="2992" y="8719"/>
                    </a:cubicBezTo>
                    <a:cubicBezTo>
                      <a:pt x="-997" y="6724"/>
                      <a:pt x="-997" y="3491"/>
                      <a:pt x="2992" y="1496"/>
                    </a:cubicBezTo>
                    <a:cubicBezTo>
                      <a:pt x="6982" y="-499"/>
                      <a:pt x="13449" y="-499"/>
                      <a:pt x="17508" y="1496"/>
                    </a:cubicBezTo>
                    <a:close/>
                  </a:path>
                </a:pathLst>
              </a:custGeom>
              <a:solidFill>
                <a:srgbClr val="AD9A7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1" name="Freeform: Shape 9536">
                <a:extLst>
                  <a:ext uri="{FF2B5EF4-FFF2-40B4-BE49-F238E27FC236}">
                    <a16:creationId xmlns:a16="http://schemas.microsoft.com/office/drawing/2014/main" id="{55B59F30-DB78-C90C-B3EE-02F838544DF2}"/>
                  </a:ext>
                </a:extLst>
              </p:cNvPr>
              <p:cNvSpPr/>
              <p:nvPr/>
            </p:nvSpPr>
            <p:spPr>
              <a:xfrm>
                <a:off x="6387028" y="8346326"/>
                <a:ext cx="58306" cy="118630"/>
              </a:xfrm>
              <a:custGeom>
                <a:avLst/>
                <a:gdLst>
                  <a:gd name="connsiteX0" fmla="*/ 17404 w 17404"/>
                  <a:gd name="connsiteY0" fmla="*/ 0 h 35410"/>
                  <a:gd name="connsiteX1" fmla="*/ 17404 w 17404"/>
                  <a:gd name="connsiteY1" fmla="*/ 31644 h 35410"/>
                  <a:gd name="connsiteX2" fmla="*/ 17335 w 17404"/>
                  <a:gd name="connsiteY2" fmla="*/ 31644 h 35410"/>
                  <a:gd name="connsiteX3" fmla="*/ 14859 w 17404"/>
                  <a:gd name="connsiteY3" fmla="*/ 34121 h 35410"/>
                  <a:gd name="connsiteX4" fmla="*/ 2545 w 17404"/>
                  <a:gd name="connsiteY4" fmla="*/ 34121 h 35410"/>
                  <a:gd name="connsiteX5" fmla="*/ 69 w 17404"/>
                  <a:gd name="connsiteY5" fmla="*/ 31644 h 35410"/>
                  <a:gd name="connsiteX6" fmla="*/ 0 w 17404"/>
                  <a:gd name="connsiteY6" fmla="*/ 31644 h 35410"/>
                  <a:gd name="connsiteX7" fmla="*/ 0 w 17404"/>
                  <a:gd name="connsiteY7" fmla="*/ 0 h 35410"/>
                  <a:gd name="connsiteX8" fmla="*/ 17404 w 17404"/>
                  <a:gd name="connsiteY8" fmla="*/ 0 h 3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4" h="35410">
                    <a:moveTo>
                      <a:pt x="17404" y="0"/>
                    </a:moveTo>
                    <a:lnTo>
                      <a:pt x="17404" y="31644"/>
                    </a:lnTo>
                    <a:lnTo>
                      <a:pt x="17335" y="31644"/>
                    </a:lnTo>
                    <a:cubicBezTo>
                      <a:pt x="17060" y="32538"/>
                      <a:pt x="16235" y="33433"/>
                      <a:pt x="14859" y="34121"/>
                    </a:cubicBezTo>
                    <a:cubicBezTo>
                      <a:pt x="11488" y="35840"/>
                      <a:pt x="5985" y="35840"/>
                      <a:pt x="2545" y="34121"/>
                    </a:cubicBezTo>
                    <a:cubicBezTo>
                      <a:pt x="1169" y="33433"/>
                      <a:pt x="344" y="32538"/>
                      <a:pt x="69" y="31644"/>
                    </a:cubicBezTo>
                    <a:lnTo>
                      <a:pt x="0" y="31644"/>
                    </a:lnTo>
                    <a:lnTo>
                      <a:pt x="0" y="0"/>
                    </a:lnTo>
                    <a:lnTo>
                      <a:pt x="17404" y="0"/>
                    </a:lnTo>
                    <a:close/>
                  </a:path>
                </a:pathLst>
              </a:custGeom>
              <a:solidFill>
                <a:srgbClr val="C6847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2" name="Freeform: Shape 9537">
                <a:extLst>
                  <a:ext uri="{FF2B5EF4-FFF2-40B4-BE49-F238E27FC236}">
                    <a16:creationId xmlns:a16="http://schemas.microsoft.com/office/drawing/2014/main" id="{A1D82A79-2ECF-C879-ACD4-E1457355F0FA}"/>
                  </a:ext>
                </a:extLst>
              </p:cNvPr>
              <p:cNvSpPr/>
              <p:nvPr/>
            </p:nvSpPr>
            <p:spPr>
              <a:xfrm>
                <a:off x="6387084" y="8332326"/>
                <a:ext cx="58189" cy="29153"/>
              </a:xfrm>
              <a:custGeom>
                <a:avLst/>
                <a:gdLst>
                  <a:gd name="connsiteX0" fmla="*/ 2528 w 17369"/>
                  <a:gd name="connsiteY0" fmla="*/ 1290 h 8702"/>
                  <a:gd name="connsiteX1" fmla="*/ 14842 w 17369"/>
                  <a:gd name="connsiteY1" fmla="*/ 1290 h 8702"/>
                  <a:gd name="connsiteX2" fmla="*/ 14842 w 17369"/>
                  <a:gd name="connsiteY2" fmla="*/ 7412 h 8702"/>
                  <a:gd name="connsiteX3" fmla="*/ 2528 w 17369"/>
                  <a:gd name="connsiteY3" fmla="*/ 7412 h 8702"/>
                  <a:gd name="connsiteX4" fmla="*/ 2528 w 17369"/>
                  <a:gd name="connsiteY4" fmla="*/ 1290 h 8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9" h="8702">
                    <a:moveTo>
                      <a:pt x="2528" y="1290"/>
                    </a:moveTo>
                    <a:cubicBezTo>
                      <a:pt x="5899" y="-430"/>
                      <a:pt x="11402" y="-430"/>
                      <a:pt x="14842" y="1290"/>
                    </a:cubicBezTo>
                    <a:cubicBezTo>
                      <a:pt x="18213" y="3010"/>
                      <a:pt x="18213" y="5761"/>
                      <a:pt x="14842" y="7412"/>
                    </a:cubicBezTo>
                    <a:cubicBezTo>
                      <a:pt x="11471" y="9132"/>
                      <a:pt x="5968" y="9132"/>
                      <a:pt x="2528" y="7412"/>
                    </a:cubicBezTo>
                    <a:cubicBezTo>
                      <a:pt x="-843" y="5693"/>
                      <a:pt x="-843" y="2941"/>
                      <a:pt x="2528" y="1290"/>
                    </a:cubicBez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3" name="Freeform: Shape 9538">
                <a:extLst>
                  <a:ext uri="{FF2B5EF4-FFF2-40B4-BE49-F238E27FC236}">
                    <a16:creationId xmlns:a16="http://schemas.microsoft.com/office/drawing/2014/main" id="{5951DA0C-2B23-410E-11D7-E2D67C267DDA}"/>
                  </a:ext>
                </a:extLst>
              </p:cNvPr>
              <p:cNvSpPr/>
              <p:nvPr/>
            </p:nvSpPr>
            <p:spPr>
              <a:xfrm>
                <a:off x="6387028" y="8365456"/>
                <a:ext cx="58306" cy="85211"/>
              </a:xfrm>
              <a:custGeom>
                <a:avLst/>
                <a:gdLst>
                  <a:gd name="connsiteX0" fmla="*/ 0 w 17404"/>
                  <a:gd name="connsiteY0" fmla="*/ 20981 h 25435"/>
                  <a:gd name="connsiteX1" fmla="*/ 0 w 17404"/>
                  <a:gd name="connsiteY1" fmla="*/ 20981 h 25435"/>
                  <a:gd name="connsiteX2" fmla="*/ 0 w 17404"/>
                  <a:gd name="connsiteY2" fmla="*/ 0 h 25435"/>
                  <a:gd name="connsiteX3" fmla="*/ 2545 w 17404"/>
                  <a:gd name="connsiteY3" fmla="*/ 3096 h 25435"/>
                  <a:gd name="connsiteX4" fmla="*/ 14859 w 17404"/>
                  <a:gd name="connsiteY4" fmla="*/ 3096 h 25435"/>
                  <a:gd name="connsiteX5" fmla="*/ 17404 w 17404"/>
                  <a:gd name="connsiteY5" fmla="*/ 0 h 25435"/>
                  <a:gd name="connsiteX6" fmla="*/ 17404 w 17404"/>
                  <a:gd name="connsiteY6" fmla="*/ 21532 h 25435"/>
                  <a:gd name="connsiteX7" fmla="*/ 17404 w 17404"/>
                  <a:gd name="connsiteY7" fmla="*/ 21532 h 25435"/>
                  <a:gd name="connsiteX8" fmla="*/ 14928 w 17404"/>
                  <a:gd name="connsiteY8" fmla="*/ 24146 h 25435"/>
                  <a:gd name="connsiteX9" fmla="*/ 2614 w 17404"/>
                  <a:gd name="connsiteY9" fmla="*/ 24146 h 25435"/>
                  <a:gd name="connsiteX10" fmla="*/ 138 w 17404"/>
                  <a:gd name="connsiteY10" fmla="*/ 21532 h 25435"/>
                  <a:gd name="connsiteX11" fmla="*/ 138 w 17404"/>
                  <a:gd name="connsiteY11" fmla="*/ 21532 h 25435"/>
                  <a:gd name="connsiteX12" fmla="*/ 138 w 17404"/>
                  <a:gd name="connsiteY12" fmla="*/ 21050 h 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4" h="25435">
                    <a:moveTo>
                      <a:pt x="0" y="20981"/>
                    </a:moveTo>
                    <a:lnTo>
                      <a:pt x="0" y="20981"/>
                    </a:lnTo>
                    <a:lnTo>
                      <a:pt x="0" y="0"/>
                    </a:lnTo>
                    <a:cubicBezTo>
                      <a:pt x="0" y="1101"/>
                      <a:pt x="825" y="2201"/>
                      <a:pt x="2545" y="3096"/>
                    </a:cubicBezTo>
                    <a:cubicBezTo>
                      <a:pt x="5916" y="4815"/>
                      <a:pt x="11419" y="4815"/>
                      <a:pt x="14859" y="3096"/>
                    </a:cubicBezTo>
                    <a:cubicBezTo>
                      <a:pt x="16579" y="2270"/>
                      <a:pt x="17404" y="1101"/>
                      <a:pt x="17404" y="0"/>
                    </a:cubicBezTo>
                    <a:lnTo>
                      <a:pt x="17404" y="21532"/>
                    </a:lnTo>
                    <a:lnTo>
                      <a:pt x="17404" y="21532"/>
                    </a:lnTo>
                    <a:cubicBezTo>
                      <a:pt x="17198" y="22495"/>
                      <a:pt x="16372" y="23389"/>
                      <a:pt x="14928" y="24146"/>
                    </a:cubicBezTo>
                    <a:cubicBezTo>
                      <a:pt x="11557" y="25866"/>
                      <a:pt x="6054" y="25866"/>
                      <a:pt x="2614" y="24146"/>
                    </a:cubicBezTo>
                    <a:cubicBezTo>
                      <a:pt x="1169" y="23389"/>
                      <a:pt x="344" y="22495"/>
                      <a:pt x="138" y="21532"/>
                    </a:cubicBezTo>
                    <a:lnTo>
                      <a:pt x="138" y="21532"/>
                    </a:lnTo>
                    <a:lnTo>
                      <a:pt x="138" y="21050"/>
                    </a:lnTo>
                    <a:close/>
                  </a:path>
                </a:pathLst>
              </a:custGeom>
              <a:solidFill>
                <a:srgbClr val="FDE3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4" name="Freeform: Shape 9552">
                <a:extLst>
                  <a:ext uri="{FF2B5EF4-FFF2-40B4-BE49-F238E27FC236}">
                    <a16:creationId xmlns:a16="http://schemas.microsoft.com/office/drawing/2014/main" id="{61C00E24-FB63-5BF4-6B64-A4A1148BB362}"/>
                  </a:ext>
                </a:extLst>
              </p:cNvPr>
              <p:cNvSpPr/>
              <p:nvPr/>
            </p:nvSpPr>
            <p:spPr>
              <a:xfrm>
                <a:off x="5545006" y="7491914"/>
                <a:ext cx="150952" cy="75590"/>
              </a:xfrm>
              <a:custGeom>
                <a:avLst/>
                <a:gdLst>
                  <a:gd name="connsiteX0" fmla="*/ 32745 w 45058"/>
                  <a:gd name="connsiteY0" fmla="*/ 22564 h 22563"/>
                  <a:gd name="connsiteX1" fmla="*/ 0 w 45058"/>
                  <a:gd name="connsiteY1" fmla="*/ 6191 h 22563"/>
                  <a:gd name="connsiteX2" fmla="*/ 12245 w 45058"/>
                  <a:gd name="connsiteY2" fmla="*/ 0 h 22563"/>
                  <a:gd name="connsiteX3" fmla="*/ 45059 w 45058"/>
                  <a:gd name="connsiteY3" fmla="*/ 16441 h 22563"/>
                  <a:gd name="connsiteX4" fmla="*/ 32745 w 45058"/>
                  <a:gd name="connsiteY4" fmla="*/ 22564 h 2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22563">
                    <a:moveTo>
                      <a:pt x="32745" y="22564"/>
                    </a:moveTo>
                    <a:lnTo>
                      <a:pt x="0" y="6191"/>
                    </a:lnTo>
                    <a:lnTo>
                      <a:pt x="12245" y="0"/>
                    </a:lnTo>
                    <a:lnTo>
                      <a:pt x="45059" y="16441"/>
                    </a:lnTo>
                    <a:lnTo>
                      <a:pt x="32745" y="22564"/>
                    </a:lnTo>
                    <a:close/>
                  </a:path>
                </a:pathLst>
              </a:custGeom>
              <a:solidFill>
                <a:srgbClr val="FDE1E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5" name="Freeform: Shape 9553">
                <a:extLst>
                  <a:ext uri="{FF2B5EF4-FFF2-40B4-BE49-F238E27FC236}">
                    <a16:creationId xmlns:a16="http://schemas.microsoft.com/office/drawing/2014/main" id="{16C18C65-2F0D-2DE8-00DB-4D5078B242D0}"/>
                  </a:ext>
                </a:extLst>
              </p:cNvPr>
              <p:cNvSpPr/>
              <p:nvPr/>
            </p:nvSpPr>
            <p:spPr>
              <a:xfrm>
                <a:off x="5654708" y="7546994"/>
                <a:ext cx="41250" cy="168008"/>
              </a:xfrm>
              <a:custGeom>
                <a:avLst/>
                <a:gdLst>
                  <a:gd name="connsiteX0" fmla="*/ 12314 w 12313"/>
                  <a:gd name="connsiteY0" fmla="*/ 43958 h 50149"/>
                  <a:gd name="connsiteX1" fmla="*/ 0 w 12313"/>
                  <a:gd name="connsiteY1" fmla="*/ 50149 h 50149"/>
                  <a:gd name="connsiteX2" fmla="*/ 0 w 12313"/>
                  <a:gd name="connsiteY2" fmla="*/ 6191 h 50149"/>
                  <a:gd name="connsiteX3" fmla="*/ 12314 w 12313"/>
                  <a:gd name="connsiteY3" fmla="*/ 0 h 50149"/>
                  <a:gd name="connsiteX4" fmla="*/ 12314 w 12313"/>
                  <a:gd name="connsiteY4" fmla="*/ 43958 h 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3" h="50149">
                    <a:moveTo>
                      <a:pt x="12314" y="43958"/>
                    </a:moveTo>
                    <a:lnTo>
                      <a:pt x="0" y="50149"/>
                    </a:lnTo>
                    <a:lnTo>
                      <a:pt x="0" y="6191"/>
                    </a:lnTo>
                    <a:lnTo>
                      <a:pt x="12314" y="0"/>
                    </a:lnTo>
                    <a:lnTo>
                      <a:pt x="12314" y="43958"/>
                    </a:lnTo>
                    <a:close/>
                  </a:path>
                </a:pathLst>
              </a:custGeom>
              <a:solidFill>
                <a:srgbClr val="AB6F6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6" name="Freeform: Shape 9554">
                <a:extLst>
                  <a:ext uri="{FF2B5EF4-FFF2-40B4-BE49-F238E27FC236}">
                    <a16:creationId xmlns:a16="http://schemas.microsoft.com/office/drawing/2014/main" id="{4BAC57EE-B3E3-7816-5BE4-0AA08697D3DE}"/>
                  </a:ext>
                </a:extLst>
              </p:cNvPr>
              <p:cNvSpPr/>
              <p:nvPr/>
            </p:nvSpPr>
            <p:spPr>
              <a:xfrm>
                <a:off x="5545006" y="7512655"/>
                <a:ext cx="109698" cy="202347"/>
              </a:xfrm>
              <a:custGeom>
                <a:avLst/>
                <a:gdLst>
                  <a:gd name="connsiteX0" fmla="*/ 32745 w 32744"/>
                  <a:gd name="connsiteY0" fmla="*/ 60399 h 60399"/>
                  <a:gd name="connsiteX1" fmla="*/ 0 w 32744"/>
                  <a:gd name="connsiteY1" fmla="*/ 43958 h 60399"/>
                  <a:gd name="connsiteX2" fmla="*/ 0 w 32744"/>
                  <a:gd name="connsiteY2" fmla="*/ 0 h 60399"/>
                  <a:gd name="connsiteX3" fmla="*/ 32745 w 32744"/>
                  <a:gd name="connsiteY3" fmla="*/ 16441 h 60399"/>
                  <a:gd name="connsiteX4" fmla="*/ 32745 w 32744"/>
                  <a:gd name="connsiteY4" fmla="*/ 60399 h 60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4" h="60399">
                    <a:moveTo>
                      <a:pt x="32745" y="60399"/>
                    </a:moveTo>
                    <a:lnTo>
                      <a:pt x="0" y="43958"/>
                    </a:lnTo>
                    <a:lnTo>
                      <a:pt x="0" y="0"/>
                    </a:lnTo>
                    <a:lnTo>
                      <a:pt x="32745" y="16441"/>
                    </a:lnTo>
                    <a:lnTo>
                      <a:pt x="32745" y="60399"/>
                    </a:lnTo>
                    <a:close/>
                  </a:path>
                </a:pathLst>
              </a:custGeom>
              <a:solidFill>
                <a:srgbClr val="E4948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7" name="Freeform: Shape 9555">
                <a:extLst>
                  <a:ext uri="{FF2B5EF4-FFF2-40B4-BE49-F238E27FC236}">
                    <a16:creationId xmlns:a16="http://schemas.microsoft.com/office/drawing/2014/main" id="{A9DF0D44-7925-4E66-CC3D-2284BF93522C}"/>
                  </a:ext>
                </a:extLst>
              </p:cNvPr>
              <p:cNvSpPr/>
              <p:nvPr/>
            </p:nvSpPr>
            <p:spPr>
              <a:xfrm>
                <a:off x="5555838" y="7533396"/>
                <a:ext cx="86883" cy="110160"/>
              </a:xfrm>
              <a:custGeom>
                <a:avLst/>
                <a:gdLst>
                  <a:gd name="connsiteX0" fmla="*/ 25935 w 25934"/>
                  <a:gd name="connsiteY0" fmla="*/ 32882 h 32882"/>
                  <a:gd name="connsiteX1" fmla="*/ 0 w 25934"/>
                  <a:gd name="connsiteY1" fmla="*/ 19950 h 32882"/>
                  <a:gd name="connsiteX2" fmla="*/ 0 w 25934"/>
                  <a:gd name="connsiteY2" fmla="*/ 0 h 32882"/>
                  <a:gd name="connsiteX3" fmla="*/ 25935 w 25934"/>
                  <a:gd name="connsiteY3" fmla="*/ 13002 h 32882"/>
                  <a:gd name="connsiteX4" fmla="*/ 25935 w 25934"/>
                  <a:gd name="connsiteY4" fmla="*/ 32882 h 3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4" h="32882">
                    <a:moveTo>
                      <a:pt x="25935" y="32882"/>
                    </a:moveTo>
                    <a:lnTo>
                      <a:pt x="0" y="19950"/>
                    </a:lnTo>
                    <a:lnTo>
                      <a:pt x="0" y="0"/>
                    </a:lnTo>
                    <a:lnTo>
                      <a:pt x="25935" y="13002"/>
                    </a:lnTo>
                    <a:lnTo>
                      <a:pt x="25935" y="32882"/>
                    </a:lnTo>
                    <a:close/>
                  </a:path>
                </a:pathLst>
              </a:custGeom>
              <a:solidFill>
                <a:srgbClr val="AB6F6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8" name="Freeform: Shape 9556">
                <a:extLst>
                  <a:ext uri="{FF2B5EF4-FFF2-40B4-BE49-F238E27FC236}">
                    <a16:creationId xmlns:a16="http://schemas.microsoft.com/office/drawing/2014/main" id="{BD86A8A5-83E7-9070-F402-34A6C5832711}"/>
                  </a:ext>
                </a:extLst>
              </p:cNvPr>
              <p:cNvSpPr/>
              <p:nvPr/>
            </p:nvSpPr>
            <p:spPr>
              <a:xfrm>
                <a:off x="5680290" y="7585481"/>
                <a:ext cx="131592" cy="65680"/>
              </a:xfrm>
              <a:custGeom>
                <a:avLst/>
                <a:gdLst>
                  <a:gd name="connsiteX0" fmla="*/ 28617 w 39279"/>
                  <a:gd name="connsiteY0" fmla="*/ 19606 h 19605"/>
                  <a:gd name="connsiteX1" fmla="*/ 0 w 39279"/>
                  <a:gd name="connsiteY1" fmla="*/ 5366 h 19605"/>
                  <a:gd name="connsiteX2" fmla="*/ 10731 w 39279"/>
                  <a:gd name="connsiteY2" fmla="*/ 0 h 19605"/>
                  <a:gd name="connsiteX3" fmla="*/ 39280 w 39279"/>
                  <a:gd name="connsiteY3" fmla="*/ 14309 h 19605"/>
                  <a:gd name="connsiteX4" fmla="*/ 28617 w 39279"/>
                  <a:gd name="connsiteY4" fmla="*/ 19606 h 19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9" h="19605">
                    <a:moveTo>
                      <a:pt x="28617" y="19606"/>
                    </a:moveTo>
                    <a:lnTo>
                      <a:pt x="0" y="5366"/>
                    </a:lnTo>
                    <a:lnTo>
                      <a:pt x="10731" y="0"/>
                    </a:lnTo>
                    <a:lnTo>
                      <a:pt x="39280" y="14309"/>
                    </a:lnTo>
                    <a:lnTo>
                      <a:pt x="28617" y="19606"/>
                    </a:lnTo>
                    <a:close/>
                  </a:path>
                </a:pathLst>
              </a:custGeom>
              <a:solidFill>
                <a:srgbClr val="D4EDE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9" name="Freeform: Shape 9557">
                <a:extLst>
                  <a:ext uri="{FF2B5EF4-FFF2-40B4-BE49-F238E27FC236}">
                    <a16:creationId xmlns:a16="http://schemas.microsoft.com/office/drawing/2014/main" id="{A9F2CA5F-CF10-11E1-8BCB-D69A93C7E15F}"/>
                  </a:ext>
                </a:extLst>
              </p:cNvPr>
              <p:cNvSpPr/>
              <p:nvPr/>
            </p:nvSpPr>
            <p:spPr>
              <a:xfrm>
                <a:off x="5776161" y="7633419"/>
                <a:ext cx="35720" cy="146111"/>
              </a:xfrm>
              <a:custGeom>
                <a:avLst/>
                <a:gdLst>
                  <a:gd name="connsiteX0" fmla="*/ 10663 w 10662"/>
                  <a:gd name="connsiteY0" fmla="*/ 38317 h 43613"/>
                  <a:gd name="connsiteX1" fmla="*/ 0 w 10662"/>
                  <a:gd name="connsiteY1" fmla="*/ 43614 h 43613"/>
                  <a:gd name="connsiteX2" fmla="*/ 0 w 10662"/>
                  <a:gd name="connsiteY2" fmla="*/ 5366 h 43613"/>
                  <a:gd name="connsiteX3" fmla="*/ 10663 w 10662"/>
                  <a:gd name="connsiteY3" fmla="*/ 0 h 43613"/>
                  <a:gd name="connsiteX4" fmla="*/ 10663 w 10662"/>
                  <a:gd name="connsiteY4" fmla="*/ 38317 h 43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2" h="43613">
                    <a:moveTo>
                      <a:pt x="10663" y="38317"/>
                    </a:moveTo>
                    <a:lnTo>
                      <a:pt x="0" y="43614"/>
                    </a:lnTo>
                    <a:lnTo>
                      <a:pt x="0" y="5366"/>
                    </a:lnTo>
                    <a:lnTo>
                      <a:pt x="10663" y="0"/>
                    </a:lnTo>
                    <a:lnTo>
                      <a:pt x="10663" y="38317"/>
                    </a:lnTo>
                    <a:close/>
                  </a:path>
                </a:pathLst>
              </a:custGeom>
              <a:solidFill>
                <a:srgbClr val="64A1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40" name="Freeform: Shape 9558">
                <a:extLst>
                  <a:ext uri="{FF2B5EF4-FFF2-40B4-BE49-F238E27FC236}">
                    <a16:creationId xmlns:a16="http://schemas.microsoft.com/office/drawing/2014/main" id="{9DEF82C9-1830-716F-F48B-361308B22EBE}"/>
                  </a:ext>
                </a:extLst>
              </p:cNvPr>
              <p:cNvSpPr/>
              <p:nvPr/>
            </p:nvSpPr>
            <p:spPr>
              <a:xfrm>
                <a:off x="5680290" y="7603458"/>
                <a:ext cx="95872" cy="176071"/>
              </a:xfrm>
              <a:custGeom>
                <a:avLst/>
                <a:gdLst>
                  <a:gd name="connsiteX0" fmla="*/ 28617 w 28617"/>
                  <a:gd name="connsiteY0" fmla="*/ 52557 h 52556"/>
                  <a:gd name="connsiteX1" fmla="*/ 0 w 28617"/>
                  <a:gd name="connsiteY1" fmla="*/ 38317 h 52556"/>
                  <a:gd name="connsiteX2" fmla="*/ 0 w 28617"/>
                  <a:gd name="connsiteY2" fmla="*/ 0 h 52556"/>
                  <a:gd name="connsiteX3" fmla="*/ 28617 w 28617"/>
                  <a:gd name="connsiteY3" fmla="*/ 14309 h 52556"/>
                  <a:gd name="connsiteX4" fmla="*/ 28617 w 28617"/>
                  <a:gd name="connsiteY4" fmla="*/ 52557 h 5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7" h="52556">
                    <a:moveTo>
                      <a:pt x="28617" y="52557"/>
                    </a:moveTo>
                    <a:lnTo>
                      <a:pt x="0" y="38317"/>
                    </a:lnTo>
                    <a:lnTo>
                      <a:pt x="0" y="0"/>
                    </a:lnTo>
                    <a:lnTo>
                      <a:pt x="28617" y="14309"/>
                    </a:lnTo>
                    <a:lnTo>
                      <a:pt x="28617" y="52557"/>
                    </a:lnTo>
                    <a:close/>
                  </a:path>
                </a:pathLst>
              </a:custGeom>
              <a:solidFill>
                <a:srgbClr val="79C1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41" name="Freeform: Shape 9559">
                <a:extLst>
                  <a:ext uri="{FF2B5EF4-FFF2-40B4-BE49-F238E27FC236}">
                    <a16:creationId xmlns:a16="http://schemas.microsoft.com/office/drawing/2014/main" id="{B8A40B79-E3B8-0463-93DC-C02CF515D1F4}"/>
                  </a:ext>
                </a:extLst>
              </p:cNvPr>
              <p:cNvSpPr/>
              <p:nvPr/>
            </p:nvSpPr>
            <p:spPr>
              <a:xfrm>
                <a:off x="5689968" y="7621663"/>
                <a:ext cx="75590" cy="95872"/>
              </a:xfrm>
              <a:custGeom>
                <a:avLst/>
                <a:gdLst>
                  <a:gd name="connsiteX0" fmla="*/ 22564 w 22563"/>
                  <a:gd name="connsiteY0" fmla="*/ 28617 h 28617"/>
                  <a:gd name="connsiteX1" fmla="*/ 0 w 22563"/>
                  <a:gd name="connsiteY1" fmla="*/ 17336 h 28617"/>
                  <a:gd name="connsiteX2" fmla="*/ 0 w 22563"/>
                  <a:gd name="connsiteY2" fmla="*/ 0 h 28617"/>
                  <a:gd name="connsiteX3" fmla="*/ 22564 w 22563"/>
                  <a:gd name="connsiteY3" fmla="*/ 11282 h 28617"/>
                  <a:gd name="connsiteX4" fmla="*/ 22564 w 22563"/>
                  <a:gd name="connsiteY4" fmla="*/ 28617 h 2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3" h="28617">
                    <a:moveTo>
                      <a:pt x="22564" y="28617"/>
                    </a:moveTo>
                    <a:lnTo>
                      <a:pt x="0" y="17336"/>
                    </a:lnTo>
                    <a:lnTo>
                      <a:pt x="0" y="0"/>
                    </a:lnTo>
                    <a:lnTo>
                      <a:pt x="22564" y="11282"/>
                    </a:lnTo>
                    <a:lnTo>
                      <a:pt x="22564" y="28617"/>
                    </a:lnTo>
                    <a:close/>
                  </a:path>
                </a:pathLst>
              </a:custGeom>
              <a:solidFill>
                <a:srgbClr val="64A1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42" name="Freeform: Shape 9560">
                <a:extLst>
                  <a:ext uri="{FF2B5EF4-FFF2-40B4-BE49-F238E27FC236}">
                    <a16:creationId xmlns:a16="http://schemas.microsoft.com/office/drawing/2014/main" id="{05F2CB7A-9442-EDE2-C19F-BCC9E702DBF5}"/>
                  </a:ext>
                </a:extLst>
              </p:cNvPr>
              <p:cNvSpPr/>
              <p:nvPr/>
            </p:nvSpPr>
            <p:spPr>
              <a:xfrm>
                <a:off x="5782845" y="7642407"/>
                <a:ext cx="131592" cy="65911"/>
              </a:xfrm>
              <a:custGeom>
                <a:avLst/>
                <a:gdLst>
                  <a:gd name="connsiteX0" fmla="*/ 28617 w 39279"/>
                  <a:gd name="connsiteY0" fmla="*/ 19674 h 19674"/>
                  <a:gd name="connsiteX1" fmla="*/ 0 w 39279"/>
                  <a:gd name="connsiteY1" fmla="*/ 5366 h 19674"/>
                  <a:gd name="connsiteX2" fmla="*/ 10731 w 39279"/>
                  <a:gd name="connsiteY2" fmla="*/ 0 h 19674"/>
                  <a:gd name="connsiteX3" fmla="*/ 39280 w 39279"/>
                  <a:gd name="connsiteY3" fmla="*/ 14309 h 19674"/>
                  <a:gd name="connsiteX4" fmla="*/ 28617 w 39279"/>
                  <a:gd name="connsiteY4" fmla="*/ 19674 h 1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9" h="19674">
                    <a:moveTo>
                      <a:pt x="28617" y="19674"/>
                    </a:moveTo>
                    <a:lnTo>
                      <a:pt x="0" y="5366"/>
                    </a:lnTo>
                    <a:lnTo>
                      <a:pt x="10731" y="0"/>
                    </a:lnTo>
                    <a:lnTo>
                      <a:pt x="39280" y="14309"/>
                    </a:lnTo>
                    <a:lnTo>
                      <a:pt x="28617" y="19674"/>
                    </a:lnTo>
                    <a:close/>
                  </a:path>
                </a:pathLst>
              </a:custGeom>
              <a:solidFill>
                <a:srgbClr val="EBD0D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43" name="Freeform: Shape 9561">
                <a:extLst>
                  <a:ext uri="{FF2B5EF4-FFF2-40B4-BE49-F238E27FC236}">
                    <a16:creationId xmlns:a16="http://schemas.microsoft.com/office/drawing/2014/main" id="{5187D549-3836-03DC-5CE7-C0B734BF0EB2}"/>
                  </a:ext>
                </a:extLst>
              </p:cNvPr>
              <p:cNvSpPr/>
              <p:nvPr/>
            </p:nvSpPr>
            <p:spPr>
              <a:xfrm>
                <a:off x="5878720" y="7690572"/>
                <a:ext cx="35720" cy="146111"/>
              </a:xfrm>
              <a:custGeom>
                <a:avLst/>
                <a:gdLst>
                  <a:gd name="connsiteX0" fmla="*/ 10663 w 10662"/>
                  <a:gd name="connsiteY0" fmla="*/ 38248 h 43613"/>
                  <a:gd name="connsiteX1" fmla="*/ 0 w 10662"/>
                  <a:gd name="connsiteY1" fmla="*/ 43614 h 43613"/>
                  <a:gd name="connsiteX2" fmla="*/ 0 w 10662"/>
                  <a:gd name="connsiteY2" fmla="*/ 5297 h 43613"/>
                  <a:gd name="connsiteX3" fmla="*/ 10663 w 10662"/>
                  <a:gd name="connsiteY3" fmla="*/ 0 h 43613"/>
                  <a:gd name="connsiteX4" fmla="*/ 10663 w 10662"/>
                  <a:gd name="connsiteY4" fmla="*/ 38248 h 43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2" h="43613">
                    <a:moveTo>
                      <a:pt x="10663" y="38248"/>
                    </a:moveTo>
                    <a:lnTo>
                      <a:pt x="0" y="43614"/>
                    </a:lnTo>
                    <a:lnTo>
                      <a:pt x="0" y="5297"/>
                    </a:lnTo>
                    <a:lnTo>
                      <a:pt x="10663" y="0"/>
                    </a:lnTo>
                    <a:lnTo>
                      <a:pt x="10663" y="38248"/>
                    </a:lnTo>
                    <a:close/>
                  </a:path>
                </a:pathLst>
              </a:custGeom>
              <a:solidFill>
                <a:srgbClr val="844F6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44" name="Freeform: Shape 9562">
                <a:extLst>
                  <a:ext uri="{FF2B5EF4-FFF2-40B4-BE49-F238E27FC236}">
                    <a16:creationId xmlns:a16="http://schemas.microsoft.com/office/drawing/2014/main" id="{D9976B56-2976-1ABD-3016-6FC8709B947D}"/>
                  </a:ext>
                </a:extLst>
              </p:cNvPr>
              <p:cNvSpPr/>
              <p:nvPr/>
            </p:nvSpPr>
            <p:spPr>
              <a:xfrm>
                <a:off x="5782845" y="7660612"/>
                <a:ext cx="95872" cy="176071"/>
              </a:xfrm>
              <a:custGeom>
                <a:avLst/>
                <a:gdLst>
                  <a:gd name="connsiteX0" fmla="*/ 28617 w 28617"/>
                  <a:gd name="connsiteY0" fmla="*/ 52557 h 52556"/>
                  <a:gd name="connsiteX1" fmla="*/ 0 w 28617"/>
                  <a:gd name="connsiteY1" fmla="*/ 38248 h 52556"/>
                  <a:gd name="connsiteX2" fmla="*/ 0 w 28617"/>
                  <a:gd name="connsiteY2" fmla="*/ 0 h 52556"/>
                  <a:gd name="connsiteX3" fmla="*/ 28617 w 28617"/>
                  <a:gd name="connsiteY3" fmla="*/ 14240 h 52556"/>
                  <a:gd name="connsiteX4" fmla="*/ 28617 w 28617"/>
                  <a:gd name="connsiteY4" fmla="*/ 52557 h 5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7" h="52556">
                    <a:moveTo>
                      <a:pt x="28617" y="52557"/>
                    </a:moveTo>
                    <a:lnTo>
                      <a:pt x="0" y="38248"/>
                    </a:lnTo>
                    <a:lnTo>
                      <a:pt x="0" y="0"/>
                    </a:lnTo>
                    <a:lnTo>
                      <a:pt x="28617" y="14240"/>
                    </a:lnTo>
                    <a:lnTo>
                      <a:pt x="28617" y="52557"/>
                    </a:lnTo>
                    <a:close/>
                  </a:path>
                </a:pathLst>
              </a:custGeom>
              <a:solidFill>
                <a:srgbClr val="C2787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45" name="Freeform: Shape 9563">
                <a:extLst>
                  <a:ext uri="{FF2B5EF4-FFF2-40B4-BE49-F238E27FC236}">
                    <a16:creationId xmlns:a16="http://schemas.microsoft.com/office/drawing/2014/main" id="{D67BDC13-1B4D-5FE0-EAC6-A69012D45C1F}"/>
                  </a:ext>
                </a:extLst>
              </p:cNvPr>
              <p:cNvSpPr/>
              <p:nvPr/>
            </p:nvSpPr>
            <p:spPr>
              <a:xfrm>
                <a:off x="5792527" y="7678589"/>
                <a:ext cx="75590" cy="95872"/>
              </a:xfrm>
              <a:custGeom>
                <a:avLst/>
                <a:gdLst>
                  <a:gd name="connsiteX0" fmla="*/ 22564 w 22563"/>
                  <a:gd name="connsiteY0" fmla="*/ 28617 h 28617"/>
                  <a:gd name="connsiteX1" fmla="*/ 0 w 22563"/>
                  <a:gd name="connsiteY1" fmla="*/ 17336 h 28617"/>
                  <a:gd name="connsiteX2" fmla="*/ 0 w 22563"/>
                  <a:gd name="connsiteY2" fmla="*/ 0 h 28617"/>
                  <a:gd name="connsiteX3" fmla="*/ 22564 w 22563"/>
                  <a:gd name="connsiteY3" fmla="*/ 11282 h 28617"/>
                  <a:gd name="connsiteX4" fmla="*/ 22564 w 22563"/>
                  <a:gd name="connsiteY4" fmla="*/ 28617 h 2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3" h="28617">
                    <a:moveTo>
                      <a:pt x="22564" y="28617"/>
                    </a:moveTo>
                    <a:lnTo>
                      <a:pt x="0" y="17336"/>
                    </a:lnTo>
                    <a:lnTo>
                      <a:pt x="0" y="0"/>
                    </a:lnTo>
                    <a:lnTo>
                      <a:pt x="22564" y="11282"/>
                    </a:lnTo>
                    <a:lnTo>
                      <a:pt x="22564" y="28617"/>
                    </a:lnTo>
                    <a:close/>
                  </a:path>
                </a:pathLst>
              </a:custGeom>
              <a:solidFill>
                <a:srgbClr val="844F6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46" name="Freeform: Shape 9564">
                <a:extLst>
                  <a:ext uri="{FF2B5EF4-FFF2-40B4-BE49-F238E27FC236}">
                    <a16:creationId xmlns:a16="http://schemas.microsoft.com/office/drawing/2014/main" id="{4FBD2F45-D6B3-D7DE-AFC4-FD2254CB1DF5}"/>
                  </a:ext>
                </a:extLst>
              </p:cNvPr>
              <p:cNvSpPr/>
              <p:nvPr/>
            </p:nvSpPr>
            <p:spPr>
              <a:xfrm>
                <a:off x="5921586" y="7717769"/>
                <a:ext cx="122144" cy="61070"/>
              </a:xfrm>
              <a:custGeom>
                <a:avLst/>
                <a:gdLst>
                  <a:gd name="connsiteX0" fmla="*/ 26553 w 36459"/>
                  <a:gd name="connsiteY0" fmla="*/ 18230 h 18229"/>
                  <a:gd name="connsiteX1" fmla="*/ 0 w 36459"/>
                  <a:gd name="connsiteY1" fmla="*/ 4953 h 18229"/>
                  <a:gd name="connsiteX2" fmla="*/ 9906 w 36459"/>
                  <a:gd name="connsiteY2" fmla="*/ 0 h 18229"/>
                  <a:gd name="connsiteX3" fmla="*/ 36460 w 36459"/>
                  <a:gd name="connsiteY3" fmla="*/ 13277 h 18229"/>
                  <a:gd name="connsiteX4" fmla="*/ 26553 w 36459"/>
                  <a:gd name="connsiteY4" fmla="*/ 18230 h 18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59" h="18229">
                    <a:moveTo>
                      <a:pt x="26553" y="18230"/>
                    </a:moveTo>
                    <a:lnTo>
                      <a:pt x="0" y="4953"/>
                    </a:lnTo>
                    <a:lnTo>
                      <a:pt x="9906" y="0"/>
                    </a:lnTo>
                    <a:lnTo>
                      <a:pt x="36460" y="13277"/>
                    </a:lnTo>
                    <a:lnTo>
                      <a:pt x="26553" y="18230"/>
                    </a:lnTo>
                    <a:close/>
                  </a:path>
                </a:pathLst>
              </a:custGeom>
              <a:solidFill>
                <a:srgbClr val="FEECE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47" name="Freeform: Shape 9565">
                <a:extLst>
                  <a:ext uri="{FF2B5EF4-FFF2-40B4-BE49-F238E27FC236}">
                    <a16:creationId xmlns:a16="http://schemas.microsoft.com/office/drawing/2014/main" id="{681D98AB-F7E0-B190-404D-91C0C9467005}"/>
                  </a:ext>
                </a:extLst>
              </p:cNvPr>
              <p:cNvSpPr/>
              <p:nvPr/>
            </p:nvSpPr>
            <p:spPr>
              <a:xfrm>
                <a:off x="6010546" y="7762246"/>
                <a:ext cx="33187" cy="135973"/>
              </a:xfrm>
              <a:custGeom>
                <a:avLst/>
                <a:gdLst>
                  <a:gd name="connsiteX0" fmla="*/ 9906 w 9906"/>
                  <a:gd name="connsiteY0" fmla="*/ 35565 h 40587"/>
                  <a:gd name="connsiteX1" fmla="*/ 0 w 9906"/>
                  <a:gd name="connsiteY1" fmla="*/ 40587 h 40587"/>
                  <a:gd name="connsiteX2" fmla="*/ 0 w 9906"/>
                  <a:gd name="connsiteY2" fmla="*/ 4953 h 40587"/>
                  <a:gd name="connsiteX3" fmla="*/ 9906 w 9906"/>
                  <a:gd name="connsiteY3" fmla="*/ 0 h 40587"/>
                  <a:gd name="connsiteX4" fmla="*/ 9906 w 9906"/>
                  <a:gd name="connsiteY4" fmla="*/ 35565 h 4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 h="40587">
                    <a:moveTo>
                      <a:pt x="9906" y="35565"/>
                    </a:moveTo>
                    <a:lnTo>
                      <a:pt x="0" y="40587"/>
                    </a:lnTo>
                    <a:lnTo>
                      <a:pt x="0" y="4953"/>
                    </a:lnTo>
                    <a:lnTo>
                      <a:pt x="9906" y="0"/>
                    </a:lnTo>
                    <a:lnTo>
                      <a:pt x="9906" y="35565"/>
                    </a:lnTo>
                    <a:close/>
                  </a:path>
                </a:pathLst>
              </a:custGeom>
              <a:solidFill>
                <a:srgbClr val="AB836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48" name="Freeform: Shape 9566">
                <a:extLst>
                  <a:ext uri="{FF2B5EF4-FFF2-40B4-BE49-F238E27FC236}">
                    <a16:creationId xmlns:a16="http://schemas.microsoft.com/office/drawing/2014/main" id="{F7E26070-55D4-AD7E-DD15-036DAC3B1AA3}"/>
                  </a:ext>
                </a:extLst>
              </p:cNvPr>
              <p:cNvSpPr/>
              <p:nvPr/>
            </p:nvSpPr>
            <p:spPr>
              <a:xfrm>
                <a:off x="5921586" y="7734363"/>
                <a:ext cx="88957" cy="163857"/>
              </a:xfrm>
              <a:custGeom>
                <a:avLst/>
                <a:gdLst>
                  <a:gd name="connsiteX0" fmla="*/ 26553 w 26553"/>
                  <a:gd name="connsiteY0" fmla="*/ 48911 h 48910"/>
                  <a:gd name="connsiteX1" fmla="*/ 0 w 26553"/>
                  <a:gd name="connsiteY1" fmla="*/ 35634 h 48910"/>
                  <a:gd name="connsiteX2" fmla="*/ 0 w 26553"/>
                  <a:gd name="connsiteY2" fmla="*/ 0 h 48910"/>
                  <a:gd name="connsiteX3" fmla="*/ 26553 w 26553"/>
                  <a:gd name="connsiteY3" fmla="*/ 13277 h 48910"/>
                  <a:gd name="connsiteX4" fmla="*/ 26553 w 26553"/>
                  <a:gd name="connsiteY4" fmla="*/ 48911 h 4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3" h="48910">
                    <a:moveTo>
                      <a:pt x="26553" y="48911"/>
                    </a:moveTo>
                    <a:lnTo>
                      <a:pt x="0" y="35634"/>
                    </a:lnTo>
                    <a:lnTo>
                      <a:pt x="0" y="0"/>
                    </a:lnTo>
                    <a:lnTo>
                      <a:pt x="26553" y="13277"/>
                    </a:lnTo>
                    <a:lnTo>
                      <a:pt x="26553" y="48911"/>
                    </a:lnTo>
                    <a:close/>
                  </a:path>
                </a:pathLst>
              </a:custGeom>
              <a:solidFill>
                <a:srgbClr val="E3AC8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49" name="Freeform: Shape 9567">
                <a:extLst>
                  <a:ext uri="{FF2B5EF4-FFF2-40B4-BE49-F238E27FC236}">
                    <a16:creationId xmlns:a16="http://schemas.microsoft.com/office/drawing/2014/main" id="{F8185596-2341-73B5-8D07-A03A9103E34B}"/>
                  </a:ext>
                </a:extLst>
              </p:cNvPr>
              <p:cNvSpPr/>
              <p:nvPr/>
            </p:nvSpPr>
            <p:spPr>
              <a:xfrm>
                <a:off x="5930343" y="7751184"/>
                <a:ext cx="70290" cy="89188"/>
              </a:xfrm>
              <a:custGeom>
                <a:avLst/>
                <a:gdLst>
                  <a:gd name="connsiteX0" fmla="*/ 20982 w 20981"/>
                  <a:gd name="connsiteY0" fmla="*/ 26622 h 26622"/>
                  <a:gd name="connsiteX1" fmla="*/ 0 w 20981"/>
                  <a:gd name="connsiteY1" fmla="*/ 16097 h 26622"/>
                  <a:gd name="connsiteX2" fmla="*/ 0 w 20981"/>
                  <a:gd name="connsiteY2" fmla="*/ 0 h 26622"/>
                  <a:gd name="connsiteX3" fmla="*/ 20982 w 20981"/>
                  <a:gd name="connsiteY3" fmla="*/ 10525 h 26622"/>
                  <a:gd name="connsiteX4" fmla="*/ 20982 w 20981"/>
                  <a:gd name="connsiteY4" fmla="*/ 26622 h 26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1" h="26622">
                    <a:moveTo>
                      <a:pt x="20982" y="26622"/>
                    </a:moveTo>
                    <a:lnTo>
                      <a:pt x="0" y="16097"/>
                    </a:lnTo>
                    <a:lnTo>
                      <a:pt x="0" y="0"/>
                    </a:lnTo>
                    <a:lnTo>
                      <a:pt x="20982" y="10525"/>
                    </a:lnTo>
                    <a:lnTo>
                      <a:pt x="20982" y="26622"/>
                    </a:lnTo>
                    <a:close/>
                  </a:path>
                </a:pathLst>
              </a:custGeom>
              <a:solidFill>
                <a:srgbClr val="AB836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50" name="Freeform: Shape 9568">
                <a:extLst>
                  <a:ext uri="{FF2B5EF4-FFF2-40B4-BE49-F238E27FC236}">
                    <a16:creationId xmlns:a16="http://schemas.microsoft.com/office/drawing/2014/main" id="{55931084-A9AA-40DA-F462-AD4ABE5DDF36}"/>
                  </a:ext>
                </a:extLst>
              </p:cNvPr>
              <p:cNvSpPr/>
              <p:nvPr/>
            </p:nvSpPr>
            <p:spPr>
              <a:xfrm>
                <a:off x="6052259" y="7768471"/>
                <a:ext cx="145652" cy="72826"/>
              </a:xfrm>
              <a:custGeom>
                <a:avLst/>
                <a:gdLst>
                  <a:gd name="connsiteX0" fmla="*/ 31644 w 43476"/>
                  <a:gd name="connsiteY0" fmla="*/ 21738 h 21738"/>
                  <a:gd name="connsiteX1" fmla="*/ 0 w 43476"/>
                  <a:gd name="connsiteY1" fmla="*/ 5916 h 21738"/>
                  <a:gd name="connsiteX2" fmla="*/ 11832 w 43476"/>
                  <a:gd name="connsiteY2" fmla="*/ 0 h 21738"/>
                  <a:gd name="connsiteX3" fmla="*/ 43476 w 43476"/>
                  <a:gd name="connsiteY3" fmla="*/ 15822 h 21738"/>
                  <a:gd name="connsiteX4" fmla="*/ 31644 w 43476"/>
                  <a:gd name="connsiteY4" fmla="*/ 21738 h 2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76" h="21738">
                    <a:moveTo>
                      <a:pt x="31644" y="21738"/>
                    </a:moveTo>
                    <a:lnTo>
                      <a:pt x="0" y="5916"/>
                    </a:lnTo>
                    <a:lnTo>
                      <a:pt x="11832" y="0"/>
                    </a:lnTo>
                    <a:lnTo>
                      <a:pt x="43476" y="15822"/>
                    </a:lnTo>
                    <a:lnTo>
                      <a:pt x="31644" y="21738"/>
                    </a:lnTo>
                    <a:close/>
                  </a:path>
                </a:pathLst>
              </a:custGeom>
              <a:solidFill>
                <a:srgbClr val="D4EDE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51" name="Freeform: Shape 9569">
                <a:extLst>
                  <a:ext uri="{FF2B5EF4-FFF2-40B4-BE49-F238E27FC236}">
                    <a16:creationId xmlns:a16="http://schemas.microsoft.com/office/drawing/2014/main" id="{87BCB868-6EFF-633E-B84E-CF35CA0433D3}"/>
                  </a:ext>
                </a:extLst>
              </p:cNvPr>
              <p:cNvSpPr/>
              <p:nvPr/>
            </p:nvSpPr>
            <p:spPr>
              <a:xfrm>
                <a:off x="6158272" y="7821708"/>
                <a:ext cx="39640" cy="161783"/>
              </a:xfrm>
              <a:custGeom>
                <a:avLst/>
                <a:gdLst>
                  <a:gd name="connsiteX0" fmla="*/ 11832 w 11832"/>
                  <a:gd name="connsiteY0" fmla="*/ 42376 h 48291"/>
                  <a:gd name="connsiteX1" fmla="*/ 0 w 11832"/>
                  <a:gd name="connsiteY1" fmla="*/ 48292 h 48291"/>
                  <a:gd name="connsiteX2" fmla="*/ 0 w 11832"/>
                  <a:gd name="connsiteY2" fmla="*/ 5916 h 48291"/>
                  <a:gd name="connsiteX3" fmla="*/ 11832 w 11832"/>
                  <a:gd name="connsiteY3" fmla="*/ 0 h 48291"/>
                  <a:gd name="connsiteX4" fmla="*/ 11832 w 11832"/>
                  <a:gd name="connsiteY4" fmla="*/ 42376 h 48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2" h="48291">
                    <a:moveTo>
                      <a:pt x="11832" y="42376"/>
                    </a:moveTo>
                    <a:lnTo>
                      <a:pt x="0" y="48292"/>
                    </a:lnTo>
                    <a:lnTo>
                      <a:pt x="0" y="5916"/>
                    </a:lnTo>
                    <a:lnTo>
                      <a:pt x="11832" y="0"/>
                    </a:lnTo>
                    <a:lnTo>
                      <a:pt x="11832" y="42376"/>
                    </a:lnTo>
                    <a:close/>
                  </a:path>
                </a:pathLst>
              </a:custGeom>
              <a:solidFill>
                <a:srgbClr val="64A1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52" name="Freeform: Shape 9570">
                <a:extLst>
                  <a:ext uri="{FF2B5EF4-FFF2-40B4-BE49-F238E27FC236}">
                    <a16:creationId xmlns:a16="http://schemas.microsoft.com/office/drawing/2014/main" id="{25FD9CF0-02F8-9780-1EBB-4261984FB98E}"/>
                  </a:ext>
                </a:extLst>
              </p:cNvPr>
              <p:cNvSpPr/>
              <p:nvPr/>
            </p:nvSpPr>
            <p:spPr>
              <a:xfrm>
                <a:off x="6052259" y="7788290"/>
                <a:ext cx="106013" cy="195201"/>
              </a:xfrm>
              <a:custGeom>
                <a:avLst/>
                <a:gdLst>
                  <a:gd name="connsiteX0" fmla="*/ 31644 w 31644"/>
                  <a:gd name="connsiteY0" fmla="*/ 58267 h 58266"/>
                  <a:gd name="connsiteX1" fmla="*/ 0 w 31644"/>
                  <a:gd name="connsiteY1" fmla="*/ 42444 h 58266"/>
                  <a:gd name="connsiteX2" fmla="*/ 0 w 31644"/>
                  <a:gd name="connsiteY2" fmla="*/ 0 h 58266"/>
                  <a:gd name="connsiteX3" fmla="*/ 31644 w 31644"/>
                  <a:gd name="connsiteY3" fmla="*/ 15891 h 58266"/>
                  <a:gd name="connsiteX4" fmla="*/ 31644 w 31644"/>
                  <a:gd name="connsiteY4" fmla="*/ 58267 h 5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44" h="58266">
                    <a:moveTo>
                      <a:pt x="31644" y="58267"/>
                    </a:moveTo>
                    <a:lnTo>
                      <a:pt x="0" y="42444"/>
                    </a:lnTo>
                    <a:lnTo>
                      <a:pt x="0" y="0"/>
                    </a:lnTo>
                    <a:lnTo>
                      <a:pt x="31644" y="15891"/>
                    </a:lnTo>
                    <a:lnTo>
                      <a:pt x="31644" y="58267"/>
                    </a:lnTo>
                    <a:close/>
                  </a:path>
                </a:pathLst>
              </a:custGeom>
              <a:solidFill>
                <a:srgbClr val="79C1C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53" name="Freeform: Shape 9571">
                <a:extLst>
                  <a:ext uri="{FF2B5EF4-FFF2-40B4-BE49-F238E27FC236}">
                    <a16:creationId xmlns:a16="http://schemas.microsoft.com/office/drawing/2014/main" id="{5AF94DFE-98DE-A856-1646-9DE0CDB21D80}"/>
                  </a:ext>
                </a:extLst>
              </p:cNvPr>
              <p:cNvSpPr/>
              <p:nvPr/>
            </p:nvSpPr>
            <p:spPr>
              <a:xfrm>
                <a:off x="6062631" y="7808341"/>
                <a:ext cx="83888" cy="106240"/>
              </a:xfrm>
              <a:custGeom>
                <a:avLst/>
                <a:gdLst>
                  <a:gd name="connsiteX0" fmla="*/ 25040 w 25040"/>
                  <a:gd name="connsiteY0" fmla="*/ 31713 h 31712"/>
                  <a:gd name="connsiteX1" fmla="*/ 0 w 25040"/>
                  <a:gd name="connsiteY1" fmla="*/ 19262 h 31712"/>
                  <a:gd name="connsiteX2" fmla="*/ 0 w 25040"/>
                  <a:gd name="connsiteY2" fmla="*/ 0 h 31712"/>
                  <a:gd name="connsiteX3" fmla="*/ 25040 w 25040"/>
                  <a:gd name="connsiteY3" fmla="*/ 12520 h 31712"/>
                  <a:gd name="connsiteX4" fmla="*/ 25040 w 25040"/>
                  <a:gd name="connsiteY4" fmla="*/ 31713 h 31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0" h="31712">
                    <a:moveTo>
                      <a:pt x="25040" y="31713"/>
                    </a:moveTo>
                    <a:lnTo>
                      <a:pt x="0" y="19262"/>
                    </a:lnTo>
                    <a:lnTo>
                      <a:pt x="0" y="0"/>
                    </a:lnTo>
                    <a:lnTo>
                      <a:pt x="25040" y="12520"/>
                    </a:lnTo>
                    <a:lnTo>
                      <a:pt x="25040" y="31713"/>
                    </a:lnTo>
                    <a:close/>
                  </a:path>
                </a:pathLst>
              </a:custGeom>
              <a:solidFill>
                <a:srgbClr val="64A1A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54" name="Freeform: Shape 9572">
                <a:extLst>
                  <a:ext uri="{FF2B5EF4-FFF2-40B4-BE49-F238E27FC236}">
                    <a16:creationId xmlns:a16="http://schemas.microsoft.com/office/drawing/2014/main" id="{129F4222-69DD-5580-E71B-095E2F351AD6}"/>
                  </a:ext>
                </a:extLst>
              </p:cNvPr>
              <p:cNvSpPr/>
              <p:nvPr/>
            </p:nvSpPr>
            <p:spPr>
              <a:xfrm>
                <a:off x="6208283" y="7980151"/>
                <a:ext cx="117534" cy="58765"/>
              </a:xfrm>
              <a:custGeom>
                <a:avLst/>
                <a:gdLst>
                  <a:gd name="connsiteX0" fmla="*/ 29924 w 35083"/>
                  <a:gd name="connsiteY0" fmla="*/ 2580 h 17541"/>
                  <a:gd name="connsiteX1" fmla="*/ 29924 w 35083"/>
                  <a:gd name="connsiteY1" fmla="*/ 14962 h 17541"/>
                  <a:gd name="connsiteX2" fmla="*/ 5159 w 35083"/>
                  <a:gd name="connsiteY2" fmla="*/ 14962 h 17541"/>
                  <a:gd name="connsiteX3" fmla="*/ 5159 w 35083"/>
                  <a:gd name="connsiteY3" fmla="*/ 2580 h 17541"/>
                  <a:gd name="connsiteX4" fmla="*/ 29924 w 35083"/>
                  <a:gd name="connsiteY4" fmla="*/ 2580 h 1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83" h="17541">
                    <a:moveTo>
                      <a:pt x="29924" y="2580"/>
                    </a:moveTo>
                    <a:cubicBezTo>
                      <a:pt x="36804" y="6019"/>
                      <a:pt x="36804" y="11523"/>
                      <a:pt x="29924" y="14962"/>
                    </a:cubicBezTo>
                    <a:cubicBezTo>
                      <a:pt x="23045" y="18402"/>
                      <a:pt x="11970" y="18402"/>
                      <a:pt x="5159" y="14962"/>
                    </a:cubicBezTo>
                    <a:cubicBezTo>
                      <a:pt x="-1720" y="11523"/>
                      <a:pt x="-1720" y="6019"/>
                      <a:pt x="5159" y="2580"/>
                    </a:cubicBezTo>
                    <a:cubicBezTo>
                      <a:pt x="12039" y="-860"/>
                      <a:pt x="23114" y="-860"/>
                      <a:pt x="29924" y="2580"/>
                    </a:cubicBezTo>
                    <a:close/>
                  </a:path>
                </a:pathLst>
              </a:custGeom>
              <a:solidFill>
                <a:srgbClr val="010101">
                  <a:alpha val="10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55" name="Freeform: Shape 9573">
                <a:extLst>
                  <a:ext uri="{FF2B5EF4-FFF2-40B4-BE49-F238E27FC236}">
                    <a16:creationId xmlns:a16="http://schemas.microsoft.com/office/drawing/2014/main" id="{A30E9A14-199C-4D6F-D949-954B55A0CE0E}"/>
                  </a:ext>
                </a:extLst>
              </p:cNvPr>
              <p:cNvSpPr/>
              <p:nvPr/>
            </p:nvSpPr>
            <p:spPr>
              <a:xfrm>
                <a:off x="6212662" y="7978191"/>
                <a:ext cx="115923" cy="31341"/>
              </a:xfrm>
              <a:custGeom>
                <a:avLst/>
                <a:gdLst>
                  <a:gd name="connsiteX0" fmla="*/ 0 w 34602"/>
                  <a:gd name="connsiteY0" fmla="*/ 0 h 9355"/>
                  <a:gd name="connsiteX1" fmla="*/ 3646 w 34602"/>
                  <a:gd name="connsiteY1" fmla="*/ 9356 h 9355"/>
                  <a:gd name="connsiteX2" fmla="*/ 31300 w 34602"/>
                  <a:gd name="connsiteY2" fmla="*/ 9356 h 9355"/>
                  <a:gd name="connsiteX3" fmla="*/ 34602 w 34602"/>
                  <a:gd name="connsiteY3" fmla="*/ 1032 h 9355"/>
                  <a:gd name="connsiteX4" fmla="*/ 0 w 34602"/>
                  <a:gd name="connsiteY4" fmla="*/ 0 h 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2" h="9355">
                    <a:moveTo>
                      <a:pt x="0" y="0"/>
                    </a:moveTo>
                    <a:lnTo>
                      <a:pt x="3646" y="9356"/>
                    </a:lnTo>
                    <a:lnTo>
                      <a:pt x="31300" y="9356"/>
                    </a:lnTo>
                    <a:lnTo>
                      <a:pt x="34602" y="1032"/>
                    </a:lnTo>
                    <a:lnTo>
                      <a:pt x="0" y="0"/>
                    </a:lnTo>
                    <a:close/>
                  </a:path>
                </a:pathLst>
              </a:custGeom>
              <a:solidFill>
                <a:srgbClr val="BBB6B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56" name="Freeform: Shape 9574">
                <a:extLst>
                  <a:ext uri="{FF2B5EF4-FFF2-40B4-BE49-F238E27FC236}">
                    <a16:creationId xmlns:a16="http://schemas.microsoft.com/office/drawing/2014/main" id="{6450D9CD-763E-90F6-F5C6-039C54424969}"/>
                  </a:ext>
                </a:extLst>
              </p:cNvPr>
              <p:cNvSpPr/>
              <p:nvPr/>
            </p:nvSpPr>
            <p:spPr>
              <a:xfrm>
                <a:off x="6243487" y="7924206"/>
                <a:ext cx="55194" cy="27539"/>
              </a:xfrm>
              <a:custGeom>
                <a:avLst/>
                <a:gdLst>
                  <a:gd name="connsiteX0" fmla="*/ 14051 w 16475"/>
                  <a:gd name="connsiteY0" fmla="*/ 1187 h 8220"/>
                  <a:gd name="connsiteX1" fmla="*/ 14051 w 16475"/>
                  <a:gd name="connsiteY1" fmla="*/ 7034 h 8220"/>
                  <a:gd name="connsiteX2" fmla="*/ 2425 w 16475"/>
                  <a:gd name="connsiteY2" fmla="*/ 7034 h 8220"/>
                  <a:gd name="connsiteX3" fmla="*/ 2425 w 16475"/>
                  <a:gd name="connsiteY3" fmla="*/ 1187 h 8220"/>
                  <a:gd name="connsiteX4" fmla="*/ 14051 w 16475"/>
                  <a:gd name="connsiteY4" fmla="*/ 1187 h 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5" h="8220">
                    <a:moveTo>
                      <a:pt x="14051" y="1187"/>
                    </a:moveTo>
                    <a:cubicBezTo>
                      <a:pt x="17284" y="2769"/>
                      <a:pt x="17284" y="5383"/>
                      <a:pt x="14051" y="7034"/>
                    </a:cubicBezTo>
                    <a:cubicBezTo>
                      <a:pt x="10818" y="8616"/>
                      <a:pt x="5658" y="8616"/>
                      <a:pt x="2425" y="7034"/>
                    </a:cubicBezTo>
                    <a:cubicBezTo>
                      <a:pt x="-808" y="5452"/>
                      <a:pt x="-808" y="2838"/>
                      <a:pt x="2425" y="1187"/>
                    </a:cubicBezTo>
                    <a:cubicBezTo>
                      <a:pt x="5658" y="-396"/>
                      <a:pt x="10818" y="-396"/>
                      <a:pt x="14051" y="1187"/>
                    </a:cubicBezTo>
                    <a:close/>
                  </a:path>
                </a:pathLst>
              </a:custGeom>
              <a:solidFill>
                <a:srgbClr val="CCC7C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57" name="Freeform: Shape 9575">
                <a:extLst>
                  <a:ext uri="{FF2B5EF4-FFF2-40B4-BE49-F238E27FC236}">
                    <a16:creationId xmlns:a16="http://schemas.microsoft.com/office/drawing/2014/main" id="{571B0E75-E61E-2F37-622C-E8B1A6C8D64A}"/>
                  </a:ext>
                </a:extLst>
              </p:cNvPr>
              <p:cNvSpPr/>
              <p:nvPr/>
            </p:nvSpPr>
            <p:spPr>
              <a:xfrm>
                <a:off x="6224183" y="7981648"/>
                <a:ext cx="94029" cy="47013"/>
              </a:xfrm>
              <a:custGeom>
                <a:avLst/>
                <a:gdLst>
                  <a:gd name="connsiteX0" fmla="*/ 28067 w 28067"/>
                  <a:gd name="connsiteY0" fmla="*/ 7017 h 14033"/>
                  <a:gd name="connsiteX1" fmla="*/ 14033 w 28067"/>
                  <a:gd name="connsiteY1" fmla="*/ 14034 h 14033"/>
                  <a:gd name="connsiteX2" fmla="*/ 0 w 28067"/>
                  <a:gd name="connsiteY2" fmla="*/ 7017 h 14033"/>
                  <a:gd name="connsiteX3" fmla="*/ 14033 w 28067"/>
                  <a:gd name="connsiteY3" fmla="*/ 0 h 14033"/>
                  <a:gd name="connsiteX4" fmla="*/ 28067 w 28067"/>
                  <a:gd name="connsiteY4" fmla="*/ 7017 h 1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67" h="14033">
                    <a:moveTo>
                      <a:pt x="28067" y="7017"/>
                    </a:moveTo>
                    <a:cubicBezTo>
                      <a:pt x="28067" y="10892"/>
                      <a:pt x="21784" y="14034"/>
                      <a:pt x="14033" y="14034"/>
                    </a:cubicBezTo>
                    <a:cubicBezTo>
                      <a:pt x="6283" y="14034"/>
                      <a:pt x="0" y="10892"/>
                      <a:pt x="0" y="7017"/>
                    </a:cubicBezTo>
                    <a:cubicBezTo>
                      <a:pt x="0" y="3142"/>
                      <a:pt x="6283" y="0"/>
                      <a:pt x="14033" y="0"/>
                    </a:cubicBezTo>
                    <a:cubicBezTo>
                      <a:pt x="21784" y="0"/>
                      <a:pt x="28067" y="3142"/>
                      <a:pt x="28067" y="7017"/>
                    </a:cubicBezTo>
                    <a:close/>
                  </a:path>
                </a:pathLst>
              </a:custGeom>
              <a:solidFill>
                <a:srgbClr val="BBB6B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58" name="Freeform: Shape 9576">
                <a:extLst>
                  <a:ext uri="{FF2B5EF4-FFF2-40B4-BE49-F238E27FC236}">
                    <a16:creationId xmlns:a16="http://schemas.microsoft.com/office/drawing/2014/main" id="{47D22FC4-F32D-91B2-AC30-59E016FF9324}"/>
                  </a:ext>
                </a:extLst>
              </p:cNvPr>
              <p:cNvSpPr/>
              <p:nvPr/>
            </p:nvSpPr>
            <p:spPr>
              <a:xfrm>
                <a:off x="6212159" y="7912280"/>
                <a:ext cx="117778" cy="92529"/>
              </a:xfrm>
              <a:custGeom>
                <a:avLst/>
                <a:gdLst>
                  <a:gd name="connsiteX0" fmla="*/ 32344 w 35156"/>
                  <a:gd name="connsiteY0" fmla="*/ 14034 h 27619"/>
                  <a:gd name="connsiteX1" fmla="*/ 32344 w 35156"/>
                  <a:gd name="connsiteY1" fmla="*/ 14034 h 27619"/>
                  <a:gd name="connsiteX2" fmla="*/ 32344 w 35156"/>
                  <a:gd name="connsiteY2" fmla="*/ 14034 h 27619"/>
                  <a:gd name="connsiteX3" fmla="*/ 30762 w 35156"/>
                  <a:gd name="connsiteY3" fmla="*/ 13002 h 27619"/>
                  <a:gd name="connsiteX4" fmla="*/ 25809 w 35156"/>
                  <a:gd name="connsiteY4" fmla="*/ 7705 h 27619"/>
                  <a:gd name="connsiteX5" fmla="*/ 29111 w 35156"/>
                  <a:gd name="connsiteY5" fmla="*/ 413 h 27619"/>
                  <a:gd name="connsiteX6" fmla="*/ 5859 w 35156"/>
                  <a:gd name="connsiteY6" fmla="*/ 0 h 27619"/>
                  <a:gd name="connsiteX7" fmla="*/ 9368 w 35156"/>
                  <a:gd name="connsiteY7" fmla="*/ 7705 h 27619"/>
                  <a:gd name="connsiteX8" fmla="*/ 4277 w 35156"/>
                  <a:gd name="connsiteY8" fmla="*/ 13139 h 27619"/>
                  <a:gd name="connsiteX9" fmla="*/ 3451 w 35156"/>
                  <a:gd name="connsiteY9" fmla="*/ 13621 h 27619"/>
                  <a:gd name="connsiteX10" fmla="*/ 3245 w 35156"/>
                  <a:gd name="connsiteY10" fmla="*/ 13758 h 27619"/>
                  <a:gd name="connsiteX11" fmla="*/ 3245 w 35156"/>
                  <a:gd name="connsiteY11" fmla="*/ 13758 h 27619"/>
                  <a:gd name="connsiteX12" fmla="*/ 5171 w 35156"/>
                  <a:gd name="connsiteY12" fmla="*/ 25040 h 27619"/>
                  <a:gd name="connsiteX13" fmla="*/ 30005 w 35156"/>
                  <a:gd name="connsiteY13" fmla="*/ 25040 h 27619"/>
                  <a:gd name="connsiteX14" fmla="*/ 32344 w 35156"/>
                  <a:gd name="connsiteY14" fmla="*/ 14034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56" h="27619">
                    <a:moveTo>
                      <a:pt x="32344" y="14034"/>
                    </a:moveTo>
                    <a:lnTo>
                      <a:pt x="32344" y="14034"/>
                    </a:lnTo>
                    <a:lnTo>
                      <a:pt x="32344" y="14034"/>
                    </a:lnTo>
                    <a:cubicBezTo>
                      <a:pt x="31862" y="13690"/>
                      <a:pt x="31381" y="13346"/>
                      <a:pt x="30762" y="13002"/>
                    </a:cubicBezTo>
                    <a:cubicBezTo>
                      <a:pt x="28836" y="11695"/>
                      <a:pt x="25809" y="9356"/>
                      <a:pt x="25809" y="7705"/>
                    </a:cubicBezTo>
                    <a:cubicBezTo>
                      <a:pt x="25809" y="5297"/>
                      <a:pt x="29111" y="413"/>
                      <a:pt x="29111" y="413"/>
                    </a:cubicBezTo>
                    <a:lnTo>
                      <a:pt x="5859" y="0"/>
                    </a:lnTo>
                    <a:cubicBezTo>
                      <a:pt x="5859" y="0"/>
                      <a:pt x="9299" y="5297"/>
                      <a:pt x="9368" y="7705"/>
                    </a:cubicBezTo>
                    <a:cubicBezTo>
                      <a:pt x="9368" y="9493"/>
                      <a:pt x="5997" y="11970"/>
                      <a:pt x="4277" y="13139"/>
                    </a:cubicBezTo>
                    <a:cubicBezTo>
                      <a:pt x="4002" y="13277"/>
                      <a:pt x="3727" y="13483"/>
                      <a:pt x="3451" y="13621"/>
                    </a:cubicBezTo>
                    <a:cubicBezTo>
                      <a:pt x="3314" y="13690"/>
                      <a:pt x="3245" y="13758"/>
                      <a:pt x="3245" y="13758"/>
                    </a:cubicBezTo>
                    <a:lnTo>
                      <a:pt x="3245" y="13758"/>
                    </a:lnTo>
                    <a:cubicBezTo>
                      <a:pt x="-1639" y="17198"/>
                      <a:pt x="-1020" y="21945"/>
                      <a:pt x="5171" y="25040"/>
                    </a:cubicBezTo>
                    <a:cubicBezTo>
                      <a:pt x="12050" y="28480"/>
                      <a:pt x="23126" y="28480"/>
                      <a:pt x="30005" y="25040"/>
                    </a:cubicBezTo>
                    <a:cubicBezTo>
                      <a:pt x="35990" y="22082"/>
                      <a:pt x="36747" y="17473"/>
                      <a:pt x="32344" y="14034"/>
                    </a:cubicBezTo>
                    <a:close/>
                  </a:path>
                </a:pathLst>
              </a:custGeom>
              <a:solidFill>
                <a:srgbClr val="E6E2D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59" name="Freeform: Shape 9577">
                <a:extLst>
                  <a:ext uri="{FF2B5EF4-FFF2-40B4-BE49-F238E27FC236}">
                    <a16:creationId xmlns:a16="http://schemas.microsoft.com/office/drawing/2014/main" id="{B970BA56-DD07-978A-F4C3-EE90B07AEEF0}"/>
                  </a:ext>
                </a:extLst>
              </p:cNvPr>
              <p:cNvSpPr/>
              <p:nvPr/>
            </p:nvSpPr>
            <p:spPr>
              <a:xfrm>
                <a:off x="6231097" y="7887964"/>
                <a:ext cx="80199" cy="40098"/>
              </a:xfrm>
              <a:custGeom>
                <a:avLst/>
                <a:gdLst>
                  <a:gd name="connsiteX0" fmla="*/ 20431 w 23939"/>
                  <a:gd name="connsiteY0" fmla="*/ 1754 h 11969"/>
                  <a:gd name="connsiteX1" fmla="*/ 20431 w 23939"/>
                  <a:gd name="connsiteY1" fmla="*/ 10216 h 11969"/>
                  <a:gd name="connsiteX2" fmla="*/ 3508 w 23939"/>
                  <a:gd name="connsiteY2" fmla="*/ 10216 h 11969"/>
                  <a:gd name="connsiteX3" fmla="*/ 3508 w 23939"/>
                  <a:gd name="connsiteY3" fmla="*/ 1754 h 11969"/>
                  <a:gd name="connsiteX4" fmla="*/ 20431 w 23939"/>
                  <a:gd name="connsiteY4" fmla="*/ 1754 h 1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9" h="11969">
                    <a:moveTo>
                      <a:pt x="20431" y="1754"/>
                    </a:moveTo>
                    <a:cubicBezTo>
                      <a:pt x="25109" y="4093"/>
                      <a:pt x="25109" y="7877"/>
                      <a:pt x="20431" y="10216"/>
                    </a:cubicBezTo>
                    <a:cubicBezTo>
                      <a:pt x="15753" y="12554"/>
                      <a:pt x="8186" y="12554"/>
                      <a:pt x="3508" y="10216"/>
                    </a:cubicBezTo>
                    <a:cubicBezTo>
                      <a:pt x="-1169" y="7877"/>
                      <a:pt x="-1169" y="4093"/>
                      <a:pt x="3508" y="1754"/>
                    </a:cubicBezTo>
                    <a:cubicBezTo>
                      <a:pt x="8186" y="-585"/>
                      <a:pt x="15753" y="-585"/>
                      <a:pt x="20431" y="1754"/>
                    </a:cubicBezTo>
                    <a:close/>
                  </a:path>
                </a:pathLst>
              </a:custGeom>
              <a:solidFill>
                <a:srgbClr val="FFFBF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60" name="Freeform: Shape 9578">
                <a:extLst>
                  <a:ext uri="{FF2B5EF4-FFF2-40B4-BE49-F238E27FC236}">
                    <a16:creationId xmlns:a16="http://schemas.microsoft.com/office/drawing/2014/main" id="{EBAAD980-E595-EB83-7F90-FDA116077C13}"/>
                  </a:ext>
                </a:extLst>
              </p:cNvPr>
              <p:cNvSpPr/>
              <p:nvPr/>
            </p:nvSpPr>
            <p:spPr>
              <a:xfrm>
                <a:off x="6236746" y="7890902"/>
                <a:ext cx="68675" cy="34222"/>
              </a:xfrm>
              <a:custGeom>
                <a:avLst/>
                <a:gdLst>
                  <a:gd name="connsiteX0" fmla="*/ 17508 w 20499"/>
                  <a:gd name="connsiteY0" fmla="*/ 1496 h 10215"/>
                  <a:gd name="connsiteX1" fmla="*/ 17508 w 20499"/>
                  <a:gd name="connsiteY1" fmla="*/ 8719 h 10215"/>
                  <a:gd name="connsiteX2" fmla="*/ 2992 w 20499"/>
                  <a:gd name="connsiteY2" fmla="*/ 8719 h 10215"/>
                  <a:gd name="connsiteX3" fmla="*/ 2992 w 20499"/>
                  <a:gd name="connsiteY3" fmla="*/ 1496 h 10215"/>
                  <a:gd name="connsiteX4" fmla="*/ 17508 w 20499"/>
                  <a:gd name="connsiteY4" fmla="*/ 1496 h 10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9" h="10215">
                    <a:moveTo>
                      <a:pt x="17508" y="1496"/>
                    </a:moveTo>
                    <a:cubicBezTo>
                      <a:pt x="21497" y="3491"/>
                      <a:pt x="21497" y="6724"/>
                      <a:pt x="17508" y="8719"/>
                    </a:cubicBezTo>
                    <a:cubicBezTo>
                      <a:pt x="13517" y="10714"/>
                      <a:pt x="7051" y="10714"/>
                      <a:pt x="2992" y="8719"/>
                    </a:cubicBezTo>
                    <a:cubicBezTo>
                      <a:pt x="-997" y="6724"/>
                      <a:pt x="-997" y="3491"/>
                      <a:pt x="2992" y="1496"/>
                    </a:cubicBezTo>
                    <a:cubicBezTo>
                      <a:pt x="6982" y="-499"/>
                      <a:pt x="13449" y="-499"/>
                      <a:pt x="17508" y="1496"/>
                    </a:cubicBezTo>
                    <a:close/>
                  </a:path>
                </a:pathLst>
              </a:custGeom>
              <a:solidFill>
                <a:srgbClr val="AEABA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61" name="Freeform: Shape 9552">
                <a:extLst>
                  <a:ext uri="{FF2B5EF4-FFF2-40B4-BE49-F238E27FC236}">
                    <a16:creationId xmlns:a16="http://schemas.microsoft.com/office/drawing/2014/main" id="{C73EDB1E-83B0-E6E5-0CFA-51B1788CBCE6}"/>
                  </a:ext>
                </a:extLst>
              </p:cNvPr>
              <p:cNvSpPr/>
              <p:nvPr/>
            </p:nvSpPr>
            <p:spPr>
              <a:xfrm>
                <a:off x="6326548" y="7884980"/>
                <a:ext cx="150952" cy="75590"/>
              </a:xfrm>
              <a:custGeom>
                <a:avLst/>
                <a:gdLst>
                  <a:gd name="connsiteX0" fmla="*/ 32745 w 45058"/>
                  <a:gd name="connsiteY0" fmla="*/ 22564 h 22563"/>
                  <a:gd name="connsiteX1" fmla="*/ 0 w 45058"/>
                  <a:gd name="connsiteY1" fmla="*/ 6191 h 22563"/>
                  <a:gd name="connsiteX2" fmla="*/ 12245 w 45058"/>
                  <a:gd name="connsiteY2" fmla="*/ 0 h 22563"/>
                  <a:gd name="connsiteX3" fmla="*/ 45059 w 45058"/>
                  <a:gd name="connsiteY3" fmla="*/ 16441 h 22563"/>
                  <a:gd name="connsiteX4" fmla="*/ 32745 w 45058"/>
                  <a:gd name="connsiteY4" fmla="*/ 22564 h 2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8" h="22563">
                    <a:moveTo>
                      <a:pt x="32745" y="22564"/>
                    </a:moveTo>
                    <a:lnTo>
                      <a:pt x="0" y="6191"/>
                    </a:lnTo>
                    <a:lnTo>
                      <a:pt x="12245" y="0"/>
                    </a:lnTo>
                    <a:lnTo>
                      <a:pt x="45059" y="16441"/>
                    </a:lnTo>
                    <a:lnTo>
                      <a:pt x="32745" y="22564"/>
                    </a:lnTo>
                    <a:close/>
                  </a:path>
                </a:pathLst>
              </a:custGeom>
              <a:solidFill>
                <a:srgbClr val="FDE1E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62" name="Freeform: Shape 9553">
                <a:extLst>
                  <a:ext uri="{FF2B5EF4-FFF2-40B4-BE49-F238E27FC236}">
                    <a16:creationId xmlns:a16="http://schemas.microsoft.com/office/drawing/2014/main" id="{8623364A-D244-CD61-83D9-2BEFCC0DC965}"/>
                  </a:ext>
                </a:extLst>
              </p:cNvPr>
              <p:cNvSpPr/>
              <p:nvPr/>
            </p:nvSpPr>
            <p:spPr>
              <a:xfrm>
                <a:off x="6436250" y="7940060"/>
                <a:ext cx="41250" cy="168008"/>
              </a:xfrm>
              <a:custGeom>
                <a:avLst/>
                <a:gdLst>
                  <a:gd name="connsiteX0" fmla="*/ 12314 w 12313"/>
                  <a:gd name="connsiteY0" fmla="*/ 43958 h 50149"/>
                  <a:gd name="connsiteX1" fmla="*/ 0 w 12313"/>
                  <a:gd name="connsiteY1" fmla="*/ 50149 h 50149"/>
                  <a:gd name="connsiteX2" fmla="*/ 0 w 12313"/>
                  <a:gd name="connsiteY2" fmla="*/ 6191 h 50149"/>
                  <a:gd name="connsiteX3" fmla="*/ 12314 w 12313"/>
                  <a:gd name="connsiteY3" fmla="*/ 0 h 50149"/>
                  <a:gd name="connsiteX4" fmla="*/ 12314 w 12313"/>
                  <a:gd name="connsiteY4" fmla="*/ 43958 h 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3" h="50149">
                    <a:moveTo>
                      <a:pt x="12314" y="43958"/>
                    </a:moveTo>
                    <a:lnTo>
                      <a:pt x="0" y="50149"/>
                    </a:lnTo>
                    <a:lnTo>
                      <a:pt x="0" y="6191"/>
                    </a:lnTo>
                    <a:lnTo>
                      <a:pt x="12314" y="0"/>
                    </a:lnTo>
                    <a:lnTo>
                      <a:pt x="12314" y="43958"/>
                    </a:lnTo>
                    <a:close/>
                  </a:path>
                </a:pathLst>
              </a:custGeom>
              <a:solidFill>
                <a:srgbClr val="AB6F6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63" name="Freeform: Shape 9554">
                <a:extLst>
                  <a:ext uri="{FF2B5EF4-FFF2-40B4-BE49-F238E27FC236}">
                    <a16:creationId xmlns:a16="http://schemas.microsoft.com/office/drawing/2014/main" id="{9DC7892F-51A5-1856-6032-4ED56151BDEB}"/>
                  </a:ext>
                </a:extLst>
              </p:cNvPr>
              <p:cNvSpPr/>
              <p:nvPr/>
            </p:nvSpPr>
            <p:spPr>
              <a:xfrm>
                <a:off x="6326548" y="7905721"/>
                <a:ext cx="109698" cy="202347"/>
              </a:xfrm>
              <a:custGeom>
                <a:avLst/>
                <a:gdLst>
                  <a:gd name="connsiteX0" fmla="*/ 32745 w 32744"/>
                  <a:gd name="connsiteY0" fmla="*/ 60399 h 60399"/>
                  <a:gd name="connsiteX1" fmla="*/ 0 w 32744"/>
                  <a:gd name="connsiteY1" fmla="*/ 43958 h 60399"/>
                  <a:gd name="connsiteX2" fmla="*/ 0 w 32744"/>
                  <a:gd name="connsiteY2" fmla="*/ 0 h 60399"/>
                  <a:gd name="connsiteX3" fmla="*/ 32745 w 32744"/>
                  <a:gd name="connsiteY3" fmla="*/ 16441 h 60399"/>
                  <a:gd name="connsiteX4" fmla="*/ 32745 w 32744"/>
                  <a:gd name="connsiteY4" fmla="*/ 60399 h 60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4" h="60399">
                    <a:moveTo>
                      <a:pt x="32745" y="60399"/>
                    </a:moveTo>
                    <a:lnTo>
                      <a:pt x="0" y="43958"/>
                    </a:lnTo>
                    <a:lnTo>
                      <a:pt x="0" y="0"/>
                    </a:lnTo>
                    <a:lnTo>
                      <a:pt x="32745" y="16441"/>
                    </a:lnTo>
                    <a:lnTo>
                      <a:pt x="32745" y="60399"/>
                    </a:lnTo>
                    <a:close/>
                  </a:path>
                </a:pathLst>
              </a:custGeom>
              <a:solidFill>
                <a:srgbClr val="E4948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64" name="Freeform: Shape 9555">
                <a:extLst>
                  <a:ext uri="{FF2B5EF4-FFF2-40B4-BE49-F238E27FC236}">
                    <a16:creationId xmlns:a16="http://schemas.microsoft.com/office/drawing/2014/main" id="{BB75198D-BE14-3034-7669-FDFC6A884939}"/>
                  </a:ext>
                </a:extLst>
              </p:cNvPr>
              <p:cNvSpPr/>
              <p:nvPr/>
            </p:nvSpPr>
            <p:spPr>
              <a:xfrm>
                <a:off x="6337380" y="7926462"/>
                <a:ext cx="86883" cy="110160"/>
              </a:xfrm>
              <a:custGeom>
                <a:avLst/>
                <a:gdLst>
                  <a:gd name="connsiteX0" fmla="*/ 25935 w 25934"/>
                  <a:gd name="connsiteY0" fmla="*/ 32882 h 32882"/>
                  <a:gd name="connsiteX1" fmla="*/ 0 w 25934"/>
                  <a:gd name="connsiteY1" fmla="*/ 19950 h 32882"/>
                  <a:gd name="connsiteX2" fmla="*/ 0 w 25934"/>
                  <a:gd name="connsiteY2" fmla="*/ 0 h 32882"/>
                  <a:gd name="connsiteX3" fmla="*/ 25935 w 25934"/>
                  <a:gd name="connsiteY3" fmla="*/ 13002 h 32882"/>
                  <a:gd name="connsiteX4" fmla="*/ 25935 w 25934"/>
                  <a:gd name="connsiteY4" fmla="*/ 32882 h 3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4" h="32882">
                    <a:moveTo>
                      <a:pt x="25935" y="32882"/>
                    </a:moveTo>
                    <a:lnTo>
                      <a:pt x="0" y="19950"/>
                    </a:lnTo>
                    <a:lnTo>
                      <a:pt x="0" y="0"/>
                    </a:lnTo>
                    <a:lnTo>
                      <a:pt x="25935" y="13002"/>
                    </a:lnTo>
                    <a:lnTo>
                      <a:pt x="25935" y="32882"/>
                    </a:lnTo>
                    <a:close/>
                  </a:path>
                </a:pathLst>
              </a:custGeom>
              <a:solidFill>
                <a:srgbClr val="AB6F6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465" name="Group 1464">
            <a:extLst>
              <a:ext uri="{FF2B5EF4-FFF2-40B4-BE49-F238E27FC236}">
                <a16:creationId xmlns:a16="http://schemas.microsoft.com/office/drawing/2014/main" id="{4C4834F1-2059-7DEF-CDE9-304720EDBFDA}"/>
              </a:ext>
            </a:extLst>
          </p:cNvPr>
          <p:cNvGrpSpPr/>
          <p:nvPr/>
        </p:nvGrpSpPr>
        <p:grpSpPr>
          <a:xfrm>
            <a:off x="7914259" y="4173727"/>
            <a:ext cx="3601550" cy="810501"/>
            <a:chOff x="7065834" y="4781405"/>
            <a:chExt cx="3601550" cy="810501"/>
          </a:xfrm>
        </p:grpSpPr>
        <p:sp>
          <p:nvSpPr>
            <p:cNvPr id="1466" name="Rectangle 1465">
              <a:extLst>
                <a:ext uri="{FF2B5EF4-FFF2-40B4-BE49-F238E27FC236}">
                  <a16:creationId xmlns:a16="http://schemas.microsoft.com/office/drawing/2014/main" id="{3865EE84-F6C6-5A03-7417-298D70DF3729}"/>
                </a:ext>
              </a:extLst>
            </p:cNvPr>
            <p:cNvSpPr>
              <a:spLocks/>
            </p:cNvSpPr>
            <p:nvPr/>
          </p:nvSpPr>
          <p:spPr>
            <a:xfrm>
              <a:off x="7065834" y="4781405"/>
              <a:ext cx="3267234" cy="337352"/>
            </a:xfrm>
            <a:prstGeom prst="rect">
              <a:avLst/>
            </a:prstGeom>
            <a:noFill/>
            <a:ln>
              <a:noFill/>
            </a:ln>
            <a:scene3d>
              <a:camera prst="isometricTopU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200" b="0" i="0" u="none" strike="noStrike" kern="0" cap="none" spc="0" normalizeH="0" baseline="0" noProof="0">
                  <a:ln>
                    <a:noFill/>
                  </a:ln>
                  <a:solidFill>
                    <a:srgbClr val="2D4464"/>
                  </a:solidFill>
                  <a:effectLst/>
                  <a:uLnTx/>
                  <a:uFillTx/>
                  <a:latin typeface="Montserrat Medium" pitchFamily="2" charset="0"/>
                  <a:ea typeface="+mn-ea"/>
                  <a:cs typeface="Times New Roman" panose="02020603050405020304" pitchFamily="18" charset="0"/>
                </a:rPr>
                <a:t>THE KITCHEN</a:t>
              </a:r>
              <a:endParaRPr kumimoji="0" lang="en-US" sz="2200" b="1" i="0" u="none" strike="noStrike" kern="0" cap="none" spc="0" normalizeH="0" baseline="0" noProof="0">
                <a:ln>
                  <a:noFill/>
                </a:ln>
                <a:solidFill>
                  <a:srgbClr val="2D4464"/>
                </a:solidFill>
                <a:effectLst/>
                <a:uLnTx/>
                <a:uFillTx/>
                <a:latin typeface="Montserrat SemiBold" pitchFamily="2" charset="77"/>
                <a:ea typeface="+mn-ea"/>
                <a:cs typeface="Times New Roman" panose="02020603050405020304" pitchFamily="18" charset="0"/>
              </a:endParaRPr>
            </a:p>
          </p:txBody>
        </p:sp>
        <p:sp>
          <p:nvSpPr>
            <p:cNvPr id="1467" name="Rounded Rectangle 1466">
              <a:extLst>
                <a:ext uri="{FF2B5EF4-FFF2-40B4-BE49-F238E27FC236}">
                  <a16:creationId xmlns:a16="http://schemas.microsoft.com/office/drawing/2014/main" id="{264401BF-81D0-18C3-3BF8-AFA50D7473CC}"/>
                </a:ext>
              </a:extLst>
            </p:cNvPr>
            <p:cNvSpPr>
              <a:spLocks/>
            </p:cNvSpPr>
            <p:nvPr/>
          </p:nvSpPr>
          <p:spPr>
            <a:xfrm>
              <a:off x="7638439" y="4801845"/>
              <a:ext cx="3028945" cy="790061"/>
            </a:xfrm>
            <a:prstGeom prst="roundRect">
              <a:avLst>
                <a:gd name="adj" fmla="val 50000"/>
              </a:avLst>
            </a:prstGeom>
            <a:gradFill>
              <a:gsLst>
                <a:gs pos="0">
                  <a:srgbClr val="2D4464"/>
                </a:gs>
                <a:gs pos="100000">
                  <a:srgbClr val="2D4464"/>
                </a:gs>
              </a:gsLst>
              <a:lin ang="5400000" scaled="1"/>
            </a:gradFill>
            <a:ln>
              <a:noFill/>
            </a:ln>
            <a:scene3d>
              <a:camera prst="isometricTopUp"/>
              <a:lightRig rig="balanced" dir="t"/>
            </a:scene3d>
            <a:sp3d extrusionH="444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prstClr val="white"/>
                  </a:solidFill>
                  <a:effectLst/>
                  <a:uLnTx/>
                  <a:uFillTx/>
                  <a:latin typeface="Montserrat SemiBold" pitchFamily="2" charset="77"/>
                  <a:ea typeface="+mn-ea"/>
                  <a:cs typeface="Times New Roman" panose="02020603050405020304" pitchFamily="18" charset="0"/>
                </a:rPr>
                <a:t>BACK END</a:t>
              </a:r>
            </a:p>
          </p:txBody>
        </p:sp>
      </p:grpSp>
      <p:grpSp>
        <p:nvGrpSpPr>
          <p:cNvPr id="1468" name="Group 1467">
            <a:extLst>
              <a:ext uri="{FF2B5EF4-FFF2-40B4-BE49-F238E27FC236}">
                <a16:creationId xmlns:a16="http://schemas.microsoft.com/office/drawing/2014/main" id="{BBD3A957-5BA1-4E8D-A378-7881542A0D9A}"/>
              </a:ext>
            </a:extLst>
          </p:cNvPr>
          <p:cNvGrpSpPr/>
          <p:nvPr/>
        </p:nvGrpSpPr>
        <p:grpSpPr>
          <a:xfrm>
            <a:off x="4523885" y="1002821"/>
            <a:ext cx="1076817" cy="707838"/>
            <a:chOff x="2741162" y="1578847"/>
            <a:chExt cx="1076817" cy="707838"/>
          </a:xfrm>
        </p:grpSpPr>
        <p:sp>
          <p:nvSpPr>
            <p:cNvPr id="1469" name="Rounded Rectangle 1468">
              <a:extLst>
                <a:ext uri="{FF2B5EF4-FFF2-40B4-BE49-F238E27FC236}">
                  <a16:creationId xmlns:a16="http://schemas.microsoft.com/office/drawing/2014/main" id="{2EC32B60-475A-2435-5FB3-03325B62C6CC}"/>
                </a:ext>
              </a:extLst>
            </p:cNvPr>
            <p:cNvSpPr/>
            <p:nvPr/>
          </p:nvSpPr>
          <p:spPr>
            <a:xfrm>
              <a:off x="2741162" y="1617476"/>
              <a:ext cx="1076817" cy="507794"/>
            </a:xfrm>
            <a:prstGeom prst="roundRect">
              <a:avLst>
                <a:gd name="adj" fmla="val 7169"/>
              </a:avLst>
            </a:prstGeom>
            <a:gradFill>
              <a:gsLst>
                <a:gs pos="100000">
                  <a:srgbClr val="92D050">
                    <a:lumMod val="66000"/>
                  </a:srgbClr>
                </a:gs>
                <a:gs pos="19000">
                  <a:srgbClr val="00B050">
                    <a:lumMod val="63055"/>
                  </a:srgbClr>
                </a:gs>
              </a:gsLst>
              <a:lin ang="0" scaled="0"/>
            </a:gradFill>
            <a:ln w="12700">
              <a:gradFill>
                <a:gsLst>
                  <a:gs pos="0">
                    <a:srgbClr val="ACB4C1"/>
                  </a:gs>
                  <a:gs pos="99000">
                    <a:srgbClr val="ACB4C1">
                      <a:lumMod val="75000"/>
                      <a:lumOff val="25000"/>
                    </a:srgbClr>
                  </a:gs>
                </a:gsLst>
                <a:lin ang="5400000" scaled="1"/>
              </a:gradFill>
            </a:ln>
            <a:effectLst>
              <a:glow rad="228010">
                <a:srgbClr val="A8E034">
                  <a:alpha val="40000"/>
                </a:srgbClr>
              </a:glow>
            </a:effectLst>
            <a:scene3d>
              <a:camera prst="isometricRightUp"/>
              <a:lightRig rig="threePt" dir="t"/>
            </a:scene3d>
            <a:sp3d extrusionH="25400">
              <a:extrusionClr>
                <a:srgbClr val="A8E034"/>
              </a:extrusion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nvGrpSpPr>
            <p:cNvPr id="1470" name="Group 1469">
              <a:extLst>
                <a:ext uri="{FF2B5EF4-FFF2-40B4-BE49-F238E27FC236}">
                  <a16:creationId xmlns:a16="http://schemas.microsoft.com/office/drawing/2014/main" id="{B78747AC-883B-CC21-5FB8-B2E338FAEC84}"/>
                </a:ext>
              </a:extLst>
            </p:cNvPr>
            <p:cNvGrpSpPr/>
            <p:nvPr/>
          </p:nvGrpSpPr>
          <p:grpSpPr>
            <a:xfrm>
              <a:off x="2915457" y="1778891"/>
              <a:ext cx="431528" cy="507794"/>
              <a:chOff x="461321" y="1192136"/>
              <a:chExt cx="986451" cy="1160792"/>
            </a:xfrm>
          </p:grpSpPr>
          <p:grpSp>
            <p:nvGrpSpPr>
              <p:cNvPr id="1485" name="Group 1484">
                <a:extLst>
                  <a:ext uri="{FF2B5EF4-FFF2-40B4-BE49-F238E27FC236}">
                    <a16:creationId xmlns:a16="http://schemas.microsoft.com/office/drawing/2014/main" id="{C25B3565-0058-E3B4-F4EE-1EDE56C58E1D}"/>
                  </a:ext>
                </a:extLst>
              </p:cNvPr>
              <p:cNvGrpSpPr/>
              <p:nvPr/>
            </p:nvGrpSpPr>
            <p:grpSpPr>
              <a:xfrm>
                <a:off x="515787" y="1192136"/>
                <a:ext cx="877522" cy="1160792"/>
                <a:chOff x="515787" y="1192136"/>
                <a:chExt cx="877522" cy="1160792"/>
              </a:xfrm>
            </p:grpSpPr>
            <p:sp>
              <p:nvSpPr>
                <p:cNvPr id="1487" name="Rounded Rectangle 1486">
                  <a:extLst>
                    <a:ext uri="{FF2B5EF4-FFF2-40B4-BE49-F238E27FC236}">
                      <a16:creationId xmlns:a16="http://schemas.microsoft.com/office/drawing/2014/main" id="{0CD23C68-A611-A7F4-0416-AEA14B2DEF45}"/>
                    </a:ext>
                  </a:extLst>
                </p:cNvPr>
                <p:cNvSpPr/>
                <p:nvPr/>
              </p:nvSpPr>
              <p:spPr>
                <a:xfrm>
                  <a:off x="515787" y="1192136"/>
                  <a:ext cx="877522" cy="1160792"/>
                </a:xfrm>
                <a:prstGeom prst="roundRect">
                  <a:avLst>
                    <a:gd name="adj" fmla="val 7169"/>
                  </a:avLst>
                </a:prstGeom>
                <a:gradFill>
                  <a:gsLst>
                    <a:gs pos="100000">
                      <a:srgbClr val="D2DCE7">
                        <a:lumMod val="63000"/>
                        <a:lumOff val="37000"/>
                      </a:srgbClr>
                    </a:gs>
                    <a:gs pos="0">
                      <a:schemeClr val="bg1"/>
                    </a:gs>
                  </a:gsLst>
                  <a:lin ang="2700000" scaled="0"/>
                </a:gradFill>
                <a:ln w="38100">
                  <a:noFill/>
                </a:ln>
                <a:effectLst>
                  <a:outerShdw blurRad="50800" dist="38100" dir="2700000" algn="tl" rotWithShape="0">
                    <a:srgbClr val="517CC1">
                      <a:alpha val="20000"/>
                    </a:srgbClr>
                  </a:outerShd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B050"/>
                    </a:solidFill>
                    <a:effectLst/>
                    <a:uLnTx/>
                    <a:uFillTx/>
                    <a:latin typeface="Arial"/>
                    <a:ea typeface="+mn-ea"/>
                    <a:cs typeface="+mn-cs"/>
                  </a:endParaRPr>
                </a:p>
              </p:txBody>
            </p:sp>
            <p:grpSp>
              <p:nvGrpSpPr>
                <p:cNvPr id="1488" name="Group 1487">
                  <a:extLst>
                    <a:ext uri="{FF2B5EF4-FFF2-40B4-BE49-F238E27FC236}">
                      <a16:creationId xmlns:a16="http://schemas.microsoft.com/office/drawing/2014/main" id="{FF3E8138-05FB-BA9C-6E4F-9C432BE0BFF8}"/>
                    </a:ext>
                  </a:extLst>
                </p:cNvPr>
                <p:cNvGrpSpPr/>
                <p:nvPr/>
              </p:nvGrpSpPr>
              <p:grpSpPr>
                <a:xfrm>
                  <a:off x="788221" y="1508494"/>
                  <a:ext cx="486854" cy="604950"/>
                  <a:chOff x="788221" y="1508494"/>
                  <a:chExt cx="486854" cy="604950"/>
                </a:xfrm>
              </p:grpSpPr>
              <p:sp>
                <p:nvSpPr>
                  <p:cNvPr id="1494" name="Rectangle 14">
                    <a:extLst>
                      <a:ext uri="{FF2B5EF4-FFF2-40B4-BE49-F238E27FC236}">
                        <a16:creationId xmlns:a16="http://schemas.microsoft.com/office/drawing/2014/main" id="{1B85EB3F-031B-2C3F-F510-DAE04AE2C737}"/>
                      </a:ext>
                    </a:extLst>
                  </p:cNvPr>
                  <p:cNvSpPr>
                    <a:spLocks noChangeArrowheads="1"/>
                  </p:cNvSpPr>
                  <p:nvPr/>
                </p:nvSpPr>
                <p:spPr bwMode="auto">
                  <a:xfrm>
                    <a:off x="788221" y="1508494"/>
                    <a:ext cx="486854" cy="23790"/>
                  </a:xfrm>
                  <a:prstGeom prst="rect">
                    <a:avLst/>
                  </a:prstGeom>
                  <a:solidFill>
                    <a:srgbClr val="6F8AB2"/>
                  </a:solidFill>
                  <a:ln>
                    <a:noFill/>
                  </a:ln>
                  <a:scene3d>
                    <a:camera prst="isometricRightUp"/>
                    <a:lightRig rig="threePt" dir="t"/>
                  </a:scene3d>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Arial" charset="0"/>
                      <a:ea typeface="ＭＳ Ｐゴシック" charset="-128"/>
                      <a:cs typeface="+mn-cs"/>
                    </a:endParaRPr>
                  </a:p>
                </p:txBody>
              </p:sp>
              <p:sp>
                <p:nvSpPr>
                  <p:cNvPr id="1495" name="Rectangle 14">
                    <a:extLst>
                      <a:ext uri="{FF2B5EF4-FFF2-40B4-BE49-F238E27FC236}">
                        <a16:creationId xmlns:a16="http://schemas.microsoft.com/office/drawing/2014/main" id="{6ECF0546-657B-DA09-F828-06535BD2E674}"/>
                      </a:ext>
                    </a:extLst>
                  </p:cNvPr>
                  <p:cNvSpPr>
                    <a:spLocks noChangeArrowheads="1"/>
                  </p:cNvSpPr>
                  <p:nvPr/>
                </p:nvSpPr>
                <p:spPr bwMode="auto">
                  <a:xfrm>
                    <a:off x="788221" y="1699794"/>
                    <a:ext cx="486854" cy="23790"/>
                  </a:xfrm>
                  <a:prstGeom prst="rect">
                    <a:avLst/>
                  </a:prstGeom>
                  <a:solidFill>
                    <a:srgbClr val="6F8AB2"/>
                  </a:solidFill>
                  <a:ln>
                    <a:noFill/>
                  </a:ln>
                  <a:scene3d>
                    <a:camera prst="isometricRightUp"/>
                    <a:lightRig rig="threePt" dir="t"/>
                  </a:scene3d>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Arial" charset="0"/>
                      <a:ea typeface="ＭＳ Ｐゴシック" charset="-128"/>
                      <a:cs typeface="+mn-cs"/>
                    </a:endParaRPr>
                  </a:p>
                </p:txBody>
              </p:sp>
              <p:sp>
                <p:nvSpPr>
                  <p:cNvPr id="1496" name="Rectangle 14">
                    <a:extLst>
                      <a:ext uri="{FF2B5EF4-FFF2-40B4-BE49-F238E27FC236}">
                        <a16:creationId xmlns:a16="http://schemas.microsoft.com/office/drawing/2014/main" id="{FA16B977-2BDA-1ED4-D572-0F59828E3C86}"/>
                      </a:ext>
                    </a:extLst>
                  </p:cNvPr>
                  <p:cNvSpPr>
                    <a:spLocks noChangeArrowheads="1"/>
                  </p:cNvSpPr>
                  <p:nvPr/>
                </p:nvSpPr>
                <p:spPr bwMode="auto">
                  <a:xfrm>
                    <a:off x="788221" y="1898352"/>
                    <a:ext cx="486854" cy="23790"/>
                  </a:xfrm>
                  <a:prstGeom prst="rect">
                    <a:avLst/>
                  </a:prstGeom>
                  <a:solidFill>
                    <a:srgbClr val="6F8AB2"/>
                  </a:solidFill>
                  <a:ln>
                    <a:noFill/>
                  </a:ln>
                  <a:scene3d>
                    <a:camera prst="isometricRightUp"/>
                    <a:lightRig rig="threePt" dir="t"/>
                  </a:scene3d>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Arial" charset="0"/>
                      <a:ea typeface="ＭＳ Ｐゴシック" charset="-128"/>
                      <a:cs typeface="+mn-cs"/>
                    </a:endParaRPr>
                  </a:p>
                </p:txBody>
              </p:sp>
              <p:sp>
                <p:nvSpPr>
                  <p:cNvPr id="1497" name="Rectangle 14">
                    <a:extLst>
                      <a:ext uri="{FF2B5EF4-FFF2-40B4-BE49-F238E27FC236}">
                        <a16:creationId xmlns:a16="http://schemas.microsoft.com/office/drawing/2014/main" id="{7DCD3718-262E-D83A-1F85-0181A9BFD32D}"/>
                      </a:ext>
                    </a:extLst>
                  </p:cNvPr>
                  <p:cNvSpPr>
                    <a:spLocks noChangeArrowheads="1"/>
                  </p:cNvSpPr>
                  <p:nvPr/>
                </p:nvSpPr>
                <p:spPr bwMode="auto">
                  <a:xfrm>
                    <a:off x="788221" y="2089654"/>
                    <a:ext cx="486854" cy="23790"/>
                  </a:xfrm>
                  <a:prstGeom prst="rect">
                    <a:avLst/>
                  </a:prstGeom>
                  <a:solidFill>
                    <a:srgbClr val="6F8AB2"/>
                  </a:solidFill>
                  <a:ln>
                    <a:noFill/>
                  </a:ln>
                  <a:scene3d>
                    <a:camera prst="isometricRightUp"/>
                    <a:lightRig rig="threePt" dir="t"/>
                  </a:scene3d>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Arial" charset="0"/>
                      <a:ea typeface="ＭＳ Ｐゴシック" charset="-128"/>
                      <a:cs typeface="+mn-cs"/>
                    </a:endParaRPr>
                  </a:p>
                </p:txBody>
              </p:sp>
            </p:grpSp>
            <p:grpSp>
              <p:nvGrpSpPr>
                <p:cNvPr id="1489" name="Group 1488">
                  <a:extLst>
                    <a:ext uri="{FF2B5EF4-FFF2-40B4-BE49-F238E27FC236}">
                      <a16:creationId xmlns:a16="http://schemas.microsoft.com/office/drawing/2014/main" id="{35818698-D063-6B3B-FAA3-6540AA782B50}"/>
                    </a:ext>
                  </a:extLst>
                </p:cNvPr>
                <p:cNvGrpSpPr/>
                <p:nvPr/>
              </p:nvGrpSpPr>
              <p:grpSpPr>
                <a:xfrm>
                  <a:off x="520561" y="1559341"/>
                  <a:ext cx="521078" cy="781566"/>
                  <a:chOff x="1889621" y="1992814"/>
                  <a:chExt cx="189041" cy="283543"/>
                </a:xfrm>
              </p:grpSpPr>
              <p:sp>
                <p:nvSpPr>
                  <p:cNvPr id="1490" name="TextBox 1489">
                    <a:extLst>
                      <a:ext uri="{FF2B5EF4-FFF2-40B4-BE49-F238E27FC236}">
                        <a16:creationId xmlns:a16="http://schemas.microsoft.com/office/drawing/2014/main" id="{FF7CD66D-7F28-BFD8-D0B0-A34C8662BE34}"/>
                      </a:ext>
                    </a:extLst>
                  </p:cNvPr>
                  <p:cNvSpPr txBox="1"/>
                  <p:nvPr/>
                </p:nvSpPr>
                <p:spPr>
                  <a:xfrm>
                    <a:off x="1897598" y="1992814"/>
                    <a:ext cx="173087" cy="63811"/>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00B050"/>
                        </a:solidFill>
                        <a:effectLst/>
                        <a:uLnTx/>
                        <a:uFillTx/>
                        <a:latin typeface="Montserrat SemiBold" pitchFamily="2" charset="77"/>
                        <a:ea typeface="+mn-ea"/>
                        <a:cs typeface="Times New Roman" panose="02020603050405020304" pitchFamily="18" charset="0"/>
                      </a:rPr>
                      <a:t>1</a:t>
                    </a:r>
                  </a:p>
                </p:txBody>
              </p:sp>
              <p:sp>
                <p:nvSpPr>
                  <p:cNvPr id="1491" name="TextBox 1490">
                    <a:extLst>
                      <a:ext uri="{FF2B5EF4-FFF2-40B4-BE49-F238E27FC236}">
                        <a16:creationId xmlns:a16="http://schemas.microsoft.com/office/drawing/2014/main" id="{4C1318EC-37BA-A514-B50B-513C902565D5}"/>
                      </a:ext>
                    </a:extLst>
                  </p:cNvPr>
                  <p:cNvSpPr txBox="1"/>
                  <p:nvPr/>
                </p:nvSpPr>
                <p:spPr>
                  <a:xfrm>
                    <a:off x="1892280" y="2066058"/>
                    <a:ext cx="183723" cy="63811"/>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00B050"/>
                        </a:solidFill>
                        <a:effectLst/>
                        <a:uLnTx/>
                        <a:uFillTx/>
                        <a:latin typeface="Montserrat SemiBold" pitchFamily="2" charset="77"/>
                        <a:ea typeface="+mn-ea"/>
                        <a:cs typeface="Times New Roman" panose="02020603050405020304" pitchFamily="18" charset="0"/>
                      </a:rPr>
                      <a:t>2</a:t>
                    </a:r>
                  </a:p>
                </p:txBody>
              </p:sp>
              <p:sp>
                <p:nvSpPr>
                  <p:cNvPr id="1492" name="TextBox 1491">
                    <a:extLst>
                      <a:ext uri="{FF2B5EF4-FFF2-40B4-BE49-F238E27FC236}">
                        <a16:creationId xmlns:a16="http://schemas.microsoft.com/office/drawing/2014/main" id="{3CA0E459-52D6-BA09-D034-E7476285B034}"/>
                      </a:ext>
                    </a:extLst>
                  </p:cNvPr>
                  <p:cNvSpPr txBox="1"/>
                  <p:nvPr/>
                </p:nvSpPr>
                <p:spPr>
                  <a:xfrm>
                    <a:off x="1892280" y="2139302"/>
                    <a:ext cx="183723" cy="63811"/>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00B050"/>
                        </a:solidFill>
                        <a:effectLst/>
                        <a:uLnTx/>
                        <a:uFillTx/>
                        <a:latin typeface="Montserrat SemiBold" pitchFamily="2" charset="77"/>
                        <a:ea typeface="+mn-ea"/>
                        <a:cs typeface="Times New Roman" panose="02020603050405020304" pitchFamily="18" charset="0"/>
                      </a:rPr>
                      <a:t>3</a:t>
                    </a:r>
                  </a:p>
                </p:txBody>
              </p:sp>
              <p:sp>
                <p:nvSpPr>
                  <p:cNvPr id="1493" name="TextBox 1492">
                    <a:extLst>
                      <a:ext uri="{FF2B5EF4-FFF2-40B4-BE49-F238E27FC236}">
                        <a16:creationId xmlns:a16="http://schemas.microsoft.com/office/drawing/2014/main" id="{C4F9D06B-CDC3-9D2E-62CC-B65600856226}"/>
                      </a:ext>
                    </a:extLst>
                  </p:cNvPr>
                  <p:cNvSpPr txBox="1"/>
                  <p:nvPr/>
                </p:nvSpPr>
                <p:spPr>
                  <a:xfrm>
                    <a:off x="1889621" y="2212546"/>
                    <a:ext cx="189041" cy="63811"/>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00B050"/>
                        </a:solidFill>
                        <a:effectLst/>
                        <a:uLnTx/>
                        <a:uFillTx/>
                        <a:latin typeface="Montserrat SemiBold" pitchFamily="2" charset="77"/>
                        <a:ea typeface="+mn-ea"/>
                        <a:cs typeface="Times New Roman" panose="02020603050405020304" pitchFamily="18" charset="0"/>
                      </a:rPr>
                      <a:t>4</a:t>
                    </a:r>
                  </a:p>
                </p:txBody>
              </p:sp>
            </p:grpSp>
          </p:grpSp>
          <p:sp>
            <p:nvSpPr>
              <p:cNvPr id="1486" name="TextBox 1485">
                <a:extLst>
                  <a:ext uri="{FF2B5EF4-FFF2-40B4-BE49-F238E27FC236}">
                    <a16:creationId xmlns:a16="http://schemas.microsoft.com/office/drawing/2014/main" id="{F4304552-69E0-D11E-3314-FF389CDA2AB9}"/>
                  </a:ext>
                </a:extLst>
              </p:cNvPr>
              <p:cNvSpPr txBox="1"/>
              <p:nvPr/>
            </p:nvSpPr>
            <p:spPr>
              <a:xfrm>
                <a:off x="461321" y="1293957"/>
                <a:ext cx="986451" cy="175890"/>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00B050"/>
                    </a:solidFill>
                    <a:effectLst/>
                    <a:uLnTx/>
                    <a:uFillTx/>
                    <a:latin typeface="Montserrat SemiBold" pitchFamily="2" charset="77"/>
                    <a:ea typeface="+mn-ea"/>
                    <a:cs typeface="Times New Roman" panose="02020603050405020304" pitchFamily="18" charset="0"/>
                  </a:rPr>
                  <a:t>RECIPE</a:t>
                </a:r>
              </a:p>
            </p:txBody>
          </p:sp>
        </p:grpSp>
        <p:grpSp>
          <p:nvGrpSpPr>
            <p:cNvPr id="1471" name="Group 1470">
              <a:extLst>
                <a:ext uri="{FF2B5EF4-FFF2-40B4-BE49-F238E27FC236}">
                  <a16:creationId xmlns:a16="http://schemas.microsoft.com/office/drawing/2014/main" id="{87CE81D3-FE2D-1281-024F-618154074F99}"/>
                </a:ext>
              </a:extLst>
            </p:cNvPr>
            <p:cNvGrpSpPr/>
            <p:nvPr/>
          </p:nvGrpSpPr>
          <p:grpSpPr>
            <a:xfrm>
              <a:off x="3244283" y="1578847"/>
              <a:ext cx="431528" cy="507794"/>
              <a:chOff x="461321" y="1192136"/>
              <a:chExt cx="986451" cy="1160792"/>
            </a:xfrm>
          </p:grpSpPr>
          <p:grpSp>
            <p:nvGrpSpPr>
              <p:cNvPr id="1472" name="Group 1471">
                <a:extLst>
                  <a:ext uri="{FF2B5EF4-FFF2-40B4-BE49-F238E27FC236}">
                    <a16:creationId xmlns:a16="http://schemas.microsoft.com/office/drawing/2014/main" id="{46589252-CBEC-08FD-D33C-026ADDD483DD}"/>
                  </a:ext>
                </a:extLst>
              </p:cNvPr>
              <p:cNvGrpSpPr/>
              <p:nvPr/>
            </p:nvGrpSpPr>
            <p:grpSpPr>
              <a:xfrm>
                <a:off x="515787" y="1192136"/>
                <a:ext cx="877522" cy="1160792"/>
                <a:chOff x="515787" y="1192136"/>
                <a:chExt cx="877522" cy="1160792"/>
              </a:xfrm>
            </p:grpSpPr>
            <p:sp>
              <p:nvSpPr>
                <p:cNvPr id="1474" name="Rounded Rectangle 1473">
                  <a:extLst>
                    <a:ext uri="{FF2B5EF4-FFF2-40B4-BE49-F238E27FC236}">
                      <a16:creationId xmlns:a16="http://schemas.microsoft.com/office/drawing/2014/main" id="{EF6A4A0D-AA97-1D8E-C2A0-A652AA044B64}"/>
                    </a:ext>
                  </a:extLst>
                </p:cNvPr>
                <p:cNvSpPr/>
                <p:nvPr/>
              </p:nvSpPr>
              <p:spPr>
                <a:xfrm>
                  <a:off x="515787" y="1192136"/>
                  <a:ext cx="877522" cy="1160792"/>
                </a:xfrm>
                <a:prstGeom prst="roundRect">
                  <a:avLst>
                    <a:gd name="adj" fmla="val 7169"/>
                  </a:avLst>
                </a:prstGeom>
                <a:gradFill>
                  <a:gsLst>
                    <a:gs pos="100000">
                      <a:srgbClr val="D2DCE7">
                        <a:lumMod val="63000"/>
                        <a:lumOff val="37000"/>
                      </a:srgbClr>
                    </a:gs>
                    <a:gs pos="0">
                      <a:schemeClr val="bg1"/>
                    </a:gs>
                  </a:gsLst>
                  <a:lin ang="2700000" scaled="0"/>
                </a:gradFill>
                <a:ln w="38100">
                  <a:noFill/>
                </a:ln>
                <a:effectLst>
                  <a:outerShdw blurRad="50800" dist="38100" dir="2700000" algn="tl" rotWithShape="0">
                    <a:srgbClr val="517CC1">
                      <a:alpha val="20000"/>
                    </a:srgbClr>
                  </a:outerShd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B050"/>
                    </a:solidFill>
                    <a:effectLst/>
                    <a:uLnTx/>
                    <a:uFillTx/>
                    <a:latin typeface="Arial"/>
                    <a:ea typeface="+mn-ea"/>
                    <a:cs typeface="+mn-cs"/>
                  </a:endParaRPr>
                </a:p>
              </p:txBody>
            </p:sp>
            <p:grpSp>
              <p:nvGrpSpPr>
                <p:cNvPr id="1475" name="Group 1474">
                  <a:extLst>
                    <a:ext uri="{FF2B5EF4-FFF2-40B4-BE49-F238E27FC236}">
                      <a16:creationId xmlns:a16="http://schemas.microsoft.com/office/drawing/2014/main" id="{DB67303B-8B4B-EFFD-E449-6EE9EE6435CA}"/>
                    </a:ext>
                  </a:extLst>
                </p:cNvPr>
                <p:cNvGrpSpPr/>
                <p:nvPr/>
              </p:nvGrpSpPr>
              <p:grpSpPr>
                <a:xfrm>
                  <a:off x="788221" y="1508494"/>
                  <a:ext cx="486854" cy="604950"/>
                  <a:chOff x="788221" y="1508494"/>
                  <a:chExt cx="486854" cy="604950"/>
                </a:xfrm>
              </p:grpSpPr>
              <p:sp>
                <p:nvSpPr>
                  <p:cNvPr id="1481" name="Rectangle 14">
                    <a:extLst>
                      <a:ext uri="{FF2B5EF4-FFF2-40B4-BE49-F238E27FC236}">
                        <a16:creationId xmlns:a16="http://schemas.microsoft.com/office/drawing/2014/main" id="{372E535A-05D3-FFFE-2EF9-FDAB65883365}"/>
                      </a:ext>
                    </a:extLst>
                  </p:cNvPr>
                  <p:cNvSpPr>
                    <a:spLocks noChangeArrowheads="1"/>
                  </p:cNvSpPr>
                  <p:nvPr/>
                </p:nvSpPr>
                <p:spPr bwMode="auto">
                  <a:xfrm>
                    <a:off x="788221" y="1508494"/>
                    <a:ext cx="486854" cy="23790"/>
                  </a:xfrm>
                  <a:prstGeom prst="rect">
                    <a:avLst/>
                  </a:prstGeom>
                  <a:solidFill>
                    <a:srgbClr val="6F8AB2"/>
                  </a:solidFill>
                  <a:ln>
                    <a:noFill/>
                  </a:ln>
                  <a:scene3d>
                    <a:camera prst="isometricRightUp"/>
                    <a:lightRig rig="threePt" dir="t"/>
                  </a:scene3d>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Arial" charset="0"/>
                      <a:ea typeface="ＭＳ Ｐゴシック" charset="-128"/>
                      <a:cs typeface="+mn-cs"/>
                    </a:endParaRPr>
                  </a:p>
                </p:txBody>
              </p:sp>
              <p:sp>
                <p:nvSpPr>
                  <p:cNvPr id="1482" name="Rectangle 14">
                    <a:extLst>
                      <a:ext uri="{FF2B5EF4-FFF2-40B4-BE49-F238E27FC236}">
                        <a16:creationId xmlns:a16="http://schemas.microsoft.com/office/drawing/2014/main" id="{564C406A-60EE-131F-CE64-5603CE4ED22C}"/>
                      </a:ext>
                    </a:extLst>
                  </p:cNvPr>
                  <p:cNvSpPr>
                    <a:spLocks noChangeArrowheads="1"/>
                  </p:cNvSpPr>
                  <p:nvPr/>
                </p:nvSpPr>
                <p:spPr bwMode="auto">
                  <a:xfrm>
                    <a:off x="788221" y="1699794"/>
                    <a:ext cx="486854" cy="23790"/>
                  </a:xfrm>
                  <a:prstGeom prst="rect">
                    <a:avLst/>
                  </a:prstGeom>
                  <a:solidFill>
                    <a:srgbClr val="6F8AB2"/>
                  </a:solidFill>
                  <a:ln>
                    <a:noFill/>
                  </a:ln>
                  <a:scene3d>
                    <a:camera prst="isometricRightUp"/>
                    <a:lightRig rig="threePt" dir="t"/>
                  </a:scene3d>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Arial" charset="0"/>
                      <a:ea typeface="ＭＳ Ｐゴシック" charset="-128"/>
                      <a:cs typeface="+mn-cs"/>
                    </a:endParaRPr>
                  </a:p>
                </p:txBody>
              </p:sp>
              <p:sp>
                <p:nvSpPr>
                  <p:cNvPr id="1483" name="Rectangle 14">
                    <a:extLst>
                      <a:ext uri="{FF2B5EF4-FFF2-40B4-BE49-F238E27FC236}">
                        <a16:creationId xmlns:a16="http://schemas.microsoft.com/office/drawing/2014/main" id="{B5B5A5BB-DF5B-5427-577F-DEB193AD5567}"/>
                      </a:ext>
                    </a:extLst>
                  </p:cNvPr>
                  <p:cNvSpPr>
                    <a:spLocks noChangeArrowheads="1"/>
                  </p:cNvSpPr>
                  <p:nvPr/>
                </p:nvSpPr>
                <p:spPr bwMode="auto">
                  <a:xfrm>
                    <a:off x="788221" y="1898352"/>
                    <a:ext cx="486854" cy="23790"/>
                  </a:xfrm>
                  <a:prstGeom prst="rect">
                    <a:avLst/>
                  </a:prstGeom>
                  <a:solidFill>
                    <a:srgbClr val="6F8AB2"/>
                  </a:solidFill>
                  <a:ln>
                    <a:noFill/>
                  </a:ln>
                  <a:scene3d>
                    <a:camera prst="isometricRightUp"/>
                    <a:lightRig rig="threePt" dir="t"/>
                  </a:scene3d>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Arial" charset="0"/>
                      <a:ea typeface="ＭＳ Ｐゴシック" charset="-128"/>
                      <a:cs typeface="+mn-cs"/>
                    </a:endParaRPr>
                  </a:p>
                </p:txBody>
              </p:sp>
              <p:sp>
                <p:nvSpPr>
                  <p:cNvPr id="1484" name="Rectangle 14">
                    <a:extLst>
                      <a:ext uri="{FF2B5EF4-FFF2-40B4-BE49-F238E27FC236}">
                        <a16:creationId xmlns:a16="http://schemas.microsoft.com/office/drawing/2014/main" id="{3A68D5BF-2F10-4C3D-A04B-73F7F6D348AF}"/>
                      </a:ext>
                    </a:extLst>
                  </p:cNvPr>
                  <p:cNvSpPr>
                    <a:spLocks noChangeArrowheads="1"/>
                  </p:cNvSpPr>
                  <p:nvPr/>
                </p:nvSpPr>
                <p:spPr bwMode="auto">
                  <a:xfrm>
                    <a:off x="788221" y="2089654"/>
                    <a:ext cx="486854" cy="23790"/>
                  </a:xfrm>
                  <a:prstGeom prst="rect">
                    <a:avLst/>
                  </a:prstGeom>
                  <a:solidFill>
                    <a:srgbClr val="6F8AB2"/>
                  </a:solidFill>
                  <a:ln>
                    <a:noFill/>
                  </a:ln>
                  <a:scene3d>
                    <a:camera prst="isometricRightUp"/>
                    <a:lightRig rig="threePt" dir="t"/>
                  </a:scene3d>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Arial" charset="0"/>
                      <a:ea typeface="ＭＳ Ｐゴシック" charset="-128"/>
                      <a:cs typeface="+mn-cs"/>
                    </a:endParaRPr>
                  </a:p>
                </p:txBody>
              </p:sp>
            </p:grpSp>
            <p:grpSp>
              <p:nvGrpSpPr>
                <p:cNvPr id="1476" name="Group 1475">
                  <a:extLst>
                    <a:ext uri="{FF2B5EF4-FFF2-40B4-BE49-F238E27FC236}">
                      <a16:creationId xmlns:a16="http://schemas.microsoft.com/office/drawing/2014/main" id="{38D97F3B-2695-E215-87FC-571B8506AAE5}"/>
                    </a:ext>
                  </a:extLst>
                </p:cNvPr>
                <p:cNvGrpSpPr/>
                <p:nvPr/>
              </p:nvGrpSpPr>
              <p:grpSpPr>
                <a:xfrm>
                  <a:off x="520561" y="1559341"/>
                  <a:ext cx="521078" cy="781566"/>
                  <a:chOff x="1889621" y="1992814"/>
                  <a:chExt cx="189041" cy="283543"/>
                </a:xfrm>
              </p:grpSpPr>
              <p:sp>
                <p:nvSpPr>
                  <p:cNvPr id="1477" name="TextBox 1476">
                    <a:extLst>
                      <a:ext uri="{FF2B5EF4-FFF2-40B4-BE49-F238E27FC236}">
                        <a16:creationId xmlns:a16="http://schemas.microsoft.com/office/drawing/2014/main" id="{10B2C6AA-DB0C-77DA-9F03-857BA7914ED6}"/>
                      </a:ext>
                    </a:extLst>
                  </p:cNvPr>
                  <p:cNvSpPr txBox="1"/>
                  <p:nvPr/>
                </p:nvSpPr>
                <p:spPr>
                  <a:xfrm>
                    <a:off x="1897598" y="1992814"/>
                    <a:ext cx="173087" cy="63811"/>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00B050"/>
                        </a:solidFill>
                        <a:effectLst/>
                        <a:uLnTx/>
                        <a:uFillTx/>
                        <a:latin typeface="Montserrat SemiBold" pitchFamily="2" charset="77"/>
                        <a:ea typeface="+mn-ea"/>
                        <a:cs typeface="Times New Roman" panose="02020603050405020304" pitchFamily="18" charset="0"/>
                      </a:rPr>
                      <a:t>1</a:t>
                    </a:r>
                  </a:p>
                </p:txBody>
              </p:sp>
              <p:sp>
                <p:nvSpPr>
                  <p:cNvPr id="1478" name="TextBox 1477">
                    <a:extLst>
                      <a:ext uri="{FF2B5EF4-FFF2-40B4-BE49-F238E27FC236}">
                        <a16:creationId xmlns:a16="http://schemas.microsoft.com/office/drawing/2014/main" id="{589158BE-21AA-4503-3913-B1723A154E91}"/>
                      </a:ext>
                    </a:extLst>
                  </p:cNvPr>
                  <p:cNvSpPr txBox="1"/>
                  <p:nvPr/>
                </p:nvSpPr>
                <p:spPr>
                  <a:xfrm>
                    <a:off x="1892280" y="2066058"/>
                    <a:ext cx="183723" cy="63811"/>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00B050"/>
                        </a:solidFill>
                        <a:effectLst/>
                        <a:uLnTx/>
                        <a:uFillTx/>
                        <a:latin typeface="Montserrat SemiBold" pitchFamily="2" charset="77"/>
                        <a:ea typeface="+mn-ea"/>
                        <a:cs typeface="Times New Roman" panose="02020603050405020304" pitchFamily="18" charset="0"/>
                      </a:rPr>
                      <a:t>2</a:t>
                    </a:r>
                  </a:p>
                </p:txBody>
              </p:sp>
              <p:sp>
                <p:nvSpPr>
                  <p:cNvPr id="1479" name="TextBox 1478">
                    <a:extLst>
                      <a:ext uri="{FF2B5EF4-FFF2-40B4-BE49-F238E27FC236}">
                        <a16:creationId xmlns:a16="http://schemas.microsoft.com/office/drawing/2014/main" id="{4A5AB559-3C39-C44D-365F-940CB18805D0}"/>
                      </a:ext>
                    </a:extLst>
                  </p:cNvPr>
                  <p:cNvSpPr txBox="1"/>
                  <p:nvPr/>
                </p:nvSpPr>
                <p:spPr>
                  <a:xfrm>
                    <a:off x="1892280" y="2139302"/>
                    <a:ext cx="183723" cy="63811"/>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00B050"/>
                        </a:solidFill>
                        <a:effectLst/>
                        <a:uLnTx/>
                        <a:uFillTx/>
                        <a:latin typeface="Montserrat SemiBold" pitchFamily="2" charset="77"/>
                        <a:ea typeface="+mn-ea"/>
                        <a:cs typeface="Times New Roman" panose="02020603050405020304" pitchFamily="18" charset="0"/>
                      </a:rPr>
                      <a:t>3</a:t>
                    </a:r>
                  </a:p>
                </p:txBody>
              </p:sp>
              <p:sp>
                <p:nvSpPr>
                  <p:cNvPr id="1480" name="TextBox 1479">
                    <a:extLst>
                      <a:ext uri="{FF2B5EF4-FFF2-40B4-BE49-F238E27FC236}">
                        <a16:creationId xmlns:a16="http://schemas.microsoft.com/office/drawing/2014/main" id="{E6F0B6D0-E3FF-4728-D1DB-827DF07A73DC}"/>
                      </a:ext>
                    </a:extLst>
                  </p:cNvPr>
                  <p:cNvSpPr txBox="1"/>
                  <p:nvPr/>
                </p:nvSpPr>
                <p:spPr>
                  <a:xfrm>
                    <a:off x="1889621" y="2212546"/>
                    <a:ext cx="189041" cy="63811"/>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00B050"/>
                        </a:solidFill>
                        <a:effectLst/>
                        <a:uLnTx/>
                        <a:uFillTx/>
                        <a:latin typeface="Montserrat SemiBold" pitchFamily="2" charset="77"/>
                        <a:ea typeface="+mn-ea"/>
                        <a:cs typeface="Times New Roman" panose="02020603050405020304" pitchFamily="18" charset="0"/>
                      </a:rPr>
                      <a:t>4</a:t>
                    </a:r>
                  </a:p>
                </p:txBody>
              </p:sp>
            </p:grpSp>
          </p:grpSp>
          <p:sp>
            <p:nvSpPr>
              <p:cNvPr id="1473" name="TextBox 1472">
                <a:extLst>
                  <a:ext uri="{FF2B5EF4-FFF2-40B4-BE49-F238E27FC236}">
                    <a16:creationId xmlns:a16="http://schemas.microsoft.com/office/drawing/2014/main" id="{DF84463C-B7DE-D119-00FE-90B7208026C4}"/>
                  </a:ext>
                </a:extLst>
              </p:cNvPr>
              <p:cNvSpPr txBox="1"/>
              <p:nvPr/>
            </p:nvSpPr>
            <p:spPr>
              <a:xfrm>
                <a:off x="461321" y="1293957"/>
                <a:ext cx="986451" cy="175890"/>
              </a:xfrm>
              <a:prstGeom prst="rect">
                <a:avLst/>
              </a:prstGeom>
              <a:noFill/>
              <a:ln>
                <a:noFill/>
              </a:ln>
              <a:scene3d>
                <a:camera prst="isometricRightUp"/>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a:ln>
                      <a:noFill/>
                    </a:ln>
                    <a:solidFill>
                      <a:srgbClr val="00B050"/>
                    </a:solidFill>
                    <a:effectLst/>
                    <a:uLnTx/>
                    <a:uFillTx/>
                    <a:latin typeface="Montserrat SemiBold" pitchFamily="2" charset="77"/>
                    <a:ea typeface="+mn-ea"/>
                    <a:cs typeface="Times New Roman" panose="02020603050405020304" pitchFamily="18" charset="0"/>
                  </a:rPr>
                  <a:t>RECIPE</a:t>
                </a:r>
              </a:p>
            </p:txBody>
          </p:sp>
        </p:grpSp>
      </p:grpSp>
      <p:grpSp>
        <p:nvGrpSpPr>
          <p:cNvPr id="1498" name="magGlass Recipes">
            <a:extLst>
              <a:ext uri="{FF2B5EF4-FFF2-40B4-BE49-F238E27FC236}">
                <a16:creationId xmlns:a16="http://schemas.microsoft.com/office/drawing/2014/main" id="{07E6F4AC-F9F4-0551-B7CE-BC2AAA6D98D0}"/>
              </a:ext>
            </a:extLst>
          </p:cNvPr>
          <p:cNvGrpSpPr/>
          <p:nvPr/>
        </p:nvGrpSpPr>
        <p:grpSpPr>
          <a:xfrm>
            <a:off x="4506559" y="856831"/>
            <a:ext cx="1305525" cy="1117210"/>
            <a:chOff x="760072" y="1232032"/>
            <a:chExt cx="988588" cy="845990"/>
          </a:xfrm>
          <a:scene3d>
            <a:camera prst="isometricRightUp"/>
            <a:lightRig rig="contrasting" dir="t"/>
          </a:scene3d>
        </p:grpSpPr>
        <p:sp>
          <p:nvSpPr>
            <p:cNvPr id="1499" name="Rectangle 1498">
              <a:extLst>
                <a:ext uri="{FF2B5EF4-FFF2-40B4-BE49-F238E27FC236}">
                  <a16:creationId xmlns:a16="http://schemas.microsoft.com/office/drawing/2014/main" id="{6BB05454-BF3B-51EA-88AF-4E52605B3E91}"/>
                </a:ext>
              </a:extLst>
            </p:cNvPr>
            <p:cNvSpPr>
              <a:spLocks/>
            </p:cNvSpPr>
            <p:nvPr/>
          </p:nvSpPr>
          <p:spPr>
            <a:xfrm rot="2700000">
              <a:off x="1134082" y="1734376"/>
              <a:ext cx="98384" cy="93777"/>
            </a:xfrm>
            <a:prstGeom prst="rect">
              <a:avLst/>
            </a:prstGeom>
            <a:gradFill flip="none" rotWithShape="1">
              <a:gsLst>
                <a:gs pos="0">
                  <a:srgbClr val="1B71C7">
                    <a:lumMod val="53000"/>
                    <a:lumOff val="47000"/>
                  </a:srgbClr>
                </a:gs>
                <a:gs pos="100000">
                  <a:srgbClr val="1B71C7"/>
                </a:gs>
              </a:gsLst>
              <a:lin ang="2700000" scaled="1"/>
              <a:tileRect/>
            </a:gradFill>
            <a:ln w="6350" cap="rnd">
              <a:noFill/>
              <a:prstDash val="solid"/>
              <a:round/>
            </a:ln>
            <a:effectLst>
              <a:outerShdw blurRad="50800" dist="38100" dir="2700000" algn="tl" rotWithShape="0">
                <a:srgbClr val="2A3D44">
                  <a:alpha val="20000"/>
                </a:srgbClr>
              </a:outerShdw>
            </a:effectLst>
            <a:sp3d extrusionH="76200" contourW="6350">
              <a:extrusionClr>
                <a:srgbClr val="1A6FC1"/>
              </a:extrusionClr>
              <a:contourClr>
                <a:srgbClr val="E6F1FC"/>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0" name="Rounded Rectangle 1499">
              <a:extLst>
                <a:ext uri="{FF2B5EF4-FFF2-40B4-BE49-F238E27FC236}">
                  <a16:creationId xmlns:a16="http://schemas.microsoft.com/office/drawing/2014/main" id="{4FA1AEA5-8598-0823-92D6-99C9DAD6B63C}"/>
                </a:ext>
              </a:extLst>
            </p:cNvPr>
            <p:cNvSpPr/>
            <p:nvPr/>
          </p:nvSpPr>
          <p:spPr>
            <a:xfrm rot="2700000">
              <a:off x="896209" y="1751202"/>
              <a:ext cx="190683" cy="462957"/>
            </a:xfrm>
            <a:prstGeom prst="roundRect">
              <a:avLst>
                <a:gd name="adj" fmla="val 20799"/>
              </a:avLst>
            </a:prstGeom>
            <a:gradFill flip="none" rotWithShape="1">
              <a:gsLst>
                <a:gs pos="0">
                  <a:srgbClr val="1B71C7">
                    <a:lumMod val="53000"/>
                    <a:lumOff val="47000"/>
                  </a:srgbClr>
                </a:gs>
                <a:gs pos="100000">
                  <a:srgbClr val="1B71C7"/>
                </a:gs>
              </a:gsLst>
              <a:lin ang="2700000" scaled="1"/>
              <a:tileRect/>
            </a:gradFill>
            <a:ln w="6350" cap="rnd">
              <a:noFill/>
              <a:prstDash val="solid"/>
              <a:round/>
            </a:ln>
            <a:effectLst>
              <a:outerShdw blurRad="50800" dist="38100" dir="2700000" algn="tl" rotWithShape="0">
                <a:srgbClr val="2A3D44">
                  <a:alpha val="20000"/>
                </a:srgbClr>
              </a:outerShdw>
            </a:effectLst>
            <a:sp3d extrusionH="76200" contourW="6350">
              <a:extrusionClr>
                <a:srgbClr val="1A6FC1"/>
              </a:extrusionClr>
              <a:contourClr>
                <a:srgbClr val="E6F1FC"/>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501" name="Group 1500">
              <a:extLst>
                <a:ext uri="{FF2B5EF4-FFF2-40B4-BE49-F238E27FC236}">
                  <a16:creationId xmlns:a16="http://schemas.microsoft.com/office/drawing/2014/main" id="{2972F97E-CECB-DF54-CAD3-4A7738D72AD0}"/>
                </a:ext>
              </a:extLst>
            </p:cNvPr>
            <p:cNvGrpSpPr/>
            <p:nvPr/>
          </p:nvGrpSpPr>
          <p:grpSpPr>
            <a:xfrm rot="2700000">
              <a:off x="1131012" y="1232031"/>
              <a:ext cx="617648" cy="617649"/>
              <a:chOff x="5857521" y="5344542"/>
              <a:chExt cx="1114760" cy="1114760"/>
            </a:xfrm>
          </p:grpSpPr>
          <p:sp>
            <p:nvSpPr>
              <p:cNvPr id="1502" name="Freeform 1501">
                <a:extLst>
                  <a:ext uri="{FF2B5EF4-FFF2-40B4-BE49-F238E27FC236}">
                    <a16:creationId xmlns:a16="http://schemas.microsoft.com/office/drawing/2014/main" id="{F1E34593-9198-6E85-4AB7-6A2BA00F6A91}"/>
                  </a:ext>
                </a:extLst>
              </p:cNvPr>
              <p:cNvSpPr/>
              <p:nvPr/>
            </p:nvSpPr>
            <p:spPr>
              <a:xfrm>
                <a:off x="5983857" y="5470878"/>
                <a:ext cx="862088" cy="862088"/>
              </a:xfrm>
              <a:custGeom>
                <a:avLst/>
                <a:gdLst>
                  <a:gd name="connsiteX0" fmla="*/ 431044 w 862088"/>
                  <a:gd name="connsiteY0" fmla="*/ 0 h 862088"/>
                  <a:gd name="connsiteX1" fmla="*/ 862088 w 862088"/>
                  <a:gd name="connsiteY1" fmla="*/ 431044 h 862088"/>
                  <a:gd name="connsiteX2" fmla="*/ 431044 w 862088"/>
                  <a:gd name="connsiteY2" fmla="*/ 862088 h 862088"/>
                  <a:gd name="connsiteX3" fmla="*/ 0 w 862088"/>
                  <a:gd name="connsiteY3" fmla="*/ 431044 h 862088"/>
                  <a:gd name="connsiteX4" fmla="*/ 431044 w 862088"/>
                  <a:gd name="connsiteY4" fmla="*/ 0 h 86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088" h="862088">
                    <a:moveTo>
                      <a:pt x="431044" y="0"/>
                    </a:moveTo>
                    <a:cubicBezTo>
                      <a:pt x="669103" y="0"/>
                      <a:pt x="862088" y="192985"/>
                      <a:pt x="862088" y="431044"/>
                    </a:cubicBezTo>
                    <a:cubicBezTo>
                      <a:pt x="862088" y="669103"/>
                      <a:pt x="669103" y="862088"/>
                      <a:pt x="431044" y="862088"/>
                    </a:cubicBezTo>
                    <a:cubicBezTo>
                      <a:pt x="192985" y="862088"/>
                      <a:pt x="0" y="669103"/>
                      <a:pt x="0" y="431044"/>
                    </a:cubicBezTo>
                    <a:cubicBezTo>
                      <a:pt x="0" y="192985"/>
                      <a:pt x="192985" y="0"/>
                      <a:pt x="431044" y="0"/>
                    </a:cubicBezTo>
                    <a:close/>
                  </a:path>
                </a:pathLst>
              </a:custGeom>
              <a:gradFill flip="none" rotWithShape="1">
                <a:gsLst>
                  <a:gs pos="50000">
                    <a:srgbClr val="FFFFFF">
                      <a:alpha val="31000"/>
                    </a:srgbClr>
                  </a:gs>
                  <a:gs pos="0">
                    <a:srgbClr val="FFFFFF">
                      <a:alpha val="0"/>
                    </a:srgbClr>
                  </a:gs>
                  <a:gs pos="100000">
                    <a:srgbClr val="FFFFFF">
                      <a:alpha val="35000"/>
                    </a:srgbClr>
                  </a:gs>
                </a:gsLst>
                <a:lin ang="5400000" scaled="1"/>
                <a:tileRect/>
              </a:gradFill>
              <a:ln w="0" cap="flat">
                <a:noFill/>
                <a:prstDash val="solid"/>
                <a:miter/>
              </a:ln>
              <a:sp3d extrusionH="76200" contourW="6350">
                <a:extrusionClr>
                  <a:srgbClr val="1A6FC1"/>
                </a:extrusionClr>
                <a:contourClr>
                  <a:srgbClr val="E6F1FC"/>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03" name="Freeform 1502">
                <a:extLst>
                  <a:ext uri="{FF2B5EF4-FFF2-40B4-BE49-F238E27FC236}">
                    <a16:creationId xmlns:a16="http://schemas.microsoft.com/office/drawing/2014/main" id="{CCE4F46C-F9D9-34A9-03B4-B7DF0BFA8380}"/>
                  </a:ext>
                </a:extLst>
              </p:cNvPr>
              <p:cNvSpPr/>
              <p:nvPr/>
            </p:nvSpPr>
            <p:spPr>
              <a:xfrm>
                <a:off x="5857521" y="5344542"/>
                <a:ext cx="1114760" cy="1114760"/>
              </a:xfrm>
              <a:custGeom>
                <a:avLst/>
                <a:gdLst>
                  <a:gd name="connsiteX0" fmla="*/ 557380 w 1114760"/>
                  <a:gd name="connsiteY0" fmla="*/ 0 h 1114760"/>
                  <a:gd name="connsiteX1" fmla="*/ 1114760 w 1114760"/>
                  <a:gd name="connsiteY1" fmla="*/ 557380 h 1114760"/>
                  <a:gd name="connsiteX2" fmla="*/ 557380 w 1114760"/>
                  <a:gd name="connsiteY2" fmla="*/ 1114760 h 1114760"/>
                  <a:gd name="connsiteX3" fmla="*/ 0 w 1114760"/>
                  <a:gd name="connsiteY3" fmla="*/ 557380 h 1114760"/>
                  <a:gd name="connsiteX4" fmla="*/ 557380 w 1114760"/>
                  <a:gd name="connsiteY4" fmla="*/ 0 h 1114760"/>
                  <a:gd name="connsiteX5" fmla="*/ 557380 w 1114760"/>
                  <a:gd name="connsiteY5" fmla="*/ 126336 h 1114760"/>
                  <a:gd name="connsiteX6" fmla="*/ 126336 w 1114760"/>
                  <a:gd name="connsiteY6" fmla="*/ 557380 h 1114760"/>
                  <a:gd name="connsiteX7" fmla="*/ 557380 w 1114760"/>
                  <a:gd name="connsiteY7" fmla="*/ 988424 h 1114760"/>
                  <a:gd name="connsiteX8" fmla="*/ 988424 w 1114760"/>
                  <a:gd name="connsiteY8" fmla="*/ 557380 h 1114760"/>
                  <a:gd name="connsiteX9" fmla="*/ 557380 w 1114760"/>
                  <a:gd name="connsiteY9" fmla="*/ 126336 h 111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4760" h="1114760">
                    <a:moveTo>
                      <a:pt x="557380" y="0"/>
                    </a:moveTo>
                    <a:cubicBezTo>
                      <a:pt x="865212" y="0"/>
                      <a:pt x="1114760" y="249548"/>
                      <a:pt x="1114760" y="557380"/>
                    </a:cubicBezTo>
                    <a:cubicBezTo>
                      <a:pt x="1114760" y="865212"/>
                      <a:pt x="865212" y="1114760"/>
                      <a:pt x="557380" y="1114760"/>
                    </a:cubicBezTo>
                    <a:cubicBezTo>
                      <a:pt x="249548" y="1114760"/>
                      <a:pt x="0" y="865212"/>
                      <a:pt x="0" y="557380"/>
                    </a:cubicBezTo>
                    <a:cubicBezTo>
                      <a:pt x="0" y="249548"/>
                      <a:pt x="249548" y="0"/>
                      <a:pt x="557380" y="0"/>
                    </a:cubicBezTo>
                    <a:close/>
                    <a:moveTo>
                      <a:pt x="557380" y="126336"/>
                    </a:moveTo>
                    <a:cubicBezTo>
                      <a:pt x="319321" y="126336"/>
                      <a:pt x="126336" y="319321"/>
                      <a:pt x="126336" y="557380"/>
                    </a:cubicBezTo>
                    <a:cubicBezTo>
                      <a:pt x="126336" y="795439"/>
                      <a:pt x="319321" y="988424"/>
                      <a:pt x="557380" y="988424"/>
                    </a:cubicBezTo>
                    <a:cubicBezTo>
                      <a:pt x="795439" y="988424"/>
                      <a:pt x="988424" y="795439"/>
                      <a:pt x="988424" y="557380"/>
                    </a:cubicBezTo>
                    <a:cubicBezTo>
                      <a:pt x="988424" y="319321"/>
                      <a:pt x="795439" y="126336"/>
                      <a:pt x="557380" y="126336"/>
                    </a:cubicBezTo>
                    <a:close/>
                  </a:path>
                </a:pathLst>
              </a:custGeom>
              <a:gradFill flip="none" rotWithShape="1">
                <a:gsLst>
                  <a:gs pos="0">
                    <a:srgbClr val="1B71C7">
                      <a:lumMod val="53000"/>
                      <a:lumOff val="47000"/>
                    </a:srgbClr>
                  </a:gs>
                  <a:gs pos="100000">
                    <a:srgbClr val="1B71C7"/>
                  </a:gs>
                </a:gsLst>
                <a:lin ang="2700000" scaled="1"/>
                <a:tileRect/>
              </a:gradFill>
              <a:ln w="6350" cap="rnd">
                <a:noFill/>
                <a:prstDash val="solid"/>
                <a:round/>
              </a:ln>
              <a:effectLst>
                <a:outerShdw blurRad="50800" dist="38100" dir="2700000" algn="tl" rotWithShape="0">
                  <a:srgbClr val="2A3D44">
                    <a:alpha val="20000"/>
                  </a:srgbClr>
                </a:outerShdw>
              </a:effectLst>
              <a:sp3d extrusionH="76200" contourW="6350">
                <a:extrusionClr>
                  <a:srgbClr val="1A6FC1"/>
                </a:extrusionClr>
                <a:contourClr>
                  <a:srgbClr val="E6F1FC"/>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1504" name="Group 1503">
            <a:extLst>
              <a:ext uri="{FF2B5EF4-FFF2-40B4-BE49-F238E27FC236}">
                <a16:creationId xmlns:a16="http://schemas.microsoft.com/office/drawing/2014/main" id="{E6DB1EFE-F47E-E74E-8A22-FA777CC5D4DF}"/>
              </a:ext>
            </a:extLst>
          </p:cNvPr>
          <p:cNvGrpSpPr/>
          <p:nvPr/>
        </p:nvGrpSpPr>
        <p:grpSpPr>
          <a:xfrm>
            <a:off x="11081590" y="-2112639"/>
            <a:ext cx="2220820" cy="1874617"/>
            <a:chOff x="9627113" y="67075"/>
            <a:chExt cx="2348968" cy="1982788"/>
          </a:xfrm>
        </p:grpSpPr>
        <p:grpSp>
          <p:nvGrpSpPr>
            <p:cNvPr id="1505" name="Graphic 18">
              <a:extLst>
                <a:ext uri="{FF2B5EF4-FFF2-40B4-BE49-F238E27FC236}">
                  <a16:creationId xmlns:a16="http://schemas.microsoft.com/office/drawing/2014/main" id="{0F63A598-9718-17ED-C97E-DBD3DD8991C0}"/>
                </a:ext>
              </a:extLst>
            </p:cNvPr>
            <p:cNvGrpSpPr/>
            <p:nvPr/>
          </p:nvGrpSpPr>
          <p:grpSpPr>
            <a:xfrm>
              <a:off x="9627113" y="67075"/>
              <a:ext cx="2348968" cy="1982788"/>
              <a:chOff x="9627113" y="67075"/>
              <a:chExt cx="2348968" cy="1982788"/>
            </a:xfrm>
          </p:grpSpPr>
          <p:grpSp>
            <p:nvGrpSpPr>
              <p:cNvPr id="1507" name="Graphic 18">
                <a:extLst>
                  <a:ext uri="{FF2B5EF4-FFF2-40B4-BE49-F238E27FC236}">
                    <a16:creationId xmlns:a16="http://schemas.microsoft.com/office/drawing/2014/main" id="{D4D7DEE0-6931-BBD0-3D9F-ED4F0804CB59}"/>
                  </a:ext>
                </a:extLst>
              </p:cNvPr>
              <p:cNvGrpSpPr/>
              <p:nvPr/>
            </p:nvGrpSpPr>
            <p:grpSpPr>
              <a:xfrm>
                <a:off x="9627113" y="67075"/>
                <a:ext cx="2348968" cy="1982788"/>
                <a:chOff x="9627113" y="67075"/>
                <a:chExt cx="2348968" cy="1982788"/>
              </a:xfrm>
            </p:grpSpPr>
            <p:grpSp>
              <p:nvGrpSpPr>
                <p:cNvPr id="1515" name="Graphic 18">
                  <a:extLst>
                    <a:ext uri="{FF2B5EF4-FFF2-40B4-BE49-F238E27FC236}">
                      <a16:creationId xmlns:a16="http://schemas.microsoft.com/office/drawing/2014/main" id="{30BE7CAD-0C68-37D5-DD05-C75C87058CEE}"/>
                    </a:ext>
                  </a:extLst>
                </p:cNvPr>
                <p:cNvGrpSpPr/>
                <p:nvPr/>
              </p:nvGrpSpPr>
              <p:grpSpPr>
                <a:xfrm>
                  <a:off x="10501163" y="1571436"/>
                  <a:ext cx="268731" cy="340705"/>
                  <a:chOff x="10501163" y="1571436"/>
                  <a:chExt cx="268731" cy="340705"/>
                </a:xfrm>
              </p:grpSpPr>
              <p:sp>
                <p:nvSpPr>
                  <p:cNvPr id="1590" name="Freeform 1589">
                    <a:extLst>
                      <a:ext uri="{FF2B5EF4-FFF2-40B4-BE49-F238E27FC236}">
                        <a16:creationId xmlns:a16="http://schemas.microsoft.com/office/drawing/2014/main" id="{8AC0003F-5BC5-036B-D815-7D7A891C822B}"/>
                      </a:ext>
                    </a:extLst>
                  </p:cNvPr>
                  <p:cNvSpPr/>
                  <p:nvPr/>
                </p:nvSpPr>
                <p:spPr>
                  <a:xfrm>
                    <a:off x="10639105" y="1593195"/>
                    <a:ext cx="130789" cy="72474"/>
                  </a:xfrm>
                  <a:custGeom>
                    <a:avLst/>
                    <a:gdLst>
                      <a:gd name="connsiteX0" fmla="*/ 35652 w 130789"/>
                      <a:gd name="connsiteY0" fmla="*/ 1330 h 72474"/>
                      <a:gd name="connsiteX1" fmla="*/ 66633 w 130789"/>
                      <a:gd name="connsiteY1" fmla="*/ 266 h 72474"/>
                      <a:gd name="connsiteX2" fmla="*/ 96422 w 130789"/>
                      <a:gd name="connsiteY2" fmla="*/ 8338 h 72474"/>
                      <a:gd name="connsiteX3" fmla="*/ 130790 w 130789"/>
                      <a:gd name="connsiteY3" fmla="*/ 72474 h 72474"/>
                      <a:gd name="connsiteX4" fmla="*/ 93 w 130789"/>
                      <a:gd name="connsiteY4" fmla="*/ 6148 h 72474"/>
                      <a:gd name="connsiteX5" fmla="*/ 35652 w 130789"/>
                      <a:gd name="connsiteY5" fmla="*/ 767 h 72474"/>
                      <a:gd name="connsiteX6" fmla="*/ 35652 w 130789"/>
                      <a:gd name="connsiteY6" fmla="*/ 1330 h 7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89" h="72474">
                        <a:moveTo>
                          <a:pt x="35652" y="1330"/>
                        </a:moveTo>
                        <a:cubicBezTo>
                          <a:pt x="42551" y="-798"/>
                          <a:pt x="59734" y="266"/>
                          <a:pt x="66633" y="266"/>
                        </a:cubicBezTo>
                        <a:cubicBezTo>
                          <a:pt x="78110" y="266"/>
                          <a:pt x="87830" y="2956"/>
                          <a:pt x="96422" y="8338"/>
                        </a:cubicBezTo>
                        <a:cubicBezTo>
                          <a:pt x="115362" y="19663"/>
                          <a:pt x="127403" y="42815"/>
                          <a:pt x="130790" y="72474"/>
                        </a:cubicBezTo>
                        <a:lnTo>
                          <a:pt x="93" y="6148"/>
                        </a:lnTo>
                        <a:cubicBezTo>
                          <a:pt x="-2227" y="-2988"/>
                          <a:pt x="39666" y="8275"/>
                          <a:pt x="35652" y="767"/>
                        </a:cubicBezTo>
                        <a:lnTo>
                          <a:pt x="35652" y="1330"/>
                        </a:lnTo>
                        <a:close/>
                      </a:path>
                    </a:pathLst>
                  </a:custGeom>
                  <a:solidFill>
                    <a:srgbClr val="484749"/>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91" name="Freeform 1590">
                    <a:extLst>
                      <a:ext uri="{FF2B5EF4-FFF2-40B4-BE49-F238E27FC236}">
                        <a16:creationId xmlns:a16="http://schemas.microsoft.com/office/drawing/2014/main" id="{93B233D3-6BC9-C138-A622-96080B263D3B}"/>
                      </a:ext>
                    </a:extLst>
                  </p:cNvPr>
                  <p:cNvSpPr/>
                  <p:nvPr/>
                </p:nvSpPr>
                <p:spPr>
                  <a:xfrm>
                    <a:off x="10508361" y="1600406"/>
                    <a:ext cx="225234" cy="311734"/>
                  </a:xfrm>
                  <a:custGeom>
                    <a:avLst/>
                    <a:gdLst>
                      <a:gd name="connsiteX0" fmla="*/ 8481 w 225234"/>
                      <a:gd name="connsiteY0" fmla="*/ 141914 h 311734"/>
                      <a:gd name="connsiteX1" fmla="*/ 133659 w 225234"/>
                      <a:gd name="connsiteY1" fmla="*/ 0 h 311734"/>
                      <a:gd name="connsiteX2" fmla="*/ 221083 w 225234"/>
                      <a:gd name="connsiteY2" fmla="*/ 37794 h 311734"/>
                      <a:gd name="connsiteX3" fmla="*/ 180507 w 225234"/>
                      <a:gd name="connsiteY3" fmla="*/ 141914 h 311734"/>
                      <a:gd name="connsiteX4" fmla="*/ 105061 w 225234"/>
                      <a:gd name="connsiteY4" fmla="*/ 311735 h 311734"/>
                      <a:gd name="connsiteX5" fmla="*/ 38772 w 225234"/>
                      <a:gd name="connsiteY5" fmla="*/ 280324 h 311734"/>
                      <a:gd name="connsiteX6" fmla="*/ 8481 w 225234"/>
                      <a:gd name="connsiteY6" fmla="*/ 141351 h 311734"/>
                      <a:gd name="connsiteX7" fmla="*/ 8481 w 225234"/>
                      <a:gd name="connsiteY7" fmla="*/ 141914 h 31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234" h="311734">
                        <a:moveTo>
                          <a:pt x="8481" y="141914"/>
                        </a:moveTo>
                        <a:cubicBezTo>
                          <a:pt x="30180" y="63386"/>
                          <a:pt x="86247" y="0"/>
                          <a:pt x="133659" y="0"/>
                        </a:cubicBezTo>
                        <a:cubicBezTo>
                          <a:pt x="150216" y="0"/>
                          <a:pt x="211989" y="24403"/>
                          <a:pt x="221083" y="37794"/>
                        </a:cubicBezTo>
                        <a:cubicBezTo>
                          <a:pt x="238831" y="62822"/>
                          <a:pt x="194806" y="90730"/>
                          <a:pt x="180507" y="141914"/>
                        </a:cubicBezTo>
                        <a:cubicBezTo>
                          <a:pt x="158808" y="220442"/>
                          <a:pt x="152473" y="311735"/>
                          <a:pt x="105061" y="311735"/>
                        </a:cubicBezTo>
                        <a:cubicBezTo>
                          <a:pt x="57649" y="311735"/>
                          <a:pt x="43915" y="282076"/>
                          <a:pt x="38772" y="280324"/>
                        </a:cubicBezTo>
                        <a:cubicBezTo>
                          <a:pt x="3338" y="266933"/>
                          <a:pt x="-10396" y="209930"/>
                          <a:pt x="8481" y="141351"/>
                        </a:cubicBezTo>
                        <a:lnTo>
                          <a:pt x="8481" y="141914"/>
                        </a:lnTo>
                        <a:close/>
                      </a:path>
                    </a:pathLst>
                  </a:custGeom>
                  <a:solidFill>
                    <a:srgbClr val="4C4D4E"/>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92" name="Freeform 1591">
                    <a:extLst>
                      <a:ext uri="{FF2B5EF4-FFF2-40B4-BE49-F238E27FC236}">
                        <a16:creationId xmlns:a16="http://schemas.microsoft.com/office/drawing/2014/main" id="{D09B7D24-A0B0-B65B-DB45-3C0F9E2C7E93}"/>
                      </a:ext>
                    </a:extLst>
                  </p:cNvPr>
                  <p:cNvSpPr/>
                  <p:nvPr/>
                </p:nvSpPr>
                <p:spPr>
                  <a:xfrm>
                    <a:off x="10573743" y="1629440"/>
                    <a:ext cx="188920" cy="282701"/>
                  </a:xfrm>
                  <a:custGeom>
                    <a:avLst/>
                    <a:gdLst>
                      <a:gd name="connsiteX0" fmla="*/ 8448 w 188920"/>
                      <a:gd name="connsiteY0" fmla="*/ 141351 h 282701"/>
                      <a:gd name="connsiteX1" fmla="*/ 55295 w 188920"/>
                      <a:gd name="connsiteY1" fmla="*/ 282701 h 282701"/>
                      <a:gd name="connsiteX2" fmla="*/ 180473 w 188920"/>
                      <a:gd name="connsiteY2" fmla="*/ 141351 h 282701"/>
                      <a:gd name="connsiteX3" fmla="*/ 133626 w 188920"/>
                      <a:gd name="connsiteY3" fmla="*/ 0 h 282701"/>
                      <a:gd name="connsiteX4" fmla="*/ 8448 w 188920"/>
                      <a:gd name="connsiteY4" fmla="*/ 141351 h 28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20" h="282701">
                        <a:moveTo>
                          <a:pt x="8448" y="141351"/>
                        </a:moveTo>
                        <a:cubicBezTo>
                          <a:pt x="-13252" y="219566"/>
                          <a:pt x="8448" y="282701"/>
                          <a:pt x="55295" y="282701"/>
                        </a:cubicBezTo>
                        <a:cubicBezTo>
                          <a:pt x="102143" y="282701"/>
                          <a:pt x="158711" y="219566"/>
                          <a:pt x="180473" y="141351"/>
                        </a:cubicBezTo>
                        <a:cubicBezTo>
                          <a:pt x="202172" y="63135"/>
                          <a:pt x="180473" y="0"/>
                          <a:pt x="133626" y="0"/>
                        </a:cubicBezTo>
                        <a:cubicBezTo>
                          <a:pt x="86778" y="0"/>
                          <a:pt x="30209" y="63135"/>
                          <a:pt x="8448" y="141351"/>
                        </a:cubicBez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93" name="Freeform 1592">
                    <a:extLst>
                      <a:ext uri="{FF2B5EF4-FFF2-40B4-BE49-F238E27FC236}">
                        <a16:creationId xmlns:a16="http://schemas.microsoft.com/office/drawing/2014/main" id="{84C9FB38-A438-825D-4940-DB518FDBE761}"/>
                      </a:ext>
                    </a:extLst>
                  </p:cNvPr>
                  <p:cNvSpPr/>
                  <p:nvPr/>
                </p:nvSpPr>
                <p:spPr>
                  <a:xfrm>
                    <a:off x="10617326" y="1701899"/>
                    <a:ext cx="94479" cy="137784"/>
                  </a:xfrm>
                  <a:custGeom>
                    <a:avLst/>
                    <a:gdLst>
                      <a:gd name="connsiteX0" fmla="*/ 4249 w 94479"/>
                      <a:gd name="connsiteY0" fmla="*/ 68892 h 137784"/>
                      <a:gd name="connsiteX1" fmla="*/ 27767 w 94479"/>
                      <a:gd name="connsiteY1" fmla="*/ 137784 h 137784"/>
                      <a:gd name="connsiteX2" fmla="*/ 90230 w 94479"/>
                      <a:gd name="connsiteY2" fmla="*/ 68892 h 137784"/>
                      <a:gd name="connsiteX3" fmla="*/ 66712 w 94479"/>
                      <a:gd name="connsiteY3" fmla="*/ 0 h 137784"/>
                      <a:gd name="connsiteX4" fmla="*/ 4249 w 94479"/>
                      <a:gd name="connsiteY4" fmla="*/ 68892 h 137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9" h="137784">
                        <a:moveTo>
                          <a:pt x="4249" y="68892"/>
                        </a:moveTo>
                        <a:cubicBezTo>
                          <a:pt x="-6663" y="106686"/>
                          <a:pt x="4249" y="137784"/>
                          <a:pt x="27767" y="137784"/>
                        </a:cubicBezTo>
                        <a:cubicBezTo>
                          <a:pt x="51285" y="137784"/>
                          <a:pt x="79945" y="106748"/>
                          <a:pt x="90230" y="68892"/>
                        </a:cubicBezTo>
                        <a:cubicBezTo>
                          <a:pt x="101143" y="31098"/>
                          <a:pt x="90230" y="0"/>
                          <a:pt x="66712" y="0"/>
                        </a:cubicBezTo>
                        <a:cubicBezTo>
                          <a:pt x="43195" y="0"/>
                          <a:pt x="14534" y="31036"/>
                          <a:pt x="4249" y="68892"/>
                        </a:cubicBezTo>
                        <a:close/>
                      </a:path>
                    </a:pathLst>
                  </a:custGeom>
                  <a:solidFill>
                    <a:srgbClr val="A9ABAE"/>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94" name="Freeform 1593">
                    <a:extLst>
                      <a:ext uri="{FF2B5EF4-FFF2-40B4-BE49-F238E27FC236}">
                        <a16:creationId xmlns:a16="http://schemas.microsoft.com/office/drawing/2014/main" id="{D92F101C-8367-094A-A55D-7F439008AB85}"/>
                      </a:ext>
                    </a:extLst>
                  </p:cNvPr>
                  <p:cNvSpPr/>
                  <p:nvPr/>
                </p:nvSpPr>
                <p:spPr>
                  <a:xfrm>
                    <a:off x="10624634" y="1709157"/>
                    <a:ext cx="72651" cy="108750"/>
                  </a:xfrm>
                  <a:custGeom>
                    <a:avLst/>
                    <a:gdLst>
                      <a:gd name="connsiteX0" fmla="*/ 3275 w 72651"/>
                      <a:gd name="connsiteY0" fmla="*/ 54375 h 108750"/>
                      <a:gd name="connsiteX1" fmla="*/ 21212 w 72651"/>
                      <a:gd name="connsiteY1" fmla="*/ 108751 h 108750"/>
                      <a:gd name="connsiteX2" fmla="*/ 69376 w 72651"/>
                      <a:gd name="connsiteY2" fmla="*/ 54375 h 108750"/>
                      <a:gd name="connsiteX3" fmla="*/ 51440 w 72651"/>
                      <a:gd name="connsiteY3" fmla="*/ 0 h 108750"/>
                      <a:gd name="connsiteX4" fmla="*/ 3275 w 72651"/>
                      <a:gd name="connsiteY4" fmla="*/ 54375 h 10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51" h="108750">
                        <a:moveTo>
                          <a:pt x="3275" y="54375"/>
                        </a:moveTo>
                        <a:cubicBezTo>
                          <a:pt x="-5128" y="84410"/>
                          <a:pt x="3275" y="108751"/>
                          <a:pt x="21212" y="108751"/>
                        </a:cubicBezTo>
                        <a:cubicBezTo>
                          <a:pt x="39148" y="108751"/>
                          <a:pt x="60973" y="84410"/>
                          <a:pt x="69376" y="54375"/>
                        </a:cubicBezTo>
                        <a:cubicBezTo>
                          <a:pt x="77780" y="24341"/>
                          <a:pt x="69376" y="0"/>
                          <a:pt x="51440" y="0"/>
                        </a:cubicBezTo>
                        <a:cubicBezTo>
                          <a:pt x="33504" y="0"/>
                          <a:pt x="11679" y="24341"/>
                          <a:pt x="3275" y="54375"/>
                        </a:cubicBezTo>
                        <a:close/>
                      </a:path>
                    </a:pathLst>
                  </a:custGeom>
                  <a:solidFill>
                    <a:srgbClr val="C2C4C5"/>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95" name="Freeform 1594">
                    <a:extLst>
                      <a:ext uri="{FF2B5EF4-FFF2-40B4-BE49-F238E27FC236}">
                        <a16:creationId xmlns:a16="http://schemas.microsoft.com/office/drawing/2014/main" id="{CAFB48CF-E201-3660-3A85-4699ED0E7FF2}"/>
                      </a:ext>
                    </a:extLst>
                  </p:cNvPr>
                  <p:cNvSpPr/>
                  <p:nvPr/>
                </p:nvSpPr>
                <p:spPr>
                  <a:xfrm>
                    <a:off x="10639143" y="1730932"/>
                    <a:ext cx="43632" cy="72458"/>
                  </a:xfrm>
                  <a:custGeom>
                    <a:avLst/>
                    <a:gdLst>
                      <a:gd name="connsiteX0" fmla="*/ 1873 w 43632"/>
                      <a:gd name="connsiteY0" fmla="*/ 36229 h 72458"/>
                      <a:gd name="connsiteX1" fmla="*/ 12660 w 43632"/>
                      <a:gd name="connsiteY1" fmla="*/ 72459 h 72458"/>
                      <a:gd name="connsiteX2" fmla="*/ 41760 w 43632"/>
                      <a:gd name="connsiteY2" fmla="*/ 36229 h 72458"/>
                      <a:gd name="connsiteX3" fmla="*/ 30973 w 43632"/>
                      <a:gd name="connsiteY3" fmla="*/ 0 h 72458"/>
                      <a:gd name="connsiteX4" fmla="*/ 1873 w 43632"/>
                      <a:gd name="connsiteY4" fmla="*/ 36229 h 72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32" h="72458">
                        <a:moveTo>
                          <a:pt x="1873" y="36229"/>
                        </a:moveTo>
                        <a:cubicBezTo>
                          <a:pt x="-2956" y="56190"/>
                          <a:pt x="1873" y="72459"/>
                          <a:pt x="12660" y="72459"/>
                        </a:cubicBezTo>
                        <a:cubicBezTo>
                          <a:pt x="23447" y="72459"/>
                          <a:pt x="36868" y="56127"/>
                          <a:pt x="41760" y="36229"/>
                        </a:cubicBezTo>
                        <a:cubicBezTo>
                          <a:pt x="46589" y="16269"/>
                          <a:pt x="41760" y="0"/>
                          <a:pt x="30973" y="0"/>
                        </a:cubicBezTo>
                        <a:cubicBezTo>
                          <a:pt x="20186" y="0"/>
                          <a:pt x="6765" y="16331"/>
                          <a:pt x="1873" y="36229"/>
                        </a:cubicBezTo>
                        <a:close/>
                      </a:path>
                    </a:pathLst>
                  </a:custGeom>
                  <a:solidFill>
                    <a:srgbClr val="8D909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96" name="Freeform 1595">
                    <a:extLst>
                      <a:ext uri="{FF2B5EF4-FFF2-40B4-BE49-F238E27FC236}">
                        <a16:creationId xmlns:a16="http://schemas.microsoft.com/office/drawing/2014/main" id="{D861C0E2-747F-1DAD-2ADC-35F6AB8910D1}"/>
                      </a:ext>
                    </a:extLst>
                  </p:cNvPr>
                  <p:cNvSpPr/>
                  <p:nvPr/>
                </p:nvSpPr>
                <p:spPr>
                  <a:xfrm>
                    <a:off x="10501163" y="1571436"/>
                    <a:ext cx="232482" cy="231955"/>
                  </a:xfrm>
                  <a:custGeom>
                    <a:avLst/>
                    <a:gdLst>
                      <a:gd name="connsiteX0" fmla="*/ 181935 w 232482"/>
                      <a:gd name="connsiteY0" fmla="*/ 22901 h 231955"/>
                      <a:gd name="connsiteX1" fmla="*/ 55063 w 232482"/>
                      <a:gd name="connsiteY1" fmla="*/ 187904 h 231955"/>
                      <a:gd name="connsiteX2" fmla="*/ 46471 w 232482"/>
                      <a:gd name="connsiteY2" fmla="*/ 231955 h 231955"/>
                      <a:gd name="connsiteX3" fmla="*/ 0 w 232482"/>
                      <a:gd name="connsiteY3" fmla="*/ 202609 h 231955"/>
                      <a:gd name="connsiteX4" fmla="*/ 6899 w 232482"/>
                      <a:gd name="connsiteY4" fmla="*/ 168569 h 231955"/>
                      <a:gd name="connsiteX5" fmla="*/ 142362 w 232482"/>
                      <a:gd name="connsiteY5" fmla="*/ 1189 h 231955"/>
                      <a:gd name="connsiteX6" fmla="*/ 154967 w 232482"/>
                      <a:gd name="connsiteY6" fmla="*/ 0 h 231955"/>
                      <a:gd name="connsiteX7" fmla="*/ 232482 w 232482"/>
                      <a:gd name="connsiteY7" fmla="*/ 27594 h 231955"/>
                      <a:gd name="connsiteX8" fmla="*/ 202630 w 232482"/>
                      <a:gd name="connsiteY8" fmla="*/ 18772 h 231955"/>
                      <a:gd name="connsiteX9" fmla="*/ 181935 w 232482"/>
                      <a:gd name="connsiteY9" fmla="*/ 22276 h 231955"/>
                      <a:gd name="connsiteX10" fmla="*/ 181935 w 232482"/>
                      <a:gd name="connsiteY10" fmla="*/ 22839 h 23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482" h="231955">
                        <a:moveTo>
                          <a:pt x="181935" y="22901"/>
                        </a:moveTo>
                        <a:cubicBezTo>
                          <a:pt x="130822" y="38169"/>
                          <a:pt x="77452" y="106310"/>
                          <a:pt x="55063" y="187904"/>
                        </a:cubicBezTo>
                        <a:cubicBezTo>
                          <a:pt x="51050" y="203172"/>
                          <a:pt x="48165" y="217876"/>
                          <a:pt x="46471" y="231955"/>
                        </a:cubicBezTo>
                        <a:lnTo>
                          <a:pt x="0" y="202609"/>
                        </a:lnTo>
                        <a:cubicBezTo>
                          <a:pt x="1693" y="191471"/>
                          <a:pt x="4014" y="180271"/>
                          <a:pt x="6899" y="168569"/>
                        </a:cubicBezTo>
                        <a:cubicBezTo>
                          <a:pt x="30417" y="82220"/>
                          <a:pt x="88992" y="11200"/>
                          <a:pt x="142362" y="1189"/>
                        </a:cubicBezTo>
                        <a:cubicBezTo>
                          <a:pt x="146376" y="626"/>
                          <a:pt x="150954" y="0"/>
                          <a:pt x="154967" y="0"/>
                        </a:cubicBezTo>
                        <a:cubicBezTo>
                          <a:pt x="173907" y="0"/>
                          <a:pt x="217556" y="11764"/>
                          <a:pt x="232482" y="27594"/>
                        </a:cubicBezTo>
                        <a:cubicBezTo>
                          <a:pt x="223891" y="21713"/>
                          <a:pt x="214107" y="18772"/>
                          <a:pt x="202630" y="18772"/>
                        </a:cubicBezTo>
                        <a:cubicBezTo>
                          <a:pt x="191154" y="18772"/>
                          <a:pt x="188833" y="19961"/>
                          <a:pt x="181935" y="22276"/>
                        </a:cubicBezTo>
                        <a:lnTo>
                          <a:pt x="181935" y="22839"/>
                        </a:lnTo>
                        <a:close/>
                      </a:path>
                    </a:pathLst>
                  </a:custGeom>
                  <a:solidFill>
                    <a:srgbClr val="DBDDDC"/>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16" name="Graphic 18">
                  <a:extLst>
                    <a:ext uri="{FF2B5EF4-FFF2-40B4-BE49-F238E27FC236}">
                      <a16:creationId xmlns:a16="http://schemas.microsoft.com/office/drawing/2014/main" id="{D0C1264A-97CB-B11C-BB42-58E13F13C046}"/>
                    </a:ext>
                  </a:extLst>
                </p:cNvPr>
                <p:cNvGrpSpPr/>
                <p:nvPr/>
              </p:nvGrpSpPr>
              <p:grpSpPr>
                <a:xfrm>
                  <a:off x="10304930" y="1709157"/>
                  <a:ext cx="268794" cy="340705"/>
                  <a:chOff x="10304930" y="1709157"/>
                  <a:chExt cx="268794" cy="340705"/>
                </a:xfrm>
              </p:grpSpPr>
              <p:sp>
                <p:nvSpPr>
                  <p:cNvPr id="1583" name="Freeform 1582">
                    <a:extLst>
                      <a:ext uri="{FF2B5EF4-FFF2-40B4-BE49-F238E27FC236}">
                        <a16:creationId xmlns:a16="http://schemas.microsoft.com/office/drawing/2014/main" id="{C8255174-00AF-62E1-3E22-839FD503F5F1}"/>
                      </a:ext>
                    </a:extLst>
                  </p:cNvPr>
                  <p:cNvSpPr/>
                  <p:nvPr/>
                </p:nvSpPr>
                <p:spPr>
                  <a:xfrm>
                    <a:off x="10442934" y="1730916"/>
                    <a:ext cx="130789" cy="72474"/>
                  </a:xfrm>
                  <a:custGeom>
                    <a:avLst/>
                    <a:gdLst>
                      <a:gd name="connsiteX0" fmla="*/ 35652 w 130789"/>
                      <a:gd name="connsiteY0" fmla="*/ 1330 h 72474"/>
                      <a:gd name="connsiteX1" fmla="*/ 66633 w 130789"/>
                      <a:gd name="connsiteY1" fmla="*/ 266 h 72474"/>
                      <a:gd name="connsiteX2" fmla="*/ 96422 w 130789"/>
                      <a:gd name="connsiteY2" fmla="*/ 8338 h 72474"/>
                      <a:gd name="connsiteX3" fmla="*/ 130790 w 130789"/>
                      <a:gd name="connsiteY3" fmla="*/ 72474 h 72474"/>
                      <a:gd name="connsiteX4" fmla="*/ 93 w 130789"/>
                      <a:gd name="connsiteY4" fmla="*/ 6148 h 72474"/>
                      <a:gd name="connsiteX5" fmla="*/ 35652 w 130789"/>
                      <a:gd name="connsiteY5" fmla="*/ 766 h 72474"/>
                      <a:gd name="connsiteX6" fmla="*/ 35652 w 130789"/>
                      <a:gd name="connsiteY6" fmla="*/ 1330 h 7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89" h="72474">
                        <a:moveTo>
                          <a:pt x="35652" y="1330"/>
                        </a:moveTo>
                        <a:cubicBezTo>
                          <a:pt x="42551" y="-798"/>
                          <a:pt x="59734" y="266"/>
                          <a:pt x="66633" y="266"/>
                        </a:cubicBezTo>
                        <a:cubicBezTo>
                          <a:pt x="78110" y="266"/>
                          <a:pt x="87830" y="2957"/>
                          <a:pt x="96422" y="8338"/>
                        </a:cubicBezTo>
                        <a:cubicBezTo>
                          <a:pt x="115362" y="19663"/>
                          <a:pt x="127403" y="42815"/>
                          <a:pt x="130790" y="72474"/>
                        </a:cubicBezTo>
                        <a:lnTo>
                          <a:pt x="93" y="6148"/>
                        </a:lnTo>
                        <a:cubicBezTo>
                          <a:pt x="-2227" y="-2988"/>
                          <a:pt x="39666" y="8275"/>
                          <a:pt x="35652" y="766"/>
                        </a:cubicBezTo>
                        <a:lnTo>
                          <a:pt x="35652" y="1330"/>
                        </a:lnTo>
                        <a:close/>
                      </a:path>
                    </a:pathLst>
                  </a:custGeom>
                  <a:solidFill>
                    <a:srgbClr val="484749"/>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84" name="Freeform 1583">
                    <a:extLst>
                      <a:ext uri="{FF2B5EF4-FFF2-40B4-BE49-F238E27FC236}">
                        <a16:creationId xmlns:a16="http://schemas.microsoft.com/office/drawing/2014/main" id="{8953D90C-8E13-CC50-3211-1437408C5475}"/>
                      </a:ext>
                    </a:extLst>
                  </p:cNvPr>
                  <p:cNvSpPr/>
                  <p:nvPr/>
                </p:nvSpPr>
                <p:spPr>
                  <a:xfrm>
                    <a:off x="10312190" y="1738128"/>
                    <a:ext cx="225234" cy="311734"/>
                  </a:xfrm>
                  <a:custGeom>
                    <a:avLst/>
                    <a:gdLst>
                      <a:gd name="connsiteX0" fmla="*/ 8481 w 225234"/>
                      <a:gd name="connsiteY0" fmla="*/ 141914 h 311734"/>
                      <a:gd name="connsiteX1" fmla="*/ 133659 w 225234"/>
                      <a:gd name="connsiteY1" fmla="*/ 0 h 311734"/>
                      <a:gd name="connsiteX2" fmla="*/ 221083 w 225234"/>
                      <a:gd name="connsiteY2" fmla="*/ 37794 h 311734"/>
                      <a:gd name="connsiteX3" fmla="*/ 180507 w 225234"/>
                      <a:gd name="connsiteY3" fmla="*/ 141914 h 311734"/>
                      <a:gd name="connsiteX4" fmla="*/ 105061 w 225234"/>
                      <a:gd name="connsiteY4" fmla="*/ 311735 h 311734"/>
                      <a:gd name="connsiteX5" fmla="*/ 38772 w 225234"/>
                      <a:gd name="connsiteY5" fmla="*/ 280323 h 311734"/>
                      <a:gd name="connsiteX6" fmla="*/ 8481 w 225234"/>
                      <a:gd name="connsiteY6" fmla="*/ 141351 h 311734"/>
                      <a:gd name="connsiteX7" fmla="*/ 8481 w 225234"/>
                      <a:gd name="connsiteY7" fmla="*/ 141914 h 31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234" h="311734">
                        <a:moveTo>
                          <a:pt x="8481" y="141914"/>
                        </a:moveTo>
                        <a:cubicBezTo>
                          <a:pt x="30180" y="63386"/>
                          <a:pt x="86247" y="0"/>
                          <a:pt x="133659" y="0"/>
                        </a:cubicBezTo>
                        <a:cubicBezTo>
                          <a:pt x="150216" y="0"/>
                          <a:pt x="211989" y="24403"/>
                          <a:pt x="221083" y="37794"/>
                        </a:cubicBezTo>
                        <a:cubicBezTo>
                          <a:pt x="238831" y="62823"/>
                          <a:pt x="194806" y="90730"/>
                          <a:pt x="180507" y="141914"/>
                        </a:cubicBezTo>
                        <a:cubicBezTo>
                          <a:pt x="158808" y="220442"/>
                          <a:pt x="152473" y="311735"/>
                          <a:pt x="105061" y="311735"/>
                        </a:cubicBezTo>
                        <a:cubicBezTo>
                          <a:pt x="57649" y="311735"/>
                          <a:pt x="43915" y="282076"/>
                          <a:pt x="38772" y="280323"/>
                        </a:cubicBezTo>
                        <a:cubicBezTo>
                          <a:pt x="3338" y="266933"/>
                          <a:pt x="-10396" y="209930"/>
                          <a:pt x="8481" y="141351"/>
                        </a:cubicBezTo>
                        <a:lnTo>
                          <a:pt x="8481" y="141914"/>
                        </a:lnTo>
                        <a:close/>
                      </a:path>
                    </a:pathLst>
                  </a:custGeom>
                  <a:solidFill>
                    <a:srgbClr val="4C4D4E"/>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85" name="Freeform 1584">
                    <a:extLst>
                      <a:ext uri="{FF2B5EF4-FFF2-40B4-BE49-F238E27FC236}">
                        <a16:creationId xmlns:a16="http://schemas.microsoft.com/office/drawing/2014/main" id="{A0D7BBEB-9159-EB1D-1CFF-54566EA8FF35}"/>
                      </a:ext>
                    </a:extLst>
                  </p:cNvPr>
                  <p:cNvSpPr/>
                  <p:nvPr/>
                </p:nvSpPr>
                <p:spPr>
                  <a:xfrm>
                    <a:off x="10377572" y="1767161"/>
                    <a:ext cx="188920" cy="282701"/>
                  </a:xfrm>
                  <a:custGeom>
                    <a:avLst/>
                    <a:gdLst>
                      <a:gd name="connsiteX0" fmla="*/ 8448 w 188920"/>
                      <a:gd name="connsiteY0" fmla="*/ 141351 h 282701"/>
                      <a:gd name="connsiteX1" fmla="*/ 55295 w 188920"/>
                      <a:gd name="connsiteY1" fmla="*/ 282701 h 282701"/>
                      <a:gd name="connsiteX2" fmla="*/ 180473 w 188920"/>
                      <a:gd name="connsiteY2" fmla="*/ 141351 h 282701"/>
                      <a:gd name="connsiteX3" fmla="*/ 133626 w 188920"/>
                      <a:gd name="connsiteY3" fmla="*/ 0 h 282701"/>
                      <a:gd name="connsiteX4" fmla="*/ 8448 w 188920"/>
                      <a:gd name="connsiteY4" fmla="*/ 141351 h 28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20" h="282701">
                        <a:moveTo>
                          <a:pt x="8448" y="141351"/>
                        </a:moveTo>
                        <a:cubicBezTo>
                          <a:pt x="-13252" y="219566"/>
                          <a:pt x="8448" y="282701"/>
                          <a:pt x="55295" y="282701"/>
                        </a:cubicBezTo>
                        <a:cubicBezTo>
                          <a:pt x="102143" y="282701"/>
                          <a:pt x="158711" y="219566"/>
                          <a:pt x="180473" y="141351"/>
                        </a:cubicBezTo>
                        <a:cubicBezTo>
                          <a:pt x="202172" y="63135"/>
                          <a:pt x="180473" y="0"/>
                          <a:pt x="133626" y="0"/>
                        </a:cubicBezTo>
                        <a:cubicBezTo>
                          <a:pt x="86778" y="0"/>
                          <a:pt x="30209" y="63135"/>
                          <a:pt x="8448" y="141351"/>
                        </a:cubicBez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86" name="Freeform 1585">
                    <a:extLst>
                      <a:ext uri="{FF2B5EF4-FFF2-40B4-BE49-F238E27FC236}">
                        <a16:creationId xmlns:a16="http://schemas.microsoft.com/office/drawing/2014/main" id="{A23F5325-772A-4066-666F-7945C46A5C57}"/>
                      </a:ext>
                    </a:extLst>
                  </p:cNvPr>
                  <p:cNvSpPr/>
                  <p:nvPr/>
                </p:nvSpPr>
                <p:spPr>
                  <a:xfrm>
                    <a:off x="10421155" y="1839620"/>
                    <a:ext cx="94479" cy="137783"/>
                  </a:xfrm>
                  <a:custGeom>
                    <a:avLst/>
                    <a:gdLst>
                      <a:gd name="connsiteX0" fmla="*/ 4249 w 94479"/>
                      <a:gd name="connsiteY0" fmla="*/ 68892 h 137783"/>
                      <a:gd name="connsiteX1" fmla="*/ 27767 w 94479"/>
                      <a:gd name="connsiteY1" fmla="*/ 137784 h 137783"/>
                      <a:gd name="connsiteX2" fmla="*/ 90230 w 94479"/>
                      <a:gd name="connsiteY2" fmla="*/ 68892 h 137783"/>
                      <a:gd name="connsiteX3" fmla="*/ 66713 w 94479"/>
                      <a:gd name="connsiteY3" fmla="*/ 0 h 137783"/>
                      <a:gd name="connsiteX4" fmla="*/ 4249 w 94479"/>
                      <a:gd name="connsiteY4" fmla="*/ 68892 h 13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9" h="137783">
                        <a:moveTo>
                          <a:pt x="4249" y="68892"/>
                        </a:moveTo>
                        <a:cubicBezTo>
                          <a:pt x="-6663" y="106686"/>
                          <a:pt x="4249" y="137784"/>
                          <a:pt x="27767" y="137784"/>
                        </a:cubicBezTo>
                        <a:cubicBezTo>
                          <a:pt x="51285" y="137784"/>
                          <a:pt x="79945" y="106748"/>
                          <a:pt x="90230" y="68892"/>
                        </a:cubicBezTo>
                        <a:cubicBezTo>
                          <a:pt x="101143" y="31098"/>
                          <a:pt x="90230" y="0"/>
                          <a:pt x="66713" y="0"/>
                        </a:cubicBezTo>
                        <a:cubicBezTo>
                          <a:pt x="43195" y="0"/>
                          <a:pt x="14534" y="31036"/>
                          <a:pt x="4249" y="68892"/>
                        </a:cubicBezTo>
                        <a:close/>
                      </a:path>
                    </a:pathLst>
                  </a:custGeom>
                  <a:solidFill>
                    <a:srgbClr val="A9ABAE"/>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87" name="Freeform 1586">
                    <a:extLst>
                      <a:ext uri="{FF2B5EF4-FFF2-40B4-BE49-F238E27FC236}">
                        <a16:creationId xmlns:a16="http://schemas.microsoft.com/office/drawing/2014/main" id="{4A35DD90-D4BA-92B2-28FB-312A05B0FFD6}"/>
                      </a:ext>
                    </a:extLst>
                  </p:cNvPr>
                  <p:cNvSpPr/>
                  <p:nvPr/>
                </p:nvSpPr>
                <p:spPr>
                  <a:xfrm>
                    <a:off x="10428400" y="1846878"/>
                    <a:ext cx="72651" cy="108750"/>
                  </a:xfrm>
                  <a:custGeom>
                    <a:avLst/>
                    <a:gdLst>
                      <a:gd name="connsiteX0" fmla="*/ 3275 w 72651"/>
                      <a:gd name="connsiteY0" fmla="*/ 54375 h 108750"/>
                      <a:gd name="connsiteX1" fmla="*/ 21212 w 72651"/>
                      <a:gd name="connsiteY1" fmla="*/ 108751 h 108750"/>
                      <a:gd name="connsiteX2" fmla="*/ 69376 w 72651"/>
                      <a:gd name="connsiteY2" fmla="*/ 54375 h 108750"/>
                      <a:gd name="connsiteX3" fmla="*/ 51440 w 72651"/>
                      <a:gd name="connsiteY3" fmla="*/ 0 h 108750"/>
                      <a:gd name="connsiteX4" fmla="*/ 3275 w 72651"/>
                      <a:gd name="connsiteY4" fmla="*/ 54375 h 10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51" h="108750">
                        <a:moveTo>
                          <a:pt x="3275" y="54375"/>
                        </a:moveTo>
                        <a:cubicBezTo>
                          <a:pt x="-5128" y="84410"/>
                          <a:pt x="3275" y="108751"/>
                          <a:pt x="21212" y="108751"/>
                        </a:cubicBezTo>
                        <a:cubicBezTo>
                          <a:pt x="39148" y="108751"/>
                          <a:pt x="60973" y="84410"/>
                          <a:pt x="69376" y="54375"/>
                        </a:cubicBezTo>
                        <a:cubicBezTo>
                          <a:pt x="77780" y="24340"/>
                          <a:pt x="69376" y="0"/>
                          <a:pt x="51440" y="0"/>
                        </a:cubicBezTo>
                        <a:cubicBezTo>
                          <a:pt x="33504" y="0"/>
                          <a:pt x="11679" y="24340"/>
                          <a:pt x="3275" y="54375"/>
                        </a:cubicBezTo>
                        <a:close/>
                      </a:path>
                    </a:pathLst>
                  </a:custGeom>
                  <a:solidFill>
                    <a:srgbClr val="C2C4C5"/>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88" name="Freeform 1587">
                    <a:extLst>
                      <a:ext uri="{FF2B5EF4-FFF2-40B4-BE49-F238E27FC236}">
                        <a16:creationId xmlns:a16="http://schemas.microsoft.com/office/drawing/2014/main" id="{AC97F649-5ED0-151D-7692-0B5EC69EB3C3}"/>
                      </a:ext>
                    </a:extLst>
                  </p:cNvPr>
                  <p:cNvSpPr/>
                  <p:nvPr/>
                </p:nvSpPr>
                <p:spPr>
                  <a:xfrm>
                    <a:off x="10442973" y="1868654"/>
                    <a:ext cx="43632" cy="72458"/>
                  </a:xfrm>
                  <a:custGeom>
                    <a:avLst/>
                    <a:gdLst>
                      <a:gd name="connsiteX0" fmla="*/ 1873 w 43632"/>
                      <a:gd name="connsiteY0" fmla="*/ 36229 h 72458"/>
                      <a:gd name="connsiteX1" fmla="*/ 12660 w 43632"/>
                      <a:gd name="connsiteY1" fmla="*/ 72459 h 72458"/>
                      <a:gd name="connsiteX2" fmla="*/ 41760 w 43632"/>
                      <a:gd name="connsiteY2" fmla="*/ 36229 h 72458"/>
                      <a:gd name="connsiteX3" fmla="*/ 30973 w 43632"/>
                      <a:gd name="connsiteY3" fmla="*/ 0 h 72458"/>
                      <a:gd name="connsiteX4" fmla="*/ 1873 w 43632"/>
                      <a:gd name="connsiteY4" fmla="*/ 36229 h 72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32" h="72458">
                        <a:moveTo>
                          <a:pt x="1873" y="36229"/>
                        </a:moveTo>
                        <a:cubicBezTo>
                          <a:pt x="-2956" y="56190"/>
                          <a:pt x="1873" y="72459"/>
                          <a:pt x="12660" y="72459"/>
                        </a:cubicBezTo>
                        <a:cubicBezTo>
                          <a:pt x="23447" y="72459"/>
                          <a:pt x="36868" y="56127"/>
                          <a:pt x="41760" y="36229"/>
                        </a:cubicBezTo>
                        <a:cubicBezTo>
                          <a:pt x="46589" y="16269"/>
                          <a:pt x="41760" y="0"/>
                          <a:pt x="30973" y="0"/>
                        </a:cubicBezTo>
                        <a:cubicBezTo>
                          <a:pt x="20186" y="0"/>
                          <a:pt x="6765" y="16331"/>
                          <a:pt x="1873" y="36229"/>
                        </a:cubicBezTo>
                        <a:close/>
                      </a:path>
                    </a:pathLst>
                  </a:custGeom>
                  <a:solidFill>
                    <a:srgbClr val="8D909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89" name="Freeform 1588">
                    <a:extLst>
                      <a:ext uri="{FF2B5EF4-FFF2-40B4-BE49-F238E27FC236}">
                        <a16:creationId xmlns:a16="http://schemas.microsoft.com/office/drawing/2014/main" id="{BF0AF6CB-B848-B86C-6BFA-A8EB081D3BA4}"/>
                      </a:ext>
                    </a:extLst>
                  </p:cNvPr>
                  <p:cNvSpPr/>
                  <p:nvPr/>
                </p:nvSpPr>
                <p:spPr>
                  <a:xfrm>
                    <a:off x="10304930" y="1709157"/>
                    <a:ext cx="232482" cy="231955"/>
                  </a:xfrm>
                  <a:custGeom>
                    <a:avLst/>
                    <a:gdLst>
                      <a:gd name="connsiteX0" fmla="*/ 181935 w 232482"/>
                      <a:gd name="connsiteY0" fmla="*/ 22901 h 231955"/>
                      <a:gd name="connsiteX1" fmla="*/ 55063 w 232482"/>
                      <a:gd name="connsiteY1" fmla="*/ 187904 h 231955"/>
                      <a:gd name="connsiteX2" fmla="*/ 46471 w 232482"/>
                      <a:gd name="connsiteY2" fmla="*/ 231955 h 231955"/>
                      <a:gd name="connsiteX3" fmla="*/ 0 w 232482"/>
                      <a:gd name="connsiteY3" fmla="*/ 202609 h 231955"/>
                      <a:gd name="connsiteX4" fmla="*/ 6899 w 232482"/>
                      <a:gd name="connsiteY4" fmla="*/ 168570 h 231955"/>
                      <a:gd name="connsiteX5" fmla="*/ 142362 w 232482"/>
                      <a:gd name="connsiteY5" fmla="*/ 1189 h 231955"/>
                      <a:gd name="connsiteX6" fmla="*/ 154967 w 232482"/>
                      <a:gd name="connsiteY6" fmla="*/ 0 h 231955"/>
                      <a:gd name="connsiteX7" fmla="*/ 232482 w 232482"/>
                      <a:gd name="connsiteY7" fmla="*/ 27594 h 231955"/>
                      <a:gd name="connsiteX8" fmla="*/ 202630 w 232482"/>
                      <a:gd name="connsiteY8" fmla="*/ 18772 h 231955"/>
                      <a:gd name="connsiteX9" fmla="*/ 181935 w 232482"/>
                      <a:gd name="connsiteY9" fmla="*/ 22276 h 231955"/>
                      <a:gd name="connsiteX10" fmla="*/ 181935 w 232482"/>
                      <a:gd name="connsiteY10" fmla="*/ 22839 h 23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482" h="231955">
                        <a:moveTo>
                          <a:pt x="181935" y="22901"/>
                        </a:moveTo>
                        <a:cubicBezTo>
                          <a:pt x="130822" y="38169"/>
                          <a:pt x="77452" y="106310"/>
                          <a:pt x="55063" y="187904"/>
                        </a:cubicBezTo>
                        <a:cubicBezTo>
                          <a:pt x="51050" y="203172"/>
                          <a:pt x="48165" y="217876"/>
                          <a:pt x="46471" y="231955"/>
                        </a:cubicBezTo>
                        <a:lnTo>
                          <a:pt x="0" y="202609"/>
                        </a:lnTo>
                        <a:cubicBezTo>
                          <a:pt x="1693" y="191471"/>
                          <a:pt x="4014" y="180271"/>
                          <a:pt x="6899" y="168570"/>
                        </a:cubicBezTo>
                        <a:cubicBezTo>
                          <a:pt x="30416" y="82220"/>
                          <a:pt x="88992" y="11200"/>
                          <a:pt x="142362" y="1189"/>
                        </a:cubicBezTo>
                        <a:cubicBezTo>
                          <a:pt x="146375" y="626"/>
                          <a:pt x="150954" y="0"/>
                          <a:pt x="154967" y="0"/>
                        </a:cubicBezTo>
                        <a:cubicBezTo>
                          <a:pt x="173907" y="0"/>
                          <a:pt x="217556" y="11764"/>
                          <a:pt x="232482" y="27594"/>
                        </a:cubicBezTo>
                        <a:cubicBezTo>
                          <a:pt x="223890" y="21713"/>
                          <a:pt x="214107" y="18772"/>
                          <a:pt x="202630" y="18772"/>
                        </a:cubicBezTo>
                        <a:cubicBezTo>
                          <a:pt x="191154" y="18772"/>
                          <a:pt x="188833" y="19961"/>
                          <a:pt x="181935" y="22276"/>
                        </a:cubicBezTo>
                        <a:lnTo>
                          <a:pt x="181935" y="22839"/>
                        </a:lnTo>
                        <a:close/>
                      </a:path>
                    </a:pathLst>
                  </a:custGeom>
                  <a:solidFill>
                    <a:srgbClr val="DBDDDC"/>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17" name="Graphic 18">
                  <a:extLst>
                    <a:ext uri="{FF2B5EF4-FFF2-40B4-BE49-F238E27FC236}">
                      <a16:creationId xmlns:a16="http://schemas.microsoft.com/office/drawing/2014/main" id="{2FBE079B-3731-717D-254D-C74271D4DC7F}"/>
                    </a:ext>
                  </a:extLst>
                </p:cNvPr>
                <p:cNvGrpSpPr/>
                <p:nvPr/>
              </p:nvGrpSpPr>
              <p:grpSpPr>
                <a:xfrm>
                  <a:off x="9730968" y="1446479"/>
                  <a:ext cx="268731" cy="340705"/>
                  <a:chOff x="9730968" y="1446479"/>
                  <a:chExt cx="268731" cy="340705"/>
                </a:xfrm>
              </p:grpSpPr>
              <p:sp>
                <p:nvSpPr>
                  <p:cNvPr id="1576" name="Freeform 1575">
                    <a:extLst>
                      <a:ext uri="{FF2B5EF4-FFF2-40B4-BE49-F238E27FC236}">
                        <a16:creationId xmlns:a16="http://schemas.microsoft.com/office/drawing/2014/main" id="{BC6D77C3-4F74-C899-49E6-D1FD9DC1C454}"/>
                      </a:ext>
                    </a:extLst>
                  </p:cNvPr>
                  <p:cNvSpPr/>
                  <p:nvPr/>
                </p:nvSpPr>
                <p:spPr>
                  <a:xfrm>
                    <a:off x="9868909" y="1468238"/>
                    <a:ext cx="130789" cy="72474"/>
                  </a:xfrm>
                  <a:custGeom>
                    <a:avLst/>
                    <a:gdLst>
                      <a:gd name="connsiteX0" fmla="*/ 35652 w 130789"/>
                      <a:gd name="connsiteY0" fmla="*/ 1330 h 72474"/>
                      <a:gd name="connsiteX1" fmla="*/ 66633 w 130789"/>
                      <a:gd name="connsiteY1" fmla="*/ 266 h 72474"/>
                      <a:gd name="connsiteX2" fmla="*/ 96422 w 130789"/>
                      <a:gd name="connsiteY2" fmla="*/ 8338 h 72474"/>
                      <a:gd name="connsiteX3" fmla="*/ 130790 w 130789"/>
                      <a:gd name="connsiteY3" fmla="*/ 72474 h 72474"/>
                      <a:gd name="connsiteX4" fmla="*/ 93 w 130789"/>
                      <a:gd name="connsiteY4" fmla="*/ 6148 h 72474"/>
                      <a:gd name="connsiteX5" fmla="*/ 35652 w 130789"/>
                      <a:gd name="connsiteY5" fmla="*/ 767 h 72474"/>
                      <a:gd name="connsiteX6" fmla="*/ 35652 w 130789"/>
                      <a:gd name="connsiteY6" fmla="*/ 1330 h 7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89" h="72474">
                        <a:moveTo>
                          <a:pt x="35652" y="1330"/>
                        </a:moveTo>
                        <a:cubicBezTo>
                          <a:pt x="42551" y="-798"/>
                          <a:pt x="59734" y="266"/>
                          <a:pt x="66633" y="266"/>
                        </a:cubicBezTo>
                        <a:cubicBezTo>
                          <a:pt x="78110" y="266"/>
                          <a:pt x="87831" y="2956"/>
                          <a:pt x="96422" y="8338"/>
                        </a:cubicBezTo>
                        <a:cubicBezTo>
                          <a:pt x="115362" y="19663"/>
                          <a:pt x="127403" y="42815"/>
                          <a:pt x="130790" y="72474"/>
                        </a:cubicBezTo>
                        <a:lnTo>
                          <a:pt x="93" y="6148"/>
                        </a:lnTo>
                        <a:cubicBezTo>
                          <a:pt x="-2227" y="-2988"/>
                          <a:pt x="39666" y="8275"/>
                          <a:pt x="35652" y="767"/>
                        </a:cubicBezTo>
                        <a:lnTo>
                          <a:pt x="35652" y="1330"/>
                        </a:lnTo>
                        <a:close/>
                      </a:path>
                    </a:pathLst>
                  </a:custGeom>
                  <a:solidFill>
                    <a:srgbClr val="484749"/>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77" name="Freeform 1576">
                    <a:extLst>
                      <a:ext uri="{FF2B5EF4-FFF2-40B4-BE49-F238E27FC236}">
                        <a16:creationId xmlns:a16="http://schemas.microsoft.com/office/drawing/2014/main" id="{B8393E94-7E8C-B2C7-67F3-08C26FE1D2AB}"/>
                      </a:ext>
                    </a:extLst>
                  </p:cNvPr>
                  <p:cNvSpPr/>
                  <p:nvPr/>
                </p:nvSpPr>
                <p:spPr>
                  <a:xfrm>
                    <a:off x="9738165" y="1475450"/>
                    <a:ext cx="225234" cy="311734"/>
                  </a:xfrm>
                  <a:custGeom>
                    <a:avLst/>
                    <a:gdLst>
                      <a:gd name="connsiteX0" fmla="*/ 8481 w 225234"/>
                      <a:gd name="connsiteY0" fmla="*/ 141914 h 311734"/>
                      <a:gd name="connsiteX1" fmla="*/ 133659 w 225234"/>
                      <a:gd name="connsiteY1" fmla="*/ 0 h 311734"/>
                      <a:gd name="connsiteX2" fmla="*/ 221083 w 225234"/>
                      <a:gd name="connsiteY2" fmla="*/ 37794 h 311734"/>
                      <a:gd name="connsiteX3" fmla="*/ 180507 w 225234"/>
                      <a:gd name="connsiteY3" fmla="*/ 141914 h 311734"/>
                      <a:gd name="connsiteX4" fmla="*/ 105061 w 225234"/>
                      <a:gd name="connsiteY4" fmla="*/ 311735 h 311734"/>
                      <a:gd name="connsiteX5" fmla="*/ 38772 w 225234"/>
                      <a:gd name="connsiteY5" fmla="*/ 280324 h 311734"/>
                      <a:gd name="connsiteX6" fmla="*/ 8481 w 225234"/>
                      <a:gd name="connsiteY6" fmla="*/ 141351 h 311734"/>
                      <a:gd name="connsiteX7" fmla="*/ 8481 w 225234"/>
                      <a:gd name="connsiteY7" fmla="*/ 141914 h 31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234" h="311734">
                        <a:moveTo>
                          <a:pt x="8481" y="141914"/>
                        </a:moveTo>
                        <a:cubicBezTo>
                          <a:pt x="30180" y="63386"/>
                          <a:pt x="86247" y="0"/>
                          <a:pt x="133659" y="0"/>
                        </a:cubicBezTo>
                        <a:cubicBezTo>
                          <a:pt x="150216" y="0"/>
                          <a:pt x="211989" y="24403"/>
                          <a:pt x="221083" y="37794"/>
                        </a:cubicBezTo>
                        <a:cubicBezTo>
                          <a:pt x="238831" y="62822"/>
                          <a:pt x="194806" y="90730"/>
                          <a:pt x="180507" y="141914"/>
                        </a:cubicBezTo>
                        <a:cubicBezTo>
                          <a:pt x="158808" y="220442"/>
                          <a:pt x="152473" y="311735"/>
                          <a:pt x="105061" y="311735"/>
                        </a:cubicBezTo>
                        <a:cubicBezTo>
                          <a:pt x="57649" y="311735"/>
                          <a:pt x="43915" y="282076"/>
                          <a:pt x="38772" y="280324"/>
                        </a:cubicBezTo>
                        <a:cubicBezTo>
                          <a:pt x="3338" y="266933"/>
                          <a:pt x="-10396" y="209930"/>
                          <a:pt x="8481" y="141351"/>
                        </a:cubicBezTo>
                        <a:lnTo>
                          <a:pt x="8481" y="141914"/>
                        </a:lnTo>
                        <a:close/>
                      </a:path>
                    </a:pathLst>
                  </a:custGeom>
                  <a:solidFill>
                    <a:srgbClr val="4C4D4E"/>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78" name="Freeform 1577">
                    <a:extLst>
                      <a:ext uri="{FF2B5EF4-FFF2-40B4-BE49-F238E27FC236}">
                        <a16:creationId xmlns:a16="http://schemas.microsoft.com/office/drawing/2014/main" id="{D2E0892D-EB9D-9BE8-889F-D9A435917316}"/>
                      </a:ext>
                    </a:extLst>
                  </p:cNvPr>
                  <p:cNvSpPr/>
                  <p:nvPr/>
                </p:nvSpPr>
                <p:spPr>
                  <a:xfrm>
                    <a:off x="9803547" y="1504483"/>
                    <a:ext cx="188920" cy="282701"/>
                  </a:xfrm>
                  <a:custGeom>
                    <a:avLst/>
                    <a:gdLst>
                      <a:gd name="connsiteX0" fmla="*/ 8448 w 188920"/>
                      <a:gd name="connsiteY0" fmla="*/ 141351 h 282701"/>
                      <a:gd name="connsiteX1" fmla="*/ 55295 w 188920"/>
                      <a:gd name="connsiteY1" fmla="*/ 282701 h 282701"/>
                      <a:gd name="connsiteX2" fmla="*/ 180473 w 188920"/>
                      <a:gd name="connsiteY2" fmla="*/ 141351 h 282701"/>
                      <a:gd name="connsiteX3" fmla="*/ 133626 w 188920"/>
                      <a:gd name="connsiteY3" fmla="*/ 0 h 282701"/>
                      <a:gd name="connsiteX4" fmla="*/ 8448 w 188920"/>
                      <a:gd name="connsiteY4" fmla="*/ 141351 h 28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20" h="282701">
                        <a:moveTo>
                          <a:pt x="8448" y="141351"/>
                        </a:moveTo>
                        <a:cubicBezTo>
                          <a:pt x="-13252" y="219566"/>
                          <a:pt x="8448" y="282701"/>
                          <a:pt x="55295" y="282701"/>
                        </a:cubicBezTo>
                        <a:cubicBezTo>
                          <a:pt x="102143" y="282701"/>
                          <a:pt x="158711" y="219566"/>
                          <a:pt x="180473" y="141351"/>
                        </a:cubicBezTo>
                        <a:cubicBezTo>
                          <a:pt x="202172" y="63135"/>
                          <a:pt x="180473" y="0"/>
                          <a:pt x="133626" y="0"/>
                        </a:cubicBezTo>
                        <a:cubicBezTo>
                          <a:pt x="86778" y="0"/>
                          <a:pt x="30209" y="63135"/>
                          <a:pt x="8448" y="141351"/>
                        </a:cubicBez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79" name="Freeform 1578">
                    <a:extLst>
                      <a:ext uri="{FF2B5EF4-FFF2-40B4-BE49-F238E27FC236}">
                        <a16:creationId xmlns:a16="http://schemas.microsoft.com/office/drawing/2014/main" id="{50891BF9-87FD-A7FE-B6A2-CC21E2092A72}"/>
                      </a:ext>
                    </a:extLst>
                  </p:cNvPr>
                  <p:cNvSpPr/>
                  <p:nvPr/>
                </p:nvSpPr>
                <p:spPr>
                  <a:xfrm>
                    <a:off x="9847130" y="1576942"/>
                    <a:ext cx="94479" cy="137784"/>
                  </a:xfrm>
                  <a:custGeom>
                    <a:avLst/>
                    <a:gdLst>
                      <a:gd name="connsiteX0" fmla="*/ 4249 w 94479"/>
                      <a:gd name="connsiteY0" fmla="*/ 68892 h 137784"/>
                      <a:gd name="connsiteX1" fmla="*/ 27767 w 94479"/>
                      <a:gd name="connsiteY1" fmla="*/ 137784 h 137784"/>
                      <a:gd name="connsiteX2" fmla="*/ 90230 w 94479"/>
                      <a:gd name="connsiteY2" fmla="*/ 68892 h 137784"/>
                      <a:gd name="connsiteX3" fmla="*/ 66713 w 94479"/>
                      <a:gd name="connsiteY3" fmla="*/ 0 h 137784"/>
                      <a:gd name="connsiteX4" fmla="*/ 4249 w 94479"/>
                      <a:gd name="connsiteY4" fmla="*/ 68892 h 137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9" h="137784">
                        <a:moveTo>
                          <a:pt x="4249" y="68892"/>
                        </a:moveTo>
                        <a:cubicBezTo>
                          <a:pt x="-6663" y="106686"/>
                          <a:pt x="4249" y="137784"/>
                          <a:pt x="27767" y="137784"/>
                        </a:cubicBezTo>
                        <a:cubicBezTo>
                          <a:pt x="51285" y="137784"/>
                          <a:pt x="79945" y="106748"/>
                          <a:pt x="90230" y="68892"/>
                        </a:cubicBezTo>
                        <a:cubicBezTo>
                          <a:pt x="101143" y="31098"/>
                          <a:pt x="90230" y="0"/>
                          <a:pt x="66713" y="0"/>
                        </a:cubicBezTo>
                        <a:cubicBezTo>
                          <a:pt x="43195" y="0"/>
                          <a:pt x="14534" y="31036"/>
                          <a:pt x="4249" y="68892"/>
                        </a:cubicBezTo>
                        <a:close/>
                      </a:path>
                    </a:pathLst>
                  </a:custGeom>
                  <a:solidFill>
                    <a:srgbClr val="A9ABAE"/>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80" name="Freeform 1579">
                    <a:extLst>
                      <a:ext uri="{FF2B5EF4-FFF2-40B4-BE49-F238E27FC236}">
                        <a16:creationId xmlns:a16="http://schemas.microsoft.com/office/drawing/2014/main" id="{0DBB4417-2DF1-A367-5299-AA6B0AEC0442}"/>
                      </a:ext>
                    </a:extLst>
                  </p:cNvPr>
                  <p:cNvSpPr/>
                  <p:nvPr/>
                </p:nvSpPr>
                <p:spPr>
                  <a:xfrm>
                    <a:off x="9854438" y="1584200"/>
                    <a:ext cx="72651" cy="108750"/>
                  </a:xfrm>
                  <a:custGeom>
                    <a:avLst/>
                    <a:gdLst>
                      <a:gd name="connsiteX0" fmla="*/ 3275 w 72651"/>
                      <a:gd name="connsiteY0" fmla="*/ 54375 h 108750"/>
                      <a:gd name="connsiteX1" fmla="*/ 21212 w 72651"/>
                      <a:gd name="connsiteY1" fmla="*/ 108750 h 108750"/>
                      <a:gd name="connsiteX2" fmla="*/ 69376 w 72651"/>
                      <a:gd name="connsiteY2" fmla="*/ 54375 h 108750"/>
                      <a:gd name="connsiteX3" fmla="*/ 51440 w 72651"/>
                      <a:gd name="connsiteY3" fmla="*/ 0 h 108750"/>
                      <a:gd name="connsiteX4" fmla="*/ 3275 w 72651"/>
                      <a:gd name="connsiteY4" fmla="*/ 54375 h 10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51" h="108750">
                        <a:moveTo>
                          <a:pt x="3275" y="54375"/>
                        </a:moveTo>
                        <a:cubicBezTo>
                          <a:pt x="-5128" y="84410"/>
                          <a:pt x="3275" y="108750"/>
                          <a:pt x="21212" y="108750"/>
                        </a:cubicBezTo>
                        <a:cubicBezTo>
                          <a:pt x="39148" y="108750"/>
                          <a:pt x="60973" y="84410"/>
                          <a:pt x="69376" y="54375"/>
                        </a:cubicBezTo>
                        <a:cubicBezTo>
                          <a:pt x="77780" y="24341"/>
                          <a:pt x="69376" y="0"/>
                          <a:pt x="51440" y="0"/>
                        </a:cubicBezTo>
                        <a:cubicBezTo>
                          <a:pt x="33504" y="0"/>
                          <a:pt x="11679" y="24341"/>
                          <a:pt x="3275" y="54375"/>
                        </a:cubicBezTo>
                        <a:close/>
                      </a:path>
                    </a:pathLst>
                  </a:custGeom>
                  <a:solidFill>
                    <a:srgbClr val="C2C4C5"/>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81" name="Freeform 1580">
                    <a:extLst>
                      <a:ext uri="{FF2B5EF4-FFF2-40B4-BE49-F238E27FC236}">
                        <a16:creationId xmlns:a16="http://schemas.microsoft.com/office/drawing/2014/main" id="{33CE61C6-66DE-37CB-5662-29F4360E14E1}"/>
                      </a:ext>
                    </a:extLst>
                  </p:cNvPr>
                  <p:cNvSpPr/>
                  <p:nvPr/>
                </p:nvSpPr>
                <p:spPr>
                  <a:xfrm>
                    <a:off x="9868947" y="1605975"/>
                    <a:ext cx="43632" cy="72458"/>
                  </a:xfrm>
                  <a:custGeom>
                    <a:avLst/>
                    <a:gdLst>
                      <a:gd name="connsiteX0" fmla="*/ 1873 w 43632"/>
                      <a:gd name="connsiteY0" fmla="*/ 36229 h 72458"/>
                      <a:gd name="connsiteX1" fmla="*/ 12660 w 43632"/>
                      <a:gd name="connsiteY1" fmla="*/ 72459 h 72458"/>
                      <a:gd name="connsiteX2" fmla="*/ 41760 w 43632"/>
                      <a:gd name="connsiteY2" fmla="*/ 36229 h 72458"/>
                      <a:gd name="connsiteX3" fmla="*/ 30973 w 43632"/>
                      <a:gd name="connsiteY3" fmla="*/ 0 h 72458"/>
                      <a:gd name="connsiteX4" fmla="*/ 1873 w 43632"/>
                      <a:gd name="connsiteY4" fmla="*/ 36229 h 72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32" h="72458">
                        <a:moveTo>
                          <a:pt x="1873" y="36229"/>
                        </a:moveTo>
                        <a:cubicBezTo>
                          <a:pt x="-2956" y="56190"/>
                          <a:pt x="1873" y="72459"/>
                          <a:pt x="12660" y="72459"/>
                        </a:cubicBezTo>
                        <a:cubicBezTo>
                          <a:pt x="23447" y="72459"/>
                          <a:pt x="36868" y="56127"/>
                          <a:pt x="41760" y="36229"/>
                        </a:cubicBezTo>
                        <a:cubicBezTo>
                          <a:pt x="46589" y="16269"/>
                          <a:pt x="41760" y="0"/>
                          <a:pt x="30973" y="0"/>
                        </a:cubicBezTo>
                        <a:cubicBezTo>
                          <a:pt x="20186" y="0"/>
                          <a:pt x="6765" y="16331"/>
                          <a:pt x="1873" y="36229"/>
                        </a:cubicBezTo>
                        <a:close/>
                      </a:path>
                    </a:pathLst>
                  </a:custGeom>
                  <a:solidFill>
                    <a:srgbClr val="8D909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82" name="Freeform 1581">
                    <a:extLst>
                      <a:ext uri="{FF2B5EF4-FFF2-40B4-BE49-F238E27FC236}">
                        <a16:creationId xmlns:a16="http://schemas.microsoft.com/office/drawing/2014/main" id="{5F41EF2C-E091-6298-592C-2F024C7D8709}"/>
                      </a:ext>
                    </a:extLst>
                  </p:cNvPr>
                  <p:cNvSpPr/>
                  <p:nvPr/>
                </p:nvSpPr>
                <p:spPr>
                  <a:xfrm>
                    <a:off x="9730968" y="1446479"/>
                    <a:ext cx="232482" cy="231955"/>
                  </a:xfrm>
                  <a:custGeom>
                    <a:avLst/>
                    <a:gdLst>
                      <a:gd name="connsiteX0" fmla="*/ 181935 w 232482"/>
                      <a:gd name="connsiteY0" fmla="*/ 22901 h 231955"/>
                      <a:gd name="connsiteX1" fmla="*/ 55063 w 232482"/>
                      <a:gd name="connsiteY1" fmla="*/ 187904 h 231955"/>
                      <a:gd name="connsiteX2" fmla="*/ 46471 w 232482"/>
                      <a:gd name="connsiteY2" fmla="*/ 231955 h 231955"/>
                      <a:gd name="connsiteX3" fmla="*/ 0 w 232482"/>
                      <a:gd name="connsiteY3" fmla="*/ 202609 h 231955"/>
                      <a:gd name="connsiteX4" fmla="*/ 6899 w 232482"/>
                      <a:gd name="connsiteY4" fmla="*/ 168570 h 231955"/>
                      <a:gd name="connsiteX5" fmla="*/ 142362 w 232482"/>
                      <a:gd name="connsiteY5" fmla="*/ 1189 h 231955"/>
                      <a:gd name="connsiteX6" fmla="*/ 154967 w 232482"/>
                      <a:gd name="connsiteY6" fmla="*/ 0 h 231955"/>
                      <a:gd name="connsiteX7" fmla="*/ 232482 w 232482"/>
                      <a:gd name="connsiteY7" fmla="*/ 27594 h 231955"/>
                      <a:gd name="connsiteX8" fmla="*/ 202630 w 232482"/>
                      <a:gd name="connsiteY8" fmla="*/ 18772 h 231955"/>
                      <a:gd name="connsiteX9" fmla="*/ 181935 w 232482"/>
                      <a:gd name="connsiteY9" fmla="*/ 22276 h 231955"/>
                      <a:gd name="connsiteX10" fmla="*/ 181935 w 232482"/>
                      <a:gd name="connsiteY10" fmla="*/ 22839 h 23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482" h="231955">
                        <a:moveTo>
                          <a:pt x="181935" y="22901"/>
                        </a:moveTo>
                        <a:cubicBezTo>
                          <a:pt x="130822" y="38169"/>
                          <a:pt x="77452" y="106310"/>
                          <a:pt x="55063" y="187904"/>
                        </a:cubicBezTo>
                        <a:cubicBezTo>
                          <a:pt x="51050" y="203172"/>
                          <a:pt x="48165" y="217876"/>
                          <a:pt x="46471" y="231955"/>
                        </a:cubicBezTo>
                        <a:lnTo>
                          <a:pt x="0" y="202609"/>
                        </a:lnTo>
                        <a:cubicBezTo>
                          <a:pt x="1693" y="191471"/>
                          <a:pt x="4014" y="180271"/>
                          <a:pt x="6899" y="168570"/>
                        </a:cubicBezTo>
                        <a:cubicBezTo>
                          <a:pt x="30417" y="82220"/>
                          <a:pt x="88992" y="11200"/>
                          <a:pt x="142362" y="1189"/>
                        </a:cubicBezTo>
                        <a:cubicBezTo>
                          <a:pt x="146375" y="626"/>
                          <a:pt x="150954" y="0"/>
                          <a:pt x="154967" y="0"/>
                        </a:cubicBezTo>
                        <a:cubicBezTo>
                          <a:pt x="173907" y="0"/>
                          <a:pt x="217556" y="11764"/>
                          <a:pt x="232482" y="27594"/>
                        </a:cubicBezTo>
                        <a:cubicBezTo>
                          <a:pt x="223891" y="21713"/>
                          <a:pt x="214107" y="18772"/>
                          <a:pt x="202630" y="18772"/>
                        </a:cubicBezTo>
                        <a:cubicBezTo>
                          <a:pt x="191154" y="18772"/>
                          <a:pt x="188833" y="19961"/>
                          <a:pt x="181935" y="22276"/>
                        </a:cubicBezTo>
                        <a:lnTo>
                          <a:pt x="181935" y="22839"/>
                        </a:lnTo>
                        <a:close/>
                      </a:path>
                    </a:pathLst>
                  </a:custGeom>
                  <a:solidFill>
                    <a:srgbClr val="DBDDDC"/>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518" name="Freeform 1517">
                  <a:extLst>
                    <a:ext uri="{FF2B5EF4-FFF2-40B4-BE49-F238E27FC236}">
                      <a16:creationId xmlns:a16="http://schemas.microsoft.com/office/drawing/2014/main" id="{FDE20D5C-A9C8-A786-E020-EEC6BF59053C}"/>
                    </a:ext>
                  </a:extLst>
                </p:cNvPr>
                <p:cNvSpPr/>
                <p:nvPr/>
              </p:nvSpPr>
              <p:spPr>
                <a:xfrm>
                  <a:off x="9627301" y="777582"/>
                  <a:ext cx="1960013" cy="1134621"/>
                </a:xfrm>
                <a:custGeom>
                  <a:avLst/>
                  <a:gdLst>
                    <a:gd name="connsiteX0" fmla="*/ 1960014 w 1960013"/>
                    <a:gd name="connsiteY0" fmla="*/ 355285 h 1134621"/>
                    <a:gd name="connsiteX1" fmla="*/ 1364227 w 1960013"/>
                    <a:gd name="connsiteY1" fmla="*/ 0 h 1134621"/>
                    <a:gd name="connsiteX2" fmla="*/ 0 w 1960013"/>
                    <a:gd name="connsiteY2" fmla="*/ 790850 h 1134621"/>
                    <a:gd name="connsiteX3" fmla="*/ 615856 w 1960013"/>
                    <a:gd name="connsiteY3" fmla="*/ 1134622 h 1134621"/>
                    <a:gd name="connsiteX4" fmla="*/ 1960014 w 1960013"/>
                    <a:gd name="connsiteY4" fmla="*/ 355285 h 1134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013" h="1134621">
                      <a:moveTo>
                        <a:pt x="1960014" y="355285"/>
                      </a:moveTo>
                      <a:lnTo>
                        <a:pt x="1364227" y="0"/>
                      </a:lnTo>
                      <a:lnTo>
                        <a:pt x="0" y="790850"/>
                      </a:lnTo>
                      <a:lnTo>
                        <a:pt x="615856" y="1134622"/>
                      </a:lnTo>
                      <a:lnTo>
                        <a:pt x="1960014" y="355285"/>
                      </a:lnTo>
                      <a:close/>
                    </a:path>
                  </a:pathLst>
                </a:custGeom>
                <a:solidFill>
                  <a:srgbClr val="E0E1E0"/>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19" name="Freeform 1518">
                  <a:extLst>
                    <a:ext uri="{FF2B5EF4-FFF2-40B4-BE49-F238E27FC236}">
                      <a16:creationId xmlns:a16="http://schemas.microsoft.com/office/drawing/2014/main" id="{C44A6809-E111-FF93-F713-F07A10710E5D}"/>
                    </a:ext>
                  </a:extLst>
                </p:cNvPr>
                <p:cNvSpPr/>
                <p:nvPr/>
              </p:nvSpPr>
              <p:spPr>
                <a:xfrm>
                  <a:off x="11707225" y="654377"/>
                  <a:ext cx="261582" cy="231955"/>
                </a:xfrm>
                <a:custGeom>
                  <a:avLst/>
                  <a:gdLst>
                    <a:gd name="connsiteX0" fmla="*/ 261582 w 261582"/>
                    <a:gd name="connsiteY0" fmla="*/ 135969 h 231955"/>
                    <a:gd name="connsiteX1" fmla="*/ 0 w 261582"/>
                    <a:gd name="connsiteY1" fmla="*/ 0 h 231955"/>
                    <a:gd name="connsiteX2" fmla="*/ 28786 w 261582"/>
                    <a:gd name="connsiteY2" fmla="*/ 231955 h 231955"/>
                    <a:gd name="connsiteX3" fmla="*/ 227026 w 261582"/>
                    <a:gd name="connsiteY3" fmla="*/ 226824 h 231955"/>
                    <a:gd name="connsiteX4" fmla="*/ 261582 w 261582"/>
                    <a:gd name="connsiteY4" fmla="*/ 135969 h 231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582" h="231955">
                      <a:moveTo>
                        <a:pt x="261582" y="135969"/>
                      </a:moveTo>
                      <a:lnTo>
                        <a:pt x="0" y="0"/>
                      </a:lnTo>
                      <a:lnTo>
                        <a:pt x="28786" y="231955"/>
                      </a:lnTo>
                      <a:lnTo>
                        <a:pt x="227026" y="226824"/>
                      </a:lnTo>
                      <a:lnTo>
                        <a:pt x="261582" y="135969"/>
                      </a:lnTo>
                      <a:close/>
                    </a:path>
                  </a:pathLst>
                </a:custGeom>
                <a:solidFill>
                  <a:srgbClr val="6F7173"/>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20" name="Freeform 1519">
                  <a:extLst>
                    <a:ext uri="{FF2B5EF4-FFF2-40B4-BE49-F238E27FC236}">
                      <a16:creationId xmlns:a16="http://schemas.microsoft.com/office/drawing/2014/main" id="{E91D004E-E38E-E982-C00B-CF7198558FFD}"/>
                    </a:ext>
                  </a:extLst>
                </p:cNvPr>
                <p:cNvSpPr/>
                <p:nvPr/>
              </p:nvSpPr>
              <p:spPr>
                <a:xfrm>
                  <a:off x="11402056" y="364355"/>
                  <a:ext cx="552263" cy="376997"/>
                </a:xfrm>
                <a:custGeom>
                  <a:avLst/>
                  <a:gdLst>
                    <a:gd name="connsiteX0" fmla="*/ 551636 w 552263"/>
                    <a:gd name="connsiteY0" fmla="*/ 291274 h 376997"/>
                    <a:gd name="connsiteX1" fmla="*/ 75132 w 552263"/>
                    <a:gd name="connsiteY1" fmla="*/ 13328 h 376997"/>
                    <a:gd name="connsiteX2" fmla="*/ 0 w 552263"/>
                    <a:gd name="connsiteY2" fmla="*/ 0 h 376997"/>
                    <a:gd name="connsiteX3" fmla="*/ 410027 w 552263"/>
                    <a:gd name="connsiteY3" fmla="*/ 376998 h 376997"/>
                    <a:gd name="connsiteX4" fmla="*/ 552263 w 552263"/>
                    <a:gd name="connsiteY4" fmla="*/ 291274 h 376997"/>
                    <a:gd name="connsiteX5" fmla="*/ 551699 w 552263"/>
                    <a:gd name="connsiteY5" fmla="*/ 291274 h 37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263" h="376997">
                      <a:moveTo>
                        <a:pt x="551636" y="291274"/>
                      </a:moveTo>
                      <a:lnTo>
                        <a:pt x="75132" y="13328"/>
                      </a:lnTo>
                      <a:cubicBezTo>
                        <a:pt x="75132" y="13328"/>
                        <a:pt x="60770" y="0"/>
                        <a:pt x="0" y="0"/>
                      </a:cubicBezTo>
                      <a:lnTo>
                        <a:pt x="410027" y="376998"/>
                      </a:lnTo>
                      <a:lnTo>
                        <a:pt x="552263" y="291274"/>
                      </a:lnTo>
                      <a:lnTo>
                        <a:pt x="551699" y="291274"/>
                      </a:lnTo>
                      <a:close/>
                    </a:path>
                  </a:pathLst>
                </a:custGeom>
                <a:solidFill>
                  <a:srgbClr val="D3D4D4"/>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21" name="Freeform 1520">
                  <a:extLst>
                    <a:ext uri="{FF2B5EF4-FFF2-40B4-BE49-F238E27FC236}">
                      <a16:creationId xmlns:a16="http://schemas.microsoft.com/office/drawing/2014/main" id="{9E1AABB4-A3A4-B3A6-2CA8-99726E853AD3}"/>
                    </a:ext>
                  </a:extLst>
                </p:cNvPr>
                <p:cNvSpPr/>
                <p:nvPr/>
              </p:nvSpPr>
              <p:spPr>
                <a:xfrm>
                  <a:off x="10900717" y="378872"/>
                  <a:ext cx="566750" cy="753932"/>
                </a:xfrm>
                <a:custGeom>
                  <a:avLst/>
                  <a:gdLst>
                    <a:gd name="connsiteX0" fmla="*/ 46221 w 566750"/>
                    <a:gd name="connsiteY0" fmla="*/ 0 h 753932"/>
                    <a:gd name="connsiteX1" fmla="*/ 0 w 566750"/>
                    <a:gd name="connsiteY1" fmla="*/ 116947 h 753932"/>
                    <a:gd name="connsiteX2" fmla="*/ 0 w 566750"/>
                    <a:gd name="connsiteY2" fmla="*/ 476550 h 753932"/>
                    <a:gd name="connsiteX3" fmla="*/ 482964 w 566750"/>
                    <a:gd name="connsiteY3" fmla="*/ 753933 h 753932"/>
                    <a:gd name="connsiteX4" fmla="*/ 566750 w 566750"/>
                    <a:gd name="connsiteY4" fmla="*/ 317929 h 753932"/>
                    <a:gd name="connsiteX5" fmla="*/ 518774 w 566750"/>
                    <a:gd name="connsiteY5" fmla="*/ 183587 h 753932"/>
                    <a:gd name="connsiteX6" fmla="*/ 46221 w 566750"/>
                    <a:gd name="connsiteY6" fmla="*/ 0 h 753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750" h="753932">
                      <a:moveTo>
                        <a:pt x="46221" y="0"/>
                      </a:moveTo>
                      <a:lnTo>
                        <a:pt x="0" y="116947"/>
                      </a:lnTo>
                      <a:lnTo>
                        <a:pt x="0" y="476550"/>
                      </a:lnTo>
                      <a:lnTo>
                        <a:pt x="482964" y="753933"/>
                      </a:lnTo>
                      <a:lnTo>
                        <a:pt x="566750" y="317929"/>
                      </a:lnTo>
                      <a:lnTo>
                        <a:pt x="518774" y="183587"/>
                      </a:lnTo>
                      <a:lnTo>
                        <a:pt x="46221" y="0"/>
                      </a:lnTo>
                      <a:close/>
                    </a:path>
                  </a:pathLst>
                </a:custGeom>
                <a:solidFill>
                  <a:srgbClr val="B1B2B3"/>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22" name="Freeform 1521">
                  <a:extLst>
                    <a:ext uri="{FF2B5EF4-FFF2-40B4-BE49-F238E27FC236}">
                      <a16:creationId xmlns:a16="http://schemas.microsoft.com/office/drawing/2014/main" id="{045BCBA0-0193-3176-4F82-150C6BA70546}"/>
                    </a:ext>
                  </a:extLst>
                </p:cNvPr>
                <p:cNvSpPr/>
                <p:nvPr/>
              </p:nvSpPr>
              <p:spPr>
                <a:xfrm>
                  <a:off x="10951578" y="233908"/>
                  <a:ext cx="726609" cy="427727"/>
                </a:xfrm>
                <a:custGeom>
                  <a:avLst/>
                  <a:gdLst>
                    <a:gd name="connsiteX0" fmla="*/ 564 w 726609"/>
                    <a:gd name="connsiteY0" fmla="*/ 146841 h 427727"/>
                    <a:gd name="connsiteX1" fmla="*/ 217682 w 726609"/>
                    <a:gd name="connsiteY1" fmla="*/ 6429 h 427727"/>
                    <a:gd name="connsiteX2" fmla="*/ 265909 w 726609"/>
                    <a:gd name="connsiteY2" fmla="*/ 6429 h 427727"/>
                    <a:gd name="connsiteX3" fmla="*/ 355528 w 726609"/>
                    <a:gd name="connsiteY3" fmla="*/ 58615 h 427727"/>
                    <a:gd name="connsiteX4" fmla="*/ 726609 w 726609"/>
                    <a:gd name="connsiteY4" fmla="*/ 273550 h 427727"/>
                    <a:gd name="connsiteX5" fmla="*/ 476191 w 726609"/>
                    <a:gd name="connsiteY5" fmla="*/ 427728 h 427727"/>
                    <a:gd name="connsiteX6" fmla="*/ 0 w 726609"/>
                    <a:gd name="connsiteY6" fmla="*/ 147467 h 427727"/>
                    <a:gd name="connsiteX7" fmla="*/ 564 w 726609"/>
                    <a:gd name="connsiteY7" fmla="*/ 146904 h 4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609" h="427727">
                      <a:moveTo>
                        <a:pt x="564" y="146841"/>
                      </a:moveTo>
                      <a:lnTo>
                        <a:pt x="217682" y="6429"/>
                      </a:lnTo>
                      <a:cubicBezTo>
                        <a:pt x="232608" y="-2143"/>
                        <a:pt x="250983" y="-2143"/>
                        <a:pt x="265909" y="6429"/>
                      </a:cubicBezTo>
                      <a:lnTo>
                        <a:pt x="355528" y="58615"/>
                      </a:lnTo>
                      <a:lnTo>
                        <a:pt x="726609" y="273550"/>
                      </a:lnTo>
                      <a:lnTo>
                        <a:pt x="476191" y="427728"/>
                      </a:lnTo>
                      <a:lnTo>
                        <a:pt x="0" y="147467"/>
                      </a:lnTo>
                      <a:lnTo>
                        <a:pt x="564" y="146904"/>
                      </a:lnTo>
                      <a:close/>
                    </a:path>
                  </a:pathLst>
                </a:custGeom>
                <a:solidFill>
                  <a:srgbClr val="D3D4D4"/>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23" name="Freeform 1522">
                  <a:extLst>
                    <a:ext uri="{FF2B5EF4-FFF2-40B4-BE49-F238E27FC236}">
                      <a16:creationId xmlns:a16="http://schemas.microsoft.com/office/drawing/2014/main" id="{50CEA639-B3F2-C521-78B0-23FD8359A59C}"/>
                    </a:ext>
                  </a:extLst>
                </p:cNvPr>
                <p:cNvSpPr/>
                <p:nvPr/>
              </p:nvSpPr>
              <p:spPr>
                <a:xfrm>
                  <a:off x="11583677" y="1060346"/>
                  <a:ext cx="94510" cy="50746"/>
                </a:xfrm>
                <a:custGeom>
                  <a:avLst/>
                  <a:gdLst>
                    <a:gd name="connsiteX0" fmla="*/ 94510 w 94510"/>
                    <a:gd name="connsiteY0" fmla="*/ 0 h 50746"/>
                    <a:gd name="connsiteX1" fmla="*/ 56129 w 94510"/>
                    <a:gd name="connsiteY1" fmla="*/ 20711 h 50746"/>
                    <a:gd name="connsiteX2" fmla="*/ 0 w 94510"/>
                    <a:gd name="connsiteY2" fmla="*/ 50746 h 50746"/>
                    <a:gd name="connsiteX3" fmla="*/ 94510 w 94510"/>
                    <a:gd name="connsiteY3" fmla="*/ 0 h 50746"/>
                  </a:gdLst>
                  <a:ahLst/>
                  <a:cxnLst>
                    <a:cxn ang="0">
                      <a:pos x="connsiteX0" y="connsiteY0"/>
                    </a:cxn>
                    <a:cxn ang="0">
                      <a:pos x="connsiteX1" y="connsiteY1"/>
                    </a:cxn>
                    <a:cxn ang="0">
                      <a:pos x="connsiteX2" y="connsiteY2"/>
                    </a:cxn>
                    <a:cxn ang="0">
                      <a:pos x="connsiteX3" y="connsiteY3"/>
                    </a:cxn>
                  </a:cxnLst>
                  <a:rect l="l" t="t" r="r" b="b"/>
                  <a:pathLst>
                    <a:path w="94510" h="50746">
                      <a:moveTo>
                        <a:pt x="94510" y="0"/>
                      </a:moveTo>
                      <a:lnTo>
                        <a:pt x="56129" y="20711"/>
                      </a:lnTo>
                      <a:lnTo>
                        <a:pt x="0" y="50746"/>
                      </a:lnTo>
                      <a:lnTo>
                        <a:pt x="94510" y="0"/>
                      </a:lnTo>
                      <a:close/>
                    </a:path>
                  </a:pathLst>
                </a:custGeom>
                <a:solidFill>
                  <a:srgbClr val="B8BABB"/>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24" name="Freeform 1523">
                  <a:extLst>
                    <a:ext uri="{FF2B5EF4-FFF2-40B4-BE49-F238E27FC236}">
                      <a16:creationId xmlns:a16="http://schemas.microsoft.com/office/drawing/2014/main" id="{8EF432A7-91C1-6F97-02C3-A331ADDD6202}"/>
                    </a:ext>
                  </a:extLst>
                </p:cNvPr>
                <p:cNvSpPr/>
                <p:nvPr/>
              </p:nvSpPr>
              <p:spPr>
                <a:xfrm>
                  <a:off x="11387569" y="419453"/>
                  <a:ext cx="566750" cy="807584"/>
                </a:xfrm>
                <a:custGeom>
                  <a:avLst/>
                  <a:gdLst>
                    <a:gd name="connsiteX0" fmla="*/ 566688 w 566750"/>
                    <a:gd name="connsiteY0" fmla="*/ 232734 h 807584"/>
                    <a:gd name="connsiteX1" fmla="*/ 435928 w 566750"/>
                    <a:gd name="connsiteY1" fmla="*/ 225789 h 807584"/>
                    <a:gd name="connsiteX2" fmla="*/ 192533 w 566750"/>
                    <a:gd name="connsiteY2" fmla="*/ 2844 h 807584"/>
                    <a:gd name="connsiteX3" fmla="*/ 41831 w 566750"/>
                    <a:gd name="connsiteY3" fmla="*/ 241932 h 807584"/>
                    <a:gd name="connsiteX4" fmla="*/ 1693 w 566750"/>
                    <a:gd name="connsiteY4" fmla="*/ 370080 h 807584"/>
                    <a:gd name="connsiteX5" fmla="*/ 0 w 566750"/>
                    <a:gd name="connsiteY5" fmla="*/ 807585 h 807584"/>
                    <a:gd name="connsiteX6" fmla="*/ 119346 w 566750"/>
                    <a:gd name="connsiteY6" fmla="*/ 737754 h 807584"/>
                    <a:gd name="connsiteX7" fmla="*/ 249541 w 566750"/>
                    <a:gd name="connsiteY7" fmla="*/ 661541 h 807584"/>
                    <a:gd name="connsiteX8" fmla="*/ 566186 w 566750"/>
                    <a:gd name="connsiteY8" fmla="*/ 476265 h 807584"/>
                    <a:gd name="connsiteX9" fmla="*/ 566186 w 566750"/>
                    <a:gd name="connsiteY9" fmla="*/ 232108 h 807584"/>
                    <a:gd name="connsiteX10" fmla="*/ 566750 w 566750"/>
                    <a:gd name="connsiteY10" fmla="*/ 232671 h 80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6750" h="807584">
                      <a:moveTo>
                        <a:pt x="566688" y="232734"/>
                      </a:moveTo>
                      <a:cubicBezTo>
                        <a:pt x="566688" y="217154"/>
                        <a:pt x="435928" y="225789"/>
                        <a:pt x="435928" y="225789"/>
                      </a:cubicBezTo>
                      <a:cubicBezTo>
                        <a:pt x="435928" y="225789"/>
                        <a:pt x="248412" y="-29569"/>
                        <a:pt x="192533" y="2844"/>
                      </a:cubicBezTo>
                      <a:cubicBezTo>
                        <a:pt x="136655" y="35256"/>
                        <a:pt x="41831" y="241932"/>
                        <a:pt x="41831" y="241932"/>
                      </a:cubicBezTo>
                      <a:cubicBezTo>
                        <a:pt x="41831" y="241932"/>
                        <a:pt x="1693" y="338919"/>
                        <a:pt x="1693" y="370080"/>
                      </a:cubicBezTo>
                      <a:lnTo>
                        <a:pt x="0" y="807585"/>
                      </a:lnTo>
                      <a:lnTo>
                        <a:pt x="119346" y="737754"/>
                      </a:lnTo>
                      <a:lnTo>
                        <a:pt x="249541" y="661541"/>
                      </a:lnTo>
                      <a:lnTo>
                        <a:pt x="566186" y="476265"/>
                      </a:lnTo>
                      <a:lnTo>
                        <a:pt x="566186" y="232108"/>
                      </a:lnTo>
                      <a:lnTo>
                        <a:pt x="566750" y="232671"/>
                      </a:lnTo>
                      <a:close/>
                    </a:path>
                  </a:pathLst>
                </a:custGeom>
                <a:solidFill>
                  <a:srgbClr val="B8BABB"/>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25" name="Freeform 1524">
                  <a:extLst>
                    <a:ext uri="{FF2B5EF4-FFF2-40B4-BE49-F238E27FC236}">
                      <a16:creationId xmlns:a16="http://schemas.microsoft.com/office/drawing/2014/main" id="{B17BE368-97F8-0BE2-BF96-411D8849121A}"/>
                    </a:ext>
                  </a:extLst>
                </p:cNvPr>
                <p:cNvSpPr/>
                <p:nvPr/>
              </p:nvSpPr>
              <p:spPr>
                <a:xfrm>
                  <a:off x="11431093" y="567388"/>
                  <a:ext cx="334205" cy="362432"/>
                </a:xfrm>
                <a:custGeom>
                  <a:avLst/>
                  <a:gdLst>
                    <a:gd name="connsiteX0" fmla="*/ 0 w 334205"/>
                    <a:gd name="connsiteY0" fmla="*/ 198618 h 362432"/>
                    <a:gd name="connsiteX1" fmla="*/ 0 w 334205"/>
                    <a:gd name="connsiteY1" fmla="*/ 362433 h 362432"/>
                    <a:gd name="connsiteX2" fmla="*/ 334205 w 334205"/>
                    <a:gd name="connsiteY2" fmla="*/ 164955 h 362432"/>
                    <a:gd name="connsiteX3" fmla="*/ 326178 w 334205"/>
                    <a:gd name="connsiteY3" fmla="*/ 93622 h 362432"/>
                    <a:gd name="connsiteX4" fmla="*/ 237061 w 334205"/>
                    <a:gd name="connsiteY4" fmla="*/ 8023 h 362432"/>
                    <a:gd name="connsiteX5" fmla="*/ 167949 w 334205"/>
                    <a:gd name="connsiteY5" fmla="*/ 18848 h 362432"/>
                    <a:gd name="connsiteX6" fmla="*/ 59391 w 334205"/>
                    <a:gd name="connsiteY6" fmla="*/ 93059 h 362432"/>
                    <a:gd name="connsiteX7" fmla="*/ 564 w 334205"/>
                    <a:gd name="connsiteY7" fmla="*/ 198681 h 362432"/>
                    <a:gd name="connsiteX8" fmla="*/ 0 w 334205"/>
                    <a:gd name="connsiteY8" fmla="*/ 198681 h 36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205" h="362432">
                      <a:moveTo>
                        <a:pt x="0" y="198618"/>
                      </a:moveTo>
                      <a:lnTo>
                        <a:pt x="0" y="362433"/>
                      </a:lnTo>
                      <a:lnTo>
                        <a:pt x="334205" y="164955"/>
                      </a:lnTo>
                      <a:lnTo>
                        <a:pt x="326178" y="93622"/>
                      </a:lnTo>
                      <a:lnTo>
                        <a:pt x="237061" y="8023"/>
                      </a:lnTo>
                      <a:cubicBezTo>
                        <a:pt x="222762" y="-5680"/>
                        <a:pt x="198178" y="-1675"/>
                        <a:pt x="167949" y="18848"/>
                      </a:cubicBezTo>
                      <a:lnTo>
                        <a:pt x="59391" y="93059"/>
                      </a:lnTo>
                      <a:cubicBezTo>
                        <a:pt x="31984" y="111893"/>
                        <a:pt x="564" y="168396"/>
                        <a:pt x="564" y="198681"/>
                      </a:cubicBezTo>
                      <a:lnTo>
                        <a:pt x="0" y="198681"/>
                      </a:lnTo>
                      <a:close/>
                    </a:path>
                  </a:pathLst>
                </a:custGeom>
                <a:solidFill>
                  <a:srgbClr val="2E4966"/>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26" name="Freeform 1525">
                  <a:extLst>
                    <a:ext uri="{FF2B5EF4-FFF2-40B4-BE49-F238E27FC236}">
                      <a16:creationId xmlns:a16="http://schemas.microsoft.com/office/drawing/2014/main" id="{7370EF4D-21C2-77E5-12E7-44D51F85EB75}"/>
                    </a:ext>
                  </a:extLst>
                </p:cNvPr>
                <p:cNvSpPr/>
                <p:nvPr/>
              </p:nvSpPr>
              <p:spPr>
                <a:xfrm>
                  <a:off x="11423818" y="821034"/>
                  <a:ext cx="319718" cy="239248"/>
                </a:xfrm>
                <a:custGeom>
                  <a:avLst/>
                  <a:gdLst>
                    <a:gd name="connsiteX0" fmla="*/ 237437 w 319718"/>
                    <a:gd name="connsiteY0" fmla="*/ 14177 h 239248"/>
                    <a:gd name="connsiteX1" fmla="*/ 237437 w 319718"/>
                    <a:gd name="connsiteY1" fmla="*/ 14177 h 239248"/>
                    <a:gd name="connsiteX2" fmla="*/ 0 w 319718"/>
                    <a:gd name="connsiteY2" fmla="*/ 151585 h 239248"/>
                    <a:gd name="connsiteX3" fmla="*/ 0 w 319718"/>
                    <a:gd name="connsiteY3" fmla="*/ 229362 h 239248"/>
                    <a:gd name="connsiteX4" fmla="*/ 98148 w 319718"/>
                    <a:gd name="connsiteY4" fmla="*/ 163849 h 239248"/>
                    <a:gd name="connsiteX5" fmla="*/ 188645 w 319718"/>
                    <a:gd name="connsiteY5" fmla="*/ 239249 h 239248"/>
                    <a:gd name="connsiteX6" fmla="*/ 319718 w 319718"/>
                    <a:gd name="connsiteY6" fmla="*/ 163224 h 239248"/>
                    <a:gd name="connsiteX7" fmla="*/ 319718 w 319718"/>
                    <a:gd name="connsiteY7" fmla="*/ 61481 h 239248"/>
                    <a:gd name="connsiteX8" fmla="*/ 236873 w 319718"/>
                    <a:gd name="connsiteY8" fmla="*/ 14114 h 239248"/>
                    <a:gd name="connsiteX9" fmla="*/ 237437 w 319718"/>
                    <a:gd name="connsiteY9" fmla="*/ 14114 h 23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718" h="239248">
                      <a:moveTo>
                        <a:pt x="237437" y="14177"/>
                      </a:moveTo>
                      <a:lnTo>
                        <a:pt x="237437" y="14177"/>
                      </a:lnTo>
                      <a:lnTo>
                        <a:pt x="0" y="151585"/>
                      </a:lnTo>
                      <a:lnTo>
                        <a:pt x="0" y="229362"/>
                      </a:lnTo>
                      <a:cubicBezTo>
                        <a:pt x="0" y="229362"/>
                        <a:pt x="43461" y="186688"/>
                        <a:pt x="98148" y="163849"/>
                      </a:cubicBezTo>
                      <a:cubicBezTo>
                        <a:pt x="152772" y="141073"/>
                        <a:pt x="188645" y="239249"/>
                        <a:pt x="188645" y="239249"/>
                      </a:cubicBezTo>
                      <a:lnTo>
                        <a:pt x="319718" y="163224"/>
                      </a:lnTo>
                      <a:lnTo>
                        <a:pt x="319718" y="61481"/>
                      </a:lnTo>
                      <a:cubicBezTo>
                        <a:pt x="319718" y="2413"/>
                        <a:pt x="287985" y="-15670"/>
                        <a:pt x="236873" y="14114"/>
                      </a:cubicBezTo>
                      <a:lnTo>
                        <a:pt x="237437" y="14114"/>
                      </a:lnTo>
                      <a:close/>
                    </a:path>
                  </a:pathLst>
                </a:custGeom>
                <a:solidFill>
                  <a:srgbClr val="DBDDDC"/>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27" name="Freeform 1526">
                  <a:extLst>
                    <a:ext uri="{FF2B5EF4-FFF2-40B4-BE49-F238E27FC236}">
                      <a16:creationId xmlns:a16="http://schemas.microsoft.com/office/drawing/2014/main" id="{03E87F80-F8EC-4CCF-8538-7A9BB9A99207}"/>
                    </a:ext>
                  </a:extLst>
                </p:cNvPr>
                <p:cNvSpPr/>
                <p:nvPr/>
              </p:nvSpPr>
              <p:spPr>
                <a:xfrm>
                  <a:off x="11838043" y="792099"/>
                  <a:ext cx="123550" cy="188457"/>
                </a:xfrm>
                <a:custGeom>
                  <a:avLst/>
                  <a:gdLst>
                    <a:gd name="connsiteX0" fmla="*/ 26030 w 123550"/>
                    <a:gd name="connsiteY0" fmla="*/ 187466 h 188457"/>
                    <a:gd name="connsiteX1" fmla="*/ 129 w 123550"/>
                    <a:gd name="connsiteY1" fmla="*/ 164565 h 188457"/>
                    <a:gd name="connsiteX2" fmla="*/ 123551 w 123550"/>
                    <a:gd name="connsiteY2" fmla="*/ 0 h 188457"/>
                    <a:gd name="connsiteX3" fmla="*/ 122422 w 123550"/>
                    <a:gd name="connsiteY3" fmla="*/ 52310 h 188457"/>
                    <a:gd name="connsiteX4" fmla="*/ 26657 w 123550"/>
                    <a:gd name="connsiteY4" fmla="*/ 187529 h 188457"/>
                    <a:gd name="connsiteX5" fmla="*/ 26093 w 123550"/>
                    <a:gd name="connsiteY5" fmla="*/ 187529 h 18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550" h="188457">
                      <a:moveTo>
                        <a:pt x="26030" y="187466"/>
                      </a:moveTo>
                      <a:cubicBezTo>
                        <a:pt x="26030" y="187466"/>
                        <a:pt x="-2129" y="195726"/>
                        <a:pt x="129" y="164565"/>
                      </a:cubicBezTo>
                      <a:cubicBezTo>
                        <a:pt x="2387" y="133404"/>
                        <a:pt x="-7209" y="43488"/>
                        <a:pt x="123551" y="0"/>
                      </a:cubicBezTo>
                      <a:lnTo>
                        <a:pt x="122422" y="52310"/>
                      </a:lnTo>
                      <a:lnTo>
                        <a:pt x="26657" y="187529"/>
                      </a:lnTo>
                      <a:lnTo>
                        <a:pt x="26093" y="187529"/>
                      </a:lnTo>
                      <a:close/>
                    </a:path>
                  </a:pathLst>
                </a:custGeom>
                <a:solidFill>
                  <a:srgbClr val="6F7173"/>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28" name="Freeform 1527">
                  <a:extLst>
                    <a:ext uri="{FF2B5EF4-FFF2-40B4-BE49-F238E27FC236}">
                      <a16:creationId xmlns:a16="http://schemas.microsoft.com/office/drawing/2014/main" id="{7EF53B42-AFED-2D81-4503-2975D76787C6}"/>
                    </a:ext>
                  </a:extLst>
                </p:cNvPr>
                <p:cNvSpPr/>
                <p:nvPr/>
              </p:nvSpPr>
              <p:spPr>
                <a:xfrm>
                  <a:off x="10929708" y="465832"/>
                  <a:ext cx="443244" cy="449499"/>
                </a:xfrm>
                <a:custGeom>
                  <a:avLst/>
                  <a:gdLst>
                    <a:gd name="connsiteX0" fmla="*/ 1237 w 443244"/>
                    <a:gd name="connsiteY0" fmla="*/ 65278 h 449499"/>
                    <a:gd name="connsiteX1" fmla="*/ 1237 w 443244"/>
                    <a:gd name="connsiteY1" fmla="*/ 65278 h 449499"/>
                    <a:gd name="connsiteX2" fmla="*/ 23689 w 443244"/>
                    <a:gd name="connsiteY2" fmla="*/ 5585 h 449499"/>
                    <a:gd name="connsiteX3" fmla="*/ 54795 w 443244"/>
                    <a:gd name="connsiteY3" fmla="*/ 5585 h 449499"/>
                    <a:gd name="connsiteX4" fmla="*/ 418163 w 443244"/>
                    <a:gd name="connsiteY4" fmla="*/ 213887 h 449499"/>
                    <a:gd name="connsiteX5" fmla="*/ 442935 w 443244"/>
                    <a:gd name="connsiteY5" fmla="*/ 254622 h 449499"/>
                    <a:gd name="connsiteX6" fmla="*/ 433716 w 443244"/>
                    <a:gd name="connsiteY6" fmla="*/ 314316 h 449499"/>
                    <a:gd name="connsiteX7" fmla="*/ 434845 w 443244"/>
                    <a:gd name="connsiteY7" fmla="*/ 432515 h 449499"/>
                    <a:gd name="connsiteX8" fmla="*/ 391634 w 443244"/>
                    <a:gd name="connsiteY8" fmla="*/ 444591 h 449499"/>
                    <a:gd name="connsiteX9" fmla="*/ 19048 w 443244"/>
                    <a:gd name="connsiteY9" fmla="*/ 231157 h 449499"/>
                    <a:gd name="connsiteX10" fmla="*/ 46 w 443244"/>
                    <a:gd name="connsiteY10" fmla="*/ 194428 h 449499"/>
                    <a:gd name="connsiteX11" fmla="*/ 1802 w 443244"/>
                    <a:gd name="connsiteY11" fmla="*/ 65904 h 449499"/>
                    <a:gd name="connsiteX12" fmla="*/ 1237 w 443244"/>
                    <a:gd name="connsiteY12" fmla="*/ 65341 h 44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3244" h="449499">
                      <a:moveTo>
                        <a:pt x="1237" y="65278"/>
                      </a:moveTo>
                      <a:lnTo>
                        <a:pt x="1237" y="65278"/>
                      </a:lnTo>
                      <a:cubicBezTo>
                        <a:pt x="108" y="40062"/>
                        <a:pt x="8700" y="23981"/>
                        <a:pt x="23689" y="5585"/>
                      </a:cubicBezTo>
                      <a:cubicBezTo>
                        <a:pt x="30023" y="-1862"/>
                        <a:pt x="42127" y="-1862"/>
                        <a:pt x="54795" y="5585"/>
                      </a:cubicBezTo>
                      <a:lnTo>
                        <a:pt x="418163" y="213887"/>
                      </a:lnTo>
                      <a:cubicBezTo>
                        <a:pt x="434280" y="223086"/>
                        <a:pt x="445255" y="240856"/>
                        <a:pt x="442935" y="254622"/>
                      </a:cubicBezTo>
                      <a:lnTo>
                        <a:pt x="433716" y="314316"/>
                      </a:lnTo>
                      <a:lnTo>
                        <a:pt x="434845" y="432515"/>
                      </a:lnTo>
                      <a:cubicBezTo>
                        <a:pt x="433716" y="448033"/>
                        <a:pt x="409508" y="454916"/>
                        <a:pt x="391634" y="444591"/>
                      </a:cubicBezTo>
                      <a:lnTo>
                        <a:pt x="19048" y="231157"/>
                      </a:lnTo>
                      <a:cubicBezTo>
                        <a:pt x="4059" y="222522"/>
                        <a:pt x="-519" y="207630"/>
                        <a:pt x="46" y="194428"/>
                      </a:cubicBezTo>
                      <a:lnTo>
                        <a:pt x="1802" y="65904"/>
                      </a:lnTo>
                      <a:lnTo>
                        <a:pt x="1237" y="65341"/>
                      </a:lnTo>
                      <a:close/>
                    </a:path>
                  </a:pathLst>
                </a:custGeom>
                <a:solidFill>
                  <a:srgbClr val="2E4966"/>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29" name="Freeform 1528">
                  <a:extLst>
                    <a:ext uri="{FF2B5EF4-FFF2-40B4-BE49-F238E27FC236}">
                      <a16:creationId xmlns:a16="http://schemas.microsoft.com/office/drawing/2014/main" id="{9984A08C-543B-C34F-A102-9B476276BA9B}"/>
                    </a:ext>
                  </a:extLst>
                </p:cNvPr>
                <p:cNvSpPr/>
                <p:nvPr/>
              </p:nvSpPr>
              <p:spPr>
                <a:xfrm>
                  <a:off x="11859852" y="792057"/>
                  <a:ext cx="116229" cy="181266"/>
                </a:xfrm>
                <a:custGeom>
                  <a:avLst/>
                  <a:gdLst>
                    <a:gd name="connsiteX0" fmla="*/ 53389 w 116229"/>
                    <a:gd name="connsiteY0" fmla="*/ 31829 h 181266"/>
                    <a:gd name="connsiteX1" fmla="*/ 103561 w 116229"/>
                    <a:gd name="connsiteY1" fmla="*/ 1231 h 181266"/>
                    <a:gd name="connsiteX2" fmla="*/ 116229 w 116229"/>
                    <a:gd name="connsiteY2" fmla="*/ 8614 h 181266"/>
                    <a:gd name="connsiteX3" fmla="*/ 116229 w 116229"/>
                    <a:gd name="connsiteY3" fmla="*/ 116239 h 181266"/>
                    <a:gd name="connsiteX4" fmla="*/ 6730 w 116229"/>
                    <a:gd name="connsiteY4" fmla="*/ 180813 h 181266"/>
                    <a:gd name="connsiteX5" fmla="*/ 3280 w 116229"/>
                    <a:gd name="connsiteY5" fmla="*/ 179124 h 181266"/>
                    <a:gd name="connsiteX6" fmla="*/ 52825 w 116229"/>
                    <a:gd name="connsiteY6" fmla="*/ 31891 h 181266"/>
                    <a:gd name="connsiteX7" fmla="*/ 53389 w 116229"/>
                    <a:gd name="connsiteY7" fmla="*/ 31891 h 18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29" h="181266">
                      <a:moveTo>
                        <a:pt x="53389" y="31829"/>
                      </a:moveTo>
                      <a:lnTo>
                        <a:pt x="103561" y="1231"/>
                      </a:lnTo>
                      <a:cubicBezTo>
                        <a:pt x="109331" y="-2148"/>
                        <a:pt x="116229" y="1794"/>
                        <a:pt x="116229" y="8614"/>
                      </a:cubicBezTo>
                      <a:lnTo>
                        <a:pt x="116229" y="116239"/>
                      </a:lnTo>
                      <a:lnTo>
                        <a:pt x="6730" y="180813"/>
                      </a:lnTo>
                      <a:cubicBezTo>
                        <a:pt x="4974" y="181939"/>
                        <a:pt x="3280" y="180813"/>
                        <a:pt x="3280" y="179124"/>
                      </a:cubicBezTo>
                      <a:cubicBezTo>
                        <a:pt x="-169" y="160415"/>
                        <a:pt x="-12837" y="71500"/>
                        <a:pt x="52825" y="31891"/>
                      </a:cubicBezTo>
                      <a:lnTo>
                        <a:pt x="53389" y="31891"/>
                      </a:lnTo>
                      <a:close/>
                    </a:path>
                  </a:pathLst>
                </a:custGeom>
                <a:solidFill>
                  <a:srgbClr val="6B6C6D"/>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30" name="Freeform 1529">
                  <a:extLst>
                    <a:ext uri="{FF2B5EF4-FFF2-40B4-BE49-F238E27FC236}">
                      <a16:creationId xmlns:a16="http://schemas.microsoft.com/office/drawing/2014/main" id="{2174C05D-E52B-BAE2-30B3-6311A1FF8095}"/>
                    </a:ext>
                  </a:extLst>
                </p:cNvPr>
                <p:cNvSpPr/>
                <p:nvPr/>
              </p:nvSpPr>
              <p:spPr>
                <a:xfrm>
                  <a:off x="10813544" y="734094"/>
                  <a:ext cx="595787" cy="485685"/>
                </a:xfrm>
                <a:custGeom>
                  <a:avLst/>
                  <a:gdLst>
                    <a:gd name="connsiteX0" fmla="*/ 595787 w 595787"/>
                    <a:gd name="connsiteY0" fmla="*/ 350655 h 485685"/>
                    <a:gd name="connsiteX1" fmla="*/ 0 w 595787"/>
                    <a:gd name="connsiteY1" fmla="*/ 0 h 485685"/>
                    <a:gd name="connsiteX2" fmla="*/ 0 w 595787"/>
                    <a:gd name="connsiteY2" fmla="*/ 135031 h 485685"/>
                    <a:gd name="connsiteX3" fmla="*/ 595787 w 595787"/>
                    <a:gd name="connsiteY3" fmla="*/ 485686 h 485685"/>
                    <a:gd name="connsiteX4" fmla="*/ 595787 w 595787"/>
                    <a:gd name="connsiteY4" fmla="*/ 350655 h 485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787" h="485685">
                      <a:moveTo>
                        <a:pt x="595787" y="350655"/>
                      </a:moveTo>
                      <a:lnTo>
                        <a:pt x="0" y="0"/>
                      </a:lnTo>
                      <a:lnTo>
                        <a:pt x="0" y="135031"/>
                      </a:lnTo>
                      <a:lnTo>
                        <a:pt x="595787" y="485686"/>
                      </a:lnTo>
                      <a:lnTo>
                        <a:pt x="595787" y="350655"/>
                      </a:lnTo>
                      <a:close/>
                    </a:path>
                  </a:pathLst>
                </a:custGeom>
                <a:solidFill>
                  <a:srgbClr val="DBDDDC"/>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31" name="Freeform 1530">
                  <a:extLst>
                    <a:ext uri="{FF2B5EF4-FFF2-40B4-BE49-F238E27FC236}">
                      <a16:creationId xmlns:a16="http://schemas.microsoft.com/office/drawing/2014/main" id="{6E2A26D0-60C3-165C-2E25-8BDFA362B00E}"/>
                    </a:ext>
                  </a:extLst>
                </p:cNvPr>
                <p:cNvSpPr/>
                <p:nvPr/>
              </p:nvSpPr>
              <p:spPr>
                <a:xfrm>
                  <a:off x="10235881" y="1074800"/>
                  <a:ext cx="1180724" cy="810184"/>
                </a:xfrm>
                <a:custGeom>
                  <a:avLst/>
                  <a:gdLst>
                    <a:gd name="connsiteX0" fmla="*/ 0 w 1180724"/>
                    <a:gd name="connsiteY0" fmla="*/ 675967 h 810184"/>
                    <a:gd name="connsiteX1" fmla="*/ 448847 w 1180724"/>
                    <a:gd name="connsiteY1" fmla="*/ 423489 h 810184"/>
                    <a:gd name="connsiteX2" fmla="*/ 1180725 w 1180724"/>
                    <a:gd name="connsiteY2" fmla="*/ 0 h 810184"/>
                    <a:gd name="connsiteX3" fmla="*/ 1180725 w 1180724"/>
                    <a:gd name="connsiteY3" fmla="*/ 134280 h 810184"/>
                    <a:gd name="connsiteX4" fmla="*/ 814786 w 1180724"/>
                    <a:gd name="connsiteY4" fmla="*/ 346275 h 810184"/>
                    <a:gd name="connsiteX5" fmla="*/ 0 w 1180724"/>
                    <a:gd name="connsiteY5" fmla="*/ 810185 h 810184"/>
                    <a:gd name="connsiteX6" fmla="*/ 0 w 1180724"/>
                    <a:gd name="connsiteY6" fmla="*/ 675967 h 81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724" h="810184">
                      <a:moveTo>
                        <a:pt x="0" y="675967"/>
                      </a:moveTo>
                      <a:lnTo>
                        <a:pt x="448847" y="423489"/>
                      </a:lnTo>
                      <a:lnTo>
                        <a:pt x="1180725" y="0"/>
                      </a:lnTo>
                      <a:lnTo>
                        <a:pt x="1180725" y="134280"/>
                      </a:lnTo>
                      <a:lnTo>
                        <a:pt x="814786" y="346275"/>
                      </a:lnTo>
                      <a:lnTo>
                        <a:pt x="0" y="810185"/>
                      </a:lnTo>
                      <a:lnTo>
                        <a:pt x="0" y="675967"/>
                      </a:lnTo>
                      <a:close/>
                    </a:path>
                  </a:pathLst>
                </a:custGeom>
                <a:solidFill>
                  <a:srgbClr val="A5A7A8"/>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32" name="Freeform 1531">
                  <a:extLst>
                    <a:ext uri="{FF2B5EF4-FFF2-40B4-BE49-F238E27FC236}">
                      <a16:creationId xmlns:a16="http://schemas.microsoft.com/office/drawing/2014/main" id="{2381D168-171C-CF50-1A47-1CC652ACE941}"/>
                    </a:ext>
                  </a:extLst>
                </p:cNvPr>
                <p:cNvSpPr/>
                <p:nvPr/>
              </p:nvSpPr>
              <p:spPr>
                <a:xfrm>
                  <a:off x="9999762" y="734094"/>
                  <a:ext cx="813782" cy="601694"/>
                </a:xfrm>
                <a:custGeom>
                  <a:avLst/>
                  <a:gdLst>
                    <a:gd name="connsiteX0" fmla="*/ 89556 w 813782"/>
                    <a:gd name="connsiteY0" fmla="*/ 416481 h 601694"/>
                    <a:gd name="connsiteX1" fmla="*/ 813782 w 813782"/>
                    <a:gd name="connsiteY1" fmla="*/ 0 h 601694"/>
                    <a:gd name="connsiteX2" fmla="*/ 813782 w 813782"/>
                    <a:gd name="connsiteY2" fmla="*/ 134030 h 601694"/>
                    <a:gd name="connsiteX3" fmla="*/ 457125 w 813782"/>
                    <a:gd name="connsiteY3" fmla="*/ 339392 h 601694"/>
                    <a:gd name="connsiteX4" fmla="*/ 0 w 813782"/>
                    <a:gd name="connsiteY4" fmla="*/ 601694 h 601694"/>
                    <a:gd name="connsiteX5" fmla="*/ 0 w 813782"/>
                    <a:gd name="connsiteY5" fmla="*/ 467665 h 601694"/>
                    <a:gd name="connsiteX6" fmla="*/ 89556 w 813782"/>
                    <a:gd name="connsiteY6" fmla="*/ 416481 h 60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782" h="601694">
                      <a:moveTo>
                        <a:pt x="89556" y="416481"/>
                      </a:moveTo>
                      <a:lnTo>
                        <a:pt x="813782" y="0"/>
                      </a:lnTo>
                      <a:lnTo>
                        <a:pt x="813782" y="134030"/>
                      </a:lnTo>
                      <a:lnTo>
                        <a:pt x="457125" y="339392"/>
                      </a:lnTo>
                      <a:lnTo>
                        <a:pt x="0" y="601694"/>
                      </a:lnTo>
                      <a:lnTo>
                        <a:pt x="0" y="467665"/>
                      </a:lnTo>
                      <a:lnTo>
                        <a:pt x="89556" y="416481"/>
                      </a:lnTo>
                      <a:close/>
                    </a:path>
                  </a:pathLst>
                </a:custGeom>
                <a:solidFill>
                  <a:srgbClr val="A5A7A8"/>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33" name="Freeform 1532">
                  <a:extLst>
                    <a:ext uri="{FF2B5EF4-FFF2-40B4-BE49-F238E27FC236}">
                      <a16:creationId xmlns:a16="http://schemas.microsoft.com/office/drawing/2014/main" id="{EF560438-7D63-E017-3F12-0D512C92A8BA}"/>
                    </a:ext>
                  </a:extLst>
                </p:cNvPr>
                <p:cNvSpPr/>
                <p:nvPr/>
              </p:nvSpPr>
              <p:spPr>
                <a:xfrm>
                  <a:off x="9999762" y="726836"/>
                  <a:ext cx="820994" cy="471231"/>
                </a:xfrm>
                <a:custGeom>
                  <a:avLst/>
                  <a:gdLst>
                    <a:gd name="connsiteX0" fmla="*/ 820995 w 820994"/>
                    <a:gd name="connsiteY0" fmla="*/ 0 h 471231"/>
                    <a:gd name="connsiteX1" fmla="*/ 808828 w 820994"/>
                    <a:gd name="connsiteY1" fmla="*/ 45490 h 471231"/>
                    <a:gd name="connsiteX2" fmla="*/ 73000 w 820994"/>
                    <a:gd name="connsiteY2" fmla="*/ 467227 h 471231"/>
                    <a:gd name="connsiteX3" fmla="*/ 0 w 820994"/>
                    <a:gd name="connsiteY3" fmla="*/ 471231 h 471231"/>
                    <a:gd name="connsiteX4" fmla="*/ 820995 w 820994"/>
                    <a:gd name="connsiteY4" fmla="*/ 0 h 47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994" h="471231">
                      <a:moveTo>
                        <a:pt x="820995" y="0"/>
                      </a:moveTo>
                      <a:lnTo>
                        <a:pt x="808828" y="45490"/>
                      </a:lnTo>
                      <a:lnTo>
                        <a:pt x="73000" y="467227"/>
                      </a:lnTo>
                      <a:lnTo>
                        <a:pt x="0" y="471231"/>
                      </a:lnTo>
                      <a:lnTo>
                        <a:pt x="820995" y="0"/>
                      </a:lnTo>
                      <a:close/>
                    </a:path>
                  </a:pathLst>
                </a:custGeom>
                <a:solidFill>
                  <a:srgbClr val="F2F1F1"/>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34" name="Freeform 1533">
                  <a:extLst>
                    <a:ext uri="{FF2B5EF4-FFF2-40B4-BE49-F238E27FC236}">
                      <a16:creationId xmlns:a16="http://schemas.microsoft.com/office/drawing/2014/main" id="{32CEDFF4-F2EE-44F7-9E57-0596C1ED9B40}"/>
                    </a:ext>
                  </a:extLst>
                </p:cNvPr>
                <p:cNvSpPr/>
                <p:nvPr/>
              </p:nvSpPr>
              <p:spPr>
                <a:xfrm>
                  <a:off x="9640094" y="846474"/>
                  <a:ext cx="595787" cy="1044205"/>
                </a:xfrm>
                <a:custGeom>
                  <a:avLst/>
                  <a:gdLst>
                    <a:gd name="connsiteX0" fmla="*/ 595787 w 595787"/>
                    <a:gd name="connsiteY0" fmla="*/ 1044205 h 1044205"/>
                    <a:gd name="connsiteX1" fmla="*/ 0 w 595787"/>
                    <a:gd name="connsiteY1" fmla="*/ 712823 h 1044205"/>
                    <a:gd name="connsiteX2" fmla="*/ 0 w 595787"/>
                    <a:gd name="connsiteY2" fmla="*/ 0 h 1044205"/>
                    <a:gd name="connsiteX3" fmla="*/ 595787 w 595787"/>
                    <a:gd name="connsiteY3" fmla="*/ 345023 h 1044205"/>
                    <a:gd name="connsiteX4" fmla="*/ 595787 w 595787"/>
                    <a:gd name="connsiteY4" fmla="*/ 1044205 h 1044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787" h="1044205">
                      <a:moveTo>
                        <a:pt x="595787" y="1044205"/>
                      </a:moveTo>
                      <a:lnTo>
                        <a:pt x="0" y="712823"/>
                      </a:lnTo>
                      <a:lnTo>
                        <a:pt x="0" y="0"/>
                      </a:lnTo>
                      <a:lnTo>
                        <a:pt x="595787" y="345023"/>
                      </a:lnTo>
                      <a:lnTo>
                        <a:pt x="595787" y="1044205"/>
                      </a:lnTo>
                      <a:close/>
                    </a:path>
                  </a:pathLst>
                </a:custGeom>
                <a:solidFill>
                  <a:srgbClr val="D1DCE7"/>
                </a:solidFill>
                <a:ln w="6350" cap="flat">
                  <a:solidFill>
                    <a:srgbClr val="FAF9F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35" name="Freeform 1534">
                  <a:extLst>
                    <a:ext uri="{FF2B5EF4-FFF2-40B4-BE49-F238E27FC236}">
                      <a16:creationId xmlns:a16="http://schemas.microsoft.com/office/drawing/2014/main" id="{26EFDC63-1AD6-66B0-DEF5-E242E1923259}"/>
                    </a:ext>
                  </a:extLst>
                </p:cNvPr>
                <p:cNvSpPr/>
                <p:nvPr/>
              </p:nvSpPr>
              <p:spPr>
                <a:xfrm>
                  <a:off x="11532824" y="1190809"/>
                  <a:ext cx="43570" cy="72458"/>
                </a:xfrm>
                <a:custGeom>
                  <a:avLst/>
                  <a:gdLst>
                    <a:gd name="connsiteX0" fmla="*/ 1873 w 43570"/>
                    <a:gd name="connsiteY0" fmla="*/ 36229 h 72458"/>
                    <a:gd name="connsiteX1" fmla="*/ 12660 w 43570"/>
                    <a:gd name="connsiteY1" fmla="*/ 72459 h 72458"/>
                    <a:gd name="connsiteX2" fmla="*/ 41697 w 43570"/>
                    <a:gd name="connsiteY2" fmla="*/ 36229 h 72458"/>
                    <a:gd name="connsiteX3" fmla="*/ 30910 w 43570"/>
                    <a:gd name="connsiteY3" fmla="*/ 0 h 72458"/>
                    <a:gd name="connsiteX4" fmla="*/ 1811 w 43570"/>
                    <a:gd name="connsiteY4" fmla="*/ 36229 h 72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0" h="72458">
                      <a:moveTo>
                        <a:pt x="1873" y="36229"/>
                      </a:moveTo>
                      <a:cubicBezTo>
                        <a:pt x="-2956" y="56190"/>
                        <a:pt x="1873" y="72459"/>
                        <a:pt x="12660" y="72459"/>
                      </a:cubicBezTo>
                      <a:cubicBezTo>
                        <a:pt x="23447" y="72459"/>
                        <a:pt x="36868" y="56127"/>
                        <a:pt x="41697" y="36229"/>
                      </a:cubicBezTo>
                      <a:cubicBezTo>
                        <a:pt x="46526" y="16269"/>
                        <a:pt x="41697" y="0"/>
                        <a:pt x="30910" y="0"/>
                      </a:cubicBezTo>
                      <a:cubicBezTo>
                        <a:pt x="20123" y="0"/>
                        <a:pt x="6702" y="16331"/>
                        <a:pt x="1811" y="36229"/>
                      </a:cubicBezTo>
                      <a:close/>
                    </a:path>
                  </a:pathLst>
                </a:custGeom>
                <a:solidFill>
                  <a:srgbClr val="8D909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36" name="Freeform 1535">
                  <a:extLst>
                    <a:ext uri="{FF2B5EF4-FFF2-40B4-BE49-F238E27FC236}">
                      <a16:creationId xmlns:a16="http://schemas.microsoft.com/office/drawing/2014/main" id="{029F8DE5-C0ED-42D7-6060-1A5BBA194DFA}"/>
                    </a:ext>
                  </a:extLst>
                </p:cNvPr>
                <p:cNvSpPr/>
                <p:nvPr/>
              </p:nvSpPr>
              <p:spPr>
                <a:xfrm>
                  <a:off x="10235881" y="422297"/>
                  <a:ext cx="1347795" cy="1468382"/>
                </a:xfrm>
                <a:custGeom>
                  <a:avLst/>
                  <a:gdLst>
                    <a:gd name="connsiteX0" fmla="*/ 0 w 1347795"/>
                    <a:gd name="connsiteY0" fmla="*/ 779337 h 1468382"/>
                    <a:gd name="connsiteX1" fmla="*/ 0 w 1347795"/>
                    <a:gd name="connsiteY1" fmla="*/ 1468382 h 1468382"/>
                    <a:gd name="connsiteX2" fmla="*/ 1347796 w 1347795"/>
                    <a:gd name="connsiteY2" fmla="*/ 688795 h 1468382"/>
                    <a:gd name="connsiteX3" fmla="*/ 1344221 w 1347795"/>
                    <a:gd name="connsiteY3" fmla="*/ 0 h 1468382"/>
                    <a:gd name="connsiteX4" fmla="*/ 0 w 1347795"/>
                    <a:gd name="connsiteY4" fmla="*/ 779337 h 146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795" h="1468382">
                      <a:moveTo>
                        <a:pt x="0" y="779337"/>
                      </a:moveTo>
                      <a:lnTo>
                        <a:pt x="0" y="1468382"/>
                      </a:lnTo>
                      <a:lnTo>
                        <a:pt x="1347796" y="688795"/>
                      </a:lnTo>
                      <a:lnTo>
                        <a:pt x="1344221" y="0"/>
                      </a:lnTo>
                      <a:lnTo>
                        <a:pt x="0" y="779337"/>
                      </a:lnTo>
                      <a:close/>
                    </a:path>
                  </a:pathLst>
                </a:custGeom>
                <a:solidFill>
                  <a:srgbClr val="627286"/>
                </a:solidFill>
                <a:ln w="6350" cap="flat">
                  <a:solidFill>
                    <a:srgbClr val="FAF9F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537" name="Graphic 18">
                  <a:extLst>
                    <a:ext uri="{FF2B5EF4-FFF2-40B4-BE49-F238E27FC236}">
                      <a16:creationId xmlns:a16="http://schemas.microsoft.com/office/drawing/2014/main" id="{702DD4AC-A092-12D9-D3CE-89491218979C}"/>
                    </a:ext>
                  </a:extLst>
                </p:cNvPr>
                <p:cNvGrpSpPr/>
                <p:nvPr/>
              </p:nvGrpSpPr>
              <p:grpSpPr>
                <a:xfrm>
                  <a:off x="11736889" y="552847"/>
                  <a:ext cx="116209" cy="253758"/>
                  <a:chOff x="11736889" y="552847"/>
                  <a:chExt cx="116209" cy="253758"/>
                </a:xfrm>
              </p:grpSpPr>
              <p:sp>
                <p:nvSpPr>
                  <p:cNvPr id="1557" name="Freeform 1556">
                    <a:extLst>
                      <a:ext uri="{FF2B5EF4-FFF2-40B4-BE49-F238E27FC236}">
                        <a16:creationId xmlns:a16="http://schemas.microsoft.com/office/drawing/2014/main" id="{F56E9330-6087-4B2A-1BDA-5C309C682FD5}"/>
                      </a:ext>
                    </a:extLst>
                  </p:cNvPr>
                  <p:cNvSpPr/>
                  <p:nvPr/>
                </p:nvSpPr>
                <p:spPr>
                  <a:xfrm>
                    <a:off x="11736889" y="581856"/>
                    <a:ext cx="65348" cy="58004"/>
                  </a:xfrm>
                  <a:custGeom>
                    <a:avLst/>
                    <a:gdLst>
                      <a:gd name="connsiteX0" fmla="*/ 0 w 65348"/>
                      <a:gd name="connsiteY0" fmla="*/ 0 h 58004"/>
                      <a:gd name="connsiteX1" fmla="*/ 65348 w 65348"/>
                      <a:gd name="connsiteY1" fmla="*/ 37356 h 58004"/>
                      <a:gd name="connsiteX2" fmla="*/ 65348 w 65348"/>
                      <a:gd name="connsiteY2" fmla="*/ 58004 h 58004"/>
                      <a:gd name="connsiteX3" fmla="*/ 0 w 65348"/>
                      <a:gd name="connsiteY3" fmla="*/ 20649 h 58004"/>
                      <a:gd name="connsiteX4" fmla="*/ 0 w 65348"/>
                      <a:gd name="connsiteY4" fmla="*/ 0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8" h="58004">
                        <a:moveTo>
                          <a:pt x="0" y="0"/>
                        </a:moveTo>
                        <a:lnTo>
                          <a:pt x="65348" y="37356"/>
                        </a:lnTo>
                        <a:lnTo>
                          <a:pt x="65348" y="58004"/>
                        </a:lnTo>
                        <a:lnTo>
                          <a:pt x="0" y="20649"/>
                        </a:lnTo>
                        <a:lnTo>
                          <a:pt x="0" y="0"/>
                        </a:ln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58" name="Freeform 1557">
                    <a:extLst>
                      <a:ext uri="{FF2B5EF4-FFF2-40B4-BE49-F238E27FC236}">
                        <a16:creationId xmlns:a16="http://schemas.microsoft.com/office/drawing/2014/main" id="{AEA9FB5E-C546-804E-A752-5669C41AADB4}"/>
                      </a:ext>
                    </a:extLst>
                  </p:cNvPr>
                  <p:cNvSpPr/>
                  <p:nvPr/>
                </p:nvSpPr>
                <p:spPr>
                  <a:xfrm>
                    <a:off x="11743536" y="731028"/>
                    <a:ext cx="22389" cy="39295"/>
                  </a:xfrm>
                  <a:custGeom>
                    <a:avLst/>
                    <a:gdLst>
                      <a:gd name="connsiteX0" fmla="*/ 0 w 22389"/>
                      <a:gd name="connsiteY0" fmla="*/ 0 h 39295"/>
                      <a:gd name="connsiteX1" fmla="*/ 22389 w 22389"/>
                      <a:gd name="connsiteY1" fmla="*/ 16081 h 39295"/>
                      <a:gd name="connsiteX2" fmla="*/ 22389 w 22389"/>
                      <a:gd name="connsiteY2" fmla="*/ 39295 h 39295"/>
                      <a:gd name="connsiteX3" fmla="*/ 0 w 22389"/>
                      <a:gd name="connsiteY3" fmla="*/ 23277 h 39295"/>
                      <a:gd name="connsiteX4" fmla="*/ 0 w 22389"/>
                      <a:gd name="connsiteY4" fmla="*/ 0 h 3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 h="39295">
                        <a:moveTo>
                          <a:pt x="0" y="0"/>
                        </a:moveTo>
                        <a:lnTo>
                          <a:pt x="22389" y="16081"/>
                        </a:lnTo>
                        <a:lnTo>
                          <a:pt x="22389" y="39295"/>
                        </a:lnTo>
                        <a:lnTo>
                          <a:pt x="0" y="23277"/>
                        </a:lnTo>
                        <a:lnTo>
                          <a:pt x="0" y="0"/>
                        </a:ln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59" name="Freeform 1558">
                    <a:extLst>
                      <a:ext uri="{FF2B5EF4-FFF2-40B4-BE49-F238E27FC236}">
                        <a16:creationId xmlns:a16="http://schemas.microsoft.com/office/drawing/2014/main" id="{0803C27D-CB0B-B384-3633-FB0606A68B71}"/>
                      </a:ext>
                    </a:extLst>
                  </p:cNvPr>
                  <p:cNvSpPr/>
                  <p:nvPr/>
                </p:nvSpPr>
                <p:spPr>
                  <a:xfrm>
                    <a:off x="11758650" y="712290"/>
                    <a:ext cx="94447" cy="94239"/>
                  </a:xfrm>
                  <a:custGeom>
                    <a:avLst/>
                    <a:gdLst>
                      <a:gd name="connsiteX0" fmla="*/ 94448 w 94447"/>
                      <a:gd name="connsiteY0" fmla="*/ 65730 h 94239"/>
                      <a:gd name="connsiteX1" fmla="*/ 94448 w 94447"/>
                      <a:gd name="connsiteY1" fmla="*/ 64541 h 94239"/>
                      <a:gd name="connsiteX2" fmla="*/ 51488 w 94447"/>
                      <a:gd name="connsiteY2" fmla="*/ 92824 h 94239"/>
                      <a:gd name="connsiteX3" fmla="*/ 16619 w 94447"/>
                      <a:gd name="connsiteY3" fmla="*/ 58909 h 94239"/>
                      <a:gd name="connsiteX4" fmla="*/ 0 w 94447"/>
                      <a:gd name="connsiteY4" fmla="*/ 22805 h 94239"/>
                      <a:gd name="connsiteX5" fmla="*/ 47851 w 94447"/>
                      <a:gd name="connsiteY5" fmla="*/ 2094 h 94239"/>
                      <a:gd name="connsiteX6" fmla="*/ 57635 w 94447"/>
                      <a:gd name="connsiteY6" fmla="*/ 7225 h 94239"/>
                      <a:gd name="connsiteX7" fmla="*/ 94448 w 94447"/>
                      <a:gd name="connsiteY7" fmla="*/ 65667 h 94239"/>
                      <a:gd name="connsiteX8" fmla="*/ 94448 w 94447"/>
                      <a:gd name="connsiteY8" fmla="*/ 65667 h 9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47" h="94239">
                        <a:moveTo>
                          <a:pt x="94448" y="65730"/>
                        </a:moveTo>
                        <a:lnTo>
                          <a:pt x="94448" y="64541"/>
                        </a:lnTo>
                        <a:cubicBezTo>
                          <a:pt x="94448" y="79308"/>
                          <a:pt x="65599" y="99832"/>
                          <a:pt x="51488" y="92824"/>
                        </a:cubicBezTo>
                        <a:lnTo>
                          <a:pt x="16619" y="58909"/>
                        </a:lnTo>
                        <a:lnTo>
                          <a:pt x="0" y="22805"/>
                        </a:lnTo>
                        <a:cubicBezTo>
                          <a:pt x="0" y="8101"/>
                          <a:pt x="33929" y="-5290"/>
                          <a:pt x="47851" y="2094"/>
                        </a:cubicBezTo>
                        <a:lnTo>
                          <a:pt x="57635" y="7225"/>
                        </a:lnTo>
                        <a:cubicBezTo>
                          <a:pt x="80400" y="19239"/>
                          <a:pt x="94448" y="41577"/>
                          <a:pt x="94448" y="65667"/>
                        </a:cubicBezTo>
                        <a:lnTo>
                          <a:pt x="94448" y="65667"/>
                        </a:lnTo>
                        <a:close/>
                      </a:path>
                    </a:pathLst>
                  </a:custGeom>
                  <a:solidFill>
                    <a:srgbClr val="484749"/>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60" name="Freeform 1559">
                    <a:extLst>
                      <a:ext uri="{FF2B5EF4-FFF2-40B4-BE49-F238E27FC236}">
                        <a16:creationId xmlns:a16="http://schemas.microsoft.com/office/drawing/2014/main" id="{9633AFFD-D6A9-9143-7AE1-8421DA8F6A79}"/>
                      </a:ext>
                    </a:extLst>
                  </p:cNvPr>
                  <p:cNvSpPr/>
                  <p:nvPr/>
                </p:nvSpPr>
                <p:spPr>
                  <a:xfrm>
                    <a:off x="11758650" y="719601"/>
                    <a:ext cx="72685" cy="87005"/>
                  </a:xfrm>
                  <a:custGeom>
                    <a:avLst/>
                    <a:gdLst>
                      <a:gd name="connsiteX0" fmla="*/ 72686 w 72685"/>
                      <a:gd name="connsiteY0" fmla="*/ 68118 h 87005"/>
                      <a:gd name="connsiteX1" fmla="*/ 72686 w 72685"/>
                      <a:gd name="connsiteY1" fmla="*/ 66929 h 87005"/>
                      <a:gd name="connsiteX2" fmla="*/ 43398 w 72685"/>
                      <a:gd name="connsiteY2" fmla="*/ 84574 h 87005"/>
                      <a:gd name="connsiteX3" fmla="*/ 0 w 72685"/>
                      <a:gd name="connsiteY3" fmla="*/ 61109 h 87005"/>
                      <a:gd name="connsiteX4" fmla="*/ 0 w 72685"/>
                      <a:gd name="connsiteY4" fmla="*/ 19687 h 87005"/>
                      <a:gd name="connsiteX5" fmla="*/ 29162 w 72685"/>
                      <a:gd name="connsiteY5" fmla="*/ 2667 h 87005"/>
                      <a:gd name="connsiteX6" fmla="*/ 38256 w 72685"/>
                      <a:gd name="connsiteY6" fmla="*/ 7986 h 87005"/>
                      <a:gd name="connsiteX7" fmla="*/ 72623 w 72685"/>
                      <a:gd name="connsiteY7" fmla="*/ 68055 h 87005"/>
                      <a:gd name="connsiteX8" fmla="*/ 72623 w 72685"/>
                      <a:gd name="connsiteY8" fmla="*/ 68180 h 8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85" h="87005">
                        <a:moveTo>
                          <a:pt x="72686" y="68118"/>
                        </a:moveTo>
                        <a:lnTo>
                          <a:pt x="72686" y="66929"/>
                        </a:lnTo>
                        <a:cubicBezTo>
                          <a:pt x="72686" y="82134"/>
                          <a:pt x="56631" y="91770"/>
                          <a:pt x="43398" y="84574"/>
                        </a:cubicBezTo>
                        <a:lnTo>
                          <a:pt x="0" y="61109"/>
                        </a:lnTo>
                        <a:lnTo>
                          <a:pt x="0" y="19687"/>
                        </a:lnTo>
                        <a:cubicBezTo>
                          <a:pt x="0" y="4544"/>
                          <a:pt x="16243" y="-4904"/>
                          <a:pt x="29162" y="2667"/>
                        </a:cubicBezTo>
                        <a:lnTo>
                          <a:pt x="38256" y="7986"/>
                        </a:lnTo>
                        <a:cubicBezTo>
                          <a:pt x="59516" y="20375"/>
                          <a:pt x="72623" y="43276"/>
                          <a:pt x="72623" y="68055"/>
                        </a:cubicBezTo>
                        <a:lnTo>
                          <a:pt x="72623" y="68180"/>
                        </a:ln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61" name="Freeform 1560">
                    <a:extLst>
                      <a:ext uri="{FF2B5EF4-FFF2-40B4-BE49-F238E27FC236}">
                        <a16:creationId xmlns:a16="http://schemas.microsoft.com/office/drawing/2014/main" id="{A5382348-C6CD-7A21-940D-9F7BFBE2621E}"/>
                      </a:ext>
                    </a:extLst>
                  </p:cNvPr>
                  <p:cNvSpPr/>
                  <p:nvPr/>
                </p:nvSpPr>
                <p:spPr>
                  <a:xfrm>
                    <a:off x="11766364" y="729126"/>
                    <a:ext cx="57258" cy="68491"/>
                  </a:xfrm>
                  <a:custGeom>
                    <a:avLst/>
                    <a:gdLst>
                      <a:gd name="connsiteX0" fmla="*/ 57258 w 57258"/>
                      <a:gd name="connsiteY0" fmla="*/ 53587 h 68491"/>
                      <a:gd name="connsiteX1" fmla="*/ 57258 w 57258"/>
                      <a:gd name="connsiteY1" fmla="*/ 52648 h 68491"/>
                      <a:gd name="connsiteX2" fmla="*/ 34179 w 57258"/>
                      <a:gd name="connsiteY2" fmla="*/ 66602 h 68491"/>
                      <a:gd name="connsiteX3" fmla="*/ 0 w 57258"/>
                      <a:gd name="connsiteY3" fmla="*/ 48143 h 68491"/>
                      <a:gd name="connsiteX4" fmla="*/ 0 w 57258"/>
                      <a:gd name="connsiteY4" fmla="*/ 15480 h 68491"/>
                      <a:gd name="connsiteX5" fmla="*/ 23016 w 57258"/>
                      <a:gd name="connsiteY5" fmla="*/ 2090 h 68491"/>
                      <a:gd name="connsiteX6" fmla="*/ 30166 w 57258"/>
                      <a:gd name="connsiteY6" fmla="*/ 6282 h 68491"/>
                      <a:gd name="connsiteX7" fmla="*/ 57258 w 57258"/>
                      <a:gd name="connsiteY7" fmla="*/ 53587 h 68491"/>
                      <a:gd name="connsiteX8" fmla="*/ 57258 w 57258"/>
                      <a:gd name="connsiteY8" fmla="*/ 53587 h 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58" h="68491">
                        <a:moveTo>
                          <a:pt x="57258" y="53587"/>
                        </a:moveTo>
                        <a:lnTo>
                          <a:pt x="57258" y="52648"/>
                        </a:lnTo>
                        <a:cubicBezTo>
                          <a:pt x="57258" y="64599"/>
                          <a:pt x="44653" y="72233"/>
                          <a:pt x="34179" y="66602"/>
                        </a:cubicBezTo>
                        <a:lnTo>
                          <a:pt x="0" y="48143"/>
                        </a:lnTo>
                        <a:lnTo>
                          <a:pt x="0" y="15480"/>
                        </a:lnTo>
                        <a:cubicBezTo>
                          <a:pt x="0" y="3592"/>
                          <a:pt x="12794" y="-3855"/>
                          <a:pt x="23016" y="2090"/>
                        </a:cubicBezTo>
                        <a:lnTo>
                          <a:pt x="30166" y="6282"/>
                        </a:lnTo>
                        <a:cubicBezTo>
                          <a:pt x="46910" y="16043"/>
                          <a:pt x="57258" y="34064"/>
                          <a:pt x="57258" y="53587"/>
                        </a:cubicBezTo>
                        <a:lnTo>
                          <a:pt x="57258" y="53587"/>
                        </a:lnTo>
                        <a:close/>
                      </a:path>
                    </a:pathLst>
                  </a:custGeom>
                  <a:solidFill>
                    <a:srgbClr val="AAB6C1"/>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62" name="Freeform 1561">
                    <a:extLst>
                      <a:ext uri="{FF2B5EF4-FFF2-40B4-BE49-F238E27FC236}">
                        <a16:creationId xmlns:a16="http://schemas.microsoft.com/office/drawing/2014/main" id="{B5DFC008-91A3-50AC-F0B6-6D6E12BF63DC}"/>
                      </a:ext>
                    </a:extLst>
                  </p:cNvPr>
                  <p:cNvSpPr/>
                  <p:nvPr/>
                </p:nvSpPr>
                <p:spPr>
                  <a:xfrm>
                    <a:off x="11787750" y="639860"/>
                    <a:ext cx="14487" cy="79716"/>
                  </a:xfrm>
                  <a:custGeom>
                    <a:avLst/>
                    <a:gdLst>
                      <a:gd name="connsiteX0" fmla="*/ 0 w 14487"/>
                      <a:gd name="connsiteY0" fmla="*/ 0 h 79716"/>
                      <a:gd name="connsiteX1" fmla="*/ 0 w 14487"/>
                      <a:gd name="connsiteY1" fmla="*/ 73147 h 79716"/>
                      <a:gd name="connsiteX2" fmla="*/ 14487 w 14487"/>
                      <a:gd name="connsiteY2" fmla="*/ 79717 h 79716"/>
                      <a:gd name="connsiteX3" fmla="*/ 14487 w 14487"/>
                      <a:gd name="connsiteY3" fmla="*/ 6570 h 79716"/>
                      <a:gd name="connsiteX4" fmla="*/ 0 w 14487"/>
                      <a:gd name="connsiteY4" fmla="*/ 0 h 7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7" h="79716">
                        <a:moveTo>
                          <a:pt x="0" y="0"/>
                        </a:moveTo>
                        <a:lnTo>
                          <a:pt x="0" y="73147"/>
                        </a:lnTo>
                        <a:lnTo>
                          <a:pt x="14487" y="79717"/>
                        </a:lnTo>
                        <a:lnTo>
                          <a:pt x="14487" y="6570"/>
                        </a:lnTo>
                        <a:lnTo>
                          <a:pt x="0" y="0"/>
                        </a:ln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63" name="Freeform 1562">
                    <a:extLst>
                      <a:ext uri="{FF2B5EF4-FFF2-40B4-BE49-F238E27FC236}">
                        <a16:creationId xmlns:a16="http://schemas.microsoft.com/office/drawing/2014/main" id="{A785FD93-0EE6-ACBF-A3C8-55375E62C9EA}"/>
                      </a:ext>
                    </a:extLst>
                  </p:cNvPr>
                  <p:cNvSpPr/>
                  <p:nvPr/>
                </p:nvSpPr>
                <p:spPr>
                  <a:xfrm>
                    <a:off x="11758650" y="552847"/>
                    <a:ext cx="87173" cy="130493"/>
                  </a:xfrm>
                  <a:custGeom>
                    <a:avLst/>
                    <a:gdLst>
                      <a:gd name="connsiteX0" fmla="*/ 87173 w 87173"/>
                      <a:gd name="connsiteY0" fmla="*/ 70056 h 130493"/>
                      <a:gd name="connsiteX1" fmla="*/ 87173 w 87173"/>
                      <a:gd name="connsiteY1" fmla="*/ 101780 h 130493"/>
                      <a:gd name="connsiteX2" fmla="*/ 46221 w 87173"/>
                      <a:gd name="connsiteY2" fmla="*/ 128811 h 130493"/>
                      <a:gd name="connsiteX3" fmla="*/ 13045 w 87173"/>
                      <a:gd name="connsiteY3" fmla="*/ 95836 h 130493"/>
                      <a:gd name="connsiteX4" fmla="*/ 0 w 87173"/>
                      <a:gd name="connsiteY4" fmla="*/ 22126 h 130493"/>
                      <a:gd name="connsiteX5" fmla="*/ 42771 w 87173"/>
                      <a:gd name="connsiteY5" fmla="*/ 2478 h 130493"/>
                      <a:gd name="connsiteX6" fmla="*/ 52053 w 87173"/>
                      <a:gd name="connsiteY6" fmla="*/ 7922 h 130493"/>
                      <a:gd name="connsiteX7" fmla="*/ 87110 w 87173"/>
                      <a:gd name="connsiteY7" fmla="*/ 69994 h 130493"/>
                      <a:gd name="connsiteX8" fmla="*/ 87110 w 87173"/>
                      <a:gd name="connsiteY8" fmla="*/ 69994 h 13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73" h="130493">
                        <a:moveTo>
                          <a:pt x="87173" y="70056"/>
                        </a:moveTo>
                        <a:lnTo>
                          <a:pt x="87173" y="101780"/>
                        </a:lnTo>
                        <a:cubicBezTo>
                          <a:pt x="87173" y="117486"/>
                          <a:pt x="59704" y="136258"/>
                          <a:pt x="46221" y="128811"/>
                        </a:cubicBezTo>
                        <a:lnTo>
                          <a:pt x="13045" y="95836"/>
                        </a:lnTo>
                        <a:lnTo>
                          <a:pt x="0" y="22126"/>
                        </a:lnTo>
                        <a:cubicBezTo>
                          <a:pt x="0" y="6483"/>
                          <a:pt x="29538" y="-5343"/>
                          <a:pt x="42771" y="2478"/>
                        </a:cubicBezTo>
                        <a:lnTo>
                          <a:pt x="52053" y="7922"/>
                        </a:lnTo>
                        <a:cubicBezTo>
                          <a:pt x="73752" y="20749"/>
                          <a:pt x="87110" y="44401"/>
                          <a:pt x="87110" y="69994"/>
                        </a:cubicBezTo>
                        <a:lnTo>
                          <a:pt x="87110" y="69994"/>
                        </a:lnTo>
                        <a:close/>
                      </a:path>
                    </a:pathLst>
                  </a:custGeom>
                  <a:solidFill>
                    <a:srgbClr val="484749"/>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64" name="Freeform 1563">
                    <a:extLst>
                      <a:ext uri="{FF2B5EF4-FFF2-40B4-BE49-F238E27FC236}">
                        <a16:creationId xmlns:a16="http://schemas.microsoft.com/office/drawing/2014/main" id="{75C3CE92-9AD0-1BD1-DAE2-7186C84DFC93}"/>
                      </a:ext>
                    </a:extLst>
                  </p:cNvPr>
                  <p:cNvSpPr/>
                  <p:nvPr/>
                </p:nvSpPr>
                <p:spPr>
                  <a:xfrm>
                    <a:off x="11758650" y="560142"/>
                    <a:ext cx="72685" cy="123267"/>
                  </a:xfrm>
                  <a:custGeom>
                    <a:avLst/>
                    <a:gdLst>
                      <a:gd name="connsiteX0" fmla="*/ 72686 w 72685"/>
                      <a:gd name="connsiteY0" fmla="*/ 70583 h 123267"/>
                      <a:gd name="connsiteX1" fmla="*/ 72686 w 72685"/>
                      <a:gd name="connsiteY1" fmla="*/ 102432 h 123267"/>
                      <a:gd name="connsiteX2" fmla="*/ 43398 w 72685"/>
                      <a:gd name="connsiteY2" fmla="*/ 120765 h 123267"/>
                      <a:gd name="connsiteX3" fmla="*/ 0 w 72685"/>
                      <a:gd name="connsiteY3" fmla="*/ 96425 h 123267"/>
                      <a:gd name="connsiteX4" fmla="*/ 0 w 72685"/>
                      <a:gd name="connsiteY4" fmla="*/ 20400 h 123267"/>
                      <a:gd name="connsiteX5" fmla="*/ 29162 w 72685"/>
                      <a:gd name="connsiteY5" fmla="*/ 2754 h 123267"/>
                      <a:gd name="connsiteX6" fmla="*/ 38256 w 72685"/>
                      <a:gd name="connsiteY6" fmla="*/ 8261 h 123267"/>
                      <a:gd name="connsiteX7" fmla="*/ 72623 w 72685"/>
                      <a:gd name="connsiteY7" fmla="*/ 70520 h 123267"/>
                      <a:gd name="connsiteX8" fmla="*/ 72623 w 72685"/>
                      <a:gd name="connsiteY8" fmla="*/ 70645 h 12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85" h="123267">
                        <a:moveTo>
                          <a:pt x="72686" y="70583"/>
                        </a:moveTo>
                        <a:lnTo>
                          <a:pt x="72686" y="102432"/>
                        </a:lnTo>
                        <a:cubicBezTo>
                          <a:pt x="72686" y="118137"/>
                          <a:pt x="56631" y="128212"/>
                          <a:pt x="43398" y="120765"/>
                        </a:cubicBezTo>
                        <a:lnTo>
                          <a:pt x="0" y="96425"/>
                        </a:lnTo>
                        <a:lnTo>
                          <a:pt x="0" y="20400"/>
                        </a:lnTo>
                        <a:cubicBezTo>
                          <a:pt x="0" y="4694"/>
                          <a:pt x="16243" y="-5067"/>
                          <a:pt x="29162" y="2754"/>
                        </a:cubicBezTo>
                        <a:lnTo>
                          <a:pt x="38256" y="8261"/>
                        </a:lnTo>
                        <a:cubicBezTo>
                          <a:pt x="59516" y="21088"/>
                          <a:pt x="72623" y="44865"/>
                          <a:pt x="72623" y="70520"/>
                        </a:cubicBezTo>
                        <a:lnTo>
                          <a:pt x="72623" y="70645"/>
                        </a:ln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65" name="Freeform 1564">
                    <a:extLst>
                      <a:ext uri="{FF2B5EF4-FFF2-40B4-BE49-F238E27FC236}">
                        <a16:creationId xmlns:a16="http://schemas.microsoft.com/office/drawing/2014/main" id="{D75E567B-20DE-9C2A-74A4-25127CE9CB9F}"/>
                      </a:ext>
                    </a:extLst>
                  </p:cNvPr>
                  <p:cNvSpPr/>
                  <p:nvPr/>
                </p:nvSpPr>
                <p:spPr>
                  <a:xfrm>
                    <a:off x="11766051" y="572547"/>
                    <a:ext cx="57948" cy="98224"/>
                  </a:xfrm>
                  <a:custGeom>
                    <a:avLst/>
                    <a:gdLst>
                      <a:gd name="connsiteX0" fmla="*/ 57885 w 57948"/>
                      <a:gd name="connsiteY0" fmla="*/ 56301 h 98224"/>
                      <a:gd name="connsiteX1" fmla="*/ 57885 w 57948"/>
                      <a:gd name="connsiteY1" fmla="*/ 81643 h 98224"/>
                      <a:gd name="connsiteX2" fmla="*/ 34556 w 57948"/>
                      <a:gd name="connsiteY2" fmla="*/ 96222 h 98224"/>
                      <a:gd name="connsiteX3" fmla="*/ 0 w 57948"/>
                      <a:gd name="connsiteY3" fmla="*/ 76825 h 98224"/>
                      <a:gd name="connsiteX4" fmla="*/ 0 w 57948"/>
                      <a:gd name="connsiteY4" fmla="*/ 16255 h 98224"/>
                      <a:gd name="connsiteX5" fmla="*/ 23267 w 57948"/>
                      <a:gd name="connsiteY5" fmla="*/ 2176 h 98224"/>
                      <a:gd name="connsiteX6" fmla="*/ 30542 w 57948"/>
                      <a:gd name="connsiteY6" fmla="*/ 6556 h 98224"/>
                      <a:gd name="connsiteX7" fmla="*/ 57948 w 57948"/>
                      <a:gd name="connsiteY7" fmla="*/ 56176 h 98224"/>
                      <a:gd name="connsiteX8" fmla="*/ 57948 w 57948"/>
                      <a:gd name="connsiteY8" fmla="*/ 56176 h 9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948" h="98224">
                        <a:moveTo>
                          <a:pt x="57885" y="56301"/>
                        </a:moveTo>
                        <a:lnTo>
                          <a:pt x="57885" y="81643"/>
                        </a:lnTo>
                        <a:cubicBezTo>
                          <a:pt x="57885" y="94157"/>
                          <a:pt x="45092" y="102167"/>
                          <a:pt x="34556" y="96222"/>
                        </a:cubicBezTo>
                        <a:lnTo>
                          <a:pt x="0" y="76825"/>
                        </a:lnTo>
                        <a:lnTo>
                          <a:pt x="0" y="16255"/>
                        </a:lnTo>
                        <a:cubicBezTo>
                          <a:pt x="0" y="3740"/>
                          <a:pt x="12919" y="-4018"/>
                          <a:pt x="23267" y="2176"/>
                        </a:cubicBezTo>
                        <a:lnTo>
                          <a:pt x="30542" y="6556"/>
                        </a:lnTo>
                        <a:cubicBezTo>
                          <a:pt x="47475" y="16755"/>
                          <a:pt x="57948" y="35715"/>
                          <a:pt x="57948" y="56176"/>
                        </a:cubicBezTo>
                        <a:lnTo>
                          <a:pt x="57948" y="56176"/>
                        </a:lnTo>
                        <a:close/>
                      </a:path>
                    </a:pathLst>
                  </a:custGeom>
                  <a:solidFill>
                    <a:srgbClr val="AAB6C1"/>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66" name="Freeform 1565">
                    <a:extLst>
                      <a:ext uri="{FF2B5EF4-FFF2-40B4-BE49-F238E27FC236}">
                        <a16:creationId xmlns:a16="http://schemas.microsoft.com/office/drawing/2014/main" id="{87765E30-70BA-F697-9165-B7D6DA794D95}"/>
                      </a:ext>
                    </a:extLst>
                  </p:cNvPr>
                  <p:cNvSpPr/>
                  <p:nvPr/>
                </p:nvSpPr>
                <p:spPr>
                  <a:xfrm>
                    <a:off x="11765925" y="584860"/>
                    <a:ext cx="43272" cy="51371"/>
                  </a:xfrm>
                  <a:custGeom>
                    <a:avLst/>
                    <a:gdLst>
                      <a:gd name="connsiteX0" fmla="*/ 0 w 43272"/>
                      <a:gd name="connsiteY0" fmla="*/ 51372 h 51371"/>
                      <a:gd name="connsiteX1" fmla="*/ 0 w 43272"/>
                      <a:gd name="connsiteY1" fmla="*/ 41047 h 51371"/>
                      <a:gd name="connsiteX2" fmla="*/ 38130 w 43272"/>
                      <a:gd name="connsiteY2" fmla="*/ 0 h 51371"/>
                      <a:gd name="connsiteX3" fmla="*/ 43273 w 43272"/>
                      <a:gd name="connsiteY3" fmla="*/ 4943 h 51371"/>
                      <a:gd name="connsiteX4" fmla="*/ 0 w 43272"/>
                      <a:gd name="connsiteY4" fmla="*/ 51372 h 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72" h="51371">
                        <a:moveTo>
                          <a:pt x="0" y="51372"/>
                        </a:moveTo>
                        <a:lnTo>
                          <a:pt x="0" y="41047"/>
                        </a:lnTo>
                        <a:lnTo>
                          <a:pt x="38130" y="0"/>
                        </a:lnTo>
                        <a:cubicBezTo>
                          <a:pt x="39949" y="1126"/>
                          <a:pt x="41454" y="3191"/>
                          <a:pt x="43273" y="4943"/>
                        </a:cubicBezTo>
                        <a:lnTo>
                          <a:pt x="0" y="51372"/>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67" name="Freeform 1566">
                    <a:extLst>
                      <a:ext uri="{FF2B5EF4-FFF2-40B4-BE49-F238E27FC236}">
                        <a16:creationId xmlns:a16="http://schemas.microsoft.com/office/drawing/2014/main" id="{1E56C688-8524-7AE7-77E8-1655BCBE1FC7}"/>
                      </a:ext>
                    </a:extLst>
                  </p:cNvPr>
                  <p:cNvSpPr/>
                  <p:nvPr/>
                </p:nvSpPr>
                <p:spPr>
                  <a:xfrm>
                    <a:off x="11767869" y="596060"/>
                    <a:ext cx="48101" cy="55939"/>
                  </a:xfrm>
                  <a:custGeom>
                    <a:avLst/>
                    <a:gdLst>
                      <a:gd name="connsiteX0" fmla="*/ 48102 w 48101"/>
                      <a:gd name="connsiteY0" fmla="*/ 2941 h 55939"/>
                      <a:gd name="connsiteX1" fmla="*/ 2822 w 48101"/>
                      <a:gd name="connsiteY1" fmla="*/ 55940 h 55939"/>
                      <a:gd name="connsiteX2" fmla="*/ 0 w 48101"/>
                      <a:gd name="connsiteY2" fmla="*/ 54188 h 55939"/>
                      <a:gd name="connsiteX3" fmla="*/ 46283 w 48101"/>
                      <a:gd name="connsiteY3" fmla="*/ 0 h 55939"/>
                      <a:gd name="connsiteX4" fmla="*/ 47914 w 48101"/>
                      <a:gd name="connsiteY4" fmla="*/ 2503 h 55939"/>
                      <a:gd name="connsiteX5" fmla="*/ 48102 w 48101"/>
                      <a:gd name="connsiteY5" fmla="*/ 2941 h 5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 h="55939">
                        <a:moveTo>
                          <a:pt x="48102" y="2941"/>
                        </a:moveTo>
                        <a:lnTo>
                          <a:pt x="2822" y="55940"/>
                        </a:lnTo>
                        <a:lnTo>
                          <a:pt x="0" y="54188"/>
                        </a:lnTo>
                        <a:lnTo>
                          <a:pt x="46283" y="0"/>
                        </a:lnTo>
                        <a:cubicBezTo>
                          <a:pt x="46848" y="563"/>
                          <a:pt x="47349" y="1940"/>
                          <a:pt x="47914" y="2503"/>
                        </a:cubicBezTo>
                        <a:lnTo>
                          <a:pt x="48102" y="2941"/>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68" name="Freeform 1567">
                    <a:extLst>
                      <a:ext uri="{FF2B5EF4-FFF2-40B4-BE49-F238E27FC236}">
                        <a16:creationId xmlns:a16="http://schemas.microsoft.com/office/drawing/2014/main" id="{8B69E2CC-FB3B-766A-0889-B546CA5141ED}"/>
                      </a:ext>
                    </a:extLst>
                  </p:cNvPr>
                  <p:cNvSpPr/>
                  <p:nvPr/>
                </p:nvSpPr>
                <p:spPr>
                  <a:xfrm>
                    <a:off x="11788314" y="619837"/>
                    <a:ext cx="35684" cy="45364"/>
                  </a:xfrm>
                  <a:custGeom>
                    <a:avLst/>
                    <a:gdLst>
                      <a:gd name="connsiteX0" fmla="*/ 35622 w 35684"/>
                      <a:gd name="connsiteY0" fmla="*/ 8948 h 45364"/>
                      <a:gd name="connsiteX1" fmla="*/ 5707 w 35684"/>
                      <a:gd name="connsiteY1" fmla="*/ 45365 h 45364"/>
                      <a:gd name="connsiteX2" fmla="*/ 0 w 35684"/>
                      <a:gd name="connsiteY2" fmla="*/ 42049 h 45364"/>
                      <a:gd name="connsiteX3" fmla="*/ 34995 w 35684"/>
                      <a:gd name="connsiteY3" fmla="*/ 0 h 45364"/>
                      <a:gd name="connsiteX4" fmla="*/ 35685 w 35684"/>
                      <a:gd name="connsiteY4" fmla="*/ 8197 h 45364"/>
                      <a:gd name="connsiteX5" fmla="*/ 35685 w 35684"/>
                      <a:gd name="connsiteY5" fmla="*/ 8885 h 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84" h="45364">
                        <a:moveTo>
                          <a:pt x="35622" y="8948"/>
                        </a:moveTo>
                        <a:lnTo>
                          <a:pt x="5707" y="45365"/>
                        </a:lnTo>
                        <a:lnTo>
                          <a:pt x="0" y="42049"/>
                        </a:lnTo>
                        <a:lnTo>
                          <a:pt x="34995" y="0"/>
                        </a:lnTo>
                        <a:cubicBezTo>
                          <a:pt x="35810" y="2503"/>
                          <a:pt x="35559" y="5256"/>
                          <a:pt x="35685" y="8197"/>
                        </a:cubicBezTo>
                        <a:lnTo>
                          <a:pt x="35685" y="8885"/>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69" name="Freeform 1568">
                    <a:extLst>
                      <a:ext uri="{FF2B5EF4-FFF2-40B4-BE49-F238E27FC236}">
                        <a16:creationId xmlns:a16="http://schemas.microsoft.com/office/drawing/2014/main" id="{6D2AB2B0-B52A-2FF6-7AC1-EE7CF68A1BD9}"/>
                      </a:ext>
                    </a:extLst>
                  </p:cNvPr>
                  <p:cNvSpPr/>
                  <p:nvPr/>
                </p:nvSpPr>
                <p:spPr>
                  <a:xfrm>
                    <a:off x="11795652" y="630850"/>
                    <a:ext cx="28284" cy="36417"/>
                  </a:xfrm>
                  <a:custGeom>
                    <a:avLst/>
                    <a:gdLst>
                      <a:gd name="connsiteX0" fmla="*/ 28284 w 28284"/>
                      <a:gd name="connsiteY0" fmla="*/ 4380 h 36417"/>
                      <a:gd name="connsiteX1" fmla="*/ 2195 w 28284"/>
                      <a:gd name="connsiteY1" fmla="*/ 36417 h 36417"/>
                      <a:gd name="connsiteX2" fmla="*/ 1254 w 28284"/>
                      <a:gd name="connsiteY2" fmla="*/ 35916 h 36417"/>
                      <a:gd name="connsiteX3" fmla="*/ 0 w 28284"/>
                      <a:gd name="connsiteY3" fmla="*/ 35166 h 36417"/>
                      <a:gd name="connsiteX4" fmla="*/ 28284 w 28284"/>
                      <a:gd name="connsiteY4" fmla="*/ 0 h 36417"/>
                      <a:gd name="connsiteX5" fmla="*/ 28284 w 28284"/>
                      <a:gd name="connsiteY5" fmla="*/ 4380 h 3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84" h="36417">
                        <a:moveTo>
                          <a:pt x="28284" y="4380"/>
                        </a:moveTo>
                        <a:lnTo>
                          <a:pt x="2195" y="36417"/>
                        </a:lnTo>
                        <a:lnTo>
                          <a:pt x="1254" y="35916"/>
                        </a:lnTo>
                        <a:lnTo>
                          <a:pt x="0" y="35166"/>
                        </a:lnTo>
                        <a:cubicBezTo>
                          <a:pt x="0" y="34602"/>
                          <a:pt x="28284" y="0"/>
                          <a:pt x="28284" y="0"/>
                        </a:cubicBezTo>
                        <a:lnTo>
                          <a:pt x="28284" y="4380"/>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70" name="Freeform 1569">
                    <a:extLst>
                      <a:ext uri="{FF2B5EF4-FFF2-40B4-BE49-F238E27FC236}">
                        <a16:creationId xmlns:a16="http://schemas.microsoft.com/office/drawing/2014/main" id="{694F8B32-7011-FAB1-7908-0EB42AFD627C}"/>
                      </a:ext>
                    </a:extLst>
                  </p:cNvPr>
                  <p:cNvSpPr/>
                  <p:nvPr/>
                </p:nvSpPr>
                <p:spPr>
                  <a:xfrm>
                    <a:off x="11765925" y="574785"/>
                    <a:ext cx="26026" cy="32412"/>
                  </a:xfrm>
                  <a:custGeom>
                    <a:avLst/>
                    <a:gdLst>
                      <a:gd name="connsiteX0" fmla="*/ 26026 w 26026"/>
                      <a:gd name="connsiteY0" fmla="*/ 2253 h 32412"/>
                      <a:gd name="connsiteX1" fmla="*/ 0 w 26026"/>
                      <a:gd name="connsiteY1" fmla="*/ 32412 h 32412"/>
                      <a:gd name="connsiteX2" fmla="*/ 0 w 26026"/>
                      <a:gd name="connsiteY2" fmla="*/ 27344 h 32412"/>
                      <a:gd name="connsiteX3" fmla="*/ 23392 w 26026"/>
                      <a:gd name="connsiteY3" fmla="*/ 0 h 32412"/>
                      <a:gd name="connsiteX4" fmla="*/ 26026 w 26026"/>
                      <a:gd name="connsiteY4" fmla="*/ 1627 h 32412"/>
                      <a:gd name="connsiteX5" fmla="*/ 26026 w 26026"/>
                      <a:gd name="connsiteY5" fmla="*/ 2253 h 3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26" h="32412">
                        <a:moveTo>
                          <a:pt x="26026" y="2253"/>
                        </a:moveTo>
                        <a:lnTo>
                          <a:pt x="0" y="32412"/>
                        </a:lnTo>
                        <a:lnTo>
                          <a:pt x="0" y="27344"/>
                        </a:lnTo>
                        <a:lnTo>
                          <a:pt x="23392" y="0"/>
                        </a:lnTo>
                        <a:cubicBezTo>
                          <a:pt x="24145" y="188"/>
                          <a:pt x="24898" y="939"/>
                          <a:pt x="26026" y="1627"/>
                        </a:cubicBezTo>
                        <a:lnTo>
                          <a:pt x="26026" y="2253"/>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71" name="Freeform 1570">
                    <a:extLst>
                      <a:ext uri="{FF2B5EF4-FFF2-40B4-BE49-F238E27FC236}">
                        <a16:creationId xmlns:a16="http://schemas.microsoft.com/office/drawing/2014/main" id="{05C4E04D-68BA-03D0-80D3-C838FC744DA9}"/>
                      </a:ext>
                    </a:extLst>
                  </p:cNvPr>
                  <p:cNvSpPr/>
                  <p:nvPr/>
                </p:nvSpPr>
                <p:spPr>
                  <a:xfrm>
                    <a:off x="11766615" y="735033"/>
                    <a:ext cx="35496" cy="41985"/>
                  </a:xfrm>
                  <a:custGeom>
                    <a:avLst/>
                    <a:gdLst>
                      <a:gd name="connsiteX0" fmla="*/ 0 w 35496"/>
                      <a:gd name="connsiteY0" fmla="*/ 41923 h 41985"/>
                      <a:gd name="connsiteX1" fmla="*/ 0 w 35496"/>
                      <a:gd name="connsiteY1" fmla="*/ 31599 h 41985"/>
                      <a:gd name="connsiteX2" fmla="*/ 29852 w 35496"/>
                      <a:gd name="connsiteY2" fmla="*/ 0 h 41985"/>
                      <a:gd name="connsiteX3" fmla="*/ 35496 w 35496"/>
                      <a:gd name="connsiteY3" fmla="*/ 4005 h 41985"/>
                      <a:gd name="connsiteX4" fmla="*/ 0 w 35496"/>
                      <a:gd name="connsiteY4" fmla="*/ 41986 h 41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 h="41985">
                        <a:moveTo>
                          <a:pt x="0" y="41923"/>
                        </a:moveTo>
                        <a:lnTo>
                          <a:pt x="0" y="31599"/>
                        </a:lnTo>
                        <a:lnTo>
                          <a:pt x="29852" y="0"/>
                        </a:lnTo>
                        <a:cubicBezTo>
                          <a:pt x="31671" y="1126"/>
                          <a:pt x="33740" y="2253"/>
                          <a:pt x="35496" y="4005"/>
                        </a:cubicBezTo>
                        <a:lnTo>
                          <a:pt x="0" y="41986"/>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72" name="Freeform 1571">
                    <a:extLst>
                      <a:ext uri="{FF2B5EF4-FFF2-40B4-BE49-F238E27FC236}">
                        <a16:creationId xmlns:a16="http://schemas.microsoft.com/office/drawing/2014/main" id="{CE1BB84B-D8B4-F191-6D0D-43717F59440A}"/>
                      </a:ext>
                    </a:extLst>
                  </p:cNvPr>
                  <p:cNvSpPr/>
                  <p:nvPr/>
                </p:nvSpPr>
                <p:spPr>
                  <a:xfrm>
                    <a:off x="11775521" y="744982"/>
                    <a:ext cx="35433" cy="38794"/>
                  </a:xfrm>
                  <a:custGeom>
                    <a:avLst/>
                    <a:gdLst>
                      <a:gd name="connsiteX0" fmla="*/ 35434 w 35433"/>
                      <a:gd name="connsiteY0" fmla="*/ 2503 h 38794"/>
                      <a:gd name="connsiteX1" fmla="*/ 2822 w 35433"/>
                      <a:gd name="connsiteY1" fmla="*/ 38795 h 38794"/>
                      <a:gd name="connsiteX2" fmla="*/ 0 w 35433"/>
                      <a:gd name="connsiteY2" fmla="*/ 37043 h 38794"/>
                      <a:gd name="connsiteX3" fmla="*/ 33239 w 35433"/>
                      <a:gd name="connsiteY3" fmla="*/ 0 h 38794"/>
                      <a:gd name="connsiteX4" fmla="*/ 35245 w 35433"/>
                      <a:gd name="connsiteY4" fmla="*/ 2127 h 38794"/>
                      <a:gd name="connsiteX5" fmla="*/ 35434 w 35433"/>
                      <a:gd name="connsiteY5" fmla="*/ 2565 h 3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33" h="38794">
                        <a:moveTo>
                          <a:pt x="35434" y="2503"/>
                        </a:moveTo>
                        <a:lnTo>
                          <a:pt x="2822" y="38795"/>
                        </a:lnTo>
                        <a:lnTo>
                          <a:pt x="0" y="37043"/>
                        </a:lnTo>
                        <a:lnTo>
                          <a:pt x="33239" y="0"/>
                        </a:lnTo>
                        <a:cubicBezTo>
                          <a:pt x="33803" y="563"/>
                          <a:pt x="34681" y="1502"/>
                          <a:pt x="35245" y="2127"/>
                        </a:cubicBezTo>
                        <a:lnTo>
                          <a:pt x="35434" y="2565"/>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73" name="Freeform 1572">
                    <a:extLst>
                      <a:ext uri="{FF2B5EF4-FFF2-40B4-BE49-F238E27FC236}">
                        <a16:creationId xmlns:a16="http://schemas.microsoft.com/office/drawing/2014/main" id="{5DA350C7-37B2-CF72-D199-D4F3573C0164}"/>
                      </a:ext>
                    </a:extLst>
                  </p:cNvPr>
                  <p:cNvSpPr/>
                  <p:nvPr/>
                </p:nvSpPr>
                <p:spPr>
                  <a:xfrm>
                    <a:off x="11790196" y="756433"/>
                    <a:ext cx="29852" cy="36792"/>
                  </a:xfrm>
                  <a:custGeom>
                    <a:avLst/>
                    <a:gdLst>
                      <a:gd name="connsiteX0" fmla="*/ 29852 w 29852"/>
                      <a:gd name="connsiteY0" fmla="*/ 6633 h 36792"/>
                      <a:gd name="connsiteX1" fmla="*/ 5707 w 29852"/>
                      <a:gd name="connsiteY1" fmla="*/ 36792 h 36792"/>
                      <a:gd name="connsiteX2" fmla="*/ 0 w 29852"/>
                      <a:gd name="connsiteY2" fmla="*/ 33476 h 36792"/>
                      <a:gd name="connsiteX3" fmla="*/ 26905 w 29852"/>
                      <a:gd name="connsiteY3" fmla="*/ 0 h 36792"/>
                      <a:gd name="connsiteX4" fmla="*/ 29413 w 29852"/>
                      <a:gd name="connsiteY4" fmla="*/ 5569 h 36792"/>
                      <a:gd name="connsiteX5" fmla="*/ 29852 w 29852"/>
                      <a:gd name="connsiteY5" fmla="*/ 6633 h 3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2" h="36792">
                        <a:moveTo>
                          <a:pt x="29852" y="6633"/>
                        </a:moveTo>
                        <a:lnTo>
                          <a:pt x="5707" y="36792"/>
                        </a:lnTo>
                        <a:lnTo>
                          <a:pt x="0" y="33476"/>
                        </a:lnTo>
                        <a:lnTo>
                          <a:pt x="26905" y="0"/>
                        </a:lnTo>
                        <a:cubicBezTo>
                          <a:pt x="27594" y="1877"/>
                          <a:pt x="28974" y="3567"/>
                          <a:pt x="29413" y="5569"/>
                        </a:cubicBezTo>
                        <a:lnTo>
                          <a:pt x="29852" y="6633"/>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74" name="Freeform 1573">
                    <a:extLst>
                      <a:ext uri="{FF2B5EF4-FFF2-40B4-BE49-F238E27FC236}">
                        <a16:creationId xmlns:a16="http://schemas.microsoft.com/office/drawing/2014/main" id="{BC4B4C42-4803-A0B7-0ADC-A2D92CE68C9C}"/>
                      </a:ext>
                    </a:extLst>
                  </p:cNvPr>
                  <p:cNvSpPr/>
                  <p:nvPr/>
                </p:nvSpPr>
                <p:spPr>
                  <a:xfrm>
                    <a:off x="11797596" y="765631"/>
                    <a:ext cx="24333" cy="29659"/>
                  </a:xfrm>
                  <a:custGeom>
                    <a:avLst/>
                    <a:gdLst>
                      <a:gd name="connsiteX0" fmla="*/ 24270 w 24333"/>
                      <a:gd name="connsiteY0" fmla="*/ 3879 h 29659"/>
                      <a:gd name="connsiteX1" fmla="*/ 2195 w 24333"/>
                      <a:gd name="connsiteY1" fmla="*/ 29659 h 29659"/>
                      <a:gd name="connsiteX2" fmla="*/ 1254 w 24333"/>
                      <a:gd name="connsiteY2" fmla="*/ 29159 h 29659"/>
                      <a:gd name="connsiteX3" fmla="*/ 0 w 24333"/>
                      <a:gd name="connsiteY3" fmla="*/ 28408 h 29659"/>
                      <a:gd name="connsiteX4" fmla="*/ 23393 w 24333"/>
                      <a:gd name="connsiteY4" fmla="*/ 0 h 29659"/>
                      <a:gd name="connsiteX5" fmla="*/ 24333 w 24333"/>
                      <a:gd name="connsiteY5" fmla="*/ 3316 h 29659"/>
                      <a:gd name="connsiteX6" fmla="*/ 24333 w 24333"/>
                      <a:gd name="connsiteY6" fmla="*/ 3879 h 2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33" h="29659">
                        <a:moveTo>
                          <a:pt x="24270" y="3879"/>
                        </a:moveTo>
                        <a:lnTo>
                          <a:pt x="2195" y="29659"/>
                        </a:lnTo>
                        <a:lnTo>
                          <a:pt x="1254" y="29159"/>
                        </a:lnTo>
                        <a:lnTo>
                          <a:pt x="0" y="28408"/>
                        </a:lnTo>
                        <a:cubicBezTo>
                          <a:pt x="0" y="27845"/>
                          <a:pt x="23393" y="0"/>
                          <a:pt x="23393" y="0"/>
                        </a:cubicBezTo>
                        <a:cubicBezTo>
                          <a:pt x="23393" y="1126"/>
                          <a:pt x="24333" y="2190"/>
                          <a:pt x="24333" y="3316"/>
                        </a:cubicBezTo>
                        <a:lnTo>
                          <a:pt x="24333" y="3879"/>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75" name="Freeform 1574">
                    <a:extLst>
                      <a:ext uri="{FF2B5EF4-FFF2-40B4-BE49-F238E27FC236}">
                        <a16:creationId xmlns:a16="http://schemas.microsoft.com/office/drawing/2014/main" id="{398C40B1-6448-0969-D428-F590D317D27D}"/>
                      </a:ext>
                    </a:extLst>
                  </p:cNvPr>
                  <p:cNvSpPr/>
                  <p:nvPr/>
                </p:nvSpPr>
                <p:spPr>
                  <a:xfrm>
                    <a:off x="11766615" y="729026"/>
                    <a:ext cx="18563" cy="18959"/>
                  </a:xfrm>
                  <a:custGeom>
                    <a:avLst/>
                    <a:gdLst>
                      <a:gd name="connsiteX0" fmla="*/ 18563 w 18563"/>
                      <a:gd name="connsiteY0" fmla="*/ 438 h 18959"/>
                      <a:gd name="connsiteX1" fmla="*/ 0 w 18563"/>
                      <a:gd name="connsiteY1" fmla="*/ 18959 h 18959"/>
                      <a:gd name="connsiteX2" fmla="*/ 0 w 18563"/>
                      <a:gd name="connsiteY2" fmla="*/ 13891 h 18959"/>
                      <a:gd name="connsiteX3" fmla="*/ 14048 w 18563"/>
                      <a:gd name="connsiteY3" fmla="*/ 0 h 18959"/>
                      <a:gd name="connsiteX4" fmla="*/ 16557 w 18563"/>
                      <a:gd name="connsiteY4" fmla="*/ 63 h 18959"/>
                      <a:gd name="connsiteX5" fmla="*/ 18501 w 18563"/>
                      <a:gd name="connsiteY5" fmla="*/ 375 h 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63" h="18959">
                        <a:moveTo>
                          <a:pt x="18563" y="438"/>
                        </a:moveTo>
                        <a:lnTo>
                          <a:pt x="0" y="18959"/>
                        </a:lnTo>
                        <a:lnTo>
                          <a:pt x="0" y="13891"/>
                        </a:lnTo>
                        <a:lnTo>
                          <a:pt x="14048" y="0"/>
                        </a:lnTo>
                        <a:cubicBezTo>
                          <a:pt x="14801" y="188"/>
                          <a:pt x="15804" y="-63"/>
                          <a:pt x="16557" y="63"/>
                        </a:cubicBezTo>
                        <a:lnTo>
                          <a:pt x="18501" y="375"/>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538" name="Freeform 1537">
                  <a:extLst>
                    <a:ext uri="{FF2B5EF4-FFF2-40B4-BE49-F238E27FC236}">
                      <a16:creationId xmlns:a16="http://schemas.microsoft.com/office/drawing/2014/main" id="{26C91C47-1EBF-85C0-609A-07F522A7A561}"/>
                    </a:ext>
                  </a:extLst>
                </p:cNvPr>
                <p:cNvSpPr/>
                <p:nvPr/>
              </p:nvSpPr>
              <p:spPr>
                <a:xfrm>
                  <a:off x="9640094" y="67075"/>
                  <a:ext cx="1940008" cy="1134559"/>
                </a:xfrm>
                <a:custGeom>
                  <a:avLst/>
                  <a:gdLst>
                    <a:gd name="connsiteX0" fmla="*/ 1940008 w 1940008"/>
                    <a:gd name="connsiteY0" fmla="*/ 355222 h 1134559"/>
                    <a:gd name="connsiteX1" fmla="*/ 1344158 w 1940008"/>
                    <a:gd name="connsiteY1" fmla="*/ 0 h 1134559"/>
                    <a:gd name="connsiteX2" fmla="*/ 0 w 1940008"/>
                    <a:gd name="connsiteY2" fmla="*/ 779399 h 1134559"/>
                    <a:gd name="connsiteX3" fmla="*/ 595787 w 1940008"/>
                    <a:gd name="connsiteY3" fmla="*/ 1134559 h 1134559"/>
                    <a:gd name="connsiteX4" fmla="*/ 1940008 w 1940008"/>
                    <a:gd name="connsiteY4" fmla="*/ 355222 h 113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008" h="1134559">
                      <a:moveTo>
                        <a:pt x="1940008" y="355222"/>
                      </a:moveTo>
                      <a:lnTo>
                        <a:pt x="1344158" y="0"/>
                      </a:lnTo>
                      <a:lnTo>
                        <a:pt x="0" y="779399"/>
                      </a:lnTo>
                      <a:lnTo>
                        <a:pt x="595787" y="1134559"/>
                      </a:lnTo>
                      <a:lnTo>
                        <a:pt x="1940008" y="355222"/>
                      </a:lnTo>
                      <a:close/>
                    </a:path>
                  </a:pathLst>
                </a:custGeom>
                <a:solidFill>
                  <a:srgbClr val="93ADC7"/>
                </a:solidFill>
                <a:ln w="6350" cap="flat">
                  <a:solidFill>
                    <a:srgbClr val="FAF9F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39" name="Freeform 1538">
                  <a:extLst>
                    <a:ext uri="{FF2B5EF4-FFF2-40B4-BE49-F238E27FC236}">
                      <a16:creationId xmlns:a16="http://schemas.microsoft.com/office/drawing/2014/main" id="{DF122053-9425-FFD4-2B12-F055003E8237}"/>
                    </a:ext>
                  </a:extLst>
                </p:cNvPr>
                <p:cNvSpPr/>
                <p:nvPr/>
              </p:nvSpPr>
              <p:spPr>
                <a:xfrm>
                  <a:off x="10238202" y="1200195"/>
                  <a:ext cx="1208820" cy="757061"/>
                </a:xfrm>
                <a:custGeom>
                  <a:avLst/>
                  <a:gdLst>
                    <a:gd name="connsiteX0" fmla="*/ 125 w 1208820"/>
                    <a:gd name="connsiteY0" fmla="*/ 757061 h 757061"/>
                    <a:gd name="connsiteX1" fmla="*/ 0 w 1208820"/>
                    <a:gd name="connsiteY1" fmla="*/ 696178 h 757061"/>
                    <a:gd name="connsiteX2" fmla="*/ 1208633 w 1208820"/>
                    <a:gd name="connsiteY2" fmla="*/ 0 h 757061"/>
                    <a:gd name="connsiteX3" fmla="*/ 1208821 w 1208820"/>
                    <a:gd name="connsiteY3" fmla="*/ 60820 h 757061"/>
                    <a:gd name="connsiteX4" fmla="*/ 125 w 1208820"/>
                    <a:gd name="connsiteY4" fmla="*/ 757061 h 757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20" h="757061">
                      <a:moveTo>
                        <a:pt x="125" y="757061"/>
                      </a:moveTo>
                      <a:lnTo>
                        <a:pt x="0" y="696178"/>
                      </a:lnTo>
                      <a:lnTo>
                        <a:pt x="1208633" y="0"/>
                      </a:lnTo>
                      <a:lnTo>
                        <a:pt x="1208821" y="60820"/>
                      </a:lnTo>
                      <a:lnTo>
                        <a:pt x="125" y="757061"/>
                      </a:lnTo>
                      <a:close/>
                    </a:path>
                  </a:pathLst>
                </a:custGeom>
                <a:no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40" name="Freeform 1539">
                  <a:extLst>
                    <a:ext uri="{FF2B5EF4-FFF2-40B4-BE49-F238E27FC236}">
                      <a16:creationId xmlns:a16="http://schemas.microsoft.com/office/drawing/2014/main" id="{2134C30F-47B8-F9EC-AF60-F0986DB284ED}"/>
                    </a:ext>
                  </a:extLst>
                </p:cNvPr>
                <p:cNvSpPr/>
                <p:nvPr/>
              </p:nvSpPr>
              <p:spPr>
                <a:xfrm>
                  <a:off x="10235881" y="1209706"/>
                  <a:ext cx="1208820" cy="757123"/>
                </a:xfrm>
                <a:custGeom>
                  <a:avLst/>
                  <a:gdLst>
                    <a:gd name="connsiteX0" fmla="*/ 1208633 w 1208820"/>
                    <a:gd name="connsiteY0" fmla="*/ 0 h 757123"/>
                    <a:gd name="connsiteX1" fmla="*/ 0 w 1208820"/>
                    <a:gd name="connsiteY1" fmla="*/ 696241 h 757123"/>
                    <a:gd name="connsiteX2" fmla="*/ 188 w 1208820"/>
                    <a:gd name="connsiteY2" fmla="*/ 757124 h 757123"/>
                    <a:gd name="connsiteX3" fmla="*/ 1208821 w 1208820"/>
                    <a:gd name="connsiteY3" fmla="*/ 60883 h 757123"/>
                    <a:gd name="connsiteX4" fmla="*/ 1208633 w 1208820"/>
                    <a:gd name="connsiteY4" fmla="*/ 0 h 75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20" h="757123">
                      <a:moveTo>
                        <a:pt x="1208633" y="0"/>
                      </a:moveTo>
                      <a:lnTo>
                        <a:pt x="0" y="696241"/>
                      </a:lnTo>
                      <a:lnTo>
                        <a:pt x="188" y="757124"/>
                      </a:lnTo>
                      <a:lnTo>
                        <a:pt x="1208821" y="60883"/>
                      </a:lnTo>
                      <a:lnTo>
                        <a:pt x="1208633" y="0"/>
                      </a:lnTo>
                    </a:path>
                  </a:pathLst>
                </a:custGeom>
                <a:solidFill>
                  <a:srgbClr val="B3B4B7"/>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41" name="Freeform 1540">
                  <a:extLst>
                    <a:ext uri="{FF2B5EF4-FFF2-40B4-BE49-F238E27FC236}">
                      <a16:creationId xmlns:a16="http://schemas.microsoft.com/office/drawing/2014/main" id="{809D950B-5176-005C-E956-BD24D589328C}"/>
                    </a:ext>
                  </a:extLst>
                </p:cNvPr>
                <p:cNvSpPr/>
                <p:nvPr/>
              </p:nvSpPr>
              <p:spPr>
                <a:xfrm>
                  <a:off x="9627113" y="1568432"/>
                  <a:ext cx="608768" cy="398397"/>
                </a:xfrm>
                <a:custGeom>
                  <a:avLst/>
                  <a:gdLst>
                    <a:gd name="connsiteX0" fmla="*/ 188 w 608768"/>
                    <a:gd name="connsiteY0" fmla="*/ 0 h 398397"/>
                    <a:gd name="connsiteX1" fmla="*/ 608769 w 608768"/>
                    <a:gd name="connsiteY1" fmla="*/ 337515 h 398397"/>
                    <a:gd name="connsiteX2" fmla="*/ 608581 w 608768"/>
                    <a:gd name="connsiteY2" fmla="*/ 398397 h 398397"/>
                    <a:gd name="connsiteX3" fmla="*/ 0 w 608768"/>
                    <a:gd name="connsiteY3" fmla="*/ 60820 h 398397"/>
                    <a:gd name="connsiteX4" fmla="*/ 188 w 608768"/>
                    <a:gd name="connsiteY4" fmla="*/ 0 h 39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768" h="398397">
                      <a:moveTo>
                        <a:pt x="188" y="0"/>
                      </a:moveTo>
                      <a:lnTo>
                        <a:pt x="608769" y="337515"/>
                      </a:lnTo>
                      <a:lnTo>
                        <a:pt x="608581" y="398397"/>
                      </a:lnTo>
                      <a:lnTo>
                        <a:pt x="0" y="60820"/>
                      </a:lnTo>
                      <a:lnTo>
                        <a:pt x="188" y="0"/>
                      </a:lnTo>
                    </a:path>
                  </a:pathLst>
                </a:custGeom>
                <a:solidFill>
                  <a:srgbClr val="B3B4B7"/>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42" name="Freeform 1541">
                  <a:extLst>
                    <a:ext uri="{FF2B5EF4-FFF2-40B4-BE49-F238E27FC236}">
                      <a16:creationId xmlns:a16="http://schemas.microsoft.com/office/drawing/2014/main" id="{688B29F2-8E0C-DC36-7A6D-C61DA99D53C3}"/>
                    </a:ext>
                  </a:extLst>
                </p:cNvPr>
                <p:cNvSpPr/>
                <p:nvPr/>
              </p:nvSpPr>
              <p:spPr>
                <a:xfrm>
                  <a:off x="11532848" y="1053040"/>
                  <a:ext cx="130789" cy="79764"/>
                </a:xfrm>
                <a:custGeom>
                  <a:avLst/>
                  <a:gdLst>
                    <a:gd name="connsiteX0" fmla="*/ 35652 w 130789"/>
                    <a:gd name="connsiteY0" fmla="*/ 1486 h 79764"/>
                    <a:gd name="connsiteX1" fmla="*/ 66633 w 130789"/>
                    <a:gd name="connsiteY1" fmla="*/ 297 h 79764"/>
                    <a:gd name="connsiteX2" fmla="*/ 96422 w 130789"/>
                    <a:gd name="connsiteY2" fmla="*/ 9182 h 79764"/>
                    <a:gd name="connsiteX3" fmla="*/ 130790 w 130789"/>
                    <a:gd name="connsiteY3" fmla="*/ 79764 h 79764"/>
                    <a:gd name="connsiteX4" fmla="*/ 93 w 130789"/>
                    <a:gd name="connsiteY4" fmla="*/ 6867 h 79764"/>
                    <a:gd name="connsiteX5" fmla="*/ 35652 w 130789"/>
                    <a:gd name="connsiteY5" fmla="*/ 923 h 79764"/>
                    <a:gd name="connsiteX6" fmla="*/ 35652 w 130789"/>
                    <a:gd name="connsiteY6" fmla="*/ 1486 h 7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89" h="79764">
                      <a:moveTo>
                        <a:pt x="35652" y="1486"/>
                      </a:moveTo>
                      <a:cubicBezTo>
                        <a:pt x="42551" y="-892"/>
                        <a:pt x="59734" y="297"/>
                        <a:pt x="66633" y="297"/>
                      </a:cubicBezTo>
                      <a:cubicBezTo>
                        <a:pt x="78110" y="297"/>
                        <a:pt x="87830" y="3238"/>
                        <a:pt x="96422" y="9182"/>
                      </a:cubicBezTo>
                      <a:cubicBezTo>
                        <a:pt x="115362" y="21634"/>
                        <a:pt x="127403" y="47101"/>
                        <a:pt x="130790" y="79764"/>
                      </a:cubicBezTo>
                      <a:lnTo>
                        <a:pt x="93" y="6867"/>
                      </a:lnTo>
                      <a:cubicBezTo>
                        <a:pt x="-2228" y="-3207"/>
                        <a:pt x="39666" y="9245"/>
                        <a:pt x="35652" y="923"/>
                      </a:cubicBezTo>
                      <a:lnTo>
                        <a:pt x="35652" y="1486"/>
                      </a:lnTo>
                      <a:close/>
                    </a:path>
                  </a:pathLst>
                </a:custGeom>
                <a:solidFill>
                  <a:srgbClr val="484749"/>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543" name="Graphic 18">
                  <a:extLst>
                    <a:ext uri="{FF2B5EF4-FFF2-40B4-BE49-F238E27FC236}">
                      <a16:creationId xmlns:a16="http://schemas.microsoft.com/office/drawing/2014/main" id="{45D6DB41-35E7-A566-5698-32096A16071F}"/>
                    </a:ext>
                  </a:extLst>
                </p:cNvPr>
                <p:cNvGrpSpPr/>
                <p:nvPr/>
              </p:nvGrpSpPr>
              <p:grpSpPr>
                <a:xfrm>
                  <a:off x="11394844" y="1031312"/>
                  <a:ext cx="261529" cy="340705"/>
                  <a:chOff x="11394844" y="1031312"/>
                  <a:chExt cx="261529" cy="340705"/>
                </a:xfrm>
              </p:grpSpPr>
              <p:sp>
                <p:nvSpPr>
                  <p:cNvPr id="1552" name="Freeform 1551">
                    <a:extLst>
                      <a:ext uri="{FF2B5EF4-FFF2-40B4-BE49-F238E27FC236}">
                        <a16:creationId xmlns:a16="http://schemas.microsoft.com/office/drawing/2014/main" id="{FE2B6461-5EB8-7C7D-F7B5-FF3624FFF173}"/>
                      </a:ext>
                    </a:extLst>
                  </p:cNvPr>
                  <p:cNvSpPr/>
                  <p:nvPr/>
                </p:nvSpPr>
                <p:spPr>
                  <a:xfrm>
                    <a:off x="11402042" y="1060283"/>
                    <a:ext cx="225234" cy="311734"/>
                  </a:xfrm>
                  <a:custGeom>
                    <a:avLst/>
                    <a:gdLst>
                      <a:gd name="connsiteX0" fmla="*/ 8481 w 225234"/>
                      <a:gd name="connsiteY0" fmla="*/ 141914 h 311734"/>
                      <a:gd name="connsiteX1" fmla="*/ 133659 w 225234"/>
                      <a:gd name="connsiteY1" fmla="*/ 0 h 311734"/>
                      <a:gd name="connsiteX2" fmla="*/ 221083 w 225234"/>
                      <a:gd name="connsiteY2" fmla="*/ 37794 h 311734"/>
                      <a:gd name="connsiteX3" fmla="*/ 180507 w 225234"/>
                      <a:gd name="connsiteY3" fmla="*/ 141914 h 311734"/>
                      <a:gd name="connsiteX4" fmla="*/ 105061 w 225234"/>
                      <a:gd name="connsiteY4" fmla="*/ 311735 h 311734"/>
                      <a:gd name="connsiteX5" fmla="*/ 38772 w 225234"/>
                      <a:gd name="connsiteY5" fmla="*/ 280324 h 311734"/>
                      <a:gd name="connsiteX6" fmla="*/ 8481 w 225234"/>
                      <a:gd name="connsiteY6" fmla="*/ 141351 h 311734"/>
                      <a:gd name="connsiteX7" fmla="*/ 8481 w 225234"/>
                      <a:gd name="connsiteY7" fmla="*/ 141914 h 31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234" h="311734">
                        <a:moveTo>
                          <a:pt x="8481" y="141914"/>
                        </a:moveTo>
                        <a:cubicBezTo>
                          <a:pt x="30180" y="63386"/>
                          <a:pt x="86247" y="0"/>
                          <a:pt x="133659" y="0"/>
                        </a:cubicBezTo>
                        <a:cubicBezTo>
                          <a:pt x="150216" y="0"/>
                          <a:pt x="211989" y="24403"/>
                          <a:pt x="221083" y="37794"/>
                        </a:cubicBezTo>
                        <a:cubicBezTo>
                          <a:pt x="238831" y="62823"/>
                          <a:pt x="194806" y="90730"/>
                          <a:pt x="180507" y="141914"/>
                        </a:cubicBezTo>
                        <a:cubicBezTo>
                          <a:pt x="158808" y="220442"/>
                          <a:pt x="152473" y="311735"/>
                          <a:pt x="105061" y="311735"/>
                        </a:cubicBezTo>
                        <a:cubicBezTo>
                          <a:pt x="57649" y="311735"/>
                          <a:pt x="43915" y="282076"/>
                          <a:pt x="38772" y="280324"/>
                        </a:cubicBezTo>
                        <a:cubicBezTo>
                          <a:pt x="3338" y="266933"/>
                          <a:pt x="-10396" y="209930"/>
                          <a:pt x="8481" y="141351"/>
                        </a:cubicBezTo>
                        <a:lnTo>
                          <a:pt x="8481" y="141914"/>
                        </a:lnTo>
                        <a:close/>
                      </a:path>
                    </a:pathLst>
                  </a:custGeom>
                  <a:solidFill>
                    <a:srgbClr val="4C4D4E"/>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53" name="Freeform 1552">
                    <a:extLst>
                      <a:ext uri="{FF2B5EF4-FFF2-40B4-BE49-F238E27FC236}">
                        <a16:creationId xmlns:a16="http://schemas.microsoft.com/office/drawing/2014/main" id="{F6916013-D94A-69F9-6AC0-BFE33E9F06C3}"/>
                      </a:ext>
                    </a:extLst>
                  </p:cNvPr>
                  <p:cNvSpPr/>
                  <p:nvPr/>
                </p:nvSpPr>
                <p:spPr>
                  <a:xfrm>
                    <a:off x="11460182" y="1089317"/>
                    <a:ext cx="196192" cy="282701"/>
                  </a:xfrm>
                  <a:custGeom>
                    <a:avLst/>
                    <a:gdLst>
                      <a:gd name="connsiteX0" fmla="*/ 8791 w 196192"/>
                      <a:gd name="connsiteY0" fmla="*/ 141351 h 282701"/>
                      <a:gd name="connsiteX1" fmla="*/ 57457 w 196192"/>
                      <a:gd name="connsiteY1" fmla="*/ 282701 h 282701"/>
                      <a:gd name="connsiteX2" fmla="*/ 187402 w 196192"/>
                      <a:gd name="connsiteY2" fmla="*/ 141351 h 282701"/>
                      <a:gd name="connsiteX3" fmla="*/ 138735 w 196192"/>
                      <a:gd name="connsiteY3" fmla="*/ 0 h 282701"/>
                      <a:gd name="connsiteX4" fmla="*/ 8791 w 196192"/>
                      <a:gd name="connsiteY4" fmla="*/ 141351 h 28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92" h="282701">
                        <a:moveTo>
                          <a:pt x="8791" y="141351"/>
                        </a:moveTo>
                        <a:cubicBezTo>
                          <a:pt x="-13786" y="219566"/>
                          <a:pt x="8791" y="282701"/>
                          <a:pt x="57457" y="282701"/>
                        </a:cubicBezTo>
                        <a:cubicBezTo>
                          <a:pt x="106124" y="282701"/>
                          <a:pt x="164887" y="219566"/>
                          <a:pt x="187402" y="141351"/>
                        </a:cubicBezTo>
                        <a:cubicBezTo>
                          <a:pt x="209979" y="63135"/>
                          <a:pt x="187402" y="0"/>
                          <a:pt x="138735" y="0"/>
                        </a:cubicBezTo>
                        <a:cubicBezTo>
                          <a:pt x="90069" y="0"/>
                          <a:pt x="31305" y="63135"/>
                          <a:pt x="8791" y="141351"/>
                        </a:cubicBez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54" name="Freeform 1553">
                    <a:extLst>
                      <a:ext uri="{FF2B5EF4-FFF2-40B4-BE49-F238E27FC236}">
                        <a16:creationId xmlns:a16="http://schemas.microsoft.com/office/drawing/2014/main" id="{6B13153D-6EA4-AFD5-E701-FCE1DB9299CD}"/>
                      </a:ext>
                    </a:extLst>
                  </p:cNvPr>
                  <p:cNvSpPr/>
                  <p:nvPr/>
                </p:nvSpPr>
                <p:spPr>
                  <a:xfrm>
                    <a:off x="11511007" y="1161775"/>
                    <a:ext cx="94479" cy="137784"/>
                  </a:xfrm>
                  <a:custGeom>
                    <a:avLst/>
                    <a:gdLst>
                      <a:gd name="connsiteX0" fmla="*/ 4249 w 94479"/>
                      <a:gd name="connsiteY0" fmla="*/ 68892 h 137784"/>
                      <a:gd name="connsiteX1" fmla="*/ 27767 w 94479"/>
                      <a:gd name="connsiteY1" fmla="*/ 137784 h 137784"/>
                      <a:gd name="connsiteX2" fmla="*/ 90230 w 94479"/>
                      <a:gd name="connsiteY2" fmla="*/ 68892 h 137784"/>
                      <a:gd name="connsiteX3" fmla="*/ 66713 w 94479"/>
                      <a:gd name="connsiteY3" fmla="*/ 0 h 137784"/>
                      <a:gd name="connsiteX4" fmla="*/ 4249 w 94479"/>
                      <a:gd name="connsiteY4" fmla="*/ 68892 h 137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9" h="137784">
                        <a:moveTo>
                          <a:pt x="4249" y="68892"/>
                        </a:moveTo>
                        <a:cubicBezTo>
                          <a:pt x="-6663" y="106686"/>
                          <a:pt x="4249" y="137784"/>
                          <a:pt x="27767" y="137784"/>
                        </a:cubicBezTo>
                        <a:cubicBezTo>
                          <a:pt x="51285" y="137784"/>
                          <a:pt x="79945" y="106748"/>
                          <a:pt x="90230" y="68892"/>
                        </a:cubicBezTo>
                        <a:cubicBezTo>
                          <a:pt x="101143" y="31098"/>
                          <a:pt x="90230" y="0"/>
                          <a:pt x="66713" y="0"/>
                        </a:cubicBezTo>
                        <a:cubicBezTo>
                          <a:pt x="43195" y="0"/>
                          <a:pt x="14534" y="31036"/>
                          <a:pt x="4249" y="68892"/>
                        </a:cubicBezTo>
                        <a:close/>
                      </a:path>
                    </a:pathLst>
                  </a:custGeom>
                  <a:solidFill>
                    <a:srgbClr val="A9ABAE"/>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55" name="Freeform 1554">
                    <a:extLst>
                      <a:ext uri="{FF2B5EF4-FFF2-40B4-BE49-F238E27FC236}">
                        <a16:creationId xmlns:a16="http://schemas.microsoft.com/office/drawing/2014/main" id="{76E36723-DC0C-63BB-AB45-FAF7DBBABCC4}"/>
                      </a:ext>
                    </a:extLst>
                  </p:cNvPr>
                  <p:cNvSpPr/>
                  <p:nvPr/>
                </p:nvSpPr>
                <p:spPr>
                  <a:xfrm>
                    <a:off x="11518314" y="1169034"/>
                    <a:ext cx="72651" cy="116008"/>
                  </a:xfrm>
                  <a:custGeom>
                    <a:avLst/>
                    <a:gdLst>
                      <a:gd name="connsiteX0" fmla="*/ 3275 w 72651"/>
                      <a:gd name="connsiteY0" fmla="*/ 58004 h 116008"/>
                      <a:gd name="connsiteX1" fmla="*/ 21212 w 72651"/>
                      <a:gd name="connsiteY1" fmla="*/ 116009 h 116008"/>
                      <a:gd name="connsiteX2" fmla="*/ 69376 w 72651"/>
                      <a:gd name="connsiteY2" fmla="*/ 58004 h 116008"/>
                      <a:gd name="connsiteX3" fmla="*/ 51440 w 72651"/>
                      <a:gd name="connsiteY3" fmla="*/ 0 h 116008"/>
                      <a:gd name="connsiteX4" fmla="*/ 3275 w 72651"/>
                      <a:gd name="connsiteY4" fmla="*/ 58004 h 116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51" h="116008">
                        <a:moveTo>
                          <a:pt x="3275" y="58004"/>
                        </a:moveTo>
                        <a:cubicBezTo>
                          <a:pt x="-5128" y="90041"/>
                          <a:pt x="3275" y="116009"/>
                          <a:pt x="21212" y="116009"/>
                        </a:cubicBezTo>
                        <a:cubicBezTo>
                          <a:pt x="39148" y="116009"/>
                          <a:pt x="60973" y="90041"/>
                          <a:pt x="69376" y="58004"/>
                        </a:cubicBezTo>
                        <a:cubicBezTo>
                          <a:pt x="77780" y="25967"/>
                          <a:pt x="69376" y="0"/>
                          <a:pt x="51440" y="0"/>
                        </a:cubicBezTo>
                        <a:cubicBezTo>
                          <a:pt x="33504" y="0"/>
                          <a:pt x="11679" y="25967"/>
                          <a:pt x="3275" y="58004"/>
                        </a:cubicBezTo>
                        <a:close/>
                      </a:path>
                    </a:pathLst>
                  </a:custGeom>
                  <a:solidFill>
                    <a:srgbClr val="C2C4C5"/>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56" name="Freeform 1555">
                    <a:extLst>
                      <a:ext uri="{FF2B5EF4-FFF2-40B4-BE49-F238E27FC236}">
                        <a16:creationId xmlns:a16="http://schemas.microsoft.com/office/drawing/2014/main" id="{79C5BDC6-4A0D-DFB1-42F4-81820DDBEB56}"/>
                      </a:ext>
                    </a:extLst>
                  </p:cNvPr>
                  <p:cNvSpPr/>
                  <p:nvPr/>
                </p:nvSpPr>
                <p:spPr>
                  <a:xfrm>
                    <a:off x="11394844" y="1031312"/>
                    <a:ext cx="232482" cy="231955"/>
                  </a:xfrm>
                  <a:custGeom>
                    <a:avLst/>
                    <a:gdLst>
                      <a:gd name="connsiteX0" fmla="*/ 181935 w 232482"/>
                      <a:gd name="connsiteY0" fmla="*/ 22901 h 231955"/>
                      <a:gd name="connsiteX1" fmla="*/ 55063 w 232482"/>
                      <a:gd name="connsiteY1" fmla="*/ 187904 h 231955"/>
                      <a:gd name="connsiteX2" fmla="*/ 46471 w 232482"/>
                      <a:gd name="connsiteY2" fmla="*/ 231955 h 231955"/>
                      <a:gd name="connsiteX3" fmla="*/ 0 w 232482"/>
                      <a:gd name="connsiteY3" fmla="*/ 202609 h 231955"/>
                      <a:gd name="connsiteX4" fmla="*/ 6899 w 232482"/>
                      <a:gd name="connsiteY4" fmla="*/ 168569 h 231955"/>
                      <a:gd name="connsiteX5" fmla="*/ 142362 w 232482"/>
                      <a:gd name="connsiteY5" fmla="*/ 1189 h 231955"/>
                      <a:gd name="connsiteX6" fmla="*/ 154967 w 232482"/>
                      <a:gd name="connsiteY6" fmla="*/ 0 h 231955"/>
                      <a:gd name="connsiteX7" fmla="*/ 232482 w 232482"/>
                      <a:gd name="connsiteY7" fmla="*/ 27594 h 231955"/>
                      <a:gd name="connsiteX8" fmla="*/ 202630 w 232482"/>
                      <a:gd name="connsiteY8" fmla="*/ 18772 h 231955"/>
                      <a:gd name="connsiteX9" fmla="*/ 181935 w 232482"/>
                      <a:gd name="connsiteY9" fmla="*/ 22276 h 231955"/>
                      <a:gd name="connsiteX10" fmla="*/ 181935 w 232482"/>
                      <a:gd name="connsiteY10" fmla="*/ 22839 h 23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482" h="231955">
                        <a:moveTo>
                          <a:pt x="181935" y="22901"/>
                        </a:moveTo>
                        <a:cubicBezTo>
                          <a:pt x="130822" y="38169"/>
                          <a:pt x="77452" y="106310"/>
                          <a:pt x="55063" y="187904"/>
                        </a:cubicBezTo>
                        <a:cubicBezTo>
                          <a:pt x="51050" y="203172"/>
                          <a:pt x="48165" y="217876"/>
                          <a:pt x="46471" y="231955"/>
                        </a:cubicBezTo>
                        <a:lnTo>
                          <a:pt x="0" y="202609"/>
                        </a:lnTo>
                        <a:cubicBezTo>
                          <a:pt x="1693" y="191471"/>
                          <a:pt x="4014" y="180271"/>
                          <a:pt x="6899" y="168569"/>
                        </a:cubicBezTo>
                        <a:cubicBezTo>
                          <a:pt x="30417" y="82220"/>
                          <a:pt x="88992" y="11200"/>
                          <a:pt x="142362" y="1189"/>
                        </a:cubicBezTo>
                        <a:cubicBezTo>
                          <a:pt x="146375" y="626"/>
                          <a:pt x="150954" y="0"/>
                          <a:pt x="154967" y="0"/>
                        </a:cubicBezTo>
                        <a:cubicBezTo>
                          <a:pt x="173907" y="0"/>
                          <a:pt x="217556" y="11764"/>
                          <a:pt x="232482" y="27594"/>
                        </a:cubicBezTo>
                        <a:cubicBezTo>
                          <a:pt x="223891" y="21713"/>
                          <a:pt x="214107" y="18772"/>
                          <a:pt x="202630" y="18772"/>
                        </a:cubicBezTo>
                        <a:cubicBezTo>
                          <a:pt x="191154" y="18772"/>
                          <a:pt x="188833" y="19960"/>
                          <a:pt x="181935" y="22276"/>
                        </a:cubicBezTo>
                        <a:lnTo>
                          <a:pt x="181935" y="22839"/>
                        </a:lnTo>
                        <a:close/>
                      </a:path>
                    </a:pathLst>
                  </a:custGeom>
                  <a:solidFill>
                    <a:srgbClr val="484749"/>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44" name="Graphic 18">
                  <a:extLst>
                    <a:ext uri="{FF2B5EF4-FFF2-40B4-BE49-F238E27FC236}">
                      <a16:creationId xmlns:a16="http://schemas.microsoft.com/office/drawing/2014/main" id="{D69317EA-605C-6BB5-61CB-83C610960D18}"/>
                    </a:ext>
                  </a:extLst>
                </p:cNvPr>
                <p:cNvGrpSpPr/>
                <p:nvPr/>
              </p:nvGrpSpPr>
              <p:grpSpPr>
                <a:xfrm>
                  <a:off x="10548325" y="1625748"/>
                  <a:ext cx="268856" cy="181271"/>
                  <a:chOff x="10548325" y="1625748"/>
                  <a:chExt cx="268856" cy="181271"/>
                </a:xfrm>
              </p:grpSpPr>
              <p:sp>
                <p:nvSpPr>
                  <p:cNvPr id="1549" name="Freeform 1548">
                    <a:extLst>
                      <a:ext uri="{FF2B5EF4-FFF2-40B4-BE49-F238E27FC236}">
                        <a16:creationId xmlns:a16="http://schemas.microsoft.com/office/drawing/2014/main" id="{5AF2C713-EE32-D010-B99F-E7CF6AE2D4E9}"/>
                      </a:ext>
                    </a:extLst>
                  </p:cNvPr>
                  <p:cNvSpPr/>
                  <p:nvPr/>
                </p:nvSpPr>
                <p:spPr>
                  <a:xfrm>
                    <a:off x="10620948" y="1669298"/>
                    <a:ext cx="196233" cy="137721"/>
                  </a:xfrm>
                  <a:custGeom>
                    <a:avLst/>
                    <a:gdLst>
                      <a:gd name="connsiteX0" fmla="*/ 196233 w 196233"/>
                      <a:gd name="connsiteY0" fmla="*/ 0 h 137721"/>
                      <a:gd name="connsiteX1" fmla="*/ 196233 w 196233"/>
                      <a:gd name="connsiteY1" fmla="*/ 26656 h 137721"/>
                      <a:gd name="connsiteX2" fmla="*/ 0 w 196233"/>
                      <a:gd name="connsiteY2" fmla="*/ 137721 h 137721"/>
                      <a:gd name="connsiteX3" fmla="*/ 0 w 196233"/>
                      <a:gd name="connsiteY3" fmla="*/ 111378 h 137721"/>
                      <a:gd name="connsiteX4" fmla="*/ 196233 w 196233"/>
                      <a:gd name="connsiteY4" fmla="*/ 0 h 1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33" h="137721">
                        <a:moveTo>
                          <a:pt x="196233" y="0"/>
                        </a:moveTo>
                        <a:lnTo>
                          <a:pt x="196233" y="26656"/>
                        </a:lnTo>
                        <a:lnTo>
                          <a:pt x="0" y="137721"/>
                        </a:lnTo>
                        <a:lnTo>
                          <a:pt x="0" y="111378"/>
                        </a:lnTo>
                        <a:lnTo>
                          <a:pt x="196233" y="0"/>
                        </a:lnTo>
                        <a:close/>
                      </a:path>
                    </a:pathLst>
                  </a:custGeom>
                  <a:solidFill>
                    <a:srgbClr val="B3B4B7"/>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50" name="Freeform 1549">
                    <a:extLst>
                      <a:ext uri="{FF2B5EF4-FFF2-40B4-BE49-F238E27FC236}">
                        <a16:creationId xmlns:a16="http://schemas.microsoft.com/office/drawing/2014/main" id="{35B72921-23FE-31DE-81CA-9C1D122853DD}"/>
                      </a:ext>
                    </a:extLst>
                  </p:cNvPr>
                  <p:cNvSpPr/>
                  <p:nvPr/>
                </p:nvSpPr>
                <p:spPr>
                  <a:xfrm>
                    <a:off x="10548325" y="1741757"/>
                    <a:ext cx="72623" cy="65262"/>
                  </a:xfrm>
                  <a:custGeom>
                    <a:avLst/>
                    <a:gdLst>
                      <a:gd name="connsiteX0" fmla="*/ 0 w 72623"/>
                      <a:gd name="connsiteY0" fmla="*/ 0 h 65262"/>
                      <a:gd name="connsiteX1" fmla="*/ 72623 w 72623"/>
                      <a:gd name="connsiteY1" fmla="*/ 38544 h 65262"/>
                      <a:gd name="connsiteX2" fmla="*/ 72623 w 72623"/>
                      <a:gd name="connsiteY2" fmla="*/ 65263 h 65262"/>
                      <a:gd name="connsiteX3" fmla="*/ 0 w 72623"/>
                      <a:gd name="connsiteY3" fmla="*/ 26656 h 65262"/>
                      <a:gd name="connsiteX4" fmla="*/ 0 w 72623"/>
                      <a:gd name="connsiteY4" fmla="*/ 0 h 65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3" h="65262">
                        <a:moveTo>
                          <a:pt x="0" y="0"/>
                        </a:moveTo>
                        <a:lnTo>
                          <a:pt x="72623" y="38544"/>
                        </a:lnTo>
                        <a:lnTo>
                          <a:pt x="72623" y="65263"/>
                        </a:lnTo>
                        <a:lnTo>
                          <a:pt x="0" y="26656"/>
                        </a:lnTo>
                        <a:lnTo>
                          <a:pt x="0" y="0"/>
                        </a:lnTo>
                        <a:close/>
                      </a:path>
                    </a:pathLst>
                  </a:custGeom>
                  <a:solidFill>
                    <a:srgbClr val="9B9DA0"/>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51" name="Freeform 1550">
                    <a:extLst>
                      <a:ext uri="{FF2B5EF4-FFF2-40B4-BE49-F238E27FC236}">
                        <a16:creationId xmlns:a16="http://schemas.microsoft.com/office/drawing/2014/main" id="{208C9DC0-7E30-BA81-AC60-7089703D2294}"/>
                      </a:ext>
                    </a:extLst>
                  </p:cNvPr>
                  <p:cNvSpPr/>
                  <p:nvPr/>
                </p:nvSpPr>
                <p:spPr>
                  <a:xfrm>
                    <a:off x="10548325" y="1625748"/>
                    <a:ext cx="268856" cy="159496"/>
                  </a:xfrm>
                  <a:custGeom>
                    <a:avLst/>
                    <a:gdLst>
                      <a:gd name="connsiteX0" fmla="*/ 0 w 268856"/>
                      <a:gd name="connsiteY0" fmla="*/ 118950 h 159496"/>
                      <a:gd name="connsiteX1" fmla="*/ 200623 w 268856"/>
                      <a:gd name="connsiteY1" fmla="*/ 0 h 159496"/>
                      <a:gd name="connsiteX2" fmla="*/ 268857 w 268856"/>
                      <a:gd name="connsiteY2" fmla="*/ 40609 h 159496"/>
                      <a:gd name="connsiteX3" fmla="*/ 68233 w 268856"/>
                      <a:gd name="connsiteY3" fmla="*/ 159497 h 159496"/>
                      <a:gd name="connsiteX4" fmla="*/ 0 w 268856"/>
                      <a:gd name="connsiteY4" fmla="*/ 118950 h 159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56" h="159496">
                        <a:moveTo>
                          <a:pt x="0" y="118950"/>
                        </a:moveTo>
                        <a:lnTo>
                          <a:pt x="200623" y="0"/>
                        </a:lnTo>
                        <a:lnTo>
                          <a:pt x="268857" y="40609"/>
                        </a:lnTo>
                        <a:lnTo>
                          <a:pt x="68233" y="159497"/>
                        </a:lnTo>
                        <a:lnTo>
                          <a:pt x="0" y="118950"/>
                        </a:lnTo>
                        <a:close/>
                      </a:path>
                    </a:pathLst>
                  </a:custGeom>
                  <a:solidFill>
                    <a:srgbClr val="E0E1E0"/>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45" name="Graphic 18">
                  <a:extLst>
                    <a:ext uri="{FF2B5EF4-FFF2-40B4-BE49-F238E27FC236}">
                      <a16:creationId xmlns:a16="http://schemas.microsoft.com/office/drawing/2014/main" id="{B00E3071-BD0B-4F53-6554-47C2854F67B4}"/>
                    </a:ext>
                  </a:extLst>
                </p:cNvPr>
                <p:cNvGrpSpPr/>
                <p:nvPr/>
              </p:nvGrpSpPr>
              <p:grpSpPr>
                <a:xfrm>
                  <a:off x="10976978" y="1373958"/>
                  <a:ext cx="268856" cy="181271"/>
                  <a:chOff x="10976978" y="1373958"/>
                  <a:chExt cx="268856" cy="181271"/>
                </a:xfrm>
              </p:grpSpPr>
              <p:sp>
                <p:nvSpPr>
                  <p:cNvPr id="1546" name="Freeform 1545">
                    <a:extLst>
                      <a:ext uri="{FF2B5EF4-FFF2-40B4-BE49-F238E27FC236}">
                        <a16:creationId xmlns:a16="http://schemas.microsoft.com/office/drawing/2014/main" id="{8A7AEC27-A9A8-5EB0-F65A-D73E0E0D7184}"/>
                      </a:ext>
                    </a:extLst>
                  </p:cNvPr>
                  <p:cNvSpPr/>
                  <p:nvPr/>
                </p:nvSpPr>
                <p:spPr>
                  <a:xfrm>
                    <a:off x="11049664" y="1417445"/>
                    <a:ext cx="196170" cy="137784"/>
                  </a:xfrm>
                  <a:custGeom>
                    <a:avLst/>
                    <a:gdLst>
                      <a:gd name="connsiteX0" fmla="*/ 196171 w 196170"/>
                      <a:gd name="connsiteY0" fmla="*/ 0 h 137784"/>
                      <a:gd name="connsiteX1" fmla="*/ 196171 w 196170"/>
                      <a:gd name="connsiteY1" fmla="*/ 26718 h 137784"/>
                      <a:gd name="connsiteX2" fmla="*/ 0 w 196170"/>
                      <a:gd name="connsiteY2" fmla="*/ 137784 h 137784"/>
                      <a:gd name="connsiteX3" fmla="*/ 0 w 196170"/>
                      <a:gd name="connsiteY3" fmla="*/ 111379 h 137784"/>
                      <a:gd name="connsiteX4" fmla="*/ 196171 w 196170"/>
                      <a:gd name="connsiteY4" fmla="*/ 0 h 137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70" h="137784">
                        <a:moveTo>
                          <a:pt x="196171" y="0"/>
                        </a:moveTo>
                        <a:lnTo>
                          <a:pt x="196171" y="26718"/>
                        </a:lnTo>
                        <a:lnTo>
                          <a:pt x="0" y="137784"/>
                        </a:lnTo>
                        <a:lnTo>
                          <a:pt x="0" y="111379"/>
                        </a:lnTo>
                        <a:lnTo>
                          <a:pt x="196171" y="0"/>
                        </a:lnTo>
                        <a:close/>
                      </a:path>
                    </a:pathLst>
                  </a:custGeom>
                  <a:solidFill>
                    <a:srgbClr val="B3B4B7"/>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47" name="Freeform 1546">
                    <a:extLst>
                      <a:ext uri="{FF2B5EF4-FFF2-40B4-BE49-F238E27FC236}">
                        <a16:creationId xmlns:a16="http://schemas.microsoft.com/office/drawing/2014/main" id="{7082E9A4-9B0A-74D7-563A-19AD7C3B8995}"/>
                      </a:ext>
                    </a:extLst>
                  </p:cNvPr>
                  <p:cNvSpPr/>
                  <p:nvPr/>
                </p:nvSpPr>
                <p:spPr>
                  <a:xfrm>
                    <a:off x="10976978" y="1489966"/>
                    <a:ext cx="72685" cy="65262"/>
                  </a:xfrm>
                  <a:custGeom>
                    <a:avLst/>
                    <a:gdLst>
                      <a:gd name="connsiteX0" fmla="*/ 0 w 72685"/>
                      <a:gd name="connsiteY0" fmla="*/ 0 h 65262"/>
                      <a:gd name="connsiteX1" fmla="*/ 72686 w 72685"/>
                      <a:gd name="connsiteY1" fmla="*/ 38545 h 65262"/>
                      <a:gd name="connsiteX2" fmla="*/ 72686 w 72685"/>
                      <a:gd name="connsiteY2" fmla="*/ 65263 h 65262"/>
                      <a:gd name="connsiteX3" fmla="*/ 0 w 72685"/>
                      <a:gd name="connsiteY3" fmla="*/ 26656 h 65262"/>
                      <a:gd name="connsiteX4" fmla="*/ 0 w 72685"/>
                      <a:gd name="connsiteY4" fmla="*/ 0 h 65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85" h="65262">
                        <a:moveTo>
                          <a:pt x="0" y="0"/>
                        </a:moveTo>
                        <a:lnTo>
                          <a:pt x="72686" y="38545"/>
                        </a:lnTo>
                        <a:lnTo>
                          <a:pt x="72686" y="65263"/>
                        </a:lnTo>
                        <a:lnTo>
                          <a:pt x="0" y="26656"/>
                        </a:lnTo>
                        <a:lnTo>
                          <a:pt x="0" y="0"/>
                        </a:lnTo>
                        <a:close/>
                      </a:path>
                    </a:pathLst>
                  </a:custGeom>
                  <a:solidFill>
                    <a:srgbClr val="9B9DA0"/>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48" name="Freeform 1547">
                    <a:extLst>
                      <a:ext uri="{FF2B5EF4-FFF2-40B4-BE49-F238E27FC236}">
                        <a16:creationId xmlns:a16="http://schemas.microsoft.com/office/drawing/2014/main" id="{2CC470A6-4555-4EE6-598E-74C13A7B1F34}"/>
                      </a:ext>
                    </a:extLst>
                  </p:cNvPr>
                  <p:cNvSpPr/>
                  <p:nvPr/>
                </p:nvSpPr>
                <p:spPr>
                  <a:xfrm>
                    <a:off x="10976978" y="1373958"/>
                    <a:ext cx="268856" cy="159496"/>
                  </a:xfrm>
                  <a:custGeom>
                    <a:avLst/>
                    <a:gdLst>
                      <a:gd name="connsiteX0" fmla="*/ 0 w 268856"/>
                      <a:gd name="connsiteY0" fmla="*/ 118887 h 159496"/>
                      <a:gd name="connsiteX1" fmla="*/ 200686 w 268856"/>
                      <a:gd name="connsiteY1" fmla="*/ 0 h 159496"/>
                      <a:gd name="connsiteX2" fmla="*/ 268857 w 268856"/>
                      <a:gd name="connsiteY2" fmla="*/ 40609 h 159496"/>
                      <a:gd name="connsiteX3" fmla="*/ 68233 w 268856"/>
                      <a:gd name="connsiteY3" fmla="*/ 159497 h 159496"/>
                      <a:gd name="connsiteX4" fmla="*/ 0 w 268856"/>
                      <a:gd name="connsiteY4" fmla="*/ 118887 h 159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56" h="159496">
                        <a:moveTo>
                          <a:pt x="0" y="118887"/>
                        </a:moveTo>
                        <a:lnTo>
                          <a:pt x="200686" y="0"/>
                        </a:lnTo>
                        <a:lnTo>
                          <a:pt x="268857" y="40609"/>
                        </a:lnTo>
                        <a:lnTo>
                          <a:pt x="68233" y="159497"/>
                        </a:lnTo>
                        <a:lnTo>
                          <a:pt x="0" y="118887"/>
                        </a:lnTo>
                        <a:close/>
                      </a:path>
                    </a:pathLst>
                  </a:custGeom>
                  <a:solidFill>
                    <a:srgbClr val="E0E1E0"/>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1508" name="Freeform 1507">
                <a:extLst>
                  <a:ext uri="{FF2B5EF4-FFF2-40B4-BE49-F238E27FC236}">
                    <a16:creationId xmlns:a16="http://schemas.microsoft.com/office/drawing/2014/main" id="{78C9E093-E6A0-2AC1-3F09-A3220235D9A9}"/>
                  </a:ext>
                </a:extLst>
              </p:cNvPr>
              <p:cNvSpPr/>
              <p:nvPr/>
            </p:nvSpPr>
            <p:spPr>
              <a:xfrm>
                <a:off x="9692586" y="968365"/>
                <a:ext cx="468727" cy="880578"/>
              </a:xfrm>
              <a:custGeom>
                <a:avLst/>
                <a:gdLst>
                  <a:gd name="connsiteX0" fmla="*/ 0 w 468727"/>
                  <a:gd name="connsiteY0" fmla="*/ 0 h 880578"/>
                  <a:gd name="connsiteX1" fmla="*/ 0 w 468727"/>
                  <a:gd name="connsiteY1" fmla="*/ 619903 h 880578"/>
                  <a:gd name="connsiteX2" fmla="*/ 468728 w 468727"/>
                  <a:gd name="connsiteY2" fmla="*/ 880579 h 880578"/>
                  <a:gd name="connsiteX3" fmla="*/ 468728 w 468727"/>
                  <a:gd name="connsiteY3" fmla="*/ 260676 h 880578"/>
                  <a:gd name="connsiteX4" fmla="*/ 0 w 468727"/>
                  <a:gd name="connsiteY4" fmla="*/ 0 h 880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727" h="880578">
                    <a:moveTo>
                      <a:pt x="0" y="0"/>
                    </a:moveTo>
                    <a:lnTo>
                      <a:pt x="0" y="619903"/>
                    </a:lnTo>
                    <a:cubicBezTo>
                      <a:pt x="0" y="619903"/>
                      <a:pt x="468728" y="880579"/>
                      <a:pt x="468728" y="880579"/>
                    </a:cubicBezTo>
                    <a:cubicBezTo>
                      <a:pt x="468728" y="826203"/>
                      <a:pt x="468728" y="315051"/>
                      <a:pt x="468728" y="260676"/>
                    </a:cubicBezTo>
                    <a:lnTo>
                      <a:pt x="0" y="0"/>
                    </a:lnTo>
                    <a:close/>
                  </a:path>
                </a:pathLst>
              </a:custGeom>
              <a:solidFill>
                <a:srgbClr val="143350"/>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09" name="Freeform 1508">
                <a:extLst>
                  <a:ext uri="{FF2B5EF4-FFF2-40B4-BE49-F238E27FC236}">
                    <a16:creationId xmlns:a16="http://schemas.microsoft.com/office/drawing/2014/main" id="{C04C82FC-0DBE-9501-E6F0-71E910D51118}"/>
                  </a:ext>
                </a:extLst>
              </p:cNvPr>
              <p:cNvSpPr/>
              <p:nvPr/>
            </p:nvSpPr>
            <p:spPr>
              <a:xfrm>
                <a:off x="9692586" y="970367"/>
                <a:ext cx="510746" cy="619715"/>
              </a:xfrm>
              <a:custGeom>
                <a:avLst/>
                <a:gdLst>
                  <a:gd name="connsiteX0" fmla="*/ 0 w 510746"/>
                  <a:gd name="connsiteY0" fmla="*/ 0 h 619715"/>
                  <a:gd name="connsiteX1" fmla="*/ 468665 w 510746"/>
                  <a:gd name="connsiteY1" fmla="*/ 258673 h 619715"/>
                  <a:gd name="connsiteX2" fmla="*/ 510746 w 510746"/>
                  <a:gd name="connsiteY2" fmla="*/ 326502 h 619715"/>
                  <a:gd name="connsiteX3" fmla="*/ 2634 w 510746"/>
                  <a:gd name="connsiteY3" fmla="*/ 619715 h 619715"/>
                  <a:gd name="connsiteX4" fmla="*/ 0 w 510746"/>
                  <a:gd name="connsiteY4" fmla="*/ 617901 h 619715"/>
                  <a:gd name="connsiteX5" fmla="*/ 0 w 510746"/>
                  <a:gd name="connsiteY5" fmla="*/ 0 h 61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746" h="619715">
                    <a:moveTo>
                      <a:pt x="0" y="0"/>
                    </a:moveTo>
                    <a:lnTo>
                      <a:pt x="468665" y="258673"/>
                    </a:lnTo>
                    <a:lnTo>
                      <a:pt x="510746" y="326502"/>
                    </a:lnTo>
                    <a:lnTo>
                      <a:pt x="2634" y="619715"/>
                    </a:lnTo>
                    <a:lnTo>
                      <a:pt x="0" y="617901"/>
                    </a:lnTo>
                    <a:lnTo>
                      <a:pt x="0" y="0"/>
                    </a:lnTo>
                    <a:close/>
                  </a:path>
                </a:pathLst>
              </a:custGeom>
              <a:solidFill>
                <a:srgbClr val="1F4E79"/>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510" name="Graphic 18">
                <a:extLst>
                  <a:ext uri="{FF2B5EF4-FFF2-40B4-BE49-F238E27FC236}">
                    <a16:creationId xmlns:a16="http://schemas.microsoft.com/office/drawing/2014/main" id="{0451F838-8177-34C3-158E-05018C71256C}"/>
                  </a:ext>
                </a:extLst>
              </p:cNvPr>
              <p:cNvGrpSpPr/>
              <p:nvPr/>
            </p:nvGrpSpPr>
            <p:grpSpPr>
              <a:xfrm>
                <a:off x="9693025" y="970680"/>
                <a:ext cx="475500" cy="304413"/>
                <a:chOff x="9693025" y="970680"/>
                <a:chExt cx="475500" cy="304413"/>
              </a:xfrm>
            </p:grpSpPr>
            <p:sp>
              <p:nvSpPr>
                <p:cNvPr id="1512" name="Freeform 1511">
                  <a:extLst>
                    <a:ext uri="{FF2B5EF4-FFF2-40B4-BE49-F238E27FC236}">
                      <a16:creationId xmlns:a16="http://schemas.microsoft.com/office/drawing/2014/main" id="{9E8C0A55-967B-19D5-4763-EE817D07A5ED}"/>
                    </a:ext>
                  </a:extLst>
                </p:cNvPr>
                <p:cNvSpPr/>
                <p:nvPr/>
              </p:nvSpPr>
              <p:spPr>
                <a:xfrm>
                  <a:off x="9693025" y="970680"/>
                  <a:ext cx="475500" cy="304413"/>
                </a:xfrm>
                <a:custGeom>
                  <a:avLst/>
                  <a:gdLst>
                    <a:gd name="connsiteX0" fmla="*/ 0 w 475500"/>
                    <a:gd name="connsiteY0" fmla="*/ 0 h 304413"/>
                    <a:gd name="connsiteX1" fmla="*/ 0 w 475500"/>
                    <a:gd name="connsiteY1" fmla="*/ 29534 h 304413"/>
                    <a:gd name="connsiteX2" fmla="*/ 475501 w 475500"/>
                    <a:gd name="connsiteY2" fmla="*/ 304414 h 304413"/>
                    <a:gd name="connsiteX3" fmla="*/ 475501 w 475500"/>
                    <a:gd name="connsiteY3" fmla="*/ 274880 h 304413"/>
                    <a:gd name="connsiteX4" fmla="*/ 0 w 475500"/>
                    <a:gd name="connsiteY4" fmla="*/ 0 h 30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00" h="304413">
                      <a:moveTo>
                        <a:pt x="0" y="0"/>
                      </a:moveTo>
                      <a:lnTo>
                        <a:pt x="0" y="29534"/>
                      </a:lnTo>
                      <a:lnTo>
                        <a:pt x="475501" y="304414"/>
                      </a:lnTo>
                      <a:lnTo>
                        <a:pt x="475501" y="274880"/>
                      </a:lnTo>
                      <a:lnTo>
                        <a:pt x="0" y="0"/>
                      </a:lnTo>
                      <a:close/>
                    </a:path>
                  </a:pathLst>
                </a:custGeom>
                <a:solidFill>
                  <a:srgbClr val="CCCCCC"/>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13" name="Freeform 1512">
                  <a:extLst>
                    <a:ext uri="{FF2B5EF4-FFF2-40B4-BE49-F238E27FC236}">
                      <a16:creationId xmlns:a16="http://schemas.microsoft.com/office/drawing/2014/main" id="{F307B521-99A8-2A54-21D4-581EFC96FFEB}"/>
                    </a:ext>
                  </a:extLst>
                </p:cNvPr>
                <p:cNvSpPr/>
                <p:nvPr/>
              </p:nvSpPr>
              <p:spPr>
                <a:xfrm>
                  <a:off x="9693025" y="976186"/>
                  <a:ext cx="475500" cy="282450"/>
                </a:xfrm>
                <a:custGeom>
                  <a:avLst/>
                  <a:gdLst>
                    <a:gd name="connsiteX0" fmla="*/ 0 w 475500"/>
                    <a:gd name="connsiteY0" fmla="*/ 0 h 282450"/>
                    <a:gd name="connsiteX1" fmla="*/ 0 w 475500"/>
                    <a:gd name="connsiteY1" fmla="*/ 5444 h 282450"/>
                    <a:gd name="connsiteX2" fmla="*/ 475501 w 475500"/>
                    <a:gd name="connsiteY2" fmla="*/ 282451 h 282450"/>
                    <a:gd name="connsiteX3" fmla="*/ 475501 w 475500"/>
                    <a:gd name="connsiteY3" fmla="*/ 276569 h 282450"/>
                    <a:gd name="connsiteX4" fmla="*/ 0 w 475500"/>
                    <a:gd name="connsiteY4" fmla="*/ 0 h 28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00" h="282450">
                      <a:moveTo>
                        <a:pt x="0" y="0"/>
                      </a:moveTo>
                      <a:lnTo>
                        <a:pt x="0" y="5444"/>
                      </a:lnTo>
                      <a:lnTo>
                        <a:pt x="475501" y="282451"/>
                      </a:lnTo>
                      <a:lnTo>
                        <a:pt x="475501" y="276569"/>
                      </a:lnTo>
                      <a:lnTo>
                        <a:pt x="0" y="0"/>
                      </a:lnTo>
                      <a:close/>
                    </a:path>
                  </a:pathLst>
                </a:custGeom>
                <a:solidFill>
                  <a:srgbClr val="DDDDDD"/>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14" name="Freeform 1513">
                  <a:extLst>
                    <a:ext uri="{FF2B5EF4-FFF2-40B4-BE49-F238E27FC236}">
                      <a16:creationId xmlns:a16="http://schemas.microsoft.com/office/drawing/2014/main" id="{C45153ED-25D8-E4E6-B37F-7E34C158D5AE}"/>
                    </a:ext>
                  </a:extLst>
                </p:cNvPr>
                <p:cNvSpPr/>
                <p:nvPr/>
              </p:nvSpPr>
              <p:spPr>
                <a:xfrm>
                  <a:off x="9693025" y="987136"/>
                  <a:ext cx="475500" cy="282450"/>
                </a:xfrm>
                <a:custGeom>
                  <a:avLst/>
                  <a:gdLst>
                    <a:gd name="connsiteX0" fmla="*/ 0 w 475500"/>
                    <a:gd name="connsiteY0" fmla="*/ 0 h 282450"/>
                    <a:gd name="connsiteX1" fmla="*/ 0 w 475500"/>
                    <a:gd name="connsiteY1" fmla="*/ 5444 h 282450"/>
                    <a:gd name="connsiteX2" fmla="*/ 475501 w 475500"/>
                    <a:gd name="connsiteY2" fmla="*/ 282451 h 282450"/>
                    <a:gd name="connsiteX3" fmla="*/ 475501 w 475500"/>
                    <a:gd name="connsiteY3" fmla="*/ 276632 h 282450"/>
                    <a:gd name="connsiteX4" fmla="*/ 0 w 475500"/>
                    <a:gd name="connsiteY4" fmla="*/ 0 h 28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00" h="282450">
                      <a:moveTo>
                        <a:pt x="0" y="0"/>
                      </a:moveTo>
                      <a:lnTo>
                        <a:pt x="0" y="5444"/>
                      </a:lnTo>
                      <a:lnTo>
                        <a:pt x="475501" y="282451"/>
                      </a:lnTo>
                      <a:lnTo>
                        <a:pt x="475501" y="276632"/>
                      </a:lnTo>
                      <a:lnTo>
                        <a:pt x="0" y="0"/>
                      </a:lnTo>
                      <a:close/>
                    </a:path>
                  </a:pathLst>
                </a:custGeom>
                <a:solidFill>
                  <a:srgbClr val="DDDDDD"/>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511" name="Freeform 1510">
                <a:extLst>
                  <a:ext uri="{FF2B5EF4-FFF2-40B4-BE49-F238E27FC236}">
                    <a16:creationId xmlns:a16="http://schemas.microsoft.com/office/drawing/2014/main" id="{E80C0A3E-701A-47F5-EE63-86F9CDC13E11}"/>
                  </a:ext>
                </a:extLst>
              </p:cNvPr>
              <p:cNvSpPr/>
              <p:nvPr/>
            </p:nvSpPr>
            <p:spPr>
              <a:xfrm>
                <a:off x="9656965" y="911674"/>
                <a:ext cx="550695" cy="964049"/>
              </a:xfrm>
              <a:custGeom>
                <a:avLst/>
                <a:gdLst>
                  <a:gd name="connsiteX0" fmla="*/ 0 w 550695"/>
                  <a:gd name="connsiteY0" fmla="*/ 0 h 964049"/>
                  <a:gd name="connsiteX1" fmla="*/ 0 w 550695"/>
                  <a:gd name="connsiteY1" fmla="*/ 654192 h 964049"/>
                  <a:gd name="connsiteX2" fmla="*/ 37378 w 550695"/>
                  <a:gd name="connsiteY2" fmla="*/ 675780 h 964049"/>
                  <a:gd name="connsiteX3" fmla="*/ 37378 w 550695"/>
                  <a:gd name="connsiteY3" fmla="*/ 69267 h 964049"/>
                  <a:gd name="connsiteX4" fmla="*/ 504287 w 550695"/>
                  <a:gd name="connsiteY4" fmla="*/ 330632 h 964049"/>
                  <a:gd name="connsiteX5" fmla="*/ 504287 w 550695"/>
                  <a:gd name="connsiteY5" fmla="*/ 937207 h 964049"/>
                  <a:gd name="connsiteX6" fmla="*/ 550695 w 550695"/>
                  <a:gd name="connsiteY6" fmla="*/ 964050 h 964049"/>
                  <a:gd name="connsiteX7" fmla="*/ 550695 w 550695"/>
                  <a:gd name="connsiteY7" fmla="*/ 309858 h 964049"/>
                  <a:gd name="connsiteX8" fmla="*/ 0 w 550695"/>
                  <a:gd name="connsiteY8" fmla="*/ 0 h 96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695" h="964049">
                    <a:moveTo>
                      <a:pt x="0" y="0"/>
                    </a:moveTo>
                    <a:lnTo>
                      <a:pt x="0" y="654192"/>
                    </a:lnTo>
                    <a:lnTo>
                      <a:pt x="37378" y="675780"/>
                    </a:lnTo>
                    <a:lnTo>
                      <a:pt x="37378" y="69267"/>
                    </a:lnTo>
                    <a:lnTo>
                      <a:pt x="504287" y="330632"/>
                    </a:lnTo>
                    <a:lnTo>
                      <a:pt x="504287" y="937207"/>
                    </a:lnTo>
                    <a:lnTo>
                      <a:pt x="550695" y="964050"/>
                    </a:lnTo>
                    <a:lnTo>
                      <a:pt x="550695" y="309858"/>
                    </a:lnTo>
                    <a:lnTo>
                      <a:pt x="0" y="0"/>
                    </a:lnTo>
                    <a:close/>
                  </a:path>
                </a:pathLst>
              </a:custGeom>
              <a:solidFill>
                <a:srgbClr val="93ADC7"/>
              </a:solidFill>
              <a:ln w="6350" cap="flat">
                <a:solidFill>
                  <a:srgbClr val="FAF9F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1506" name="Graphic 1505">
              <a:extLst>
                <a:ext uri="{FF2B5EF4-FFF2-40B4-BE49-F238E27FC236}">
                  <a16:creationId xmlns:a16="http://schemas.microsoft.com/office/drawing/2014/main" id="{4366CD56-7FF1-7F32-CF28-935AB3F355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69620" y="936015"/>
              <a:ext cx="501473" cy="923766"/>
            </a:xfrm>
            <a:prstGeom prst="rect">
              <a:avLst/>
            </a:prstGeom>
          </p:spPr>
        </p:pic>
      </p:grpSp>
      <p:grpSp>
        <p:nvGrpSpPr>
          <p:cNvPr id="1597" name="Group 1596">
            <a:extLst>
              <a:ext uri="{FF2B5EF4-FFF2-40B4-BE49-F238E27FC236}">
                <a16:creationId xmlns:a16="http://schemas.microsoft.com/office/drawing/2014/main" id="{B6544981-E1E4-00D0-8B5B-AD8ECE5489FD}"/>
              </a:ext>
            </a:extLst>
          </p:cNvPr>
          <p:cNvGrpSpPr/>
          <p:nvPr/>
        </p:nvGrpSpPr>
        <p:grpSpPr>
          <a:xfrm>
            <a:off x="14628885" y="-2747196"/>
            <a:ext cx="3494104" cy="1874617"/>
            <a:chOff x="9119550" y="421430"/>
            <a:chExt cx="3494104" cy="1874617"/>
          </a:xfrm>
        </p:grpSpPr>
        <p:grpSp>
          <p:nvGrpSpPr>
            <p:cNvPr id="1598" name="Graphic 18">
              <a:extLst>
                <a:ext uri="{FF2B5EF4-FFF2-40B4-BE49-F238E27FC236}">
                  <a16:creationId xmlns:a16="http://schemas.microsoft.com/office/drawing/2014/main" id="{DA918704-48CC-82F0-806A-FE06733ABB77}"/>
                </a:ext>
              </a:extLst>
            </p:cNvPr>
            <p:cNvGrpSpPr/>
            <p:nvPr/>
          </p:nvGrpSpPr>
          <p:grpSpPr>
            <a:xfrm>
              <a:off x="9654442" y="421430"/>
              <a:ext cx="2220820" cy="1874617"/>
              <a:chOff x="9627113" y="67075"/>
              <a:chExt cx="2348968" cy="1982788"/>
            </a:xfrm>
          </p:grpSpPr>
          <p:grpSp>
            <p:nvGrpSpPr>
              <p:cNvPr id="1600" name="Graphic 18">
                <a:extLst>
                  <a:ext uri="{FF2B5EF4-FFF2-40B4-BE49-F238E27FC236}">
                    <a16:creationId xmlns:a16="http://schemas.microsoft.com/office/drawing/2014/main" id="{C39FF91C-ACD6-2081-8D66-920E0F34EF52}"/>
                  </a:ext>
                </a:extLst>
              </p:cNvPr>
              <p:cNvGrpSpPr/>
              <p:nvPr/>
            </p:nvGrpSpPr>
            <p:grpSpPr>
              <a:xfrm>
                <a:off x="9627113" y="67075"/>
                <a:ext cx="2348968" cy="1982788"/>
                <a:chOff x="9627113" y="67075"/>
                <a:chExt cx="2348968" cy="1982788"/>
              </a:xfrm>
            </p:grpSpPr>
            <p:grpSp>
              <p:nvGrpSpPr>
                <p:cNvPr id="1608" name="Graphic 18">
                  <a:extLst>
                    <a:ext uri="{FF2B5EF4-FFF2-40B4-BE49-F238E27FC236}">
                      <a16:creationId xmlns:a16="http://schemas.microsoft.com/office/drawing/2014/main" id="{512016BC-5011-47E3-AED6-8F024A17E7BA}"/>
                    </a:ext>
                  </a:extLst>
                </p:cNvPr>
                <p:cNvGrpSpPr/>
                <p:nvPr/>
              </p:nvGrpSpPr>
              <p:grpSpPr>
                <a:xfrm>
                  <a:off x="10501163" y="1571436"/>
                  <a:ext cx="268731" cy="340705"/>
                  <a:chOff x="10501163" y="1571436"/>
                  <a:chExt cx="268731" cy="340705"/>
                </a:xfrm>
              </p:grpSpPr>
              <p:sp>
                <p:nvSpPr>
                  <p:cNvPr id="1683" name="Freeform 1682">
                    <a:extLst>
                      <a:ext uri="{FF2B5EF4-FFF2-40B4-BE49-F238E27FC236}">
                        <a16:creationId xmlns:a16="http://schemas.microsoft.com/office/drawing/2014/main" id="{BEB5434E-D9CE-B283-0F7E-9296E52ABF5E}"/>
                      </a:ext>
                    </a:extLst>
                  </p:cNvPr>
                  <p:cNvSpPr/>
                  <p:nvPr/>
                </p:nvSpPr>
                <p:spPr>
                  <a:xfrm>
                    <a:off x="10639105" y="1593195"/>
                    <a:ext cx="130789" cy="72474"/>
                  </a:xfrm>
                  <a:custGeom>
                    <a:avLst/>
                    <a:gdLst>
                      <a:gd name="connsiteX0" fmla="*/ 35652 w 130789"/>
                      <a:gd name="connsiteY0" fmla="*/ 1330 h 72474"/>
                      <a:gd name="connsiteX1" fmla="*/ 66633 w 130789"/>
                      <a:gd name="connsiteY1" fmla="*/ 266 h 72474"/>
                      <a:gd name="connsiteX2" fmla="*/ 96422 w 130789"/>
                      <a:gd name="connsiteY2" fmla="*/ 8338 h 72474"/>
                      <a:gd name="connsiteX3" fmla="*/ 130790 w 130789"/>
                      <a:gd name="connsiteY3" fmla="*/ 72474 h 72474"/>
                      <a:gd name="connsiteX4" fmla="*/ 93 w 130789"/>
                      <a:gd name="connsiteY4" fmla="*/ 6148 h 72474"/>
                      <a:gd name="connsiteX5" fmla="*/ 35652 w 130789"/>
                      <a:gd name="connsiteY5" fmla="*/ 767 h 72474"/>
                      <a:gd name="connsiteX6" fmla="*/ 35652 w 130789"/>
                      <a:gd name="connsiteY6" fmla="*/ 1330 h 7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89" h="72474">
                        <a:moveTo>
                          <a:pt x="35652" y="1330"/>
                        </a:moveTo>
                        <a:cubicBezTo>
                          <a:pt x="42551" y="-798"/>
                          <a:pt x="59734" y="266"/>
                          <a:pt x="66633" y="266"/>
                        </a:cubicBezTo>
                        <a:cubicBezTo>
                          <a:pt x="78110" y="266"/>
                          <a:pt x="87830" y="2956"/>
                          <a:pt x="96422" y="8338"/>
                        </a:cubicBezTo>
                        <a:cubicBezTo>
                          <a:pt x="115362" y="19663"/>
                          <a:pt x="127403" y="42815"/>
                          <a:pt x="130790" y="72474"/>
                        </a:cubicBezTo>
                        <a:lnTo>
                          <a:pt x="93" y="6148"/>
                        </a:lnTo>
                        <a:cubicBezTo>
                          <a:pt x="-2227" y="-2988"/>
                          <a:pt x="39666" y="8275"/>
                          <a:pt x="35652" y="767"/>
                        </a:cubicBezTo>
                        <a:lnTo>
                          <a:pt x="35652" y="1330"/>
                        </a:lnTo>
                        <a:close/>
                      </a:path>
                    </a:pathLst>
                  </a:custGeom>
                  <a:solidFill>
                    <a:srgbClr val="484749"/>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84" name="Freeform 1683">
                    <a:extLst>
                      <a:ext uri="{FF2B5EF4-FFF2-40B4-BE49-F238E27FC236}">
                        <a16:creationId xmlns:a16="http://schemas.microsoft.com/office/drawing/2014/main" id="{8F5417C0-03C6-F0B9-E150-07D47466ED5E}"/>
                      </a:ext>
                    </a:extLst>
                  </p:cNvPr>
                  <p:cNvSpPr/>
                  <p:nvPr/>
                </p:nvSpPr>
                <p:spPr>
                  <a:xfrm>
                    <a:off x="10508361" y="1600406"/>
                    <a:ext cx="225234" cy="311734"/>
                  </a:xfrm>
                  <a:custGeom>
                    <a:avLst/>
                    <a:gdLst>
                      <a:gd name="connsiteX0" fmla="*/ 8481 w 225234"/>
                      <a:gd name="connsiteY0" fmla="*/ 141914 h 311734"/>
                      <a:gd name="connsiteX1" fmla="*/ 133659 w 225234"/>
                      <a:gd name="connsiteY1" fmla="*/ 0 h 311734"/>
                      <a:gd name="connsiteX2" fmla="*/ 221083 w 225234"/>
                      <a:gd name="connsiteY2" fmla="*/ 37794 h 311734"/>
                      <a:gd name="connsiteX3" fmla="*/ 180507 w 225234"/>
                      <a:gd name="connsiteY3" fmla="*/ 141914 h 311734"/>
                      <a:gd name="connsiteX4" fmla="*/ 105061 w 225234"/>
                      <a:gd name="connsiteY4" fmla="*/ 311735 h 311734"/>
                      <a:gd name="connsiteX5" fmla="*/ 38772 w 225234"/>
                      <a:gd name="connsiteY5" fmla="*/ 280324 h 311734"/>
                      <a:gd name="connsiteX6" fmla="*/ 8481 w 225234"/>
                      <a:gd name="connsiteY6" fmla="*/ 141351 h 311734"/>
                      <a:gd name="connsiteX7" fmla="*/ 8481 w 225234"/>
                      <a:gd name="connsiteY7" fmla="*/ 141914 h 31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234" h="311734">
                        <a:moveTo>
                          <a:pt x="8481" y="141914"/>
                        </a:moveTo>
                        <a:cubicBezTo>
                          <a:pt x="30180" y="63386"/>
                          <a:pt x="86247" y="0"/>
                          <a:pt x="133659" y="0"/>
                        </a:cubicBezTo>
                        <a:cubicBezTo>
                          <a:pt x="150216" y="0"/>
                          <a:pt x="211989" y="24403"/>
                          <a:pt x="221083" y="37794"/>
                        </a:cubicBezTo>
                        <a:cubicBezTo>
                          <a:pt x="238831" y="62822"/>
                          <a:pt x="194806" y="90730"/>
                          <a:pt x="180507" y="141914"/>
                        </a:cubicBezTo>
                        <a:cubicBezTo>
                          <a:pt x="158808" y="220442"/>
                          <a:pt x="152473" y="311735"/>
                          <a:pt x="105061" y="311735"/>
                        </a:cubicBezTo>
                        <a:cubicBezTo>
                          <a:pt x="57649" y="311735"/>
                          <a:pt x="43915" y="282076"/>
                          <a:pt x="38772" y="280324"/>
                        </a:cubicBezTo>
                        <a:cubicBezTo>
                          <a:pt x="3338" y="266933"/>
                          <a:pt x="-10396" y="209930"/>
                          <a:pt x="8481" y="141351"/>
                        </a:cubicBezTo>
                        <a:lnTo>
                          <a:pt x="8481" y="141914"/>
                        </a:lnTo>
                        <a:close/>
                      </a:path>
                    </a:pathLst>
                  </a:custGeom>
                  <a:solidFill>
                    <a:srgbClr val="4C4D4E"/>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85" name="Freeform 1684">
                    <a:extLst>
                      <a:ext uri="{FF2B5EF4-FFF2-40B4-BE49-F238E27FC236}">
                        <a16:creationId xmlns:a16="http://schemas.microsoft.com/office/drawing/2014/main" id="{329B1D9C-ADE4-2299-6C6C-A27ADDF203B2}"/>
                      </a:ext>
                    </a:extLst>
                  </p:cNvPr>
                  <p:cNvSpPr/>
                  <p:nvPr/>
                </p:nvSpPr>
                <p:spPr>
                  <a:xfrm>
                    <a:off x="10573743" y="1629440"/>
                    <a:ext cx="188920" cy="282701"/>
                  </a:xfrm>
                  <a:custGeom>
                    <a:avLst/>
                    <a:gdLst>
                      <a:gd name="connsiteX0" fmla="*/ 8448 w 188920"/>
                      <a:gd name="connsiteY0" fmla="*/ 141351 h 282701"/>
                      <a:gd name="connsiteX1" fmla="*/ 55295 w 188920"/>
                      <a:gd name="connsiteY1" fmla="*/ 282701 h 282701"/>
                      <a:gd name="connsiteX2" fmla="*/ 180473 w 188920"/>
                      <a:gd name="connsiteY2" fmla="*/ 141351 h 282701"/>
                      <a:gd name="connsiteX3" fmla="*/ 133626 w 188920"/>
                      <a:gd name="connsiteY3" fmla="*/ 0 h 282701"/>
                      <a:gd name="connsiteX4" fmla="*/ 8448 w 188920"/>
                      <a:gd name="connsiteY4" fmla="*/ 141351 h 28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20" h="282701">
                        <a:moveTo>
                          <a:pt x="8448" y="141351"/>
                        </a:moveTo>
                        <a:cubicBezTo>
                          <a:pt x="-13252" y="219566"/>
                          <a:pt x="8448" y="282701"/>
                          <a:pt x="55295" y="282701"/>
                        </a:cubicBezTo>
                        <a:cubicBezTo>
                          <a:pt x="102143" y="282701"/>
                          <a:pt x="158711" y="219566"/>
                          <a:pt x="180473" y="141351"/>
                        </a:cubicBezTo>
                        <a:cubicBezTo>
                          <a:pt x="202172" y="63135"/>
                          <a:pt x="180473" y="0"/>
                          <a:pt x="133626" y="0"/>
                        </a:cubicBezTo>
                        <a:cubicBezTo>
                          <a:pt x="86778" y="0"/>
                          <a:pt x="30209" y="63135"/>
                          <a:pt x="8448" y="141351"/>
                        </a:cubicBez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86" name="Freeform 1685">
                    <a:extLst>
                      <a:ext uri="{FF2B5EF4-FFF2-40B4-BE49-F238E27FC236}">
                        <a16:creationId xmlns:a16="http://schemas.microsoft.com/office/drawing/2014/main" id="{D5C878D5-4207-00AA-0EA9-83C87C705BF8}"/>
                      </a:ext>
                    </a:extLst>
                  </p:cNvPr>
                  <p:cNvSpPr/>
                  <p:nvPr/>
                </p:nvSpPr>
                <p:spPr>
                  <a:xfrm>
                    <a:off x="10617326" y="1701899"/>
                    <a:ext cx="94479" cy="137784"/>
                  </a:xfrm>
                  <a:custGeom>
                    <a:avLst/>
                    <a:gdLst>
                      <a:gd name="connsiteX0" fmla="*/ 4249 w 94479"/>
                      <a:gd name="connsiteY0" fmla="*/ 68892 h 137784"/>
                      <a:gd name="connsiteX1" fmla="*/ 27767 w 94479"/>
                      <a:gd name="connsiteY1" fmla="*/ 137784 h 137784"/>
                      <a:gd name="connsiteX2" fmla="*/ 90230 w 94479"/>
                      <a:gd name="connsiteY2" fmla="*/ 68892 h 137784"/>
                      <a:gd name="connsiteX3" fmla="*/ 66712 w 94479"/>
                      <a:gd name="connsiteY3" fmla="*/ 0 h 137784"/>
                      <a:gd name="connsiteX4" fmla="*/ 4249 w 94479"/>
                      <a:gd name="connsiteY4" fmla="*/ 68892 h 137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9" h="137784">
                        <a:moveTo>
                          <a:pt x="4249" y="68892"/>
                        </a:moveTo>
                        <a:cubicBezTo>
                          <a:pt x="-6663" y="106686"/>
                          <a:pt x="4249" y="137784"/>
                          <a:pt x="27767" y="137784"/>
                        </a:cubicBezTo>
                        <a:cubicBezTo>
                          <a:pt x="51285" y="137784"/>
                          <a:pt x="79945" y="106748"/>
                          <a:pt x="90230" y="68892"/>
                        </a:cubicBezTo>
                        <a:cubicBezTo>
                          <a:pt x="101143" y="31098"/>
                          <a:pt x="90230" y="0"/>
                          <a:pt x="66712" y="0"/>
                        </a:cubicBezTo>
                        <a:cubicBezTo>
                          <a:pt x="43195" y="0"/>
                          <a:pt x="14534" y="31036"/>
                          <a:pt x="4249" y="68892"/>
                        </a:cubicBezTo>
                        <a:close/>
                      </a:path>
                    </a:pathLst>
                  </a:custGeom>
                  <a:solidFill>
                    <a:srgbClr val="A9ABAE"/>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87" name="Freeform 1686">
                    <a:extLst>
                      <a:ext uri="{FF2B5EF4-FFF2-40B4-BE49-F238E27FC236}">
                        <a16:creationId xmlns:a16="http://schemas.microsoft.com/office/drawing/2014/main" id="{1210328F-2380-A176-DEBC-E28826DEE2AA}"/>
                      </a:ext>
                    </a:extLst>
                  </p:cNvPr>
                  <p:cNvSpPr/>
                  <p:nvPr/>
                </p:nvSpPr>
                <p:spPr>
                  <a:xfrm>
                    <a:off x="10624634" y="1709157"/>
                    <a:ext cx="72651" cy="108750"/>
                  </a:xfrm>
                  <a:custGeom>
                    <a:avLst/>
                    <a:gdLst>
                      <a:gd name="connsiteX0" fmla="*/ 3275 w 72651"/>
                      <a:gd name="connsiteY0" fmla="*/ 54375 h 108750"/>
                      <a:gd name="connsiteX1" fmla="*/ 21212 w 72651"/>
                      <a:gd name="connsiteY1" fmla="*/ 108751 h 108750"/>
                      <a:gd name="connsiteX2" fmla="*/ 69376 w 72651"/>
                      <a:gd name="connsiteY2" fmla="*/ 54375 h 108750"/>
                      <a:gd name="connsiteX3" fmla="*/ 51440 w 72651"/>
                      <a:gd name="connsiteY3" fmla="*/ 0 h 108750"/>
                      <a:gd name="connsiteX4" fmla="*/ 3275 w 72651"/>
                      <a:gd name="connsiteY4" fmla="*/ 54375 h 10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51" h="108750">
                        <a:moveTo>
                          <a:pt x="3275" y="54375"/>
                        </a:moveTo>
                        <a:cubicBezTo>
                          <a:pt x="-5128" y="84410"/>
                          <a:pt x="3275" y="108751"/>
                          <a:pt x="21212" y="108751"/>
                        </a:cubicBezTo>
                        <a:cubicBezTo>
                          <a:pt x="39148" y="108751"/>
                          <a:pt x="60973" y="84410"/>
                          <a:pt x="69376" y="54375"/>
                        </a:cubicBezTo>
                        <a:cubicBezTo>
                          <a:pt x="77780" y="24341"/>
                          <a:pt x="69376" y="0"/>
                          <a:pt x="51440" y="0"/>
                        </a:cubicBezTo>
                        <a:cubicBezTo>
                          <a:pt x="33504" y="0"/>
                          <a:pt x="11679" y="24341"/>
                          <a:pt x="3275" y="54375"/>
                        </a:cubicBezTo>
                        <a:close/>
                      </a:path>
                    </a:pathLst>
                  </a:custGeom>
                  <a:solidFill>
                    <a:srgbClr val="C2C4C5"/>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88" name="Freeform 1687">
                    <a:extLst>
                      <a:ext uri="{FF2B5EF4-FFF2-40B4-BE49-F238E27FC236}">
                        <a16:creationId xmlns:a16="http://schemas.microsoft.com/office/drawing/2014/main" id="{BC608185-12A8-423B-9688-9B7857F47FB9}"/>
                      </a:ext>
                    </a:extLst>
                  </p:cNvPr>
                  <p:cNvSpPr/>
                  <p:nvPr/>
                </p:nvSpPr>
                <p:spPr>
                  <a:xfrm>
                    <a:off x="10639143" y="1730932"/>
                    <a:ext cx="43632" cy="72458"/>
                  </a:xfrm>
                  <a:custGeom>
                    <a:avLst/>
                    <a:gdLst>
                      <a:gd name="connsiteX0" fmla="*/ 1873 w 43632"/>
                      <a:gd name="connsiteY0" fmla="*/ 36229 h 72458"/>
                      <a:gd name="connsiteX1" fmla="*/ 12660 w 43632"/>
                      <a:gd name="connsiteY1" fmla="*/ 72459 h 72458"/>
                      <a:gd name="connsiteX2" fmla="*/ 41760 w 43632"/>
                      <a:gd name="connsiteY2" fmla="*/ 36229 h 72458"/>
                      <a:gd name="connsiteX3" fmla="*/ 30973 w 43632"/>
                      <a:gd name="connsiteY3" fmla="*/ 0 h 72458"/>
                      <a:gd name="connsiteX4" fmla="*/ 1873 w 43632"/>
                      <a:gd name="connsiteY4" fmla="*/ 36229 h 72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32" h="72458">
                        <a:moveTo>
                          <a:pt x="1873" y="36229"/>
                        </a:moveTo>
                        <a:cubicBezTo>
                          <a:pt x="-2956" y="56190"/>
                          <a:pt x="1873" y="72459"/>
                          <a:pt x="12660" y="72459"/>
                        </a:cubicBezTo>
                        <a:cubicBezTo>
                          <a:pt x="23447" y="72459"/>
                          <a:pt x="36868" y="56127"/>
                          <a:pt x="41760" y="36229"/>
                        </a:cubicBezTo>
                        <a:cubicBezTo>
                          <a:pt x="46589" y="16269"/>
                          <a:pt x="41760" y="0"/>
                          <a:pt x="30973" y="0"/>
                        </a:cubicBezTo>
                        <a:cubicBezTo>
                          <a:pt x="20186" y="0"/>
                          <a:pt x="6765" y="16331"/>
                          <a:pt x="1873" y="36229"/>
                        </a:cubicBezTo>
                        <a:close/>
                      </a:path>
                    </a:pathLst>
                  </a:custGeom>
                  <a:solidFill>
                    <a:srgbClr val="8D909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89" name="Freeform 1688">
                    <a:extLst>
                      <a:ext uri="{FF2B5EF4-FFF2-40B4-BE49-F238E27FC236}">
                        <a16:creationId xmlns:a16="http://schemas.microsoft.com/office/drawing/2014/main" id="{6E381B51-76DC-6BFA-F2EE-7CFFE808A373}"/>
                      </a:ext>
                    </a:extLst>
                  </p:cNvPr>
                  <p:cNvSpPr/>
                  <p:nvPr/>
                </p:nvSpPr>
                <p:spPr>
                  <a:xfrm>
                    <a:off x="10501163" y="1571436"/>
                    <a:ext cx="232482" cy="231955"/>
                  </a:xfrm>
                  <a:custGeom>
                    <a:avLst/>
                    <a:gdLst>
                      <a:gd name="connsiteX0" fmla="*/ 181935 w 232482"/>
                      <a:gd name="connsiteY0" fmla="*/ 22901 h 231955"/>
                      <a:gd name="connsiteX1" fmla="*/ 55063 w 232482"/>
                      <a:gd name="connsiteY1" fmla="*/ 187904 h 231955"/>
                      <a:gd name="connsiteX2" fmla="*/ 46471 w 232482"/>
                      <a:gd name="connsiteY2" fmla="*/ 231955 h 231955"/>
                      <a:gd name="connsiteX3" fmla="*/ 0 w 232482"/>
                      <a:gd name="connsiteY3" fmla="*/ 202609 h 231955"/>
                      <a:gd name="connsiteX4" fmla="*/ 6899 w 232482"/>
                      <a:gd name="connsiteY4" fmla="*/ 168569 h 231955"/>
                      <a:gd name="connsiteX5" fmla="*/ 142362 w 232482"/>
                      <a:gd name="connsiteY5" fmla="*/ 1189 h 231955"/>
                      <a:gd name="connsiteX6" fmla="*/ 154967 w 232482"/>
                      <a:gd name="connsiteY6" fmla="*/ 0 h 231955"/>
                      <a:gd name="connsiteX7" fmla="*/ 232482 w 232482"/>
                      <a:gd name="connsiteY7" fmla="*/ 27594 h 231955"/>
                      <a:gd name="connsiteX8" fmla="*/ 202630 w 232482"/>
                      <a:gd name="connsiteY8" fmla="*/ 18772 h 231955"/>
                      <a:gd name="connsiteX9" fmla="*/ 181935 w 232482"/>
                      <a:gd name="connsiteY9" fmla="*/ 22276 h 231955"/>
                      <a:gd name="connsiteX10" fmla="*/ 181935 w 232482"/>
                      <a:gd name="connsiteY10" fmla="*/ 22839 h 23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482" h="231955">
                        <a:moveTo>
                          <a:pt x="181935" y="22901"/>
                        </a:moveTo>
                        <a:cubicBezTo>
                          <a:pt x="130822" y="38169"/>
                          <a:pt x="77452" y="106310"/>
                          <a:pt x="55063" y="187904"/>
                        </a:cubicBezTo>
                        <a:cubicBezTo>
                          <a:pt x="51050" y="203172"/>
                          <a:pt x="48165" y="217876"/>
                          <a:pt x="46471" y="231955"/>
                        </a:cubicBezTo>
                        <a:lnTo>
                          <a:pt x="0" y="202609"/>
                        </a:lnTo>
                        <a:cubicBezTo>
                          <a:pt x="1693" y="191471"/>
                          <a:pt x="4014" y="180271"/>
                          <a:pt x="6899" y="168569"/>
                        </a:cubicBezTo>
                        <a:cubicBezTo>
                          <a:pt x="30417" y="82220"/>
                          <a:pt x="88992" y="11200"/>
                          <a:pt x="142362" y="1189"/>
                        </a:cubicBezTo>
                        <a:cubicBezTo>
                          <a:pt x="146376" y="626"/>
                          <a:pt x="150954" y="0"/>
                          <a:pt x="154967" y="0"/>
                        </a:cubicBezTo>
                        <a:cubicBezTo>
                          <a:pt x="173907" y="0"/>
                          <a:pt x="217556" y="11764"/>
                          <a:pt x="232482" y="27594"/>
                        </a:cubicBezTo>
                        <a:cubicBezTo>
                          <a:pt x="223891" y="21713"/>
                          <a:pt x="214107" y="18772"/>
                          <a:pt x="202630" y="18772"/>
                        </a:cubicBezTo>
                        <a:cubicBezTo>
                          <a:pt x="191154" y="18772"/>
                          <a:pt x="188833" y="19961"/>
                          <a:pt x="181935" y="22276"/>
                        </a:cubicBezTo>
                        <a:lnTo>
                          <a:pt x="181935" y="22839"/>
                        </a:lnTo>
                        <a:close/>
                      </a:path>
                    </a:pathLst>
                  </a:custGeom>
                  <a:solidFill>
                    <a:srgbClr val="DBDDDC"/>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609" name="Graphic 18">
                  <a:extLst>
                    <a:ext uri="{FF2B5EF4-FFF2-40B4-BE49-F238E27FC236}">
                      <a16:creationId xmlns:a16="http://schemas.microsoft.com/office/drawing/2014/main" id="{4DBDEC1B-6921-8442-05CB-65280C25B2DF}"/>
                    </a:ext>
                  </a:extLst>
                </p:cNvPr>
                <p:cNvGrpSpPr/>
                <p:nvPr/>
              </p:nvGrpSpPr>
              <p:grpSpPr>
                <a:xfrm>
                  <a:off x="10304930" y="1709157"/>
                  <a:ext cx="268794" cy="340705"/>
                  <a:chOff x="10304930" y="1709157"/>
                  <a:chExt cx="268794" cy="340705"/>
                </a:xfrm>
              </p:grpSpPr>
              <p:sp>
                <p:nvSpPr>
                  <p:cNvPr id="1676" name="Freeform 1675">
                    <a:extLst>
                      <a:ext uri="{FF2B5EF4-FFF2-40B4-BE49-F238E27FC236}">
                        <a16:creationId xmlns:a16="http://schemas.microsoft.com/office/drawing/2014/main" id="{C6DBD6B2-606C-D919-FD31-C86BC96A6468}"/>
                      </a:ext>
                    </a:extLst>
                  </p:cNvPr>
                  <p:cNvSpPr/>
                  <p:nvPr/>
                </p:nvSpPr>
                <p:spPr>
                  <a:xfrm>
                    <a:off x="10442934" y="1730916"/>
                    <a:ext cx="130789" cy="72474"/>
                  </a:xfrm>
                  <a:custGeom>
                    <a:avLst/>
                    <a:gdLst>
                      <a:gd name="connsiteX0" fmla="*/ 35652 w 130789"/>
                      <a:gd name="connsiteY0" fmla="*/ 1330 h 72474"/>
                      <a:gd name="connsiteX1" fmla="*/ 66633 w 130789"/>
                      <a:gd name="connsiteY1" fmla="*/ 266 h 72474"/>
                      <a:gd name="connsiteX2" fmla="*/ 96422 w 130789"/>
                      <a:gd name="connsiteY2" fmla="*/ 8338 h 72474"/>
                      <a:gd name="connsiteX3" fmla="*/ 130790 w 130789"/>
                      <a:gd name="connsiteY3" fmla="*/ 72474 h 72474"/>
                      <a:gd name="connsiteX4" fmla="*/ 93 w 130789"/>
                      <a:gd name="connsiteY4" fmla="*/ 6148 h 72474"/>
                      <a:gd name="connsiteX5" fmla="*/ 35652 w 130789"/>
                      <a:gd name="connsiteY5" fmla="*/ 766 h 72474"/>
                      <a:gd name="connsiteX6" fmla="*/ 35652 w 130789"/>
                      <a:gd name="connsiteY6" fmla="*/ 1330 h 7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89" h="72474">
                        <a:moveTo>
                          <a:pt x="35652" y="1330"/>
                        </a:moveTo>
                        <a:cubicBezTo>
                          <a:pt x="42551" y="-798"/>
                          <a:pt x="59734" y="266"/>
                          <a:pt x="66633" y="266"/>
                        </a:cubicBezTo>
                        <a:cubicBezTo>
                          <a:pt x="78110" y="266"/>
                          <a:pt x="87830" y="2957"/>
                          <a:pt x="96422" y="8338"/>
                        </a:cubicBezTo>
                        <a:cubicBezTo>
                          <a:pt x="115362" y="19663"/>
                          <a:pt x="127403" y="42815"/>
                          <a:pt x="130790" y="72474"/>
                        </a:cubicBezTo>
                        <a:lnTo>
                          <a:pt x="93" y="6148"/>
                        </a:lnTo>
                        <a:cubicBezTo>
                          <a:pt x="-2227" y="-2988"/>
                          <a:pt x="39666" y="8275"/>
                          <a:pt x="35652" y="766"/>
                        </a:cubicBezTo>
                        <a:lnTo>
                          <a:pt x="35652" y="1330"/>
                        </a:lnTo>
                        <a:close/>
                      </a:path>
                    </a:pathLst>
                  </a:custGeom>
                  <a:solidFill>
                    <a:srgbClr val="484749"/>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77" name="Freeform 1676">
                    <a:extLst>
                      <a:ext uri="{FF2B5EF4-FFF2-40B4-BE49-F238E27FC236}">
                        <a16:creationId xmlns:a16="http://schemas.microsoft.com/office/drawing/2014/main" id="{3843C9C5-1EFE-28E4-AFA2-92C98659ACF7}"/>
                      </a:ext>
                    </a:extLst>
                  </p:cNvPr>
                  <p:cNvSpPr/>
                  <p:nvPr/>
                </p:nvSpPr>
                <p:spPr>
                  <a:xfrm>
                    <a:off x="10312190" y="1738128"/>
                    <a:ext cx="225234" cy="311734"/>
                  </a:xfrm>
                  <a:custGeom>
                    <a:avLst/>
                    <a:gdLst>
                      <a:gd name="connsiteX0" fmla="*/ 8481 w 225234"/>
                      <a:gd name="connsiteY0" fmla="*/ 141914 h 311734"/>
                      <a:gd name="connsiteX1" fmla="*/ 133659 w 225234"/>
                      <a:gd name="connsiteY1" fmla="*/ 0 h 311734"/>
                      <a:gd name="connsiteX2" fmla="*/ 221083 w 225234"/>
                      <a:gd name="connsiteY2" fmla="*/ 37794 h 311734"/>
                      <a:gd name="connsiteX3" fmla="*/ 180507 w 225234"/>
                      <a:gd name="connsiteY3" fmla="*/ 141914 h 311734"/>
                      <a:gd name="connsiteX4" fmla="*/ 105061 w 225234"/>
                      <a:gd name="connsiteY4" fmla="*/ 311735 h 311734"/>
                      <a:gd name="connsiteX5" fmla="*/ 38772 w 225234"/>
                      <a:gd name="connsiteY5" fmla="*/ 280323 h 311734"/>
                      <a:gd name="connsiteX6" fmla="*/ 8481 w 225234"/>
                      <a:gd name="connsiteY6" fmla="*/ 141351 h 311734"/>
                      <a:gd name="connsiteX7" fmla="*/ 8481 w 225234"/>
                      <a:gd name="connsiteY7" fmla="*/ 141914 h 31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234" h="311734">
                        <a:moveTo>
                          <a:pt x="8481" y="141914"/>
                        </a:moveTo>
                        <a:cubicBezTo>
                          <a:pt x="30180" y="63386"/>
                          <a:pt x="86247" y="0"/>
                          <a:pt x="133659" y="0"/>
                        </a:cubicBezTo>
                        <a:cubicBezTo>
                          <a:pt x="150216" y="0"/>
                          <a:pt x="211989" y="24403"/>
                          <a:pt x="221083" y="37794"/>
                        </a:cubicBezTo>
                        <a:cubicBezTo>
                          <a:pt x="238831" y="62823"/>
                          <a:pt x="194806" y="90730"/>
                          <a:pt x="180507" y="141914"/>
                        </a:cubicBezTo>
                        <a:cubicBezTo>
                          <a:pt x="158808" y="220442"/>
                          <a:pt x="152473" y="311735"/>
                          <a:pt x="105061" y="311735"/>
                        </a:cubicBezTo>
                        <a:cubicBezTo>
                          <a:pt x="57649" y="311735"/>
                          <a:pt x="43915" y="282076"/>
                          <a:pt x="38772" y="280323"/>
                        </a:cubicBezTo>
                        <a:cubicBezTo>
                          <a:pt x="3338" y="266933"/>
                          <a:pt x="-10396" y="209930"/>
                          <a:pt x="8481" y="141351"/>
                        </a:cubicBezTo>
                        <a:lnTo>
                          <a:pt x="8481" y="141914"/>
                        </a:lnTo>
                        <a:close/>
                      </a:path>
                    </a:pathLst>
                  </a:custGeom>
                  <a:solidFill>
                    <a:srgbClr val="4C4D4E"/>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78" name="Freeform 1677">
                    <a:extLst>
                      <a:ext uri="{FF2B5EF4-FFF2-40B4-BE49-F238E27FC236}">
                        <a16:creationId xmlns:a16="http://schemas.microsoft.com/office/drawing/2014/main" id="{3518C2B9-F1B1-06D5-673D-B2F5FBF2780A}"/>
                      </a:ext>
                    </a:extLst>
                  </p:cNvPr>
                  <p:cNvSpPr/>
                  <p:nvPr/>
                </p:nvSpPr>
                <p:spPr>
                  <a:xfrm>
                    <a:off x="10377572" y="1767161"/>
                    <a:ext cx="188920" cy="282701"/>
                  </a:xfrm>
                  <a:custGeom>
                    <a:avLst/>
                    <a:gdLst>
                      <a:gd name="connsiteX0" fmla="*/ 8448 w 188920"/>
                      <a:gd name="connsiteY0" fmla="*/ 141351 h 282701"/>
                      <a:gd name="connsiteX1" fmla="*/ 55295 w 188920"/>
                      <a:gd name="connsiteY1" fmla="*/ 282701 h 282701"/>
                      <a:gd name="connsiteX2" fmla="*/ 180473 w 188920"/>
                      <a:gd name="connsiteY2" fmla="*/ 141351 h 282701"/>
                      <a:gd name="connsiteX3" fmla="*/ 133626 w 188920"/>
                      <a:gd name="connsiteY3" fmla="*/ 0 h 282701"/>
                      <a:gd name="connsiteX4" fmla="*/ 8448 w 188920"/>
                      <a:gd name="connsiteY4" fmla="*/ 141351 h 28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20" h="282701">
                        <a:moveTo>
                          <a:pt x="8448" y="141351"/>
                        </a:moveTo>
                        <a:cubicBezTo>
                          <a:pt x="-13252" y="219566"/>
                          <a:pt x="8448" y="282701"/>
                          <a:pt x="55295" y="282701"/>
                        </a:cubicBezTo>
                        <a:cubicBezTo>
                          <a:pt x="102143" y="282701"/>
                          <a:pt x="158711" y="219566"/>
                          <a:pt x="180473" y="141351"/>
                        </a:cubicBezTo>
                        <a:cubicBezTo>
                          <a:pt x="202172" y="63135"/>
                          <a:pt x="180473" y="0"/>
                          <a:pt x="133626" y="0"/>
                        </a:cubicBezTo>
                        <a:cubicBezTo>
                          <a:pt x="86778" y="0"/>
                          <a:pt x="30209" y="63135"/>
                          <a:pt x="8448" y="141351"/>
                        </a:cubicBez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79" name="Freeform 1678">
                    <a:extLst>
                      <a:ext uri="{FF2B5EF4-FFF2-40B4-BE49-F238E27FC236}">
                        <a16:creationId xmlns:a16="http://schemas.microsoft.com/office/drawing/2014/main" id="{EA5AE634-F2C4-C45E-150A-375F2A24240E}"/>
                      </a:ext>
                    </a:extLst>
                  </p:cNvPr>
                  <p:cNvSpPr/>
                  <p:nvPr/>
                </p:nvSpPr>
                <p:spPr>
                  <a:xfrm>
                    <a:off x="10421155" y="1839620"/>
                    <a:ext cx="94479" cy="137783"/>
                  </a:xfrm>
                  <a:custGeom>
                    <a:avLst/>
                    <a:gdLst>
                      <a:gd name="connsiteX0" fmla="*/ 4249 w 94479"/>
                      <a:gd name="connsiteY0" fmla="*/ 68892 h 137783"/>
                      <a:gd name="connsiteX1" fmla="*/ 27767 w 94479"/>
                      <a:gd name="connsiteY1" fmla="*/ 137784 h 137783"/>
                      <a:gd name="connsiteX2" fmla="*/ 90230 w 94479"/>
                      <a:gd name="connsiteY2" fmla="*/ 68892 h 137783"/>
                      <a:gd name="connsiteX3" fmla="*/ 66713 w 94479"/>
                      <a:gd name="connsiteY3" fmla="*/ 0 h 137783"/>
                      <a:gd name="connsiteX4" fmla="*/ 4249 w 94479"/>
                      <a:gd name="connsiteY4" fmla="*/ 68892 h 13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9" h="137783">
                        <a:moveTo>
                          <a:pt x="4249" y="68892"/>
                        </a:moveTo>
                        <a:cubicBezTo>
                          <a:pt x="-6663" y="106686"/>
                          <a:pt x="4249" y="137784"/>
                          <a:pt x="27767" y="137784"/>
                        </a:cubicBezTo>
                        <a:cubicBezTo>
                          <a:pt x="51285" y="137784"/>
                          <a:pt x="79945" y="106748"/>
                          <a:pt x="90230" y="68892"/>
                        </a:cubicBezTo>
                        <a:cubicBezTo>
                          <a:pt x="101143" y="31098"/>
                          <a:pt x="90230" y="0"/>
                          <a:pt x="66713" y="0"/>
                        </a:cubicBezTo>
                        <a:cubicBezTo>
                          <a:pt x="43195" y="0"/>
                          <a:pt x="14534" y="31036"/>
                          <a:pt x="4249" y="68892"/>
                        </a:cubicBezTo>
                        <a:close/>
                      </a:path>
                    </a:pathLst>
                  </a:custGeom>
                  <a:solidFill>
                    <a:srgbClr val="A9ABAE"/>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80" name="Freeform 1679">
                    <a:extLst>
                      <a:ext uri="{FF2B5EF4-FFF2-40B4-BE49-F238E27FC236}">
                        <a16:creationId xmlns:a16="http://schemas.microsoft.com/office/drawing/2014/main" id="{C7A3AE9C-25FA-C9E5-A098-380086EF08E6}"/>
                      </a:ext>
                    </a:extLst>
                  </p:cNvPr>
                  <p:cNvSpPr/>
                  <p:nvPr/>
                </p:nvSpPr>
                <p:spPr>
                  <a:xfrm>
                    <a:off x="10428400" y="1846878"/>
                    <a:ext cx="72651" cy="108750"/>
                  </a:xfrm>
                  <a:custGeom>
                    <a:avLst/>
                    <a:gdLst>
                      <a:gd name="connsiteX0" fmla="*/ 3275 w 72651"/>
                      <a:gd name="connsiteY0" fmla="*/ 54375 h 108750"/>
                      <a:gd name="connsiteX1" fmla="*/ 21212 w 72651"/>
                      <a:gd name="connsiteY1" fmla="*/ 108751 h 108750"/>
                      <a:gd name="connsiteX2" fmla="*/ 69376 w 72651"/>
                      <a:gd name="connsiteY2" fmla="*/ 54375 h 108750"/>
                      <a:gd name="connsiteX3" fmla="*/ 51440 w 72651"/>
                      <a:gd name="connsiteY3" fmla="*/ 0 h 108750"/>
                      <a:gd name="connsiteX4" fmla="*/ 3275 w 72651"/>
                      <a:gd name="connsiteY4" fmla="*/ 54375 h 10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51" h="108750">
                        <a:moveTo>
                          <a:pt x="3275" y="54375"/>
                        </a:moveTo>
                        <a:cubicBezTo>
                          <a:pt x="-5128" y="84410"/>
                          <a:pt x="3275" y="108751"/>
                          <a:pt x="21212" y="108751"/>
                        </a:cubicBezTo>
                        <a:cubicBezTo>
                          <a:pt x="39148" y="108751"/>
                          <a:pt x="60973" y="84410"/>
                          <a:pt x="69376" y="54375"/>
                        </a:cubicBezTo>
                        <a:cubicBezTo>
                          <a:pt x="77780" y="24340"/>
                          <a:pt x="69376" y="0"/>
                          <a:pt x="51440" y="0"/>
                        </a:cubicBezTo>
                        <a:cubicBezTo>
                          <a:pt x="33504" y="0"/>
                          <a:pt x="11679" y="24340"/>
                          <a:pt x="3275" y="54375"/>
                        </a:cubicBezTo>
                        <a:close/>
                      </a:path>
                    </a:pathLst>
                  </a:custGeom>
                  <a:solidFill>
                    <a:srgbClr val="C2C4C5"/>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81" name="Freeform 1680">
                    <a:extLst>
                      <a:ext uri="{FF2B5EF4-FFF2-40B4-BE49-F238E27FC236}">
                        <a16:creationId xmlns:a16="http://schemas.microsoft.com/office/drawing/2014/main" id="{BB77F6A3-D742-41E3-6E48-9D6A75E3A190}"/>
                      </a:ext>
                    </a:extLst>
                  </p:cNvPr>
                  <p:cNvSpPr/>
                  <p:nvPr/>
                </p:nvSpPr>
                <p:spPr>
                  <a:xfrm>
                    <a:off x="10442973" y="1868654"/>
                    <a:ext cx="43632" cy="72458"/>
                  </a:xfrm>
                  <a:custGeom>
                    <a:avLst/>
                    <a:gdLst>
                      <a:gd name="connsiteX0" fmla="*/ 1873 w 43632"/>
                      <a:gd name="connsiteY0" fmla="*/ 36229 h 72458"/>
                      <a:gd name="connsiteX1" fmla="*/ 12660 w 43632"/>
                      <a:gd name="connsiteY1" fmla="*/ 72459 h 72458"/>
                      <a:gd name="connsiteX2" fmla="*/ 41760 w 43632"/>
                      <a:gd name="connsiteY2" fmla="*/ 36229 h 72458"/>
                      <a:gd name="connsiteX3" fmla="*/ 30973 w 43632"/>
                      <a:gd name="connsiteY3" fmla="*/ 0 h 72458"/>
                      <a:gd name="connsiteX4" fmla="*/ 1873 w 43632"/>
                      <a:gd name="connsiteY4" fmla="*/ 36229 h 72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32" h="72458">
                        <a:moveTo>
                          <a:pt x="1873" y="36229"/>
                        </a:moveTo>
                        <a:cubicBezTo>
                          <a:pt x="-2956" y="56190"/>
                          <a:pt x="1873" y="72459"/>
                          <a:pt x="12660" y="72459"/>
                        </a:cubicBezTo>
                        <a:cubicBezTo>
                          <a:pt x="23447" y="72459"/>
                          <a:pt x="36868" y="56127"/>
                          <a:pt x="41760" y="36229"/>
                        </a:cubicBezTo>
                        <a:cubicBezTo>
                          <a:pt x="46589" y="16269"/>
                          <a:pt x="41760" y="0"/>
                          <a:pt x="30973" y="0"/>
                        </a:cubicBezTo>
                        <a:cubicBezTo>
                          <a:pt x="20186" y="0"/>
                          <a:pt x="6765" y="16331"/>
                          <a:pt x="1873" y="36229"/>
                        </a:cubicBezTo>
                        <a:close/>
                      </a:path>
                    </a:pathLst>
                  </a:custGeom>
                  <a:solidFill>
                    <a:srgbClr val="8D909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82" name="Freeform 1681">
                    <a:extLst>
                      <a:ext uri="{FF2B5EF4-FFF2-40B4-BE49-F238E27FC236}">
                        <a16:creationId xmlns:a16="http://schemas.microsoft.com/office/drawing/2014/main" id="{E609A8A3-3E2F-0D6B-5157-0260629B52A3}"/>
                      </a:ext>
                    </a:extLst>
                  </p:cNvPr>
                  <p:cNvSpPr/>
                  <p:nvPr/>
                </p:nvSpPr>
                <p:spPr>
                  <a:xfrm>
                    <a:off x="10304930" y="1709157"/>
                    <a:ext cx="232482" cy="231955"/>
                  </a:xfrm>
                  <a:custGeom>
                    <a:avLst/>
                    <a:gdLst>
                      <a:gd name="connsiteX0" fmla="*/ 181935 w 232482"/>
                      <a:gd name="connsiteY0" fmla="*/ 22901 h 231955"/>
                      <a:gd name="connsiteX1" fmla="*/ 55063 w 232482"/>
                      <a:gd name="connsiteY1" fmla="*/ 187904 h 231955"/>
                      <a:gd name="connsiteX2" fmla="*/ 46471 w 232482"/>
                      <a:gd name="connsiteY2" fmla="*/ 231955 h 231955"/>
                      <a:gd name="connsiteX3" fmla="*/ 0 w 232482"/>
                      <a:gd name="connsiteY3" fmla="*/ 202609 h 231955"/>
                      <a:gd name="connsiteX4" fmla="*/ 6899 w 232482"/>
                      <a:gd name="connsiteY4" fmla="*/ 168570 h 231955"/>
                      <a:gd name="connsiteX5" fmla="*/ 142362 w 232482"/>
                      <a:gd name="connsiteY5" fmla="*/ 1189 h 231955"/>
                      <a:gd name="connsiteX6" fmla="*/ 154967 w 232482"/>
                      <a:gd name="connsiteY6" fmla="*/ 0 h 231955"/>
                      <a:gd name="connsiteX7" fmla="*/ 232482 w 232482"/>
                      <a:gd name="connsiteY7" fmla="*/ 27594 h 231955"/>
                      <a:gd name="connsiteX8" fmla="*/ 202630 w 232482"/>
                      <a:gd name="connsiteY8" fmla="*/ 18772 h 231955"/>
                      <a:gd name="connsiteX9" fmla="*/ 181935 w 232482"/>
                      <a:gd name="connsiteY9" fmla="*/ 22276 h 231955"/>
                      <a:gd name="connsiteX10" fmla="*/ 181935 w 232482"/>
                      <a:gd name="connsiteY10" fmla="*/ 22839 h 23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482" h="231955">
                        <a:moveTo>
                          <a:pt x="181935" y="22901"/>
                        </a:moveTo>
                        <a:cubicBezTo>
                          <a:pt x="130822" y="38169"/>
                          <a:pt x="77452" y="106310"/>
                          <a:pt x="55063" y="187904"/>
                        </a:cubicBezTo>
                        <a:cubicBezTo>
                          <a:pt x="51050" y="203172"/>
                          <a:pt x="48165" y="217876"/>
                          <a:pt x="46471" y="231955"/>
                        </a:cubicBezTo>
                        <a:lnTo>
                          <a:pt x="0" y="202609"/>
                        </a:lnTo>
                        <a:cubicBezTo>
                          <a:pt x="1693" y="191471"/>
                          <a:pt x="4014" y="180271"/>
                          <a:pt x="6899" y="168570"/>
                        </a:cubicBezTo>
                        <a:cubicBezTo>
                          <a:pt x="30416" y="82220"/>
                          <a:pt x="88992" y="11200"/>
                          <a:pt x="142362" y="1189"/>
                        </a:cubicBezTo>
                        <a:cubicBezTo>
                          <a:pt x="146375" y="626"/>
                          <a:pt x="150954" y="0"/>
                          <a:pt x="154967" y="0"/>
                        </a:cubicBezTo>
                        <a:cubicBezTo>
                          <a:pt x="173907" y="0"/>
                          <a:pt x="217556" y="11764"/>
                          <a:pt x="232482" y="27594"/>
                        </a:cubicBezTo>
                        <a:cubicBezTo>
                          <a:pt x="223890" y="21713"/>
                          <a:pt x="214107" y="18772"/>
                          <a:pt x="202630" y="18772"/>
                        </a:cubicBezTo>
                        <a:cubicBezTo>
                          <a:pt x="191154" y="18772"/>
                          <a:pt x="188833" y="19961"/>
                          <a:pt x="181935" y="22276"/>
                        </a:cubicBezTo>
                        <a:lnTo>
                          <a:pt x="181935" y="22839"/>
                        </a:lnTo>
                        <a:close/>
                      </a:path>
                    </a:pathLst>
                  </a:custGeom>
                  <a:solidFill>
                    <a:srgbClr val="DBDDDC"/>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610" name="Graphic 18">
                  <a:extLst>
                    <a:ext uri="{FF2B5EF4-FFF2-40B4-BE49-F238E27FC236}">
                      <a16:creationId xmlns:a16="http://schemas.microsoft.com/office/drawing/2014/main" id="{AAD41186-3F9A-5395-C1E1-57963FB4099D}"/>
                    </a:ext>
                  </a:extLst>
                </p:cNvPr>
                <p:cNvGrpSpPr/>
                <p:nvPr/>
              </p:nvGrpSpPr>
              <p:grpSpPr>
                <a:xfrm>
                  <a:off x="9730968" y="1446479"/>
                  <a:ext cx="268731" cy="340705"/>
                  <a:chOff x="9730968" y="1446479"/>
                  <a:chExt cx="268731" cy="340705"/>
                </a:xfrm>
              </p:grpSpPr>
              <p:sp>
                <p:nvSpPr>
                  <p:cNvPr id="1669" name="Freeform 1668">
                    <a:extLst>
                      <a:ext uri="{FF2B5EF4-FFF2-40B4-BE49-F238E27FC236}">
                        <a16:creationId xmlns:a16="http://schemas.microsoft.com/office/drawing/2014/main" id="{12392B15-361F-E0E2-C62B-D4B2BF74723B}"/>
                      </a:ext>
                    </a:extLst>
                  </p:cNvPr>
                  <p:cNvSpPr/>
                  <p:nvPr/>
                </p:nvSpPr>
                <p:spPr>
                  <a:xfrm>
                    <a:off x="9868909" y="1468238"/>
                    <a:ext cx="130789" cy="72474"/>
                  </a:xfrm>
                  <a:custGeom>
                    <a:avLst/>
                    <a:gdLst>
                      <a:gd name="connsiteX0" fmla="*/ 35652 w 130789"/>
                      <a:gd name="connsiteY0" fmla="*/ 1330 h 72474"/>
                      <a:gd name="connsiteX1" fmla="*/ 66633 w 130789"/>
                      <a:gd name="connsiteY1" fmla="*/ 266 h 72474"/>
                      <a:gd name="connsiteX2" fmla="*/ 96422 w 130789"/>
                      <a:gd name="connsiteY2" fmla="*/ 8338 h 72474"/>
                      <a:gd name="connsiteX3" fmla="*/ 130790 w 130789"/>
                      <a:gd name="connsiteY3" fmla="*/ 72474 h 72474"/>
                      <a:gd name="connsiteX4" fmla="*/ 93 w 130789"/>
                      <a:gd name="connsiteY4" fmla="*/ 6148 h 72474"/>
                      <a:gd name="connsiteX5" fmla="*/ 35652 w 130789"/>
                      <a:gd name="connsiteY5" fmla="*/ 767 h 72474"/>
                      <a:gd name="connsiteX6" fmla="*/ 35652 w 130789"/>
                      <a:gd name="connsiteY6" fmla="*/ 1330 h 7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89" h="72474">
                        <a:moveTo>
                          <a:pt x="35652" y="1330"/>
                        </a:moveTo>
                        <a:cubicBezTo>
                          <a:pt x="42551" y="-798"/>
                          <a:pt x="59734" y="266"/>
                          <a:pt x="66633" y="266"/>
                        </a:cubicBezTo>
                        <a:cubicBezTo>
                          <a:pt x="78110" y="266"/>
                          <a:pt x="87831" y="2956"/>
                          <a:pt x="96422" y="8338"/>
                        </a:cubicBezTo>
                        <a:cubicBezTo>
                          <a:pt x="115362" y="19663"/>
                          <a:pt x="127403" y="42815"/>
                          <a:pt x="130790" y="72474"/>
                        </a:cubicBezTo>
                        <a:lnTo>
                          <a:pt x="93" y="6148"/>
                        </a:lnTo>
                        <a:cubicBezTo>
                          <a:pt x="-2227" y="-2988"/>
                          <a:pt x="39666" y="8275"/>
                          <a:pt x="35652" y="767"/>
                        </a:cubicBezTo>
                        <a:lnTo>
                          <a:pt x="35652" y="1330"/>
                        </a:lnTo>
                        <a:close/>
                      </a:path>
                    </a:pathLst>
                  </a:custGeom>
                  <a:solidFill>
                    <a:srgbClr val="484749"/>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70" name="Freeform 1669">
                    <a:extLst>
                      <a:ext uri="{FF2B5EF4-FFF2-40B4-BE49-F238E27FC236}">
                        <a16:creationId xmlns:a16="http://schemas.microsoft.com/office/drawing/2014/main" id="{A3F012D7-47EB-FF21-0115-97DBC6E69B8E}"/>
                      </a:ext>
                    </a:extLst>
                  </p:cNvPr>
                  <p:cNvSpPr/>
                  <p:nvPr/>
                </p:nvSpPr>
                <p:spPr>
                  <a:xfrm>
                    <a:off x="9738165" y="1475450"/>
                    <a:ext cx="225234" cy="311734"/>
                  </a:xfrm>
                  <a:custGeom>
                    <a:avLst/>
                    <a:gdLst>
                      <a:gd name="connsiteX0" fmla="*/ 8481 w 225234"/>
                      <a:gd name="connsiteY0" fmla="*/ 141914 h 311734"/>
                      <a:gd name="connsiteX1" fmla="*/ 133659 w 225234"/>
                      <a:gd name="connsiteY1" fmla="*/ 0 h 311734"/>
                      <a:gd name="connsiteX2" fmla="*/ 221083 w 225234"/>
                      <a:gd name="connsiteY2" fmla="*/ 37794 h 311734"/>
                      <a:gd name="connsiteX3" fmla="*/ 180507 w 225234"/>
                      <a:gd name="connsiteY3" fmla="*/ 141914 h 311734"/>
                      <a:gd name="connsiteX4" fmla="*/ 105061 w 225234"/>
                      <a:gd name="connsiteY4" fmla="*/ 311735 h 311734"/>
                      <a:gd name="connsiteX5" fmla="*/ 38772 w 225234"/>
                      <a:gd name="connsiteY5" fmla="*/ 280324 h 311734"/>
                      <a:gd name="connsiteX6" fmla="*/ 8481 w 225234"/>
                      <a:gd name="connsiteY6" fmla="*/ 141351 h 311734"/>
                      <a:gd name="connsiteX7" fmla="*/ 8481 w 225234"/>
                      <a:gd name="connsiteY7" fmla="*/ 141914 h 31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234" h="311734">
                        <a:moveTo>
                          <a:pt x="8481" y="141914"/>
                        </a:moveTo>
                        <a:cubicBezTo>
                          <a:pt x="30180" y="63386"/>
                          <a:pt x="86247" y="0"/>
                          <a:pt x="133659" y="0"/>
                        </a:cubicBezTo>
                        <a:cubicBezTo>
                          <a:pt x="150216" y="0"/>
                          <a:pt x="211989" y="24403"/>
                          <a:pt x="221083" y="37794"/>
                        </a:cubicBezTo>
                        <a:cubicBezTo>
                          <a:pt x="238831" y="62822"/>
                          <a:pt x="194806" y="90730"/>
                          <a:pt x="180507" y="141914"/>
                        </a:cubicBezTo>
                        <a:cubicBezTo>
                          <a:pt x="158808" y="220442"/>
                          <a:pt x="152473" y="311735"/>
                          <a:pt x="105061" y="311735"/>
                        </a:cubicBezTo>
                        <a:cubicBezTo>
                          <a:pt x="57649" y="311735"/>
                          <a:pt x="43915" y="282076"/>
                          <a:pt x="38772" y="280324"/>
                        </a:cubicBezTo>
                        <a:cubicBezTo>
                          <a:pt x="3338" y="266933"/>
                          <a:pt x="-10396" y="209930"/>
                          <a:pt x="8481" y="141351"/>
                        </a:cubicBezTo>
                        <a:lnTo>
                          <a:pt x="8481" y="141914"/>
                        </a:lnTo>
                        <a:close/>
                      </a:path>
                    </a:pathLst>
                  </a:custGeom>
                  <a:solidFill>
                    <a:srgbClr val="4C4D4E"/>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71" name="Freeform 1670">
                    <a:extLst>
                      <a:ext uri="{FF2B5EF4-FFF2-40B4-BE49-F238E27FC236}">
                        <a16:creationId xmlns:a16="http://schemas.microsoft.com/office/drawing/2014/main" id="{080E0AFF-D45F-007E-E3CC-5BF0DBC81706}"/>
                      </a:ext>
                    </a:extLst>
                  </p:cNvPr>
                  <p:cNvSpPr/>
                  <p:nvPr/>
                </p:nvSpPr>
                <p:spPr>
                  <a:xfrm>
                    <a:off x="9803547" y="1504483"/>
                    <a:ext cx="188920" cy="282701"/>
                  </a:xfrm>
                  <a:custGeom>
                    <a:avLst/>
                    <a:gdLst>
                      <a:gd name="connsiteX0" fmla="*/ 8448 w 188920"/>
                      <a:gd name="connsiteY0" fmla="*/ 141351 h 282701"/>
                      <a:gd name="connsiteX1" fmla="*/ 55295 w 188920"/>
                      <a:gd name="connsiteY1" fmla="*/ 282701 h 282701"/>
                      <a:gd name="connsiteX2" fmla="*/ 180473 w 188920"/>
                      <a:gd name="connsiteY2" fmla="*/ 141351 h 282701"/>
                      <a:gd name="connsiteX3" fmla="*/ 133626 w 188920"/>
                      <a:gd name="connsiteY3" fmla="*/ 0 h 282701"/>
                      <a:gd name="connsiteX4" fmla="*/ 8448 w 188920"/>
                      <a:gd name="connsiteY4" fmla="*/ 141351 h 28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20" h="282701">
                        <a:moveTo>
                          <a:pt x="8448" y="141351"/>
                        </a:moveTo>
                        <a:cubicBezTo>
                          <a:pt x="-13252" y="219566"/>
                          <a:pt x="8448" y="282701"/>
                          <a:pt x="55295" y="282701"/>
                        </a:cubicBezTo>
                        <a:cubicBezTo>
                          <a:pt x="102143" y="282701"/>
                          <a:pt x="158711" y="219566"/>
                          <a:pt x="180473" y="141351"/>
                        </a:cubicBezTo>
                        <a:cubicBezTo>
                          <a:pt x="202172" y="63135"/>
                          <a:pt x="180473" y="0"/>
                          <a:pt x="133626" y="0"/>
                        </a:cubicBezTo>
                        <a:cubicBezTo>
                          <a:pt x="86778" y="0"/>
                          <a:pt x="30209" y="63135"/>
                          <a:pt x="8448" y="141351"/>
                        </a:cubicBez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72" name="Freeform 1671">
                    <a:extLst>
                      <a:ext uri="{FF2B5EF4-FFF2-40B4-BE49-F238E27FC236}">
                        <a16:creationId xmlns:a16="http://schemas.microsoft.com/office/drawing/2014/main" id="{91F7188C-23BD-15C3-EBE7-33BAA325A0C7}"/>
                      </a:ext>
                    </a:extLst>
                  </p:cNvPr>
                  <p:cNvSpPr/>
                  <p:nvPr/>
                </p:nvSpPr>
                <p:spPr>
                  <a:xfrm>
                    <a:off x="9847130" y="1576942"/>
                    <a:ext cx="94479" cy="137784"/>
                  </a:xfrm>
                  <a:custGeom>
                    <a:avLst/>
                    <a:gdLst>
                      <a:gd name="connsiteX0" fmla="*/ 4249 w 94479"/>
                      <a:gd name="connsiteY0" fmla="*/ 68892 h 137784"/>
                      <a:gd name="connsiteX1" fmla="*/ 27767 w 94479"/>
                      <a:gd name="connsiteY1" fmla="*/ 137784 h 137784"/>
                      <a:gd name="connsiteX2" fmla="*/ 90230 w 94479"/>
                      <a:gd name="connsiteY2" fmla="*/ 68892 h 137784"/>
                      <a:gd name="connsiteX3" fmla="*/ 66713 w 94479"/>
                      <a:gd name="connsiteY3" fmla="*/ 0 h 137784"/>
                      <a:gd name="connsiteX4" fmla="*/ 4249 w 94479"/>
                      <a:gd name="connsiteY4" fmla="*/ 68892 h 137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9" h="137784">
                        <a:moveTo>
                          <a:pt x="4249" y="68892"/>
                        </a:moveTo>
                        <a:cubicBezTo>
                          <a:pt x="-6663" y="106686"/>
                          <a:pt x="4249" y="137784"/>
                          <a:pt x="27767" y="137784"/>
                        </a:cubicBezTo>
                        <a:cubicBezTo>
                          <a:pt x="51285" y="137784"/>
                          <a:pt x="79945" y="106748"/>
                          <a:pt x="90230" y="68892"/>
                        </a:cubicBezTo>
                        <a:cubicBezTo>
                          <a:pt x="101143" y="31098"/>
                          <a:pt x="90230" y="0"/>
                          <a:pt x="66713" y="0"/>
                        </a:cubicBezTo>
                        <a:cubicBezTo>
                          <a:pt x="43195" y="0"/>
                          <a:pt x="14534" y="31036"/>
                          <a:pt x="4249" y="68892"/>
                        </a:cubicBezTo>
                        <a:close/>
                      </a:path>
                    </a:pathLst>
                  </a:custGeom>
                  <a:solidFill>
                    <a:srgbClr val="A9ABAE"/>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73" name="Freeform 1672">
                    <a:extLst>
                      <a:ext uri="{FF2B5EF4-FFF2-40B4-BE49-F238E27FC236}">
                        <a16:creationId xmlns:a16="http://schemas.microsoft.com/office/drawing/2014/main" id="{F9F544CF-DE0C-B917-D1A0-7B9F7C0B6BCF}"/>
                      </a:ext>
                    </a:extLst>
                  </p:cNvPr>
                  <p:cNvSpPr/>
                  <p:nvPr/>
                </p:nvSpPr>
                <p:spPr>
                  <a:xfrm>
                    <a:off x="9854438" y="1584200"/>
                    <a:ext cx="72651" cy="108750"/>
                  </a:xfrm>
                  <a:custGeom>
                    <a:avLst/>
                    <a:gdLst>
                      <a:gd name="connsiteX0" fmla="*/ 3275 w 72651"/>
                      <a:gd name="connsiteY0" fmla="*/ 54375 h 108750"/>
                      <a:gd name="connsiteX1" fmla="*/ 21212 w 72651"/>
                      <a:gd name="connsiteY1" fmla="*/ 108750 h 108750"/>
                      <a:gd name="connsiteX2" fmla="*/ 69376 w 72651"/>
                      <a:gd name="connsiteY2" fmla="*/ 54375 h 108750"/>
                      <a:gd name="connsiteX3" fmla="*/ 51440 w 72651"/>
                      <a:gd name="connsiteY3" fmla="*/ 0 h 108750"/>
                      <a:gd name="connsiteX4" fmla="*/ 3275 w 72651"/>
                      <a:gd name="connsiteY4" fmla="*/ 54375 h 10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51" h="108750">
                        <a:moveTo>
                          <a:pt x="3275" y="54375"/>
                        </a:moveTo>
                        <a:cubicBezTo>
                          <a:pt x="-5128" y="84410"/>
                          <a:pt x="3275" y="108750"/>
                          <a:pt x="21212" y="108750"/>
                        </a:cubicBezTo>
                        <a:cubicBezTo>
                          <a:pt x="39148" y="108750"/>
                          <a:pt x="60973" y="84410"/>
                          <a:pt x="69376" y="54375"/>
                        </a:cubicBezTo>
                        <a:cubicBezTo>
                          <a:pt x="77780" y="24341"/>
                          <a:pt x="69376" y="0"/>
                          <a:pt x="51440" y="0"/>
                        </a:cubicBezTo>
                        <a:cubicBezTo>
                          <a:pt x="33504" y="0"/>
                          <a:pt x="11679" y="24341"/>
                          <a:pt x="3275" y="54375"/>
                        </a:cubicBezTo>
                        <a:close/>
                      </a:path>
                    </a:pathLst>
                  </a:custGeom>
                  <a:solidFill>
                    <a:srgbClr val="C2C4C5"/>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74" name="Freeform 1673">
                    <a:extLst>
                      <a:ext uri="{FF2B5EF4-FFF2-40B4-BE49-F238E27FC236}">
                        <a16:creationId xmlns:a16="http://schemas.microsoft.com/office/drawing/2014/main" id="{0D12AE2E-77C1-1804-7889-97778AA713A1}"/>
                      </a:ext>
                    </a:extLst>
                  </p:cNvPr>
                  <p:cNvSpPr/>
                  <p:nvPr/>
                </p:nvSpPr>
                <p:spPr>
                  <a:xfrm>
                    <a:off x="9868947" y="1605975"/>
                    <a:ext cx="43632" cy="72458"/>
                  </a:xfrm>
                  <a:custGeom>
                    <a:avLst/>
                    <a:gdLst>
                      <a:gd name="connsiteX0" fmla="*/ 1873 w 43632"/>
                      <a:gd name="connsiteY0" fmla="*/ 36229 h 72458"/>
                      <a:gd name="connsiteX1" fmla="*/ 12660 w 43632"/>
                      <a:gd name="connsiteY1" fmla="*/ 72459 h 72458"/>
                      <a:gd name="connsiteX2" fmla="*/ 41760 w 43632"/>
                      <a:gd name="connsiteY2" fmla="*/ 36229 h 72458"/>
                      <a:gd name="connsiteX3" fmla="*/ 30973 w 43632"/>
                      <a:gd name="connsiteY3" fmla="*/ 0 h 72458"/>
                      <a:gd name="connsiteX4" fmla="*/ 1873 w 43632"/>
                      <a:gd name="connsiteY4" fmla="*/ 36229 h 72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32" h="72458">
                        <a:moveTo>
                          <a:pt x="1873" y="36229"/>
                        </a:moveTo>
                        <a:cubicBezTo>
                          <a:pt x="-2956" y="56190"/>
                          <a:pt x="1873" y="72459"/>
                          <a:pt x="12660" y="72459"/>
                        </a:cubicBezTo>
                        <a:cubicBezTo>
                          <a:pt x="23447" y="72459"/>
                          <a:pt x="36868" y="56127"/>
                          <a:pt x="41760" y="36229"/>
                        </a:cubicBezTo>
                        <a:cubicBezTo>
                          <a:pt x="46589" y="16269"/>
                          <a:pt x="41760" y="0"/>
                          <a:pt x="30973" y="0"/>
                        </a:cubicBezTo>
                        <a:cubicBezTo>
                          <a:pt x="20186" y="0"/>
                          <a:pt x="6765" y="16331"/>
                          <a:pt x="1873" y="36229"/>
                        </a:cubicBezTo>
                        <a:close/>
                      </a:path>
                    </a:pathLst>
                  </a:custGeom>
                  <a:solidFill>
                    <a:srgbClr val="8D909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75" name="Freeform 1674">
                    <a:extLst>
                      <a:ext uri="{FF2B5EF4-FFF2-40B4-BE49-F238E27FC236}">
                        <a16:creationId xmlns:a16="http://schemas.microsoft.com/office/drawing/2014/main" id="{A4803D79-8CD2-66B0-DD0B-D03E80FB53A7}"/>
                      </a:ext>
                    </a:extLst>
                  </p:cNvPr>
                  <p:cNvSpPr/>
                  <p:nvPr/>
                </p:nvSpPr>
                <p:spPr>
                  <a:xfrm>
                    <a:off x="9730968" y="1446479"/>
                    <a:ext cx="232482" cy="231955"/>
                  </a:xfrm>
                  <a:custGeom>
                    <a:avLst/>
                    <a:gdLst>
                      <a:gd name="connsiteX0" fmla="*/ 181935 w 232482"/>
                      <a:gd name="connsiteY0" fmla="*/ 22901 h 231955"/>
                      <a:gd name="connsiteX1" fmla="*/ 55063 w 232482"/>
                      <a:gd name="connsiteY1" fmla="*/ 187904 h 231955"/>
                      <a:gd name="connsiteX2" fmla="*/ 46471 w 232482"/>
                      <a:gd name="connsiteY2" fmla="*/ 231955 h 231955"/>
                      <a:gd name="connsiteX3" fmla="*/ 0 w 232482"/>
                      <a:gd name="connsiteY3" fmla="*/ 202609 h 231955"/>
                      <a:gd name="connsiteX4" fmla="*/ 6899 w 232482"/>
                      <a:gd name="connsiteY4" fmla="*/ 168570 h 231955"/>
                      <a:gd name="connsiteX5" fmla="*/ 142362 w 232482"/>
                      <a:gd name="connsiteY5" fmla="*/ 1189 h 231955"/>
                      <a:gd name="connsiteX6" fmla="*/ 154967 w 232482"/>
                      <a:gd name="connsiteY6" fmla="*/ 0 h 231955"/>
                      <a:gd name="connsiteX7" fmla="*/ 232482 w 232482"/>
                      <a:gd name="connsiteY7" fmla="*/ 27594 h 231955"/>
                      <a:gd name="connsiteX8" fmla="*/ 202630 w 232482"/>
                      <a:gd name="connsiteY8" fmla="*/ 18772 h 231955"/>
                      <a:gd name="connsiteX9" fmla="*/ 181935 w 232482"/>
                      <a:gd name="connsiteY9" fmla="*/ 22276 h 231955"/>
                      <a:gd name="connsiteX10" fmla="*/ 181935 w 232482"/>
                      <a:gd name="connsiteY10" fmla="*/ 22839 h 23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482" h="231955">
                        <a:moveTo>
                          <a:pt x="181935" y="22901"/>
                        </a:moveTo>
                        <a:cubicBezTo>
                          <a:pt x="130822" y="38169"/>
                          <a:pt x="77452" y="106310"/>
                          <a:pt x="55063" y="187904"/>
                        </a:cubicBezTo>
                        <a:cubicBezTo>
                          <a:pt x="51050" y="203172"/>
                          <a:pt x="48165" y="217876"/>
                          <a:pt x="46471" y="231955"/>
                        </a:cubicBezTo>
                        <a:lnTo>
                          <a:pt x="0" y="202609"/>
                        </a:lnTo>
                        <a:cubicBezTo>
                          <a:pt x="1693" y="191471"/>
                          <a:pt x="4014" y="180271"/>
                          <a:pt x="6899" y="168570"/>
                        </a:cubicBezTo>
                        <a:cubicBezTo>
                          <a:pt x="30417" y="82220"/>
                          <a:pt x="88992" y="11200"/>
                          <a:pt x="142362" y="1189"/>
                        </a:cubicBezTo>
                        <a:cubicBezTo>
                          <a:pt x="146375" y="626"/>
                          <a:pt x="150954" y="0"/>
                          <a:pt x="154967" y="0"/>
                        </a:cubicBezTo>
                        <a:cubicBezTo>
                          <a:pt x="173907" y="0"/>
                          <a:pt x="217556" y="11764"/>
                          <a:pt x="232482" y="27594"/>
                        </a:cubicBezTo>
                        <a:cubicBezTo>
                          <a:pt x="223891" y="21713"/>
                          <a:pt x="214107" y="18772"/>
                          <a:pt x="202630" y="18772"/>
                        </a:cubicBezTo>
                        <a:cubicBezTo>
                          <a:pt x="191154" y="18772"/>
                          <a:pt x="188833" y="19961"/>
                          <a:pt x="181935" y="22276"/>
                        </a:cubicBezTo>
                        <a:lnTo>
                          <a:pt x="181935" y="22839"/>
                        </a:lnTo>
                        <a:close/>
                      </a:path>
                    </a:pathLst>
                  </a:custGeom>
                  <a:solidFill>
                    <a:srgbClr val="DBDDDC"/>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11" name="Freeform 1610">
                  <a:extLst>
                    <a:ext uri="{FF2B5EF4-FFF2-40B4-BE49-F238E27FC236}">
                      <a16:creationId xmlns:a16="http://schemas.microsoft.com/office/drawing/2014/main" id="{B62FD26D-7CE4-32F2-ABCF-ADE39A536381}"/>
                    </a:ext>
                  </a:extLst>
                </p:cNvPr>
                <p:cNvSpPr/>
                <p:nvPr/>
              </p:nvSpPr>
              <p:spPr>
                <a:xfrm>
                  <a:off x="9627301" y="777582"/>
                  <a:ext cx="1960013" cy="1134621"/>
                </a:xfrm>
                <a:custGeom>
                  <a:avLst/>
                  <a:gdLst>
                    <a:gd name="connsiteX0" fmla="*/ 1960014 w 1960013"/>
                    <a:gd name="connsiteY0" fmla="*/ 355285 h 1134621"/>
                    <a:gd name="connsiteX1" fmla="*/ 1364227 w 1960013"/>
                    <a:gd name="connsiteY1" fmla="*/ 0 h 1134621"/>
                    <a:gd name="connsiteX2" fmla="*/ 0 w 1960013"/>
                    <a:gd name="connsiteY2" fmla="*/ 790850 h 1134621"/>
                    <a:gd name="connsiteX3" fmla="*/ 615856 w 1960013"/>
                    <a:gd name="connsiteY3" fmla="*/ 1134622 h 1134621"/>
                    <a:gd name="connsiteX4" fmla="*/ 1960014 w 1960013"/>
                    <a:gd name="connsiteY4" fmla="*/ 355285 h 1134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013" h="1134621">
                      <a:moveTo>
                        <a:pt x="1960014" y="355285"/>
                      </a:moveTo>
                      <a:lnTo>
                        <a:pt x="1364227" y="0"/>
                      </a:lnTo>
                      <a:lnTo>
                        <a:pt x="0" y="790850"/>
                      </a:lnTo>
                      <a:lnTo>
                        <a:pt x="615856" y="1134622"/>
                      </a:lnTo>
                      <a:lnTo>
                        <a:pt x="1960014" y="355285"/>
                      </a:lnTo>
                      <a:close/>
                    </a:path>
                  </a:pathLst>
                </a:custGeom>
                <a:solidFill>
                  <a:srgbClr val="E0E1E0"/>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12" name="Freeform 1611">
                  <a:extLst>
                    <a:ext uri="{FF2B5EF4-FFF2-40B4-BE49-F238E27FC236}">
                      <a16:creationId xmlns:a16="http://schemas.microsoft.com/office/drawing/2014/main" id="{7703352C-7DDD-6A05-C441-BC1356E62629}"/>
                    </a:ext>
                  </a:extLst>
                </p:cNvPr>
                <p:cNvSpPr/>
                <p:nvPr/>
              </p:nvSpPr>
              <p:spPr>
                <a:xfrm>
                  <a:off x="11707225" y="654377"/>
                  <a:ext cx="261582" cy="231955"/>
                </a:xfrm>
                <a:custGeom>
                  <a:avLst/>
                  <a:gdLst>
                    <a:gd name="connsiteX0" fmla="*/ 261582 w 261582"/>
                    <a:gd name="connsiteY0" fmla="*/ 135969 h 231955"/>
                    <a:gd name="connsiteX1" fmla="*/ 0 w 261582"/>
                    <a:gd name="connsiteY1" fmla="*/ 0 h 231955"/>
                    <a:gd name="connsiteX2" fmla="*/ 28786 w 261582"/>
                    <a:gd name="connsiteY2" fmla="*/ 231955 h 231955"/>
                    <a:gd name="connsiteX3" fmla="*/ 227026 w 261582"/>
                    <a:gd name="connsiteY3" fmla="*/ 226824 h 231955"/>
                    <a:gd name="connsiteX4" fmla="*/ 261582 w 261582"/>
                    <a:gd name="connsiteY4" fmla="*/ 135969 h 231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582" h="231955">
                      <a:moveTo>
                        <a:pt x="261582" y="135969"/>
                      </a:moveTo>
                      <a:lnTo>
                        <a:pt x="0" y="0"/>
                      </a:lnTo>
                      <a:lnTo>
                        <a:pt x="28786" y="231955"/>
                      </a:lnTo>
                      <a:lnTo>
                        <a:pt x="227026" y="226824"/>
                      </a:lnTo>
                      <a:lnTo>
                        <a:pt x="261582" y="135969"/>
                      </a:lnTo>
                      <a:close/>
                    </a:path>
                  </a:pathLst>
                </a:custGeom>
                <a:solidFill>
                  <a:srgbClr val="6F7173"/>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13" name="Freeform 1612">
                  <a:extLst>
                    <a:ext uri="{FF2B5EF4-FFF2-40B4-BE49-F238E27FC236}">
                      <a16:creationId xmlns:a16="http://schemas.microsoft.com/office/drawing/2014/main" id="{2E08FA2A-C1C3-6F93-F2DF-229E59FC67C4}"/>
                    </a:ext>
                  </a:extLst>
                </p:cNvPr>
                <p:cNvSpPr/>
                <p:nvPr/>
              </p:nvSpPr>
              <p:spPr>
                <a:xfrm>
                  <a:off x="11402056" y="364355"/>
                  <a:ext cx="552263" cy="376997"/>
                </a:xfrm>
                <a:custGeom>
                  <a:avLst/>
                  <a:gdLst>
                    <a:gd name="connsiteX0" fmla="*/ 551636 w 552263"/>
                    <a:gd name="connsiteY0" fmla="*/ 291274 h 376997"/>
                    <a:gd name="connsiteX1" fmla="*/ 75132 w 552263"/>
                    <a:gd name="connsiteY1" fmla="*/ 13328 h 376997"/>
                    <a:gd name="connsiteX2" fmla="*/ 0 w 552263"/>
                    <a:gd name="connsiteY2" fmla="*/ 0 h 376997"/>
                    <a:gd name="connsiteX3" fmla="*/ 410027 w 552263"/>
                    <a:gd name="connsiteY3" fmla="*/ 376998 h 376997"/>
                    <a:gd name="connsiteX4" fmla="*/ 552263 w 552263"/>
                    <a:gd name="connsiteY4" fmla="*/ 291274 h 376997"/>
                    <a:gd name="connsiteX5" fmla="*/ 551699 w 552263"/>
                    <a:gd name="connsiteY5" fmla="*/ 291274 h 37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263" h="376997">
                      <a:moveTo>
                        <a:pt x="551636" y="291274"/>
                      </a:moveTo>
                      <a:lnTo>
                        <a:pt x="75132" y="13328"/>
                      </a:lnTo>
                      <a:cubicBezTo>
                        <a:pt x="75132" y="13328"/>
                        <a:pt x="60770" y="0"/>
                        <a:pt x="0" y="0"/>
                      </a:cubicBezTo>
                      <a:lnTo>
                        <a:pt x="410027" y="376998"/>
                      </a:lnTo>
                      <a:lnTo>
                        <a:pt x="552263" y="291274"/>
                      </a:lnTo>
                      <a:lnTo>
                        <a:pt x="551699" y="291274"/>
                      </a:lnTo>
                      <a:close/>
                    </a:path>
                  </a:pathLst>
                </a:custGeom>
                <a:solidFill>
                  <a:srgbClr val="D3D4D4"/>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14" name="Freeform 1613">
                  <a:extLst>
                    <a:ext uri="{FF2B5EF4-FFF2-40B4-BE49-F238E27FC236}">
                      <a16:creationId xmlns:a16="http://schemas.microsoft.com/office/drawing/2014/main" id="{0D50D12A-A97F-B2FA-C509-B8C2044D2AF3}"/>
                    </a:ext>
                  </a:extLst>
                </p:cNvPr>
                <p:cNvSpPr/>
                <p:nvPr/>
              </p:nvSpPr>
              <p:spPr>
                <a:xfrm>
                  <a:off x="10900717" y="378872"/>
                  <a:ext cx="566750" cy="753932"/>
                </a:xfrm>
                <a:custGeom>
                  <a:avLst/>
                  <a:gdLst>
                    <a:gd name="connsiteX0" fmla="*/ 46221 w 566750"/>
                    <a:gd name="connsiteY0" fmla="*/ 0 h 753932"/>
                    <a:gd name="connsiteX1" fmla="*/ 0 w 566750"/>
                    <a:gd name="connsiteY1" fmla="*/ 116947 h 753932"/>
                    <a:gd name="connsiteX2" fmla="*/ 0 w 566750"/>
                    <a:gd name="connsiteY2" fmla="*/ 476550 h 753932"/>
                    <a:gd name="connsiteX3" fmla="*/ 482964 w 566750"/>
                    <a:gd name="connsiteY3" fmla="*/ 753933 h 753932"/>
                    <a:gd name="connsiteX4" fmla="*/ 566750 w 566750"/>
                    <a:gd name="connsiteY4" fmla="*/ 317929 h 753932"/>
                    <a:gd name="connsiteX5" fmla="*/ 518774 w 566750"/>
                    <a:gd name="connsiteY5" fmla="*/ 183587 h 753932"/>
                    <a:gd name="connsiteX6" fmla="*/ 46221 w 566750"/>
                    <a:gd name="connsiteY6" fmla="*/ 0 h 753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750" h="753932">
                      <a:moveTo>
                        <a:pt x="46221" y="0"/>
                      </a:moveTo>
                      <a:lnTo>
                        <a:pt x="0" y="116947"/>
                      </a:lnTo>
                      <a:lnTo>
                        <a:pt x="0" y="476550"/>
                      </a:lnTo>
                      <a:lnTo>
                        <a:pt x="482964" y="753933"/>
                      </a:lnTo>
                      <a:lnTo>
                        <a:pt x="566750" y="317929"/>
                      </a:lnTo>
                      <a:lnTo>
                        <a:pt x="518774" y="183587"/>
                      </a:lnTo>
                      <a:lnTo>
                        <a:pt x="46221" y="0"/>
                      </a:lnTo>
                      <a:close/>
                    </a:path>
                  </a:pathLst>
                </a:custGeom>
                <a:solidFill>
                  <a:srgbClr val="B1B2B3"/>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15" name="Freeform 1614">
                  <a:extLst>
                    <a:ext uri="{FF2B5EF4-FFF2-40B4-BE49-F238E27FC236}">
                      <a16:creationId xmlns:a16="http://schemas.microsoft.com/office/drawing/2014/main" id="{80B9DEA4-5471-3EEE-A372-33D171AB88E5}"/>
                    </a:ext>
                  </a:extLst>
                </p:cNvPr>
                <p:cNvSpPr/>
                <p:nvPr/>
              </p:nvSpPr>
              <p:spPr>
                <a:xfrm>
                  <a:off x="10951578" y="233908"/>
                  <a:ext cx="726609" cy="427727"/>
                </a:xfrm>
                <a:custGeom>
                  <a:avLst/>
                  <a:gdLst>
                    <a:gd name="connsiteX0" fmla="*/ 564 w 726609"/>
                    <a:gd name="connsiteY0" fmla="*/ 146841 h 427727"/>
                    <a:gd name="connsiteX1" fmla="*/ 217682 w 726609"/>
                    <a:gd name="connsiteY1" fmla="*/ 6429 h 427727"/>
                    <a:gd name="connsiteX2" fmla="*/ 265909 w 726609"/>
                    <a:gd name="connsiteY2" fmla="*/ 6429 h 427727"/>
                    <a:gd name="connsiteX3" fmla="*/ 355528 w 726609"/>
                    <a:gd name="connsiteY3" fmla="*/ 58615 h 427727"/>
                    <a:gd name="connsiteX4" fmla="*/ 726609 w 726609"/>
                    <a:gd name="connsiteY4" fmla="*/ 273550 h 427727"/>
                    <a:gd name="connsiteX5" fmla="*/ 476191 w 726609"/>
                    <a:gd name="connsiteY5" fmla="*/ 427728 h 427727"/>
                    <a:gd name="connsiteX6" fmla="*/ 0 w 726609"/>
                    <a:gd name="connsiteY6" fmla="*/ 147467 h 427727"/>
                    <a:gd name="connsiteX7" fmla="*/ 564 w 726609"/>
                    <a:gd name="connsiteY7" fmla="*/ 146904 h 4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609" h="427727">
                      <a:moveTo>
                        <a:pt x="564" y="146841"/>
                      </a:moveTo>
                      <a:lnTo>
                        <a:pt x="217682" y="6429"/>
                      </a:lnTo>
                      <a:cubicBezTo>
                        <a:pt x="232608" y="-2143"/>
                        <a:pt x="250983" y="-2143"/>
                        <a:pt x="265909" y="6429"/>
                      </a:cubicBezTo>
                      <a:lnTo>
                        <a:pt x="355528" y="58615"/>
                      </a:lnTo>
                      <a:lnTo>
                        <a:pt x="726609" y="273550"/>
                      </a:lnTo>
                      <a:lnTo>
                        <a:pt x="476191" y="427728"/>
                      </a:lnTo>
                      <a:lnTo>
                        <a:pt x="0" y="147467"/>
                      </a:lnTo>
                      <a:lnTo>
                        <a:pt x="564" y="146904"/>
                      </a:lnTo>
                      <a:close/>
                    </a:path>
                  </a:pathLst>
                </a:custGeom>
                <a:solidFill>
                  <a:srgbClr val="D3D4D4"/>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16" name="Freeform 1615">
                  <a:extLst>
                    <a:ext uri="{FF2B5EF4-FFF2-40B4-BE49-F238E27FC236}">
                      <a16:creationId xmlns:a16="http://schemas.microsoft.com/office/drawing/2014/main" id="{5267C3F0-6B8E-AA1E-46D5-ED3F8D4071C8}"/>
                    </a:ext>
                  </a:extLst>
                </p:cNvPr>
                <p:cNvSpPr/>
                <p:nvPr/>
              </p:nvSpPr>
              <p:spPr>
                <a:xfrm>
                  <a:off x="11583677" y="1060346"/>
                  <a:ext cx="94510" cy="50746"/>
                </a:xfrm>
                <a:custGeom>
                  <a:avLst/>
                  <a:gdLst>
                    <a:gd name="connsiteX0" fmla="*/ 94510 w 94510"/>
                    <a:gd name="connsiteY0" fmla="*/ 0 h 50746"/>
                    <a:gd name="connsiteX1" fmla="*/ 56129 w 94510"/>
                    <a:gd name="connsiteY1" fmla="*/ 20711 h 50746"/>
                    <a:gd name="connsiteX2" fmla="*/ 0 w 94510"/>
                    <a:gd name="connsiteY2" fmla="*/ 50746 h 50746"/>
                    <a:gd name="connsiteX3" fmla="*/ 94510 w 94510"/>
                    <a:gd name="connsiteY3" fmla="*/ 0 h 50746"/>
                  </a:gdLst>
                  <a:ahLst/>
                  <a:cxnLst>
                    <a:cxn ang="0">
                      <a:pos x="connsiteX0" y="connsiteY0"/>
                    </a:cxn>
                    <a:cxn ang="0">
                      <a:pos x="connsiteX1" y="connsiteY1"/>
                    </a:cxn>
                    <a:cxn ang="0">
                      <a:pos x="connsiteX2" y="connsiteY2"/>
                    </a:cxn>
                    <a:cxn ang="0">
                      <a:pos x="connsiteX3" y="connsiteY3"/>
                    </a:cxn>
                  </a:cxnLst>
                  <a:rect l="l" t="t" r="r" b="b"/>
                  <a:pathLst>
                    <a:path w="94510" h="50746">
                      <a:moveTo>
                        <a:pt x="94510" y="0"/>
                      </a:moveTo>
                      <a:lnTo>
                        <a:pt x="56129" y="20711"/>
                      </a:lnTo>
                      <a:lnTo>
                        <a:pt x="0" y="50746"/>
                      </a:lnTo>
                      <a:lnTo>
                        <a:pt x="94510" y="0"/>
                      </a:lnTo>
                      <a:close/>
                    </a:path>
                  </a:pathLst>
                </a:custGeom>
                <a:solidFill>
                  <a:srgbClr val="B8BABB"/>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17" name="Freeform 1616">
                  <a:extLst>
                    <a:ext uri="{FF2B5EF4-FFF2-40B4-BE49-F238E27FC236}">
                      <a16:creationId xmlns:a16="http://schemas.microsoft.com/office/drawing/2014/main" id="{6BC13CDA-4A5E-1A3A-EB65-ED1A84A77047}"/>
                    </a:ext>
                  </a:extLst>
                </p:cNvPr>
                <p:cNvSpPr/>
                <p:nvPr/>
              </p:nvSpPr>
              <p:spPr>
                <a:xfrm>
                  <a:off x="11387569" y="419453"/>
                  <a:ext cx="566750" cy="807584"/>
                </a:xfrm>
                <a:custGeom>
                  <a:avLst/>
                  <a:gdLst>
                    <a:gd name="connsiteX0" fmla="*/ 566688 w 566750"/>
                    <a:gd name="connsiteY0" fmla="*/ 232734 h 807584"/>
                    <a:gd name="connsiteX1" fmla="*/ 435928 w 566750"/>
                    <a:gd name="connsiteY1" fmla="*/ 225789 h 807584"/>
                    <a:gd name="connsiteX2" fmla="*/ 192533 w 566750"/>
                    <a:gd name="connsiteY2" fmla="*/ 2844 h 807584"/>
                    <a:gd name="connsiteX3" fmla="*/ 41831 w 566750"/>
                    <a:gd name="connsiteY3" fmla="*/ 241932 h 807584"/>
                    <a:gd name="connsiteX4" fmla="*/ 1693 w 566750"/>
                    <a:gd name="connsiteY4" fmla="*/ 370080 h 807584"/>
                    <a:gd name="connsiteX5" fmla="*/ 0 w 566750"/>
                    <a:gd name="connsiteY5" fmla="*/ 807585 h 807584"/>
                    <a:gd name="connsiteX6" fmla="*/ 119346 w 566750"/>
                    <a:gd name="connsiteY6" fmla="*/ 737754 h 807584"/>
                    <a:gd name="connsiteX7" fmla="*/ 249541 w 566750"/>
                    <a:gd name="connsiteY7" fmla="*/ 661541 h 807584"/>
                    <a:gd name="connsiteX8" fmla="*/ 566186 w 566750"/>
                    <a:gd name="connsiteY8" fmla="*/ 476265 h 807584"/>
                    <a:gd name="connsiteX9" fmla="*/ 566186 w 566750"/>
                    <a:gd name="connsiteY9" fmla="*/ 232108 h 807584"/>
                    <a:gd name="connsiteX10" fmla="*/ 566750 w 566750"/>
                    <a:gd name="connsiteY10" fmla="*/ 232671 h 80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6750" h="807584">
                      <a:moveTo>
                        <a:pt x="566688" y="232734"/>
                      </a:moveTo>
                      <a:cubicBezTo>
                        <a:pt x="566688" y="217154"/>
                        <a:pt x="435928" y="225789"/>
                        <a:pt x="435928" y="225789"/>
                      </a:cubicBezTo>
                      <a:cubicBezTo>
                        <a:pt x="435928" y="225789"/>
                        <a:pt x="248412" y="-29569"/>
                        <a:pt x="192533" y="2844"/>
                      </a:cubicBezTo>
                      <a:cubicBezTo>
                        <a:pt x="136655" y="35256"/>
                        <a:pt x="41831" y="241932"/>
                        <a:pt x="41831" y="241932"/>
                      </a:cubicBezTo>
                      <a:cubicBezTo>
                        <a:pt x="41831" y="241932"/>
                        <a:pt x="1693" y="338919"/>
                        <a:pt x="1693" y="370080"/>
                      </a:cubicBezTo>
                      <a:lnTo>
                        <a:pt x="0" y="807585"/>
                      </a:lnTo>
                      <a:lnTo>
                        <a:pt x="119346" y="737754"/>
                      </a:lnTo>
                      <a:lnTo>
                        <a:pt x="249541" y="661541"/>
                      </a:lnTo>
                      <a:lnTo>
                        <a:pt x="566186" y="476265"/>
                      </a:lnTo>
                      <a:lnTo>
                        <a:pt x="566186" y="232108"/>
                      </a:lnTo>
                      <a:lnTo>
                        <a:pt x="566750" y="232671"/>
                      </a:lnTo>
                      <a:close/>
                    </a:path>
                  </a:pathLst>
                </a:custGeom>
                <a:solidFill>
                  <a:srgbClr val="B8BABB"/>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18" name="Freeform 1617">
                  <a:extLst>
                    <a:ext uri="{FF2B5EF4-FFF2-40B4-BE49-F238E27FC236}">
                      <a16:creationId xmlns:a16="http://schemas.microsoft.com/office/drawing/2014/main" id="{95DB3B54-9E46-0945-2588-32679BB7EBDB}"/>
                    </a:ext>
                  </a:extLst>
                </p:cNvPr>
                <p:cNvSpPr/>
                <p:nvPr/>
              </p:nvSpPr>
              <p:spPr>
                <a:xfrm>
                  <a:off x="11431093" y="567388"/>
                  <a:ext cx="334205" cy="362432"/>
                </a:xfrm>
                <a:custGeom>
                  <a:avLst/>
                  <a:gdLst>
                    <a:gd name="connsiteX0" fmla="*/ 0 w 334205"/>
                    <a:gd name="connsiteY0" fmla="*/ 198618 h 362432"/>
                    <a:gd name="connsiteX1" fmla="*/ 0 w 334205"/>
                    <a:gd name="connsiteY1" fmla="*/ 362433 h 362432"/>
                    <a:gd name="connsiteX2" fmla="*/ 334205 w 334205"/>
                    <a:gd name="connsiteY2" fmla="*/ 164955 h 362432"/>
                    <a:gd name="connsiteX3" fmla="*/ 326178 w 334205"/>
                    <a:gd name="connsiteY3" fmla="*/ 93622 h 362432"/>
                    <a:gd name="connsiteX4" fmla="*/ 237061 w 334205"/>
                    <a:gd name="connsiteY4" fmla="*/ 8023 h 362432"/>
                    <a:gd name="connsiteX5" fmla="*/ 167949 w 334205"/>
                    <a:gd name="connsiteY5" fmla="*/ 18848 h 362432"/>
                    <a:gd name="connsiteX6" fmla="*/ 59391 w 334205"/>
                    <a:gd name="connsiteY6" fmla="*/ 93059 h 362432"/>
                    <a:gd name="connsiteX7" fmla="*/ 564 w 334205"/>
                    <a:gd name="connsiteY7" fmla="*/ 198681 h 362432"/>
                    <a:gd name="connsiteX8" fmla="*/ 0 w 334205"/>
                    <a:gd name="connsiteY8" fmla="*/ 198681 h 36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205" h="362432">
                      <a:moveTo>
                        <a:pt x="0" y="198618"/>
                      </a:moveTo>
                      <a:lnTo>
                        <a:pt x="0" y="362433"/>
                      </a:lnTo>
                      <a:lnTo>
                        <a:pt x="334205" y="164955"/>
                      </a:lnTo>
                      <a:lnTo>
                        <a:pt x="326178" y="93622"/>
                      </a:lnTo>
                      <a:lnTo>
                        <a:pt x="237061" y="8023"/>
                      </a:lnTo>
                      <a:cubicBezTo>
                        <a:pt x="222762" y="-5680"/>
                        <a:pt x="198178" y="-1675"/>
                        <a:pt x="167949" y="18848"/>
                      </a:cubicBezTo>
                      <a:lnTo>
                        <a:pt x="59391" y="93059"/>
                      </a:lnTo>
                      <a:cubicBezTo>
                        <a:pt x="31984" y="111893"/>
                        <a:pt x="564" y="168396"/>
                        <a:pt x="564" y="198681"/>
                      </a:cubicBezTo>
                      <a:lnTo>
                        <a:pt x="0" y="198681"/>
                      </a:lnTo>
                      <a:close/>
                    </a:path>
                  </a:pathLst>
                </a:custGeom>
                <a:solidFill>
                  <a:srgbClr val="2E4966"/>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19" name="Freeform 1618">
                  <a:extLst>
                    <a:ext uri="{FF2B5EF4-FFF2-40B4-BE49-F238E27FC236}">
                      <a16:creationId xmlns:a16="http://schemas.microsoft.com/office/drawing/2014/main" id="{8D4BA62C-FC04-AE86-2D0B-A664BF5BFF66}"/>
                    </a:ext>
                  </a:extLst>
                </p:cNvPr>
                <p:cNvSpPr/>
                <p:nvPr/>
              </p:nvSpPr>
              <p:spPr>
                <a:xfrm>
                  <a:off x="11423818" y="821034"/>
                  <a:ext cx="319718" cy="239248"/>
                </a:xfrm>
                <a:custGeom>
                  <a:avLst/>
                  <a:gdLst>
                    <a:gd name="connsiteX0" fmla="*/ 237437 w 319718"/>
                    <a:gd name="connsiteY0" fmla="*/ 14177 h 239248"/>
                    <a:gd name="connsiteX1" fmla="*/ 237437 w 319718"/>
                    <a:gd name="connsiteY1" fmla="*/ 14177 h 239248"/>
                    <a:gd name="connsiteX2" fmla="*/ 0 w 319718"/>
                    <a:gd name="connsiteY2" fmla="*/ 151585 h 239248"/>
                    <a:gd name="connsiteX3" fmla="*/ 0 w 319718"/>
                    <a:gd name="connsiteY3" fmla="*/ 229362 h 239248"/>
                    <a:gd name="connsiteX4" fmla="*/ 98148 w 319718"/>
                    <a:gd name="connsiteY4" fmla="*/ 163849 h 239248"/>
                    <a:gd name="connsiteX5" fmla="*/ 188645 w 319718"/>
                    <a:gd name="connsiteY5" fmla="*/ 239249 h 239248"/>
                    <a:gd name="connsiteX6" fmla="*/ 319718 w 319718"/>
                    <a:gd name="connsiteY6" fmla="*/ 163224 h 239248"/>
                    <a:gd name="connsiteX7" fmla="*/ 319718 w 319718"/>
                    <a:gd name="connsiteY7" fmla="*/ 61481 h 239248"/>
                    <a:gd name="connsiteX8" fmla="*/ 236873 w 319718"/>
                    <a:gd name="connsiteY8" fmla="*/ 14114 h 239248"/>
                    <a:gd name="connsiteX9" fmla="*/ 237437 w 319718"/>
                    <a:gd name="connsiteY9" fmla="*/ 14114 h 23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718" h="239248">
                      <a:moveTo>
                        <a:pt x="237437" y="14177"/>
                      </a:moveTo>
                      <a:lnTo>
                        <a:pt x="237437" y="14177"/>
                      </a:lnTo>
                      <a:lnTo>
                        <a:pt x="0" y="151585"/>
                      </a:lnTo>
                      <a:lnTo>
                        <a:pt x="0" y="229362"/>
                      </a:lnTo>
                      <a:cubicBezTo>
                        <a:pt x="0" y="229362"/>
                        <a:pt x="43461" y="186688"/>
                        <a:pt x="98148" y="163849"/>
                      </a:cubicBezTo>
                      <a:cubicBezTo>
                        <a:pt x="152772" y="141073"/>
                        <a:pt x="188645" y="239249"/>
                        <a:pt x="188645" y="239249"/>
                      </a:cubicBezTo>
                      <a:lnTo>
                        <a:pt x="319718" y="163224"/>
                      </a:lnTo>
                      <a:lnTo>
                        <a:pt x="319718" y="61481"/>
                      </a:lnTo>
                      <a:cubicBezTo>
                        <a:pt x="319718" y="2413"/>
                        <a:pt x="287985" y="-15670"/>
                        <a:pt x="236873" y="14114"/>
                      </a:cubicBezTo>
                      <a:lnTo>
                        <a:pt x="237437" y="14114"/>
                      </a:lnTo>
                      <a:close/>
                    </a:path>
                  </a:pathLst>
                </a:custGeom>
                <a:solidFill>
                  <a:srgbClr val="DBDDDC"/>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20" name="Freeform 1619">
                  <a:extLst>
                    <a:ext uri="{FF2B5EF4-FFF2-40B4-BE49-F238E27FC236}">
                      <a16:creationId xmlns:a16="http://schemas.microsoft.com/office/drawing/2014/main" id="{E2083662-E1CA-E3FF-E727-A100637B0CAC}"/>
                    </a:ext>
                  </a:extLst>
                </p:cNvPr>
                <p:cNvSpPr/>
                <p:nvPr/>
              </p:nvSpPr>
              <p:spPr>
                <a:xfrm>
                  <a:off x="11838043" y="792099"/>
                  <a:ext cx="123550" cy="188457"/>
                </a:xfrm>
                <a:custGeom>
                  <a:avLst/>
                  <a:gdLst>
                    <a:gd name="connsiteX0" fmla="*/ 26030 w 123550"/>
                    <a:gd name="connsiteY0" fmla="*/ 187466 h 188457"/>
                    <a:gd name="connsiteX1" fmla="*/ 129 w 123550"/>
                    <a:gd name="connsiteY1" fmla="*/ 164565 h 188457"/>
                    <a:gd name="connsiteX2" fmla="*/ 123551 w 123550"/>
                    <a:gd name="connsiteY2" fmla="*/ 0 h 188457"/>
                    <a:gd name="connsiteX3" fmla="*/ 122422 w 123550"/>
                    <a:gd name="connsiteY3" fmla="*/ 52310 h 188457"/>
                    <a:gd name="connsiteX4" fmla="*/ 26657 w 123550"/>
                    <a:gd name="connsiteY4" fmla="*/ 187529 h 188457"/>
                    <a:gd name="connsiteX5" fmla="*/ 26093 w 123550"/>
                    <a:gd name="connsiteY5" fmla="*/ 187529 h 18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550" h="188457">
                      <a:moveTo>
                        <a:pt x="26030" y="187466"/>
                      </a:moveTo>
                      <a:cubicBezTo>
                        <a:pt x="26030" y="187466"/>
                        <a:pt x="-2129" y="195726"/>
                        <a:pt x="129" y="164565"/>
                      </a:cubicBezTo>
                      <a:cubicBezTo>
                        <a:pt x="2387" y="133404"/>
                        <a:pt x="-7209" y="43488"/>
                        <a:pt x="123551" y="0"/>
                      </a:cubicBezTo>
                      <a:lnTo>
                        <a:pt x="122422" y="52310"/>
                      </a:lnTo>
                      <a:lnTo>
                        <a:pt x="26657" y="187529"/>
                      </a:lnTo>
                      <a:lnTo>
                        <a:pt x="26093" y="187529"/>
                      </a:lnTo>
                      <a:close/>
                    </a:path>
                  </a:pathLst>
                </a:custGeom>
                <a:solidFill>
                  <a:srgbClr val="6F7173"/>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21" name="Freeform 1620">
                  <a:extLst>
                    <a:ext uri="{FF2B5EF4-FFF2-40B4-BE49-F238E27FC236}">
                      <a16:creationId xmlns:a16="http://schemas.microsoft.com/office/drawing/2014/main" id="{943649E1-2E25-45F6-C73E-5D15109E0451}"/>
                    </a:ext>
                  </a:extLst>
                </p:cNvPr>
                <p:cNvSpPr/>
                <p:nvPr/>
              </p:nvSpPr>
              <p:spPr>
                <a:xfrm>
                  <a:off x="10929708" y="465832"/>
                  <a:ext cx="443244" cy="449499"/>
                </a:xfrm>
                <a:custGeom>
                  <a:avLst/>
                  <a:gdLst>
                    <a:gd name="connsiteX0" fmla="*/ 1237 w 443244"/>
                    <a:gd name="connsiteY0" fmla="*/ 65278 h 449499"/>
                    <a:gd name="connsiteX1" fmla="*/ 1237 w 443244"/>
                    <a:gd name="connsiteY1" fmla="*/ 65278 h 449499"/>
                    <a:gd name="connsiteX2" fmla="*/ 23689 w 443244"/>
                    <a:gd name="connsiteY2" fmla="*/ 5585 h 449499"/>
                    <a:gd name="connsiteX3" fmla="*/ 54795 w 443244"/>
                    <a:gd name="connsiteY3" fmla="*/ 5585 h 449499"/>
                    <a:gd name="connsiteX4" fmla="*/ 418163 w 443244"/>
                    <a:gd name="connsiteY4" fmla="*/ 213887 h 449499"/>
                    <a:gd name="connsiteX5" fmla="*/ 442935 w 443244"/>
                    <a:gd name="connsiteY5" fmla="*/ 254622 h 449499"/>
                    <a:gd name="connsiteX6" fmla="*/ 433716 w 443244"/>
                    <a:gd name="connsiteY6" fmla="*/ 314316 h 449499"/>
                    <a:gd name="connsiteX7" fmla="*/ 434845 w 443244"/>
                    <a:gd name="connsiteY7" fmla="*/ 432515 h 449499"/>
                    <a:gd name="connsiteX8" fmla="*/ 391634 w 443244"/>
                    <a:gd name="connsiteY8" fmla="*/ 444591 h 449499"/>
                    <a:gd name="connsiteX9" fmla="*/ 19048 w 443244"/>
                    <a:gd name="connsiteY9" fmla="*/ 231157 h 449499"/>
                    <a:gd name="connsiteX10" fmla="*/ 46 w 443244"/>
                    <a:gd name="connsiteY10" fmla="*/ 194428 h 449499"/>
                    <a:gd name="connsiteX11" fmla="*/ 1802 w 443244"/>
                    <a:gd name="connsiteY11" fmla="*/ 65904 h 449499"/>
                    <a:gd name="connsiteX12" fmla="*/ 1237 w 443244"/>
                    <a:gd name="connsiteY12" fmla="*/ 65341 h 44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3244" h="449499">
                      <a:moveTo>
                        <a:pt x="1237" y="65278"/>
                      </a:moveTo>
                      <a:lnTo>
                        <a:pt x="1237" y="65278"/>
                      </a:lnTo>
                      <a:cubicBezTo>
                        <a:pt x="108" y="40062"/>
                        <a:pt x="8700" y="23981"/>
                        <a:pt x="23689" y="5585"/>
                      </a:cubicBezTo>
                      <a:cubicBezTo>
                        <a:pt x="30023" y="-1862"/>
                        <a:pt x="42127" y="-1862"/>
                        <a:pt x="54795" y="5585"/>
                      </a:cubicBezTo>
                      <a:lnTo>
                        <a:pt x="418163" y="213887"/>
                      </a:lnTo>
                      <a:cubicBezTo>
                        <a:pt x="434280" y="223086"/>
                        <a:pt x="445255" y="240856"/>
                        <a:pt x="442935" y="254622"/>
                      </a:cubicBezTo>
                      <a:lnTo>
                        <a:pt x="433716" y="314316"/>
                      </a:lnTo>
                      <a:lnTo>
                        <a:pt x="434845" y="432515"/>
                      </a:lnTo>
                      <a:cubicBezTo>
                        <a:pt x="433716" y="448033"/>
                        <a:pt x="409508" y="454916"/>
                        <a:pt x="391634" y="444591"/>
                      </a:cubicBezTo>
                      <a:lnTo>
                        <a:pt x="19048" y="231157"/>
                      </a:lnTo>
                      <a:cubicBezTo>
                        <a:pt x="4059" y="222522"/>
                        <a:pt x="-519" y="207630"/>
                        <a:pt x="46" y="194428"/>
                      </a:cubicBezTo>
                      <a:lnTo>
                        <a:pt x="1802" y="65904"/>
                      </a:lnTo>
                      <a:lnTo>
                        <a:pt x="1237" y="65341"/>
                      </a:lnTo>
                      <a:close/>
                    </a:path>
                  </a:pathLst>
                </a:custGeom>
                <a:solidFill>
                  <a:srgbClr val="2E4966"/>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22" name="Freeform 1621">
                  <a:extLst>
                    <a:ext uri="{FF2B5EF4-FFF2-40B4-BE49-F238E27FC236}">
                      <a16:creationId xmlns:a16="http://schemas.microsoft.com/office/drawing/2014/main" id="{A85B98FE-7EBE-9F29-5CBB-B89203A88837}"/>
                    </a:ext>
                  </a:extLst>
                </p:cNvPr>
                <p:cNvSpPr/>
                <p:nvPr/>
              </p:nvSpPr>
              <p:spPr>
                <a:xfrm>
                  <a:off x="11859852" y="792057"/>
                  <a:ext cx="116229" cy="181266"/>
                </a:xfrm>
                <a:custGeom>
                  <a:avLst/>
                  <a:gdLst>
                    <a:gd name="connsiteX0" fmla="*/ 53389 w 116229"/>
                    <a:gd name="connsiteY0" fmla="*/ 31829 h 181266"/>
                    <a:gd name="connsiteX1" fmla="*/ 103561 w 116229"/>
                    <a:gd name="connsiteY1" fmla="*/ 1231 h 181266"/>
                    <a:gd name="connsiteX2" fmla="*/ 116229 w 116229"/>
                    <a:gd name="connsiteY2" fmla="*/ 8614 h 181266"/>
                    <a:gd name="connsiteX3" fmla="*/ 116229 w 116229"/>
                    <a:gd name="connsiteY3" fmla="*/ 116239 h 181266"/>
                    <a:gd name="connsiteX4" fmla="*/ 6730 w 116229"/>
                    <a:gd name="connsiteY4" fmla="*/ 180813 h 181266"/>
                    <a:gd name="connsiteX5" fmla="*/ 3280 w 116229"/>
                    <a:gd name="connsiteY5" fmla="*/ 179124 h 181266"/>
                    <a:gd name="connsiteX6" fmla="*/ 52825 w 116229"/>
                    <a:gd name="connsiteY6" fmla="*/ 31891 h 181266"/>
                    <a:gd name="connsiteX7" fmla="*/ 53389 w 116229"/>
                    <a:gd name="connsiteY7" fmla="*/ 31891 h 18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29" h="181266">
                      <a:moveTo>
                        <a:pt x="53389" y="31829"/>
                      </a:moveTo>
                      <a:lnTo>
                        <a:pt x="103561" y="1231"/>
                      </a:lnTo>
                      <a:cubicBezTo>
                        <a:pt x="109331" y="-2148"/>
                        <a:pt x="116229" y="1794"/>
                        <a:pt x="116229" y="8614"/>
                      </a:cubicBezTo>
                      <a:lnTo>
                        <a:pt x="116229" y="116239"/>
                      </a:lnTo>
                      <a:lnTo>
                        <a:pt x="6730" y="180813"/>
                      </a:lnTo>
                      <a:cubicBezTo>
                        <a:pt x="4974" y="181939"/>
                        <a:pt x="3280" y="180813"/>
                        <a:pt x="3280" y="179124"/>
                      </a:cubicBezTo>
                      <a:cubicBezTo>
                        <a:pt x="-169" y="160415"/>
                        <a:pt x="-12837" y="71500"/>
                        <a:pt x="52825" y="31891"/>
                      </a:cubicBezTo>
                      <a:lnTo>
                        <a:pt x="53389" y="31891"/>
                      </a:lnTo>
                      <a:close/>
                    </a:path>
                  </a:pathLst>
                </a:custGeom>
                <a:solidFill>
                  <a:srgbClr val="6B6C6D"/>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23" name="Freeform 1622">
                  <a:extLst>
                    <a:ext uri="{FF2B5EF4-FFF2-40B4-BE49-F238E27FC236}">
                      <a16:creationId xmlns:a16="http://schemas.microsoft.com/office/drawing/2014/main" id="{C783D0B1-2B92-A788-531B-90E8454492AB}"/>
                    </a:ext>
                  </a:extLst>
                </p:cNvPr>
                <p:cNvSpPr/>
                <p:nvPr/>
              </p:nvSpPr>
              <p:spPr>
                <a:xfrm>
                  <a:off x="10813544" y="734094"/>
                  <a:ext cx="595787" cy="485685"/>
                </a:xfrm>
                <a:custGeom>
                  <a:avLst/>
                  <a:gdLst>
                    <a:gd name="connsiteX0" fmla="*/ 595787 w 595787"/>
                    <a:gd name="connsiteY0" fmla="*/ 350655 h 485685"/>
                    <a:gd name="connsiteX1" fmla="*/ 0 w 595787"/>
                    <a:gd name="connsiteY1" fmla="*/ 0 h 485685"/>
                    <a:gd name="connsiteX2" fmla="*/ 0 w 595787"/>
                    <a:gd name="connsiteY2" fmla="*/ 135031 h 485685"/>
                    <a:gd name="connsiteX3" fmla="*/ 595787 w 595787"/>
                    <a:gd name="connsiteY3" fmla="*/ 485686 h 485685"/>
                    <a:gd name="connsiteX4" fmla="*/ 595787 w 595787"/>
                    <a:gd name="connsiteY4" fmla="*/ 350655 h 485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787" h="485685">
                      <a:moveTo>
                        <a:pt x="595787" y="350655"/>
                      </a:moveTo>
                      <a:lnTo>
                        <a:pt x="0" y="0"/>
                      </a:lnTo>
                      <a:lnTo>
                        <a:pt x="0" y="135031"/>
                      </a:lnTo>
                      <a:lnTo>
                        <a:pt x="595787" y="485686"/>
                      </a:lnTo>
                      <a:lnTo>
                        <a:pt x="595787" y="350655"/>
                      </a:lnTo>
                      <a:close/>
                    </a:path>
                  </a:pathLst>
                </a:custGeom>
                <a:solidFill>
                  <a:srgbClr val="DBDDDC"/>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24" name="Freeform 1623">
                  <a:extLst>
                    <a:ext uri="{FF2B5EF4-FFF2-40B4-BE49-F238E27FC236}">
                      <a16:creationId xmlns:a16="http://schemas.microsoft.com/office/drawing/2014/main" id="{D07D774A-F5E1-1FC6-F909-190A481DCC30}"/>
                    </a:ext>
                  </a:extLst>
                </p:cNvPr>
                <p:cNvSpPr/>
                <p:nvPr/>
              </p:nvSpPr>
              <p:spPr>
                <a:xfrm>
                  <a:off x="10235881" y="1074800"/>
                  <a:ext cx="1180724" cy="810184"/>
                </a:xfrm>
                <a:custGeom>
                  <a:avLst/>
                  <a:gdLst>
                    <a:gd name="connsiteX0" fmla="*/ 0 w 1180724"/>
                    <a:gd name="connsiteY0" fmla="*/ 675967 h 810184"/>
                    <a:gd name="connsiteX1" fmla="*/ 448847 w 1180724"/>
                    <a:gd name="connsiteY1" fmla="*/ 423489 h 810184"/>
                    <a:gd name="connsiteX2" fmla="*/ 1180725 w 1180724"/>
                    <a:gd name="connsiteY2" fmla="*/ 0 h 810184"/>
                    <a:gd name="connsiteX3" fmla="*/ 1180725 w 1180724"/>
                    <a:gd name="connsiteY3" fmla="*/ 134280 h 810184"/>
                    <a:gd name="connsiteX4" fmla="*/ 814786 w 1180724"/>
                    <a:gd name="connsiteY4" fmla="*/ 346275 h 810184"/>
                    <a:gd name="connsiteX5" fmla="*/ 0 w 1180724"/>
                    <a:gd name="connsiteY5" fmla="*/ 810185 h 810184"/>
                    <a:gd name="connsiteX6" fmla="*/ 0 w 1180724"/>
                    <a:gd name="connsiteY6" fmla="*/ 675967 h 81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724" h="810184">
                      <a:moveTo>
                        <a:pt x="0" y="675967"/>
                      </a:moveTo>
                      <a:lnTo>
                        <a:pt x="448847" y="423489"/>
                      </a:lnTo>
                      <a:lnTo>
                        <a:pt x="1180725" y="0"/>
                      </a:lnTo>
                      <a:lnTo>
                        <a:pt x="1180725" y="134280"/>
                      </a:lnTo>
                      <a:lnTo>
                        <a:pt x="814786" y="346275"/>
                      </a:lnTo>
                      <a:lnTo>
                        <a:pt x="0" y="810185"/>
                      </a:lnTo>
                      <a:lnTo>
                        <a:pt x="0" y="675967"/>
                      </a:lnTo>
                      <a:close/>
                    </a:path>
                  </a:pathLst>
                </a:custGeom>
                <a:solidFill>
                  <a:srgbClr val="A5A7A8"/>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25" name="Freeform 1624">
                  <a:extLst>
                    <a:ext uri="{FF2B5EF4-FFF2-40B4-BE49-F238E27FC236}">
                      <a16:creationId xmlns:a16="http://schemas.microsoft.com/office/drawing/2014/main" id="{01E3CCB3-C094-3ADA-E055-4F10CB4C21FF}"/>
                    </a:ext>
                  </a:extLst>
                </p:cNvPr>
                <p:cNvSpPr/>
                <p:nvPr/>
              </p:nvSpPr>
              <p:spPr>
                <a:xfrm>
                  <a:off x="9999762" y="734094"/>
                  <a:ext cx="813782" cy="601694"/>
                </a:xfrm>
                <a:custGeom>
                  <a:avLst/>
                  <a:gdLst>
                    <a:gd name="connsiteX0" fmla="*/ 89556 w 813782"/>
                    <a:gd name="connsiteY0" fmla="*/ 416481 h 601694"/>
                    <a:gd name="connsiteX1" fmla="*/ 813782 w 813782"/>
                    <a:gd name="connsiteY1" fmla="*/ 0 h 601694"/>
                    <a:gd name="connsiteX2" fmla="*/ 813782 w 813782"/>
                    <a:gd name="connsiteY2" fmla="*/ 134030 h 601694"/>
                    <a:gd name="connsiteX3" fmla="*/ 457125 w 813782"/>
                    <a:gd name="connsiteY3" fmla="*/ 339392 h 601694"/>
                    <a:gd name="connsiteX4" fmla="*/ 0 w 813782"/>
                    <a:gd name="connsiteY4" fmla="*/ 601694 h 601694"/>
                    <a:gd name="connsiteX5" fmla="*/ 0 w 813782"/>
                    <a:gd name="connsiteY5" fmla="*/ 467665 h 601694"/>
                    <a:gd name="connsiteX6" fmla="*/ 89556 w 813782"/>
                    <a:gd name="connsiteY6" fmla="*/ 416481 h 60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782" h="601694">
                      <a:moveTo>
                        <a:pt x="89556" y="416481"/>
                      </a:moveTo>
                      <a:lnTo>
                        <a:pt x="813782" y="0"/>
                      </a:lnTo>
                      <a:lnTo>
                        <a:pt x="813782" y="134030"/>
                      </a:lnTo>
                      <a:lnTo>
                        <a:pt x="457125" y="339392"/>
                      </a:lnTo>
                      <a:lnTo>
                        <a:pt x="0" y="601694"/>
                      </a:lnTo>
                      <a:lnTo>
                        <a:pt x="0" y="467665"/>
                      </a:lnTo>
                      <a:lnTo>
                        <a:pt x="89556" y="416481"/>
                      </a:lnTo>
                      <a:close/>
                    </a:path>
                  </a:pathLst>
                </a:custGeom>
                <a:solidFill>
                  <a:srgbClr val="A5A7A8"/>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26" name="Freeform 1625">
                  <a:extLst>
                    <a:ext uri="{FF2B5EF4-FFF2-40B4-BE49-F238E27FC236}">
                      <a16:creationId xmlns:a16="http://schemas.microsoft.com/office/drawing/2014/main" id="{F0ADFC24-702D-89B4-FF41-BE804EFE2316}"/>
                    </a:ext>
                  </a:extLst>
                </p:cNvPr>
                <p:cNvSpPr/>
                <p:nvPr/>
              </p:nvSpPr>
              <p:spPr>
                <a:xfrm>
                  <a:off x="9999762" y="726836"/>
                  <a:ext cx="820994" cy="471231"/>
                </a:xfrm>
                <a:custGeom>
                  <a:avLst/>
                  <a:gdLst>
                    <a:gd name="connsiteX0" fmla="*/ 820995 w 820994"/>
                    <a:gd name="connsiteY0" fmla="*/ 0 h 471231"/>
                    <a:gd name="connsiteX1" fmla="*/ 808828 w 820994"/>
                    <a:gd name="connsiteY1" fmla="*/ 45490 h 471231"/>
                    <a:gd name="connsiteX2" fmla="*/ 73000 w 820994"/>
                    <a:gd name="connsiteY2" fmla="*/ 467227 h 471231"/>
                    <a:gd name="connsiteX3" fmla="*/ 0 w 820994"/>
                    <a:gd name="connsiteY3" fmla="*/ 471231 h 471231"/>
                    <a:gd name="connsiteX4" fmla="*/ 820995 w 820994"/>
                    <a:gd name="connsiteY4" fmla="*/ 0 h 47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994" h="471231">
                      <a:moveTo>
                        <a:pt x="820995" y="0"/>
                      </a:moveTo>
                      <a:lnTo>
                        <a:pt x="808828" y="45490"/>
                      </a:lnTo>
                      <a:lnTo>
                        <a:pt x="73000" y="467227"/>
                      </a:lnTo>
                      <a:lnTo>
                        <a:pt x="0" y="471231"/>
                      </a:lnTo>
                      <a:lnTo>
                        <a:pt x="820995" y="0"/>
                      </a:lnTo>
                      <a:close/>
                    </a:path>
                  </a:pathLst>
                </a:custGeom>
                <a:solidFill>
                  <a:srgbClr val="F2F1F1"/>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27" name="Freeform 1626">
                  <a:extLst>
                    <a:ext uri="{FF2B5EF4-FFF2-40B4-BE49-F238E27FC236}">
                      <a16:creationId xmlns:a16="http://schemas.microsoft.com/office/drawing/2014/main" id="{8F55CDD3-6366-7B1E-9E32-258F4C4C69A5}"/>
                    </a:ext>
                  </a:extLst>
                </p:cNvPr>
                <p:cNvSpPr/>
                <p:nvPr/>
              </p:nvSpPr>
              <p:spPr>
                <a:xfrm>
                  <a:off x="9640094" y="846474"/>
                  <a:ext cx="595787" cy="1044205"/>
                </a:xfrm>
                <a:custGeom>
                  <a:avLst/>
                  <a:gdLst>
                    <a:gd name="connsiteX0" fmla="*/ 595787 w 595787"/>
                    <a:gd name="connsiteY0" fmla="*/ 1044205 h 1044205"/>
                    <a:gd name="connsiteX1" fmla="*/ 0 w 595787"/>
                    <a:gd name="connsiteY1" fmla="*/ 712823 h 1044205"/>
                    <a:gd name="connsiteX2" fmla="*/ 0 w 595787"/>
                    <a:gd name="connsiteY2" fmla="*/ 0 h 1044205"/>
                    <a:gd name="connsiteX3" fmla="*/ 595787 w 595787"/>
                    <a:gd name="connsiteY3" fmla="*/ 345023 h 1044205"/>
                    <a:gd name="connsiteX4" fmla="*/ 595787 w 595787"/>
                    <a:gd name="connsiteY4" fmla="*/ 1044205 h 1044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787" h="1044205">
                      <a:moveTo>
                        <a:pt x="595787" y="1044205"/>
                      </a:moveTo>
                      <a:lnTo>
                        <a:pt x="0" y="712823"/>
                      </a:lnTo>
                      <a:lnTo>
                        <a:pt x="0" y="0"/>
                      </a:lnTo>
                      <a:lnTo>
                        <a:pt x="595787" y="345023"/>
                      </a:lnTo>
                      <a:lnTo>
                        <a:pt x="595787" y="1044205"/>
                      </a:lnTo>
                      <a:close/>
                    </a:path>
                  </a:pathLst>
                </a:custGeom>
                <a:solidFill>
                  <a:srgbClr val="D1DCE7"/>
                </a:solidFill>
                <a:ln w="6350" cap="flat">
                  <a:solidFill>
                    <a:srgbClr val="FAF9F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28" name="Freeform 1627">
                  <a:extLst>
                    <a:ext uri="{FF2B5EF4-FFF2-40B4-BE49-F238E27FC236}">
                      <a16:creationId xmlns:a16="http://schemas.microsoft.com/office/drawing/2014/main" id="{7D3EDC95-0B59-D937-2533-3962E4142C6C}"/>
                    </a:ext>
                  </a:extLst>
                </p:cNvPr>
                <p:cNvSpPr/>
                <p:nvPr/>
              </p:nvSpPr>
              <p:spPr>
                <a:xfrm>
                  <a:off x="11532824" y="1190809"/>
                  <a:ext cx="43570" cy="72458"/>
                </a:xfrm>
                <a:custGeom>
                  <a:avLst/>
                  <a:gdLst>
                    <a:gd name="connsiteX0" fmla="*/ 1873 w 43570"/>
                    <a:gd name="connsiteY0" fmla="*/ 36229 h 72458"/>
                    <a:gd name="connsiteX1" fmla="*/ 12660 w 43570"/>
                    <a:gd name="connsiteY1" fmla="*/ 72459 h 72458"/>
                    <a:gd name="connsiteX2" fmla="*/ 41697 w 43570"/>
                    <a:gd name="connsiteY2" fmla="*/ 36229 h 72458"/>
                    <a:gd name="connsiteX3" fmla="*/ 30910 w 43570"/>
                    <a:gd name="connsiteY3" fmla="*/ 0 h 72458"/>
                    <a:gd name="connsiteX4" fmla="*/ 1811 w 43570"/>
                    <a:gd name="connsiteY4" fmla="*/ 36229 h 72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0" h="72458">
                      <a:moveTo>
                        <a:pt x="1873" y="36229"/>
                      </a:moveTo>
                      <a:cubicBezTo>
                        <a:pt x="-2956" y="56190"/>
                        <a:pt x="1873" y="72459"/>
                        <a:pt x="12660" y="72459"/>
                      </a:cubicBezTo>
                      <a:cubicBezTo>
                        <a:pt x="23447" y="72459"/>
                        <a:pt x="36868" y="56127"/>
                        <a:pt x="41697" y="36229"/>
                      </a:cubicBezTo>
                      <a:cubicBezTo>
                        <a:pt x="46526" y="16269"/>
                        <a:pt x="41697" y="0"/>
                        <a:pt x="30910" y="0"/>
                      </a:cubicBezTo>
                      <a:cubicBezTo>
                        <a:pt x="20123" y="0"/>
                        <a:pt x="6702" y="16331"/>
                        <a:pt x="1811" y="36229"/>
                      </a:cubicBezTo>
                      <a:close/>
                    </a:path>
                  </a:pathLst>
                </a:custGeom>
                <a:solidFill>
                  <a:srgbClr val="8D909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29" name="Freeform 1628">
                  <a:extLst>
                    <a:ext uri="{FF2B5EF4-FFF2-40B4-BE49-F238E27FC236}">
                      <a16:creationId xmlns:a16="http://schemas.microsoft.com/office/drawing/2014/main" id="{674EB2D8-43A1-CDB4-BCEF-AB409CE37048}"/>
                    </a:ext>
                  </a:extLst>
                </p:cNvPr>
                <p:cNvSpPr/>
                <p:nvPr/>
              </p:nvSpPr>
              <p:spPr>
                <a:xfrm>
                  <a:off x="10235881" y="422297"/>
                  <a:ext cx="1347795" cy="1468382"/>
                </a:xfrm>
                <a:custGeom>
                  <a:avLst/>
                  <a:gdLst>
                    <a:gd name="connsiteX0" fmla="*/ 0 w 1347795"/>
                    <a:gd name="connsiteY0" fmla="*/ 779337 h 1468382"/>
                    <a:gd name="connsiteX1" fmla="*/ 0 w 1347795"/>
                    <a:gd name="connsiteY1" fmla="*/ 1468382 h 1468382"/>
                    <a:gd name="connsiteX2" fmla="*/ 1347796 w 1347795"/>
                    <a:gd name="connsiteY2" fmla="*/ 688795 h 1468382"/>
                    <a:gd name="connsiteX3" fmla="*/ 1344221 w 1347795"/>
                    <a:gd name="connsiteY3" fmla="*/ 0 h 1468382"/>
                    <a:gd name="connsiteX4" fmla="*/ 0 w 1347795"/>
                    <a:gd name="connsiteY4" fmla="*/ 779337 h 146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795" h="1468382">
                      <a:moveTo>
                        <a:pt x="0" y="779337"/>
                      </a:moveTo>
                      <a:lnTo>
                        <a:pt x="0" y="1468382"/>
                      </a:lnTo>
                      <a:lnTo>
                        <a:pt x="1347796" y="688795"/>
                      </a:lnTo>
                      <a:lnTo>
                        <a:pt x="1344221" y="0"/>
                      </a:lnTo>
                      <a:lnTo>
                        <a:pt x="0" y="779337"/>
                      </a:lnTo>
                      <a:close/>
                    </a:path>
                  </a:pathLst>
                </a:custGeom>
                <a:solidFill>
                  <a:srgbClr val="627286"/>
                </a:solidFill>
                <a:ln w="6350" cap="flat">
                  <a:solidFill>
                    <a:srgbClr val="FAF9F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630" name="Graphic 18">
                  <a:extLst>
                    <a:ext uri="{FF2B5EF4-FFF2-40B4-BE49-F238E27FC236}">
                      <a16:creationId xmlns:a16="http://schemas.microsoft.com/office/drawing/2014/main" id="{671849F1-84A3-35C6-2FFD-E9312DD137FA}"/>
                    </a:ext>
                  </a:extLst>
                </p:cNvPr>
                <p:cNvGrpSpPr/>
                <p:nvPr/>
              </p:nvGrpSpPr>
              <p:grpSpPr>
                <a:xfrm>
                  <a:off x="11736889" y="552847"/>
                  <a:ext cx="116209" cy="253758"/>
                  <a:chOff x="11736889" y="552847"/>
                  <a:chExt cx="116209" cy="253758"/>
                </a:xfrm>
              </p:grpSpPr>
              <p:sp>
                <p:nvSpPr>
                  <p:cNvPr id="1650" name="Freeform 1649">
                    <a:extLst>
                      <a:ext uri="{FF2B5EF4-FFF2-40B4-BE49-F238E27FC236}">
                        <a16:creationId xmlns:a16="http://schemas.microsoft.com/office/drawing/2014/main" id="{ACB5B9ED-44A8-BDF8-6883-3304AFE2E639}"/>
                      </a:ext>
                    </a:extLst>
                  </p:cNvPr>
                  <p:cNvSpPr/>
                  <p:nvPr/>
                </p:nvSpPr>
                <p:spPr>
                  <a:xfrm>
                    <a:off x="11736889" y="581856"/>
                    <a:ext cx="65348" cy="58004"/>
                  </a:xfrm>
                  <a:custGeom>
                    <a:avLst/>
                    <a:gdLst>
                      <a:gd name="connsiteX0" fmla="*/ 0 w 65348"/>
                      <a:gd name="connsiteY0" fmla="*/ 0 h 58004"/>
                      <a:gd name="connsiteX1" fmla="*/ 65348 w 65348"/>
                      <a:gd name="connsiteY1" fmla="*/ 37356 h 58004"/>
                      <a:gd name="connsiteX2" fmla="*/ 65348 w 65348"/>
                      <a:gd name="connsiteY2" fmla="*/ 58004 h 58004"/>
                      <a:gd name="connsiteX3" fmla="*/ 0 w 65348"/>
                      <a:gd name="connsiteY3" fmla="*/ 20649 h 58004"/>
                      <a:gd name="connsiteX4" fmla="*/ 0 w 65348"/>
                      <a:gd name="connsiteY4" fmla="*/ 0 h 5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8" h="58004">
                        <a:moveTo>
                          <a:pt x="0" y="0"/>
                        </a:moveTo>
                        <a:lnTo>
                          <a:pt x="65348" y="37356"/>
                        </a:lnTo>
                        <a:lnTo>
                          <a:pt x="65348" y="58004"/>
                        </a:lnTo>
                        <a:lnTo>
                          <a:pt x="0" y="20649"/>
                        </a:lnTo>
                        <a:lnTo>
                          <a:pt x="0" y="0"/>
                        </a:ln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51" name="Freeform 1650">
                    <a:extLst>
                      <a:ext uri="{FF2B5EF4-FFF2-40B4-BE49-F238E27FC236}">
                        <a16:creationId xmlns:a16="http://schemas.microsoft.com/office/drawing/2014/main" id="{FA921316-A4E5-DDC2-9467-12846221EAF6}"/>
                      </a:ext>
                    </a:extLst>
                  </p:cNvPr>
                  <p:cNvSpPr/>
                  <p:nvPr/>
                </p:nvSpPr>
                <p:spPr>
                  <a:xfrm>
                    <a:off x="11743536" y="731028"/>
                    <a:ext cx="22389" cy="39295"/>
                  </a:xfrm>
                  <a:custGeom>
                    <a:avLst/>
                    <a:gdLst>
                      <a:gd name="connsiteX0" fmla="*/ 0 w 22389"/>
                      <a:gd name="connsiteY0" fmla="*/ 0 h 39295"/>
                      <a:gd name="connsiteX1" fmla="*/ 22389 w 22389"/>
                      <a:gd name="connsiteY1" fmla="*/ 16081 h 39295"/>
                      <a:gd name="connsiteX2" fmla="*/ 22389 w 22389"/>
                      <a:gd name="connsiteY2" fmla="*/ 39295 h 39295"/>
                      <a:gd name="connsiteX3" fmla="*/ 0 w 22389"/>
                      <a:gd name="connsiteY3" fmla="*/ 23277 h 39295"/>
                      <a:gd name="connsiteX4" fmla="*/ 0 w 22389"/>
                      <a:gd name="connsiteY4" fmla="*/ 0 h 3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 h="39295">
                        <a:moveTo>
                          <a:pt x="0" y="0"/>
                        </a:moveTo>
                        <a:lnTo>
                          <a:pt x="22389" y="16081"/>
                        </a:lnTo>
                        <a:lnTo>
                          <a:pt x="22389" y="39295"/>
                        </a:lnTo>
                        <a:lnTo>
                          <a:pt x="0" y="23277"/>
                        </a:lnTo>
                        <a:lnTo>
                          <a:pt x="0" y="0"/>
                        </a:ln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52" name="Freeform 1651">
                    <a:extLst>
                      <a:ext uri="{FF2B5EF4-FFF2-40B4-BE49-F238E27FC236}">
                        <a16:creationId xmlns:a16="http://schemas.microsoft.com/office/drawing/2014/main" id="{3266575E-90EA-B9FC-CCD0-4639FEDEB39B}"/>
                      </a:ext>
                    </a:extLst>
                  </p:cNvPr>
                  <p:cNvSpPr/>
                  <p:nvPr/>
                </p:nvSpPr>
                <p:spPr>
                  <a:xfrm>
                    <a:off x="11758650" y="712290"/>
                    <a:ext cx="94447" cy="94239"/>
                  </a:xfrm>
                  <a:custGeom>
                    <a:avLst/>
                    <a:gdLst>
                      <a:gd name="connsiteX0" fmla="*/ 94448 w 94447"/>
                      <a:gd name="connsiteY0" fmla="*/ 65730 h 94239"/>
                      <a:gd name="connsiteX1" fmla="*/ 94448 w 94447"/>
                      <a:gd name="connsiteY1" fmla="*/ 64541 h 94239"/>
                      <a:gd name="connsiteX2" fmla="*/ 51488 w 94447"/>
                      <a:gd name="connsiteY2" fmla="*/ 92824 h 94239"/>
                      <a:gd name="connsiteX3" fmla="*/ 16619 w 94447"/>
                      <a:gd name="connsiteY3" fmla="*/ 58909 h 94239"/>
                      <a:gd name="connsiteX4" fmla="*/ 0 w 94447"/>
                      <a:gd name="connsiteY4" fmla="*/ 22805 h 94239"/>
                      <a:gd name="connsiteX5" fmla="*/ 47851 w 94447"/>
                      <a:gd name="connsiteY5" fmla="*/ 2094 h 94239"/>
                      <a:gd name="connsiteX6" fmla="*/ 57635 w 94447"/>
                      <a:gd name="connsiteY6" fmla="*/ 7225 h 94239"/>
                      <a:gd name="connsiteX7" fmla="*/ 94448 w 94447"/>
                      <a:gd name="connsiteY7" fmla="*/ 65667 h 94239"/>
                      <a:gd name="connsiteX8" fmla="*/ 94448 w 94447"/>
                      <a:gd name="connsiteY8" fmla="*/ 65667 h 9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47" h="94239">
                        <a:moveTo>
                          <a:pt x="94448" y="65730"/>
                        </a:moveTo>
                        <a:lnTo>
                          <a:pt x="94448" y="64541"/>
                        </a:lnTo>
                        <a:cubicBezTo>
                          <a:pt x="94448" y="79308"/>
                          <a:pt x="65599" y="99832"/>
                          <a:pt x="51488" y="92824"/>
                        </a:cubicBezTo>
                        <a:lnTo>
                          <a:pt x="16619" y="58909"/>
                        </a:lnTo>
                        <a:lnTo>
                          <a:pt x="0" y="22805"/>
                        </a:lnTo>
                        <a:cubicBezTo>
                          <a:pt x="0" y="8101"/>
                          <a:pt x="33929" y="-5290"/>
                          <a:pt x="47851" y="2094"/>
                        </a:cubicBezTo>
                        <a:lnTo>
                          <a:pt x="57635" y="7225"/>
                        </a:lnTo>
                        <a:cubicBezTo>
                          <a:pt x="80400" y="19239"/>
                          <a:pt x="94448" y="41577"/>
                          <a:pt x="94448" y="65667"/>
                        </a:cubicBezTo>
                        <a:lnTo>
                          <a:pt x="94448" y="65667"/>
                        </a:lnTo>
                        <a:close/>
                      </a:path>
                    </a:pathLst>
                  </a:custGeom>
                  <a:solidFill>
                    <a:srgbClr val="484749"/>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53" name="Freeform 1652">
                    <a:extLst>
                      <a:ext uri="{FF2B5EF4-FFF2-40B4-BE49-F238E27FC236}">
                        <a16:creationId xmlns:a16="http://schemas.microsoft.com/office/drawing/2014/main" id="{6D26CEBA-7E75-C9DC-5415-46938E6758E6}"/>
                      </a:ext>
                    </a:extLst>
                  </p:cNvPr>
                  <p:cNvSpPr/>
                  <p:nvPr/>
                </p:nvSpPr>
                <p:spPr>
                  <a:xfrm>
                    <a:off x="11758650" y="719601"/>
                    <a:ext cx="72685" cy="87005"/>
                  </a:xfrm>
                  <a:custGeom>
                    <a:avLst/>
                    <a:gdLst>
                      <a:gd name="connsiteX0" fmla="*/ 72686 w 72685"/>
                      <a:gd name="connsiteY0" fmla="*/ 68118 h 87005"/>
                      <a:gd name="connsiteX1" fmla="*/ 72686 w 72685"/>
                      <a:gd name="connsiteY1" fmla="*/ 66929 h 87005"/>
                      <a:gd name="connsiteX2" fmla="*/ 43398 w 72685"/>
                      <a:gd name="connsiteY2" fmla="*/ 84574 h 87005"/>
                      <a:gd name="connsiteX3" fmla="*/ 0 w 72685"/>
                      <a:gd name="connsiteY3" fmla="*/ 61109 h 87005"/>
                      <a:gd name="connsiteX4" fmla="*/ 0 w 72685"/>
                      <a:gd name="connsiteY4" fmla="*/ 19687 h 87005"/>
                      <a:gd name="connsiteX5" fmla="*/ 29162 w 72685"/>
                      <a:gd name="connsiteY5" fmla="*/ 2667 h 87005"/>
                      <a:gd name="connsiteX6" fmla="*/ 38256 w 72685"/>
                      <a:gd name="connsiteY6" fmla="*/ 7986 h 87005"/>
                      <a:gd name="connsiteX7" fmla="*/ 72623 w 72685"/>
                      <a:gd name="connsiteY7" fmla="*/ 68055 h 87005"/>
                      <a:gd name="connsiteX8" fmla="*/ 72623 w 72685"/>
                      <a:gd name="connsiteY8" fmla="*/ 68180 h 8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85" h="87005">
                        <a:moveTo>
                          <a:pt x="72686" y="68118"/>
                        </a:moveTo>
                        <a:lnTo>
                          <a:pt x="72686" y="66929"/>
                        </a:lnTo>
                        <a:cubicBezTo>
                          <a:pt x="72686" y="82134"/>
                          <a:pt x="56631" y="91770"/>
                          <a:pt x="43398" y="84574"/>
                        </a:cubicBezTo>
                        <a:lnTo>
                          <a:pt x="0" y="61109"/>
                        </a:lnTo>
                        <a:lnTo>
                          <a:pt x="0" y="19687"/>
                        </a:lnTo>
                        <a:cubicBezTo>
                          <a:pt x="0" y="4544"/>
                          <a:pt x="16243" y="-4904"/>
                          <a:pt x="29162" y="2667"/>
                        </a:cubicBezTo>
                        <a:lnTo>
                          <a:pt x="38256" y="7986"/>
                        </a:lnTo>
                        <a:cubicBezTo>
                          <a:pt x="59516" y="20375"/>
                          <a:pt x="72623" y="43276"/>
                          <a:pt x="72623" y="68055"/>
                        </a:cubicBezTo>
                        <a:lnTo>
                          <a:pt x="72623" y="68180"/>
                        </a:ln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54" name="Freeform 1653">
                    <a:extLst>
                      <a:ext uri="{FF2B5EF4-FFF2-40B4-BE49-F238E27FC236}">
                        <a16:creationId xmlns:a16="http://schemas.microsoft.com/office/drawing/2014/main" id="{87D716EE-FCC5-FB54-4CB1-DA4E1B93CEFE}"/>
                      </a:ext>
                    </a:extLst>
                  </p:cNvPr>
                  <p:cNvSpPr/>
                  <p:nvPr/>
                </p:nvSpPr>
                <p:spPr>
                  <a:xfrm>
                    <a:off x="11766364" y="729126"/>
                    <a:ext cx="57258" cy="68491"/>
                  </a:xfrm>
                  <a:custGeom>
                    <a:avLst/>
                    <a:gdLst>
                      <a:gd name="connsiteX0" fmla="*/ 57258 w 57258"/>
                      <a:gd name="connsiteY0" fmla="*/ 53587 h 68491"/>
                      <a:gd name="connsiteX1" fmla="*/ 57258 w 57258"/>
                      <a:gd name="connsiteY1" fmla="*/ 52648 h 68491"/>
                      <a:gd name="connsiteX2" fmla="*/ 34179 w 57258"/>
                      <a:gd name="connsiteY2" fmla="*/ 66602 h 68491"/>
                      <a:gd name="connsiteX3" fmla="*/ 0 w 57258"/>
                      <a:gd name="connsiteY3" fmla="*/ 48143 h 68491"/>
                      <a:gd name="connsiteX4" fmla="*/ 0 w 57258"/>
                      <a:gd name="connsiteY4" fmla="*/ 15480 h 68491"/>
                      <a:gd name="connsiteX5" fmla="*/ 23016 w 57258"/>
                      <a:gd name="connsiteY5" fmla="*/ 2090 h 68491"/>
                      <a:gd name="connsiteX6" fmla="*/ 30166 w 57258"/>
                      <a:gd name="connsiteY6" fmla="*/ 6282 h 68491"/>
                      <a:gd name="connsiteX7" fmla="*/ 57258 w 57258"/>
                      <a:gd name="connsiteY7" fmla="*/ 53587 h 68491"/>
                      <a:gd name="connsiteX8" fmla="*/ 57258 w 57258"/>
                      <a:gd name="connsiteY8" fmla="*/ 53587 h 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58" h="68491">
                        <a:moveTo>
                          <a:pt x="57258" y="53587"/>
                        </a:moveTo>
                        <a:lnTo>
                          <a:pt x="57258" y="52648"/>
                        </a:lnTo>
                        <a:cubicBezTo>
                          <a:pt x="57258" y="64599"/>
                          <a:pt x="44653" y="72233"/>
                          <a:pt x="34179" y="66602"/>
                        </a:cubicBezTo>
                        <a:lnTo>
                          <a:pt x="0" y="48143"/>
                        </a:lnTo>
                        <a:lnTo>
                          <a:pt x="0" y="15480"/>
                        </a:lnTo>
                        <a:cubicBezTo>
                          <a:pt x="0" y="3592"/>
                          <a:pt x="12794" y="-3855"/>
                          <a:pt x="23016" y="2090"/>
                        </a:cubicBezTo>
                        <a:lnTo>
                          <a:pt x="30166" y="6282"/>
                        </a:lnTo>
                        <a:cubicBezTo>
                          <a:pt x="46910" y="16043"/>
                          <a:pt x="57258" y="34064"/>
                          <a:pt x="57258" y="53587"/>
                        </a:cubicBezTo>
                        <a:lnTo>
                          <a:pt x="57258" y="53587"/>
                        </a:lnTo>
                        <a:close/>
                      </a:path>
                    </a:pathLst>
                  </a:custGeom>
                  <a:solidFill>
                    <a:srgbClr val="AAB6C1"/>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55" name="Freeform 1654">
                    <a:extLst>
                      <a:ext uri="{FF2B5EF4-FFF2-40B4-BE49-F238E27FC236}">
                        <a16:creationId xmlns:a16="http://schemas.microsoft.com/office/drawing/2014/main" id="{5FB5A650-021B-0B02-166B-367919E4929F}"/>
                      </a:ext>
                    </a:extLst>
                  </p:cNvPr>
                  <p:cNvSpPr/>
                  <p:nvPr/>
                </p:nvSpPr>
                <p:spPr>
                  <a:xfrm>
                    <a:off x="11787750" y="639860"/>
                    <a:ext cx="14487" cy="79716"/>
                  </a:xfrm>
                  <a:custGeom>
                    <a:avLst/>
                    <a:gdLst>
                      <a:gd name="connsiteX0" fmla="*/ 0 w 14487"/>
                      <a:gd name="connsiteY0" fmla="*/ 0 h 79716"/>
                      <a:gd name="connsiteX1" fmla="*/ 0 w 14487"/>
                      <a:gd name="connsiteY1" fmla="*/ 73147 h 79716"/>
                      <a:gd name="connsiteX2" fmla="*/ 14487 w 14487"/>
                      <a:gd name="connsiteY2" fmla="*/ 79717 h 79716"/>
                      <a:gd name="connsiteX3" fmla="*/ 14487 w 14487"/>
                      <a:gd name="connsiteY3" fmla="*/ 6570 h 79716"/>
                      <a:gd name="connsiteX4" fmla="*/ 0 w 14487"/>
                      <a:gd name="connsiteY4" fmla="*/ 0 h 7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7" h="79716">
                        <a:moveTo>
                          <a:pt x="0" y="0"/>
                        </a:moveTo>
                        <a:lnTo>
                          <a:pt x="0" y="73147"/>
                        </a:lnTo>
                        <a:lnTo>
                          <a:pt x="14487" y="79717"/>
                        </a:lnTo>
                        <a:lnTo>
                          <a:pt x="14487" y="6570"/>
                        </a:lnTo>
                        <a:lnTo>
                          <a:pt x="0" y="0"/>
                        </a:ln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56" name="Freeform 1655">
                    <a:extLst>
                      <a:ext uri="{FF2B5EF4-FFF2-40B4-BE49-F238E27FC236}">
                        <a16:creationId xmlns:a16="http://schemas.microsoft.com/office/drawing/2014/main" id="{3999F623-3DE0-DBEB-A904-0CE4E50CEE72}"/>
                      </a:ext>
                    </a:extLst>
                  </p:cNvPr>
                  <p:cNvSpPr/>
                  <p:nvPr/>
                </p:nvSpPr>
                <p:spPr>
                  <a:xfrm>
                    <a:off x="11758650" y="552847"/>
                    <a:ext cx="87173" cy="130493"/>
                  </a:xfrm>
                  <a:custGeom>
                    <a:avLst/>
                    <a:gdLst>
                      <a:gd name="connsiteX0" fmla="*/ 87173 w 87173"/>
                      <a:gd name="connsiteY0" fmla="*/ 70056 h 130493"/>
                      <a:gd name="connsiteX1" fmla="*/ 87173 w 87173"/>
                      <a:gd name="connsiteY1" fmla="*/ 101780 h 130493"/>
                      <a:gd name="connsiteX2" fmla="*/ 46221 w 87173"/>
                      <a:gd name="connsiteY2" fmla="*/ 128811 h 130493"/>
                      <a:gd name="connsiteX3" fmla="*/ 13045 w 87173"/>
                      <a:gd name="connsiteY3" fmla="*/ 95836 h 130493"/>
                      <a:gd name="connsiteX4" fmla="*/ 0 w 87173"/>
                      <a:gd name="connsiteY4" fmla="*/ 22126 h 130493"/>
                      <a:gd name="connsiteX5" fmla="*/ 42771 w 87173"/>
                      <a:gd name="connsiteY5" fmla="*/ 2478 h 130493"/>
                      <a:gd name="connsiteX6" fmla="*/ 52053 w 87173"/>
                      <a:gd name="connsiteY6" fmla="*/ 7922 h 130493"/>
                      <a:gd name="connsiteX7" fmla="*/ 87110 w 87173"/>
                      <a:gd name="connsiteY7" fmla="*/ 69994 h 130493"/>
                      <a:gd name="connsiteX8" fmla="*/ 87110 w 87173"/>
                      <a:gd name="connsiteY8" fmla="*/ 69994 h 13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73" h="130493">
                        <a:moveTo>
                          <a:pt x="87173" y="70056"/>
                        </a:moveTo>
                        <a:lnTo>
                          <a:pt x="87173" y="101780"/>
                        </a:lnTo>
                        <a:cubicBezTo>
                          <a:pt x="87173" y="117486"/>
                          <a:pt x="59704" y="136258"/>
                          <a:pt x="46221" y="128811"/>
                        </a:cubicBezTo>
                        <a:lnTo>
                          <a:pt x="13045" y="95836"/>
                        </a:lnTo>
                        <a:lnTo>
                          <a:pt x="0" y="22126"/>
                        </a:lnTo>
                        <a:cubicBezTo>
                          <a:pt x="0" y="6483"/>
                          <a:pt x="29538" y="-5343"/>
                          <a:pt x="42771" y="2478"/>
                        </a:cubicBezTo>
                        <a:lnTo>
                          <a:pt x="52053" y="7922"/>
                        </a:lnTo>
                        <a:cubicBezTo>
                          <a:pt x="73752" y="20749"/>
                          <a:pt x="87110" y="44401"/>
                          <a:pt x="87110" y="69994"/>
                        </a:cubicBezTo>
                        <a:lnTo>
                          <a:pt x="87110" y="69994"/>
                        </a:lnTo>
                        <a:close/>
                      </a:path>
                    </a:pathLst>
                  </a:custGeom>
                  <a:solidFill>
                    <a:srgbClr val="484749"/>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57" name="Freeform 1656">
                    <a:extLst>
                      <a:ext uri="{FF2B5EF4-FFF2-40B4-BE49-F238E27FC236}">
                        <a16:creationId xmlns:a16="http://schemas.microsoft.com/office/drawing/2014/main" id="{C3C6B00F-B254-E986-A1C1-98ED8BB78EAA}"/>
                      </a:ext>
                    </a:extLst>
                  </p:cNvPr>
                  <p:cNvSpPr/>
                  <p:nvPr/>
                </p:nvSpPr>
                <p:spPr>
                  <a:xfrm>
                    <a:off x="11758650" y="560142"/>
                    <a:ext cx="72685" cy="123267"/>
                  </a:xfrm>
                  <a:custGeom>
                    <a:avLst/>
                    <a:gdLst>
                      <a:gd name="connsiteX0" fmla="*/ 72686 w 72685"/>
                      <a:gd name="connsiteY0" fmla="*/ 70583 h 123267"/>
                      <a:gd name="connsiteX1" fmla="*/ 72686 w 72685"/>
                      <a:gd name="connsiteY1" fmla="*/ 102432 h 123267"/>
                      <a:gd name="connsiteX2" fmla="*/ 43398 w 72685"/>
                      <a:gd name="connsiteY2" fmla="*/ 120765 h 123267"/>
                      <a:gd name="connsiteX3" fmla="*/ 0 w 72685"/>
                      <a:gd name="connsiteY3" fmla="*/ 96425 h 123267"/>
                      <a:gd name="connsiteX4" fmla="*/ 0 w 72685"/>
                      <a:gd name="connsiteY4" fmla="*/ 20400 h 123267"/>
                      <a:gd name="connsiteX5" fmla="*/ 29162 w 72685"/>
                      <a:gd name="connsiteY5" fmla="*/ 2754 h 123267"/>
                      <a:gd name="connsiteX6" fmla="*/ 38256 w 72685"/>
                      <a:gd name="connsiteY6" fmla="*/ 8261 h 123267"/>
                      <a:gd name="connsiteX7" fmla="*/ 72623 w 72685"/>
                      <a:gd name="connsiteY7" fmla="*/ 70520 h 123267"/>
                      <a:gd name="connsiteX8" fmla="*/ 72623 w 72685"/>
                      <a:gd name="connsiteY8" fmla="*/ 70645 h 12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85" h="123267">
                        <a:moveTo>
                          <a:pt x="72686" y="70583"/>
                        </a:moveTo>
                        <a:lnTo>
                          <a:pt x="72686" y="102432"/>
                        </a:lnTo>
                        <a:cubicBezTo>
                          <a:pt x="72686" y="118137"/>
                          <a:pt x="56631" y="128212"/>
                          <a:pt x="43398" y="120765"/>
                        </a:cubicBezTo>
                        <a:lnTo>
                          <a:pt x="0" y="96425"/>
                        </a:lnTo>
                        <a:lnTo>
                          <a:pt x="0" y="20400"/>
                        </a:lnTo>
                        <a:cubicBezTo>
                          <a:pt x="0" y="4694"/>
                          <a:pt x="16243" y="-5067"/>
                          <a:pt x="29162" y="2754"/>
                        </a:cubicBezTo>
                        <a:lnTo>
                          <a:pt x="38256" y="8261"/>
                        </a:lnTo>
                        <a:cubicBezTo>
                          <a:pt x="59516" y="21088"/>
                          <a:pt x="72623" y="44865"/>
                          <a:pt x="72623" y="70520"/>
                        </a:cubicBezTo>
                        <a:lnTo>
                          <a:pt x="72623" y="70645"/>
                        </a:ln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58" name="Freeform 1657">
                    <a:extLst>
                      <a:ext uri="{FF2B5EF4-FFF2-40B4-BE49-F238E27FC236}">
                        <a16:creationId xmlns:a16="http://schemas.microsoft.com/office/drawing/2014/main" id="{5C796D80-F796-1ECD-09BE-4F25DA3CAA1D}"/>
                      </a:ext>
                    </a:extLst>
                  </p:cNvPr>
                  <p:cNvSpPr/>
                  <p:nvPr/>
                </p:nvSpPr>
                <p:spPr>
                  <a:xfrm>
                    <a:off x="11766051" y="572547"/>
                    <a:ext cx="57948" cy="98224"/>
                  </a:xfrm>
                  <a:custGeom>
                    <a:avLst/>
                    <a:gdLst>
                      <a:gd name="connsiteX0" fmla="*/ 57885 w 57948"/>
                      <a:gd name="connsiteY0" fmla="*/ 56301 h 98224"/>
                      <a:gd name="connsiteX1" fmla="*/ 57885 w 57948"/>
                      <a:gd name="connsiteY1" fmla="*/ 81643 h 98224"/>
                      <a:gd name="connsiteX2" fmla="*/ 34556 w 57948"/>
                      <a:gd name="connsiteY2" fmla="*/ 96222 h 98224"/>
                      <a:gd name="connsiteX3" fmla="*/ 0 w 57948"/>
                      <a:gd name="connsiteY3" fmla="*/ 76825 h 98224"/>
                      <a:gd name="connsiteX4" fmla="*/ 0 w 57948"/>
                      <a:gd name="connsiteY4" fmla="*/ 16255 h 98224"/>
                      <a:gd name="connsiteX5" fmla="*/ 23267 w 57948"/>
                      <a:gd name="connsiteY5" fmla="*/ 2176 h 98224"/>
                      <a:gd name="connsiteX6" fmla="*/ 30542 w 57948"/>
                      <a:gd name="connsiteY6" fmla="*/ 6556 h 98224"/>
                      <a:gd name="connsiteX7" fmla="*/ 57948 w 57948"/>
                      <a:gd name="connsiteY7" fmla="*/ 56176 h 98224"/>
                      <a:gd name="connsiteX8" fmla="*/ 57948 w 57948"/>
                      <a:gd name="connsiteY8" fmla="*/ 56176 h 9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948" h="98224">
                        <a:moveTo>
                          <a:pt x="57885" y="56301"/>
                        </a:moveTo>
                        <a:lnTo>
                          <a:pt x="57885" y="81643"/>
                        </a:lnTo>
                        <a:cubicBezTo>
                          <a:pt x="57885" y="94157"/>
                          <a:pt x="45092" y="102167"/>
                          <a:pt x="34556" y="96222"/>
                        </a:cubicBezTo>
                        <a:lnTo>
                          <a:pt x="0" y="76825"/>
                        </a:lnTo>
                        <a:lnTo>
                          <a:pt x="0" y="16255"/>
                        </a:lnTo>
                        <a:cubicBezTo>
                          <a:pt x="0" y="3740"/>
                          <a:pt x="12919" y="-4018"/>
                          <a:pt x="23267" y="2176"/>
                        </a:cubicBezTo>
                        <a:lnTo>
                          <a:pt x="30542" y="6556"/>
                        </a:lnTo>
                        <a:cubicBezTo>
                          <a:pt x="47475" y="16755"/>
                          <a:pt x="57948" y="35715"/>
                          <a:pt x="57948" y="56176"/>
                        </a:cubicBezTo>
                        <a:lnTo>
                          <a:pt x="57948" y="56176"/>
                        </a:lnTo>
                        <a:close/>
                      </a:path>
                    </a:pathLst>
                  </a:custGeom>
                  <a:solidFill>
                    <a:srgbClr val="AAB6C1"/>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59" name="Freeform 1658">
                    <a:extLst>
                      <a:ext uri="{FF2B5EF4-FFF2-40B4-BE49-F238E27FC236}">
                        <a16:creationId xmlns:a16="http://schemas.microsoft.com/office/drawing/2014/main" id="{643B804D-00BF-A60E-A659-A90A5B11BF44}"/>
                      </a:ext>
                    </a:extLst>
                  </p:cNvPr>
                  <p:cNvSpPr/>
                  <p:nvPr/>
                </p:nvSpPr>
                <p:spPr>
                  <a:xfrm>
                    <a:off x="11765925" y="584860"/>
                    <a:ext cx="43272" cy="51371"/>
                  </a:xfrm>
                  <a:custGeom>
                    <a:avLst/>
                    <a:gdLst>
                      <a:gd name="connsiteX0" fmla="*/ 0 w 43272"/>
                      <a:gd name="connsiteY0" fmla="*/ 51372 h 51371"/>
                      <a:gd name="connsiteX1" fmla="*/ 0 w 43272"/>
                      <a:gd name="connsiteY1" fmla="*/ 41047 h 51371"/>
                      <a:gd name="connsiteX2" fmla="*/ 38130 w 43272"/>
                      <a:gd name="connsiteY2" fmla="*/ 0 h 51371"/>
                      <a:gd name="connsiteX3" fmla="*/ 43273 w 43272"/>
                      <a:gd name="connsiteY3" fmla="*/ 4943 h 51371"/>
                      <a:gd name="connsiteX4" fmla="*/ 0 w 43272"/>
                      <a:gd name="connsiteY4" fmla="*/ 51372 h 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72" h="51371">
                        <a:moveTo>
                          <a:pt x="0" y="51372"/>
                        </a:moveTo>
                        <a:lnTo>
                          <a:pt x="0" y="41047"/>
                        </a:lnTo>
                        <a:lnTo>
                          <a:pt x="38130" y="0"/>
                        </a:lnTo>
                        <a:cubicBezTo>
                          <a:pt x="39949" y="1126"/>
                          <a:pt x="41454" y="3191"/>
                          <a:pt x="43273" y="4943"/>
                        </a:cubicBezTo>
                        <a:lnTo>
                          <a:pt x="0" y="51372"/>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60" name="Freeform 1659">
                    <a:extLst>
                      <a:ext uri="{FF2B5EF4-FFF2-40B4-BE49-F238E27FC236}">
                        <a16:creationId xmlns:a16="http://schemas.microsoft.com/office/drawing/2014/main" id="{A1742DB1-5FDF-B61B-4A31-84E2580CDB57}"/>
                      </a:ext>
                    </a:extLst>
                  </p:cNvPr>
                  <p:cNvSpPr/>
                  <p:nvPr/>
                </p:nvSpPr>
                <p:spPr>
                  <a:xfrm>
                    <a:off x="11767869" y="596060"/>
                    <a:ext cx="48101" cy="55939"/>
                  </a:xfrm>
                  <a:custGeom>
                    <a:avLst/>
                    <a:gdLst>
                      <a:gd name="connsiteX0" fmla="*/ 48102 w 48101"/>
                      <a:gd name="connsiteY0" fmla="*/ 2941 h 55939"/>
                      <a:gd name="connsiteX1" fmla="*/ 2822 w 48101"/>
                      <a:gd name="connsiteY1" fmla="*/ 55940 h 55939"/>
                      <a:gd name="connsiteX2" fmla="*/ 0 w 48101"/>
                      <a:gd name="connsiteY2" fmla="*/ 54188 h 55939"/>
                      <a:gd name="connsiteX3" fmla="*/ 46283 w 48101"/>
                      <a:gd name="connsiteY3" fmla="*/ 0 h 55939"/>
                      <a:gd name="connsiteX4" fmla="*/ 47914 w 48101"/>
                      <a:gd name="connsiteY4" fmla="*/ 2503 h 55939"/>
                      <a:gd name="connsiteX5" fmla="*/ 48102 w 48101"/>
                      <a:gd name="connsiteY5" fmla="*/ 2941 h 5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 h="55939">
                        <a:moveTo>
                          <a:pt x="48102" y="2941"/>
                        </a:moveTo>
                        <a:lnTo>
                          <a:pt x="2822" y="55940"/>
                        </a:lnTo>
                        <a:lnTo>
                          <a:pt x="0" y="54188"/>
                        </a:lnTo>
                        <a:lnTo>
                          <a:pt x="46283" y="0"/>
                        </a:lnTo>
                        <a:cubicBezTo>
                          <a:pt x="46848" y="563"/>
                          <a:pt x="47349" y="1940"/>
                          <a:pt x="47914" y="2503"/>
                        </a:cubicBezTo>
                        <a:lnTo>
                          <a:pt x="48102" y="2941"/>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61" name="Freeform 1660">
                    <a:extLst>
                      <a:ext uri="{FF2B5EF4-FFF2-40B4-BE49-F238E27FC236}">
                        <a16:creationId xmlns:a16="http://schemas.microsoft.com/office/drawing/2014/main" id="{06E44191-B7F4-0BDE-8048-08C59A7DED62}"/>
                      </a:ext>
                    </a:extLst>
                  </p:cNvPr>
                  <p:cNvSpPr/>
                  <p:nvPr/>
                </p:nvSpPr>
                <p:spPr>
                  <a:xfrm>
                    <a:off x="11788314" y="619837"/>
                    <a:ext cx="35684" cy="45364"/>
                  </a:xfrm>
                  <a:custGeom>
                    <a:avLst/>
                    <a:gdLst>
                      <a:gd name="connsiteX0" fmla="*/ 35622 w 35684"/>
                      <a:gd name="connsiteY0" fmla="*/ 8948 h 45364"/>
                      <a:gd name="connsiteX1" fmla="*/ 5707 w 35684"/>
                      <a:gd name="connsiteY1" fmla="*/ 45365 h 45364"/>
                      <a:gd name="connsiteX2" fmla="*/ 0 w 35684"/>
                      <a:gd name="connsiteY2" fmla="*/ 42049 h 45364"/>
                      <a:gd name="connsiteX3" fmla="*/ 34995 w 35684"/>
                      <a:gd name="connsiteY3" fmla="*/ 0 h 45364"/>
                      <a:gd name="connsiteX4" fmla="*/ 35685 w 35684"/>
                      <a:gd name="connsiteY4" fmla="*/ 8197 h 45364"/>
                      <a:gd name="connsiteX5" fmla="*/ 35685 w 35684"/>
                      <a:gd name="connsiteY5" fmla="*/ 8885 h 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84" h="45364">
                        <a:moveTo>
                          <a:pt x="35622" y="8948"/>
                        </a:moveTo>
                        <a:lnTo>
                          <a:pt x="5707" y="45365"/>
                        </a:lnTo>
                        <a:lnTo>
                          <a:pt x="0" y="42049"/>
                        </a:lnTo>
                        <a:lnTo>
                          <a:pt x="34995" y="0"/>
                        </a:lnTo>
                        <a:cubicBezTo>
                          <a:pt x="35810" y="2503"/>
                          <a:pt x="35559" y="5256"/>
                          <a:pt x="35685" y="8197"/>
                        </a:cubicBezTo>
                        <a:lnTo>
                          <a:pt x="35685" y="8885"/>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62" name="Freeform 1661">
                    <a:extLst>
                      <a:ext uri="{FF2B5EF4-FFF2-40B4-BE49-F238E27FC236}">
                        <a16:creationId xmlns:a16="http://schemas.microsoft.com/office/drawing/2014/main" id="{EF7D33AE-F7DC-1DA4-7C9D-BC16486C769F}"/>
                      </a:ext>
                    </a:extLst>
                  </p:cNvPr>
                  <p:cNvSpPr/>
                  <p:nvPr/>
                </p:nvSpPr>
                <p:spPr>
                  <a:xfrm>
                    <a:off x="11795652" y="630850"/>
                    <a:ext cx="28284" cy="36417"/>
                  </a:xfrm>
                  <a:custGeom>
                    <a:avLst/>
                    <a:gdLst>
                      <a:gd name="connsiteX0" fmla="*/ 28284 w 28284"/>
                      <a:gd name="connsiteY0" fmla="*/ 4380 h 36417"/>
                      <a:gd name="connsiteX1" fmla="*/ 2195 w 28284"/>
                      <a:gd name="connsiteY1" fmla="*/ 36417 h 36417"/>
                      <a:gd name="connsiteX2" fmla="*/ 1254 w 28284"/>
                      <a:gd name="connsiteY2" fmla="*/ 35916 h 36417"/>
                      <a:gd name="connsiteX3" fmla="*/ 0 w 28284"/>
                      <a:gd name="connsiteY3" fmla="*/ 35166 h 36417"/>
                      <a:gd name="connsiteX4" fmla="*/ 28284 w 28284"/>
                      <a:gd name="connsiteY4" fmla="*/ 0 h 36417"/>
                      <a:gd name="connsiteX5" fmla="*/ 28284 w 28284"/>
                      <a:gd name="connsiteY5" fmla="*/ 4380 h 3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84" h="36417">
                        <a:moveTo>
                          <a:pt x="28284" y="4380"/>
                        </a:moveTo>
                        <a:lnTo>
                          <a:pt x="2195" y="36417"/>
                        </a:lnTo>
                        <a:lnTo>
                          <a:pt x="1254" y="35916"/>
                        </a:lnTo>
                        <a:lnTo>
                          <a:pt x="0" y="35166"/>
                        </a:lnTo>
                        <a:cubicBezTo>
                          <a:pt x="0" y="34602"/>
                          <a:pt x="28284" y="0"/>
                          <a:pt x="28284" y="0"/>
                        </a:cubicBezTo>
                        <a:lnTo>
                          <a:pt x="28284" y="4380"/>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63" name="Freeform 1662">
                    <a:extLst>
                      <a:ext uri="{FF2B5EF4-FFF2-40B4-BE49-F238E27FC236}">
                        <a16:creationId xmlns:a16="http://schemas.microsoft.com/office/drawing/2014/main" id="{1FE2A3CF-A7E3-6917-93B9-88CA486D1186}"/>
                      </a:ext>
                    </a:extLst>
                  </p:cNvPr>
                  <p:cNvSpPr/>
                  <p:nvPr/>
                </p:nvSpPr>
                <p:spPr>
                  <a:xfrm>
                    <a:off x="11765925" y="574785"/>
                    <a:ext cx="26026" cy="32412"/>
                  </a:xfrm>
                  <a:custGeom>
                    <a:avLst/>
                    <a:gdLst>
                      <a:gd name="connsiteX0" fmla="*/ 26026 w 26026"/>
                      <a:gd name="connsiteY0" fmla="*/ 2253 h 32412"/>
                      <a:gd name="connsiteX1" fmla="*/ 0 w 26026"/>
                      <a:gd name="connsiteY1" fmla="*/ 32412 h 32412"/>
                      <a:gd name="connsiteX2" fmla="*/ 0 w 26026"/>
                      <a:gd name="connsiteY2" fmla="*/ 27344 h 32412"/>
                      <a:gd name="connsiteX3" fmla="*/ 23392 w 26026"/>
                      <a:gd name="connsiteY3" fmla="*/ 0 h 32412"/>
                      <a:gd name="connsiteX4" fmla="*/ 26026 w 26026"/>
                      <a:gd name="connsiteY4" fmla="*/ 1627 h 32412"/>
                      <a:gd name="connsiteX5" fmla="*/ 26026 w 26026"/>
                      <a:gd name="connsiteY5" fmla="*/ 2253 h 3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26" h="32412">
                        <a:moveTo>
                          <a:pt x="26026" y="2253"/>
                        </a:moveTo>
                        <a:lnTo>
                          <a:pt x="0" y="32412"/>
                        </a:lnTo>
                        <a:lnTo>
                          <a:pt x="0" y="27344"/>
                        </a:lnTo>
                        <a:lnTo>
                          <a:pt x="23392" y="0"/>
                        </a:lnTo>
                        <a:cubicBezTo>
                          <a:pt x="24145" y="188"/>
                          <a:pt x="24898" y="939"/>
                          <a:pt x="26026" y="1627"/>
                        </a:cubicBezTo>
                        <a:lnTo>
                          <a:pt x="26026" y="2253"/>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64" name="Freeform 1663">
                    <a:extLst>
                      <a:ext uri="{FF2B5EF4-FFF2-40B4-BE49-F238E27FC236}">
                        <a16:creationId xmlns:a16="http://schemas.microsoft.com/office/drawing/2014/main" id="{B4DA25F0-FA25-F35F-FB06-F346D0EAF577}"/>
                      </a:ext>
                    </a:extLst>
                  </p:cNvPr>
                  <p:cNvSpPr/>
                  <p:nvPr/>
                </p:nvSpPr>
                <p:spPr>
                  <a:xfrm>
                    <a:off x="11766615" y="735033"/>
                    <a:ext cx="35496" cy="41985"/>
                  </a:xfrm>
                  <a:custGeom>
                    <a:avLst/>
                    <a:gdLst>
                      <a:gd name="connsiteX0" fmla="*/ 0 w 35496"/>
                      <a:gd name="connsiteY0" fmla="*/ 41923 h 41985"/>
                      <a:gd name="connsiteX1" fmla="*/ 0 w 35496"/>
                      <a:gd name="connsiteY1" fmla="*/ 31599 h 41985"/>
                      <a:gd name="connsiteX2" fmla="*/ 29852 w 35496"/>
                      <a:gd name="connsiteY2" fmla="*/ 0 h 41985"/>
                      <a:gd name="connsiteX3" fmla="*/ 35496 w 35496"/>
                      <a:gd name="connsiteY3" fmla="*/ 4005 h 41985"/>
                      <a:gd name="connsiteX4" fmla="*/ 0 w 35496"/>
                      <a:gd name="connsiteY4" fmla="*/ 41986 h 41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 h="41985">
                        <a:moveTo>
                          <a:pt x="0" y="41923"/>
                        </a:moveTo>
                        <a:lnTo>
                          <a:pt x="0" y="31599"/>
                        </a:lnTo>
                        <a:lnTo>
                          <a:pt x="29852" y="0"/>
                        </a:lnTo>
                        <a:cubicBezTo>
                          <a:pt x="31671" y="1126"/>
                          <a:pt x="33740" y="2253"/>
                          <a:pt x="35496" y="4005"/>
                        </a:cubicBezTo>
                        <a:lnTo>
                          <a:pt x="0" y="41986"/>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65" name="Freeform 1664">
                    <a:extLst>
                      <a:ext uri="{FF2B5EF4-FFF2-40B4-BE49-F238E27FC236}">
                        <a16:creationId xmlns:a16="http://schemas.microsoft.com/office/drawing/2014/main" id="{9F18256F-34B5-DEED-36E8-C40695322FF0}"/>
                      </a:ext>
                    </a:extLst>
                  </p:cNvPr>
                  <p:cNvSpPr/>
                  <p:nvPr/>
                </p:nvSpPr>
                <p:spPr>
                  <a:xfrm>
                    <a:off x="11775521" y="744982"/>
                    <a:ext cx="35433" cy="38794"/>
                  </a:xfrm>
                  <a:custGeom>
                    <a:avLst/>
                    <a:gdLst>
                      <a:gd name="connsiteX0" fmla="*/ 35434 w 35433"/>
                      <a:gd name="connsiteY0" fmla="*/ 2503 h 38794"/>
                      <a:gd name="connsiteX1" fmla="*/ 2822 w 35433"/>
                      <a:gd name="connsiteY1" fmla="*/ 38795 h 38794"/>
                      <a:gd name="connsiteX2" fmla="*/ 0 w 35433"/>
                      <a:gd name="connsiteY2" fmla="*/ 37043 h 38794"/>
                      <a:gd name="connsiteX3" fmla="*/ 33239 w 35433"/>
                      <a:gd name="connsiteY3" fmla="*/ 0 h 38794"/>
                      <a:gd name="connsiteX4" fmla="*/ 35245 w 35433"/>
                      <a:gd name="connsiteY4" fmla="*/ 2127 h 38794"/>
                      <a:gd name="connsiteX5" fmla="*/ 35434 w 35433"/>
                      <a:gd name="connsiteY5" fmla="*/ 2565 h 3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33" h="38794">
                        <a:moveTo>
                          <a:pt x="35434" y="2503"/>
                        </a:moveTo>
                        <a:lnTo>
                          <a:pt x="2822" y="38795"/>
                        </a:lnTo>
                        <a:lnTo>
                          <a:pt x="0" y="37043"/>
                        </a:lnTo>
                        <a:lnTo>
                          <a:pt x="33239" y="0"/>
                        </a:lnTo>
                        <a:cubicBezTo>
                          <a:pt x="33803" y="563"/>
                          <a:pt x="34681" y="1502"/>
                          <a:pt x="35245" y="2127"/>
                        </a:cubicBezTo>
                        <a:lnTo>
                          <a:pt x="35434" y="2565"/>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66" name="Freeform 1665">
                    <a:extLst>
                      <a:ext uri="{FF2B5EF4-FFF2-40B4-BE49-F238E27FC236}">
                        <a16:creationId xmlns:a16="http://schemas.microsoft.com/office/drawing/2014/main" id="{0105F6F4-3896-E474-1335-6971DE041C94}"/>
                      </a:ext>
                    </a:extLst>
                  </p:cNvPr>
                  <p:cNvSpPr/>
                  <p:nvPr/>
                </p:nvSpPr>
                <p:spPr>
                  <a:xfrm>
                    <a:off x="11790196" y="756433"/>
                    <a:ext cx="29852" cy="36792"/>
                  </a:xfrm>
                  <a:custGeom>
                    <a:avLst/>
                    <a:gdLst>
                      <a:gd name="connsiteX0" fmla="*/ 29852 w 29852"/>
                      <a:gd name="connsiteY0" fmla="*/ 6633 h 36792"/>
                      <a:gd name="connsiteX1" fmla="*/ 5707 w 29852"/>
                      <a:gd name="connsiteY1" fmla="*/ 36792 h 36792"/>
                      <a:gd name="connsiteX2" fmla="*/ 0 w 29852"/>
                      <a:gd name="connsiteY2" fmla="*/ 33476 h 36792"/>
                      <a:gd name="connsiteX3" fmla="*/ 26905 w 29852"/>
                      <a:gd name="connsiteY3" fmla="*/ 0 h 36792"/>
                      <a:gd name="connsiteX4" fmla="*/ 29413 w 29852"/>
                      <a:gd name="connsiteY4" fmla="*/ 5569 h 36792"/>
                      <a:gd name="connsiteX5" fmla="*/ 29852 w 29852"/>
                      <a:gd name="connsiteY5" fmla="*/ 6633 h 3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2" h="36792">
                        <a:moveTo>
                          <a:pt x="29852" y="6633"/>
                        </a:moveTo>
                        <a:lnTo>
                          <a:pt x="5707" y="36792"/>
                        </a:lnTo>
                        <a:lnTo>
                          <a:pt x="0" y="33476"/>
                        </a:lnTo>
                        <a:lnTo>
                          <a:pt x="26905" y="0"/>
                        </a:lnTo>
                        <a:cubicBezTo>
                          <a:pt x="27594" y="1877"/>
                          <a:pt x="28974" y="3567"/>
                          <a:pt x="29413" y="5569"/>
                        </a:cubicBezTo>
                        <a:lnTo>
                          <a:pt x="29852" y="6633"/>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67" name="Freeform 1666">
                    <a:extLst>
                      <a:ext uri="{FF2B5EF4-FFF2-40B4-BE49-F238E27FC236}">
                        <a16:creationId xmlns:a16="http://schemas.microsoft.com/office/drawing/2014/main" id="{C2BCAC60-AFFD-8E7C-AD40-C425546A7768}"/>
                      </a:ext>
                    </a:extLst>
                  </p:cNvPr>
                  <p:cNvSpPr/>
                  <p:nvPr/>
                </p:nvSpPr>
                <p:spPr>
                  <a:xfrm>
                    <a:off x="11797596" y="765631"/>
                    <a:ext cx="24333" cy="29659"/>
                  </a:xfrm>
                  <a:custGeom>
                    <a:avLst/>
                    <a:gdLst>
                      <a:gd name="connsiteX0" fmla="*/ 24270 w 24333"/>
                      <a:gd name="connsiteY0" fmla="*/ 3879 h 29659"/>
                      <a:gd name="connsiteX1" fmla="*/ 2195 w 24333"/>
                      <a:gd name="connsiteY1" fmla="*/ 29659 h 29659"/>
                      <a:gd name="connsiteX2" fmla="*/ 1254 w 24333"/>
                      <a:gd name="connsiteY2" fmla="*/ 29159 h 29659"/>
                      <a:gd name="connsiteX3" fmla="*/ 0 w 24333"/>
                      <a:gd name="connsiteY3" fmla="*/ 28408 h 29659"/>
                      <a:gd name="connsiteX4" fmla="*/ 23393 w 24333"/>
                      <a:gd name="connsiteY4" fmla="*/ 0 h 29659"/>
                      <a:gd name="connsiteX5" fmla="*/ 24333 w 24333"/>
                      <a:gd name="connsiteY5" fmla="*/ 3316 h 29659"/>
                      <a:gd name="connsiteX6" fmla="*/ 24333 w 24333"/>
                      <a:gd name="connsiteY6" fmla="*/ 3879 h 2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33" h="29659">
                        <a:moveTo>
                          <a:pt x="24270" y="3879"/>
                        </a:moveTo>
                        <a:lnTo>
                          <a:pt x="2195" y="29659"/>
                        </a:lnTo>
                        <a:lnTo>
                          <a:pt x="1254" y="29159"/>
                        </a:lnTo>
                        <a:lnTo>
                          <a:pt x="0" y="28408"/>
                        </a:lnTo>
                        <a:cubicBezTo>
                          <a:pt x="0" y="27845"/>
                          <a:pt x="23393" y="0"/>
                          <a:pt x="23393" y="0"/>
                        </a:cubicBezTo>
                        <a:cubicBezTo>
                          <a:pt x="23393" y="1126"/>
                          <a:pt x="24333" y="2190"/>
                          <a:pt x="24333" y="3316"/>
                        </a:cubicBezTo>
                        <a:lnTo>
                          <a:pt x="24333" y="3879"/>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68" name="Freeform 1667">
                    <a:extLst>
                      <a:ext uri="{FF2B5EF4-FFF2-40B4-BE49-F238E27FC236}">
                        <a16:creationId xmlns:a16="http://schemas.microsoft.com/office/drawing/2014/main" id="{3B4E66EB-3401-4BAC-E29B-FCE5158866A9}"/>
                      </a:ext>
                    </a:extLst>
                  </p:cNvPr>
                  <p:cNvSpPr/>
                  <p:nvPr/>
                </p:nvSpPr>
                <p:spPr>
                  <a:xfrm>
                    <a:off x="11766615" y="729026"/>
                    <a:ext cx="18563" cy="18959"/>
                  </a:xfrm>
                  <a:custGeom>
                    <a:avLst/>
                    <a:gdLst>
                      <a:gd name="connsiteX0" fmla="*/ 18563 w 18563"/>
                      <a:gd name="connsiteY0" fmla="*/ 438 h 18959"/>
                      <a:gd name="connsiteX1" fmla="*/ 0 w 18563"/>
                      <a:gd name="connsiteY1" fmla="*/ 18959 h 18959"/>
                      <a:gd name="connsiteX2" fmla="*/ 0 w 18563"/>
                      <a:gd name="connsiteY2" fmla="*/ 13891 h 18959"/>
                      <a:gd name="connsiteX3" fmla="*/ 14048 w 18563"/>
                      <a:gd name="connsiteY3" fmla="*/ 0 h 18959"/>
                      <a:gd name="connsiteX4" fmla="*/ 16557 w 18563"/>
                      <a:gd name="connsiteY4" fmla="*/ 63 h 18959"/>
                      <a:gd name="connsiteX5" fmla="*/ 18501 w 18563"/>
                      <a:gd name="connsiteY5" fmla="*/ 375 h 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63" h="18959">
                        <a:moveTo>
                          <a:pt x="18563" y="438"/>
                        </a:moveTo>
                        <a:lnTo>
                          <a:pt x="0" y="18959"/>
                        </a:lnTo>
                        <a:lnTo>
                          <a:pt x="0" y="13891"/>
                        </a:lnTo>
                        <a:lnTo>
                          <a:pt x="14048" y="0"/>
                        </a:lnTo>
                        <a:cubicBezTo>
                          <a:pt x="14801" y="188"/>
                          <a:pt x="15804" y="-63"/>
                          <a:pt x="16557" y="63"/>
                        </a:cubicBezTo>
                        <a:lnTo>
                          <a:pt x="18501" y="375"/>
                        </a:lnTo>
                        <a:close/>
                      </a:path>
                    </a:pathLst>
                  </a:custGeom>
                  <a:solidFill>
                    <a:srgbClr val="D7DEE2"/>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31" name="Freeform 1630">
                  <a:extLst>
                    <a:ext uri="{FF2B5EF4-FFF2-40B4-BE49-F238E27FC236}">
                      <a16:creationId xmlns:a16="http://schemas.microsoft.com/office/drawing/2014/main" id="{45CF55C5-A1ED-9C47-0B27-F6B04D78ABEA}"/>
                    </a:ext>
                  </a:extLst>
                </p:cNvPr>
                <p:cNvSpPr/>
                <p:nvPr/>
              </p:nvSpPr>
              <p:spPr>
                <a:xfrm>
                  <a:off x="9640094" y="67075"/>
                  <a:ext cx="1940008" cy="1134559"/>
                </a:xfrm>
                <a:custGeom>
                  <a:avLst/>
                  <a:gdLst>
                    <a:gd name="connsiteX0" fmla="*/ 1940008 w 1940008"/>
                    <a:gd name="connsiteY0" fmla="*/ 355222 h 1134559"/>
                    <a:gd name="connsiteX1" fmla="*/ 1344158 w 1940008"/>
                    <a:gd name="connsiteY1" fmla="*/ 0 h 1134559"/>
                    <a:gd name="connsiteX2" fmla="*/ 0 w 1940008"/>
                    <a:gd name="connsiteY2" fmla="*/ 779399 h 1134559"/>
                    <a:gd name="connsiteX3" fmla="*/ 595787 w 1940008"/>
                    <a:gd name="connsiteY3" fmla="*/ 1134559 h 1134559"/>
                    <a:gd name="connsiteX4" fmla="*/ 1940008 w 1940008"/>
                    <a:gd name="connsiteY4" fmla="*/ 355222 h 113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008" h="1134559">
                      <a:moveTo>
                        <a:pt x="1940008" y="355222"/>
                      </a:moveTo>
                      <a:lnTo>
                        <a:pt x="1344158" y="0"/>
                      </a:lnTo>
                      <a:lnTo>
                        <a:pt x="0" y="779399"/>
                      </a:lnTo>
                      <a:lnTo>
                        <a:pt x="595787" y="1134559"/>
                      </a:lnTo>
                      <a:lnTo>
                        <a:pt x="1940008" y="355222"/>
                      </a:lnTo>
                      <a:close/>
                    </a:path>
                  </a:pathLst>
                </a:custGeom>
                <a:solidFill>
                  <a:srgbClr val="93ADC7"/>
                </a:solidFill>
                <a:ln w="6350" cap="flat">
                  <a:solidFill>
                    <a:srgbClr val="FAF9F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32" name="Freeform 1631">
                  <a:extLst>
                    <a:ext uri="{FF2B5EF4-FFF2-40B4-BE49-F238E27FC236}">
                      <a16:creationId xmlns:a16="http://schemas.microsoft.com/office/drawing/2014/main" id="{D22BA4E9-58B6-7FF1-392B-A73C0E12762E}"/>
                    </a:ext>
                  </a:extLst>
                </p:cNvPr>
                <p:cNvSpPr/>
                <p:nvPr/>
              </p:nvSpPr>
              <p:spPr>
                <a:xfrm>
                  <a:off x="10238202" y="1200195"/>
                  <a:ext cx="1208820" cy="757061"/>
                </a:xfrm>
                <a:custGeom>
                  <a:avLst/>
                  <a:gdLst>
                    <a:gd name="connsiteX0" fmla="*/ 125 w 1208820"/>
                    <a:gd name="connsiteY0" fmla="*/ 757061 h 757061"/>
                    <a:gd name="connsiteX1" fmla="*/ 0 w 1208820"/>
                    <a:gd name="connsiteY1" fmla="*/ 696178 h 757061"/>
                    <a:gd name="connsiteX2" fmla="*/ 1208633 w 1208820"/>
                    <a:gd name="connsiteY2" fmla="*/ 0 h 757061"/>
                    <a:gd name="connsiteX3" fmla="*/ 1208821 w 1208820"/>
                    <a:gd name="connsiteY3" fmla="*/ 60820 h 757061"/>
                    <a:gd name="connsiteX4" fmla="*/ 125 w 1208820"/>
                    <a:gd name="connsiteY4" fmla="*/ 757061 h 757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20" h="757061">
                      <a:moveTo>
                        <a:pt x="125" y="757061"/>
                      </a:moveTo>
                      <a:lnTo>
                        <a:pt x="0" y="696178"/>
                      </a:lnTo>
                      <a:lnTo>
                        <a:pt x="1208633" y="0"/>
                      </a:lnTo>
                      <a:lnTo>
                        <a:pt x="1208821" y="60820"/>
                      </a:lnTo>
                      <a:lnTo>
                        <a:pt x="125" y="757061"/>
                      </a:lnTo>
                      <a:close/>
                    </a:path>
                  </a:pathLst>
                </a:custGeom>
                <a:no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33" name="Freeform 1632">
                  <a:extLst>
                    <a:ext uri="{FF2B5EF4-FFF2-40B4-BE49-F238E27FC236}">
                      <a16:creationId xmlns:a16="http://schemas.microsoft.com/office/drawing/2014/main" id="{05FA54CA-1B2E-1900-14F2-C883EEB5D8F4}"/>
                    </a:ext>
                  </a:extLst>
                </p:cNvPr>
                <p:cNvSpPr/>
                <p:nvPr/>
              </p:nvSpPr>
              <p:spPr>
                <a:xfrm>
                  <a:off x="10235881" y="1209706"/>
                  <a:ext cx="1208820" cy="757123"/>
                </a:xfrm>
                <a:custGeom>
                  <a:avLst/>
                  <a:gdLst>
                    <a:gd name="connsiteX0" fmla="*/ 1208633 w 1208820"/>
                    <a:gd name="connsiteY0" fmla="*/ 0 h 757123"/>
                    <a:gd name="connsiteX1" fmla="*/ 0 w 1208820"/>
                    <a:gd name="connsiteY1" fmla="*/ 696241 h 757123"/>
                    <a:gd name="connsiteX2" fmla="*/ 188 w 1208820"/>
                    <a:gd name="connsiteY2" fmla="*/ 757124 h 757123"/>
                    <a:gd name="connsiteX3" fmla="*/ 1208821 w 1208820"/>
                    <a:gd name="connsiteY3" fmla="*/ 60883 h 757123"/>
                    <a:gd name="connsiteX4" fmla="*/ 1208633 w 1208820"/>
                    <a:gd name="connsiteY4" fmla="*/ 0 h 75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20" h="757123">
                      <a:moveTo>
                        <a:pt x="1208633" y="0"/>
                      </a:moveTo>
                      <a:lnTo>
                        <a:pt x="0" y="696241"/>
                      </a:lnTo>
                      <a:lnTo>
                        <a:pt x="188" y="757124"/>
                      </a:lnTo>
                      <a:lnTo>
                        <a:pt x="1208821" y="60883"/>
                      </a:lnTo>
                      <a:lnTo>
                        <a:pt x="1208633" y="0"/>
                      </a:lnTo>
                    </a:path>
                  </a:pathLst>
                </a:custGeom>
                <a:solidFill>
                  <a:srgbClr val="B3B4B7"/>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34" name="Freeform 1633">
                  <a:extLst>
                    <a:ext uri="{FF2B5EF4-FFF2-40B4-BE49-F238E27FC236}">
                      <a16:creationId xmlns:a16="http://schemas.microsoft.com/office/drawing/2014/main" id="{A62207F4-F4F8-A975-A66F-327C03B4F007}"/>
                    </a:ext>
                  </a:extLst>
                </p:cNvPr>
                <p:cNvSpPr/>
                <p:nvPr/>
              </p:nvSpPr>
              <p:spPr>
                <a:xfrm>
                  <a:off x="9627113" y="1568432"/>
                  <a:ext cx="608768" cy="398397"/>
                </a:xfrm>
                <a:custGeom>
                  <a:avLst/>
                  <a:gdLst>
                    <a:gd name="connsiteX0" fmla="*/ 188 w 608768"/>
                    <a:gd name="connsiteY0" fmla="*/ 0 h 398397"/>
                    <a:gd name="connsiteX1" fmla="*/ 608769 w 608768"/>
                    <a:gd name="connsiteY1" fmla="*/ 337515 h 398397"/>
                    <a:gd name="connsiteX2" fmla="*/ 608581 w 608768"/>
                    <a:gd name="connsiteY2" fmla="*/ 398397 h 398397"/>
                    <a:gd name="connsiteX3" fmla="*/ 0 w 608768"/>
                    <a:gd name="connsiteY3" fmla="*/ 60820 h 398397"/>
                    <a:gd name="connsiteX4" fmla="*/ 188 w 608768"/>
                    <a:gd name="connsiteY4" fmla="*/ 0 h 39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768" h="398397">
                      <a:moveTo>
                        <a:pt x="188" y="0"/>
                      </a:moveTo>
                      <a:lnTo>
                        <a:pt x="608769" y="337515"/>
                      </a:lnTo>
                      <a:lnTo>
                        <a:pt x="608581" y="398397"/>
                      </a:lnTo>
                      <a:lnTo>
                        <a:pt x="0" y="60820"/>
                      </a:lnTo>
                      <a:lnTo>
                        <a:pt x="188" y="0"/>
                      </a:lnTo>
                    </a:path>
                  </a:pathLst>
                </a:custGeom>
                <a:solidFill>
                  <a:srgbClr val="B3B4B7"/>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35" name="Freeform 1634">
                  <a:extLst>
                    <a:ext uri="{FF2B5EF4-FFF2-40B4-BE49-F238E27FC236}">
                      <a16:creationId xmlns:a16="http://schemas.microsoft.com/office/drawing/2014/main" id="{9F4BB6D8-F4CB-A44A-81AE-94DB9DA82F45}"/>
                    </a:ext>
                  </a:extLst>
                </p:cNvPr>
                <p:cNvSpPr/>
                <p:nvPr/>
              </p:nvSpPr>
              <p:spPr>
                <a:xfrm>
                  <a:off x="11532848" y="1053040"/>
                  <a:ext cx="130789" cy="79764"/>
                </a:xfrm>
                <a:custGeom>
                  <a:avLst/>
                  <a:gdLst>
                    <a:gd name="connsiteX0" fmla="*/ 35652 w 130789"/>
                    <a:gd name="connsiteY0" fmla="*/ 1486 h 79764"/>
                    <a:gd name="connsiteX1" fmla="*/ 66633 w 130789"/>
                    <a:gd name="connsiteY1" fmla="*/ 297 h 79764"/>
                    <a:gd name="connsiteX2" fmla="*/ 96422 w 130789"/>
                    <a:gd name="connsiteY2" fmla="*/ 9182 h 79764"/>
                    <a:gd name="connsiteX3" fmla="*/ 130790 w 130789"/>
                    <a:gd name="connsiteY3" fmla="*/ 79764 h 79764"/>
                    <a:gd name="connsiteX4" fmla="*/ 93 w 130789"/>
                    <a:gd name="connsiteY4" fmla="*/ 6867 h 79764"/>
                    <a:gd name="connsiteX5" fmla="*/ 35652 w 130789"/>
                    <a:gd name="connsiteY5" fmla="*/ 923 h 79764"/>
                    <a:gd name="connsiteX6" fmla="*/ 35652 w 130789"/>
                    <a:gd name="connsiteY6" fmla="*/ 1486 h 7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89" h="79764">
                      <a:moveTo>
                        <a:pt x="35652" y="1486"/>
                      </a:moveTo>
                      <a:cubicBezTo>
                        <a:pt x="42551" y="-892"/>
                        <a:pt x="59734" y="297"/>
                        <a:pt x="66633" y="297"/>
                      </a:cubicBezTo>
                      <a:cubicBezTo>
                        <a:pt x="78110" y="297"/>
                        <a:pt x="87830" y="3238"/>
                        <a:pt x="96422" y="9182"/>
                      </a:cubicBezTo>
                      <a:cubicBezTo>
                        <a:pt x="115362" y="21634"/>
                        <a:pt x="127403" y="47101"/>
                        <a:pt x="130790" y="79764"/>
                      </a:cubicBezTo>
                      <a:lnTo>
                        <a:pt x="93" y="6867"/>
                      </a:lnTo>
                      <a:cubicBezTo>
                        <a:pt x="-2228" y="-3207"/>
                        <a:pt x="39666" y="9245"/>
                        <a:pt x="35652" y="923"/>
                      </a:cubicBezTo>
                      <a:lnTo>
                        <a:pt x="35652" y="1486"/>
                      </a:lnTo>
                      <a:close/>
                    </a:path>
                  </a:pathLst>
                </a:custGeom>
                <a:solidFill>
                  <a:srgbClr val="484749"/>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636" name="Graphic 18">
                  <a:extLst>
                    <a:ext uri="{FF2B5EF4-FFF2-40B4-BE49-F238E27FC236}">
                      <a16:creationId xmlns:a16="http://schemas.microsoft.com/office/drawing/2014/main" id="{E540F8D2-5C2E-319D-EB61-0E58C292C1F0}"/>
                    </a:ext>
                  </a:extLst>
                </p:cNvPr>
                <p:cNvGrpSpPr/>
                <p:nvPr/>
              </p:nvGrpSpPr>
              <p:grpSpPr>
                <a:xfrm>
                  <a:off x="11394844" y="1031312"/>
                  <a:ext cx="261529" cy="340705"/>
                  <a:chOff x="11394844" y="1031312"/>
                  <a:chExt cx="261529" cy="340705"/>
                </a:xfrm>
              </p:grpSpPr>
              <p:sp>
                <p:nvSpPr>
                  <p:cNvPr id="1645" name="Freeform 1644">
                    <a:extLst>
                      <a:ext uri="{FF2B5EF4-FFF2-40B4-BE49-F238E27FC236}">
                        <a16:creationId xmlns:a16="http://schemas.microsoft.com/office/drawing/2014/main" id="{2F23904A-A542-2DD8-4EC8-9FAF82518794}"/>
                      </a:ext>
                    </a:extLst>
                  </p:cNvPr>
                  <p:cNvSpPr/>
                  <p:nvPr/>
                </p:nvSpPr>
                <p:spPr>
                  <a:xfrm>
                    <a:off x="11402042" y="1060283"/>
                    <a:ext cx="225234" cy="311734"/>
                  </a:xfrm>
                  <a:custGeom>
                    <a:avLst/>
                    <a:gdLst>
                      <a:gd name="connsiteX0" fmla="*/ 8481 w 225234"/>
                      <a:gd name="connsiteY0" fmla="*/ 141914 h 311734"/>
                      <a:gd name="connsiteX1" fmla="*/ 133659 w 225234"/>
                      <a:gd name="connsiteY1" fmla="*/ 0 h 311734"/>
                      <a:gd name="connsiteX2" fmla="*/ 221083 w 225234"/>
                      <a:gd name="connsiteY2" fmla="*/ 37794 h 311734"/>
                      <a:gd name="connsiteX3" fmla="*/ 180507 w 225234"/>
                      <a:gd name="connsiteY3" fmla="*/ 141914 h 311734"/>
                      <a:gd name="connsiteX4" fmla="*/ 105061 w 225234"/>
                      <a:gd name="connsiteY4" fmla="*/ 311735 h 311734"/>
                      <a:gd name="connsiteX5" fmla="*/ 38772 w 225234"/>
                      <a:gd name="connsiteY5" fmla="*/ 280324 h 311734"/>
                      <a:gd name="connsiteX6" fmla="*/ 8481 w 225234"/>
                      <a:gd name="connsiteY6" fmla="*/ 141351 h 311734"/>
                      <a:gd name="connsiteX7" fmla="*/ 8481 w 225234"/>
                      <a:gd name="connsiteY7" fmla="*/ 141914 h 31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234" h="311734">
                        <a:moveTo>
                          <a:pt x="8481" y="141914"/>
                        </a:moveTo>
                        <a:cubicBezTo>
                          <a:pt x="30180" y="63386"/>
                          <a:pt x="86247" y="0"/>
                          <a:pt x="133659" y="0"/>
                        </a:cubicBezTo>
                        <a:cubicBezTo>
                          <a:pt x="150216" y="0"/>
                          <a:pt x="211989" y="24403"/>
                          <a:pt x="221083" y="37794"/>
                        </a:cubicBezTo>
                        <a:cubicBezTo>
                          <a:pt x="238831" y="62823"/>
                          <a:pt x="194806" y="90730"/>
                          <a:pt x="180507" y="141914"/>
                        </a:cubicBezTo>
                        <a:cubicBezTo>
                          <a:pt x="158808" y="220442"/>
                          <a:pt x="152473" y="311735"/>
                          <a:pt x="105061" y="311735"/>
                        </a:cubicBezTo>
                        <a:cubicBezTo>
                          <a:pt x="57649" y="311735"/>
                          <a:pt x="43915" y="282076"/>
                          <a:pt x="38772" y="280324"/>
                        </a:cubicBezTo>
                        <a:cubicBezTo>
                          <a:pt x="3338" y="266933"/>
                          <a:pt x="-10396" y="209930"/>
                          <a:pt x="8481" y="141351"/>
                        </a:cubicBezTo>
                        <a:lnTo>
                          <a:pt x="8481" y="141914"/>
                        </a:lnTo>
                        <a:close/>
                      </a:path>
                    </a:pathLst>
                  </a:custGeom>
                  <a:solidFill>
                    <a:srgbClr val="4C4D4E"/>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46" name="Freeform 1645">
                    <a:extLst>
                      <a:ext uri="{FF2B5EF4-FFF2-40B4-BE49-F238E27FC236}">
                        <a16:creationId xmlns:a16="http://schemas.microsoft.com/office/drawing/2014/main" id="{BD0DE5D4-629E-B5C3-874E-93D7FF10FAE7}"/>
                      </a:ext>
                    </a:extLst>
                  </p:cNvPr>
                  <p:cNvSpPr/>
                  <p:nvPr/>
                </p:nvSpPr>
                <p:spPr>
                  <a:xfrm>
                    <a:off x="11460182" y="1089317"/>
                    <a:ext cx="196192" cy="282701"/>
                  </a:xfrm>
                  <a:custGeom>
                    <a:avLst/>
                    <a:gdLst>
                      <a:gd name="connsiteX0" fmla="*/ 8791 w 196192"/>
                      <a:gd name="connsiteY0" fmla="*/ 141351 h 282701"/>
                      <a:gd name="connsiteX1" fmla="*/ 57457 w 196192"/>
                      <a:gd name="connsiteY1" fmla="*/ 282701 h 282701"/>
                      <a:gd name="connsiteX2" fmla="*/ 187402 w 196192"/>
                      <a:gd name="connsiteY2" fmla="*/ 141351 h 282701"/>
                      <a:gd name="connsiteX3" fmla="*/ 138735 w 196192"/>
                      <a:gd name="connsiteY3" fmla="*/ 0 h 282701"/>
                      <a:gd name="connsiteX4" fmla="*/ 8791 w 196192"/>
                      <a:gd name="connsiteY4" fmla="*/ 141351 h 28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92" h="282701">
                        <a:moveTo>
                          <a:pt x="8791" y="141351"/>
                        </a:moveTo>
                        <a:cubicBezTo>
                          <a:pt x="-13786" y="219566"/>
                          <a:pt x="8791" y="282701"/>
                          <a:pt x="57457" y="282701"/>
                        </a:cubicBezTo>
                        <a:cubicBezTo>
                          <a:pt x="106124" y="282701"/>
                          <a:pt x="164887" y="219566"/>
                          <a:pt x="187402" y="141351"/>
                        </a:cubicBezTo>
                        <a:cubicBezTo>
                          <a:pt x="209979" y="63135"/>
                          <a:pt x="187402" y="0"/>
                          <a:pt x="138735" y="0"/>
                        </a:cubicBezTo>
                        <a:cubicBezTo>
                          <a:pt x="90069" y="0"/>
                          <a:pt x="31305" y="63135"/>
                          <a:pt x="8791" y="141351"/>
                        </a:cubicBezTo>
                        <a:close/>
                      </a:path>
                    </a:pathLst>
                  </a:custGeom>
                  <a:solidFill>
                    <a:srgbClr val="5C5D5F"/>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47" name="Freeform 1646">
                    <a:extLst>
                      <a:ext uri="{FF2B5EF4-FFF2-40B4-BE49-F238E27FC236}">
                        <a16:creationId xmlns:a16="http://schemas.microsoft.com/office/drawing/2014/main" id="{6146B366-C9BC-EF09-954A-22B997870765}"/>
                      </a:ext>
                    </a:extLst>
                  </p:cNvPr>
                  <p:cNvSpPr/>
                  <p:nvPr/>
                </p:nvSpPr>
                <p:spPr>
                  <a:xfrm>
                    <a:off x="11511007" y="1161775"/>
                    <a:ext cx="94479" cy="137784"/>
                  </a:xfrm>
                  <a:custGeom>
                    <a:avLst/>
                    <a:gdLst>
                      <a:gd name="connsiteX0" fmla="*/ 4249 w 94479"/>
                      <a:gd name="connsiteY0" fmla="*/ 68892 h 137784"/>
                      <a:gd name="connsiteX1" fmla="*/ 27767 w 94479"/>
                      <a:gd name="connsiteY1" fmla="*/ 137784 h 137784"/>
                      <a:gd name="connsiteX2" fmla="*/ 90230 w 94479"/>
                      <a:gd name="connsiteY2" fmla="*/ 68892 h 137784"/>
                      <a:gd name="connsiteX3" fmla="*/ 66713 w 94479"/>
                      <a:gd name="connsiteY3" fmla="*/ 0 h 137784"/>
                      <a:gd name="connsiteX4" fmla="*/ 4249 w 94479"/>
                      <a:gd name="connsiteY4" fmla="*/ 68892 h 137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9" h="137784">
                        <a:moveTo>
                          <a:pt x="4249" y="68892"/>
                        </a:moveTo>
                        <a:cubicBezTo>
                          <a:pt x="-6663" y="106686"/>
                          <a:pt x="4249" y="137784"/>
                          <a:pt x="27767" y="137784"/>
                        </a:cubicBezTo>
                        <a:cubicBezTo>
                          <a:pt x="51285" y="137784"/>
                          <a:pt x="79945" y="106748"/>
                          <a:pt x="90230" y="68892"/>
                        </a:cubicBezTo>
                        <a:cubicBezTo>
                          <a:pt x="101143" y="31098"/>
                          <a:pt x="90230" y="0"/>
                          <a:pt x="66713" y="0"/>
                        </a:cubicBezTo>
                        <a:cubicBezTo>
                          <a:pt x="43195" y="0"/>
                          <a:pt x="14534" y="31036"/>
                          <a:pt x="4249" y="68892"/>
                        </a:cubicBezTo>
                        <a:close/>
                      </a:path>
                    </a:pathLst>
                  </a:custGeom>
                  <a:solidFill>
                    <a:srgbClr val="A9ABAE"/>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48" name="Freeform 1647">
                    <a:extLst>
                      <a:ext uri="{FF2B5EF4-FFF2-40B4-BE49-F238E27FC236}">
                        <a16:creationId xmlns:a16="http://schemas.microsoft.com/office/drawing/2014/main" id="{E52BD860-F42F-0B9A-BBFC-4980BA2DE1B4}"/>
                      </a:ext>
                    </a:extLst>
                  </p:cNvPr>
                  <p:cNvSpPr/>
                  <p:nvPr/>
                </p:nvSpPr>
                <p:spPr>
                  <a:xfrm>
                    <a:off x="11518314" y="1169034"/>
                    <a:ext cx="72651" cy="116008"/>
                  </a:xfrm>
                  <a:custGeom>
                    <a:avLst/>
                    <a:gdLst>
                      <a:gd name="connsiteX0" fmla="*/ 3275 w 72651"/>
                      <a:gd name="connsiteY0" fmla="*/ 58004 h 116008"/>
                      <a:gd name="connsiteX1" fmla="*/ 21212 w 72651"/>
                      <a:gd name="connsiteY1" fmla="*/ 116009 h 116008"/>
                      <a:gd name="connsiteX2" fmla="*/ 69376 w 72651"/>
                      <a:gd name="connsiteY2" fmla="*/ 58004 h 116008"/>
                      <a:gd name="connsiteX3" fmla="*/ 51440 w 72651"/>
                      <a:gd name="connsiteY3" fmla="*/ 0 h 116008"/>
                      <a:gd name="connsiteX4" fmla="*/ 3275 w 72651"/>
                      <a:gd name="connsiteY4" fmla="*/ 58004 h 116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51" h="116008">
                        <a:moveTo>
                          <a:pt x="3275" y="58004"/>
                        </a:moveTo>
                        <a:cubicBezTo>
                          <a:pt x="-5128" y="90041"/>
                          <a:pt x="3275" y="116009"/>
                          <a:pt x="21212" y="116009"/>
                        </a:cubicBezTo>
                        <a:cubicBezTo>
                          <a:pt x="39148" y="116009"/>
                          <a:pt x="60973" y="90041"/>
                          <a:pt x="69376" y="58004"/>
                        </a:cubicBezTo>
                        <a:cubicBezTo>
                          <a:pt x="77780" y="25967"/>
                          <a:pt x="69376" y="0"/>
                          <a:pt x="51440" y="0"/>
                        </a:cubicBezTo>
                        <a:cubicBezTo>
                          <a:pt x="33504" y="0"/>
                          <a:pt x="11679" y="25967"/>
                          <a:pt x="3275" y="58004"/>
                        </a:cubicBezTo>
                        <a:close/>
                      </a:path>
                    </a:pathLst>
                  </a:custGeom>
                  <a:solidFill>
                    <a:srgbClr val="C2C4C5"/>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49" name="Freeform 1648">
                    <a:extLst>
                      <a:ext uri="{FF2B5EF4-FFF2-40B4-BE49-F238E27FC236}">
                        <a16:creationId xmlns:a16="http://schemas.microsoft.com/office/drawing/2014/main" id="{03129D6D-4CEB-DD1F-303E-E51BEED908A8}"/>
                      </a:ext>
                    </a:extLst>
                  </p:cNvPr>
                  <p:cNvSpPr/>
                  <p:nvPr/>
                </p:nvSpPr>
                <p:spPr>
                  <a:xfrm>
                    <a:off x="11394844" y="1031312"/>
                    <a:ext cx="232482" cy="231955"/>
                  </a:xfrm>
                  <a:custGeom>
                    <a:avLst/>
                    <a:gdLst>
                      <a:gd name="connsiteX0" fmla="*/ 181935 w 232482"/>
                      <a:gd name="connsiteY0" fmla="*/ 22901 h 231955"/>
                      <a:gd name="connsiteX1" fmla="*/ 55063 w 232482"/>
                      <a:gd name="connsiteY1" fmla="*/ 187904 h 231955"/>
                      <a:gd name="connsiteX2" fmla="*/ 46471 w 232482"/>
                      <a:gd name="connsiteY2" fmla="*/ 231955 h 231955"/>
                      <a:gd name="connsiteX3" fmla="*/ 0 w 232482"/>
                      <a:gd name="connsiteY3" fmla="*/ 202609 h 231955"/>
                      <a:gd name="connsiteX4" fmla="*/ 6899 w 232482"/>
                      <a:gd name="connsiteY4" fmla="*/ 168569 h 231955"/>
                      <a:gd name="connsiteX5" fmla="*/ 142362 w 232482"/>
                      <a:gd name="connsiteY5" fmla="*/ 1189 h 231955"/>
                      <a:gd name="connsiteX6" fmla="*/ 154967 w 232482"/>
                      <a:gd name="connsiteY6" fmla="*/ 0 h 231955"/>
                      <a:gd name="connsiteX7" fmla="*/ 232482 w 232482"/>
                      <a:gd name="connsiteY7" fmla="*/ 27594 h 231955"/>
                      <a:gd name="connsiteX8" fmla="*/ 202630 w 232482"/>
                      <a:gd name="connsiteY8" fmla="*/ 18772 h 231955"/>
                      <a:gd name="connsiteX9" fmla="*/ 181935 w 232482"/>
                      <a:gd name="connsiteY9" fmla="*/ 22276 h 231955"/>
                      <a:gd name="connsiteX10" fmla="*/ 181935 w 232482"/>
                      <a:gd name="connsiteY10" fmla="*/ 22839 h 23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482" h="231955">
                        <a:moveTo>
                          <a:pt x="181935" y="22901"/>
                        </a:moveTo>
                        <a:cubicBezTo>
                          <a:pt x="130822" y="38169"/>
                          <a:pt x="77452" y="106310"/>
                          <a:pt x="55063" y="187904"/>
                        </a:cubicBezTo>
                        <a:cubicBezTo>
                          <a:pt x="51050" y="203172"/>
                          <a:pt x="48165" y="217876"/>
                          <a:pt x="46471" y="231955"/>
                        </a:cubicBezTo>
                        <a:lnTo>
                          <a:pt x="0" y="202609"/>
                        </a:lnTo>
                        <a:cubicBezTo>
                          <a:pt x="1693" y="191471"/>
                          <a:pt x="4014" y="180271"/>
                          <a:pt x="6899" y="168569"/>
                        </a:cubicBezTo>
                        <a:cubicBezTo>
                          <a:pt x="30417" y="82220"/>
                          <a:pt x="88992" y="11200"/>
                          <a:pt x="142362" y="1189"/>
                        </a:cubicBezTo>
                        <a:cubicBezTo>
                          <a:pt x="146375" y="626"/>
                          <a:pt x="150954" y="0"/>
                          <a:pt x="154967" y="0"/>
                        </a:cubicBezTo>
                        <a:cubicBezTo>
                          <a:pt x="173907" y="0"/>
                          <a:pt x="217556" y="11764"/>
                          <a:pt x="232482" y="27594"/>
                        </a:cubicBezTo>
                        <a:cubicBezTo>
                          <a:pt x="223891" y="21713"/>
                          <a:pt x="214107" y="18772"/>
                          <a:pt x="202630" y="18772"/>
                        </a:cubicBezTo>
                        <a:cubicBezTo>
                          <a:pt x="191154" y="18772"/>
                          <a:pt x="188833" y="19960"/>
                          <a:pt x="181935" y="22276"/>
                        </a:cubicBezTo>
                        <a:lnTo>
                          <a:pt x="181935" y="22839"/>
                        </a:lnTo>
                        <a:close/>
                      </a:path>
                    </a:pathLst>
                  </a:custGeom>
                  <a:solidFill>
                    <a:srgbClr val="484749"/>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637" name="Graphic 18">
                  <a:extLst>
                    <a:ext uri="{FF2B5EF4-FFF2-40B4-BE49-F238E27FC236}">
                      <a16:creationId xmlns:a16="http://schemas.microsoft.com/office/drawing/2014/main" id="{97B692F9-CF85-1457-316C-D54A226E1922}"/>
                    </a:ext>
                  </a:extLst>
                </p:cNvPr>
                <p:cNvGrpSpPr/>
                <p:nvPr/>
              </p:nvGrpSpPr>
              <p:grpSpPr>
                <a:xfrm>
                  <a:off x="10548325" y="1625748"/>
                  <a:ext cx="268856" cy="181271"/>
                  <a:chOff x="10548325" y="1625748"/>
                  <a:chExt cx="268856" cy="181271"/>
                </a:xfrm>
              </p:grpSpPr>
              <p:sp>
                <p:nvSpPr>
                  <p:cNvPr id="1642" name="Freeform 1641">
                    <a:extLst>
                      <a:ext uri="{FF2B5EF4-FFF2-40B4-BE49-F238E27FC236}">
                        <a16:creationId xmlns:a16="http://schemas.microsoft.com/office/drawing/2014/main" id="{744DD7D5-883E-AFB2-92B5-19903FA5F3F0}"/>
                      </a:ext>
                    </a:extLst>
                  </p:cNvPr>
                  <p:cNvSpPr/>
                  <p:nvPr/>
                </p:nvSpPr>
                <p:spPr>
                  <a:xfrm>
                    <a:off x="10620948" y="1669298"/>
                    <a:ext cx="196233" cy="137721"/>
                  </a:xfrm>
                  <a:custGeom>
                    <a:avLst/>
                    <a:gdLst>
                      <a:gd name="connsiteX0" fmla="*/ 196233 w 196233"/>
                      <a:gd name="connsiteY0" fmla="*/ 0 h 137721"/>
                      <a:gd name="connsiteX1" fmla="*/ 196233 w 196233"/>
                      <a:gd name="connsiteY1" fmla="*/ 26656 h 137721"/>
                      <a:gd name="connsiteX2" fmla="*/ 0 w 196233"/>
                      <a:gd name="connsiteY2" fmla="*/ 137721 h 137721"/>
                      <a:gd name="connsiteX3" fmla="*/ 0 w 196233"/>
                      <a:gd name="connsiteY3" fmla="*/ 111378 h 137721"/>
                      <a:gd name="connsiteX4" fmla="*/ 196233 w 196233"/>
                      <a:gd name="connsiteY4" fmla="*/ 0 h 13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33" h="137721">
                        <a:moveTo>
                          <a:pt x="196233" y="0"/>
                        </a:moveTo>
                        <a:lnTo>
                          <a:pt x="196233" y="26656"/>
                        </a:lnTo>
                        <a:lnTo>
                          <a:pt x="0" y="137721"/>
                        </a:lnTo>
                        <a:lnTo>
                          <a:pt x="0" y="111378"/>
                        </a:lnTo>
                        <a:lnTo>
                          <a:pt x="196233" y="0"/>
                        </a:lnTo>
                        <a:close/>
                      </a:path>
                    </a:pathLst>
                  </a:custGeom>
                  <a:solidFill>
                    <a:srgbClr val="B3B4B7"/>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43" name="Freeform 1642">
                    <a:extLst>
                      <a:ext uri="{FF2B5EF4-FFF2-40B4-BE49-F238E27FC236}">
                        <a16:creationId xmlns:a16="http://schemas.microsoft.com/office/drawing/2014/main" id="{533D5D22-A95B-7507-E425-05B604D9A320}"/>
                      </a:ext>
                    </a:extLst>
                  </p:cNvPr>
                  <p:cNvSpPr/>
                  <p:nvPr/>
                </p:nvSpPr>
                <p:spPr>
                  <a:xfrm>
                    <a:off x="10548325" y="1741757"/>
                    <a:ext cx="72623" cy="65262"/>
                  </a:xfrm>
                  <a:custGeom>
                    <a:avLst/>
                    <a:gdLst>
                      <a:gd name="connsiteX0" fmla="*/ 0 w 72623"/>
                      <a:gd name="connsiteY0" fmla="*/ 0 h 65262"/>
                      <a:gd name="connsiteX1" fmla="*/ 72623 w 72623"/>
                      <a:gd name="connsiteY1" fmla="*/ 38544 h 65262"/>
                      <a:gd name="connsiteX2" fmla="*/ 72623 w 72623"/>
                      <a:gd name="connsiteY2" fmla="*/ 65263 h 65262"/>
                      <a:gd name="connsiteX3" fmla="*/ 0 w 72623"/>
                      <a:gd name="connsiteY3" fmla="*/ 26656 h 65262"/>
                      <a:gd name="connsiteX4" fmla="*/ 0 w 72623"/>
                      <a:gd name="connsiteY4" fmla="*/ 0 h 65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3" h="65262">
                        <a:moveTo>
                          <a:pt x="0" y="0"/>
                        </a:moveTo>
                        <a:lnTo>
                          <a:pt x="72623" y="38544"/>
                        </a:lnTo>
                        <a:lnTo>
                          <a:pt x="72623" y="65263"/>
                        </a:lnTo>
                        <a:lnTo>
                          <a:pt x="0" y="26656"/>
                        </a:lnTo>
                        <a:lnTo>
                          <a:pt x="0" y="0"/>
                        </a:lnTo>
                        <a:close/>
                      </a:path>
                    </a:pathLst>
                  </a:custGeom>
                  <a:solidFill>
                    <a:srgbClr val="9B9DA0"/>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44" name="Freeform 1643">
                    <a:extLst>
                      <a:ext uri="{FF2B5EF4-FFF2-40B4-BE49-F238E27FC236}">
                        <a16:creationId xmlns:a16="http://schemas.microsoft.com/office/drawing/2014/main" id="{D99A0C39-50B0-2C1F-9E55-D3BFBCE9E5B9}"/>
                      </a:ext>
                    </a:extLst>
                  </p:cNvPr>
                  <p:cNvSpPr/>
                  <p:nvPr/>
                </p:nvSpPr>
                <p:spPr>
                  <a:xfrm>
                    <a:off x="10548325" y="1625748"/>
                    <a:ext cx="268856" cy="159496"/>
                  </a:xfrm>
                  <a:custGeom>
                    <a:avLst/>
                    <a:gdLst>
                      <a:gd name="connsiteX0" fmla="*/ 0 w 268856"/>
                      <a:gd name="connsiteY0" fmla="*/ 118950 h 159496"/>
                      <a:gd name="connsiteX1" fmla="*/ 200623 w 268856"/>
                      <a:gd name="connsiteY1" fmla="*/ 0 h 159496"/>
                      <a:gd name="connsiteX2" fmla="*/ 268857 w 268856"/>
                      <a:gd name="connsiteY2" fmla="*/ 40609 h 159496"/>
                      <a:gd name="connsiteX3" fmla="*/ 68233 w 268856"/>
                      <a:gd name="connsiteY3" fmla="*/ 159497 h 159496"/>
                      <a:gd name="connsiteX4" fmla="*/ 0 w 268856"/>
                      <a:gd name="connsiteY4" fmla="*/ 118950 h 159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56" h="159496">
                        <a:moveTo>
                          <a:pt x="0" y="118950"/>
                        </a:moveTo>
                        <a:lnTo>
                          <a:pt x="200623" y="0"/>
                        </a:lnTo>
                        <a:lnTo>
                          <a:pt x="268857" y="40609"/>
                        </a:lnTo>
                        <a:lnTo>
                          <a:pt x="68233" y="159497"/>
                        </a:lnTo>
                        <a:lnTo>
                          <a:pt x="0" y="118950"/>
                        </a:lnTo>
                        <a:close/>
                      </a:path>
                    </a:pathLst>
                  </a:custGeom>
                  <a:solidFill>
                    <a:srgbClr val="E0E1E0"/>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638" name="Graphic 18">
                  <a:extLst>
                    <a:ext uri="{FF2B5EF4-FFF2-40B4-BE49-F238E27FC236}">
                      <a16:creationId xmlns:a16="http://schemas.microsoft.com/office/drawing/2014/main" id="{06C8F405-C15F-F332-B126-C0902D46F17C}"/>
                    </a:ext>
                  </a:extLst>
                </p:cNvPr>
                <p:cNvGrpSpPr/>
                <p:nvPr/>
              </p:nvGrpSpPr>
              <p:grpSpPr>
                <a:xfrm>
                  <a:off x="10976978" y="1373958"/>
                  <a:ext cx="268856" cy="181271"/>
                  <a:chOff x="10976978" y="1373958"/>
                  <a:chExt cx="268856" cy="181271"/>
                </a:xfrm>
              </p:grpSpPr>
              <p:sp>
                <p:nvSpPr>
                  <p:cNvPr id="1639" name="Freeform 1638">
                    <a:extLst>
                      <a:ext uri="{FF2B5EF4-FFF2-40B4-BE49-F238E27FC236}">
                        <a16:creationId xmlns:a16="http://schemas.microsoft.com/office/drawing/2014/main" id="{E1182306-08A2-FBD8-0944-D6DB403CC5A4}"/>
                      </a:ext>
                    </a:extLst>
                  </p:cNvPr>
                  <p:cNvSpPr/>
                  <p:nvPr/>
                </p:nvSpPr>
                <p:spPr>
                  <a:xfrm>
                    <a:off x="11049664" y="1417445"/>
                    <a:ext cx="196170" cy="137784"/>
                  </a:xfrm>
                  <a:custGeom>
                    <a:avLst/>
                    <a:gdLst>
                      <a:gd name="connsiteX0" fmla="*/ 196171 w 196170"/>
                      <a:gd name="connsiteY0" fmla="*/ 0 h 137784"/>
                      <a:gd name="connsiteX1" fmla="*/ 196171 w 196170"/>
                      <a:gd name="connsiteY1" fmla="*/ 26718 h 137784"/>
                      <a:gd name="connsiteX2" fmla="*/ 0 w 196170"/>
                      <a:gd name="connsiteY2" fmla="*/ 137784 h 137784"/>
                      <a:gd name="connsiteX3" fmla="*/ 0 w 196170"/>
                      <a:gd name="connsiteY3" fmla="*/ 111379 h 137784"/>
                      <a:gd name="connsiteX4" fmla="*/ 196171 w 196170"/>
                      <a:gd name="connsiteY4" fmla="*/ 0 h 137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70" h="137784">
                        <a:moveTo>
                          <a:pt x="196171" y="0"/>
                        </a:moveTo>
                        <a:lnTo>
                          <a:pt x="196171" y="26718"/>
                        </a:lnTo>
                        <a:lnTo>
                          <a:pt x="0" y="137784"/>
                        </a:lnTo>
                        <a:lnTo>
                          <a:pt x="0" y="111379"/>
                        </a:lnTo>
                        <a:lnTo>
                          <a:pt x="196171" y="0"/>
                        </a:lnTo>
                        <a:close/>
                      </a:path>
                    </a:pathLst>
                  </a:custGeom>
                  <a:solidFill>
                    <a:srgbClr val="B3B4B7"/>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40" name="Freeform 1639">
                    <a:extLst>
                      <a:ext uri="{FF2B5EF4-FFF2-40B4-BE49-F238E27FC236}">
                        <a16:creationId xmlns:a16="http://schemas.microsoft.com/office/drawing/2014/main" id="{FE28EB2D-CFD0-F4EA-E665-AB11644B5206}"/>
                      </a:ext>
                    </a:extLst>
                  </p:cNvPr>
                  <p:cNvSpPr/>
                  <p:nvPr/>
                </p:nvSpPr>
                <p:spPr>
                  <a:xfrm>
                    <a:off x="10976978" y="1489966"/>
                    <a:ext cx="72685" cy="65262"/>
                  </a:xfrm>
                  <a:custGeom>
                    <a:avLst/>
                    <a:gdLst>
                      <a:gd name="connsiteX0" fmla="*/ 0 w 72685"/>
                      <a:gd name="connsiteY0" fmla="*/ 0 h 65262"/>
                      <a:gd name="connsiteX1" fmla="*/ 72686 w 72685"/>
                      <a:gd name="connsiteY1" fmla="*/ 38545 h 65262"/>
                      <a:gd name="connsiteX2" fmla="*/ 72686 w 72685"/>
                      <a:gd name="connsiteY2" fmla="*/ 65263 h 65262"/>
                      <a:gd name="connsiteX3" fmla="*/ 0 w 72685"/>
                      <a:gd name="connsiteY3" fmla="*/ 26656 h 65262"/>
                      <a:gd name="connsiteX4" fmla="*/ 0 w 72685"/>
                      <a:gd name="connsiteY4" fmla="*/ 0 h 65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85" h="65262">
                        <a:moveTo>
                          <a:pt x="0" y="0"/>
                        </a:moveTo>
                        <a:lnTo>
                          <a:pt x="72686" y="38545"/>
                        </a:lnTo>
                        <a:lnTo>
                          <a:pt x="72686" y="65263"/>
                        </a:lnTo>
                        <a:lnTo>
                          <a:pt x="0" y="26656"/>
                        </a:lnTo>
                        <a:lnTo>
                          <a:pt x="0" y="0"/>
                        </a:lnTo>
                        <a:close/>
                      </a:path>
                    </a:pathLst>
                  </a:custGeom>
                  <a:solidFill>
                    <a:srgbClr val="9B9DA0"/>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41" name="Freeform 1640">
                    <a:extLst>
                      <a:ext uri="{FF2B5EF4-FFF2-40B4-BE49-F238E27FC236}">
                        <a16:creationId xmlns:a16="http://schemas.microsoft.com/office/drawing/2014/main" id="{74F69615-C8C3-822B-5D4D-618763B3B0AC}"/>
                      </a:ext>
                    </a:extLst>
                  </p:cNvPr>
                  <p:cNvSpPr/>
                  <p:nvPr/>
                </p:nvSpPr>
                <p:spPr>
                  <a:xfrm>
                    <a:off x="10976978" y="1373958"/>
                    <a:ext cx="268856" cy="159496"/>
                  </a:xfrm>
                  <a:custGeom>
                    <a:avLst/>
                    <a:gdLst>
                      <a:gd name="connsiteX0" fmla="*/ 0 w 268856"/>
                      <a:gd name="connsiteY0" fmla="*/ 118887 h 159496"/>
                      <a:gd name="connsiteX1" fmla="*/ 200686 w 268856"/>
                      <a:gd name="connsiteY1" fmla="*/ 0 h 159496"/>
                      <a:gd name="connsiteX2" fmla="*/ 268857 w 268856"/>
                      <a:gd name="connsiteY2" fmla="*/ 40609 h 159496"/>
                      <a:gd name="connsiteX3" fmla="*/ 68233 w 268856"/>
                      <a:gd name="connsiteY3" fmla="*/ 159497 h 159496"/>
                      <a:gd name="connsiteX4" fmla="*/ 0 w 268856"/>
                      <a:gd name="connsiteY4" fmla="*/ 118887 h 159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56" h="159496">
                        <a:moveTo>
                          <a:pt x="0" y="118887"/>
                        </a:moveTo>
                        <a:lnTo>
                          <a:pt x="200686" y="0"/>
                        </a:lnTo>
                        <a:lnTo>
                          <a:pt x="268857" y="40609"/>
                        </a:lnTo>
                        <a:lnTo>
                          <a:pt x="68233" y="159497"/>
                        </a:lnTo>
                        <a:lnTo>
                          <a:pt x="0" y="118887"/>
                        </a:lnTo>
                        <a:close/>
                      </a:path>
                    </a:pathLst>
                  </a:custGeom>
                  <a:solidFill>
                    <a:srgbClr val="E0E1E0"/>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1601" name="Freeform 1600">
                <a:extLst>
                  <a:ext uri="{FF2B5EF4-FFF2-40B4-BE49-F238E27FC236}">
                    <a16:creationId xmlns:a16="http://schemas.microsoft.com/office/drawing/2014/main" id="{9B3139B5-659A-8E77-CAED-66C4EB99BD5C}"/>
                  </a:ext>
                </a:extLst>
              </p:cNvPr>
              <p:cNvSpPr/>
              <p:nvPr/>
            </p:nvSpPr>
            <p:spPr>
              <a:xfrm>
                <a:off x="9692586" y="968365"/>
                <a:ext cx="468727" cy="880578"/>
              </a:xfrm>
              <a:custGeom>
                <a:avLst/>
                <a:gdLst>
                  <a:gd name="connsiteX0" fmla="*/ 0 w 468727"/>
                  <a:gd name="connsiteY0" fmla="*/ 0 h 880578"/>
                  <a:gd name="connsiteX1" fmla="*/ 0 w 468727"/>
                  <a:gd name="connsiteY1" fmla="*/ 619903 h 880578"/>
                  <a:gd name="connsiteX2" fmla="*/ 468728 w 468727"/>
                  <a:gd name="connsiteY2" fmla="*/ 880579 h 880578"/>
                  <a:gd name="connsiteX3" fmla="*/ 468728 w 468727"/>
                  <a:gd name="connsiteY3" fmla="*/ 260676 h 880578"/>
                  <a:gd name="connsiteX4" fmla="*/ 0 w 468727"/>
                  <a:gd name="connsiteY4" fmla="*/ 0 h 880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727" h="880578">
                    <a:moveTo>
                      <a:pt x="0" y="0"/>
                    </a:moveTo>
                    <a:lnTo>
                      <a:pt x="0" y="619903"/>
                    </a:lnTo>
                    <a:cubicBezTo>
                      <a:pt x="0" y="619903"/>
                      <a:pt x="468728" y="880579"/>
                      <a:pt x="468728" y="880579"/>
                    </a:cubicBezTo>
                    <a:cubicBezTo>
                      <a:pt x="468728" y="826203"/>
                      <a:pt x="468728" y="315051"/>
                      <a:pt x="468728" y="260676"/>
                    </a:cubicBezTo>
                    <a:lnTo>
                      <a:pt x="0" y="0"/>
                    </a:lnTo>
                    <a:close/>
                  </a:path>
                </a:pathLst>
              </a:custGeom>
              <a:solidFill>
                <a:srgbClr val="143350"/>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02" name="Freeform 1601">
                <a:extLst>
                  <a:ext uri="{FF2B5EF4-FFF2-40B4-BE49-F238E27FC236}">
                    <a16:creationId xmlns:a16="http://schemas.microsoft.com/office/drawing/2014/main" id="{ACE4C00D-FDD2-B4A7-485D-7C7D81BE31BB}"/>
                  </a:ext>
                </a:extLst>
              </p:cNvPr>
              <p:cNvSpPr/>
              <p:nvPr/>
            </p:nvSpPr>
            <p:spPr>
              <a:xfrm>
                <a:off x="9692586" y="970367"/>
                <a:ext cx="510746" cy="619715"/>
              </a:xfrm>
              <a:custGeom>
                <a:avLst/>
                <a:gdLst>
                  <a:gd name="connsiteX0" fmla="*/ 0 w 510746"/>
                  <a:gd name="connsiteY0" fmla="*/ 0 h 619715"/>
                  <a:gd name="connsiteX1" fmla="*/ 468665 w 510746"/>
                  <a:gd name="connsiteY1" fmla="*/ 258673 h 619715"/>
                  <a:gd name="connsiteX2" fmla="*/ 510746 w 510746"/>
                  <a:gd name="connsiteY2" fmla="*/ 326502 h 619715"/>
                  <a:gd name="connsiteX3" fmla="*/ 2634 w 510746"/>
                  <a:gd name="connsiteY3" fmla="*/ 619715 h 619715"/>
                  <a:gd name="connsiteX4" fmla="*/ 0 w 510746"/>
                  <a:gd name="connsiteY4" fmla="*/ 617901 h 619715"/>
                  <a:gd name="connsiteX5" fmla="*/ 0 w 510746"/>
                  <a:gd name="connsiteY5" fmla="*/ 0 h 61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746" h="619715">
                    <a:moveTo>
                      <a:pt x="0" y="0"/>
                    </a:moveTo>
                    <a:lnTo>
                      <a:pt x="468665" y="258673"/>
                    </a:lnTo>
                    <a:lnTo>
                      <a:pt x="510746" y="326502"/>
                    </a:lnTo>
                    <a:lnTo>
                      <a:pt x="2634" y="619715"/>
                    </a:lnTo>
                    <a:lnTo>
                      <a:pt x="0" y="617901"/>
                    </a:lnTo>
                    <a:lnTo>
                      <a:pt x="0" y="0"/>
                    </a:lnTo>
                    <a:close/>
                  </a:path>
                </a:pathLst>
              </a:custGeom>
              <a:solidFill>
                <a:srgbClr val="1F4E79"/>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603" name="Graphic 18">
                <a:extLst>
                  <a:ext uri="{FF2B5EF4-FFF2-40B4-BE49-F238E27FC236}">
                    <a16:creationId xmlns:a16="http://schemas.microsoft.com/office/drawing/2014/main" id="{13F70D33-9C19-F703-F24F-04005B3AA89D}"/>
                  </a:ext>
                </a:extLst>
              </p:cNvPr>
              <p:cNvGrpSpPr/>
              <p:nvPr/>
            </p:nvGrpSpPr>
            <p:grpSpPr>
              <a:xfrm>
                <a:off x="9693025" y="970680"/>
                <a:ext cx="475500" cy="304413"/>
                <a:chOff x="9693025" y="970680"/>
                <a:chExt cx="475500" cy="304413"/>
              </a:xfrm>
            </p:grpSpPr>
            <p:sp>
              <p:nvSpPr>
                <p:cNvPr id="1605" name="Freeform 1604">
                  <a:extLst>
                    <a:ext uri="{FF2B5EF4-FFF2-40B4-BE49-F238E27FC236}">
                      <a16:creationId xmlns:a16="http://schemas.microsoft.com/office/drawing/2014/main" id="{6D5F87FA-1913-5753-C4C3-75B67BBD7823}"/>
                    </a:ext>
                  </a:extLst>
                </p:cNvPr>
                <p:cNvSpPr/>
                <p:nvPr/>
              </p:nvSpPr>
              <p:spPr>
                <a:xfrm>
                  <a:off x="9693025" y="970680"/>
                  <a:ext cx="475500" cy="304413"/>
                </a:xfrm>
                <a:custGeom>
                  <a:avLst/>
                  <a:gdLst>
                    <a:gd name="connsiteX0" fmla="*/ 0 w 475500"/>
                    <a:gd name="connsiteY0" fmla="*/ 0 h 304413"/>
                    <a:gd name="connsiteX1" fmla="*/ 0 w 475500"/>
                    <a:gd name="connsiteY1" fmla="*/ 29534 h 304413"/>
                    <a:gd name="connsiteX2" fmla="*/ 475501 w 475500"/>
                    <a:gd name="connsiteY2" fmla="*/ 304414 h 304413"/>
                    <a:gd name="connsiteX3" fmla="*/ 475501 w 475500"/>
                    <a:gd name="connsiteY3" fmla="*/ 274880 h 304413"/>
                    <a:gd name="connsiteX4" fmla="*/ 0 w 475500"/>
                    <a:gd name="connsiteY4" fmla="*/ 0 h 30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00" h="304413">
                      <a:moveTo>
                        <a:pt x="0" y="0"/>
                      </a:moveTo>
                      <a:lnTo>
                        <a:pt x="0" y="29534"/>
                      </a:lnTo>
                      <a:lnTo>
                        <a:pt x="475501" y="304414"/>
                      </a:lnTo>
                      <a:lnTo>
                        <a:pt x="475501" y="274880"/>
                      </a:lnTo>
                      <a:lnTo>
                        <a:pt x="0" y="0"/>
                      </a:lnTo>
                      <a:close/>
                    </a:path>
                  </a:pathLst>
                </a:custGeom>
                <a:solidFill>
                  <a:srgbClr val="CCCCCC"/>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06" name="Freeform 1605">
                  <a:extLst>
                    <a:ext uri="{FF2B5EF4-FFF2-40B4-BE49-F238E27FC236}">
                      <a16:creationId xmlns:a16="http://schemas.microsoft.com/office/drawing/2014/main" id="{95320380-AF6F-32A3-232E-A06232E798E4}"/>
                    </a:ext>
                  </a:extLst>
                </p:cNvPr>
                <p:cNvSpPr/>
                <p:nvPr/>
              </p:nvSpPr>
              <p:spPr>
                <a:xfrm>
                  <a:off x="9693025" y="976186"/>
                  <a:ext cx="475500" cy="282450"/>
                </a:xfrm>
                <a:custGeom>
                  <a:avLst/>
                  <a:gdLst>
                    <a:gd name="connsiteX0" fmla="*/ 0 w 475500"/>
                    <a:gd name="connsiteY0" fmla="*/ 0 h 282450"/>
                    <a:gd name="connsiteX1" fmla="*/ 0 w 475500"/>
                    <a:gd name="connsiteY1" fmla="*/ 5444 h 282450"/>
                    <a:gd name="connsiteX2" fmla="*/ 475501 w 475500"/>
                    <a:gd name="connsiteY2" fmla="*/ 282451 h 282450"/>
                    <a:gd name="connsiteX3" fmla="*/ 475501 w 475500"/>
                    <a:gd name="connsiteY3" fmla="*/ 276569 h 282450"/>
                    <a:gd name="connsiteX4" fmla="*/ 0 w 475500"/>
                    <a:gd name="connsiteY4" fmla="*/ 0 h 28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00" h="282450">
                      <a:moveTo>
                        <a:pt x="0" y="0"/>
                      </a:moveTo>
                      <a:lnTo>
                        <a:pt x="0" y="5444"/>
                      </a:lnTo>
                      <a:lnTo>
                        <a:pt x="475501" y="282451"/>
                      </a:lnTo>
                      <a:lnTo>
                        <a:pt x="475501" y="276569"/>
                      </a:lnTo>
                      <a:lnTo>
                        <a:pt x="0" y="0"/>
                      </a:lnTo>
                      <a:close/>
                    </a:path>
                  </a:pathLst>
                </a:custGeom>
                <a:solidFill>
                  <a:srgbClr val="DDDDDD"/>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07" name="Freeform 1606">
                  <a:extLst>
                    <a:ext uri="{FF2B5EF4-FFF2-40B4-BE49-F238E27FC236}">
                      <a16:creationId xmlns:a16="http://schemas.microsoft.com/office/drawing/2014/main" id="{6092B178-5BFE-1DA5-54EF-D10BCC4F8A7A}"/>
                    </a:ext>
                  </a:extLst>
                </p:cNvPr>
                <p:cNvSpPr/>
                <p:nvPr/>
              </p:nvSpPr>
              <p:spPr>
                <a:xfrm>
                  <a:off x="9693025" y="987136"/>
                  <a:ext cx="475500" cy="282450"/>
                </a:xfrm>
                <a:custGeom>
                  <a:avLst/>
                  <a:gdLst>
                    <a:gd name="connsiteX0" fmla="*/ 0 w 475500"/>
                    <a:gd name="connsiteY0" fmla="*/ 0 h 282450"/>
                    <a:gd name="connsiteX1" fmla="*/ 0 w 475500"/>
                    <a:gd name="connsiteY1" fmla="*/ 5444 h 282450"/>
                    <a:gd name="connsiteX2" fmla="*/ 475501 w 475500"/>
                    <a:gd name="connsiteY2" fmla="*/ 282451 h 282450"/>
                    <a:gd name="connsiteX3" fmla="*/ 475501 w 475500"/>
                    <a:gd name="connsiteY3" fmla="*/ 276632 h 282450"/>
                    <a:gd name="connsiteX4" fmla="*/ 0 w 475500"/>
                    <a:gd name="connsiteY4" fmla="*/ 0 h 28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00" h="282450">
                      <a:moveTo>
                        <a:pt x="0" y="0"/>
                      </a:moveTo>
                      <a:lnTo>
                        <a:pt x="0" y="5444"/>
                      </a:lnTo>
                      <a:lnTo>
                        <a:pt x="475501" y="282451"/>
                      </a:lnTo>
                      <a:lnTo>
                        <a:pt x="475501" y="276632"/>
                      </a:lnTo>
                      <a:lnTo>
                        <a:pt x="0" y="0"/>
                      </a:lnTo>
                      <a:close/>
                    </a:path>
                  </a:pathLst>
                </a:custGeom>
                <a:solidFill>
                  <a:srgbClr val="DDDDDD"/>
                </a:solidFill>
                <a:ln w="62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04" name="Freeform 1603">
                <a:extLst>
                  <a:ext uri="{FF2B5EF4-FFF2-40B4-BE49-F238E27FC236}">
                    <a16:creationId xmlns:a16="http://schemas.microsoft.com/office/drawing/2014/main" id="{9C623DED-2657-CE0F-8FED-DF016AB952BF}"/>
                  </a:ext>
                </a:extLst>
              </p:cNvPr>
              <p:cNvSpPr/>
              <p:nvPr/>
            </p:nvSpPr>
            <p:spPr>
              <a:xfrm>
                <a:off x="9656965" y="911674"/>
                <a:ext cx="550695" cy="964049"/>
              </a:xfrm>
              <a:custGeom>
                <a:avLst/>
                <a:gdLst>
                  <a:gd name="connsiteX0" fmla="*/ 0 w 550695"/>
                  <a:gd name="connsiteY0" fmla="*/ 0 h 964049"/>
                  <a:gd name="connsiteX1" fmla="*/ 0 w 550695"/>
                  <a:gd name="connsiteY1" fmla="*/ 654192 h 964049"/>
                  <a:gd name="connsiteX2" fmla="*/ 37378 w 550695"/>
                  <a:gd name="connsiteY2" fmla="*/ 675780 h 964049"/>
                  <a:gd name="connsiteX3" fmla="*/ 37378 w 550695"/>
                  <a:gd name="connsiteY3" fmla="*/ 69267 h 964049"/>
                  <a:gd name="connsiteX4" fmla="*/ 504287 w 550695"/>
                  <a:gd name="connsiteY4" fmla="*/ 330632 h 964049"/>
                  <a:gd name="connsiteX5" fmla="*/ 504287 w 550695"/>
                  <a:gd name="connsiteY5" fmla="*/ 937207 h 964049"/>
                  <a:gd name="connsiteX6" fmla="*/ 550695 w 550695"/>
                  <a:gd name="connsiteY6" fmla="*/ 964050 h 964049"/>
                  <a:gd name="connsiteX7" fmla="*/ 550695 w 550695"/>
                  <a:gd name="connsiteY7" fmla="*/ 309858 h 964049"/>
                  <a:gd name="connsiteX8" fmla="*/ 0 w 550695"/>
                  <a:gd name="connsiteY8" fmla="*/ 0 h 96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695" h="964049">
                    <a:moveTo>
                      <a:pt x="0" y="0"/>
                    </a:moveTo>
                    <a:lnTo>
                      <a:pt x="0" y="654192"/>
                    </a:lnTo>
                    <a:lnTo>
                      <a:pt x="37378" y="675780"/>
                    </a:lnTo>
                    <a:lnTo>
                      <a:pt x="37378" y="69267"/>
                    </a:lnTo>
                    <a:lnTo>
                      <a:pt x="504287" y="330632"/>
                    </a:lnTo>
                    <a:lnTo>
                      <a:pt x="504287" y="937207"/>
                    </a:lnTo>
                    <a:lnTo>
                      <a:pt x="550695" y="964050"/>
                    </a:lnTo>
                    <a:lnTo>
                      <a:pt x="550695" y="309858"/>
                    </a:lnTo>
                    <a:lnTo>
                      <a:pt x="0" y="0"/>
                    </a:lnTo>
                    <a:close/>
                  </a:path>
                </a:pathLst>
              </a:custGeom>
              <a:solidFill>
                <a:srgbClr val="93ADC7"/>
              </a:solidFill>
              <a:ln w="6350" cap="flat">
                <a:solidFill>
                  <a:srgbClr val="FAF9F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599" name="Rectangle 1598">
              <a:extLst>
                <a:ext uri="{FF2B5EF4-FFF2-40B4-BE49-F238E27FC236}">
                  <a16:creationId xmlns:a16="http://schemas.microsoft.com/office/drawing/2014/main" id="{078DB5D9-B9BF-1AC0-0C8D-FD30CEF0B755}"/>
                </a:ext>
              </a:extLst>
            </p:cNvPr>
            <p:cNvSpPr>
              <a:spLocks/>
            </p:cNvSpPr>
            <p:nvPr/>
          </p:nvSpPr>
          <p:spPr>
            <a:xfrm>
              <a:off x="9119550" y="1216895"/>
              <a:ext cx="3494104" cy="431528"/>
            </a:xfrm>
            <a:prstGeom prst="rect">
              <a:avLst/>
            </a:prstGeom>
            <a:noFill/>
            <a:ln>
              <a:noFill/>
            </a:ln>
            <a:scene3d>
              <a:camera prst="isometricRightU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200" b="0" i="0" u="none" strike="noStrike" kern="0" cap="none" spc="0" normalizeH="0" baseline="0" noProof="0">
                  <a:ln>
                    <a:noFill/>
                  </a:ln>
                  <a:solidFill>
                    <a:prstClr val="white"/>
                  </a:solidFill>
                  <a:effectLst/>
                  <a:uLnTx/>
                  <a:uFillTx/>
                  <a:latin typeface="Montserrat Medium" pitchFamily="2" charset="0"/>
                  <a:ea typeface="+mn-ea"/>
                  <a:cs typeface="Times New Roman" panose="02020603050405020304" pitchFamily="18" charset="0"/>
                </a:rPr>
                <a:t>SUPPLIERS</a:t>
              </a:r>
            </a:p>
          </p:txBody>
        </p:sp>
      </p:grpSp>
      <p:grpSp>
        <p:nvGrpSpPr>
          <p:cNvPr id="1691" name="Magnifying glass">
            <a:extLst>
              <a:ext uri="{FF2B5EF4-FFF2-40B4-BE49-F238E27FC236}">
                <a16:creationId xmlns:a16="http://schemas.microsoft.com/office/drawing/2014/main" id="{984CAC6E-364E-C518-67D7-5DFCB0BC68AD}"/>
              </a:ext>
            </a:extLst>
          </p:cNvPr>
          <p:cNvGrpSpPr/>
          <p:nvPr/>
        </p:nvGrpSpPr>
        <p:grpSpPr>
          <a:xfrm>
            <a:off x="2020082" y="4837038"/>
            <a:ext cx="1323958" cy="902448"/>
            <a:chOff x="6519503" y="1763424"/>
            <a:chExt cx="1246811" cy="849863"/>
          </a:xfrm>
        </p:grpSpPr>
        <p:sp>
          <p:nvSpPr>
            <p:cNvPr id="1692" name="Freeform 1691">
              <a:extLst>
                <a:ext uri="{FF2B5EF4-FFF2-40B4-BE49-F238E27FC236}">
                  <a16:creationId xmlns:a16="http://schemas.microsoft.com/office/drawing/2014/main" id="{0238D01D-ACDA-C64E-B2D3-7FC86E0FF3CE}"/>
                </a:ext>
              </a:extLst>
            </p:cNvPr>
            <p:cNvSpPr/>
            <p:nvPr/>
          </p:nvSpPr>
          <p:spPr>
            <a:xfrm>
              <a:off x="6519503" y="1796907"/>
              <a:ext cx="1246811" cy="816380"/>
            </a:xfrm>
            <a:custGeom>
              <a:avLst/>
              <a:gdLst>
                <a:gd name="connsiteX0" fmla="*/ 269 w 1246811"/>
                <a:gd name="connsiteY0" fmla="*/ 759657 h 816380"/>
                <a:gd name="connsiteX1" fmla="*/ 7125 w 1246811"/>
                <a:gd name="connsiteY1" fmla="*/ 772300 h 816380"/>
                <a:gd name="connsiteX2" fmla="*/ 18551 w 1246811"/>
                <a:gd name="connsiteY2" fmla="*/ 780184 h 816380"/>
                <a:gd name="connsiteX3" fmla="*/ 34712 w 1246811"/>
                <a:gd name="connsiteY3" fmla="*/ 789351 h 816380"/>
                <a:gd name="connsiteX4" fmla="*/ 67499 w 1246811"/>
                <a:gd name="connsiteY4" fmla="*/ 807873 h 816380"/>
                <a:gd name="connsiteX5" fmla="*/ 132071 w 1246811"/>
                <a:gd name="connsiteY5" fmla="*/ 810439 h 816380"/>
                <a:gd name="connsiteX6" fmla="*/ 147298 w 1246811"/>
                <a:gd name="connsiteY6" fmla="*/ 801854 h 816380"/>
                <a:gd name="connsiteX7" fmla="*/ 163739 w 1246811"/>
                <a:gd name="connsiteY7" fmla="*/ 792174 h 816380"/>
                <a:gd name="connsiteX8" fmla="*/ 196759 w 1246811"/>
                <a:gd name="connsiteY8" fmla="*/ 772719 h 816380"/>
                <a:gd name="connsiteX9" fmla="*/ 263103 w 1246811"/>
                <a:gd name="connsiteY9" fmla="*/ 733648 h 816380"/>
                <a:gd name="connsiteX10" fmla="*/ 329027 w 1246811"/>
                <a:gd name="connsiteY10" fmla="*/ 694809 h 816380"/>
                <a:gd name="connsiteX11" fmla="*/ 394835 w 1246811"/>
                <a:gd name="connsiteY11" fmla="*/ 656040 h 816380"/>
                <a:gd name="connsiteX12" fmla="*/ 460666 w 1246811"/>
                <a:gd name="connsiteY12" fmla="*/ 617271 h 816380"/>
                <a:gd name="connsiteX13" fmla="*/ 477083 w 1246811"/>
                <a:gd name="connsiteY13" fmla="*/ 607615 h 816380"/>
                <a:gd name="connsiteX14" fmla="*/ 492287 w 1246811"/>
                <a:gd name="connsiteY14" fmla="*/ 598120 h 816380"/>
                <a:gd name="connsiteX15" fmla="*/ 500659 w 1246811"/>
                <a:gd name="connsiteY15" fmla="*/ 584871 h 816380"/>
                <a:gd name="connsiteX16" fmla="*/ 500963 w 1246811"/>
                <a:gd name="connsiteY16" fmla="*/ 576007 h 816380"/>
                <a:gd name="connsiteX17" fmla="*/ 500963 w 1246811"/>
                <a:gd name="connsiteY17" fmla="*/ 571225 h 816380"/>
                <a:gd name="connsiteX18" fmla="*/ 501009 w 1246811"/>
                <a:gd name="connsiteY18" fmla="*/ 568076 h 816380"/>
                <a:gd name="connsiteX19" fmla="*/ 503644 w 1246811"/>
                <a:gd name="connsiteY19" fmla="*/ 566420 h 816380"/>
                <a:gd name="connsiteX20" fmla="*/ 507445 w 1246811"/>
                <a:gd name="connsiteY20" fmla="*/ 564157 h 816380"/>
                <a:gd name="connsiteX21" fmla="*/ 515770 w 1246811"/>
                <a:gd name="connsiteY21" fmla="*/ 559259 h 816380"/>
                <a:gd name="connsiteX22" fmla="*/ 532094 w 1246811"/>
                <a:gd name="connsiteY22" fmla="*/ 549648 h 816380"/>
                <a:gd name="connsiteX23" fmla="*/ 548721 w 1246811"/>
                <a:gd name="connsiteY23" fmla="*/ 539851 h 816380"/>
                <a:gd name="connsiteX24" fmla="*/ 556486 w 1246811"/>
                <a:gd name="connsiteY24" fmla="*/ 535279 h 816380"/>
                <a:gd name="connsiteX25" fmla="*/ 559681 w 1246811"/>
                <a:gd name="connsiteY25" fmla="*/ 534089 h 816380"/>
                <a:gd name="connsiteX26" fmla="*/ 562316 w 1246811"/>
                <a:gd name="connsiteY26" fmla="*/ 535349 h 816380"/>
                <a:gd name="connsiteX27" fmla="*/ 579246 w 1246811"/>
                <a:gd name="connsiteY27" fmla="*/ 542557 h 816380"/>
                <a:gd name="connsiteX28" fmla="*/ 596619 w 1246811"/>
                <a:gd name="connsiteY28" fmla="*/ 549205 h 816380"/>
                <a:gd name="connsiteX29" fmla="*/ 632135 w 1246811"/>
                <a:gd name="connsiteY29" fmla="*/ 560798 h 816380"/>
                <a:gd name="connsiteX30" fmla="*/ 704518 w 1246811"/>
                <a:gd name="connsiteY30" fmla="*/ 577360 h 816380"/>
                <a:gd name="connsiteX31" fmla="*/ 780051 w 1246811"/>
                <a:gd name="connsiteY31" fmla="*/ 586131 h 816380"/>
                <a:gd name="connsiteX32" fmla="*/ 856259 w 1246811"/>
                <a:gd name="connsiteY32" fmla="*/ 587040 h 816380"/>
                <a:gd name="connsiteX33" fmla="*/ 931698 w 1246811"/>
                <a:gd name="connsiteY33" fmla="*/ 580112 h 816380"/>
                <a:gd name="connsiteX34" fmla="*/ 1004921 w 1246811"/>
                <a:gd name="connsiteY34" fmla="*/ 565113 h 816380"/>
                <a:gd name="connsiteX35" fmla="*/ 1074133 w 1246811"/>
                <a:gd name="connsiteY35" fmla="*/ 541647 h 816380"/>
                <a:gd name="connsiteX36" fmla="*/ 1136559 w 1246811"/>
                <a:gd name="connsiteY36" fmla="*/ 509526 h 816380"/>
                <a:gd name="connsiteX37" fmla="*/ 1189751 w 1246811"/>
                <a:gd name="connsiteY37" fmla="*/ 467888 h 816380"/>
                <a:gd name="connsiteX38" fmla="*/ 1229022 w 1246811"/>
                <a:gd name="connsiteY38" fmla="*/ 415474 h 816380"/>
                <a:gd name="connsiteX39" fmla="*/ 1246605 w 1246811"/>
                <a:gd name="connsiteY39" fmla="*/ 349833 h 816380"/>
                <a:gd name="connsiteX40" fmla="*/ 1246674 w 1246811"/>
                <a:gd name="connsiteY40" fmla="*/ 311904 h 816380"/>
                <a:gd name="connsiteX41" fmla="*/ 1246674 w 1246811"/>
                <a:gd name="connsiteY41" fmla="*/ 273509 h 816380"/>
                <a:gd name="connsiteX42" fmla="*/ 1245718 w 1246811"/>
                <a:gd name="connsiteY42" fmla="*/ 235789 h 816380"/>
                <a:gd name="connsiteX43" fmla="*/ 1238023 w 1246811"/>
                <a:gd name="connsiteY43" fmla="*/ 201943 h 816380"/>
                <a:gd name="connsiteX44" fmla="*/ 1205003 w 1246811"/>
                <a:gd name="connsiteY44" fmla="*/ 144629 h 816380"/>
                <a:gd name="connsiteX45" fmla="*/ 1156708 w 1246811"/>
                <a:gd name="connsiteY45" fmla="*/ 99026 h 816380"/>
                <a:gd name="connsiteX46" fmla="*/ 1097383 w 1246811"/>
                <a:gd name="connsiteY46" fmla="*/ 62473 h 816380"/>
                <a:gd name="connsiteX47" fmla="*/ 1030712 w 1246811"/>
                <a:gd name="connsiteY47" fmla="*/ 34621 h 816380"/>
                <a:gd name="connsiteX48" fmla="*/ 959308 w 1246811"/>
                <a:gd name="connsiteY48" fmla="*/ 15144 h 816380"/>
                <a:gd name="connsiteX49" fmla="*/ 884872 w 1246811"/>
                <a:gd name="connsiteY49" fmla="*/ 3667 h 816380"/>
                <a:gd name="connsiteX50" fmla="*/ 808827 w 1246811"/>
                <a:gd name="connsiteY50" fmla="*/ 5 h 816380"/>
                <a:gd name="connsiteX51" fmla="*/ 732969 w 1246811"/>
                <a:gd name="connsiteY51" fmla="*/ 4157 h 816380"/>
                <a:gd name="connsiteX52" fmla="*/ 658766 w 1246811"/>
                <a:gd name="connsiteY52" fmla="*/ 16263 h 816380"/>
                <a:gd name="connsiteX53" fmla="*/ 587735 w 1246811"/>
                <a:gd name="connsiteY53" fmla="*/ 36744 h 816380"/>
                <a:gd name="connsiteX54" fmla="*/ 521787 w 1246811"/>
                <a:gd name="connsiteY54" fmla="*/ 66276 h 816380"/>
                <a:gd name="connsiteX55" fmla="*/ 465890 w 1246811"/>
                <a:gd name="connsiteY55" fmla="*/ 103855 h 816380"/>
                <a:gd name="connsiteX56" fmla="*/ 420953 w 1246811"/>
                <a:gd name="connsiteY56" fmla="*/ 152420 h 816380"/>
                <a:gd name="connsiteX57" fmla="*/ 394485 w 1246811"/>
                <a:gd name="connsiteY57" fmla="*/ 212976 h 816380"/>
                <a:gd name="connsiteX58" fmla="*/ 391477 w 1246811"/>
                <a:gd name="connsiteY58" fmla="*/ 250252 h 816380"/>
                <a:gd name="connsiteX59" fmla="*/ 391477 w 1246811"/>
                <a:gd name="connsiteY59" fmla="*/ 288601 h 816380"/>
                <a:gd name="connsiteX60" fmla="*/ 391477 w 1246811"/>
                <a:gd name="connsiteY60" fmla="*/ 327066 h 816380"/>
                <a:gd name="connsiteX61" fmla="*/ 394229 w 1246811"/>
                <a:gd name="connsiteY61" fmla="*/ 364155 h 816380"/>
                <a:gd name="connsiteX62" fmla="*/ 421792 w 1246811"/>
                <a:gd name="connsiteY62" fmla="*/ 427813 h 816380"/>
                <a:gd name="connsiteX63" fmla="*/ 416896 w 1246811"/>
                <a:gd name="connsiteY63" fmla="*/ 430683 h 816380"/>
                <a:gd name="connsiteX64" fmla="*/ 413841 w 1246811"/>
                <a:gd name="connsiteY64" fmla="*/ 431172 h 816380"/>
                <a:gd name="connsiteX65" fmla="*/ 373987 w 1246811"/>
                <a:gd name="connsiteY65" fmla="*/ 433575 h 816380"/>
                <a:gd name="connsiteX66" fmla="*/ 355192 w 1246811"/>
                <a:gd name="connsiteY66" fmla="*/ 443326 h 816380"/>
                <a:gd name="connsiteX67" fmla="*/ 335091 w 1246811"/>
                <a:gd name="connsiteY67" fmla="*/ 455176 h 816380"/>
                <a:gd name="connsiteX68" fmla="*/ 255034 w 1246811"/>
                <a:gd name="connsiteY68" fmla="*/ 502318 h 816380"/>
                <a:gd name="connsiteX69" fmla="*/ 174629 w 1246811"/>
                <a:gd name="connsiteY69" fmla="*/ 549695 h 816380"/>
                <a:gd name="connsiteX70" fmla="*/ 93733 w 1246811"/>
                <a:gd name="connsiteY70" fmla="*/ 597351 h 816380"/>
                <a:gd name="connsiteX71" fmla="*/ 14051 w 1246811"/>
                <a:gd name="connsiteY71" fmla="*/ 644284 h 816380"/>
                <a:gd name="connsiteX72" fmla="*/ 3650 w 1246811"/>
                <a:gd name="connsiteY72" fmla="*/ 653521 h 816380"/>
                <a:gd name="connsiteX73" fmla="*/ 269 w 1246811"/>
                <a:gd name="connsiteY73" fmla="*/ 667914 h 816380"/>
                <a:gd name="connsiteX74" fmla="*/ 269 w 1246811"/>
                <a:gd name="connsiteY74" fmla="*/ 704350 h 816380"/>
                <a:gd name="connsiteX75" fmla="*/ 269 w 1246811"/>
                <a:gd name="connsiteY75" fmla="*/ 742279 h 816380"/>
                <a:gd name="connsiteX76" fmla="*/ 385 w 1246811"/>
                <a:gd name="connsiteY76" fmla="*/ 759610 h 816380"/>
                <a:gd name="connsiteX77" fmla="*/ 955437 w 1246811"/>
                <a:gd name="connsiteY77" fmla="*/ 46191 h 816380"/>
                <a:gd name="connsiteX78" fmla="*/ 781077 w 1246811"/>
                <a:gd name="connsiteY78" fmla="*/ 29979 h 816380"/>
                <a:gd name="connsiteX79" fmla="*/ 955437 w 1246811"/>
                <a:gd name="connsiteY79" fmla="*/ 46191 h 816380"/>
                <a:gd name="connsiteX80" fmla="*/ 483006 w 1246811"/>
                <a:gd name="connsiteY80" fmla="*/ 227089 h 816380"/>
                <a:gd name="connsiteX81" fmla="*/ 819018 w 1246811"/>
                <a:gd name="connsiteY81" fmla="*/ 41293 h 816380"/>
                <a:gd name="connsiteX82" fmla="*/ 1155006 w 1246811"/>
                <a:gd name="connsiteY82" fmla="*/ 227089 h 816380"/>
                <a:gd name="connsiteX83" fmla="*/ 819018 w 1246811"/>
                <a:gd name="connsiteY83" fmla="*/ 412908 h 816380"/>
                <a:gd name="connsiteX84" fmla="*/ 483006 w 1246811"/>
                <a:gd name="connsiteY84" fmla="*/ 227089 h 8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46811" h="816380">
                  <a:moveTo>
                    <a:pt x="269" y="759657"/>
                  </a:moveTo>
                  <a:cubicBezTo>
                    <a:pt x="968" y="764602"/>
                    <a:pt x="3534" y="768894"/>
                    <a:pt x="7125" y="772300"/>
                  </a:cubicBezTo>
                  <a:cubicBezTo>
                    <a:pt x="10506" y="775495"/>
                    <a:pt x="14540" y="777898"/>
                    <a:pt x="18551" y="780184"/>
                  </a:cubicBezTo>
                  <a:cubicBezTo>
                    <a:pt x="23915" y="783240"/>
                    <a:pt x="29325" y="786296"/>
                    <a:pt x="34712" y="789351"/>
                  </a:cubicBezTo>
                  <a:cubicBezTo>
                    <a:pt x="45602" y="795533"/>
                    <a:pt x="56399" y="802064"/>
                    <a:pt x="67499" y="807873"/>
                  </a:cubicBezTo>
                  <a:cubicBezTo>
                    <a:pt x="86761" y="817973"/>
                    <a:pt x="112086" y="819396"/>
                    <a:pt x="132071" y="810439"/>
                  </a:cubicBezTo>
                  <a:cubicBezTo>
                    <a:pt x="137364" y="808059"/>
                    <a:pt x="142308" y="804793"/>
                    <a:pt x="147298" y="801854"/>
                  </a:cubicBezTo>
                  <a:cubicBezTo>
                    <a:pt x="152779" y="798612"/>
                    <a:pt x="158258" y="795393"/>
                    <a:pt x="163739" y="792174"/>
                  </a:cubicBezTo>
                  <a:cubicBezTo>
                    <a:pt x="174745" y="785689"/>
                    <a:pt x="185752" y="779204"/>
                    <a:pt x="196759" y="772719"/>
                  </a:cubicBezTo>
                  <a:cubicBezTo>
                    <a:pt x="218866" y="759703"/>
                    <a:pt x="240996" y="746664"/>
                    <a:pt x="263103" y="733648"/>
                  </a:cubicBezTo>
                  <a:cubicBezTo>
                    <a:pt x="285070" y="720701"/>
                    <a:pt x="307060" y="707755"/>
                    <a:pt x="329027" y="694809"/>
                  </a:cubicBezTo>
                  <a:cubicBezTo>
                    <a:pt x="350971" y="681886"/>
                    <a:pt x="372891" y="668963"/>
                    <a:pt x="394835" y="656040"/>
                  </a:cubicBezTo>
                  <a:cubicBezTo>
                    <a:pt x="416779" y="643117"/>
                    <a:pt x="438722" y="630194"/>
                    <a:pt x="460666" y="617271"/>
                  </a:cubicBezTo>
                  <a:cubicBezTo>
                    <a:pt x="466146" y="614052"/>
                    <a:pt x="471603" y="610833"/>
                    <a:pt x="477083" y="607615"/>
                  </a:cubicBezTo>
                  <a:cubicBezTo>
                    <a:pt x="482190" y="604605"/>
                    <a:pt x="487693" y="601899"/>
                    <a:pt x="492287" y="598120"/>
                  </a:cubicBezTo>
                  <a:cubicBezTo>
                    <a:pt x="496392" y="594738"/>
                    <a:pt x="499820" y="590236"/>
                    <a:pt x="500659" y="584871"/>
                  </a:cubicBezTo>
                  <a:cubicBezTo>
                    <a:pt x="501102" y="581955"/>
                    <a:pt x="500963" y="578946"/>
                    <a:pt x="500963" y="576007"/>
                  </a:cubicBezTo>
                  <a:lnTo>
                    <a:pt x="500963" y="571225"/>
                  </a:lnTo>
                  <a:cubicBezTo>
                    <a:pt x="500963" y="570385"/>
                    <a:pt x="500636" y="568846"/>
                    <a:pt x="501009" y="568076"/>
                  </a:cubicBezTo>
                  <a:cubicBezTo>
                    <a:pt x="501382" y="567329"/>
                    <a:pt x="502921" y="566840"/>
                    <a:pt x="503644" y="566420"/>
                  </a:cubicBezTo>
                  <a:cubicBezTo>
                    <a:pt x="504904" y="565673"/>
                    <a:pt x="506186" y="564927"/>
                    <a:pt x="507445" y="564157"/>
                  </a:cubicBezTo>
                  <a:cubicBezTo>
                    <a:pt x="510220" y="562524"/>
                    <a:pt x="512995" y="560891"/>
                    <a:pt x="515770" y="559259"/>
                  </a:cubicBezTo>
                  <a:cubicBezTo>
                    <a:pt x="521204" y="556063"/>
                    <a:pt x="526660" y="552844"/>
                    <a:pt x="532094" y="549648"/>
                  </a:cubicBezTo>
                  <a:cubicBezTo>
                    <a:pt x="537644" y="546382"/>
                    <a:pt x="543171" y="543116"/>
                    <a:pt x="548721" y="539851"/>
                  </a:cubicBezTo>
                  <a:cubicBezTo>
                    <a:pt x="551309" y="538311"/>
                    <a:pt x="553945" y="536865"/>
                    <a:pt x="556486" y="535279"/>
                  </a:cubicBezTo>
                  <a:cubicBezTo>
                    <a:pt x="557535" y="534626"/>
                    <a:pt x="558375" y="533809"/>
                    <a:pt x="559681" y="534089"/>
                  </a:cubicBezTo>
                  <a:cubicBezTo>
                    <a:pt x="560637" y="534299"/>
                    <a:pt x="561477" y="534906"/>
                    <a:pt x="562316" y="535349"/>
                  </a:cubicBezTo>
                  <a:cubicBezTo>
                    <a:pt x="567726" y="538148"/>
                    <a:pt x="573603" y="540294"/>
                    <a:pt x="579246" y="542557"/>
                  </a:cubicBezTo>
                  <a:cubicBezTo>
                    <a:pt x="585006" y="544866"/>
                    <a:pt x="590789" y="547082"/>
                    <a:pt x="596619" y="549205"/>
                  </a:cubicBezTo>
                  <a:cubicBezTo>
                    <a:pt x="608325" y="553450"/>
                    <a:pt x="620195" y="557322"/>
                    <a:pt x="632135" y="560798"/>
                  </a:cubicBezTo>
                  <a:cubicBezTo>
                    <a:pt x="655921" y="567726"/>
                    <a:pt x="680103" y="573208"/>
                    <a:pt x="704518" y="577360"/>
                  </a:cubicBezTo>
                  <a:cubicBezTo>
                    <a:pt x="729517" y="581629"/>
                    <a:pt x="754749" y="584544"/>
                    <a:pt x="780051" y="586131"/>
                  </a:cubicBezTo>
                  <a:cubicBezTo>
                    <a:pt x="805422" y="587740"/>
                    <a:pt x="830864" y="588043"/>
                    <a:pt x="856259" y="587040"/>
                  </a:cubicBezTo>
                  <a:cubicBezTo>
                    <a:pt x="881514" y="586037"/>
                    <a:pt x="906699" y="583775"/>
                    <a:pt x="931698" y="580112"/>
                  </a:cubicBezTo>
                  <a:cubicBezTo>
                    <a:pt x="956369" y="576520"/>
                    <a:pt x="980832" y="571551"/>
                    <a:pt x="1004921" y="565113"/>
                  </a:cubicBezTo>
                  <a:cubicBezTo>
                    <a:pt x="1028474" y="558815"/>
                    <a:pt x="1051653" y="551071"/>
                    <a:pt x="1074133" y="541647"/>
                  </a:cubicBezTo>
                  <a:cubicBezTo>
                    <a:pt x="1095727" y="532596"/>
                    <a:pt x="1116738" y="522006"/>
                    <a:pt x="1136559" y="509526"/>
                  </a:cubicBezTo>
                  <a:cubicBezTo>
                    <a:pt x="1155635" y="497513"/>
                    <a:pt x="1173708" y="483774"/>
                    <a:pt x="1189751" y="467888"/>
                  </a:cubicBezTo>
                  <a:cubicBezTo>
                    <a:pt x="1205305" y="452493"/>
                    <a:pt x="1218971" y="434975"/>
                    <a:pt x="1229022" y="415474"/>
                  </a:cubicBezTo>
                  <a:cubicBezTo>
                    <a:pt x="1239469" y="395180"/>
                    <a:pt x="1245858" y="372693"/>
                    <a:pt x="1246605" y="349833"/>
                  </a:cubicBezTo>
                  <a:cubicBezTo>
                    <a:pt x="1247024" y="337213"/>
                    <a:pt x="1246674" y="324524"/>
                    <a:pt x="1246674" y="311904"/>
                  </a:cubicBezTo>
                  <a:lnTo>
                    <a:pt x="1246674" y="273509"/>
                  </a:lnTo>
                  <a:cubicBezTo>
                    <a:pt x="1246674" y="260935"/>
                    <a:pt x="1246978" y="248316"/>
                    <a:pt x="1245718" y="235789"/>
                  </a:cubicBezTo>
                  <a:cubicBezTo>
                    <a:pt x="1244552" y="224220"/>
                    <a:pt x="1241871" y="212883"/>
                    <a:pt x="1238023" y="201943"/>
                  </a:cubicBezTo>
                  <a:cubicBezTo>
                    <a:pt x="1230631" y="181019"/>
                    <a:pt x="1219041" y="161751"/>
                    <a:pt x="1205003" y="144629"/>
                  </a:cubicBezTo>
                  <a:cubicBezTo>
                    <a:pt x="1190917" y="127461"/>
                    <a:pt x="1174454" y="112345"/>
                    <a:pt x="1156708" y="99026"/>
                  </a:cubicBezTo>
                  <a:cubicBezTo>
                    <a:pt x="1138122" y="85053"/>
                    <a:pt x="1118114" y="72994"/>
                    <a:pt x="1097383" y="62473"/>
                  </a:cubicBezTo>
                  <a:cubicBezTo>
                    <a:pt x="1075882" y="51580"/>
                    <a:pt x="1053519" y="42366"/>
                    <a:pt x="1030712" y="34621"/>
                  </a:cubicBezTo>
                  <a:cubicBezTo>
                    <a:pt x="1007346" y="26667"/>
                    <a:pt x="983444" y="20252"/>
                    <a:pt x="959308" y="15144"/>
                  </a:cubicBezTo>
                  <a:cubicBezTo>
                    <a:pt x="934729" y="9965"/>
                    <a:pt x="909870" y="6163"/>
                    <a:pt x="884872" y="3667"/>
                  </a:cubicBezTo>
                  <a:cubicBezTo>
                    <a:pt x="859617" y="1148"/>
                    <a:pt x="834222" y="-88"/>
                    <a:pt x="808827" y="5"/>
                  </a:cubicBezTo>
                  <a:cubicBezTo>
                    <a:pt x="783502" y="75"/>
                    <a:pt x="758153" y="1451"/>
                    <a:pt x="732969" y="4157"/>
                  </a:cubicBezTo>
                  <a:cubicBezTo>
                    <a:pt x="708040" y="6840"/>
                    <a:pt x="683251" y="10828"/>
                    <a:pt x="658766" y="16263"/>
                  </a:cubicBezTo>
                  <a:cubicBezTo>
                    <a:pt x="634700" y="21605"/>
                    <a:pt x="610937" y="28370"/>
                    <a:pt x="587735" y="36744"/>
                  </a:cubicBezTo>
                  <a:cubicBezTo>
                    <a:pt x="565068" y="44932"/>
                    <a:pt x="542938" y="54682"/>
                    <a:pt x="521787" y="66276"/>
                  </a:cubicBezTo>
                  <a:cubicBezTo>
                    <a:pt x="502082" y="77076"/>
                    <a:pt x="483170" y="89462"/>
                    <a:pt x="465890" y="103855"/>
                  </a:cubicBezTo>
                  <a:cubicBezTo>
                    <a:pt x="448913" y="117990"/>
                    <a:pt x="433452" y="134132"/>
                    <a:pt x="420953" y="152420"/>
                  </a:cubicBezTo>
                  <a:cubicBezTo>
                    <a:pt x="408430" y="170732"/>
                    <a:pt x="399009" y="191212"/>
                    <a:pt x="394485" y="212976"/>
                  </a:cubicBezTo>
                  <a:cubicBezTo>
                    <a:pt x="391921" y="225339"/>
                    <a:pt x="391477" y="237656"/>
                    <a:pt x="391477" y="250252"/>
                  </a:cubicBezTo>
                  <a:cubicBezTo>
                    <a:pt x="391477" y="262848"/>
                    <a:pt x="391477" y="275818"/>
                    <a:pt x="391477" y="288601"/>
                  </a:cubicBezTo>
                  <a:lnTo>
                    <a:pt x="391477" y="327066"/>
                  </a:lnTo>
                  <a:cubicBezTo>
                    <a:pt x="391477" y="339569"/>
                    <a:pt x="391804" y="351862"/>
                    <a:pt x="394229" y="364155"/>
                  </a:cubicBezTo>
                  <a:cubicBezTo>
                    <a:pt x="398753" y="387062"/>
                    <a:pt x="408640" y="408616"/>
                    <a:pt x="421792" y="427813"/>
                  </a:cubicBezTo>
                  <a:cubicBezTo>
                    <a:pt x="420160" y="428770"/>
                    <a:pt x="418528" y="429726"/>
                    <a:pt x="416896" y="430683"/>
                  </a:cubicBezTo>
                  <a:cubicBezTo>
                    <a:pt x="415730" y="431382"/>
                    <a:pt x="415170" y="431406"/>
                    <a:pt x="413841" y="431172"/>
                  </a:cubicBezTo>
                  <a:cubicBezTo>
                    <a:pt x="400665" y="428840"/>
                    <a:pt x="386720" y="429166"/>
                    <a:pt x="373987" y="433575"/>
                  </a:cubicBezTo>
                  <a:cubicBezTo>
                    <a:pt x="367248" y="435908"/>
                    <a:pt x="361302" y="439733"/>
                    <a:pt x="355192" y="443326"/>
                  </a:cubicBezTo>
                  <a:cubicBezTo>
                    <a:pt x="348499" y="447268"/>
                    <a:pt x="341784" y="451233"/>
                    <a:pt x="335091" y="455176"/>
                  </a:cubicBezTo>
                  <a:cubicBezTo>
                    <a:pt x="308413" y="470898"/>
                    <a:pt x="281712" y="486620"/>
                    <a:pt x="255034" y="502318"/>
                  </a:cubicBezTo>
                  <a:cubicBezTo>
                    <a:pt x="228240" y="518110"/>
                    <a:pt x="201423" y="533903"/>
                    <a:pt x="174629" y="549695"/>
                  </a:cubicBezTo>
                  <a:cubicBezTo>
                    <a:pt x="147672" y="565580"/>
                    <a:pt x="120691" y="581465"/>
                    <a:pt x="93733" y="597351"/>
                  </a:cubicBezTo>
                  <a:cubicBezTo>
                    <a:pt x="67173" y="613003"/>
                    <a:pt x="40611" y="628655"/>
                    <a:pt x="14051" y="644284"/>
                  </a:cubicBezTo>
                  <a:cubicBezTo>
                    <a:pt x="10040" y="646640"/>
                    <a:pt x="6285" y="649649"/>
                    <a:pt x="3650" y="653521"/>
                  </a:cubicBezTo>
                  <a:cubicBezTo>
                    <a:pt x="595" y="658000"/>
                    <a:pt x="199" y="662642"/>
                    <a:pt x="269" y="667914"/>
                  </a:cubicBezTo>
                  <a:cubicBezTo>
                    <a:pt x="409" y="680067"/>
                    <a:pt x="269" y="692220"/>
                    <a:pt x="269" y="704350"/>
                  </a:cubicBezTo>
                  <a:lnTo>
                    <a:pt x="269" y="742279"/>
                  </a:lnTo>
                  <a:cubicBezTo>
                    <a:pt x="269" y="747993"/>
                    <a:pt x="-407" y="753942"/>
                    <a:pt x="385" y="759610"/>
                  </a:cubicBezTo>
                  <a:close/>
                  <a:moveTo>
                    <a:pt x="955437" y="46191"/>
                  </a:moveTo>
                  <a:lnTo>
                    <a:pt x="781077" y="29979"/>
                  </a:lnTo>
                  <a:cubicBezTo>
                    <a:pt x="839842" y="27250"/>
                    <a:pt x="899773" y="32639"/>
                    <a:pt x="955437" y="46191"/>
                  </a:cubicBezTo>
                  <a:close/>
                  <a:moveTo>
                    <a:pt x="483006" y="227089"/>
                  </a:moveTo>
                  <a:cubicBezTo>
                    <a:pt x="483006" y="124475"/>
                    <a:pt x="633441" y="41293"/>
                    <a:pt x="819018" y="41293"/>
                  </a:cubicBezTo>
                  <a:cubicBezTo>
                    <a:pt x="1004595" y="41293"/>
                    <a:pt x="1155006" y="124475"/>
                    <a:pt x="1155006" y="227089"/>
                  </a:cubicBezTo>
                  <a:cubicBezTo>
                    <a:pt x="1155006" y="329702"/>
                    <a:pt x="1004571" y="412908"/>
                    <a:pt x="819018" y="412908"/>
                  </a:cubicBezTo>
                  <a:cubicBezTo>
                    <a:pt x="633464" y="412908"/>
                    <a:pt x="483006" y="329725"/>
                    <a:pt x="483006" y="227089"/>
                  </a:cubicBezTo>
                  <a:close/>
                </a:path>
              </a:pathLst>
            </a:custGeom>
            <a:solidFill>
              <a:srgbClr val="203B85"/>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93" name="Freeform 1692">
              <a:extLst>
                <a:ext uri="{FF2B5EF4-FFF2-40B4-BE49-F238E27FC236}">
                  <a16:creationId xmlns:a16="http://schemas.microsoft.com/office/drawing/2014/main" id="{24A177CF-1D72-8392-8BF6-5C58288F7130}"/>
                </a:ext>
              </a:extLst>
            </p:cNvPr>
            <p:cNvSpPr/>
            <p:nvPr/>
          </p:nvSpPr>
          <p:spPr>
            <a:xfrm>
              <a:off x="6519503" y="1796907"/>
              <a:ext cx="1246811" cy="816380"/>
            </a:xfrm>
            <a:custGeom>
              <a:avLst/>
              <a:gdLst>
                <a:gd name="connsiteX0" fmla="*/ 269 w 1246811"/>
                <a:gd name="connsiteY0" fmla="*/ 759657 h 816380"/>
                <a:gd name="connsiteX1" fmla="*/ 7125 w 1246811"/>
                <a:gd name="connsiteY1" fmla="*/ 772300 h 816380"/>
                <a:gd name="connsiteX2" fmla="*/ 18551 w 1246811"/>
                <a:gd name="connsiteY2" fmla="*/ 780184 h 816380"/>
                <a:gd name="connsiteX3" fmla="*/ 34712 w 1246811"/>
                <a:gd name="connsiteY3" fmla="*/ 789351 h 816380"/>
                <a:gd name="connsiteX4" fmla="*/ 67499 w 1246811"/>
                <a:gd name="connsiteY4" fmla="*/ 807873 h 816380"/>
                <a:gd name="connsiteX5" fmla="*/ 132071 w 1246811"/>
                <a:gd name="connsiteY5" fmla="*/ 810439 h 816380"/>
                <a:gd name="connsiteX6" fmla="*/ 147298 w 1246811"/>
                <a:gd name="connsiteY6" fmla="*/ 801854 h 816380"/>
                <a:gd name="connsiteX7" fmla="*/ 163739 w 1246811"/>
                <a:gd name="connsiteY7" fmla="*/ 792174 h 816380"/>
                <a:gd name="connsiteX8" fmla="*/ 196759 w 1246811"/>
                <a:gd name="connsiteY8" fmla="*/ 772719 h 816380"/>
                <a:gd name="connsiteX9" fmla="*/ 263103 w 1246811"/>
                <a:gd name="connsiteY9" fmla="*/ 733648 h 816380"/>
                <a:gd name="connsiteX10" fmla="*/ 329027 w 1246811"/>
                <a:gd name="connsiteY10" fmla="*/ 694809 h 816380"/>
                <a:gd name="connsiteX11" fmla="*/ 394835 w 1246811"/>
                <a:gd name="connsiteY11" fmla="*/ 656040 h 816380"/>
                <a:gd name="connsiteX12" fmla="*/ 460666 w 1246811"/>
                <a:gd name="connsiteY12" fmla="*/ 617271 h 816380"/>
                <a:gd name="connsiteX13" fmla="*/ 477083 w 1246811"/>
                <a:gd name="connsiteY13" fmla="*/ 607615 h 816380"/>
                <a:gd name="connsiteX14" fmla="*/ 492287 w 1246811"/>
                <a:gd name="connsiteY14" fmla="*/ 598120 h 816380"/>
                <a:gd name="connsiteX15" fmla="*/ 500659 w 1246811"/>
                <a:gd name="connsiteY15" fmla="*/ 584871 h 816380"/>
                <a:gd name="connsiteX16" fmla="*/ 500963 w 1246811"/>
                <a:gd name="connsiteY16" fmla="*/ 576007 h 816380"/>
                <a:gd name="connsiteX17" fmla="*/ 500963 w 1246811"/>
                <a:gd name="connsiteY17" fmla="*/ 571225 h 816380"/>
                <a:gd name="connsiteX18" fmla="*/ 501009 w 1246811"/>
                <a:gd name="connsiteY18" fmla="*/ 568076 h 816380"/>
                <a:gd name="connsiteX19" fmla="*/ 503644 w 1246811"/>
                <a:gd name="connsiteY19" fmla="*/ 566420 h 816380"/>
                <a:gd name="connsiteX20" fmla="*/ 507445 w 1246811"/>
                <a:gd name="connsiteY20" fmla="*/ 564157 h 816380"/>
                <a:gd name="connsiteX21" fmla="*/ 515770 w 1246811"/>
                <a:gd name="connsiteY21" fmla="*/ 559259 h 816380"/>
                <a:gd name="connsiteX22" fmla="*/ 532094 w 1246811"/>
                <a:gd name="connsiteY22" fmla="*/ 549648 h 816380"/>
                <a:gd name="connsiteX23" fmla="*/ 548721 w 1246811"/>
                <a:gd name="connsiteY23" fmla="*/ 539851 h 816380"/>
                <a:gd name="connsiteX24" fmla="*/ 556486 w 1246811"/>
                <a:gd name="connsiteY24" fmla="*/ 535279 h 816380"/>
                <a:gd name="connsiteX25" fmla="*/ 559681 w 1246811"/>
                <a:gd name="connsiteY25" fmla="*/ 534089 h 816380"/>
                <a:gd name="connsiteX26" fmla="*/ 562316 w 1246811"/>
                <a:gd name="connsiteY26" fmla="*/ 535349 h 816380"/>
                <a:gd name="connsiteX27" fmla="*/ 579246 w 1246811"/>
                <a:gd name="connsiteY27" fmla="*/ 542557 h 816380"/>
                <a:gd name="connsiteX28" fmla="*/ 596619 w 1246811"/>
                <a:gd name="connsiteY28" fmla="*/ 549205 h 816380"/>
                <a:gd name="connsiteX29" fmla="*/ 632135 w 1246811"/>
                <a:gd name="connsiteY29" fmla="*/ 560798 h 816380"/>
                <a:gd name="connsiteX30" fmla="*/ 704518 w 1246811"/>
                <a:gd name="connsiteY30" fmla="*/ 577360 h 816380"/>
                <a:gd name="connsiteX31" fmla="*/ 780051 w 1246811"/>
                <a:gd name="connsiteY31" fmla="*/ 586131 h 816380"/>
                <a:gd name="connsiteX32" fmla="*/ 856259 w 1246811"/>
                <a:gd name="connsiteY32" fmla="*/ 587040 h 816380"/>
                <a:gd name="connsiteX33" fmla="*/ 931698 w 1246811"/>
                <a:gd name="connsiteY33" fmla="*/ 580112 h 816380"/>
                <a:gd name="connsiteX34" fmla="*/ 1004921 w 1246811"/>
                <a:gd name="connsiteY34" fmla="*/ 565113 h 816380"/>
                <a:gd name="connsiteX35" fmla="*/ 1074133 w 1246811"/>
                <a:gd name="connsiteY35" fmla="*/ 541647 h 816380"/>
                <a:gd name="connsiteX36" fmla="*/ 1136559 w 1246811"/>
                <a:gd name="connsiteY36" fmla="*/ 509526 h 816380"/>
                <a:gd name="connsiteX37" fmla="*/ 1189751 w 1246811"/>
                <a:gd name="connsiteY37" fmla="*/ 467888 h 816380"/>
                <a:gd name="connsiteX38" fmla="*/ 1229022 w 1246811"/>
                <a:gd name="connsiteY38" fmla="*/ 415474 h 816380"/>
                <a:gd name="connsiteX39" fmla="*/ 1246605 w 1246811"/>
                <a:gd name="connsiteY39" fmla="*/ 349833 h 816380"/>
                <a:gd name="connsiteX40" fmla="*/ 1246674 w 1246811"/>
                <a:gd name="connsiteY40" fmla="*/ 311904 h 816380"/>
                <a:gd name="connsiteX41" fmla="*/ 1246674 w 1246811"/>
                <a:gd name="connsiteY41" fmla="*/ 273509 h 816380"/>
                <a:gd name="connsiteX42" fmla="*/ 1245718 w 1246811"/>
                <a:gd name="connsiteY42" fmla="*/ 235789 h 816380"/>
                <a:gd name="connsiteX43" fmla="*/ 1238023 w 1246811"/>
                <a:gd name="connsiteY43" fmla="*/ 201943 h 816380"/>
                <a:gd name="connsiteX44" fmla="*/ 1205003 w 1246811"/>
                <a:gd name="connsiteY44" fmla="*/ 144629 h 816380"/>
                <a:gd name="connsiteX45" fmla="*/ 1156708 w 1246811"/>
                <a:gd name="connsiteY45" fmla="*/ 99026 h 816380"/>
                <a:gd name="connsiteX46" fmla="*/ 1097383 w 1246811"/>
                <a:gd name="connsiteY46" fmla="*/ 62473 h 816380"/>
                <a:gd name="connsiteX47" fmla="*/ 1030712 w 1246811"/>
                <a:gd name="connsiteY47" fmla="*/ 34621 h 816380"/>
                <a:gd name="connsiteX48" fmla="*/ 959308 w 1246811"/>
                <a:gd name="connsiteY48" fmla="*/ 15144 h 816380"/>
                <a:gd name="connsiteX49" fmla="*/ 884872 w 1246811"/>
                <a:gd name="connsiteY49" fmla="*/ 3667 h 816380"/>
                <a:gd name="connsiteX50" fmla="*/ 808827 w 1246811"/>
                <a:gd name="connsiteY50" fmla="*/ 5 h 816380"/>
                <a:gd name="connsiteX51" fmla="*/ 732969 w 1246811"/>
                <a:gd name="connsiteY51" fmla="*/ 4157 h 816380"/>
                <a:gd name="connsiteX52" fmla="*/ 658766 w 1246811"/>
                <a:gd name="connsiteY52" fmla="*/ 16263 h 816380"/>
                <a:gd name="connsiteX53" fmla="*/ 587735 w 1246811"/>
                <a:gd name="connsiteY53" fmla="*/ 36744 h 816380"/>
                <a:gd name="connsiteX54" fmla="*/ 521787 w 1246811"/>
                <a:gd name="connsiteY54" fmla="*/ 66276 h 816380"/>
                <a:gd name="connsiteX55" fmla="*/ 465890 w 1246811"/>
                <a:gd name="connsiteY55" fmla="*/ 103855 h 816380"/>
                <a:gd name="connsiteX56" fmla="*/ 420953 w 1246811"/>
                <a:gd name="connsiteY56" fmla="*/ 152420 h 816380"/>
                <a:gd name="connsiteX57" fmla="*/ 394485 w 1246811"/>
                <a:gd name="connsiteY57" fmla="*/ 212976 h 816380"/>
                <a:gd name="connsiteX58" fmla="*/ 391477 w 1246811"/>
                <a:gd name="connsiteY58" fmla="*/ 250252 h 816380"/>
                <a:gd name="connsiteX59" fmla="*/ 391477 w 1246811"/>
                <a:gd name="connsiteY59" fmla="*/ 288601 h 816380"/>
                <a:gd name="connsiteX60" fmla="*/ 391477 w 1246811"/>
                <a:gd name="connsiteY60" fmla="*/ 327066 h 816380"/>
                <a:gd name="connsiteX61" fmla="*/ 394229 w 1246811"/>
                <a:gd name="connsiteY61" fmla="*/ 364155 h 816380"/>
                <a:gd name="connsiteX62" fmla="*/ 421792 w 1246811"/>
                <a:gd name="connsiteY62" fmla="*/ 427813 h 816380"/>
                <a:gd name="connsiteX63" fmla="*/ 416896 w 1246811"/>
                <a:gd name="connsiteY63" fmla="*/ 430683 h 816380"/>
                <a:gd name="connsiteX64" fmla="*/ 413841 w 1246811"/>
                <a:gd name="connsiteY64" fmla="*/ 431172 h 816380"/>
                <a:gd name="connsiteX65" fmla="*/ 373987 w 1246811"/>
                <a:gd name="connsiteY65" fmla="*/ 433575 h 816380"/>
                <a:gd name="connsiteX66" fmla="*/ 355192 w 1246811"/>
                <a:gd name="connsiteY66" fmla="*/ 443326 h 816380"/>
                <a:gd name="connsiteX67" fmla="*/ 335091 w 1246811"/>
                <a:gd name="connsiteY67" fmla="*/ 455176 h 816380"/>
                <a:gd name="connsiteX68" fmla="*/ 255034 w 1246811"/>
                <a:gd name="connsiteY68" fmla="*/ 502318 h 816380"/>
                <a:gd name="connsiteX69" fmla="*/ 174629 w 1246811"/>
                <a:gd name="connsiteY69" fmla="*/ 549695 h 816380"/>
                <a:gd name="connsiteX70" fmla="*/ 93733 w 1246811"/>
                <a:gd name="connsiteY70" fmla="*/ 597351 h 816380"/>
                <a:gd name="connsiteX71" fmla="*/ 14051 w 1246811"/>
                <a:gd name="connsiteY71" fmla="*/ 644284 h 816380"/>
                <a:gd name="connsiteX72" fmla="*/ 3650 w 1246811"/>
                <a:gd name="connsiteY72" fmla="*/ 653521 h 816380"/>
                <a:gd name="connsiteX73" fmla="*/ 269 w 1246811"/>
                <a:gd name="connsiteY73" fmla="*/ 667914 h 816380"/>
                <a:gd name="connsiteX74" fmla="*/ 269 w 1246811"/>
                <a:gd name="connsiteY74" fmla="*/ 704350 h 816380"/>
                <a:gd name="connsiteX75" fmla="*/ 269 w 1246811"/>
                <a:gd name="connsiteY75" fmla="*/ 742279 h 816380"/>
                <a:gd name="connsiteX76" fmla="*/ 385 w 1246811"/>
                <a:gd name="connsiteY76" fmla="*/ 759610 h 816380"/>
                <a:gd name="connsiteX77" fmla="*/ 483006 w 1246811"/>
                <a:gd name="connsiteY77" fmla="*/ 227089 h 816380"/>
                <a:gd name="connsiteX78" fmla="*/ 819018 w 1246811"/>
                <a:gd name="connsiteY78" fmla="*/ 41293 h 816380"/>
                <a:gd name="connsiteX79" fmla="*/ 1155006 w 1246811"/>
                <a:gd name="connsiteY79" fmla="*/ 227089 h 816380"/>
                <a:gd name="connsiteX80" fmla="*/ 819018 w 1246811"/>
                <a:gd name="connsiteY80" fmla="*/ 412908 h 816380"/>
                <a:gd name="connsiteX81" fmla="*/ 483006 w 1246811"/>
                <a:gd name="connsiteY81" fmla="*/ 227089 h 8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246811" h="816380">
                  <a:moveTo>
                    <a:pt x="269" y="759657"/>
                  </a:moveTo>
                  <a:cubicBezTo>
                    <a:pt x="968" y="764602"/>
                    <a:pt x="3534" y="768894"/>
                    <a:pt x="7125" y="772300"/>
                  </a:cubicBezTo>
                  <a:cubicBezTo>
                    <a:pt x="10506" y="775495"/>
                    <a:pt x="14540" y="777898"/>
                    <a:pt x="18551" y="780184"/>
                  </a:cubicBezTo>
                  <a:cubicBezTo>
                    <a:pt x="23915" y="783240"/>
                    <a:pt x="29325" y="786296"/>
                    <a:pt x="34712" y="789351"/>
                  </a:cubicBezTo>
                  <a:cubicBezTo>
                    <a:pt x="45602" y="795533"/>
                    <a:pt x="56399" y="802064"/>
                    <a:pt x="67499" y="807873"/>
                  </a:cubicBezTo>
                  <a:cubicBezTo>
                    <a:pt x="86761" y="817973"/>
                    <a:pt x="112086" y="819396"/>
                    <a:pt x="132071" y="810439"/>
                  </a:cubicBezTo>
                  <a:cubicBezTo>
                    <a:pt x="137364" y="808059"/>
                    <a:pt x="142308" y="804793"/>
                    <a:pt x="147298" y="801854"/>
                  </a:cubicBezTo>
                  <a:cubicBezTo>
                    <a:pt x="152779" y="798612"/>
                    <a:pt x="158258" y="795393"/>
                    <a:pt x="163739" y="792174"/>
                  </a:cubicBezTo>
                  <a:cubicBezTo>
                    <a:pt x="174745" y="785689"/>
                    <a:pt x="185752" y="779204"/>
                    <a:pt x="196759" y="772719"/>
                  </a:cubicBezTo>
                  <a:cubicBezTo>
                    <a:pt x="218866" y="759703"/>
                    <a:pt x="240996" y="746664"/>
                    <a:pt x="263103" y="733648"/>
                  </a:cubicBezTo>
                  <a:cubicBezTo>
                    <a:pt x="285070" y="720701"/>
                    <a:pt x="307060" y="707755"/>
                    <a:pt x="329027" y="694809"/>
                  </a:cubicBezTo>
                  <a:cubicBezTo>
                    <a:pt x="350971" y="681886"/>
                    <a:pt x="372891" y="668963"/>
                    <a:pt x="394835" y="656040"/>
                  </a:cubicBezTo>
                  <a:cubicBezTo>
                    <a:pt x="416779" y="643117"/>
                    <a:pt x="438722" y="630194"/>
                    <a:pt x="460666" y="617271"/>
                  </a:cubicBezTo>
                  <a:cubicBezTo>
                    <a:pt x="466146" y="614052"/>
                    <a:pt x="471603" y="610833"/>
                    <a:pt x="477083" y="607615"/>
                  </a:cubicBezTo>
                  <a:cubicBezTo>
                    <a:pt x="482190" y="604605"/>
                    <a:pt x="487693" y="601899"/>
                    <a:pt x="492287" y="598120"/>
                  </a:cubicBezTo>
                  <a:cubicBezTo>
                    <a:pt x="496392" y="594738"/>
                    <a:pt x="499820" y="590236"/>
                    <a:pt x="500659" y="584871"/>
                  </a:cubicBezTo>
                  <a:cubicBezTo>
                    <a:pt x="501102" y="581955"/>
                    <a:pt x="500963" y="578946"/>
                    <a:pt x="500963" y="576007"/>
                  </a:cubicBezTo>
                  <a:lnTo>
                    <a:pt x="500963" y="571225"/>
                  </a:lnTo>
                  <a:cubicBezTo>
                    <a:pt x="500963" y="570385"/>
                    <a:pt x="500636" y="568846"/>
                    <a:pt x="501009" y="568076"/>
                  </a:cubicBezTo>
                  <a:cubicBezTo>
                    <a:pt x="501382" y="567329"/>
                    <a:pt x="502921" y="566840"/>
                    <a:pt x="503644" y="566420"/>
                  </a:cubicBezTo>
                  <a:cubicBezTo>
                    <a:pt x="504904" y="565673"/>
                    <a:pt x="506186" y="564927"/>
                    <a:pt x="507445" y="564157"/>
                  </a:cubicBezTo>
                  <a:cubicBezTo>
                    <a:pt x="510220" y="562524"/>
                    <a:pt x="512995" y="560891"/>
                    <a:pt x="515770" y="559259"/>
                  </a:cubicBezTo>
                  <a:cubicBezTo>
                    <a:pt x="521204" y="556063"/>
                    <a:pt x="526660" y="552844"/>
                    <a:pt x="532094" y="549648"/>
                  </a:cubicBezTo>
                  <a:cubicBezTo>
                    <a:pt x="537644" y="546382"/>
                    <a:pt x="543171" y="543116"/>
                    <a:pt x="548721" y="539851"/>
                  </a:cubicBezTo>
                  <a:cubicBezTo>
                    <a:pt x="551309" y="538311"/>
                    <a:pt x="553945" y="536865"/>
                    <a:pt x="556486" y="535279"/>
                  </a:cubicBezTo>
                  <a:cubicBezTo>
                    <a:pt x="557535" y="534626"/>
                    <a:pt x="558375" y="533809"/>
                    <a:pt x="559681" y="534089"/>
                  </a:cubicBezTo>
                  <a:cubicBezTo>
                    <a:pt x="560637" y="534299"/>
                    <a:pt x="561477" y="534906"/>
                    <a:pt x="562316" y="535349"/>
                  </a:cubicBezTo>
                  <a:cubicBezTo>
                    <a:pt x="567726" y="538148"/>
                    <a:pt x="573603" y="540294"/>
                    <a:pt x="579246" y="542557"/>
                  </a:cubicBezTo>
                  <a:cubicBezTo>
                    <a:pt x="585006" y="544866"/>
                    <a:pt x="590789" y="547082"/>
                    <a:pt x="596619" y="549205"/>
                  </a:cubicBezTo>
                  <a:cubicBezTo>
                    <a:pt x="608325" y="553450"/>
                    <a:pt x="620195" y="557322"/>
                    <a:pt x="632135" y="560798"/>
                  </a:cubicBezTo>
                  <a:cubicBezTo>
                    <a:pt x="655921" y="567726"/>
                    <a:pt x="680103" y="573208"/>
                    <a:pt x="704518" y="577360"/>
                  </a:cubicBezTo>
                  <a:cubicBezTo>
                    <a:pt x="729517" y="581629"/>
                    <a:pt x="754749" y="584544"/>
                    <a:pt x="780051" y="586131"/>
                  </a:cubicBezTo>
                  <a:cubicBezTo>
                    <a:pt x="805422" y="587740"/>
                    <a:pt x="830864" y="588043"/>
                    <a:pt x="856259" y="587040"/>
                  </a:cubicBezTo>
                  <a:cubicBezTo>
                    <a:pt x="881514" y="586037"/>
                    <a:pt x="906699" y="583775"/>
                    <a:pt x="931698" y="580112"/>
                  </a:cubicBezTo>
                  <a:cubicBezTo>
                    <a:pt x="956369" y="576520"/>
                    <a:pt x="980832" y="571551"/>
                    <a:pt x="1004921" y="565113"/>
                  </a:cubicBezTo>
                  <a:cubicBezTo>
                    <a:pt x="1028474" y="558815"/>
                    <a:pt x="1051653" y="551071"/>
                    <a:pt x="1074133" y="541647"/>
                  </a:cubicBezTo>
                  <a:cubicBezTo>
                    <a:pt x="1095727" y="532596"/>
                    <a:pt x="1116738" y="522006"/>
                    <a:pt x="1136559" y="509526"/>
                  </a:cubicBezTo>
                  <a:cubicBezTo>
                    <a:pt x="1155635" y="497513"/>
                    <a:pt x="1173708" y="483774"/>
                    <a:pt x="1189751" y="467888"/>
                  </a:cubicBezTo>
                  <a:cubicBezTo>
                    <a:pt x="1205305" y="452493"/>
                    <a:pt x="1218971" y="434975"/>
                    <a:pt x="1229022" y="415474"/>
                  </a:cubicBezTo>
                  <a:cubicBezTo>
                    <a:pt x="1239469" y="395180"/>
                    <a:pt x="1245858" y="372693"/>
                    <a:pt x="1246605" y="349833"/>
                  </a:cubicBezTo>
                  <a:cubicBezTo>
                    <a:pt x="1247024" y="337213"/>
                    <a:pt x="1246674" y="324524"/>
                    <a:pt x="1246674" y="311904"/>
                  </a:cubicBezTo>
                  <a:lnTo>
                    <a:pt x="1246674" y="273509"/>
                  </a:lnTo>
                  <a:cubicBezTo>
                    <a:pt x="1246674" y="260935"/>
                    <a:pt x="1246978" y="248316"/>
                    <a:pt x="1245718" y="235789"/>
                  </a:cubicBezTo>
                  <a:cubicBezTo>
                    <a:pt x="1244552" y="224220"/>
                    <a:pt x="1241871" y="212883"/>
                    <a:pt x="1238023" y="201943"/>
                  </a:cubicBezTo>
                  <a:cubicBezTo>
                    <a:pt x="1230631" y="181019"/>
                    <a:pt x="1219041" y="161751"/>
                    <a:pt x="1205003" y="144629"/>
                  </a:cubicBezTo>
                  <a:cubicBezTo>
                    <a:pt x="1190917" y="127461"/>
                    <a:pt x="1174454" y="112345"/>
                    <a:pt x="1156708" y="99026"/>
                  </a:cubicBezTo>
                  <a:cubicBezTo>
                    <a:pt x="1138122" y="85053"/>
                    <a:pt x="1118114" y="72994"/>
                    <a:pt x="1097383" y="62473"/>
                  </a:cubicBezTo>
                  <a:cubicBezTo>
                    <a:pt x="1075882" y="51580"/>
                    <a:pt x="1053519" y="42366"/>
                    <a:pt x="1030712" y="34621"/>
                  </a:cubicBezTo>
                  <a:cubicBezTo>
                    <a:pt x="1007346" y="26667"/>
                    <a:pt x="983444" y="20252"/>
                    <a:pt x="959308" y="15144"/>
                  </a:cubicBezTo>
                  <a:cubicBezTo>
                    <a:pt x="934729" y="9965"/>
                    <a:pt x="909870" y="6163"/>
                    <a:pt x="884872" y="3667"/>
                  </a:cubicBezTo>
                  <a:cubicBezTo>
                    <a:pt x="859617" y="1148"/>
                    <a:pt x="834222" y="-88"/>
                    <a:pt x="808827" y="5"/>
                  </a:cubicBezTo>
                  <a:cubicBezTo>
                    <a:pt x="783502" y="75"/>
                    <a:pt x="758153" y="1451"/>
                    <a:pt x="732969" y="4157"/>
                  </a:cubicBezTo>
                  <a:cubicBezTo>
                    <a:pt x="708040" y="6840"/>
                    <a:pt x="683251" y="10828"/>
                    <a:pt x="658766" y="16263"/>
                  </a:cubicBezTo>
                  <a:cubicBezTo>
                    <a:pt x="634700" y="21605"/>
                    <a:pt x="610937" y="28370"/>
                    <a:pt x="587735" y="36744"/>
                  </a:cubicBezTo>
                  <a:cubicBezTo>
                    <a:pt x="565068" y="44932"/>
                    <a:pt x="542938" y="54682"/>
                    <a:pt x="521787" y="66276"/>
                  </a:cubicBezTo>
                  <a:cubicBezTo>
                    <a:pt x="502082" y="77076"/>
                    <a:pt x="483170" y="89462"/>
                    <a:pt x="465890" y="103855"/>
                  </a:cubicBezTo>
                  <a:cubicBezTo>
                    <a:pt x="448913" y="117990"/>
                    <a:pt x="433452" y="134132"/>
                    <a:pt x="420953" y="152420"/>
                  </a:cubicBezTo>
                  <a:cubicBezTo>
                    <a:pt x="408430" y="170732"/>
                    <a:pt x="399009" y="191212"/>
                    <a:pt x="394485" y="212976"/>
                  </a:cubicBezTo>
                  <a:cubicBezTo>
                    <a:pt x="391921" y="225339"/>
                    <a:pt x="391477" y="237656"/>
                    <a:pt x="391477" y="250252"/>
                  </a:cubicBezTo>
                  <a:cubicBezTo>
                    <a:pt x="391477" y="262848"/>
                    <a:pt x="391477" y="275818"/>
                    <a:pt x="391477" y="288601"/>
                  </a:cubicBezTo>
                  <a:lnTo>
                    <a:pt x="391477" y="327066"/>
                  </a:lnTo>
                  <a:cubicBezTo>
                    <a:pt x="391477" y="339569"/>
                    <a:pt x="391804" y="351862"/>
                    <a:pt x="394229" y="364155"/>
                  </a:cubicBezTo>
                  <a:cubicBezTo>
                    <a:pt x="398753" y="387062"/>
                    <a:pt x="408640" y="408616"/>
                    <a:pt x="421792" y="427813"/>
                  </a:cubicBezTo>
                  <a:cubicBezTo>
                    <a:pt x="420160" y="428770"/>
                    <a:pt x="418528" y="429726"/>
                    <a:pt x="416896" y="430683"/>
                  </a:cubicBezTo>
                  <a:cubicBezTo>
                    <a:pt x="415730" y="431382"/>
                    <a:pt x="415170" y="431406"/>
                    <a:pt x="413841" y="431172"/>
                  </a:cubicBezTo>
                  <a:cubicBezTo>
                    <a:pt x="400665" y="428840"/>
                    <a:pt x="386720" y="429166"/>
                    <a:pt x="373987" y="433575"/>
                  </a:cubicBezTo>
                  <a:cubicBezTo>
                    <a:pt x="367248" y="435908"/>
                    <a:pt x="361302" y="439733"/>
                    <a:pt x="355192" y="443326"/>
                  </a:cubicBezTo>
                  <a:cubicBezTo>
                    <a:pt x="348499" y="447268"/>
                    <a:pt x="341784" y="451233"/>
                    <a:pt x="335091" y="455176"/>
                  </a:cubicBezTo>
                  <a:cubicBezTo>
                    <a:pt x="308413" y="470898"/>
                    <a:pt x="281712" y="486620"/>
                    <a:pt x="255034" y="502318"/>
                  </a:cubicBezTo>
                  <a:cubicBezTo>
                    <a:pt x="228240" y="518110"/>
                    <a:pt x="201423" y="533903"/>
                    <a:pt x="174629" y="549695"/>
                  </a:cubicBezTo>
                  <a:cubicBezTo>
                    <a:pt x="147672" y="565580"/>
                    <a:pt x="120691" y="581465"/>
                    <a:pt x="93733" y="597351"/>
                  </a:cubicBezTo>
                  <a:cubicBezTo>
                    <a:pt x="67173" y="613003"/>
                    <a:pt x="40611" y="628655"/>
                    <a:pt x="14051" y="644284"/>
                  </a:cubicBezTo>
                  <a:cubicBezTo>
                    <a:pt x="10040" y="646640"/>
                    <a:pt x="6285" y="649649"/>
                    <a:pt x="3650" y="653521"/>
                  </a:cubicBezTo>
                  <a:cubicBezTo>
                    <a:pt x="595" y="658000"/>
                    <a:pt x="199" y="662642"/>
                    <a:pt x="269" y="667914"/>
                  </a:cubicBezTo>
                  <a:cubicBezTo>
                    <a:pt x="409" y="680067"/>
                    <a:pt x="269" y="692220"/>
                    <a:pt x="269" y="704350"/>
                  </a:cubicBezTo>
                  <a:lnTo>
                    <a:pt x="269" y="742279"/>
                  </a:lnTo>
                  <a:cubicBezTo>
                    <a:pt x="269" y="747993"/>
                    <a:pt x="-407" y="753942"/>
                    <a:pt x="385" y="759610"/>
                  </a:cubicBezTo>
                  <a:close/>
                  <a:moveTo>
                    <a:pt x="483006" y="227089"/>
                  </a:moveTo>
                  <a:cubicBezTo>
                    <a:pt x="483006" y="124475"/>
                    <a:pt x="633441" y="41293"/>
                    <a:pt x="819018" y="41293"/>
                  </a:cubicBezTo>
                  <a:cubicBezTo>
                    <a:pt x="1004595" y="41293"/>
                    <a:pt x="1155006" y="124475"/>
                    <a:pt x="1155006" y="227089"/>
                  </a:cubicBezTo>
                  <a:cubicBezTo>
                    <a:pt x="1155006" y="329702"/>
                    <a:pt x="1004571" y="412908"/>
                    <a:pt x="819018" y="412908"/>
                  </a:cubicBezTo>
                  <a:cubicBezTo>
                    <a:pt x="633464" y="412908"/>
                    <a:pt x="483006" y="329725"/>
                    <a:pt x="483006" y="227089"/>
                  </a:cubicBezTo>
                  <a:close/>
                </a:path>
              </a:pathLst>
            </a:custGeom>
            <a:gradFill flip="none" rotWithShape="1">
              <a:gsLst>
                <a:gs pos="0">
                  <a:srgbClr val="1A70C3"/>
                </a:gs>
                <a:gs pos="100000">
                  <a:srgbClr val="1B71C7">
                    <a:lumMod val="90000"/>
                  </a:srgbClr>
                </a:gs>
              </a:gsLst>
              <a:lin ang="2700000" scaled="1"/>
              <a:tileRect/>
            </a:gradFill>
            <a:ln w="6350" cap="rnd">
              <a:solidFill>
                <a:srgbClr val="FAF9F8"/>
              </a:solidFill>
              <a:prstDash val="solid"/>
              <a:round/>
            </a:ln>
            <a:effectLst>
              <a:outerShdw blurRad="50800" dist="38100" dir="2700000" algn="tl" rotWithShape="0">
                <a:srgbClr val="2A3D44">
                  <a:alpha val="2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4" name="Freeform 1693">
              <a:extLst>
                <a:ext uri="{FF2B5EF4-FFF2-40B4-BE49-F238E27FC236}">
                  <a16:creationId xmlns:a16="http://schemas.microsoft.com/office/drawing/2014/main" id="{1535FA1E-72F4-C328-4C99-87F0E3DC9BBB}"/>
                </a:ext>
              </a:extLst>
            </p:cNvPr>
            <p:cNvSpPr/>
            <p:nvPr/>
          </p:nvSpPr>
          <p:spPr>
            <a:xfrm>
              <a:off x="7020442" y="2237713"/>
              <a:ext cx="59278" cy="127339"/>
            </a:xfrm>
            <a:custGeom>
              <a:avLst/>
              <a:gdLst>
                <a:gd name="connsiteX0" fmla="*/ 59278 w 59278"/>
                <a:gd name="connsiteY0" fmla="*/ 0 h 127339"/>
                <a:gd name="connsiteX1" fmla="*/ 59278 w 59278"/>
                <a:gd name="connsiteY1" fmla="*/ 94542 h 127339"/>
                <a:gd name="connsiteX2" fmla="*/ 0 w 59278"/>
                <a:gd name="connsiteY2" fmla="*/ 127340 h 127339"/>
                <a:gd name="connsiteX3" fmla="*/ 0 w 59278"/>
                <a:gd name="connsiteY3" fmla="*/ 27175 h 127339"/>
                <a:gd name="connsiteX4" fmla="*/ 59278 w 59278"/>
                <a:gd name="connsiteY4" fmla="*/ 0 h 12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78" h="127339">
                  <a:moveTo>
                    <a:pt x="59278" y="0"/>
                  </a:moveTo>
                  <a:lnTo>
                    <a:pt x="59278" y="94542"/>
                  </a:lnTo>
                  <a:lnTo>
                    <a:pt x="0" y="127340"/>
                  </a:lnTo>
                  <a:lnTo>
                    <a:pt x="0" y="27175"/>
                  </a:lnTo>
                  <a:lnTo>
                    <a:pt x="59278" y="0"/>
                  </a:lnTo>
                  <a:close/>
                </a:path>
              </a:pathLst>
            </a:custGeom>
            <a:gradFill flip="none" rotWithShape="1">
              <a:gsLst>
                <a:gs pos="0">
                  <a:srgbClr val="1A70C3"/>
                </a:gs>
                <a:gs pos="100000">
                  <a:srgbClr val="1B71C7">
                    <a:lumMod val="90000"/>
                  </a:srgbClr>
                </a:gs>
              </a:gsLst>
              <a:lin ang="2700000" scaled="1"/>
              <a:tileRect/>
            </a:gradFill>
            <a:ln w="6350" cap="rnd">
              <a:solidFill>
                <a:srgbClr val="FAF9F8"/>
              </a:solidFill>
              <a:prstDash val="solid"/>
              <a:round/>
            </a:ln>
            <a:effectLst>
              <a:outerShdw blurRad="50800" dist="38100" dir="2700000" algn="tl" rotWithShape="0">
                <a:srgbClr val="2A3D44">
                  <a:alpha val="2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695" name="Graphic 2">
              <a:extLst>
                <a:ext uri="{FF2B5EF4-FFF2-40B4-BE49-F238E27FC236}">
                  <a16:creationId xmlns:a16="http://schemas.microsoft.com/office/drawing/2014/main" id="{0E34F62A-36A9-7F28-CBC8-0A5167506EDE}"/>
                </a:ext>
              </a:extLst>
            </p:cNvPr>
            <p:cNvGrpSpPr/>
            <p:nvPr/>
          </p:nvGrpSpPr>
          <p:grpSpPr>
            <a:xfrm>
              <a:off x="6519646" y="1763424"/>
              <a:ext cx="1246480" cy="755998"/>
              <a:chOff x="6519646" y="1763424"/>
              <a:chExt cx="1246480" cy="755998"/>
            </a:xfrm>
          </p:grpSpPr>
          <p:sp>
            <p:nvSpPr>
              <p:cNvPr id="1696" name="Freeform 1695">
                <a:extLst>
                  <a:ext uri="{FF2B5EF4-FFF2-40B4-BE49-F238E27FC236}">
                    <a16:creationId xmlns:a16="http://schemas.microsoft.com/office/drawing/2014/main" id="{05D7719B-E544-F4B9-9FA2-ABA2FAD32F8E}"/>
                  </a:ext>
                </a:extLst>
              </p:cNvPr>
              <p:cNvSpPr/>
              <p:nvPr/>
            </p:nvSpPr>
            <p:spPr>
              <a:xfrm>
                <a:off x="7002509" y="1868548"/>
                <a:ext cx="523220" cy="341267"/>
              </a:xfrm>
              <a:custGeom>
                <a:avLst/>
                <a:gdLst>
                  <a:gd name="connsiteX0" fmla="*/ 151927 w 523220"/>
                  <a:gd name="connsiteY0" fmla="*/ 0 h 341267"/>
                  <a:gd name="connsiteX1" fmla="*/ 523221 w 523220"/>
                  <a:gd name="connsiteY1" fmla="*/ 309753 h 341267"/>
                  <a:gd name="connsiteX2" fmla="*/ 336011 w 523220"/>
                  <a:gd name="connsiteY2" fmla="*/ 341267 h 341267"/>
                  <a:gd name="connsiteX3" fmla="*/ 0 w 523220"/>
                  <a:gd name="connsiteY3" fmla="*/ 155448 h 341267"/>
                  <a:gd name="connsiteX4" fmla="*/ 151927 w 523220"/>
                  <a:gd name="connsiteY4" fmla="*/ 0 h 34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220" h="341267">
                    <a:moveTo>
                      <a:pt x="151927" y="0"/>
                    </a:moveTo>
                    <a:lnTo>
                      <a:pt x="523221" y="309753"/>
                    </a:lnTo>
                    <a:cubicBezTo>
                      <a:pt x="469726" y="329651"/>
                      <a:pt x="405317" y="341267"/>
                      <a:pt x="336011" y="341267"/>
                    </a:cubicBezTo>
                    <a:cubicBezTo>
                      <a:pt x="150434" y="341267"/>
                      <a:pt x="0" y="258085"/>
                      <a:pt x="0" y="155448"/>
                    </a:cubicBezTo>
                    <a:cubicBezTo>
                      <a:pt x="0" y="90414"/>
                      <a:pt x="60421" y="33194"/>
                      <a:pt x="151927" y="0"/>
                    </a:cubicBezTo>
                    <a:close/>
                  </a:path>
                </a:pathLst>
              </a:custGeom>
              <a:gradFill flip="none" rotWithShape="1">
                <a:gsLst>
                  <a:gs pos="50000">
                    <a:srgbClr val="FFFFFF">
                      <a:alpha val="31000"/>
                    </a:srgbClr>
                  </a:gs>
                  <a:gs pos="0">
                    <a:srgbClr val="FFFFFF">
                      <a:alpha val="0"/>
                    </a:srgbClr>
                  </a:gs>
                  <a:gs pos="100000">
                    <a:srgbClr val="FFFFFF">
                      <a:alpha val="35000"/>
                    </a:srgbClr>
                  </a:gs>
                </a:gsLst>
                <a:lin ang="5400000" scaled="1"/>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97" name="Freeform 1696">
                <a:extLst>
                  <a:ext uri="{FF2B5EF4-FFF2-40B4-BE49-F238E27FC236}">
                    <a16:creationId xmlns:a16="http://schemas.microsoft.com/office/drawing/2014/main" id="{5A5EA617-3635-32B0-2EA6-DF169432538B}"/>
                  </a:ext>
                </a:extLst>
              </p:cNvPr>
              <p:cNvSpPr/>
              <p:nvPr/>
            </p:nvSpPr>
            <p:spPr>
              <a:xfrm>
                <a:off x="6554727" y="2173309"/>
                <a:ext cx="561534" cy="324752"/>
              </a:xfrm>
              <a:custGeom>
                <a:avLst/>
                <a:gdLst>
                  <a:gd name="connsiteX0" fmla="*/ 0 w 561534"/>
                  <a:gd name="connsiteY0" fmla="*/ 279125 h 324752"/>
                  <a:gd name="connsiteX1" fmla="*/ 80546 w 561534"/>
                  <a:gd name="connsiteY1" fmla="*/ 324752 h 324752"/>
                  <a:gd name="connsiteX2" fmla="*/ 561534 w 561534"/>
                  <a:gd name="connsiteY2" fmla="*/ 43364 h 324752"/>
                  <a:gd name="connsiteX3" fmla="*/ 473853 w 561534"/>
                  <a:gd name="connsiteY3" fmla="*/ 0 h 324752"/>
                  <a:gd name="connsiteX4" fmla="*/ 0 w 561534"/>
                  <a:gd name="connsiteY4" fmla="*/ 279125 h 324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34" h="324752">
                    <a:moveTo>
                      <a:pt x="0" y="279125"/>
                    </a:moveTo>
                    <a:lnTo>
                      <a:pt x="80546" y="324752"/>
                    </a:lnTo>
                    <a:lnTo>
                      <a:pt x="561534" y="43364"/>
                    </a:lnTo>
                    <a:lnTo>
                      <a:pt x="473853" y="0"/>
                    </a:lnTo>
                    <a:lnTo>
                      <a:pt x="0" y="279125"/>
                    </a:lnTo>
                    <a:close/>
                  </a:path>
                </a:pathLst>
              </a:custGeom>
              <a:gradFill flip="none" rotWithShape="1">
                <a:gsLst>
                  <a:gs pos="0">
                    <a:srgbClr val="1B71C7">
                      <a:lumMod val="53000"/>
                      <a:lumOff val="47000"/>
                    </a:srgbClr>
                  </a:gs>
                  <a:gs pos="100000">
                    <a:srgbClr val="1B71C7"/>
                  </a:gs>
                </a:gsLst>
                <a:lin ang="2700000" scaled="1"/>
                <a:tileRect/>
              </a:gradFill>
              <a:ln w="6350" cap="rnd">
                <a:solidFill>
                  <a:srgbClr val="FAF9F8"/>
                </a:solidFill>
                <a:prstDash val="solid"/>
                <a:round/>
              </a:ln>
              <a:effectLst>
                <a:outerShdw blurRad="50800" dist="38100" dir="2700000" algn="tl" rotWithShape="0">
                  <a:srgbClr val="2A3D44">
                    <a:alpha val="2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8" name="Freeform 1697">
                <a:extLst>
                  <a:ext uri="{FF2B5EF4-FFF2-40B4-BE49-F238E27FC236}">
                    <a16:creationId xmlns:a16="http://schemas.microsoft.com/office/drawing/2014/main" id="{29C2104A-B80B-34A4-E3E8-D55EE2CB1632}"/>
                  </a:ext>
                </a:extLst>
              </p:cNvPr>
              <p:cNvSpPr/>
              <p:nvPr/>
            </p:nvSpPr>
            <p:spPr>
              <a:xfrm>
                <a:off x="6519646" y="2226733"/>
                <a:ext cx="500782" cy="292689"/>
              </a:xfrm>
              <a:custGeom>
                <a:avLst/>
                <a:gdLst>
                  <a:gd name="connsiteX0" fmla="*/ 433589 w 500782"/>
                  <a:gd name="connsiteY0" fmla="*/ 8345 h 292689"/>
                  <a:gd name="connsiteX1" fmla="*/ 363817 w 500782"/>
                  <a:gd name="connsiteY1" fmla="*/ 8345 h 292689"/>
                  <a:gd name="connsiteX2" fmla="*/ 13791 w 500782"/>
                  <a:gd name="connsiteY2" fmla="*/ 214528 h 292689"/>
                  <a:gd name="connsiteX3" fmla="*/ 15120 w 500782"/>
                  <a:gd name="connsiteY3" fmla="*/ 254836 h 292689"/>
                  <a:gd name="connsiteX4" fmla="*/ 67192 w 500782"/>
                  <a:gd name="connsiteY4" fmla="*/ 284345 h 292689"/>
                  <a:gd name="connsiteX5" fmla="*/ 136988 w 500782"/>
                  <a:gd name="connsiteY5" fmla="*/ 284345 h 292689"/>
                  <a:gd name="connsiteX6" fmla="*/ 487014 w 500782"/>
                  <a:gd name="connsiteY6" fmla="*/ 78161 h 292689"/>
                  <a:gd name="connsiteX7" fmla="*/ 485639 w 500782"/>
                  <a:gd name="connsiteY7" fmla="*/ 37853 h 292689"/>
                  <a:gd name="connsiteX8" fmla="*/ 433566 w 500782"/>
                  <a:gd name="connsiteY8" fmla="*/ 8345 h 29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782" h="292689">
                    <a:moveTo>
                      <a:pt x="433589" y="8345"/>
                    </a:moveTo>
                    <a:cubicBezTo>
                      <a:pt x="413931" y="-2782"/>
                      <a:pt x="382706" y="-2782"/>
                      <a:pt x="363817" y="8345"/>
                    </a:cubicBezTo>
                    <a:lnTo>
                      <a:pt x="13791" y="214528"/>
                    </a:lnTo>
                    <a:cubicBezTo>
                      <a:pt x="-5098" y="225655"/>
                      <a:pt x="-4515" y="243710"/>
                      <a:pt x="15120" y="254836"/>
                    </a:cubicBezTo>
                    <a:lnTo>
                      <a:pt x="67192" y="284345"/>
                    </a:lnTo>
                    <a:cubicBezTo>
                      <a:pt x="86828" y="295471"/>
                      <a:pt x="118099" y="295471"/>
                      <a:pt x="136988" y="284345"/>
                    </a:cubicBezTo>
                    <a:lnTo>
                      <a:pt x="487014" y="78161"/>
                    </a:lnTo>
                    <a:cubicBezTo>
                      <a:pt x="505903" y="67035"/>
                      <a:pt x="505273" y="48980"/>
                      <a:pt x="485639" y="37853"/>
                    </a:cubicBezTo>
                    <a:lnTo>
                      <a:pt x="433566" y="8345"/>
                    </a:lnTo>
                    <a:close/>
                  </a:path>
                </a:pathLst>
              </a:custGeom>
              <a:gradFill flip="none" rotWithShape="1">
                <a:gsLst>
                  <a:gs pos="0">
                    <a:srgbClr val="1B71C7">
                      <a:lumMod val="53000"/>
                      <a:lumOff val="47000"/>
                    </a:srgbClr>
                  </a:gs>
                  <a:gs pos="100000">
                    <a:srgbClr val="1B71C7"/>
                  </a:gs>
                </a:gsLst>
                <a:lin ang="2700000" scaled="1"/>
                <a:tileRect/>
              </a:gradFill>
              <a:ln w="6350" cap="rnd">
                <a:solidFill>
                  <a:srgbClr val="FAF9F8"/>
                </a:solidFill>
                <a:prstDash val="solid"/>
                <a:round/>
              </a:ln>
              <a:effectLst>
                <a:outerShdw blurRad="50800" dist="38100" dir="2700000" algn="tl" rotWithShape="0">
                  <a:srgbClr val="2A3D44">
                    <a:alpha val="2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9" name="Freeform 1698">
                <a:extLst>
                  <a:ext uri="{FF2B5EF4-FFF2-40B4-BE49-F238E27FC236}">
                    <a16:creationId xmlns:a16="http://schemas.microsoft.com/office/drawing/2014/main" id="{BF24A62E-D78D-873E-DDE6-791A9F534EBC}"/>
                  </a:ext>
                </a:extLst>
              </p:cNvPr>
              <p:cNvSpPr/>
              <p:nvPr/>
            </p:nvSpPr>
            <p:spPr>
              <a:xfrm>
                <a:off x="6910879" y="1763424"/>
                <a:ext cx="855247" cy="493918"/>
              </a:xfrm>
              <a:custGeom>
                <a:avLst/>
                <a:gdLst>
                  <a:gd name="connsiteX0" fmla="*/ 119544 w 855247"/>
                  <a:gd name="connsiteY0" fmla="*/ 72397 h 493918"/>
                  <a:gd name="connsiteX1" fmla="*/ 131064 w 855247"/>
                  <a:gd name="connsiteY1" fmla="*/ 421642 h 493918"/>
                  <a:gd name="connsiteX2" fmla="*/ 735693 w 855247"/>
                  <a:gd name="connsiteY2" fmla="*/ 421548 h 493918"/>
                  <a:gd name="connsiteX3" fmla="*/ 724196 w 855247"/>
                  <a:gd name="connsiteY3" fmla="*/ 72280 h 493918"/>
                  <a:gd name="connsiteX4" fmla="*/ 119544 w 855247"/>
                  <a:gd name="connsiteY4" fmla="*/ 72420 h 493918"/>
                  <a:gd name="connsiteX5" fmla="*/ 670305 w 855247"/>
                  <a:gd name="connsiteY5" fmla="*/ 384482 h 493918"/>
                  <a:gd name="connsiteX6" fmla="*/ 193980 w 855247"/>
                  <a:gd name="connsiteY6" fmla="*/ 384576 h 493918"/>
                  <a:gd name="connsiteX7" fmla="*/ 184908 w 855247"/>
                  <a:gd name="connsiteY7" fmla="*/ 109439 h 493918"/>
                  <a:gd name="connsiteX8" fmla="*/ 661233 w 855247"/>
                  <a:gd name="connsiteY8" fmla="*/ 109346 h 493918"/>
                  <a:gd name="connsiteX9" fmla="*/ 670305 w 855247"/>
                  <a:gd name="connsiteY9" fmla="*/ 384482 h 49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5247" h="493918">
                    <a:moveTo>
                      <a:pt x="119544" y="72397"/>
                    </a:moveTo>
                    <a:cubicBezTo>
                      <a:pt x="-44229" y="168852"/>
                      <a:pt x="-39099" y="325210"/>
                      <a:pt x="131064" y="421642"/>
                    </a:cubicBezTo>
                    <a:cubicBezTo>
                      <a:pt x="301203" y="518050"/>
                      <a:pt x="571919" y="518003"/>
                      <a:pt x="735693" y="421548"/>
                    </a:cubicBezTo>
                    <a:cubicBezTo>
                      <a:pt x="899489" y="325070"/>
                      <a:pt x="894335" y="168689"/>
                      <a:pt x="724196" y="72280"/>
                    </a:cubicBezTo>
                    <a:cubicBezTo>
                      <a:pt x="554033" y="-24152"/>
                      <a:pt x="283340" y="-24082"/>
                      <a:pt x="119544" y="72420"/>
                    </a:cubicBezTo>
                    <a:close/>
                    <a:moveTo>
                      <a:pt x="670305" y="384482"/>
                    </a:moveTo>
                    <a:cubicBezTo>
                      <a:pt x="541278" y="460480"/>
                      <a:pt x="327997" y="460527"/>
                      <a:pt x="193980" y="384576"/>
                    </a:cubicBezTo>
                    <a:cubicBezTo>
                      <a:pt x="59963" y="308625"/>
                      <a:pt x="55905" y="185437"/>
                      <a:pt x="184908" y="109439"/>
                    </a:cubicBezTo>
                    <a:cubicBezTo>
                      <a:pt x="313935" y="33441"/>
                      <a:pt x="527192" y="33395"/>
                      <a:pt x="661233" y="109346"/>
                    </a:cubicBezTo>
                    <a:cubicBezTo>
                      <a:pt x="795250" y="185297"/>
                      <a:pt x="799331" y="308485"/>
                      <a:pt x="670305" y="384482"/>
                    </a:cubicBezTo>
                    <a:close/>
                  </a:path>
                </a:pathLst>
              </a:custGeom>
              <a:gradFill flip="none" rotWithShape="1">
                <a:gsLst>
                  <a:gs pos="0">
                    <a:srgbClr val="1B71C7">
                      <a:lumMod val="53000"/>
                      <a:lumOff val="47000"/>
                    </a:srgbClr>
                  </a:gs>
                  <a:gs pos="100000">
                    <a:srgbClr val="1B71C7"/>
                  </a:gs>
                </a:gsLst>
                <a:lin ang="2700000" scaled="1"/>
                <a:tileRect/>
              </a:gradFill>
              <a:ln w="6350" cap="rnd">
                <a:solidFill>
                  <a:srgbClr val="FAF9F8"/>
                </a:solidFill>
                <a:prstDash val="solid"/>
                <a:round/>
              </a:ln>
              <a:effectLst>
                <a:outerShdw blurRad="50800" dist="38100" dir="2700000" algn="tl" rotWithShape="0">
                  <a:srgbClr val="2A3D44">
                    <a:alpha val="2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1700" name="Rectangle: Rounded Corners 7">
            <a:extLst>
              <a:ext uri="{FF2B5EF4-FFF2-40B4-BE49-F238E27FC236}">
                <a16:creationId xmlns:a16="http://schemas.microsoft.com/office/drawing/2014/main" id="{F093EAAC-7FE9-69C4-BDF6-971D7D500C72}"/>
              </a:ext>
            </a:extLst>
          </p:cNvPr>
          <p:cNvSpPr>
            <a:spLocks/>
          </p:cNvSpPr>
          <p:nvPr/>
        </p:nvSpPr>
        <p:spPr>
          <a:xfrm>
            <a:off x="1561289" y="4841890"/>
            <a:ext cx="3031828" cy="1906433"/>
          </a:xfrm>
          <a:prstGeom prst="roundRect">
            <a:avLst/>
          </a:prstGeom>
          <a:gradFill>
            <a:gsLst>
              <a:gs pos="100000">
                <a:schemeClr val="tx2">
                  <a:lumMod val="75000"/>
                  <a:alpha val="31000"/>
                </a:schemeClr>
              </a:gs>
              <a:gs pos="19000">
                <a:schemeClr val="tx2">
                  <a:lumMod val="75000"/>
                  <a:alpha val="0"/>
                </a:schemeClr>
              </a:gs>
            </a:gsLst>
            <a:lin ang="5400000" scaled="0"/>
          </a:gradFill>
          <a:ln>
            <a:noFill/>
          </a:ln>
          <a:scene3d>
            <a:camera prst="isometricBottom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01" name="Group 1700">
            <a:extLst>
              <a:ext uri="{FF2B5EF4-FFF2-40B4-BE49-F238E27FC236}">
                <a16:creationId xmlns:a16="http://schemas.microsoft.com/office/drawing/2014/main" id="{185B550C-8475-4FAF-ACF4-087A936D676B}"/>
              </a:ext>
            </a:extLst>
          </p:cNvPr>
          <p:cNvGrpSpPr>
            <a:grpSpLocks noChangeAspect="1"/>
          </p:cNvGrpSpPr>
          <p:nvPr/>
        </p:nvGrpSpPr>
        <p:grpSpPr>
          <a:xfrm>
            <a:off x="2344324" y="3227347"/>
            <a:ext cx="831505" cy="708815"/>
            <a:chOff x="1431056" y="1688801"/>
            <a:chExt cx="1336648" cy="1139426"/>
          </a:xfrm>
        </p:grpSpPr>
        <p:sp>
          <p:nvSpPr>
            <p:cNvPr id="1702" name="Rounded Rectangle 1701">
              <a:extLst>
                <a:ext uri="{FF2B5EF4-FFF2-40B4-BE49-F238E27FC236}">
                  <a16:creationId xmlns:a16="http://schemas.microsoft.com/office/drawing/2014/main" id="{0C7EDC42-89F0-09F0-9250-7D5E923F8F0A}"/>
                </a:ext>
              </a:extLst>
            </p:cNvPr>
            <p:cNvSpPr/>
            <p:nvPr/>
          </p:nvSpPr>
          <p:spPr>
            <a:xfrm>
              <a:off x="1431056" y="1688801"/>
              <a:ext cx="1336648" cy="1008549"/>
            </a:xfrm>
            <a:prstGeom prst="roundRect">
              <a:avLst>
                <a:gd name="adj" fmla="val 7169"/>
              </a:avLst>
            </a:prstGeom>
            <a:gradFill>
              <a:gsLst>
                <a:gs pos="100000">
                  <a:srgbClr val="D2DCE7"/>
                </a:gs>
                <a:gs pos="19000">
                  <a:schemeClr val="bg1"/>
                </a:gs>
              </a:gsLst>
              <a:lin ang="0" scaled="0"/>
            </a:gradFill>
            <a:ln w="38100">
              <a:gradFill>
                <a:gsLst>
                  <a:gs pos="0">
                    <a:srgbClr val="93ADC8"/>
                  </a:gs>
                  <a:gs pos="99000">
                    <a:srgbClr val="93ADC8">
                      <a:lumMod val="74985"/>
                    </a:srgbClr>
                  </a:gs>
                </a:gsLst>
                <a:lin ang="5400000" scaled="1"/>
              </a:gradFill>
            </a:ln>
            <a:scene3d>
              <a:camera prst="isometricLeftDown"/>
              <a:lightRig rig="threePt" dir="t"/>
            </a:scene3d>
            <a:sp3d extrusionH="444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03" name="Freeform 1702">
              <a:extLst>
                <a:ext uri="{FF2B5EF4-FFF2-40B4-BE49-F238E27FC236}">
                  <a16:creationId xmlns:a16="http://schemas.microsoft.com/office/drawing/2014/main" id="{5BC89256-9E89-C9C7-7A2F-CE975DDD598C}"/>
                </a:ext>
              </a:extLst>
            </p:cNvPr>
            <p:cNvSpPr/>
            <p:nvPr/>
          </p:nvSpPr>
          <p:spPr>
            <a:xfrm>
              <a:off x="1637860" y="2033569"/>
              <a:ext cx="922540" cy="794658"/>
            </a:xfrm>
            <a:custGeom>
              <a:avLst/>
              <a:gdLst>
                <a:gd name="connsiteX0" fmla="*/ 0 w 893217"/>
                <a:gd name="connsiteY0" fmla="*/ 243605 h 783772"/>
                <a:gd name="connsiteX1" fmla="*/ 310685 w 893217"/>
                <a:gd name="connsiteY1" fmla="*/ 0 h 783772"/>
                <a:gd name="connsiteX2" fmla="*/ 893217 w 893217"/>
                <a:gd name="connsiteY2" fmla="*/ 434252 h 783772"/>
                <a:gd name="connsiteX3" fmla="*/ 882626 w 893217"/>
                <a:gd name="connsiteY3" fmla="*/ 783772 h 783772"/>
                <a:gd name="connsiteX4" fmla="*/ 10592 w 893217"/>
                <a:gd name="connsiteY4" fmla="*/ 293032 h 783772"/>
                <a:gd name="connsiteX5" fmla="*/ 0 w 893217"/>
                <a:gd name="connsiteY5" fmla="*/ 243605 h 783772"/>
                <a:gd name="connsiteX0" fmla="*/ 0 w 907732"/>
                <a:gd name="connsiteY0" fmla="*/ 243605 h 783772"/>
                <a:gd name="connsiteX1" fmla="*/ 310685 w 907732"/>
                <a:gd name="connsiteY1" fmla="*/ 0 h 783772"/>
                <a:gd name="connsiteX2" fmla="*/ 907732 w 907732"/>
                <a:gd name="connsiteY2" fmla="*/ 452395 h 783772"/>
                <a:gd name="connsiteX3" fmla="*/ 882626 w 907732"/>
                <a:gd name="connsiteY3" fmla="*/ 783772 h 783772"/>
                <a:gd name="connsiteX4" fmla="*/ 10592 w 907732"/>
                <a:gd name="connsiteY4" fmla="*/ 293032 h 783772"/>
                <a:gd name="connsiteX5" fmla="*/ 0 w 907732"/>
                <a:gd name="connsiteY5" fmla="*/ 243605 h 783772"/>
                <a:gd name="connsiteX0" fmla="*/ 0 w 911655"/>
                <a:gd name="connsiteY0" fmla="*/ 243605 h 794658"/>
                <a:gd name="connsiteX1" fmla="*/ 310685 w 911655"/>
                <a:gd name="connsiteY1" fmla="*/ 0 h 794658"/>
                <a:gd name="connsiteX2" fmla="*/ 907732 w 911655"/>
                <a:gd name="connsiteY2" fmla="*/ 452395 h 794658"/>
                <a:gd name="connsiteX3" fmla="*/ 911655 w 911655"/>
                <a:gd name="connsiteY3" fmla="*/ 794658 h 794658"/>
                <a:gd name="connsiteX4" fmla="*/ 10592 w 911655"/>
                <a:gd name="connsiteY4" fmla="*/ 293032 h 794658"/>
                <a:gd name="connsiteX5" fmla="*/ 0 w 911655"/>
                <a:gd name="connsiteY5" fmla="*/ 243605 h 794658"/>
                <a:gd name="connsiteX0" fmla="*/ 0 w 911655"/>
                <a:gd name="connsiteY0" fmla="*/ 243605 h 794658"/>
                <a:gd name="connsiteX1" fmla="*/ 310685 w 911655"/>
                <a:gd name="connsiteY1" fmla="*/ 0 h 794658"/>
                <a:gd name="connsiteX2" fmla="*/ 907732 w 911655"/>
                <a:gd name="connsiteY2" fmla="*/ 452395 h 794658"/>
                <a:gd name="connsiteX3" fmla="*/ 911655 w 911655"/>
                <a:gd name="connsiteY3" fmla="*/ 794658 h 794658"/>
                <a:gd name="connsiteX4" fmla="*/ 10592 w 911655"/>
                <a:gd name="connsiteY4" fmla="*/ 293032 h 794658"/>
                <a:gd name="connsiteX5" fmla="*/ 0 w 911655"/>
                <a:gd name="connsiteY5" fmla="*/ 243605 h 794658"/>
                <a:gd name="connsiteX0" fmla="*/ 0 w 911655"/>
                <a:gd name="connsiteY0" fmla="*/ 243605 h 794658"/>
                <a:gd name="connsiteX1" fmla="*/ 310685 w 911655"/>
                <a:gd name="connsiteY1" fmla="*/ 0 h 794658"/>
                <a:gd name="connsiteX2" fmla="*/ 907732 w 911655"/>
                <a:gd name="connsiteY2" fmla="*/ 452395 h 794658"/>
                <a:gd name="connsiteX3" fmla="*/ 911655 w 911655"/>
                <a:gd name="connsiteY3" fmla="*/ 794658 h 794658"/>
                <a:gd name="connsiteX4" fmla="*/ 6963 w 911655"/>
                <a:gd name="connsiteY4" fmla="*/ 311175 h 794658"/>
                <a:gd name="connsiteX5" fmla="*/ 0 w 911655"/>
                <a:gd name="connsiteY5" fmla="*/ 243605 h 794658"/>
                <a:gd name="connsiteX0" fmla="*/ 0 w 922540"/>
                <a:gd name="connsiteY0" fmla="*/ 247233 h 794658"/>
                <a:gd name="connsiteX1" fmla="*/ 321570 w 922540"/>
                <a:gd name="connsiteY1" fmla="*/ 0 h 794658"/>
                <a:gd name="connsiteX2" fmla="*/ 918617 w 922540"/>
                <a:gd name="connsiteY2" fmla="*/ 452395 h 794658"/>
                <a:gd name="connsiteX3" fmla="*/ 922540 w 922540"/>
                <a:gd name="connsiteY3" fmla="*/ 794658 h 794658"/>
                <a:gd name="connsiteX4" fmla="*/ 17848 w 922540"/>
                <a:gd name="connsiteY4" fmla="*/ 311175 h 794658"/>
                <a:gd name="connsiteX5" fmla="*/ 0 w 922540"/>
                <a:gd name="connsiteY5" fmla="*/ 247233 h 794658"/>
                <a:gd name="connsiteX0" fmla="*/ 0 w 929797"/>
                <a:gd name="connsiteY0" fmla="*/ 265376 h 794658"/>
                <a:gd name="connsiteX1" fmla="*/ 328827 w 929797"/>
                <a:gd name="connsiteY1" fmla="*/ 0 h 794658"/>
                <a:gd name="connsiteX2" fmla="*/ 925874 w 929797"/>
                <a:gd name="connsiteY2" fmla="*/ 452395 h 794658"/>
                <a:gd name="connsiteX3" fmla="*/ 929797 w 929797"/>
                <a:gd name="connsiteY3" fmla="*/ 794658 h 794658"/>
                <a:gd name="connsiteX4" fmla="*/ 25105 w 929797"/>
                <a:gd name="connsiteY4" fmla="*/ 311175 h 794658"/>
                <a:gd name="connsiteX5" fmla="*/ 0 w 929797"/>
                <a:gd name="connsiteY5" fmla="*/ 265376 h 794658"/>
                <a:gd name="connsiteX0" fmla="*/ 0 w 922540"/>
                <a:gd name="connsiteY0" fmla="*/ 258119 h 794658"/>
                <a:gd name="connsiteX1" fmla="*/ 321570 w 922540"/>
                <a:gd name="connsiteY1" fmla="*/ 0 h 794658"/>
                <a:gd name="connsiteX2" fmla="*/ 918617 w 922540"/>
                <a:gd name="connsiteY2" fmla="*/ 452395 h 794658"/>
                <a:gd name="connsiteX3" fmla="*/ 922540 w 922540"/>
                <a:gd name="connsiteY3" fmla="*/ 794658 h 794658"/>
                <a:gd name="connsiteX4" fmla="*/ 17848 w 922540"/>
                <a:gd name="connsiteY4" fmla="*/ 311175 h 794658"/>
                <a:gd name="connsiteX5" fmla="*/ 0 w 922540"/>
                <a:gd name="connsiteY5" fmla="*/ 258119 h 7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40" h="794658">
                  <a:moveTo>
                    <a:pt x="0" y="258119"/>
                  </a:moveTo>
                  <a:lnTo>
                    <a:pt x="321570" y="0"/>
                  </a:lnTo>
                  <a:lnTo>
                    <a:pt x="918617" y="452395"/>
                  </a:lnTo>
                  <a:cubicBezTo>
                    <a:pt x="919925" y="566483"/>
                    <a:pt x="921232" y="680570"/>
                    <a:pt x="922540" y="794658"/>
                  </a:cubicBezTo>
                  <a:cubicBezTo>
                    <a:pt x="604043" y="652849"/>
                    <a:pt x="318202" y="478384"/>
                    <a:pt x="17848" y="311175"/>
                  </a:cubicBezTo>
                  <a:lnTo>
                    <a:pt x="0" y="258119"/>
                  </a:lnTo>
                  <a:close/>
                </a:path>
              </a:pathLst>
            </a:custGeom>
            <a:gradFill>
              <a:gsLst>
                <a:gs pos="0">
                  <a:srgbClr val="93ADC8"/>
                </a:gs>
                <a:gs pos="94000">
                  <a:srgbClr val="93ADC8">
                    <a:lumMod val="74985"/>
                    <a:alpha val="0"/>
                  </a:srgbClr>
                </a:gs>
              </a:gsLst>
              <a:lin ang="27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nvGrpSpPr>
            <p:cNvPr id="1704" name="Group 1703">
              <a:extLst>
                <a:ext uri="{FF2B5EF4-FFF2-40B4-BE49-F238E27FC236}">
                  <a16:creationId xmlns:a16="http://schemas.microsoft.com/office/drawing/2014/main" id="{F2B04AB6-DEAE-16B6-B661-0A6A9FDAC891}"/>
                </a:ext>
              </a:extLst>
            </p:cNvPr>
            <p:cNvGrpSpPr/>
            <p:nvPr/>
          </p:nvGrpSpPr>
          <p:grpSpPr>
            <a:xfrm>
              <a:off x="1617726" y="1753542"/>
              <a:ext cx="746498" cy="742728"/>
              <a:chOff x="9095740" y="4733223"/>
              <a:chExt cx="1816094" cy="1806924"/>
            </a:xfrm>
            <a:scene3d>
              <a:camera prst="isometricLeftDown"/>
              <a:lightRig rig="threePt" dir="t"/>
            </a:scene3d>
          </p:grpSpPr>
          <p:grpSp>
            <p:nvGrpSpPr>
              <p:cNvPr id="1706" name="Graphic 2304">
                <a:extLst>
                  <a:ext uri="{FF2B5EF4-FFF2-40B4-BE49-F238E27FC236}">
                    <a16:creationId xmlns:a16="http://schemas.microsoft.com/office/drawing/2014/main" id="{3C6BF625-3D37-E8B4-2F15-448402F4EB5D}"/>
                  </a:ext>
                </a:extLst>
              </p:cNvPr>
              <p:cNvGrpSpPr/>
              <p:nvPr/>
            </p:nvGrpSpPr>
            <p:grpSpPr>
              <a:xfrm>
                <a:off x="9943326" y="4733223"/>
                <a:ext cx="968508" cy="1379099"/>
                <a:chOff x="9152969" y="2325590"/>
                <a:chExt cx="1373304" cy="1955505"/>
              </a:xfrm>
              <a:noFill/>
            </p:grpSpPr>
            <p:sp>
              <p:nvSpPr>
                <p:cNvPr id="1800" name="Freeform 1799">
                  <a:extLst>
                    <a:ext uri="{FF2B5EF4-FFF2-40B4-BE49-F238E27FC236}">
                      <a16:creationId xmlns:a16="http://schemas.microsoft.com/office/drawing/2014/main" id="{93D93035-9E30-EDF4-7F5A-CA2D06C21EE0}"/>
                    </a:ext>
                  </a:extLst>
                </p:cNvPr>
                <p:cNvSpPr/>
                <p:nvPr/>
              </p:nvSpPr>
              <p:spPr>
                <a:xfrm>
                  <a:off x="9156405" y="2325590"/>
                  <a:ext cx="1369868" cy="795361"/>
                </a:xfrm>
                <a:custGeom>
                  <a:avLst/>
                  <a:gdLst>
                    <a:gd name="connsiteX0" fmla="*/ 1367576 w 1369868"/>
                    <a:gd name="connsiteY0" fmla="*/ 431554 h 795361"/>
                    <a:gd name="connsiteX1" fmla="*/ 1367671 w 1369868"/>
                    <a:gd name="connsiteY1" fmla="*/ 431554 h 795361"/>
                    <a:gd name="connsiteX2" fmla="*/ 1366911 w 1369868"/>
                    <a:gd name="connsiteY2" fmla="*/ 436983 h 795361"/>
                    <a:gd name="connsiteX3" fmla="*/ 1366626 w 1369868"/>
                    <a:gd name="connsiteY3" fmla="*/ 438412 h 795361"/>
                    <a:gd name="connsiteX4" fmla="*/ 1170951 w 1369868"/>
                    <a:gd name="connsiteY4" fmla="*/ 678918 h 795361"/>
                    <a:gd name="connsiteX5" fmla="*/ 202174 w 1369868"/>
                    <a:gd name="connsiteY5" fmla="*/ 678918 h 795361"/>
                    <a:gd name="connsiteX6" fmla="*/ 3363 w 1369868"/>
                    <a:gd name="connsiteY6" fmla="*/ 436031 h 795361"/>
                    <a:gd name="connsiteX7" fmla="*/ 2222 w 1369868"/>
                    <a:gd name="connsiteY7" fmla="*/ 428411 h 795361"/>
                    <a:gd name="connsiteX8" fmla="*/ 199038 w 1369868"/>
                    <a:gd name="connsiteY8" fmla="*/ 116372 h 795361"/>
                    <a:gd name="connsiteX9" fmla="*/ 1167815 w 1369868"/>
                    <a:gd name="connsiteY9" fmla="*/ 116372 h 795361"/>
                    <a:gd name="connsiteX10" fmla="*/ 1367576 w 1369868"/>
                    <a:gd name="connsiteY10" fmla="*/ 431459 h 79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9868" h="795361">
                      <a:moveTo>
                        <a:pt x="1367576" y="431554"/>
                      </a:moveTo>
                      <a:lnTo>
                        <a:pt x="1367671" y="431554"/>
                      </a:lnTo>
                      <a:lnTo>
                        <a:pt x="1366911" y="436983"/>
                      </a:lnTo>
                      <a:lnTo>
                        <a:pt x="1366626" y="438412"/>
                      </a:lnTo>
                      <a:cubicBezTo>
                        <a:pt x="1351705" y="526232"/>
                        <a:pt x="1286512" y="611576"/>
                        <a:pt x="1170951" y="678918"/>
                      </a:cubicBezTo>
                      <a:cubicBezTo>
                        <a:pt x="904285" y="834176"/>
                        <a:pt x="470550" y="834176"/>
                        <a:pt x="202174" y="678918"/>
                      </a:cubicBezTo>
                      <a:cubicBezTo>
                        <a:pt x="84902" y="611005"/>
                        <a:pt x="18568" y="524804"/>
                        <a:pt x="3363" y="436031"/>
                      </a:cubicBezTo>
                      <a:lnTo>
                        <a:pt x="2222" y="428411"/>
                      </a:lnTo>
                      <a:cubicBezTo>
                        <a:pt x="-13268" y="316587"/>
                        <a:pt x="52210" y="201906"/>
                        <a:pt x="199038" y="116372"/>
                      </a:cubicBezTo>
                      <a:cubicBezTo>
                        <a:pt x="465703" y="-38791"/>
                        <a:pt x="899438" y="-38791"/>
                        <a:pt x="1167815" y="116372"/>
                      </a:cubicBezTo>
                      <a:cubicBezTo>
                        <a:pt x="1316923" y="202573"/>
                        <a:pt x="1383447" y="318778"/>
                        <a:pt x="1367576" y="431459"/>
                      </a:cubicBezTo>
                      <a:close/>
                    </a:path>
                  </a:pathLst>
                </a:custGeom>
                <a:gradFill>
                  <a:gsLst>
                    <a:gs pos="100000">
                      <a:srgbClr val="93ADC7"/>
                    </a:gs>
                    <a:gs pos="19000">
                      <a:srgbClr val="93ADC7">
                        <a:lumMod val="73386"/>
                        <a:lumOff val="26614"/>
                      </a:srgbClr>
                    </a:gs>
                  </a:gsLst>
                  <a:lin ang="0" scaled="0"/>
                </a:gradFill>
                <a:ln w="283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801" name="Freeform 1800">
                  <a:extLst>
                    <a:ext uri="{FF2B5EF4-FFF2-40B4-BE49-F238E27FC236}">
                      <a16:creationId xmlns:a16="http://schemas.microsoft.com/office/drawing/2014/main" id="{26BDCDEF-5F60-7670-B332-66BB4BCBAFB8}"/>
                    </a:ext>
                  </a:extLst>
                </p:cNvPr>
                <p:cNvSpPr/>
                <p:nvPr/>
              </p:nvSpPr>
              <p:spPr>
                <a:xfrm>
                  <a:off x="9204339" y="2618317"/>
                  <a:ext cx="1274121" cy="502538"/>
                </a:xfrm>
                <a:custGeom>
                  <a:avLst/>
                  <a:gdLst>
                    <a:gd name="connsiteX0" fmla="*/ 1274121 w 1274121"/>
                    <a:gd name="connsiteY0" fmla="*/ 252555 h 502538"/>
                    <a:gd name="connsiteX1" fmla="*/ 1123017 w 1274121"/>
                    <a:gd name="connsiteY1" fmla="*/ 386096 h 502538"/>
                    <a:gd name="connsiteX2" fmla="*/ 154240 w 1274121"/>
                    <a:gd name="connsiteY2" fmla="*/ 386096 h 502538"/>
                    <a:gd name="connsiteX3" fmla="*/ 0 w 1274121"/>
                    <a:gd name="connsiteY3" fmla="*/ 250174 h 502538"/>
                    <a:gd name="connsiteX4" fmla="*/ 151104 w 1274121"/>
                    <a:gd name="connsiteY4" fmla="*/ 116443 h 502538"/>
                    <a:gd name="connsiteX5" fmla="*/ 1119881 w 1274121"/>
                    <a:gd name="connsiteY5" fmla="*/ 116443 h 502538"/>
                    <a:gd name="connsiteX6" fmla="*/ 1274121 w 1274121"/>
                    <a:gd name="connsiteY6" fmla="*/ 252555 h 50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121" h="502538">
                      <a:moveTo>
                        <a:pt x="1274121" y="252555"/>
                      </a:moveTo>
                      <a:cubicBezTo>
                        <a:pt x="1240954" y="301133"/>
                        <a:pt x="1190586" y="346662"/>
                        <a:pt x="1123017" y="386096"/>
                      </a:cubicBezTo>
                      <a:cubicBezTo>
                        <a:pt x="856352" y="541353"/>
                        <a:pt x="422616" y="541353"/>
                        <a:pt x="154240" y="386096"/>
                      </a:cubicBezTo>
                      <a:cubicBezTo>
                        <a:pt x="85055" y="346091"/>
                        <a:pt x="33642" y="299704"/>
                        <a:pt x="0" y="250174"/>
                      </a:cubicBezTo>
                      <a:cubicBezTo>
                        <a:pt x="33072" y="201501"/>
                        <a:pt x="83440" y="155877"/>
                        <a:pt x="151104" y="116443"/>
                      </a:cubicBezTo>
                      <a:cubicBezTo>
                        <a:pt x="417770" y="-38814"/>
                        <a:pt x="851505" y="-38814"/>
                        <a:pt x="1119881" y="116443"/>
                      </a:cubicBezTo>
                      <a:cubicBezTo>
                        <a:pt x="1189161" y="156448"/>
                        <a:pt x="1240574" y="202930"/>
                        <a:pt x="1274121" y="252555"/>
                      </a:cubicBezTo>
                      <a:close/>
                    </a:path>
                  </a:pathLst>
                </a:custGeom>
                <a:solidFill>
                  <a:schemeClr val="tx1"/>
                </a:solidFill>
                <a:ln w="283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802" name="Freeform 1801">
                  <a:extLst>
                    <a:ext uri="{FF2B5EF4-FFF2-40B4-BE49-F238E27FC236}">
                      <a16:creationId xmlns:a16="http://schemas.microsoft.com/office/drawing/2014/main" id="{33E55D98-961D-E1FA-45FF-9327463F3337}"/>
                    </a:ext>
                  </a:extLst>
                </p:cNvPr>
                <p:cNvSpPr/>
                <p:nvPr/>
              </p:nvSpPr>
              <p:spPr>
                <a:xfrm>
                  <a:off x="9159863" y="2761620"/>
                  <a:ext cx="1363262" cy="1519475"/>
                </a:xfrm>
                <a:custGeom>
                  <a:avLst/>
                  <a:gdLst>
                    <a:gd name="connsiteX0" fmla="*/ 1363168 w 1363262"/>
                    <a:gd name="connsiteY0" fmla="*/ 2286 h 1519475"/>
                    <a:gd name="connsiteX1" fmla="*/ 1341405 w 1363262"/>
                    <a:gd name="connsiteY1" fmla="*/ 148876 h 1519475"/>
                    <a:gd name="connsiteX2" fmla="*/ 1300255 w 1363262"/>
                    <a:gd name="connsiteY2" fmla="*/ 426434 h 1519475"/>
                    <a:gd name="connsiteX3" fmla="*/ 1181178 w 1363262"/>
                    <a:gd name="connsiteY3" fmla="*/ 1229392 h 1519475"/>
                    <a:gd name="connsiteX4" fmla="*/ 1181178 w 1363262"/>
                    <a:gd name="connsiteY4" fmla="*/ 1229392 h 1519475"/>
                    <a:gd name="connsiteX5" fmla="*/ 1036061 w 1363262"/>
                    <a:gd name="connsiteY5" fmla="*/ 1434465 h 1519475"/>
                    <a:gd name="connsiteX6" fmla="*/ 329483 w 1363262"/>
                    <a:gd name="connsiteY6" fmla="*/ 1434465 h 1519475"/>
                    <a:gd name="connsiteX7" fmla="*/ 182085 w 1363262"/>
                    <a:gd name="connsiteY7" fmla="*/ 1229392 h 1519475"/>
                    <a:gd name="connsiteX8" fmla="*/ 181990 w 1363262"/>
                    <a:gd name="connsiteY8" fmla="*/ 1229392 h 1519475"/>
                    <a:gd name="connsiteX9" fmla="*/ 62817 w 1363262"/>
                    <a:gd name="connsiteY9" fmla="*/ 424053 h 1519475"/>
                    <a:gd name="connsiteX10" fmla="*/ 21668 w 1363262"/>
                    <a:gd name="connsiteY10" fmla="*/ 146399 h 1519475"/>
                    <a:gd name="connsiteX11" fmla="*/ 0 w 1363262"/>
                    <a:gd name="connsiteY11" fmla="*/ 0 h 1519475"/>
                    <a:gd name="connsiteX12" fmla="*/ 44571 w 1363262"/>
                    <a:gd name="connsiteY12" fmla="*/ 106871 h 1519475"/>
                    <a:gd name="connsiteX13" fmla="*/ 198811 w 1363262"/>
                    <a:gd name="connsiteY13" fmla="*/ 242792 h 1519475"/>
                    <a:gd name="connsiteX14" fmla="*/ 1167588 w 1363262"/>
                    <a:gd name="connsiteY14" fmla="*/ 242792 h 1519475"/>
                    <a:gd name="connsiteX15" fmla="*/ 1318692 w 1363262"/>
                    <a:gd name="connsiteY15" fmla="*/ 109252 h 1519475"/>
                    <a:gd name="connsiteX16" fmla="*/ 1363263 w 1363262"/>
                    <a:gd name="connsiteY16" fmla="*/ 2286 h 15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3262" h="1519475">
                      <a:moveTo>
                        <a:pt x="1363168" y="2286"/>
                      </a:moveTo>
                      <a:lnTo>
                        <a:pt x="1341405" y="148876"/>
                      </a:lnTo>
                      <a:lnTo>
                        <a:pt x="1300255" y="426434"/>
                      </a:lnTo>
                      <a:lnTo>
                        <a:pt x="1181178" y="1229392"/>
                      </a:lnTo>
                      <a:lnTo>
                        <a:pt x="1181178" y="1229392"/>
                      </a:lnTo>
                      <a:cubicBezTo>
                        <a:pt x="1181653" y="1303592"/>
                        <a:pt x="1133281" y="1377791"/>
                        <a:pt x="1036061" y="1434465"/>
                      </a:cubicBezTo>
                      <a:cubicBezTo>
                        <a:pt x="841621" y="1547813"/>
                        <a:pt x="525253" y="1547813"/>
                        <a:pt x="329483" y="1434465"/>
                      </a:cubicBezTo>
                      <a:cubicBezTo>
                        <a:pt x="231598" y="1377887"/>
                        <a:pt x="182465" y="1303687"/>
                        <a:pt x="182085" y="1229392"/>
                      </a:cubicBezTo>
                      <a:lnTo>
                        <a:pt x="181990" y="1229392"/>
                      </a:lnTo>
                      <a:lnTo>
                        <a:pt x="62817" y="424053"/>
                      </a:lnTo>
                      <a:lnTo>
                        <a:pt x="21668" y="146399"/>
                      </a:lnTo>
                      <a:lnTo>
                        <a:pt x="0" y="0"/>
                      </a:lnTo>
                      <a:cubicBezTo>
                        <a:pt x="6272" y="36385"/>
                        <a:pt x="21098" y="72390"/>
                        <a:pt x="44571" y="106871"/>
                      </a:cubicBezTo>
                      <a:cubicBezTo>
                        <a:pt x="78213" y="156401"/>
                        <a:pt x="129626" y="202787"/>
                        <a:pt x="198811" y="242792"/>
                      </a:cubicBezTo>
                      <a:cubicBezTo>
                        <a:pt x="467187" y="398050"/>
                        <a:pt x="900923" y="398050"/>
                        <a:pt x="1167588" y="242792"/>
                      </a:cubicBezTo>
                      <a:cubicBezTo>
                        <a:pt x="1235157" y="203359"/>
                        <a:pt x="1285525" y="157829"/>
                        <a:pt x="1318692" y="109252"/>
                      </a:cubicBezTo>
                      <a:cubicBezTo>
                        <a:pt x="1342261" y="74771"/>
                        <a:pt x="1356991" y="38767"/>
                        <a:pt x="1363263" y="2286"/>
                      </a:cubicBezTo>
                      <a:close/>
                    </a:path>
                  </a:pathLst>
                </a:custGeom>
                <a:gradFill>
                  <a:gsLst>
                    <a:gs pos="100000">
                      <a:schemeClr val="tx2">
                        <a:lumMod val="75000"/>
                      </a:schemeClr>
                    </a:gs>
                    <a:gs pos="19000">
                      <a:srgbClr val="517CC1"/>
                    </a:gs>
                  </a:gsLst>
                  <a:lin ang="0" scaled="0"/>
                </a:gradFill>
                <a:ln w="283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803" name="Freeform 1802">
                  <a:extLst>
                    <a:ext uri="{FF2B5EF4-FFF2-40B4-BE49-F238E27FC236}">
                      <a16:creationId xmlns:a16="http://schemas.microsoft.com/office/drawing/2014/main" id="{6EF6CE5A-054C-8F34-4EC1-18633C0B4A31}"/>
                    </a:ext>
                  </a:extLst>
                </p:cNvPr>
                <p:cNvSpPr/>
                <p:nvPr/>
              </p:nvSpPr>
              <p:spPr>
                <a:xfrm>
                  <a:off x="9152969" y="2329476"/>
                  <a:ext cx="1369868" cy="795361"/>
                </a:xfrm>
                <a:custGeom>
                  <a:avLst/>
                  <a:gdLst>
                    <a:gd name="connsiteX0" fmla="*/ 1367576 w 1369868"/>
                    <a:gd name="connsiteY0" fmla="*/ 431554 h 795361"/>
                    <a:gd name="connsiteX1" fmla="*/ 1367671 w 1369868"/>
                    <a:gd name="connsiteY1" fmla="*/ 431554 h 795361"/>
                    <a:gd name="connsiteX2" fmla="*/ 1366911 w 1369868"/>
                    <a:gd name="connsiteY2" fmla="*/ 436983 h 795361"/>
                    <a:gd name="connsiteX3" fmla="*/ 1366626 w 1369868"/>
                    <a:gd name="connsiteY3" fmla="*/ 438412 h 795361"/>
                    <a:gd name="connsiteX4" fmla="*/ 1170951 w 1369868"/>
                    <a:gd name="connsiteY4" fmla="*/ 678918 h 795361"/>
                    <a:gd name="connsiteX5" fmla="*/ 202174 w 1369868"/>
                    <a:gd name="connsiteY5" fmla="*/ 678918 h 795361"/>
                    <a:gd name="connsiteX6" fmla="*/ 3363 w 1369868"/>
                    <a:gd name="connsiteY6" fmla="*/ 436031 h 795361"/>
                    <a:gd name="connsiteX7" fmla="*/ 2222 w 1369868"/>
                    <a:gd name="connsiteY7" fmla="*/ 428411 h 795361"/>
                    <a:gd name="connsiteX8" fmla="*/ 199038 w 1369868"/>
                    <a:gd name="connsiteY8" fmla="*/ 116372 h 795361"/>
                    <a:gd name="connsiteX9" fmla="*/ 1167815 w 1369868"/>
                    <a:gd name="connsiteY9" fmla="*/ 116372 h 795361"/>
                    <a:gd name="connsiteX10" fmla="*/ 1367576 w 1369868"/>
                    <a:gd name="connsiteY10" fmla="*/ 431459 h 79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9868" h="795361">
                      <a:moveTo>
                        <a:pt x="1367576" y="431554"/>
                      </a:moveTo>
                      <a:lnTo>
                        <a:pt x="1367671" y="431554"/>
                      </a:lnTo>
                      <a:lnTo>
                        <a:pt x="1366911" y="436983"/>
                      </a:lnTo>
                      <a:lnTo>
                        <a:pt x="1366626" y="438412"/>
                      </a:lnTo>
                      <a:cubicBezTo>
                        <a:pt x="1351705" y="526232"/>
                        <a:pt x="1286512" y="611576"/>
                        <a:pt x="1170951" y="678918"/>
                      </a:cubicBezTo>
                      <a:cubicBezTo>
                        <a:pt x="904285" y="834176"/>
                        <a:pt x="470550" y="834176"/>
                        <a:pt x="202174" y="678918"/>
                      </a:cubicBezTo>
                      <a:cubicBezTo>
                        <a:pt x="84902" y="611005"/>
                        <a:pt x="18568" y="524804"/>
                        <a:pt x="3363" y="436031"/>
                      </a:cubicBezTo>
                      <a:lnTo>
                        <a:pt x="2222" y="428411"/>
                      </a:lnTo>
                      <a:cubicBezTo>
                        <a:pt x="-13268" y="316587"/>
                        <a:pt x="52210" y="201906"/>
                        <a:pt x="199038" y="116372"/>
                      </a:cubicBezTo>
                      <a:cubicBezTo>
                        <a:pt x="465703" y="-38791"/>
                        <a:pt x="899438" y="-38791"/>
                        <a:pt x="1167815" y="116372"/>
                      </a:cubicBezTo>
                      <a:cubicBezTo>
                        <a:pt x="1316923" y="202573"/>
                        <a:pt x="1383447" y="318778"/>
                        <a:pt x="1367576" y="431459"/>
                      </a:cubicBezTo>
                      <a:close/>
                    </a:path>
                  </a:pathLst>
                </a:custGeom>
                <a:noFill/>
                <a:ln w="28381" cap="flat">
                  <a:solidFill>
                    <a:schemeClr val="bg1"/>
                  </a:solidFill>
                  <a:prstDash val="solid"/>
                  <a:miter/>
                </a:ln>
                <a:effectLst>
                  <a:outerShdw blurRad="50800" dist="38100" dir="2700000" algn="tl" rotWithShape="0">
                    <a:srgbClr val="517CC1">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07" name="Group 1706">
                <a:extLst>
                  <a:ext uri="{FF2B5EF4-FFF2-40B4-BE49-F238E27FC236}">
                    <a16:creationId xmlns:a16="http://schemas.microsoft.com/office/drawing/2014/main" id="{EA05BB77-4D39-FCD6-2874-546481377E72}"/>
                  </a:ext>
                </a:extLst>
              </p:cNvPr>
              <p:cNvGrpSpPr/>
              <p:nvPr/>
            </p:nvGrpSpPr>
            <p:grpSpPr>
              <a:xfrm>
                <a:off x="9095740" y="5267486"/>
                <a:ext cx="1290163" cy="1272661"/>
                <a:chOff x="8399527" y="3763022"/>
                <a:chExt cx="1119375" cy="1104190"/>
              </a:xfrm>
            </p:grpSpPr>
            <p:grpSp>
              <p:nvGrpSpPr>
                <p:cNvPr id="1708" name="Graphic 2">
                  <a:extLst>
                    <a:ext uri="{FF2B5EF4-FFF2-40B4-BE49-F238E27FC236}">
                      <a16:creationId xmlns:a16="http://schemas.microsoft.com/office/drawing/2014/main" id="{C67F2559-067E-7111-76B2-F5BC2124DE3A}"/>
                    </a:ext>
                  </a:extLst>
                </p:cNvPr>
                <p:cNvGrpSpPr/>
                <p:nvPr/>
              </p:nvGrpSpPr>
              <p:grpSpPr>
                <a:xfrm>
                  <a:off x="8471297" y="4271187"/>
                  <a:ext cx="975836" cy="596025"/>
                  <a:chOff x="3693576" y="3865123"/>
                  <a:chExt cx="4714560" cy="2879574"/>
                </a:xfrm>
                <a:effectLst/>
              </p:grpSpPr>
              <p:sp>
                <p:nvSpPr>
                  <p:cNvPr id="1795" name="Freeform 1794">
                    <a:extLst>
                      <a:ext uri="{FF2B5EF4-FFF2-40B4-BE49-F238E27FC236}">
                        <a16:creationId xmlns:a16="http://schemas.microsoft.com/office/drawing/2014/main" id="{F7F8CE26-2580-BC13-2263-8B444E9C5DB8}"/>
                      </a:ext>
                    </a:extLst>
                  </p:cNvPr>
                  <p:cNvSpPr/>
                  <p:nvPr/>
                </p:nvSpPr>
                <p:spPr>
                  <a:xfrm>
                    <a:off x="3693576" y="3865123"/>
                    <a:ext cx="4714560" cy="2291342"/>
                  </a:xfrm>
                  <a:custGeom>
                    <a:avLst/>
                    <a:gdLst>
                      <a:gd name="connsiteX0" fmla="*/ 4714561 w 4714560"/>
                      <a:gd name="connsiteY0" fmla="*/ 1145592 h 2291342"/>
                      <a:gd name="connsiteX1" fmla="*/ 4714403 w 4714560"/>
                      <a:gd name="connsiteY1" fmla="*/ 1159340 h 2291342"/>
                      <a:gd name="connsiteX2" fmla="*/ 4714403 w 4714560"/>
                      <a:gd name="connsiteY2" fmla="*/ 1160440 h 2291342"/>
                      <a:gd name="connsiteX3" fmla="*/ 4632060 w 4714560"/>
                      <a:gd name="connsiteY3" fmla="*/ 1447250 h 2291342"/>
                      <a:gd name="connsiteX4" fmla="*/ 3398328 w 4714560"/>
                      <a:gd name="connsiteY4" fmla="*/ 2173900 h 2291342"/>
                      <a:gd name="connsiteX5" fmla="*/ 2357280 w 4714560"/>
                      <a:gd name="connsiteY5" fmla="*/ 2291342 h 2291342"/>
                      <a:gd name="connsiteX6" fmla="*/ 82500 w 4714560"/>
                      <a:gd name="connsiteY6" fmla="*/ 1447250 h 2291342"/>
                      <a:gd name="connsiteX7" fmla="*/ 0 w 4714560"/>
                      <a:gd name="connsiteY7" fmla="*/ 1145671 h 2291342"/>
                      <a:gd name="connsiteX8" fmla="*/ 2357280 w 4714560"/>
                      <a:gd name="connsiteY8" fmla="*/ 0 h 2291342"/>
                      <a:gd name="connsiteX9" fmla="*/ 4714482 w 4714560"/>
                      <a:gd name="connsiteY9" fmla="*/ 1137659 h 2291342"/>
                      <a:gd name="connsiteX10" fmla="*/ 4714561 w 4714560"/>
                      <a:gd name="connsiteY10" fmla="*/ 1145592 h 229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4560" h="2291342">
                        <a:moveTo>
                          <a:pt x="4714561" y="1145592"/>
                        </a:moveTo>
                        <a:cubicBezTo>
                          <a:pt x="4714561" y="1150227"/>
                          <a:pt x="4714482" y="1154784"/>
                          <a:pt x="4714403" y="1159340"/>
                        </a:cubicBezTo>
                        <a:lnTo>
                          <a:pt x="4714403" y="1160440"/>
                        </a:lnTo>
                        <a:cubicBezTo>
                          <a:pt x="4711808" y="1259578"/>
                          <a:pt x="4683338" y="1355732"/>
                          <a:pt x="4632060" y="1447250"/>
                        </a:cubicBezTo>
                        <a:cubicBezTo>
                          <a:pt x="4453296" y="1766426"/>
                          <a:pt x="3997695" y="2030220"/>
                          <a:pt x="3398328" y="2173900"/>
                        </a:cubicBezTo>
                        <a:cubicBezTo>
                          <a:pt x="3084370" y="2249157"/>
                          <a:pt x="2730931" y="2291342"/>
                          <a:pt x="2357280" y="2291342"/>
                        </a:cubicBezTo>
                        <a:cubicBezTo>
                          <a:pt x="1270224" y="2291342"/>
                          <a:pt x="354933" y="1933673"/>
                          <a:pt x="82500" y="1447250"/>
                        </a:cubicBezTo>
                        <a:cubicBezTo>
                          <a:pt x="28706" y="1351176"/>
                          <a:pt x="0" y="1250073"/>
                          <a:pt x="0" y="1145671"/>
                        </a:cubicBezTo>
                        <a:cubicBezTo>
                          <a:pt x="0" y="512975"/>
                          <a:pt x="1055440" y="0"/>
                          <a:pt x="2357280" y="0"/>
                        </a:cubicBezTo>
                        <a:cubicBezTo>
                          <a:pt x="3659121" y="0"/>
                          <a:pt x="4705673" y="508576"/>
                          <a:pt x="4714482" y="1137659"/>
                        </a:cubicBezTo>
                        <a:cubicBezTo>
                          <a:pt x="4714561" y="1140329"/>
                          <a:pt x="4714561" y="1143000"/>
                          <a:pt x="4714561" y="1145592"/>
                        </a:cubicBezTo>
                        <a:close/>
                      </a:path>
                    </a:pathLst>
                  </a:custGeom>
                  <a:gradFill>
                    <a:gsLst>
                      <a:gs pos="1000">
                        <a:srgbClr val="FEBD5B"/>
                      </a:gs>
                      <a:gs pos="100000">
                        <a:srgbClr val="EEA046"/>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96" name="Freeform 1795">
                    <a:extLst>
                      <a:ext uri="{FF2B5EF4-FFF2-40B4-BE49-F238E27FC236}">
                        <a16:creationId xmlns:a16="http://schemas.microsoft.com/office/drawing/2014/main" id="{F4A44CE5-253B-3D04-6D15-FBB56804DD42}"/>
                      </a:ext>
                    </a:extLst>
                  </p:cNvPr>
                  <p:cNvSpPr/>
                  <p:nvPr/>
                </p:nvSpPr>
                <p:spPr>
                  <a:xfrm>
                    <a:off x="3693654" y="4995868"/>
                    <a:ext cx="4714402" cy="1748829"/>
                  </a:xfrm>
                  <a:custGeom>
                    <a:avLst/>
                    <a:gdLst>
                      <a:gd name="connsiteX0" fmla="*/ 4714403 w 4714402"/>
                      <a:gd name="connsiteY0" fmla="*/ 14847 h 1748829"/>
                      <a:gd name="connsiteX1" fmla="*/ 4712594 w 4714402"/>
                      <a:gd name="connsiteY1" fmla="*/ 557438 h 1748829"/>
                      <a:gd name="connsiteX2" fmla="*/ 4712358 w 4714402"/>
                      <a:gd name="connsiteY2" fmla="*/ 652335 h 1748829"/>
                      <a:gd name="connsiteX3" fmla="*/ 2357280 w 4714402"/>
                      <a:gd name="connsiteY3" fmla="*/ 1748829 h 1748829"/>
                      <a:gd name="connsiteX4" fmla="*/ 0 w 4714402"/>
                      <a:gd name="connsiteY4" fmla="*/ 603158 h 1748829"/>
                      <a:gd name="connsiteX5" fmla="*/ 0 w 4714402"/>
                      <a:gd name="connsiteY5" fmla="*/ 0 h 1748829"/>
                      <a:gd name="connsiteX6" fmla="*/ 82500 w 4714402"/>
                      <a:gd name="connsiteY6" fmla="*/ 301579 h 1748829"/>
                      <a:gd name="connsiteX7" fmla="*/ 2357280 w 4714402"/>
                      <a:gd name="connsiteY7" fmla="*/ 1145671 h 1748829"/>
                      <a:gd name="connsiteX8" fmla="*/ 4632060 w 4714402"/>
                      <a:gd name="connsiteY8" fmla="*/ 301579 h 1748829"/>
                      <a:gd name="connsiteX9" fmla="*/ 4714403 w 4714402"/>
                      <a:gd name="connsiteY9" fmla="*/ 14769 h 174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4402" h="1748829">
                        <a:moveTo>
                          <a:pt x="4714403" y="14847"/>
                        </a:moveTo>
                        <a:lnTo>
                          <a:pt x="4712594" y="557438"/>
                        </a:lnTo>
                        <a:lnTo>
                          <a:pt x="4712358" y="652335"/>
                        </a:lnTo>
                        <a:cubicBezTo>
                          <a:pt x="4659429" y="1262249"/>
                          <a:pt x="3625381" y="1748829"/>
                          <a:pt x="2357280" y="1748829"/>
                        </a:cubicBezTo>
                        <a:cubicBezTo>
                          <a:pt x="1089179" y="1748829"/>
                          <a:pt x="0" y="1235854"/>
                          <a:pt x="0" y="603158"/>
                        </a:cubicBezTo>
                        <a:lnTo>
                          <a:pt x="0" y="0"/>
                        </a:lnTo>
                        <a:cubicBezTo>
                          <a:pt x="0" y="104323"/>
                          <a:pt x="28706" y="205504"/>
                          <a:pt x="82500" y="301579"/>
                        </a:cubicBezTo>
                        <a:cubicBezTo>
                          <a:pt x="354933" y="788002"/>
                          <a:pt x="1270224" y="1145671"/>
                          <a:pt x="2357280" y="1145671"/>
                        </a:cubicBezTo>
                        <a:cubicBezTo>
                          <a:pt x="3444336" y="1145671"/>
                          <a:pt x="4359628" y="788002"/>
                          <a:pt x="4632060" y="301579"/>
                        </a:cubicBezTo>
                        <a:cubicBezTo>
                          <a:pt x="4683259" y="210061"/>
                          <a:pt x="4711808" y="113907"/>
                          <a:pt x="4714403" y="14769"/>
                        </a:cubicBezTo>
                        <a:close/>
                      </a:path>
                    </a:pathLst>
                  </a:custGeom>
                  <a:gradFill>
                    <a:gsLst>
                      <a:gs pos="1000">
                        <a:srgbClr val="FDA535"/>
                      </a:gs>
                      <a:gs pos="100000">
                        <a:srgbClr val="DA6A1B"/>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97" name="Freeform 1796">
                    <a:extLst>
                      <a:ext uri="{FF2B5EF4-FFF2-40B4-BE49-F238E27FC236}">
                        <a16:creationId xmlns:a16="http://schemas.microsoft.com/office/drawing/2014/main" id="{34209472-21EC-23E3-EDD2-09DC269502E2}"/>
                      </a:ext>
                    </a:extLst>
                  </p:cNvPr>
                  <p:cNvSpPr/>
                  <p:nvPr/>
                </p:nvSpPr>
                <p:spPr>
                  <a:xfrm>
                    <a:off x="3728023" y="5010637"/>
                    <a:ext cx="4680034" cy="1734060"/>
                  </a:xfrm>
                  <a:custGeom>
                    <a:avLst/>
                    <a:gdLst>
                      <a:gd name="connsiteX0" fmla="*/ 4680034 w 4680034"/>
                      <a:gd name="connsiteY0" fmla="*/ 78 h 1734060"/>
                      <a:gd name="connsiteX1" fmla="*/ 4678226 w 4680034"/>
                      <a:gd name="connsiteY1" fmla="*/ 542669 h 1734060"/>
                      <a:gd name="connsiteX2" fmla="*/ 4677990 w 4680034"/>
                      <a:gd name="connsiteY2" fmla="*/ 637566 h 1734060"/>
                      <a:gd name="connsiteX3" fmla="*/ 2322912 w 4680034"/>
                      <a:gd name="connsiteY3" fmla="*/ 1734061 h 1734060"/>
                      <a:gd name="connsiteX4" fmla="*/ 0 w 4680034"/>
                      <a:gd name="connsiteY4" fmla="*/ 784310 h 1734060"/>
                      <a:gd name="connsiteX5" fmla="*/ 2230580 w 4680034"/>
                      <a:gd name="connsiteY5" fmla="*/ 1561471 h 1734060"/>
                      <a:gd name="connsiteX6" fmla="*/ 3619876 w 4680034"/>
                      <a:gd name="connsiteY6" fmla="*/ 1193512 h 1734060"/>
                      <a:gd name="connsiteX7" fmla="*/ 3363959 w 4680034"/>
                      <a:gd name="connsiteY7" fmla="*/ 1013460 h 1734060"/>
                      <a:gd name="connsiteX8" fmla="*/ 4597692 w 4680034"/>
                      <a:gd name="connsiteY8" fmla="*/ 286810 h 1734060"/>
                      <a:gd name="connsiteX9" fmla="*/ 4680034 w 4680034"/>
                      <a:gd name="connsiteY9" fmla="*/ 0 h 173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80034" h="1734060">
                        <a:moveTo>
                          <a:pt x="4680034" y="78"/>
                        </a:moveTo>
                        <a:lnTo>
                          <a:pt x="4678226" y="542669"/>
                        </a:lnTo>
                        <a:lnTo>
                          <a:pt x="4677990" y="637566"/>
                        </a:lnTo>
                        <a:cubicBezTo>
                          <a:pt x="4625060" y="1247480"/>
                          <a:pt x="3591013" y="1734061"/>
                          <a:pt x="2322912" y="1734061"/>
                        </a:cubicBezTo>
                        <a:cubicBezTo>
                          <a:pt x="1158467" y="1734061"/>
                          <a:pt x="191269" y="1323680"/>
                          <a:pt x="0" y="784310"/>
                        </a:cubicBezTo>
                        <a:cubicBezTo>
                          <a:pt x="584896" y="1435388"/>
                          <a:pt x="1496884" y="1520936"/>
                          <a:pt x="2230580" y="1561471"/>
                        </a:cubicBezTo>
                        <a:cubicBezTo>
                          <a:pt x="2964355" y="1602007"/>
                          <a:pt x="3651099" y="1365001"/>
                          <a:pt x="3619876" y="1193512"/>
                        </a:cubicBezTo>
                        <a:cubicBezTo>
                          <a:pt x="3588653" y="1021944"/>
                          <a:pt x="3363959" y="1013460"/>
                          <a:pt x="3363959" y="1013460"/>
                        </a:cubicBezTo>
                        <a:cubicBezTo>
                          <a:pt x="3963248" y="869780"/>
                          <a:pt x="4418928" y="606065"/>
                          <a:pt x="4597692" y="286810"/>
                        </a:cubicBezTo>
                        <a:cubicBezTo>
                          <a:pt x="4648891" y="195292"/>
                          <a:pt x="4677440" y="99139"/>
                          <a:pt x="4680034" y="0"/>
                        </a:cubicBezTo>
                        <a:close/>
                      </a:path>
                    </a:pathLst>
                  </a:custGeom>
                  <a:gradFill>
                    <a:gsLst>
                      <a:gs pos="1000">
                        <a:srgbClr val="EE8D2A"/>
                      </a:gs>
                      <a:gs pos="100000">
                        <a:srgbClr val="DA671B"/>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98" name="Freeform 1797">
                    <a:extLst>
                      <a:ext uri="{FF2B5EF4-FFF2-40B4-BE49-F238E27FC236}">
                        <a16:creationId xmlns:a16="http://schemas.microsoft.com/office/drawing/2014/main" id="{20693197-7ED5-3EA6-249E-68816B5CA2D4}"/>
                      </a:ext>
                    </a:extLst>
                  </p:cNvPr>
                  <p:cNvSpPr/>
                  <p:nvPr/>
                </p:nvSpPr>
                <p:spPr>
                  <a:xfrm>
                    <a:off x="3693576" y="3944701"/>
                    <a:ext cx="4714560" cy="2211685"/>
                  </a:xfrm>
                  <a:custGeom>
                    <a:avLst/>
                    <a:gdLst>
                      <a:gd name="connsiteX0" fmla="*/ 4714561 w 4714560"/>
                      <a:gd name="connsiteY0" fmla="*/ 1065936 h 2211685"/>
                      <a:gd name="connsiteX1" fmla="*/ 4714403 w 4714560"/>
                      <a:gd name="connsiteY1" fmla="*/ 1079683 h 2211685"/>
                      <a:gd name="connsiteX2" fmla="*/ 4714403 w 4714560"/>
                      <a:gd name="connsiteY2" fmla="*/ 1080783 h 2211685"/>
                      <a:gd name="connsiteX3" fmla="*/ 4632060 w 4714560"/>
                      <a:gd name="connsiteY3" fmla="*/ 1367593 h 2211685"/>
                      <a:gd name="connsiteX4" fmla="*/ 3398328 w 4714560"/>
                      <a:gd name="connsiteY4" fmla="*/ 2094243 h 2211685"/>
                      <a:gd name="connsiteX5" fmla="*/ 2357280 w 4714560"/>
                      <a:gd name="connsiteY5" fmla="*/ 2211685 h 2211685"/>
                      <a:gd name="connsiteX6" fmla="*/ 82500 w 4714560"/>
                      <a:gd name="connsiteY6" fmla="*/ 1367593 h 2211685"/>
                      <a:gd name="connsiteX7" fmla="*/ 0 w 4714560"/>
                      <a:gd name="connsiteY7" fmla="*/ 1066014 h 2211685"/>
                      <a:gd name="connsiteX8" fmla="*/ 962479 w 4714560"/>
                      <a:gd name="connsiteY8" fmla="*/ 142423 h 2211685"/>
                      <a:gd name="connsiteX9" fmla="*/ 1479897 w 4714560"/>
                      <a:gd name="connsiteY9" fmla="*/ 0 h 2211685"/>
                      <a:gd name="connsiteX10" fmla="*/ 1460156 w 4714560"/>
                      <a:gd name="connsiteY10" fmla="*/ 56875 h 2211685"/>
                      <a:gd name="connsiteX11" fmla="*/ 158080 w 4714560"/>
                      <a:gd name="connsiteY11" fmla="*/ 823196 h 2211685"/>
                      <a:gd name="connsiteX12" fmla="*/ 612659 w 4714560"/>
                      <a:gd name="connsiteY12" fmla="*/ 1702245 h 2211685"/>
                      <a:gd name="connsiteX13" fmla="*/ 3065101 w 4714560"/>
                      <a:gd name="connsiteY13" fmla="*/ 2068869 h 2211685"/>
                      <a:gd name="connsiteX14" fmla="*/ 4537684 w 4714560"/>
                      <a:gd name="connsiteY14" fmla="*/ 629946 h 2211685"/>
                      <a:gd name="connsiteX15" fmla="*/ 4714403 w 4714560"/>
                      <a:gd name="connsiteY15" fmla="*/ 1058002 h 2211685"/>
                      <a:gd name="connsiteX16" fmla="*/ 4714482 w 4714560"/>
                      <a:gd name="connsiteY16" fmla="*/ 1065936 h 221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4560" h="2211685">
                        <a:moveTo>
                          <a:pt x="4714561" y="1065936"/>
                        </a:moveTo>
                        <a:cubicBezTo>
                          <a:pt x="4714561" y="1070571"/>
                          <a:pt x="4714482" y="1075127"/>
                          <a:pt x="4714403" y="1079683"/>
                        </a:cubicBezTo>
                        <a:lnTo>
                          <a:pt x="4714403" y="1080783"/>
                        </a:lnTo>
                        <a:cubicBezTo>
                          <a:pt x="4711808" y="1179921"/>
                          <a:pt x="4683338" y="1276075"/>
                          <a:pt x="4632060" y="1367593"/>
                        </a:cubicBezTo>
                        <a:cubicBezTo>
                          <a:pt x="4453296" y="1686769"/>
                          <a:pt x="3997695" y="1950563"/>
                          <a:pt x="3398328" y="2094243"/>
                        </a:cubicBezTo>
                        <a:cubicBezTo>
                          <a:pt x="3084370" y="2169500"/>
                          <a:pt x="2730931" y="2211685"/>
                          <a:pt x="2357280" y="2211685"/>
                        </a:cubicBezTo>
                        <a:cubicBezTo>
                          <a:pt x="1270224" y="2211685"/>
                          <a:pt x="354933" y="1854016"/>
                          <a:pt x="82500" y="1367593"/>
                        </a:cubicBezTo>
                        <a:cubicBezTo>
                          <a:pt x="28706" y="1271519"/>
                          <a:pt x="0" y="1170416"/>
                          <a:pt x="0" y="1066014"/>
                        </a:cubicBezTo>
                        <a:cubicBezTo>
                          <a:pt x="0" y="686978"/>
                          <a:pt x="378842" y="350991"/>
                          <a:pt x="962479" y="142423"/>
                        </a:cubicBezTo>
                        <a:cubicBezTo>
                          <a:pt x="1034048" y="116814"/>
                          <a:pt x="1364365" y="20267"/>
                          <a:pt x="1479897" y="0"/>
                        </a:cubicBezTo>
                        <a:cubicBezTo>
                          <a:pt x="1507108" y="0"/>
                          <a:pt x="1576554" y="27888"/>
                          <a:pt x="1460156" y="56875"/>
                        </a:cubicBezTo>
                        <a:cubicBezTo>
                          <a:pt x="723629" y="240147"/>
                          <a:pt x="258355" y="585326"/>
                          <a:pt x="158080" y="823196"/>
                        </a:cubicBezTo>
                        <a:cubicBezTo>
                          <a:pt x="24616" y="1139779"/>
                          <a:pt x="45458" y="1410564"/>
                          <a:pt x="612659" y="1702245"/>
                        </a:cubicBezTo>
                        <a:cubicBezTo>
                          <a:pt x="1179859" y="1993926"/>
                          <a:pt x="2064085" y="2176806"/>
                          <a:pt x="3065101" y="2068869"/>
                        </a:cubicBezTo>
                        <a:cubicBezTo>
                          <a:pt x="4070286" y="1960539"/>
                          <a:pt x="4959231" y="1382441"/>
                          <a:pt x="4537684" y="629946"/>
                        </a:cubicBezTo>
                        <a:cubicBezTo>
                          <a:pt x="4649677" y="762000"/>
                          <a:pt x="4712280" y="906465"/>
                          <a:pt x="4714403" y="1058002"/>
                        </a:cubicBezTo>
                        <a:cubicBezTo>
                          <a:pt x="4714482" y="1060672"/>
                          <a:pt x="4714482" y="1063343"/>
                          <a:pt x="4714482" y="1065936"/>
                        </a:cubicBezTo>
                        <a:close/>
                      </a:path>
                    </a:pathLst>
                  </a:custGeom>
                  <a:gradFill>
                    <a:gsLst>
                      <a:gs pos="1000">
                        <a:srgbClr val="FDD97B"/>
                      </a:gs>
                      <a:gs pos="100000">
                        <a:srgbClr val="F2A44A"/>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99" name="Freeform 1798">
                    <a:extLst>
                      <a:ext uri="{FF2B5EF4-FFF2-40B4-BE49-F238E27FC236}">
                        <a16:creationId xmlns:a16="http://schemas.microsoft.com/office/drawing/2014/main" id="{788400E8-45C2-BAEE-658F-5014E194789D}"/>
                      </a:ext>
                    </a:extLst>
                  </p:cNvPr>
                  <p:cNvSpPr/>
                  <p:nvPr/>
                </p:nvSpPr>
                <p:spPr>
                  <a:xfrm>
                    <a:off x="4879884" y="4016109"/>
                    <a:ext cx="235" cy="157"/>
                  </a:xfrm>
                  <a:custGeom>
                    <a:avLst/>
                    <a:gdLst>
                      <a:gd name="connsiteX0" fmla="*/ 0 w 235"/>
                      <a:gd name="connsiteY0" fmla="*/ 157 h 157"/>
                      <a:gd name="connsiteX1" fmla="*/ 79 w 235"/>
                      <a:gd name="connsiteY1" fmla="*/ 157 h 157"/>
                      <a:gd name="connsiteX2" fmla="*/ 236 w 235"/>
                      <a:gd name="connsiteY2" fmla="*/ 0 h 157"/>
                    </a:gdLst>
                    <a:ahLst/>
                    <a:cxnLst>
                      <a:cxn ang="0">
                        <a:pos x="connsiteX0" y="connsiteY0"/>
                      </a:cxn>
                      <a:cxn ang="0">
                        <a:pos x="connsiteX1" y="connsiteY1"/>
                      </a:cxn>
                      <a:cxn ang="0">
                        <a:pos x="connsiteX2" y="connsiteY2"/>
                      </a:cxn>
                    </a:cxnLst>
                    <a:rect l="l" t="t" r="r" b="b"/>
                    <a:pathLst>
                      <a:path w="235" h="157">
                        <a:moveTo>
                          <a:pt x="0" y="157"/>
                        </a:moveTo>
                        <a:lnTo>
                          <a:pt x="79" y="157"/>
                        </a:lnTo>
                        <a:cubicBezTo>
                          <a:pt x="79" y="157"/>
                          <a:pt x="236" y="0"/>
                          <a:pt x="236" y="0"/>
                        </a:cubicBezTo>
                      </a:path>
                    </a:pathLst>
                  </a:custGeom>
                  <a:noFill/>
                  <a:ln w="7864" cap="flat">
                    <a:gradFill>
                      <a:gsLst>
                        <a:gs pos="1000">
                          <a:srgbClr val="FEBD5B"/>
                        </a:gs>
                        <a:gs pos="100000">
                          <a:srgbClr val="EEA046"/>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09" name="Graphic 2">
                  <a:extLst>
                    <a:ext uri="{FF2B5EF4-FFF2-40B4-BE49-F238E27FC236}">
                      <a16:creationId xmlns:a16="http://schemas.microsoft.com/office/drawing/2014/main" id="{FFEB7194-D463-53ED-B141-30C98EE05C3B}"/>
                    </a:ext>
                  </a:extLst>
                </p:cNvPr>
                <p:cNvGrpSpPr/>
                <p:nvPr/>
              </p:nvGrpSpPr>
              <p:grpSpPr>
                <a:xfrm>
                  <a:off x="8534128" y="4394042"/>
                  <a:ext cx="850173" cy="354110"/>
                  <a:chOff x="4005622" y="4154569"/>
                  <a:chExt cx="4107442" cy="1710815"/>
                </a:xfrm>
                <a:effectLst/>
              </p:grpSpPr>
              <p:sp>
                <p:nvSpPr>
                  <p:cNvPr id="1793" name="Freeform 1792">
                    <a:extLst>
                      <a:ext uri="{FF2B5EF4-FFF2-40B4-BE49-F238E27FC236}">
                        <a16:creationId xmlns:a16="http://schemas.microsoft.com/office/drawing/2014/main" id="{C5E0FF14-30AE-E702-B32B-953AFA7BF5AE}"/>
                      </a:ext>
                    </a:extLst>
                  </p:cNvPr>
                  <p:cNvSpPr/>
                  <p:nvPr/>
                </p:nvSpPr>
                <p:spPr>
                  <a:xfrm>
                    <a:off x="4005626" y="4154569"/>
                    <a:ext cx="4107438" cy="1710815"/>
                  </a:xfrm>
                  <a:custGeom>
                    <a:avLst/>
                    <a:gdLst>
                      <a:gd name="connsiteX0" fmla="*/ 146224 w 4107438"/>
                      <a:gd name="connsiteY0" fmla="*/ 513246 h 1710815"/>
                      <a:gd name="connsiteX1" fmla="*/ 312090 w 4107438"/>
                      <a:gd name="connsiteY1" fmla="*/ 1252543 h 1710815"/>
                      <a:gd name="connsiteX2" fmla="*/ 1064976 w 4107438"/>
                      <a:gd name="connsiteY2" fmla="*/ 1520186 h 1710815"/>
                      <a:gd name="connsiteX3" fmla="*/ 2181524 w 4107438"/>
                      <a:gd name="connsiteY3" fmla="*/ 1609426 h 1710815"/>
                      <a:gd name="connsiteX4" fmla="*/ 2723872 w 4107438"/>
                      <a:gd name="connsiteY4" fmla="*/ 1494733 h 1710815"/>
                      <a:gd name="connsiteX5" fmla="*/ 3374675 w 4107438"/>
                      <a:gd name="connsiteY5" fmla="*/ 1405493 h 1710815"/>
                      <a:gd name="connsiteX6" fmla="*/ 3724260 w 4107438"/>
                      <a:gd name="connsiteY6" fmla="*/ 1171551 h 1710815"/>
                      <a:gd name="connsiteX7" fmla="*/ 3948875 w 4107438"/>
                      <a:gd name="connsiteY7" fmla="*/ 475067 h 1710815"/>
                      <a:gd name="connsiteX8" fmla="*/ 3316161 w 4107438"/>
                      <a:gd name="connsiteY8" fmla="*/ 362260 h 1710815"/>
                      <a:gd name="connsiteX9" fmla="*/ 2902086 w 4107438"/>
                      <a:gd name="connsiteY9" fmla="*/ 88176 h 1710815"/>
                      <a:gd name="connsiteX10" fmla="*/ 2243498 w 4107438"/>
                      <a:gd name="connsiteY10" fmla="*/ 202790 h 1710815"/>
                      <a:gd name="connsiteX11" fmla="*/ 1490140 w 4107438"/>
                      <a:gd name="connsiteY11" fmla="*/ 3491 h 1710815"/>
                      <a:gd name="connsiteX12" fmla="*/ 846574 w 4107438"/>
                      <a:gd name="connsiteY12" fmla="*/ 237747 h 1710815"/>
                      <a:gd name="connsiteX13" fmla="*/ 146303 w 4107438"/>
                      <a:gd name="connsiteY13" fmla="*/ 513403 h 17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438" h="1710815">
                        <a:moveTo>
                          <a:pt x="146224" y="513246"/>
                        </a:moveTo>
                        <a:cubicBezTo>
                          <a:pt x="146224" y="513246"/>
                          <a:pt x="-274851" y="1099593"/>
                          <a:pt x="312090" y="1252543"/>
                        </a:cubicBezTo>
                        <a:cubicBezTo>
                          <a:pt x="899110" y="1405493"/>
                          <a:pt x="822508" y="1252543"/>
                          <a:pt x="1064976" y="1520186"/>
                        </a:cubicBezTo>
                        <a:cubicBezTo>
                          <a:pt x="1307444" y="1787828"/>
                          <a:pt x="1913575" y="1730482"/>
                          <a:pt x="2181524" y="1609426"/>
                        </a:cubicBezTo>
                        <a:cubicBezTo>
                          <a:pt x="2449474" y="1488370"/>
                          <a:pt x="2513335" y="1424582"/>
                          <a:pt x="2723872" y="1494733"/>
                        </a:cubicBezTo>
                        <a:cubicBezTo>
                          <a:pt x="2934410" y="1564806"/>
                          <a:pt x="3253401" y="1596700"/>
                          <a:pt x="3374675" y="1405493"/>
                        </a:cubicBezTo>
                        <a:cubicBezTo>
                          <a:pt x="3495870" y="1214286"/>
                          <a:pt x="3550686" y="1192525"/>
                          <a:pt x="3724260" y="1171551"/>
                        </a:cubicBezTo>
                        <a:cubicBezTo>
                          <a:pt x="3897833" y="1150576"/>
                          <a:pt x="4343761" y="626367"/>
                          <a:pt x="3948875" y="475067"/>
                        </a:cubicBezTo>
                        <a:cubicBezTo>
                          <a:pt x="3680375" y="372158"/>
                          <a:pt x="3535665" y="412065"/>
                          <a:pt x="3316161" y="362260"/>
                        </a:cubicBezTo>
                        <a:cubicBezTo>
                          <a:pt x="3096658" y="312455"/>
                          <a:pt x="3136532" y="133031"/>
                          <a:pt x="2902086" y="88176"/>
                        </a:cubicBezTo>
                        <a:cubicBezTo>
                          <a:pt x="2667640" y="43320"/>
                          <a:pt x="2497999" y="197840"/>
                          <a:pt x="2243498" y="202790"/>
                        </a:cubicBezTo>
                        <a:cubicBezTo>
                          <a:pt x="1989075" y="207739"/>
                          <a:pt x="1834377" y="-31467"/>
                          <a:pt x="1490140" y="3491"/>
                        </a:cubicBezTo>
                        <a:cubicBezTo>
                          <a:pt x="1145903" y="38449"/>
                          <a:pt x="1011181" y="197840"/>
                          <a:pt x="846574" y="237747"/>
                        </a:cubicBezTo>
                        <a:cubicBezTo>
                          <a:pt x="681966" y="277654"/>
                          <a:pt x="309101" y="211038"/>
                          <a:pt x="146303" y="513403"/>
                        </a:cubicBezTo>
                        <a:close/>
                      </a:path>
                    </a:pathLst>
                  </a:custGeom>
                  <a:gradFill>
                    <a:gsLst>
                      <a:gs pos="1000">
                        <a:srgbClr val="9A280C"/>
                      </a:gs>
                      <a:gs pos="100000">
                        <a:srgbClr val="982404"/>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94" name="Freeform 1793">
                    <a:extLst>
                      <a:ext uri="{FF2B5EF4-FFF2-40B4-BE49-F238E27FC236}">
                        <a16:creationId xmlns:a16="http://schemas.microsoft.com/office/drawing/2014/main" id="{C1DBE618-70DF-28A2-579F-6C542B1203AB}"/>
                      </a:ext>
                    </a:extLst>
                  </p:cNvPr>
                  <p:cNvSpPr/>
                  <p:nvPr/>
                </p:nvSpPr>
                <p:spPr>
                  <a:xfrm>
                    <a:off x="4005622" y="4656110"/>
                    <a:ext cx="4107386" cy="1209224"/>
                  </a:xfrm>
                  <a:custGeom>
                    <a:avLst/>
                    <a:gdLst>
                      <a:gd name="connsiteX0" fmla="*/ 3724185 w 4107386"/>
                      <a:gd name="connsiteY0" fmla="*/ 669931 h 1209224"/>
                      <a:gd name="connsiteX1" fmla="*/ 3374600 w 4107386"/>
                      <a:gd name="connsiteY1" fmla="*/ 903873 h 1209224"/>
                      <a:gd name="connsiteX2" fmla="*/ 2723798 w 4107386"/>
                      <a:gd name="connsiteY2" fmla="*/ 993114 h 1209224"/>
                      <a:gd name="connsiteX3" fmla="*/ 2181450 w 4107386"/>
                      <a:gd name="connsiteY3" fmla="*/ 1107806 h 1209224"/>
                      <a:gd name="connsiteX4" fmla="*/ 1064980 w 4107386"/>
                      <a:gd name="connsiteY4" fmla="*/ 1018566 h 1209224"/>
                      <a:gd name="connsiteX5" fmla="*/ 312094 w 4107386"/>
                      <a:gd name="connsiteY5" fmla="*/ 750923 h 1209224"/>
                      <a:gd name="connsiteX6" fmla="*/ 21101 w 4107386"/>
                      <a:gd name="connsiteY6" fmla="*/ 273456 h 1209224"/>
                      <a:gd name="connsiteX7" fmla="*/ 199865 w 4107386"/>
                      <a:gd name="connsiteY7" fmla="*/ 556495 h 1209224"/>
                      <a:gd name="connsiteX8" fmla="*/ 1030139 w 4107386"/>
                      <a:gd name="connsiteY8" fmla="*/ 756265 h 1209224"/>
                      <a:gd name="connsiteX9" fmla="*/ 1479213 w 4107386"/>
                      <a:gd name="connsiteY9" fmla="*/ 1054152 h 1209224"/>
                      <a:gd name="connsiteX10" fmla="*/ 2166035 w 4107386"/>
                      <a:gd name="connsiteY10" fmla="*/ 963655 h 1209224"/>
                      <a:gd name="connsiteX11" fmla="*/ 2788760 w 4107386"/>
                      <a:gd name="connsiteY11" fmla="*/ 850533 h 1209224"/>
                      <a:gd name="connsiteX12" fmla="*/ 3215183 w 4107386"/>
                      <a:gd name="connsiteY12" fmla="*/ 842992 h 1209224"/>
                      <a:gd name="connsiteX13" fmla="*/ 3603934 w 4107386"/>
                      <a:gd name="connsiteY13" fmla="*/ 556495 h 1209224"/>
                      <a:gd name="connsiteX14" fmla="*/ 3932285 w 4107386"/>
                      <a:gd name="connsiteY14" fmla="*/ 311477 h 1209224"/>
                      <a:gd name="connsiteX15" fmla="*/ 4003853 w 4107386"/>
                      <a:gd name="connsiteY15" fmla="*/ 0 h 1209224"/>
                      <a:gd name="connsiteX16" fmla="*/ 3724185 w 4107386"/>
                      <a:gd name="connsiteY16" fmla="*/ 669853 h 120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07386" h="1209224">
                        <a:moveTo>
                          <a:pt x="3724185" y="669931"/>
                        </a:moveTo>
                        <a:cubicBezTo>
                          <a:pt x="3550690" y="690906"/>
                          <a:pt x="3495795" y="712666"/>
                          <a:pt x="3374600" y="903873"/>
                        </a:cubicBezTo>
                        <a:cubicBezTo>
                          <a:pt x="3253405" y="1095080"/>
                          <a:pt x="2934335" y="1063186"/>
                          <a:pt x="2723798" y="993114"/>
                        </a:cubicBezTo>
                        <a:cubicBezTo>
                          <a:pt x="2513260" y="923041"/>
                          <a:pt x="2449478" y="986751"/>
                          <a:pt x="2181450" y="1107806"/>
                        </a:cubicBezTo>
                        <a:cubicBezTo>
                          <a:pt x="1913500" y="1228862"/>
                          <a:pt x="1307448" y="1286287"/>
                          <a:pt x="1064980" y="1018566"/>
                        </a:cubicBezTo>
                        <a:cubicBezTo>
                          <a:pt x="822512" y="750923"/>
                          <a:pt x="899114" y="903873"/>
                          <a:pt x="312094" y="750923"/>
                        </a:cubicBezTo>
                        <a:cubicBezTo>
                          <a:pt x="-11616" y="666553"/>
                          <a:pt x="-28761" y="450444"/>
                          <a:pt x="21101" y="273456"/>
                        </a:cubicBezTo>
                        <a:cubicBezTo>
                          <a:pt x="21101" y="273456"/>
                          <a:pt x="79064" y="469848"/>
                          <a:pt x="199865" y="556495"/>
                        </a:cubicBezTo>
                        <a:cubicBezTo>
                          <a:pt x="320588" y="643222"/>
                          <a:pt x="882912" y="650763"/>
                          <a:pt x="1030139" y="756265"/>
                        </a:cubicBezTo>
                        <a:cubicBezTo>
                          <a:pt x="1177366" y="861845"/>
                          <a:pt x="1192388" y="1031449"/>
                          <a:pt x="1479213" y="1054152"/>
                        </a:cubicBezTo>
                        <a:cubicBezTo>
                          <a:pt x="1766037" y="1076698"/>
                          <a:pt x="1988686" y="1057844"/>
                          <a:pt x="2166035" y="963655"/>
                        </a:cubicBezTo>
                        <a:cubicBezTo>
                          <a:pt x="2343462" y="869387"/>
                          <a:pt x="2566033" y="801514"/>
                          <a:pt x="2788760" y="850533"/>
                        </a:cubicBezTo>
                        <a:cubicBezTo>
                          <a:pt x="3011488" y="899552"/>
                          <a:pt x="3105707" y="933489"/>
                          <a:pt x="3215183" y="842992"/>
                        </a:cubicBezTo>
                        <a:cubicBezTo>
                          <a:pt x="3324659" y="752494"/>
                          <a:pt x="3411486" y="601666"/>
                          <a:pt x="3603934" y="556495"/>
                        </a:cubicBezTo>
                        <a:cubicBezTo>
                          <a:pt x="3796383" y="511325"/>
                          <a:pt x="3875659" y="413287"/>
                          <a:pt x="3932285" y="311477"/>
                        </a:cubicBezTo>
                        <a:cubicBezTo>
                          <a:pt x="3988910" y="209668"/>
                          <a:pt x="4041525" y="84370"/>
                          <a:pt x="4003853" y="0"/>
                        </a:cubicBezTo>
                        <a:cubicBezTo>
                          <a:pt x="4297992" y="178009"/>
                          <a:pt x="3888714" y="649978"/>
                          <a:pt x="3724185" y="669853"/>
                        </a:cubicBezTo>
                        <a:close/>
                      </a:path>
                    </a:pathLst>
                  </a:custGeom>
                  <a:gradFill>
                    <a:gsLst>
                      <a:gs pos="1000">
                        <a:srgbClr val="B6320A"/>
                      </a:gs>
                      <a:gs pos="100000">
                        <a:srgbClr val="982404"/>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10" name="Graphic 2">
                  <a:extLst>
                    <a:ext uri="{FF2B5EF4-FFF2-40B4-BE49-F238E27FC236}">
                      <a16:creationId xmlns:a16="http://schemas.microsoft.com/office/drawing/2014/main" id="{9FE6A7FE-09BE-6EDB-FFD7-169878DA1662}"/>
                    </a:ext>
                  </a:extLst>
                </p:cNvPr>
                <p:cNvGrpSpPr/>
                <p:nvPr/>
              </p:nvGrpSpPr>
              <p:grpSpPr>
                <a:xfrm>
                  <a:off x="8503252" y="4168897"/>
                  <a:ext cx="911925" cy="539628"/>
                  <a:chOff x="3979614" y="2915058"/>
                  <a:chExt cx="4038512" cy="2389772"/>
                </a:xfrm>
                <a:effectLst/>
              </p:grpSpPr>
              <p:sp>
                <p:nvSpPr>
                  <p:cNvPr id="1778" name="Freeform 1777">
                    <a:extLst>
                      <a:ext uri="{FF2B5EF4-FFF2-40B4-BE49-F238E27FC236}">
                        <a16:creationId xmlns:a16="http://schemas.microsoft.com/office/drawing/2014/main" id="{3E35BCBE-F545-9980-5C9A-9D2682B39984}"/>
                      </a:ext>
                    </a:extLst>
                  </p:cNvPr>
                  <p:cNvSpPr/>
                  <p:nvPr/>
                </p:nvSpPr>
                <p:spPr>
                  <a:xfrm>
                    <a:off x="3979614" y="2915058"/>
                    <a:ext cx="4038512" cy="1768939"/>
                  </a:xfrm>
                  <a:custGeom>
                    <a:avLst/>
                    <a:gdLst>
                      <a:gd name="connsiteX0" fmla="*/ 4038434 w 4038512"/>
                      <a:gd name="connsiteY0" fmla="*/ 884392 h 1768939"/>
                      <a:gd name="connsiteX1" fmla="*/ 3910476 w 4038512"/>
                      <a:gd name="connsiteY1" fmla="*/ 1194848 h 1768939"/>
                      <a:gd name="connsiteX2" fmla="*/ 2019256 w 4038512"/>
                      <a:gd name="connsiteY2" fmla="*/ 1768940 h 1768939"/>
                      <a:gd name="connsiteX3" fmla="*/ 127958 w 4038512"/>
                      <a:gd name="connsiteY3" fmla="*/ 1194848 h 1768939"/>
                      <a:gd name="connsiteX4" fmla="*/ 551 w 4038512"/>
                      <a:gd name="connsiteY4" fmla="*/ 904188 h 1768939"/>
                      <a:gd name="connsiteX5" fmla="*/ 551 w 4038512"/>
                      <a:gd name="connsiteY5" fmla="*/ 903481 h 1768939"/>
                      <a:gd name="connsiteX6" fmla="*/ 0 w 4038512"/>
                      <a:gd name="connsiteY6" fmla="*/ 884470 h 1768939"/>
                      <a:gd name="connsiteX7" fmla="*/ 551 w 4038512"/>
                      <a:gd name="connsiteY7" fmla="*/ 863967 h 1768939"/>
                      <a:gd name="connsiteX8" fmla="*/ 551 w 4038512"/>
                      <a:gd name="connsiteY8" fmla="*/ 863574 h 1768939"/>
                      <a:gd name="connsiteX9" fmla="*/ 2019335 w 4038512"/>
                      <a:gd name="connsiteY9" fmla="*/ 0 h 1768939"/>
                      <a:gd name="connsiteX10" fmla="*/ 4038513 w 4038512"/>
                      <a:gd name="connsiteY10" fmla="*/ 884470 h 176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8512" h="1768939">
                        <a:moveTo>
                          <a:pt x="4038434" y="884392"/>
                        </a:moveTo>
                        <a:cubicBezTo>
                          <a:pt x="4038434" y="993585"/>
                          <a:pt x="3993212" y="1098223"/>
                          <a:pt x="3910476" y="1194848"/>
                        </a:cubicBezTo>
                        <a:cubicBezTo>
                          <a:pt x="3623572" y="1530206"/>
                          <a:pt x="2885000" y="1768940"/>
                          <a:pt x="2019256" y="1768940"/>
                        </a:cubicBezTo>
                        <a:cubicBezTo>
                          <a:pt x="1153513" y="1768940"/>
                          <a:pt x="414862" y="1530206"/>
                          <a:pt x="127958" y="1194848"/>
                        </a:cubicBezTo>
                        <a:cubicBezTo>
                          <a:pt x="50255" y="1104115"/>
                          <a:pt x="5584" y="1006233"/>
                          <a:pt x="551" y="904188"/>
                        </a:cubicBezTo>
                        <a:lnTo>
                          <a:pt x="551" y="903481"/>
                        </a:lnTo>
                        <a:cubicBezTo>
                          <a:pt x="157" y="897196"/>
                          <a:pt x="0" y="890833"/>
                          <a:pt x="0" y="884470"/>
                        </a:cubicBezTo>
                        <a:cubicBezTo>
                          <a:pt x="0" y="877557"/>
                          <a:pt x="157" y="870723"/>
                          <a:pt x="551" y="863967"/>
                        </a:cubicBezTo>
                        <a:lnTo>
                          <a:pt x="551" y="863574"/>
                        </a:lnTo>
                        <a:cubicBezTo>
                          <a:pt x="25875" y="384771"/>
                          <a:pt x="920010" y="0"/>
                          <a:pt x="2019335" y="0"/>
                        </a:cubicBezTo>
                        <a:cubicBezTo>
                          <a:pt x="3118660" y="0"/>
                          <a:pt x="4038513" y="396004"/>
                          <a:pt x="4038513" y="884470"/>
                        </a:cubicBezTo>
                        <a:close/>
                      </a:path>
                    </a:pathLst>
                  </a:custGeom>
                  <a:solidFill>
                    <a:srgbClr val="A64B1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79" name="Freeform 1778">
                    <a:extLst>
                      <a:ext uri="{FF2B5EF4-FFF2-40B4-BE49-F238E27FC236}">
                        <a16:creationId xmlns:a16="http://schemas.microsoft.com/office/drawing/2014/main" id="{B6ADA7A8-70FB-C13C-E41B-77843845732D}"/>
                      </a:ext>
                    </a:extLst>
                  </p:cNvPr>
                  <p:cNvSpPr/>
                  <p:nvPr/>
                </p:nvSpPr>
                <p:spPr>
                  <a:xfrm>
                    <a:off x="8016947" y="4393023"/>
                    <a:ext cx="1101" cy="55854"/>
                  </a:xfrm>
                  <a:custGeom>
                    <a:avLst/>
                    <a:gdLst>
                      <a:gd name="connsiteX0" fmla="*/ 1101 w 1101"/>
                      <a:gd name="connsiteY0" fmla="*/ 27338 h 55854"/>
                      <a:gd name="connsiteX1" fmla="*/ 0 w 1101"/>
                      <a:gd name="connsiteY1" fmla="*/ 55854 h 55854"/>
                      <a:gd name="connsiteX2" fmla="*/ 0 w 1101"/>
                      <a:gd name="connsiteY2" fmla="*/ 0 h 55854"/>
                      <a:gd name="connsiteX3" fmla="*/ 1101 w 1101"/>
                      <a:gd name="connsiteY3" fmla="*/ 27338 h 55854"/>
                    </a:gdLst>
                    <a:ahLst/>
                    <a:cxnLst>
                      <a:cxn ang="0">
                        <a:pos x="connsiteX0" y="connsiteY0"/>
                      </a:cxn>
                      <a:cxn ang="0">
                        <a:pos x="connsiteX1" y="connsiteY1"/>
                      </a:cxn>
                      <a:cxn ang="0">
                        <a:pos x="connsiteX2" y="connsiteY2"/>
                      </a:cxn>
                      <a:cxn ang="0">
                        <a:pos x="connsiteX3" y="connsiteY3"/>
                      </a:cxn>
                    </a:cxnLst>
                    <a:rect l="l" t="t" r="r" b="b"/>
                    <a:pathLst>
                      <a:path w="1101" h="55854">
                        <a:moveTo>
                          <a:pt x="1101" y="27338"/>
                        </a:moveTo>
                        <a:cubicBezTo>
                          <a:pt x="1101" y="36922"/>
                          <a:pt x="708" y="46349"/>
                          <a:pt x="0" y="55854"/>
                        </a:cubicBezTo>
                        <a:lnTo>
                          <a:pt x="0" y="0"/>
                        </a:lnTo>
                        <a:cubicBezTo>
                          <a:pt x="708" y="9113"/>
                          <a:pt x="1101" y="18225"/>
                          <a:pt x="1101" y="27338"/>
                        </a:cubicBez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80" name="Freeform 1779">
                    <a:extLst>
                      <a:ext uri="{FF2B5EF4-FFF2-40B4-BE49-F238E27FC236}">
                        <a16:creationId xmlns:a16="http://schemas.microsoft.com/office/drawing/2014/main" id="{BA6BB9F2-8686-F104-3C24-6AD3CF1FE478}"/>
                      </a:ext>
                    </a:extLst>
                  </p:cNvPr>
                  <p:cNvSpPr/>
                  <p:nvPr/>
                </p:nvSpPr>
                <p:spPr>
                  <a:xfrm>
                    <a:off x="3980086" y="3799292"/>
                    <a:ext cx="4037962" cy="1505538"/>
                  </a:xfrm>
                  <a:custGeom>
                    <a:avLst/>
                    <a:gdLst>
                      <a:gd name="connsiteX0" fmla="*/ 4037962 w 4037962"/>
                      <a:gd name="connsiteY0" fmla="*/ 157 h 1505538"/>
                      <a:gd name="connsiteX1" fmla="*/ 4037019 w 4037962"/>
                      <a:gd name="connsiteY1" fmla="*/ 593731 h 1505538"/>
                      <a:gd name="connsiteX2" fmla="*/ 4037019 w 4037962"/>
                      <a:gd name="connsiteY2" fmla="*/ 649585 h 1505538"/>
                      <a:gd name="connsiteX3" fmla="*/ 4036940 w 4037962"/>
                      <a:gd name="connsiteY3" fmla="*/ 649821 h 1505538"/>
                      <a:gd name="connsiteX4" fmla="*/ 2018784 w 4037962"/>
                      <a:gd name="connsiteY4" fmla="*/ 1505539 h 1505538"/>
                      <a:gd name="connsiteX5" fmla="*/ 0 w 4037962"/>
                      <a:gd name="connsiteY5" fmla="*/ 641887 h 1505538"/>
                      <a:gd name="connsiteX6" fmla="*/ 0 w 4037962"/>
                      <a:gd name="connsiteY6" fmla="*/ 19796 h 1505538"/>
                      <a:gd name="connsiteX7" fmla="*/ 127408 w 4037962"/>
                      <a:gd name="connsiteY7" fmla="*/ 310456 h 1505538"/>
                      <a:gd name="connsiteX8" fmla="*/ 2018706 w 4037962"/>
                      <a:gd name="connsiteY8" fmla="*/ 884548 h 1505538"/>
                      <a:gd name="connsiteX9" fmla="*/ 3909925 w 4037962"/>
                      <a:gd name="connsiteY9" fmla="*/ 310456 h 1505538"/>
                      <a:gd name="connsiteX10" fmla="*/ 4037884 w 4037962"/>
                      <a:gd name="connsiteY10" fmla="*/ 0 h 150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7962" h="1505538">
                        <a:moveTo>
                          <a:pt x="4037962" y="157"/>
                        </a:moveTo>
                        <a:lnTo>
                          <a:pt x="4037019" y="593731"/>
                        </a:lnTo>
                        <a:lnTo>
                          <a:pt x="4037019" y="649585"/>
                        </a:lnTo>
                        <a:cubicBezTo>
                          <a:pt x="4037019" y="649585"/>
                          <a:pt x="4036940" y="649821"/>
                          <a:pt x="4036940" y="649821"/>
                        </a:cubicBezTo>
                        <a:cubicBezTo>
                          <a:pt x="4002256" y="1125089"/>
                          <a:pt x="3111975" y="1505539"/>
                          <a:pt x="2018784" y="1505539"/>
                        </a:cubicBezTo>
                        <a:cubicBezTo>
                          <a:pt x="925594" y="1505539"/>
                          <a:pt x="25403" y="1120768"/>
                          <a:pt x="0" y="641887"/>
                        </a:cubicBezTo>
                        <a:lnTo>
                          <a:pt x="0" y="19796"/>
                        </a:lnTo>
                        <a:cubicBezTo>
                          <a:pt x="5033" y="121842"/>
                          <a:pt x="49705" y="219723"/>
                          <a:pt x="127408" y="310456"/>
                        </a:cubicBezTo>
                        <a:cubicBezTo>
                          <a:pt x="414311" y="645814"/>
                          <a:pt x="1152883" y="884548"/>
                          <a:pt x="2018706" y="884548"/>
                        </a:cubicBezTo>
                        <a:cubicBezTo>
                          <a:pt x="2884528" y="884548"/>
                          <a:pt x="3623022" y="645814"/>
                          <a:pt x="3909925" y="310456"/>
                        </a:cubicBezTo>
                        <a:cubicBezTo>
                          <a:pt x="3992662" y="213910"/>
                          <a:pt x="4037884" y="109272"/>
                          <a:pt x="4037884" y="0"/>
                        </a:cubicBezTo>
                        <a:close/>
                      </a:path>
                    </a:pathLst>
                  </a:custGeom>
                  <a:gradFill>
                    <a:gsLst>
                      <a:gs pos="1000">
                        <a:srgbClr val="964620"/>
                      </a:gs>
                      <a:gs pos="100000">
                        <a:srgbClr val="974520"/>
                      </a:gs>
                    </a:gsLst>
                    <a:lin ang="540000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81" name="Freeform 1780">
                    <a:extLst>
                      <a:ext uri="{FF2B5EF4-FFF2-40B4-BE49-F238E27FC236}">
                        <a16:creationId xmlns:a16="http://schemas.microsoft.com/office/drawing/2014/main" id="{335BDCE6-C418-9938-CFA5-58C42152A5C0}"/>
                      </a:ext>
                    </a:extLst>
                  </p:cNvPr>
                  <p:cNvSpPr/>
                  <p:nvPr/>
                </p:nvSpPr>
                <p:spPr>
                  <a:xfrm>
                    <a:off x="4121571" y="3514603"/>
                    <a:ext cx="1972318" cy="1149590"/>
                  </a:xfrm>
                  <a:custGeom>
                    <a:avLst/>
                    <a:gdLst>
                      <a:gd name="connsiteX0" fmla="*/ 0 w 1972318"/>
                      <a:gd name="connsiteY0" fmla="*/ 0 h 1149590"/>
                      <a:gd name="connsiteX1" fmla="*/ 1134952 w 1972318"/>
                      <a:gd name="connsiteY1" fmla="*/ 549190 h 1149590"/>
                      <a:gd name="connsiteX2" fmla="*/ 1847570 w 1972318"/>
                      <a:gd name="connsiteY2" fmla="*/ 999320 h 1149590"/>
                      <a:gd name="connsiteX3" fmla="*/ 1958777 w 1972318"/>
                      <a:gd name="connsiteY3" fmla="*/ 1086282 h 1149590"/>
                      <a:gd name="connsiteX4" fmla="*/ 1915521 w 1972318"/>
                      <a:gd name="connsiteY4" fmla="*/ 1142293 h 1149590"/>
                      <a:gd name="connsiteX5" fmla="*/ 0 w 1972318"/>
                      <a:gd name="connsiteY5" fmla="*/ 79 h 1149590"/>
                      <a:gd name="connsiteX6" fmla="*/ 0 w 1972318"/>
                      <a:gd name="connsiteY6" fmla="*/ 79 h 11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318" h="1149590">
                        <a:moveTo>
                          <a:pt x="0" y="0"/>
                        </a:moveTo>
                        <a:cubicBezTo>
                          <a:pt x="387886" y="160806"/>
                          <a:pt x="767199" y="346592"/>
                          <a:pt x="1134952" y="549190"/>
                        </a:cubicBezTo>
                        <a:cubicBezTo>
                          <a:pt x="1380487" y="685329"/>
                          <a:pt x="1622169" y="831601"/>
                          <a:pt x="1847570" y="999320"/>
                        </a:cubicBezTo>
                        <a:cubicBezTo>
                          <a:pt x="1875175" y="1020609"/>
                          <a:pt x="1931408" y="1064522"/>
                          <a:pt x="1958777" y="1086282"/>
                        </a:cubicBezTo>
                        <a:cubicBezTo>
                          <a:pt x="1994011" y="1115662"/>
                          <a:pt x="1953665" y="1169081"/>
                          <a:pt x="1915521" y="1142293"/>
                        </a:cubicBezTo>
                        <a:cubicBezTo>
                          <a:pt x="1306009" y="715809"/>
                          <a:pt x="649465" y="361675"/>
                          <a:pt x="0" y="79"/>
                        </a:cubicBezTo>
                        <a:lnTo>
                          <a:pt x="0" y="79"/>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82" name="Freeform 1781">
                    <a:extLst>
                      <a:ext uri="{FF2B5EF4-FFF2-40B4-BE49-F238E27FC236}">
                        <a16:creationId xmlns:a16="http://schemas.microsoft.com/office/drawing/2014/main" id="{F83D88E5-2AC3-4363-6601-78DA0B35A41A}"/>
                      </a:ext>
                    </a:extLst>
                  </p:cNvPr>
                  <p:cNvSpPr/>
                  <p:nvPr/>
                </p:nvSpPr>
                <p:spPr>
                  <a:xfrm>
                    <a:off x="4692783" y="3139337"/>
                    <a:ext cx="2327962" cy="1471199"/>
                  </a:xfrm>
                  <a:custGeom>
                    <a:avLst/>
                    <a:gdLst>
                      <a:gd name="connsiteX0" fmla="*/ 0 w 2327962"/>
                      <a:gd name="connsiteY0" fmla="*/ 0 h 1471199"/>
                      <a:gd name="connsiteX1" fmla="*/ 1188510 w 2327962"/>
                      <a:gd name="connsiteY1" fmla="*/ 620048 h 1471199"/>
                      <a:gd name="connsiteX2" fmla="*/ 2040176 w 2327962"/>
                      <a:gd name="connsiteY2" fmla="*/ 1161068 h 1471199"/>
                      <a:gd name="connsiteX3" fmla="*/ 2241748 w 2327962"/>
                      <a:gd name="connsiteY3" fmla="*/ 1314882 h 1471199"/>
                      <a:gd name="connsiteX4" fmla="*/ 2307890 w 2327962"/>
                      <a:gd name="connsiteY4" fmla="*/ 1369636 h 1471199"/>
                      <a:gd name="connsiteX5" fmla="*/ 2313867 w 2327962"/>
                      <a:gd name="connsiteY5" fmla="*/ 1451178 h 1471199"/>
                      <a:gd name="connsiteX6" fmla="*/ 2230895 w 2327962"/>
                      <a:gd name="connsiteY6" fmla="*/ 1455970 h 1471199"/>
                      <a:gd name="connsiteX7" fmla="*/ 2105611 w 2327962"/>
                      <a:gd name="connsiteY7" fmla="*/ 1349840 h 1471199"/>
                      <a:gd name="connsiteX8" fmla="*/ 1572228 w 2327962"/>
                      <a:gd name="connsiteY8" fmla="*/ 952971 h 1471199"/>
                      <a:gd name="connsiteX9" fmla="*/ 79 w 2327962"/>
                      <a:gd name="connsiteY9" fmla="*/ 0 h 1471199"/>
                      <a:gd name="connsiteX10" fmla="*/ 79 w 2327962"/>
                      <a:gd name="connsiteY10" fmla="*/ 0 h 147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7962" h="1471199">
                        <a:moveTo>
                          <a:pt x="0" y="0"/>
                        </a:moveTo>
                        <a:cubicBezTo>
                          <a:pt x="404638" y="187986"/>
                          <a:pt x="800074" y="400561"/>
                          <a:pt x="1188510" y="620048"/>
                        </a:cubicBezTo>
                        <a:cubicBezTo>
                          <a:pt x="1481312" y="784624"/>
                          <a:pt x="1768688" y="963105"/>
                          <a:pt x="2040176" y="1161068"/>
                        </a:cubicBezTo>
                        <a:cubicBezTo>
                          <a:pt x="2108206" y="1211030"/>
                          <a:pt x="2175842" y="1261856"/>
                          <a:pt x="2241748" y="1314882"/>
                        </a:cubicBezTo>
                        <a:cubicBezTo>
                          <a:pt x="2263848" y="1332871"/>
                          <a:pt x="2285397" y="1350233"/>
                          <a:pt x="2307890" y="1369636"/>
                        </a:cubicBezTo>
                        <a:cubicBezTo>
                          <a:pt x="2332113" y="1390532"/>
                          <a:pt x="2334787" y="1426983"/>
                          <a:pt x="2313867" y="1451178"/>
                        </a:cubicBezTo>
                        <a:cubicBezTo>
                          <a:pt x="2292633" y="1475845"/>
                          <a:pt x="2254804" y="1478045"/>
                          <a:pt x="2230895" y="1455970"/>
                        </a:cubicBezTo>
                        <a:cubicBezTo>
                          <a:pt x="2190864" y="1420226"/>
                          <a:pt x="2147529" y="1384326"/>
                          <a:pt x="2105611" y="1349840"/>
                        </a:cubicBezTo>
                        <a:cubicBezTo>
                          <a:pt x="1934003" y="1209773"/>
                          <a:pt x="1754846" y="1078662"/>
                          <a:pt x="1572228" y="952971"/>
                        </a:cubicBezTo>
                        <a:cubicBezTo>
                          <a:pt x="1071091" y="612742"/>
                          <a:pt x="523080" y="306921"/>
                          <a:pt x="79" y="0"/>
                        </a:cubicBezTo>
                        <a:lnTo>
                          <a:pt x="79" y="0"/>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83" name="Freeform 1782">
                    <a:extLst>
                      <a:ext uri="{FF2B5EF4-FFF2-40B4-BE49-F238E27FC236}">
                        <a16:creationId xmlns:a16="http://schemas.microsoft.com/office/drawing/2014/main" id="{AFF5444B-FC0E-18F8-C8FB-F8F659EE0F94}"/>
                      </a:ext>
                    </a:extLst>
                  </p:cNvPr>
                  <p:cNvSpPr/>
                  <p:nvPr/>
                </p:nvSpPr>
                <p:spPr>
                  <a:xfrm>
                    <a:off x="5521012" y="2939960"/>
                    <a:ext cx="2157865" cy="1415931"/>
                  </a:xfrm>
                  <a:custGeom>
                    <a:avLst/>
                    <a:gdLst>
                      <a:gd name="connsiteX0" fmla="*/ 78 w 2157865"/>
                      <a:gd name="connsiteY0" fmla="*/ 0 h 1415931"/>
                      <a:gd name="connsiteX1" fmla="*/ 1116470 w 2157865"/>
                      <a:gd name="connsiteY1" fmla="*/ 563566 h 1415931"/>
                      <a:gd name="connsiteX2" fmla="*/ 2132822 w 2157865"/>
                      <a:gd name="connsiteY2" fmla="*/ 1296893 h 1415931"/>
                      <a:gd name="connsiteX3" fmla="*/ 2143125 w 2157865"/>
                      <a:gd name="connsiteY3" fmla="*/ 1390925 h 1415931"/>
                      <a:gd name="connsiteX4" fmla="*/ 2046311 w 2157865"/>
                      <a:gd name="connsiteY4" fmla="*/ 1398938 h 1415931"/>
                      <a:gd name="connsiteX5" fmla="*/ 1076989 w 2157865"/>
                      <a:gd name="connsiteY5" fmla="*/ 622169 h 1415931"/>
                      <a:gd name="connsiteX6" fmla="*/ 0 w 2157865"/>
                      <a:gd name="connsiteY6" fmla="*/ 0 h 1415931"/>
                      <a:gd name="connsiteX7" fmla="*/ 0 w 2157865"/>
                      <a:gd name="connsiteY7" fmla="*/ 0 h 14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865" h="1415931">
                        <a:moveTo>
                          <a:pt x="78" y="0"/>
                        </a:moveTo>
                        <a:cubicBezTo>
                          <a:pt x="385526" y="160256"/>
                          <a:pt x="761615" y="341957"/>
                          <a:pt x="1116470" y="563566"/>
                        </a:cubicBezTo>
                        <a:cubicBezTo>
                          <a:pt x="1468571" y="789652"/>
                          <a:pt x="1805416" y="1036477"/>
                          <a:pt x="2132822" y="1296893"/>
                        </a:cubicBezTo>
                        <a:cubicBezTo>
                          <a:pt x="2161686" y="1319989"/>
                          <a:pt x="2166247" y="1362095"/>
                          <a:pt x="2143125" y="1390925"/>
                        </a:cubicBezTo>
                        <a:cubicBezTo>
                          <a:pt x="2119295" y="1420776"/>
                          <a:pt x="2074781" y="1424469"/>
                          <a:pt x="2046311" y="1398938"/>
                        </a:cubicBezTo>
                        <a:cubicBezTo>
                          <a:pt x="1734004" y="1127839"/>
                          <a:pt x="1413204" y="863495"/>
                          <a:pt x="1076989" y="622169"/>
                        </a:cubicBezTo>
                        <a:cubicBezTo>
                          <a:pt x="738572" y="383592"/>
                          <a:pt x="371685" y="183037"/>
                          <a:pt x="0" y="0"/>
                        </a:cubicBezTo>
                        <a:lnTo>
                          <a:pt x="0" y="0"/>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84" name="Freeform 1783">
                    <a:extLst>
                      <a:ext uri="{FF2B5EF4-FFF2-40B4-BE49-F238E27FC236}">
                        <a16:creationId xmlns:a16="http://schemas.microsoft.com/office/drawing/2014/main" id="{AC197388-E3C0-06D2-1560-325383637AD3}"/>
                      </a:ext>
                    </a:extLst>
                  </p:cNvPr>
                  <p:cNvSpPr/>
                  <p:nvPr/>
                </p:nvSpPr>
                <p:spPr>
                  <a:xfrm>
                    <a:off x="6476649" y="2939960"/>
                    <a:ext cx="1508136" cy="1085069"/>
                  </a:xfrm>
                  <a:custGeom>
                    <a:avLst/>
                    <a:gdLst>
                      <a:gd name="connsiteX0" fmla="*/ 79 w 1508136"/>
                      <a:gd name="connsiteY0" fmla="*/ 0 h 1085069"/>
                      <a:gd name="connsiteX1" fmla="*/ 853082 w 1508136"/>
                      <a:gd name="connsiteY1" fmla="*/ 450130 h 1085069"/>
                      <a:gd name="connsiteX2" fmla="*/ 1497356 w 1508136"/>
                      <a:gd name="connsiteY2" fmla="*/ 1012832 h 1085069"/>
                      <a:gd name="connsiteX3" fmla="*/ 1432787 w 1508136"/>
                      <a:gd name="connsiteY3" fmla="*/ 1071435 h 1085069"/>
                      <a:gd name="connsiteX4" fmla="*/ 1273763 w 1508136"/>
                      <a:gd name="connsiteY4" fmla="*/ 914714 h 1085069"/>
                      <a:gd name="connsiteX5" fmla="*/ 808017 w 1508136"/>
                      <a:gd name="connsiteY5" fmla="*/ 512740 h 1085069"/>
                      <a:gd name="connsiteX6" fmla="*/ 0 w 1508136"/>
                      <a:gd name="connsiteY6" fmla="*/ 0 h 1085069"/>
                      <a:gd name="connsiteX7" fmla="*/ 0 w 1508136"/>
                      <a:gd name="connsiteY7" fmla="*/ 0 h 108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136" h="1085069">
                        <a:moveTo>
                          <a:pt x="79" y="0"/>
                        </a:moveTo>
                        <a:cubicBezTo>
                          <a:pt x="296341" y="124827"/>
                          <a:pt x="585604" y="271021"/>
                          <a:pt x="853082" y="450130"/>
                        </a:cubicBezTo>
                        <a:cubicBezTo>
                          <a:pt x="1087764" y="613057"/>
                          <a:pt x="1307424" y="798922"/>
                          <a:pt x="1497356" y="1012832"/>
                        </a:cubicBezTo>
                        <a:cubicBezTo>
                          <a:pt x="1532747" y="1056038"/>
                          <a:pt x="1473055" y="1111027"/>
                          <a:pt x="1432787" y="1071435"/>
                        </a:cubicBezTo>
                        <a:cubicBezTo>
                          <a:pt x="1381274" y="1018252"/>
                          <a:pt x="1327401" y="966012"/>
                          <a:pt x="1273763" y="914714"/>
                        </a:cubicBezTo>
                        <a:cubicBezTo>
                          <a:pt x="1124964" y="773784"/>
                          <a:pt x="970580" y="637645"/>
                          <a:pt x="808017" y="512740"/>
                        </a:cubicBezTo>
                        <a:cubicBezTo>
                          <a:pt x="552101" y="321768"/>
                          <a:pt x="276915" y="159077"/>
                          <a:pt x="0" y="0"/>
                        </a:cubicBezTo>
                        <a:lnTo>
                          <a:pt x="0" y="0"/>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85" name="Freeform 1784">
                    <a:extLst>
                      <a:ext uri="{FF2B5EF4-FFF2-40B4-BE49-F238E27FC236}">
                        <a16:creationId xmlns:a16="http://schemas.microsoft.com/office/drawing/2014/main" id="{2665FB4A-5603-148A-7A67-7488DE9DC907}"/>
                      </a:ext>
                    </a:extLst>
                  </p:cNvPr>
                  <p:cNvSpPr/>
                  <p:nvPr/>
                </p:nvSpPr>
                <p:spPr>
                  <a:xfrm>
                    <a:off x="6640785" y="3799371"/>
                    <a:ext cx="1376240" cy="1459662"/>
                  </a:xfrm>
                  <a:custGeom>
                    <a:avLst/>
                    <a:gdLst>
                      <a:gd name="connsiteX0" fmla="*/ 1376162 w 1376240"/>
                      <a:gd name="connsiteY0" fmla="*/ 79 h 1459662"/>
                      <a:gd name="connsiteX1" fmla="*/ 1375218 w 1376240"/>
                      <a:gd name="connsiteY1" fmla="*/ 593653 h 1459662"/>
                      <a:gd name="connsiteX2" fmla="*/ 1375218 w 1376240"/>
                      <a:gd name="connsiteY2" fmla="*/ 649507 h 1459662"/>
                      <a:gd name="connsiteX3" fmla="*/ 1375139 w 1376240"/>
                      <a:gd name="connsiteY3" fmla="*/ 649742 h 1459662"/>
                      <a:gd name="connsiteX4" fmla="*/ 0 w 1376240"/>
                      <a:gd name="connsiteY4" fmla="*/ 1459662 h 1459662"/>
                      <a:gd name="connsiteX5" fmla="*/ 403851 w 1376240"/>
                      <a:gd name="connsiteY5" fmla="*/ 1027915 h 1459662"/>
                      <a:gd name="connsiteX6" fmla="*/ 122846 w 1376240"/>
                      <a:gd name="connsiteY6" fmla="*/ 818718 h 1459662"/>
                      <a:gd name="connsiteX7" fmla="*/ 1248282 w 1376240"/>
                      <a:gd name="connsiteY7" fmla="*/ 310456 h 1459662"/>
                      <a:gd name="connsiteX8" fmla="*/ 1376240 w 1376240"/>
                      <a:gd name="connsiteY8" fmla="*/ 0 h 145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240" h="1459662">
                        <a:moveTo>
                          <a:pt x="1376162" y="79"/>
                        </a:moveTo>
                        <a:lnTo>
                          <a:pt x="1375218" y="593653"/>
                        </a:lnTo>
                        <a:lnTo>
                          <a:pt x="1375218" y="649507"/>
                        </a:lnTo>
                        <a:cubicBezTo>
                          <a:pt x="1375218" y="649507"/>
                          <a:pt x="1375139" y="649742"/>
                          <a:pt x="1375139" y="649742"/>
                        </a:cubicBezTo>
                        <a:cubicBezTo>
                          <a:pt x="1347613" y="1027286"/>
                          <a:pt x="780176" y="1345048"/>
                          <a:pt x="0" y="1459662"/>
                        </a:cubicBezTo>
                        <a:cubicBezTo>
                          <a:pt x="266613" y="1382991"/>
                          <a:pt x="428704" y="1207652"/>
                          <a:pt x="403851" y="1027915"/>
                        </a:cubicBezTo>
                        <a:cubicBezTo>
                          <a:pt x="379471" y="851398"/>
                          <a:pt x="132127" y="819897"/>
                          <a:pt x="122846" y="818718"/>
                        </a:cubicBezTo>
                        <a:cubicBezTo>
                          <a:pt x="640971" y="725628"/>
                          <a:pt x="1051193" y="540863"/>
                          <a:pt x="1248282" y="310456"/>
                        </a:cubicBezTo>
                        <a:cubicBezTo>
                          <a:pt x="1331018" y="213910"/>
                          <a:pt x="1376240" y="109272"/>
                          <a:pt x="1376240" y="0"/>
                        </a:cubicBezTo>
                        <a:close/>
                      </a:path>
                    </a:pathLst>
                  </a:custGeom>
                  <a:solidFill>
                    <a:srgbClr val="76351D">
                      <a:alpha val="54000"/>
                    </a:srgbClr>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86" name="Freeform 1785">
                    <a:extLst>
                      <a:ext uri="{FF2B5EF4-FFF2-40B4-BE49-F238E27FC236}">
                        <a16:creationId xmlns:a16="http://schemas.microsoft.com/office/drawing/2014/main" id="{5A34E24E-F953-8E5E-0BDE-19C656FD5772}"/>
                      </a:ext>
                    </a:extLst>
                  </p:cNvPr>
                  <p:cNvSpPr/>
                  <p:nvPr/>
                </p:nvSpPr>
                <p:spPr>
                  <a:xfrm>
                    <a:off x="7689068" y="4698059"/>
                    <a:ext cx="92174" cy="92068"/>
                  </a:xfrm>
                  <a:custGeom>
                    <a:avLst/>
                    <a:gdLst>
                      <a:gd name="connsiteX0" fmla="*/ 92174 w 92174"/>
                      <a:gd name="connsiteY0" fmla="*/ 46034 h 92068"/>
                      <a:gd name="connsiteX1" fmla="*/ 46087 w 92174"/>
                      <a:gd name="connsiteY1" fmla="*/ 92068 h 92068"/>
                      <a:gd name="connsiteX2" fmla="*/ 0 w 92174"/>
                      <a:gd name="connsiteY2" fmla="*/ 46034 h 92068"/>
                      <a:gd name="connsiteX3" fmla="*/ 46087 w 92174"/>
                      <a:gd name="connsiteY3" fmla="*/ 0 h 92068"/>
                      <a:gd name="connsiteX4" fmla="*/ 92174 w 92174"/>
                      <a:gd name="connsiteY4" fmla="*/ 46034 h 9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74" h="92068">
                        <a:moveTo>
                          <a:pt x="92174" y="46034"/>
                        </a:moveTo>
                        <a:cubicBezTo>
                          <a:pt x="92174" y="71458"/>
                          <a:pt x="71541" y="92068"/>
                          <a:pt x="46087" y="92068"/>
                        </a:cubicBezTo>
                        <a:cubicBezTo>
                          <a:pt x="20634" y="92068"/>
                          <a:pt x="0" y="71458"/>
                          <a:pt x="0" y="46034"/>
                        </a:cubicBezTo>
                        <a:cubicBezTo>
                          <a:pt x="0" y="20610"/>
                          <a:pt x="20634" y="0"/>
                          <a:pt x="46087" y="0"/>
                        </a:cubicBezTo>
                        <a:cubicBezTo>
                          <a:pt x="71541" y="0"/>
                          <a:pt x="92174" y="20610"/>
                          <a:pt x="92174" y="46034"/>
                        </a:cubicBezTo>
                        <a:close/>
                      </a:path>
                    </a:pathLst>
                  </a:custGeom>
                  <a:solidFill>
                    <a:srgbClr val="692F1A"/>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87" name="Freeform 1786">
                    <a:extLst>
                      <a:ext uri="{FF2B5EF4-FFF2-40B4-BE49-F238E27FC236}">
                        <a16:creationId xmlns:a16="http://schemas.microsoft.com/office/drawing/2014/main" id="{878EBA48-E542-315F-C68D-21507B3A7B01}"/>
                      </a:ext>
                    </a:extLst>
                  </p:cNvPr>
                  <p:cNvSpPr/>
                  <p:nvPr/>
                </p:nvSpPr>
                <p:spPr>
                  <a:xfrm>
                    <a:off x="6767800" y="4964681"/>
                    <a:ext cx="98465" cy="98352"/>
                  </a:xfrm>
                  <a:custGeom>
                    <a:avLst/>
                    <a:gdLst>
                      <a:gd name="connsiteX0" fmla="*/ 98466 w 98465"/>
                      <a:gd name="connsiteY0" fmla="*/ 49176 h 98352"/>
                      <a:gd name="connsiteX1" fmla="*/ 49233 w 98465"/>
                      <a:gd name="connsiteY1" fmla="*/ 98353 h 98352"/>
                      <a:gd name="connsiteX2" fmla="*/ 0 w 98465"/>
                      <a:gd name="connsiteY2" fmla="*/ 49176 h 98352"/>
                      <a:gd name="connsiteX3" fmla="*/ 49233 w 98465"/>
                      <a:gd name="connsiteY3" fmla="*/ 0 h 98352"/>
                      <a:gd name="connsiteX4" fmla="*/ 98466 w 98465"/>
                      <a:gd name="connsiteY4" fmla="*/ 49176 h 9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65" h="98352">
                        <a:moveTo>
                          <a:pt x="98466" y="49176"/>
                        </a:moveTo>
                        <a:cubicBezTo>
                          <a:pt x="98466" y="76336"/>
                          <a:pt x="76423" y="98353"/>
                          <a:pt x="49233" y="98353"/>
                        </a:cubicBezTo>
                        <a:cubicBezTo>
                          <a:pt x="22042" y="98353"/>
                          <a:pt x="0" y="76336"/>
                          <a:pt x="0" y="49176"/>
                        </a:cubicBezTo>
                        <a:cubicBezTo>
                          <a:pt x="0" y="22017"/>
                          <a:pt x="22042" y="0"/>
                          <a:pt x="49233" y="0"/>
                        </a:cubicBezTo>
                        <a:cubicBezTo>
                          <a:pt x="76423" y="0"/>
                          <a:pt x="98466" y="22017"/>
                          <a:pt x="98466" y="49176"/>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88" name="Freeform 1787">
                    <a:extLst>
                      <a:ext uri="{FF2B5EF4-FFF2-40B4-BE49-F238E27FC236}">
                        <a16:creationId xmlns:a16="http://schemas.microsoft.com/office/drawing/2014/main" id="{CEEA8382-C21D-B6C2-94CC-F76C9C36B34D}"/>
                      </a:ext>
                    </a:extLst>
                  </p:cNvPr>
                  <p:cNvSpPr/>
                  <p:nvPr/>
                </p:nvSpPr>
                <p:spPr>
                  <a:xfrm>
                    <a:off x="6135558" y="4964681"/>
                    <a:ext cx="139833" cy="98352"/>
                  </a:xfrm>
                  <a:custGeom>
                    <a:avLst/>
                    <a:gdLst>
                      <a:gd name="connsiteX0" fmla="*/ 139834 w 139833"/>
                      <a:gd name="connsiteY0" fmla="*/ 49176 h 98352"/>
                      <a:gd name="connsiteX1" fmla="*/ 69917 w 139833"/>
                      <a:gd name="connsiteY1" fmla="*/ 98353 h 98352"/>
                      <a:gd name="connsiteX2" fmla="*/ 0 w 139833"/>
                      <a:gd name="connsiteY2" fmla="*/ 49176 h 98352"/>
                      <a:gd name="connsiteX3" fmla="*/ 69917 w 139833"/>
                      <a:gd name="connsiteY3" fmla="*/ 0 h 98352"/>
                      <a:gd name="connsiteX4" fmla="*/ 139834 w 139833"/>
                      <a:gd name="connsiteY4" fmla="*/ 49176 h 9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33" h="98352">
                        <a:moveTo>
                          <a:pt x="139834" y="49176"/>
                        </a:moveTo>
                        <a:cubicBezTo>
                          <a:pt x="139834" y="76336"/>
                          <a:pt x="108531" y="98353"/>
                          <a:pt x="69917" y="98353"/>
                        </a:cubicBezTo>
                        <a:cubicBezTo>
                          <a:pt x="31303" y="98353"/>
                          <a:pt x="0" y="76336"/>
                          <a:pt x="0" y="49176"/>
                        </a:cubicBezTo>
                        <a:cubicBezTo>
                          <a:pt x="0" y="22017"/>
                          <a:pt x="31303" y="0"/>
                          <a:pt x="69917" y="0"/>
                        </a:cubicBezTo>
                        <a:cubicBezTo>
                          <a:pt x="108531" y="0"/>
                          <a:pt x="139834" y="22017"/>
                          <a:pt x="139834" y="49176"/>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89" name="Freeform 1788">
                    <a:extLst>
                      <a:ext uri="{FF2B5EF4-FFF2-40B4-BE49-F238E27FC236}">
                        <a16:creationId xmlns:a16="http://schemas.microsoft.com/office/drawing/2014/main" id="{AEFAE732-AF84-1505-B092-1A994B30D220}"/>
                      </a:ext>
                    </a:extLst>
                  </p:cNvPr>
                  <p:cNvSpPr/>
                  <p:nvPr/>
                </p:nvSpPr>
                <p:spPr>
                  <a:xfrm>
                    <a:off x="5531944" y="5041509"/>
                    <a:ext cx="107274" cy="107151"/>
                  </a:xfrm>
                  <a:custGeom>
                    <a:avLst/>
                    <a:gdLst>
                      <a:gd name="connsiteX0" fmla="*/ 107274 w 107274"/>
                      <a:gd name="connsiteY0" fmla="*/ 53576 h 107151"/>
                      <a:gd name="connsiteX1" fmla="*/ 53637 w 107274"/>
                      <a:gd name="connsiteY1" fmla="*/ 107152 h 107151"/>
                      <a:gd name="connsiteX2" fmla="*/ 0 w 107274"/>
                      <a:gd name="connsiteY2" fmla="*/ 53576 h 107151"/>
                      <a:gd name="connsiteX3" fmla="*/ 53637 w 107274"/>
                      <a:gd name="connsiteY3" fmla="*/ 0 h 107151"/>
                      <a:gd name="connsiteX4" fmla="*/ 107274 w 107274"/>
                      <a:gd name="connsiteY4" fmla="*/ 53576 h 10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74" h="107151">
                        <a:moveTo>
                          <a:pt x="107274" y="53576"/>
                        </a:moveTo>
                        <a:cubicBezTo>
                          <a:pt x="107274" y="83165"/>
                          <a:pt x="83260" y="107152"/>
                          <a:pt x="53637" y="107152"/>
                        </a:cubicBezTo>
                        <a:cubicBezTo>
                          <a:pt x="24014" y="107152"/>
                          <a:pt x="0" y="83165"/>
                          <a:pt x="0" y="53576"/>
                        </a:cubicBezTo>
                        <a:cubicBezTo>
                          <a:pt x="0" y="23987"/>
                          <a:pt x="24014" y="0"/>
                          <a:pt x="53637" y="0"/>
                        </a:cubicBezTo>
                        <a:cubicBezTo>
                          <a:pt x="83260" y="0"/>
                          <a:pt x="107274" y="23987"/>
                          <a:pt x="107274" y="53576"/>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90" name="Freeform 1789">
                    <a:extLst>
                      <a:ext uri="{FF2B5EF4-FFF2-40B4-BE49-F238E27FC236}">
                        <a16:creationId xmlns:a16="http://schemas.microsoft.com/office/drawing/2014/main" id="{C544EB61-1A33-2271-0431-FB74C90D041E}"/>
                      </a:ext>
                    </a:extLst>
                  </p:cNvPr>
                  <p:cNvSpPr/>
                  <p:nvPr/>
                </p:nvSpPr>
                <p:spPr>
                  <a:xfrm>
                    <a:off x="4864705" y="4805918"/>
                    <a:ext cx="123947" cy="123805"/>
                  </a:xfrm>
                  <a:custGeom>
                    <a:avLst/>
                    <a:gdLst>
                      <a:gd name="connsiteX0" fmla="*/ 123947 w 123947"/>
                      <a:gd name="connsiteY0" fmla="*/ 61902 h 123805"/>
                      <a:gd name="connsiteX1" fmla="*/ 61974 w 123947"/>
                      <a:gd name="connsiteY1" fmla="*/ 123805 h 123805"/>
                      <a:gd name="connsiteX2" fmla="*/ 0 w 123947"/>
                      <a:gd name="connsiteY2" fmla="*/ 61902 h 123805"/>
                      <a:gd name="connsiteX3" fmla="*/ 61974 w 123947"/>
                      <a:gd name="connsiteY3" fmla="*/ 0 h 123805"/>
                      <a:gd name="connsiteX4" fmla="*/ 123947 w 123947"/>
                      <a:gd name="connsiteY4" fmla="*/ 61902 h 123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7" h="123805">
                        <a:moveTo>
                          <a:pt x="123947" y="61902"/>
                        </a:moveTo>
                        <a:cubicBezTo>
                          <a:pt x="123947" y="96090"/>
                          <a:pt x="96201" y="123805"/>
                          <a:pt x="61974" y="123805"/>
                        </a:cubicBezTo>
                        <a:cubicBezTo>
                          <a:pt x="27746" y="123805"/>
                          <a:pt x="0" y="96090"/>
                          <a:pt x="0" y="61902"/>
                        </a:cubicBezTo>
                        <a:cubicBezTo>
                          <a:pt x="0" y="27715"/>
                          <a:pt x="27746" y="0"/>
                          <a:pt x="61974" y="0"/>
                        </a:cubicBezTo>
                        <a:cubicBezTo>
                          <a:pt x="96201" y="0"/>
                          <a:pt x="123947" y="27715"/>
                          <a:pt x="123947" y="61902"/>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91" name="Freeform 1790">
                    <a:extLst>
                      <a:ext uri="{FF2B5EF4-FFF2-40B4-BE49-F238E27FC236}">
                        <a16:creationId xmlns:a16="http://schemas.microsoft.com/office/drawing/2014/main" id="{A6F1AF59-9D35-1D9C-0DFD-BB4B8852DAA6}"/>
                      </a:ext>
                    </a:extLst>
                  </p:cNvPr>
                  <p:cNvSpPr/>
                  <p:nvPr/>
                </p:nvSpPr>
                <p:spPr>
                  <a:xfrm>
                    <a:off x="3987872" y="4219178"/>
                    <a:ext cx="95319" cy="142501"/>
                  </a:xfrm>
                  <a:custGeom>
                    <a:avLst/>
                    <a:gdLst>
                      <a:gd name="connsiteX0" fmla="*/ 95320 w 95319"/>
                      <a:gd name="connsiteY0" fmla="*/ 71251 h 142501"/>
                      <a:gd name="connsiteX1" fmla="*/ 47660 w 95319"/>
                      <a:gd name="connsiteY1" fmla="*/ 142502 h 142501"/>
                      <a:gd name="connsiteX2" fmla="*/ 0 w 95319"/>
                      <a:gd name="connsiteY2" fmla="*/ 71251 h 142501"/>
                      <a:gd name="connsiteX3" fmla="*/ 47660 w 95319"/>
                      <a:gd name="connsiteY3" fmla="*/ 0 h 142501"/>
                      <a:gd name="connsiteX4" fmla="*/ 95320 w 95319"/>
                      <a:gd name="connsiteY4" fmla="*/ 71251 h 142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 h="142501">
                        <a:moveTo>
                          <a:pt x="95320" y="71251"/>
                        </a:moveTo>
                        <a:cubicBezTo>
                          <a:pt x="95320" y="110601"/>
                          <a:pt x="73982" y="142502"/>
                          <a:pt x="47660" y="142502"/>
                        </a:cubicBezTo>
                        <a:cubicBezTo>
                          <a:pt x="21338" y="142502"/>
                          <a:pt x="0" y="110601"/>
                          <a:pt x="0" y="71251"/>
                        </a:cubicBezTo>
                        <a:cubicBezTo>
                          <a:pt x="0" y="31900"/>
                          <a:pt x="21338" y="0"/>
                          <a:pt x="47660" y="0"/>
                        </a:cubicBezTo>
                        <a:cubicBezTo>
                          <a:pt x="73982" y="0"/>
                          <a:pt x="95320" y="31900"/>
                          <a:pt x="95320" y="71251"/>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92" name="Freeform 1791">
                    <a:extLst>
                      <a:ext uri="{FF2B5EF4-FFF2-40B4-BE49-F238E27FC236}">
                        <a16:creationId xmlns:a16="http://schemas.microsoft.com/office/drawing/2014/main" id="{5F6DFA3B-8C22-7925-0AF9-0299B46D229D}"/>
                      </a:ext>
                    </a:extLst>
                  </p:cNvPr>
                  <p:cNvSpPr/>
                  <p:nvPr/>
                </p:nvSpPr>
                <p:spPr>
                  <a:xfrm>
                    <a:off x="4020018" y="3878685"/>
                    <a:ext cx="1010766" cy="662160"/>
                  </a:xfrm>
                  <a:custGeom>
                    <a:avLst/>
                    <a:gdLst>
                      <a:gd name="connsiteX0" fmla="*/ 0 w 1972318"/>
                      <a:gd name="connsiteY0" fmla="*/ 0 h 1149590"/>
                      <a:gd name="connsiteX1" fmla="*/ 1134952 w 1972318"/>
                      <a:gd name="connsiteY1" fmla="*/ 549190 h 1149590"/>
                      <a:gd name="connsiteX2" fmla="*/ 1847570 w 1972318"/>
                      <a:gd name="connsiteY2" fmla="*/ 999320 h 1149590"/>
                      <a:gd name="connsiteX3" fmla="*/ 1958777 w 1972318"/>
                      <a:gd name="connsiteY3" fmla="*/ 1086282 h 1149590"/>
                      <a:gd name="connsiteX4" fmla="*/ 1915521 w 1972318"/>
                      <a:gd name="connsiteY4" fmla="*/ 1142293 h 1149590"/>
                      <a:gd name="connsiteX5" fmla="*/ 0 w 1972318"/>
                      <a:gd name="connsiteY5" fmla="*/ 79 h 1149590"/>
                      <a:gd name="connsiteX6" fmla="*/ 0 w 1972318"/>
                      <a:gd name="connsiteY6" fmla="*/ 79 h 11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318" h="1149590">
                        <a:moveTo>
                          <a:pt x="0" y="0"/>
                        </a:moveTo>
                        <a:cubicBezTo>
                          <a:pt x="387886" y="160806"/>
                          <a:pt x="767199" y="346592"/>
                          <a:pt x="1134952" y="549190"/>
                        </a:cubicBezTo>
                        <a:cubicBezTo>
                          <a:pt x="1380487" y="685329"/>
                          <a:pt x="1622169" y="831601"/>
                          <a:pt x="1847570" y="999320"/>
                        </a:cubicBezTo>
                        <a:cubicBezTo>
                          <a:pt x="1875175" y="1020609"/>
                          <a:pt x="1931408" y="1064522"/>
                          <a:pt x="1958777" y="1086282"/>
                        </a:cubicBezTo>
                        <a:cubicBezTo>
                          <a:pt x="1994011" y="1115662"/>
                          <a:pt x="1953665" y="1169081"/>
                          <a:pt x="1915521" y="1142293"/>
                        </a:cubicBezTo>
                        <a:cubicBezTo>
                          <a:pt x="1306009" y="715809"/>
                          <a:pt x="649465" y="361675"/>
                          <a:pt x="0" y="79"/>
                        </a:cubicBezTo>
                        <a:lnTo>
                          <a:pt x="0" y="79"/>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11" name="Graphic 2">
                  <a:extLst>
                    <a:ext uri="{FF2B5EF4-FFF2-40B4-BE49-F238E27FC236}">
                      <a16:creationId xmlns:a16="http://schemas.microsoft.com/office/drawing/2014/main" id="{6A7A192F-BE88-E976-43EE-2C828CBBAE61}"/>
                    </a:ext>
                  </a:extLst>
                </p:cNvPr>
                <p:cNvGrpSpPr/>
                <p:nvPr/>
              </p:nvGrpSpPr>
              <p:grpSpPr>
                <a:xfrm>
                  <a:off x="8476984" y="4149433"/>
                  <a:ext cx="964459" cy="547803"/>
                  <a:chOff x="3728949" y="2613082"/>
                  <a:chExt cx="4659596" cy="2646597"/>
                </a:xfrm>
                <a:effectLst/>
              </p:grpSpPr>
              <p:sp>
                <p:nvSpPr>
                  <p:cNvPr id="1775" name="Freeform 1774">
                    <a:extLst>
                      <a:ext uri="{FF2B5EF4-FFF2-40B4-BE49-F238E27FC236}">
                        <a16:creationId xmlns:a16="http://schemas.microsoft.com/office/drawing/2014/main" id="{21420DC5-C918-A953-038D-AA853BB29CD4}"/>
                      </a:ext>
                    </a:extLst>
                  </p:cNvPr>
                  <p:cNvSpPr/>
                  <p:nvPr/>
                </p:nvSpPr>
                <p:spPr>
                  <a:xfrm>
                    <a:off x="3728949" y="3805341"/>
                    <a:ext cx="4659596" cy="1454338"/>
                  </a:xfrm>
                  <a:custGeom>
                    <a:avLst/>
                    <a:gdLst>
                      <a:gd name="connsiteX0" fmla="*/ 4601091 w 4659596"/>
                      <a:gd name="connsiteY0" fmla="*/ 150043 h 1454338"/>
                      <a:gd name="connsiteX1" fmla="*/ 3613916 w 4659596"/>
                      <a:gd name="connsiteY1" fmla="*/ 711959 h 1454338"/>
                      <a:gd name="connsiteX2" fmla="*/ 2382386 w 4659596"/>
                      <a:gd name="connsiteY2" fmla="*/ 1454320 h 1454338"/>
                      <a:gd name="connsiteX3" fmla="*/ 1195055 w 4659596"/>
                      <a:gd name="connsiteY3" fmla="*/ 648407 h 1454338"/>
                      <a:gd name="connsiteX4" fmla="*/ 7725 w 4659596"/>
                      <a:gd name="connsiteY4" fmla="*/ 69287 h 1454338"/>
                      <a:gd name="connsiteX5" fmla="*/ 7725 w 4659596"/>
                      <a:gd name="connsiteY5" fmla="*/ 0 h 1454338"/>
                      <a:gd name="connsiteX6" fmla="*/ 1045312 w 4659596"/>
                      <a:gd name="connsiteY6" fmla="*/ 453979 h 1454338"/>
                      <a:gd name="connsiteX7" fmla="*/ 2228474 w 4659596"/>
                      <a:gd name="connsiteY7" fmla="*/ 1220771 h 1454338"/>
                      <a:gd name="connsiteX8" fmla="*/ 2531815 w 4659596"/>
                      <a:gd name="connsiteY8" fmla="*/ 1284245 h 1454338"/>
                      <a:gd name="connsiteX9" fmla="*/ 3647656 w 4659596"/>
                      <a:gd name="connsiteY9" fmla="*/ 585247 h 1454338"/>
                      <a:gd name="connsiteX10" fmla="*/ 4653076 w 4659596"/>
                      <a:gd name="connsiteY10" fmla="*/ 69287 h 1454338"/>
                      <a:gd name="connsiteX11" fmla="*/ 4601091 w 4659596"/>
                      <a:gd name="connsiteY11" fmla="*/ 150122 h 145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59596" h="1454338">
                        <a:moveTo>
                          <a:pt x="4601091" y="150043"/>
                        </a:moveTo>
                        <a:cubicBezTo>
                          <a:pt x="4577025" y="163398"/>
                          <a:pt x="4101920" y="413051"/>
                          <a:pt x="3613916" y="711959"/>
                        </a:cubicBezTo>
                        <a:cubicBezTo>
                          <a:pt x="3050019" y="1057452"/>
                          <a:pt x="2459775" y="1457463"/>
                          <a:pt x="2382386" y="1454320"/>
                        </a:cubicBezTo>
                        <a:cubicBezTo>
                          <a:pt x="2237912" y="1448586"/>
                          <a:pt x="1431861" y="798450"/>
                          <a:pt x="1195055" y="648407"/>
                        </a:cubicBezTo>
                        <a:cubicBezTo>
                          <a:pt x="958171" y="498364"/>
                          <a:pt x="140559" y="161591"/>
                          <a:pt x="7725" y="69287"/>
                        </a:cubicBezTo>
                        <a:cubicBezTo>
                          <a:pt x="7725" y="69287"/>
                          <a:pt x="-9656" y="23096"/>
                          <a:pt x="7725" y="0"/>
                        </a:cubicBezTo>
                        <a:cubicBezTo>
                          <a:pt x="7725" y="0"/>
                          <a:pt x="663403" y="218388"/>
                          <a:pt x="1045312" y="453979"/>
                        </a:cubicBezTo>
                        <a:cubicBezTo>
                          <a:pt x="1427221" y="689571"/>
                          <a:pt x="2097449" y="1116055"/>
                          <a:pt x="2228474" y="1220771"/>
                        </a:cubicBezTo>
                        <a:cubicBezTo>
                          <a:pt x="2359500" y="1325409"/>
                          <a:pt x="2370825" y="1373957"/>
                          <a:pt x="2531815" y="1284245"/>
                        </a:cubicBezTo>
                        <a:cubicBezTo>
                          <a:pt x="2692805" y="1194455"/>
                          <a:pt x="3284465" y="791302"/>
                          <a:pt x="3647656" y="585247"/>
                        </a:cubicBezTo>
                        <a:cubicBezTo>
                          <a:pt x="4010768" y="379193"/>
                          <a:pt x="4598889" y="84763"/>
                          <a:pt x="4653076" y="69287"/>
                        </a:cubicBezTo>
                        <a:cubicBezTo>
                          <a:pt x="4670457" y="86569"/>
                          <a:pt x="4653076" y="121213"/>
                          <a:pt x="4601091" y="150122"/>
                        </a:cubicBezTo>
                        <a:close/>
                      </a:path>
                    </a:pathLst>
                  </a:custGeom>
                  <a:solidFill>
                    <a:srgbClr val="F59D1F"/>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76" name="Freeform 1775">
                    <a:extLst>
                      <a:ext uri="{FF2B5EF4-FFF2-40B4-BE49-F238E27FC236}">
                        <a16:creationId xmlns:a16="http://schemas.microsoft.com/office/drawing/2014/main" id="{13A5817F-D504-F660-E4D9-EAE4DDEF7DFF}"/>
                      </a:ext>
                    </a:extLst>
                  </p:cNvPr>
                  <p:cNvSpPr/>
                  <p:nvPr/>
                </p:nvSpPr>
                <p:spPr>
                  <a:xfrm>
                    <a:off x="3736674" y="3754986"/>
                    <a:ext cx="4645508" cy="1381527"/>
                  </a:xfrm>
                  <a:custGeom>
                    <a:avLst/>
                    <a:gdLst>
                      <a:gd name="connsiteX0" fmla="*/ 4645351 w 4645508"/>
                      <a:gd name="connsiteY0" fmla="*/ 119563 h 1381527"/>
                      <a:gd name="connsiteX1" fmla="*/ 3639931 w 4645508"/>
                      <a:gd name="connsiteY1" fmla="*/ 635524 h 1381527"/>
                      <a:gd name="connsiteX2" fmla="*/ 2524090 w 4645508"/>
                      <a:gd name="connsiteY2" fmla="*/ 1334521 h 1381527"/>
                      <a:gd name="connsiteX3" fmla="*/ 2220750 w 4645508"/>
                      <a:gd name="connsiteY3" fmla="*/ 1271047 h 1381527"/>
                      <a:gd name="connsiteX4" fmla="*/ 1037587 w 4645508"/>
                      <a:gd name="connsiteY4" fmla="*/ 504255 h 1381527"/>
                      <a:gd name="connsiteX5" fmla="*/ 0 w 4645508"/>
                      <a:gd name="connsiteY5" fmla="*/ 50276 h 1381527"/>
                      <a:gd name="connsiteX6" fmla="*/ 79433 w 4645508"/>
                      <a:gd name="connsiteY6" fmla="*/ 0 h 1381527"/>
                      <a:gd name="connsiteX7" fmla="*/ 1438293 w 4645508"/>
                      <a:gd name="connsiteY7" fmla="*/ 650135 h 1381527"/>
                      <a:gd name="connsiteX8" fmla="*/ 2415558 w 4645508"/>
                      <a:gd name="connsiteY8" fmla="*/ 1270969 h 1381527"/>
                      <a:gd name="connsiteX9" fmla="*/ 3501434 w 4645508"/>
                      <a:gd name="connsiteY9" fmla="*/ 668832 h 1381527"/>
                      <a:gd name="connsiteX10" fmla="*/ 4549166 w 4645508"/>
                      <a:gd name="connsiteY10" fmla="*/ 68030 h 1381527"/>
                      <a:gd name="connsiteX11" fmla="*/ 4645509 w 4645508"/>
                      <a:gd name="connsiteY11" fmla="*/ 119642 h 138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45508" h="1381527">
                        <a:moveTo>
                          <a:pt x="4645351" y="119563"/>
                        </a:moveTo>
                        <a:cubicBezTo>
                          <a:pt x="4591085" y="135039"/>
                          <a:pt x="4003043" y="429469"/>
                          <a:pt x="3639931" y="635524"/>
                        </a:cubicBezTo>
                        <a:cubicBezTo>
                          <a:pt x="3276661" y="841578"/>
                          <a:pt x="2685080" y="1244731"/>
                          <a:pt x="2524090" y="1334521"/>
                        </a:cubicBezTo>
                        <a:cubicBezTo>
                          <a:pt x="2363100" y="1424312"/>
                          <a:pt x="2351854" y="1375685"/>
                          <a:pt x="2220750" y="1271047"/>
                        </a:cubicBezTo>
                        <a:cubicBezTo>
                          <a:pt x="2089724" y="1166331"/>
                          <a:pt x="1419496" y="739847"/>
                          <a:pt x="1037587" y="504255"/>
                        </a:cubicBezTo>
                        <a:cubicBezTo>
                          <a:pt x="655678" y="268664"/>
                          <a:pt x="0" y="50276"/>
                          <a:pt x="0" y="50276"/>
                        </a:cubicBezTo>
                        <a:cubicBezTo>
                          <a:pt x="2045" y="47605"/>
                          <a:pt x="30515" y="29616"/>
                          <a:pt x="79433" y="0"/>
                        </a:cubicBezTo>
                        <a:cubicBezTo>
                          <a:pt x="79433" y="0"/>
                          <a:pt x="820443" y="246197"/>
                          <a:pt x="1438293" y="650135"/>
                        </a:cubicBezTo>
                        <a:cubicBezTo>
                          <a:pt x="2056142" y="1053995"/>
                          <a:pt x="2295700" y="1274661"/>
                          <a:pt x="2415558" y="1270969"/>
                        </a:cubicBezTo>
                        <a:cubicBezTo>
                          <a:pt x="2535494" y="1267277"/>
                          <a:pt x="3224361" y="799707"/>
                          <a:pt x="3501434" y="668832"/>
                        </a:cubicBezTo>
                        <a:cubicBezTo>
                          <a:pt x="3778507" y="537956"/>
                          <a:pt x="4466115" y="95604"/>
                          <a:pt x="4549166" y="68030"/>
                        </a:cubicBezTo>
                        <a:cubicBezTo>
                          <a:pt x="4608860" y="99217"/>
                          <a:pt x="4643464" y="117599"/>
                          <a:pt x="4645509" y="119642"/>
                        </a:cubicBezTo>
                        <a:close/>
                      </a:path>
                    </a:pathLst>
                  </a:custGeom>
                  <a:solidFill>
                    <a:srgbClr val="FFD247"/>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77" name="Freeform 1776">
                    <a:extLst>
                      <a:ext uri="{FF2B5EF4-FFF2-40B4-BE49-F238E27FC236}">
                        <a16:creationId xmlns:a16="http://schemas.microsoft.com/office/drawing/2014/main" id="{99C3006F-72EF-B848-9439-C66F4A004FFB}"/>
                      </a:ext>
                    </a:extLst>
                  </p:cNvPr>
                  <p:cNvSpPr/>
                  <p:nvPr/>
                </p:nvSpPr>
                <p:spPr>
                  <a:xfrm>
                    <a:off x="3815950" y="2613082"/>
                    <a:ext cx="4469732" cy="2412839"/>
                  </a:xfrm>
                  <a:custGeom>
                    <a:avLst/>
                    <a:gdLst>
                      <a:gd name="connsiteX0" fmla="*/ 4469733 w 4469732"/>
                      <a:gd name="connsiteY0" fmla="*/ 1209855 h 2412839"/>
                      <a:gd name="connsiteX1" fmla="*/ 3422001 w 4469732"/>
                      <a:gd name="connsiteY1" fmla="*/ 1810657 h 2412839"/>
                      <a:gd name="connsiteX2" fmla="*/ 2336124 w 4469732"/>
                      <a:gd name="connsiteY2" fmla="*/ 2412794 h 2412839"/>
                      <a:gd name="connsiteX3" fmla="*/ 1358859 w 4469732"/>
                      <a:gd name="connsiteY3" fmla="*/ 1791961 h 2412839"/>
                      <a:gd name="connsiteX4" fmla="*/ 0 w 4469732"/>
                      <a:gd name="connsiteY4" fmla="*/ 1141825 h 2412839"/>
                      <a:gd name="connsiteX5" fmla="*/ 2017919 w 4469732"/>
                      <a:gd name="connsiteY5" fmla="*/ 4 h 2412839"/>
                      <a:gd name="connsiteX6" fmla="*/ 4469654 w 4469732"/>
                      <a:gd name="connsiteY6" fmla="*/ 1209855 h 241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9732" h="2412839">
                        <a:moveTo>
                          <a:pt x="4469733" y="1209855"/>
                        </a:moveTo>
                        <a:cubicBezTo>
                          <a:pt x="4386682" y="1237507"/>
                          <a:pt x="3699152" y="1679781"/>
                          <a:pt x="3422001" y="1810657"/>
                        </a:cubicBezTo>
                        <a:cubicBezTo>
                          <a:pt x="3144928" y="1941532"/>
                          <a:pt x="2455982" y="2409102"/>
                          <a:pt x="2336124" y="2412794"/>
                        </a:cubicBezTo>
                        <a:cubicBezTo>
                          <a:pt x="2216345" y="2416486"/>
                          <a:pt x="1976708" y="2195820"/>
                          <a:pt x="1358859" y="1791961"/>
                        </a:cubicBezTo>
                        <a:cubicBezTo>
                          <a:pt x="741010" y="1387944"/>
                          <a:pt x="0" y="1141825"/>
                          <a:pt x="0" y="1141825"/>
                        </a:cubicBezTo>
                        <a:cubicBezTo>
                          <a:pt x="374437" y="914953"/>
                          <a:pt x="1946429" y="2282"/>
                          <a:pt x="2017919" y="4"/>
                        </a:cubicBezTo>
                        <a:cubicBezTo>
                          <a:pt x="2089409" y="-2196"/>
                          <a:pt x="4013267" y="972221"/>
                          <a:pt x="4469654" y="1209855"/>
                        </a:cubicBezTo>
                        <a:close/>
                      </a:path>
                    </a:pathLst>
                  </a:custGeom>
                  <a:solidFill>
                    <a:srgbClr val="FFAD2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12" name="Graphic 2">
                  <a:extLst>
                    <a:ext uri="{FF2B5EF4-FFF2-40B4-BE49-F238E27FC236}">
                      <a16:creationId xmlns:a16="http://schemas.microsoft.com/office/drawing/2014/main" id="{E5315D57-0F36-5334-E602-A5524ABD59EA}"/>
                    </a:ext>
                  </a:extLst>
                </p:cNvPr>
                <p:cNvGrpSpPr/>
                <p:nvPr/>
              </p:nvGrpSpPr>
              <p:grpSpPr>
                <a:xfrm>
                  <a:off x="8908247" y="4211161"/>
                  <a:ext cx="494909" cy="355089"/>
                  <a:chOff x="5847191" y="2660114"/>
                  <a:chExt cx="2391055" cy="1715545"/>
                </a:xfrm>
                <a:effectLst/>
              </p:grpSpPr>
              <p:sp>
                <p:nvSpPr>
                  <p:cNvPr id="1770" name="Freeform 1769">
                    <a:extLst>
                      <a:ext uri="{FF2B5EF4-FFF2-40B4-BE49-F238E27FC236}">
                        <a16:creationId xmlns:a16="http://schemas.microsoft.com/office/drawing/2014/main" id="{E5312590-CBBE-6C71-5245-20AE2EFBC180}"/>
                      </a:ext>
                    </a:extLst>
                  </p:cNvPr>
                  <p:cNvSpPr/>
                  <p:nvPr/>
                </p:nvSpPr>
                <p:spPr>
                  <a:xfrm>
                    <a:off x="5888547" y="2660185"/>
                    <a:ext cx="2349603" cy="1517129"/>
                  </a:xfrm>
                  <a:custGeom>
                    <a:avLst/>
                    <a:gdLst>
                      <a:gd name="connsiteX0" fmla="*/ 2339881 w 2349603"/>
                      <a:gd name="connsiteY0" fmla="*/ 1000926 h 1517129"/>
                      <a:gd name="connsiteX1" fmla="*/ 2308186 w 2349603"/>
                      <a:gd name="connsiteY1" fmla="*/ 1097787 h 1517129"/>
                      <a:gd name="connsiteX2" fmla="*/ 1024985 w 2349603"/>
                      <a:gd name="connsiteY2" fmla="*/ 1477137 h 1517129"/>
                      <a:gd name="connsiteX3" fmla="*/ 60 w 2349603"/>
                      <a:gd name="connsiteY3" fmla="*/ 617569 h 1517129"/>
                      <a:gd name="connsiteX4" fmla="*/ 9734 w 2349603"/>
                      <a:gd name="connsiteY4" fmla="*/ 516153 h 1517129"/>
                      <a:gd name="connsiteX5" fmla="*/ 1324708 w 2349603"/>
                      <a:gd name="connsiteY5" fmla="*/ 40021 h 1517129"/>
                      <a:gd name="connsiteX6" fmla="*/ 2339881 w 2349603"/>
                      <a:gd name="connsiteY6" fmla="*/ 1001005 h 15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603" h="1517129">
                        <a:moveTo>
                          <a:pt x="2339881" y="1000926"/>
                        </a:moveTo>
                        <a:cubicBezTo>
                          <a:pt x="2332881" y="1034548"/>
                          <a:pt x="2322264" y="1066914"/>
                          <a:pt x="2308186" y="1097787"/>
                        </a:cubicBezTo>
                        <a:cubicBezTo>
                          <a:pt x="2156870" y="1431417"/>
                          <a:pt x="1613892" y="1599685"/>
                          <a:pt x="1024985" y="1477137"/>
                        </a:cubicBezTo>
                        <a:cubicBezTo>
                          <a:pt x="436078" y="1354588"/>
                          <a:pt x="5487" y="983722"/>
                          <a:pt x="60" y="617569"/>
                        </a:cubicBezTo>
                        <a:cubicBezTo>
                          <a:pt x="-490" y="583633"/>
                          <a:pt x="2734" y="549775"/>
                          <a:pt x="9734" y="516153"/>
                        </a:cubicBezTo>
                        <a:cubicBezTo>
                          <a:pt x="92470" y="119284"/>
                          <a:pt x="681220" y="-93919"/>
                          <a:pt x="1324708" y="40021"/>
                        </a:cubicBezTo>
                        <a:cubicBezTo>
                          <a:pt x="1968196" y="173960"/>
                          <a:pt x="2422617" y="604215"/>
                          <a:pt x="2339881" y="1001005"/>
                        </a:cubicBezTo>
                        <a:close/>
                      </a:path>
                    </a:pathLst>
                  </a:custGeom>
                  <a:gradFill>
                    <a:gsLst>
                      <a:gs pos="1000">
                        <a:srgbClr val="E15027"/>
                      </a:gs>
                      <a:gs pos="100000">
                        <a:srgbClr val="F97840"/>
                      </a:gs>
                    </a:gsLst>
                    <a:lin ang="540000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71" name="Freeform 1770">
                    <a:extLst>
                      <a:ext uri="{FF2B5EF4-FFF2-40B4-BE49-F238E27FC236}">
                        <a16:creationId xmlns:a16="http://schemas.microsoft.com/office/drawing/2014/main" id="{F6FD4C01-1E8A-CA7F-0CFE-16DA8F68C9A0}"/>
                      </a:ext>
                    </a:extLst>
                  </p:cNvPr>
                  <p:cNvSpPr/>
                  <p:nvPr/>
                </p:nvSpPr>
                <p:spPr>
                  <a:xfrm>
                    <a:off x="5847191" y="3176259"/>
                    <a:ext cx="2381236" cy="1199400"/>
                  </a:xfrm>
                  <a:custGeom>
                    <a:avLst/>
                    <a:gdLst>
                      <a:gd name="connsiteX0" fmla="*/ 2381237 w 2381236"/>
                      <a:gd name="connsiteY0" fmla="*/ 484852 h 1199400"/>
                      <a:gd name="connsiteX1" fmla="*/ 2339869 w 2381236"/>
                      <a:gd name="connsiteY1" fmla="*/ 683208 h 1199400"/>
                      <a:gd name="connsiteX2" fmla="*/ 1024973 w 2381236"/>
                      <a:gd name="connsiteY2" fmla="*/ 1159418 h 1199400"/>
                      <a:gd name="connsiteX3" fmla="*/ 9722 w 2381236"/>
                      <a:gd name="connsiteY3" fmla="*/ 198356 h 1199400"/>
                      <a:gd name="connsiteX4" fmla="*/ 51090 w 2381236"/>
                      <a:gd name="connsiteY4" fmla="*/ 0 h 1199400"/>
                      <a:gd name="connsiteX5" fmla="*/ 41416 w 2381236"/>
                      <a:gd name="connsiteY5" fmla="*/ 101417 h 1199400"/>
                      <a:gd name="connsiteX6" fmla="*/ 1066341 w 2381236"/>
                      <a:gd name="connsiteY6" fmla="*/ 960984 h 1199400"/>
                      <a:gd name="connsiteX7" fmla="*/ 2349542 w 2381236"/>
                      <a:gd name="connsiteY7" fmla="*/ 581634 h 1199400"/>
                      <a:gd name="connsiteX8" fmla="*/ 2381237 w 2381236"/>
                      <a:gd name="connsiteY8" fmla="*/ 484774 h 11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36" h="1199400">
                        <a:moveTo>
                          <a:pt x="2381237" y="484852"/>
                        </a:moveTo>
                        <a:lnTo>
                          <a:pt x="2339869" y="683208"/>
                        </a:lnTo>
                        <a:cubicBezTo>
                          <a:pt x="2257132" y="1080076"/>
                          <a:pt x="1668461" y="1293279"/>
                          <a:pt x="1024973" y="1159418"/>
                        </a:cubicBezTo>
                        <a:cubicBezTo>
                          <a:pt x="381485" y="1025558"/>
                          <a:pt x="-73015" y="595224"/>
                          <a:pt x="9722" y="198356"/>
                        </a:cubicBezTo>
                        <a:lnTo>
                          <a:pt x="51090" y="0"/>
                        </a:lnTo>
                        <a:cubicBezTo>
                          <a:pt x="44090" y="33622"/>
                          <a:pt x="40866" y="67559"/>
                          <a:pt x="41416" y="101417"/>
                        </a:cubicBezTo>
                        <a:cubicBezTo>
                          <a:pt x="46764" y="467648"/>
                          <a:pt x="477434" y="838514"/>
                          <a:pt x="1066341" y="960984"/>
                        </a:cubicBezTo>
                        <a:cubicBezTo>
                          <a:pt x="1655248" y="1083454"/>
                          <a:pt x="2198226" y="915264"/>
                          <a:pt x="2349542" y="581634"/>
                        </a:cubicBezTo>
                        <a:cubicBezTo>
                          <a:pt x="2363620" y="550761"/>
                          <a:pt x="2374237" y="518396"/>
                          <a:pt x="2381237" y="484774"/>
                        </a:cubicBezTo>
                        <a:close/>
                      </a:path>
                    </a:pathLst>
                  </a:custGeom>
                  <a:gradFill>
                    <a:gsLst>
                      <a:gs pos="1000">
                        <a:srgbClr val="DA331F"/>
                      </a:gs>
                      <a:gs pos="100000">
                        <a:srgbClr val="AB2413"/>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72" name="Freeform 1771">
                    <a:extLst>
                      <a:ext uri="{FF2B5EF4-FFF2-40B4-BE49-F238E27FC236}">
                        <a16:creationId xmlns:a16="http://schemas.microsoft.com/office/drawing/2014/main" id="{471A91F1-8B69-BD1A-0496-BB61149E5A22}"/>
                      </a:ext>
                    </a:extLst>
                  </p:cNvPr>
                  <p:cNvSpPr/>
                  <p:nvPr/>
                </p:nvSpPr>
                <p:spPr>
                  <a:xfrm>
                    <a:off x="5898202" y="2660114"/>
                    <a:ext cx="2340044" cy="1218127"/>
                  </a:xfrm>
                  <a:custGeom>
                    <a:avLst/>
                    <a:gdLst>
                      <a:gd name="connsiteX0" fmla="*/ 2330226 w 2340044"/>
                      <a:gd name="connsiteY0" fmla="*/ 1000997 h 1218127"/>
                      <a:gd name="connsiteX1" fmla="*/ 2320238 w 2340044"/>
                      <a:gd name="connsiteY1" fmla="*/ 1040197 h 1218127"/>
                      <a:gd name="connsiteX2" fmla="*/ 2328732 w 2340044"/>
                      <a:gd name="connsiteY2" fmla="*/ 999504 h 1218127"/>
                      <a:gd name="connsiteX3" fmla="*/ 2297037 w 2340044"/>
                      <a:gd name="connsiteY3" fmla="*/ 1096365 h 1218127"/>
                      <a:gd name="connsiteX4" fmla="*/ 2218626 w 2340044"/>
                      <a:gd name="connsiteY4" fmla="*/ 1218128 h 1218127"/>
                      <a:gd name="connsiteX5" fmla="*/ 1700658 w 2340044"/>
                      <a:gd name="connsiteY5" fmla="*/ 757078 h 1218127"/>
                      <a:gd name="connsiteX6" fmla="*/ 1217295 w 2340044"/>
                      <a:gd name="connsiteY6" fmla="*/ 441202 h 1218127"/>
                      <a:gd name="connsiteX7" fmla="*/ 437591 w 2340044"/>
                      <a:gd name="connsiteY7" fmla="*/ 638693 h 1218127"/>
                      <a:gd name="connsiteX8" fmla="*/ 0 w 2340044"/>
                      <a:gd name="connsiteY8" fmla="*/ 517245 h 1218127"/>
                      <a:gd name="connsiteX9" fmla="*/ 157 w 2340044"/>
                      <a:gd name="connsiteY9" fmla="*/ 516145 h 1218127"/>
                      <a:gd name="connsiteX10" fmla="*/ 1315132 w 2340044"/>
                      <a:gd name="connsiteY10" fmla="*/ 40013 h 1218127"/>
                      <a:gd name="connsiteX11" fmla="*/ 2330305 w 2340044"/>
                      <a:gd name="connsiteY11" fmla="*/ 1000997 h 121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0044" h="1218127">
                        <a:moveTo>
                          <a:pt x="2330226" y="1000997"/>
                        </a:moveTo>
                        <a:cubicBezTo>
                          <a:pt x="2327473" y="1014273"/>
                          <a:pt x="2324091" y="1027392"/>
                          <a:pt x="2320238" y="1040197"/>
                        </a:cubicBezTo>
                        <a:lnTo>
                          <a:pt x="2328732" y="999504"/>
                        </a:lnTo>
                        <a:cubicBezTo>
                          <a:pt x="2321653" y="1033048"/>
                          <a:pt x="2311036" y="1065413"/>
                          <a:pt x="2297037" y="1096365"/>
                        </a:cubicBezTo>
                        <a:cubicBezTo>
                          <a:pt x="2277296" y="1139807"/>
                          <a:pt x="2250871" y="1180578"/>
                          <a:pt x="2218626" y="1218128"/>
                        </a:cubicBezTo>
                        <a:cubicBezTo>
                          <a:pt x="2193145" y="746630"/>
                          <a:pt x="1815246" y="784730"/>
                          <a:pt x="1700658" y="757078"/>
                        </a:cubicBezTo>
                        <a:cubicBezTo>
                          <a:pt x="1582059" y="728327"/>
                          <a:pt x="1519771" y="525807"/>
                          <a:pt x="1217295" y="441202"/>
                        </a:cubicBezTo>
                        <a:cubicBezTo>
                          <a:pt x="914820" y="356596"/>
                          <a:pt x="706641" y="554088"/>
                          <a:pt x="437591" y="638693"/>
                        </a:cubicBezTo>
                        <a:cubicBezTo>
                          <a:pt x="232480" y="703110"/>
                          <a:pt x="67007" y="579540"/>
                          <a:pt x="0" y="517245"/>
                        </a:cubicBezTo>
                        <a:cubicBezTo>
                          <a:pt x="0" y="516852"/>
                          <a:pt x="78" y="516538"/>
                          <a:pt x="157" y="516145"/>
                        </a:cubicBezTo>
                        <a:cubicBezTo>
                          <a:pt x="82894" y="119355"/>
                          <a:pt x="671722" y="-93926"/>
                          <a:pt x="1315132" y="40013"/>
                        </a:cubicBezTo>
                        <a:cubicBezTo>
                          <a:pt x="1958698" y="173873"/>
                          <a:pt x="2413119" y="604128"/>
                          <a:pt x="2330305" y="1000997"/>
                        </a:cubicBezTo>
                        <a:close/>
                      </a:path>
                    </a:pathLst>
                  </a:custGeom>
                  <a:solidFill>
                    <a:srgbClr val="C52208">
                      <a:alpha val="45000"/>
                    </a:srgbClr>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73" name="Freeform 1772">
                    <a:extLst>
                      <a:ext uri="{FF2B5EF4-FFF2-40B4-BE49-F238E27FC236}">
                        <a16:creationId xmlns:a16="http://schemas.microsoft.com/office/drawing/2014/main" id="{8C01A256-BDE7-23AF-F4F3-98489A346A6B}"/>
                      </a:ext>
                    </a:extLst>
                  </p:cNvPr>
                  <p:cNvSpPr/>
                  <p:nvPr/>
                </p:nvSpPr>
                <p:spPr>
                  <a:xfrm>
                    <a:off x="6102820" y="2802829"/>
                    <a:ext cx="1045524" cy="1132730"/>
                  </a:xfrm>
                  <a:custGeom>
                    <a:avLst/>
                    <a:gdLst>
                      <a:gd name="connsiteX0" fmla="*/ 933087 w 1045524"/>
                      <a:gd name="connsiteY0" fmla="*/ 677366 h 1132730"/>
                      <a:gd name="connsiteX1" fmla="*/ 671823 w 1045524"/>
                      <a:gd name="connsiteY1" fmla="*/ 817118 h 1132730"/>
                      <a:gd name="connsiteX2" fmla="*/ 472610 w 1045524"/>
                      <a:gd name="connsiteY2" fmla="*/ 878864 h 1132730"/>
                      <a:gd name="connsiteX3" fmla="*/ 575166 w 1045524"/>
                      <a:gd name="connsiteY3" fmla="*/ 751366 h 1132730"/>
                      <a:gd name="connsiteX4" fmla="*/ 756918 w 1045524"/>
                      <a:gd name="connsiteY4" fmla="*/ 538870 h 1132730"/>
                      <a:gd name="connsiteX5" fmla="*/ 497777 w 1045524"/>
                      <a:gd name="connsiteY5" fmla="*/ 422999 h 1132730"/>
                      <a:gd name="connsiteX6" fmla="*/ 248310 w 1045524"/>
                      <a:gd name="connsiteY6" fmla="*/ 307049 h 1132730"/>
                      <a:gd name="connsiteX7" fmla="*/ 497777 w 1045524"/>
                      <a:gd name="connsiteY7" fmla="*/ 351512 h 1132730"/>
                      <a:gd name="connsiteX8" fmla="*/ 820701 w 1045524"/>
                      <a:gd name="connsiteY8" fmla="*/ 390162 h 1132730"/>
                      <a:gd name="connsiteX9" fmla="*/ 656329 w 1045524"/>
                      <a:gd name="connsiteY9" fmla="*/ 1857 h 1132730"/>
                      <a:gd name="connsiteX10" fmla="*/ 729 w 1045524"/>
                      <a:gd name="connsiteY10" fmla="*/ 438396 h 1132730"/>
                      <a:gd name="connsiteX11" fmla="*/ 695023 w 1045524"/>
                      <a:gd name="connsiteY11" fmla="*/ 1093245 h 1132730"/>
                      <a:gd name="connsiteX12" fmla="*/ 1029587 w 1045524"/>
                      <a:gd name="connsiteY12" fmla="*/ 1052709 h 1132730"/>
                      <a:gd name="connsiteX13" fmla="*/ 933087 w 1045524"/>
                      <a:gd name="connsiteY13" fmla="*/ 677287 h 1132730"/>
                      <a:gd name="connsiteX14" fmla="*/ 505485 w 1045524"/>
                      <a:gd name="connsiteY14" fmla="*/ 154571 h 1132730"/>
                      <a:gd name="connsiteX15" fmla="*/ 660183 w 1045524"/>
                      <a:gd name="connsiteY15" fmla="*/ 197070 h 1132730"/>
                      <a:gd name="connsiteX16" fmla="*/ 702731 w 1045524"/>
                      <a:gd name="connsiteY16" fmla="*/ 305321 h 1132730"/>
                      <a:gd name="connsiteX17" fmla="*/ 505485 w 1045524"/>
                      <a:gd name="connsiteY17" fmla="*/ 154571 h 1132730"/>
                      <a:gd name="connsiteX18" fmla="*/ 246972 w 1045524"/>
                      <a:gd name="connsiteY18" fmla="*/ 637066 h 1132730"/>
                      <a:gd name="connsiteX19" fmla="*/ 411187 w 1045524"/>
                      <a:gd name="connsiteY19" fmla="*/ 543741 h 1132730"/>
                      <a:gd name="connsiteX20" fmla="*/ 561560 w 1045524"/>
                      <a:gd name="connsiteY20" fmla="*/ 566522 h 1132730"/>
                      <a:gd name="connsiteX21" fmla="*/ 438949 w 1045524"/>
                      <a:gd name="connsiteY21" fmla="*/ 647357 h 1132730"/>
                      <a:gd name="connsiteX22" fmla="*/ 246972 w 1045524"/>
                      <a:gd name="connsiteY22" fmla="*/ 637066 h 1132730"/>
                      <a:gd name="connsiteX23" fmla="*/ 826521 w 1045524"/>
                      <a:gd name="connsiteY23" fmla="*/ 944616 h 1132730"/>
                      <a:gd name="connsiteX24" fmla="*/ 741346 w 1045524"/>
                      <a:gd name="connsiteY24" fmla="*/ 958127 h 1132730"/>
                      <a:gd name="connsiteX25" fmla="*/ 774221 w 1045524"/>
                      <a:gd name="connsiteY25" fmla="*/ 861581 h 1132730"/>
                      <a:gd name="connsiteX26" fmla="*/ 880394 w 1045524"/>
                      <a:gd name="connsiteY26" fmla="*/ 801799 h 1132730"/>
                      <a:gd name="connsiteX27" fmla="*/ 826521 w 1045524"/>
                      <a:gd name="connsiteY27" fmla="*/ 944537 h 113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45524" h="1132730">
                        <a:moveTo>
                          <a:pt x="933087" y="677366"/>
                        </a:moveTo>
                        <a:cubicBezTo>
                          <a:pt x="834621" y="624497"/>
                          <a:pt x="726010" y="745631"/>
                          <a:pt x="671823" y="817118"/>
                        </a:cubicBezTo>
                        <a:cubicBezTo>
                          <a:pt x="617714" y="888526"/>
                          <a:pt x="542291" y="907851"/>
                          <a:pt x="472610" y="878864"/>
                        </a:cubicBezTo>
                        <a:cubicBezTo>
                          <a:pt x="402929" y="849955"/>
                          <a:pt x="519012" y="778390"/>
                          <a:pt x="575166" y="751366"/>
                        </a:cubicBezTo>
                        <a:cubicBezTo>
                          <a:pt x="631162" y="724264"/>
                          <a:pt x="793725" y="633452"/>
                          <a:pt x="756918" y="538870"/>
                        </a:cubicBezTo>
                        <a:cubicBezTo>
                          <a:pt x="720112" y="444288"/>
                          <a:pt x="640914" y="451986"/>
                          <a:pt x="497777" y="422999"/>
                        </a:cubicBezTo>
                        <a:cubicBezTo>
                          <a:pt x="354640" y="393933"/>
                          <a:pt x="215435" y="370837"/>
                          <a:pt x="248310" y="307049"/>
                        </a:cubicBezTo>
                        <a:cubicBezTo>
                          <a:pt x="281184" y="243340"/>
                          <a:pt x="395222" y="289688"/>
                          <a:pt x="497777" y="351512"/>
                        </a:cubicBezTo>
                        <a:cubicBezTo>
                          <a:pt x="600254" y="413415"/>
                          <a:pt x="747245" y="442324"/>
                          <a:pt x="820701" y="390162"/>
                        </a:cubicBezTo>
                        <a:cubicBezTo>
                          <a:pt x="894157" y="338001"/>
                          <a:pt x="865215" y="25031"/>
                          <a:pt x="656329" y="1857"/>
                        </a:cubicBezTo>
                        <a:cubicBezTo>
                          <a:pt x="447443" y="-21239"/>
                          <a:pt x="-20977" y="173817"/>
                          <a:pt x="729" y="438396"/>
                        </a:cubicBezTo>
                        <a:cubicBezTo>
                          <a:pt x="31638" y="815075"/>
                          <a:pt x="472610" y="1021758"/>
                          <a:pt x="695023" y="1093245"/>
                        </a:cubicBezTo>
                        <a:cubicBezTo>
                          <a:pt x="917358" y="1164731"/>
                          <a:pt x="988926" y="1131895"/>
                          <a:pt x="1029587" y="1052709"/>
                        </a:cubicBezTo>
                        <a:cubicBezTo>
                          <a:pt x="1070169" y="973524"/>
                          <a:pt x="1031553" y="730156"/>
                          <a:pt x="933087" y="677287"/>
                        </a:cubicBezTo>
                        <a:close/>
                        <a:moveTo>
                          <a:pt x="505485" y="154571"/>
                        </a:moveTo>
                        <a:cubicBezTo>
                          <a:pt x="538516" y="88662"/>
                          <a:pt x="625342" y="170046"/>
                          <a:pt x="660183" y="197070"/>
                        </a:cubicBezTo>
                        <a:cubicBezTo>
                          <a:pt x="695023" y="224172"/>
                          <a:pt x="735605" y="268557"/>
                          <a:pt x="702731" y="305321"/>
                        </a:cubicBezTo>
                        <a:cubicBezTo>
                          <a:pt x="669856" y="341929"/>
                          <a:pt x="470644" y="224172"/>
                          <a:pt x="505485" y="154571"/>
                        </a:cubicBezTo>
                        <a:close/>
                        <a:moveTo>
                          <a:pt x="246972" y="637066"/>
                        </a:moveTo>
                        <a:cubicBezTo>
                          <a:pt x="229513" y="583804"/>
                          <a:pt x="341506" y="549633"/>
                          <a:pt x="411187" y="543741"/>
                        </a:cubicBezTo>
                        <a:cubicBezTo>
                          <a:pt x="480789" y="538006"/>
                          <a:pt x="551886" y="545705"/>
                          <a:pt x="561560" y="566522"/>
                        </a:cubicBezTo>
                        <a:cubicBezTo>
                          <a:pt x="571233" y="587340"/>
                          <a:pt x="486531" y="638323"/>
                          <a:pt x="438949" y="647357"/>
                        </a:cubicBezTo>
                        <a:cubicBezTo>
                          <a:pt x="391289" y="656391"/>
                          <a:pt x="264354" y="690406"/>
                          <a:pt x="246972" y="637066"/>
                        </a:cubicBezTo>
                        <a:close/>
                        <a:moveTo>
                          <a:pt x="826521" y="944616"/>
                        </a:moveTo>
                        <a:cubicBezTo>
                          <a:pt x="787827" y="983187"/>
                          <a:pt x="760772" y="977452"/>
                          <a:pt x="741346" y="958127"/>
                        </a:cubicBezTo>
                        <a:cubicBezTo>
                          <a:pt x="721999" y="938724"/>
                          <a:pt x="731279" y="891511"/>
                          <a:pt x="774221" y="861581"/>
                        </a:cubicBezTo>
                        <a:cubicBezTo>
                          <a:pt x="817162" y="831572"/>
                          <a:pt x="864350" y="794494"/>
                          <a:pt x="880394" y="801799"/>
                        </a:cubicBezTo>
                        <a:cubicBezTo>
                          <a:pt x="896516" y="809027"/>
                          <a:pt x="865136" y="905887"/>
                          <a:pt x="826521" y="944537"/>
                        </a:cubicBezTo>
                        <a:close/>
                      </a:path>
                    </a:pathLst>
                  </a:custGeom>
                  <a:solidFill>
                    <a:srgbClr val="C5220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74" name="Freeform 1773">
                    <a:extLst>
                      <a:ext uri="{FF2B5EF4-FFF2-40B4-BE49-F238E27FC236}">
                        <a16:creationId xmlns:a16="http://schemas.microsoft.com/office/drawing/2014/main" id="{B36C6AF5-3929-2D0C-89EC-EBF9F0BAD332}"/>
                      </a:ext>
                    </a:extLst>
                  </p:cNvPr>
                  <p:cNvSpPr/>
                  <p:nvPr/>
                </p:nvSpPr>
                <p:spPr>
                  <a:xfrm>
                    <a:off x="7055949" y="2810342"/>
                    <a:ext cx="926786" cy="1063029"/>
                  </a:xfrm>
                  <a:custGeom>
                    <a:avLst/>
                    <a:gdLst>
                      <a:gd name="connsiteX0" fmla="*/ 915855 w 926786"/>
                      <a:gd name="connsiteY0" fmla="*/ 558931 h 1063029"/>
                      <a:gd name="connsiteX1" fmla="*/ 108388 w 926786"/>
                      <a:gd name="connsiteY1" fmla="*/ 0 h 1063029"/>
                      <a:gd name="connsiteX2" fmla="*/ 79525 w 926786"/>
                      <a:gd name="connsiteY2" fmla="*/ 340229 h 1063029"/>
                      <a:gd name="connsiteX3" fmla="*/ 468040 w 926786"/>
                      <a:gd name="connsiteY3" fmla="*/ 588311 h 1063029"/>
                      <a:gd name="connsiteX4" fmla="*/ 760134 w 926786"/>
                      <a:gd name="connsiteY4" fmla="*/ 709996 h 1063029"/>
                      <a:gd name="connsiteX5" fmla="*/ 516407 w 926786"/>
                      <a:gd name="connsiteY5" fmla="*/ 673859 h 1063029"/>
                      <a:gd name="connsiteX6" fmla="*/ 226122 w 926786"/>
                      <a:gd name="connsiteY6" fmla="*/ 712981 h 1063029"/>
                      <a:gd name="connsiteX7" fmla="*/ 480387 w 926786"/>
                      <a:gd name="connsiteY7" fmla="*/ 1063029 h 1063029"/>
                      <a:gd name="connsiteX8" fmla="*/ 915933 w 926786"/>
                      <a:gd name="connsiteY8" fmla="*/ 558853 h 1063029"/>
                      <a:gd name="connsiteX9" fmla="*/ 352980 w 926786"/>
                      <a:gd name="connsiteY9" fmla="*/ 243604 h 1063029"/>
                      <a:gd name="connsiteX10" fmla="*/ 175002 w 926786"/>
                      <a:gd name="connsiteY10" fmla="*/ 302758 h 1063029"/>
                      <a:gd name="connsiteX11" fmla="*/ 316173 w 926786"/>
                      <a:gd name="connsiteY11" fmla="*/ 154835 h 1063029"/>
                      <a:gd name="connsiteX12" fmla="*/ 352980 w 926786"/>
                      <a:gd name="connsiteY12" fmla="*/ 243604 h 1063029"/>
                      <a:gd name="connsiteX13" fmla="*/ 728046 w 926786"/>
                      <a:gd name="connsiteY13" fmla="*/ 479275 h 1063029"/>
                      <a:gd name="connsiteX14" fmla="*/ 528912 w 926786"/>
                      <a:gd name="connsiteY14" fmla="*/ 488937 h 1063029"/>
                      <a:gd name="connsiteX15" fmla="*/ 362574 w 926786"/>
                      <a:gd name="connsiteY15" fmla="*/ 417450 h 1063029"/>
                      <a:gd name="connsiteX16" fmla="*/ 610076 w 926786"/>
                      <a:gd name="connsiteY16" fmla="*/ 380843 h 1063029"/>
                      <a:gd name="connsiteX17" fmla="*/ 728046 w 926786"/>
                      <a:gd name="connsiteY17" fmla="*/ 479353 h 1063029"/>
                      <a:gd name="connsiteX18" fmla="*/ 507678 w 926786"/>
                      <a:gd name="connsiteY18" fmla="*/ 904266 h 1063029"/>
                      <a:gd name="connsiteX19" fmla="*/ 380270 w 926786"/>
                      <a:gd name="connsiteY19" fmla="*/ 757444 h 1063029"/>
                      <a:gd name="connsiteX20" fmla="*/ 608189 w 926786"/>
                      <a:gd name="connsiteY20" fmla="*/ 825081 h 1063029"/>
                      <a:gd name="connsiteX21" fmla="*/ 507678 w 926786"/>
                      <a:gd name="connsiteY21" fmla="*/ 904266 h 106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6786" h="1063029">
                        <a:moveTo>
                          <a:pt x="915855" y="558931"/>
                        </a:moveTo>
                        <a:cubicBezTo>
                          <a:pt x="836579" y="131347"/>
                          <a:pt x="225572" y="0"/>
                          <a:pt x="108388" y="0"/>
                        </a:cubicBezTo>
                        <a:cubicBezTo>
                          <a:pt x="-8796" y="0"/>
                          <a:pt x="-49063" y="175339"/>
                          <a:pt x="79525" y="340229"/>
                        </a:cubicBezTo>
                        <a:cubicBezTo>
                          <a:pt x="176653" y="464741"/>
                          <a:pt x="346452" y="562780"/>
                          <a:pt x="468040" y="588311"/>
                        </a:cubicBezTo>
                        <a:cubicBezTo>
                          <a:pt x="589628" y="613842"/>
                          <a:pt x="781133" y="658934"/>
                          <a:pt x="760134" y="709996"/>
                        </a:cubicBezTo>
                        <a:cubicBezTo>
                          <a:pt x="739057" y="761057"/>
                          <a:pt x="635243" y="717537"/>
                          <a:pt x="516407" y="673859"/>
                        </a:cubicBezTo>
                        <a:cubicBezTo>
                          <a:pt x="397572" y="630339"/>
                          <a:pt x="256244" y="571736"/>
                          <a:pt x="226122" y="712981"/>
                        </a:cubicBezTo>
                        <a:cubicBezTo>
                          <a:pt x="196079" y="854147"/>
                          <a:pt x="341969" y="1063029"/>
                          <a:pt x="480387" y="1063029"/>
                        </a:cubicBezTo>
                        <a:cubicBezTo>
                          <a:pt x="618806" y="1063029"/>
                          <a:pt x="995209" y="986515"/>
                          <a:pt x="915933" y="558853"/>
                        </a:cubicBezTo>
                        <a:close/>
                        <a:moveTo>
                          <a:pt x="352980" y="243604"/>
                        </a:moveTo>
                        <a:cubicBezTo>
                          <a:pt x="302646" y="280369"/>
                          <a:pt x="200169" y="328917"/>
                          <a:pt x="175002" y="302758"/>
                        </a:cubicBezTo>
                        <a:cubicBezTo>
                          <a:pt x="127735" y="253424"/>
                          <a:pt x="252390" y="150986"/>
                          <a:pt x="316173" y="154835"/>
                        </a:cubicBezTo>
                        <a:cubicBezTo>
                          <a:pt x="379955" y="158606"/>
                          <a:pt x="403156" y="206997"/>
                          <a:pt x="352980" y="243604"/>
                        </a:cubicBezTo>
                        <a:close/>
                        <a:moveTo>
                          <a:pt x="728046" y="479275"/>
                        </a:moveTo>
                        <a:cubicBezTo>
                          <a:pt x="720339" y="514075"/>
                          <a:pt x="635243" y="517846"/>
                          <a:pt x="528912" y="488937"/>
                        </a:cubicBezTo>
                        <a:cubicBezTo>
                          <a:pt x="422504" y="460028"/>
                          <a:pt x="358642" y="450287"/>
                          <a:pt x="362574" y="417450"/>
                        </a:cubicBezTo>
                        <a:cubicBezTo>
                          <a:pt x="367765" y="372987"/>
                          <a:pt x="519239" y="344078"/>
                          <a:pt x="610076" y="380843"/>
                        </a:cubicBezTo>
                        <a:cubicBezTo>
                          <a:pt x="700992" y="417450"/>
                          <a:pt x="735832" y="444552"/>
                          <a:pt x="728046" y="479353"/>
                        </a:cubicBezTo>
                        <a:close/>
                        <a:moveTo>
                          <a:pt x="507678" y="904266"/>
                        </a:moveTo>
                        <a:cubicBezTo>
                          <a:pt x="426436" y="865616"/>
                          <a:pt x="355339" y="799943"/>
                          <a:pt x="380270" y="757444"/>
                        </a:cubicBezTo>
                        <a:cubicBezTo>
                          <a:pt x="405201" y="714866"/>
                          <a:pt x="563674" y="753673"/>
                          <a:pt x="608189" y="825081"/>
                        </a:cubicBezTo>
                        <a:cubicBezTo>
                          <a:pt x="652702" y="896489"/>
                          <a:pt x="588841" y="942916"/>
                          <a:pt x="507678" y="904266"/>
                        </a:cubicBezTo>
                        <a:close/>
                      </a:path>
                    </a:pathLst>
                  </a:custGeom>
                  <a:solidFill>
                    <a:srgbClr val="C5220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13" name="Graphic 2">
                  <a:extLst>
                    <a:ext uri="{FF2B5EF4-FFF2-40B4-BE49-F238E27FC236}">
                      <a16:creationId xmlns:a16="http://schemas.microsoft.com/office/drawing/2014/main" id="{5B6DBEE8-02E9-86DD-E37C-153682F3A60B}"/>
                    </a:ext>
                  </a:extLst>
                </p:cNvPr>
                <p:cNvGrpSpPr/>
                <p:nvPr/>
              </p:nvGrpSpPr>
              <p:grpSpPr>
                <a:xfrm>
                  <a:off x="8515274" y="4222427"/>
                  <a:ext cx="492903" cy="345816"/>
                  <a:chOff x="3948618" y="2714542"/>
                  <a:chExt cx="2381363" cy="1670742"/>
                </a:xfrm>
                <a:effectLst/>
              </p:grpSpPr>
              <p:sp>
                <p:nvSpPr>
                  <p:cNvPr id="1765" name="Freeform 1764">
                    <a:extLst>
                      <a:ext uri="{FF2B5EF4-FFF2-40B4-BE49-F238E27FC236}">
                        <a16:creationId xmlns:a16="http://schemas.microsoft.com/office/drawing/2014/main" id="{83661134-2AF5-295E-7F34-A09617703946}"/>
                      </a:ext>
                    </a:extLst>
                  </p:cNvPr>
                  <p:cNvSpPr/>
                  <p:nvPr/>
                </p:nvSpPr>
                <p:spPr>
                  <a:xfrm>
                    <a:off x="3949807" y="2714622"/>
                    <a:ext cx="2380096" cy="1468065"/>
                  </a:xfrm>
                  <a:custGeom>
                    <a:avLst/>
                    <a:gdLst>
                      <a:gd name="connsiteX0" fmla="*/ 79 w 2380096"/>
                      <a:gd name="connsiteY0" fmla="*/ 726609 h 1468065"/>
                      <a:gd name="connsiteX1" fmla="*/ 10696 w 2380096"/>
                      <a:gd name="connsiteY1" fmla="*/ 827947 h 1468065"/>
                      <a:gd name="connsiteX2" fmla="*/ 1185443 w 2380096"/>
                      <a:gd name="connsiteY2" fmla="*/ 1468027 h 1468065"/>
                      <a:gd name="connsiteX3" fmla="*/ 2368212 w 2380096"/>
                      <a:gd name="connsiteY3" fmla="*/ 842637 h 1468065"/>
                      <a:gd name="connsiteX4" fmla="*/ 2380088 w 2380096"/>
                      <a:gd name="connsiteY4" fmla="*/ 741456 h 1468065"/>
                      <a:gd name="connsiteX5" fmla="*/ 1194566 w 2380096"/>
                      <a:gd name="connsiteY5" fmla="*/ 38 h 1468065"/>
                      <a:gd name="connsiteX6" fmla="*/ 0 w 2380096"/>
                      <a:gd name="connsiteY6" fmla="*/ 726609 h 146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096" h="1468065">
                        <a:moveTo>
                          <a:pt x="79" y="726609"/>
                        </a:moveTo>
                        <a:cubicBezTo>
                          <a:pt x="-157" y="760938"/>
                          <a:pt x="3460" y="794796"/>
                          <a:pt x="10696" y="827947"/>
                        </a:cubicBezTo>
                        <a:cubicBezTo>
                          <a:pt x="88478" y="1185851"/>
                          <a:pt x="583952" y="1464335"/>
                          <a:pt x="1185443" y="1468027"/>
                        </a:cubicBezTo>
                        <a:cubicBezTo>
                          <a:pt x="1786934" y="1471798"/>
                          <a:pt x="2285948" y="1199599"/>
                          <a:pt x="2368212" y="842637"/>
                        </a:cubicBezTo>
                        <a:cubicBezTo>
                          <a:pt x="2375841" y="809565"/>
                          <a:pt x="2379852" y="775786"/>
                          <a:pt x="2380088" y="741456"/>
                        </a:cubicBezTo>
                        <a:cubicBezTo>
                          <a:pt x="2382605" y="336104"/>
                          <a:pt x="1851817" y="4123"/>
                          <a:pt x="1194566" y="38"/>
                        </a:cubicBezTo>
                        <a:cubicBezTo>
                          <a:pt x="537315" y="-4047"/>
                          <a:pt x="2517" y="321256"/>
                          <a:pt x="0" y="726609"/>
                        </a:cubicBezTo>
                        <a:close/>
                      </a:path>
                    </a:pathLst>
                  </a:custGeom>
                  <a:gradFill>
                    <a:gsLst>
                      <a:gs pos="1000">
                        <a:srgbClr val="E15027"/>
                      </a:gs>
                      <a:gs pos="100000">
                        <a:srgbClr val="F97840"/>
                      </a:gs>
                    </a:gsLst>
                    <a:lin ang="6127802"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66" name="Freeform 1765">
                    <a:extLst>
                      <a:ext uri="{FF2B5EF4-FFF2-40B4-BE49-F238E27FC236}">
                        <a16:creationId xmlns:a16="http://schemas.microsoft.com/office/drawing/2014/main" id="{4EB09663-391B-B5C6-6B8B-8C5E9E74160A}"/>
                      </a:ext>
                    </a:extLst>
                  </p:cNvPr>
                  <p:cNvSpPr/>
                  <p:nvPr/>
                </p:nvSpPr>
                <p:spPr>
                  <a:xfrm>
                    <a:off x="3948618" y="3441231"/>
                    <a:ext cx="2381355" cy="944053"/>
                  </a:xfrm>
                  <a:custGeom>
                    <a:avLst/>
                    <a:gdLst>
                      <a:gd name="connsiteX0" fmla="*/ 1267 w 2381355"/>
                      <a:gd name="connsiteY0" fmla="*/ 0 h 944053"/>
                      <a:gd name="connsiteX1" fmla="*/ 9 w 2381355"/>
                      <a:gd name="connsiteY1" fmla="*/ 202598 h 944053"/>
                      <a:gd name="connsiteX2" fmla="*/ 1185373 w 2381355"/>
                      <a:gd name="connsiteY2" fmla="*/ 944016 h 944053"/>
                      <a:gd name="connsiteX3" fmla="*/ 2380097 w 2381355"/>
                      <a:gd name="connsiteY3" fmla="*/ 217445 h 944053"/>
                      <a:gd name="connsiteX4" fmla="*/ 2381355 w 2381355"/>
                      <a:gd name="connsiteY4" fmla="*/ 14847 h 944053"/>
                      <a:gd name="connsiteX5" fmla="*/ 2369479 w 2381355"/>
                      <a:gd name="connsiteY5" fmla="*/ 116028 h 944053"/>
                      <a:gd name="connsiteX6" fmla="*/ 1186710 w 2381355"/>
                      <a:gd name="connsiteY6" fmla="*/ 741418 h 944053"/>
                      <a:gd name="connsiteX7" fmla="*/ 11963 w 2381355"/>
                      <a:gd name="connsiteY7" fmla="*/ 101338 h 944053"/>
                      <a:gd name="connsiteX8" fmla="*/ 1346 w 2381355"/>
                      <a:gd name="connsiteY8" fmla="*/ 0 h 94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355" h="944053">
                        <a:moveTo>
                          <a:pt x="1267" y="0"/>
                        </a:moveTo>
                        <a:lnTo>
                          <a:pt x="9" y="202598"/>
                        </a:lnTo>
                        <a:cubicBezTo>
                          <a:pt x="-2508" y="607950"/>
                          <a:pt x="528122" y="939931"/>
                          <a:pt x="1185373" y="944016"/>
                        </a:cubicBezTo>
                        <a:cubicBezTo>
                          <a:pt x="1842625" y="948101"/>
                          <a:pt x="2377502" y="622798"/>
                          <a:pt x="2380097" y="217445"/>
                        </a:cubicBezTo>
                        <a:lnTo>
                          <a:pt x="2381355" y="14847"/>
                        </a:lnTo>
                        <a:cubicBezTo>
                          <a:pt x="2381119" y="49177"/>
                          <a:pt x="2377108" y="83034"/>
                          <a:pt x="2369479" y="116028"/>
                        </a:cubicBezTo>
                        <a:cubicBezTo>
                          <a:pt x="2287215" y="472911"/>
                          <a:pt x="1788201" y="745189"/>
                          <a:pt x="1186710" y="741418"/>
                        </a:cubicBezTo>
                        <a:cubicBezTo>
                          <a:pt x="585220" y="737648"/>
                          <a:pt x="89745" y="459242"/>
                          <a:pt x="11963" y="101338"/>
                        </a:cubicBezTo>
                        <a:cubicBezTo>
                          <a:pt x="4728" y="68187"/>
                          <a:pt x="1110" y="34329"/>
                          <a:pt x="1346" y="0"/>
                        </a:cubicBezTo>
                        <a:close/>
                      </a:path>
                    </a:pathLst>
                  </a:custGeom>
                  <a:gradFill>
                    <a:gsLst>
                      <a:gs pos="1000">
                        <a:srgbClr val="DA331F"/>
                      </a:gs>
                      <a:gs pos="100000">
                        <a:srgbClr val="AB2413"/>
                      </a:gs>
                    </a:gsLst>
                    <a:lin ang="11527802"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67" name="Freeform 1766">
                    <a:extLst>
                      <a:ext uri="{FF2B5EF4-FFF2-40B4-BE49-F238E27FC236}">
                        <a16:creationId xmlns:a16="http://schemas.microsoft.com/office/drawing/2014/main" id="{4ED4494D-035A-B1F6-98FB-B1188961E295}"/>
                      </a:ext>
                    </a:extLst>
                  </p:cNvPr>
                  <p:cNvSpPr/>
                  <p:nvPr/>
                </p:nvSpPr>
                <p:spPr>
                  <a:xfrm>
                    <a:off x="3949807" y="2714542"/>
                    <a:ext cx="2380175" cy="962437"/>
                  </a:xfrm>
                  <a:custGeom>
                    <a:avLst/>
                    <a:gdLst>
                      <a:gd name="connsiteX0" fmla="*/ 79 w 2380175"/>
                      <a:gd name="connsiteY0" fmla="*/ 726689 h 962437"/>
                      <a:gd name="connsiteX1" fmla="*/ 1652 w 2380175"/>
                      <a:gd name="connsiteY1" fmla="*/ 767146 h 962437"/>
                      <a:gd name="connsiteX2" fmla="*/ 1888 w 2380175"/>
                      <a:gd name="connsiteY2" fmla="*/ 725589 h 962437"/>
                      <a:gd name="connsiteX3" fmla="*/ 12505 w 2380175"/>
                      <a:gd name="connsiteY3" fmla="*/ 826927 h 962437"/>
                      <a:gd name="connsiteX4" fmla="*/ 63547 w 2380175"/>
                      <a:gd name="connsiteY4" fmla="*/ 962438 h 962437"/>
                      <a:gd name="connsiteX5" fmla="*/ 666925 w 2380175"/>
                      <a:gd name="connsiteY5" fmla="*/ 620323 h 962437"/>
                      <a:gd name="connsiteX6" fmla="*/ 1205970 w 2380175"/>
                      <a:gd name="connsiteY6" fmla="*/ 412855 h 962437"/>
                      <a:gd name="connsiteX7" fmla="*/ 1926768 w 2380175"/>
                      <a:gd name="connsiteY7" fmla="*/ 769503 h 962437"/>
                      <a:gd name="connsiteX8" fmla="*/ 2380167 w 2380175"/>
                      <a:gd name="connsiteY8" fmla="*/ 742557 h 962437"/>
                      <a:gd name="connsiteX9" fmla="*/ 2380167 w 2380175"/>
                      <a:gd name="connsiteY9" fmla="*/ 741458 h 962437"/>
                      <a:gd name="connsiteX10" fmla="*/ 1194645 w 2380175"/>
                      <a:gd name="connsiteY10" fmla="*/ 40 h 962437"/>
                      <a:gd name="connsiteX11" fmla="*/ 0 w 2380175"/>
                      <a:gd name="connsiteY11" fmla="*/ 726610 h 96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0175" h="962437">
                        <a:moveTo>
                          <a:pt x="79" y="726689"/>
                        </a:moveTo>
                        <a:cubicBezTo>
                          <a:pt x="0" y="740279"/>
                          <a:pt x="472" y="753791"/>
                          <a:pt x="1652" y="767146"/>
                        </a:cubicBezTo>
                        <a:lnTo>
                          <a:pt x="1888" y="725589"/>
                        </a:lnTo>
                        <a:cubicBezTo>
                          <a:pt x="1730" y="759840"/>
                          <a:pt x="5348" y="793777"/>
                          <a:pt x="12505" y="826927"/>
                        </a:cubicBezTo>
                        <a:cubicBezTo>
                          <a:pt x="22650" y="873590"/>
                          <a:pt x="39953" y="918917"/>
                          <a:pt x="63547" y="962438"/>
                        </a:cubicBezTo>
                        <a:cubicBezTo>
                          <a:pt x="187651" y="506809"/>
                          <a:pt x="549033" y="623387"/>
                          <a:pt x="666925" y="620323"/>
                        </a:cubicBezTo>
                        <a:cubicBezTo>
                          <a:pt x="788906" y="617102"/>
                          <a:pt x="892405" y="432180"/>
                          <a:pt x="1205970" y="412855"/>
                        </a:cubicBezTo>
                        <a:cubicBezTo>
                          <a:pt x="1519456" y="393609"/>
                          <a:pt x="1681547" y="630378"/>
                          <a:pt x="1926768" y="769503"/>
                        </a:cubicBezTo>
                        <a:cubicBezTo>
                          <a:pt x="2113790" y="875554"/>
                          <a:pt x="2301520" y="789456"/>
                          <a:pt x="2380167" y="742557"/>
                        </a:cubicBezTo>
                        <a:cubicBezTo>
                          <a:pt x="2380167" y="742243"/>
                          <a:pt x="2380167" y="741850"/>
                          <a:pt x="2380167" y="741458"/>
                        </a:cubicBezTo>
                        <a:cubicBezTo>
                          <a:pt x="2382683" y="336105"/>
                          <a:pt x="1851896" y="4124"/>
                          <a:pt x="1194645" y="40"/>
                        </a:cubicBezTo>
                        <a:cubicBezTo>
                          <a:pt x="537315" y="-4124"/>
                          <a:pt x="2595" y="321179"/>
                          <a:pt x="0" y="726610"/>
                        </a:cubicBezTo>
                        <a:close/>
                      </a:path>
                    </a:pathLst>
                  </a:custGeom>
                  <a:solidFill>
                    <a:srgbClr val="C52208">
                      <a:alpha val="45000"/>
                    </a:srgbClr>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68" name="Freeform 1767">
                    <a:extLst>
                      <a:ext uri="{FF2B5EF4-FFF2-40B4-BE49-F238E27FC236}">
                        <a16:creationId xmlns:a16="http://schemas.microsoft.com/office/drawing/2014/main" id="{9C1BEB9F-F6FE-B9BD-8597-789862E1A6B7}"/>
                      </a:ext>
                    </a:extLst>
                  </p:cNvPr>
                  <p:cNvSpPr/>
                  <p:nvPr/>
                </p:nvSpPr>
                <p:spPr>
                  <a:xfrm>
                    <a:off x="4976886" y="2911245"/>
                    <a:ext cx="1147946" cy="1065841"/>
                  </a:xfrm>
                  <a:custGeom>
                    <a:avLst/>
                    <a:gdLst>
                      <a:gd name="connsiteX0" fmla="*/ 3587 w 1147946"/>
                      <a:gd name="connsiteY0" fmla="*/ 950107 h 1065841"/>
                      <a:gd name="connsiteX1" fmla="*/ 322106 w 1147946"/>
                      <a:gd name="connsiteY1" fmla="*/ 1059930 h 1065841"/>
                      <a:gd name="connsiteX2" fmla="*/ 1138617 w 1147946"/>
                      <a:gd name="connsiteY2" fmla="*/ 565415 h 1065841"/>
                      <a:gd name="connsiteX3" fmla="*/ 589505 w 1147946"/>
                      <a:gd name="connsiteY3" fmla="*/ 1064 h 1065841"/>
                      <a:gd name="connsiteX4" fmla="*/ 347116 w 1147946"/>
                      <a:gd name="connsiteY4" fmla="*/ 346242 h 1065841"/>
                      <a:gd name="connsiteX5" fmla="*/ 670983 w 1147946"/>
                      <a:gd name="connsiteY5" fmla="*/ 376172 h 1065841"/>
                      <a:gd name="connsiteX6" fmla="*/ 924226 w 1147946"/>
                      <a:gd name="connsiteY6" fmla="*/ 385049 h 1065841"/>
                      <a:gd name="connsiteX7" fmla="*/ 655962 w 1147946"/>
                      <a:gd name="connsiteY7" fmla="*/ 446087 h 1065841"/>
                      <a:gd name="connsiteX8" fmla="*/ 378260 w 1147946"/>
                      <a:gd name="connsiteY8" fmla="*/ 505005 h 1065841"/>
                      <a:gd name="connsiteX9" fmla="*/ 511251 w 1147946"/>
                      <a:gd name="connsiteY9" fmla="*/ 750887 h 1065841"/>
                      <a:gd name="connsiteX10" fmla="*/ 584708 w 1147946"/>
                      <a:gd name="connsiteY10" fmla="*/ 897003 h 1065841"/>
                      <a:gd name="connsiteX11" fmla="*/ 402955 w 1147946"/>
                      <a:gd name="connsiteY11" fmla="*/ 794801 h 1065841"/>
                      <a:gd name="connsiteX12" fmla="*/ 176924 w 1147946"/>
                      <a:gd name="connsiteY12" fmla="*/ 603358 h 1065841"/>
                      <a:gd name="connsiteX13" fmla="*/ 3665 w 1147946"/>
                      <a:gd name="connsiteY13" fmla="*/ 950107 h 1065841"/>
                      <a:gd name="connsiteX14" fmla="*/ 480343 w 1147946"/>
                      <a:gd name="connsiteY14" fmla="*/ 287874 h 1065841"/>
                      <a:gd name="connsiteX15" fmla="*/ 544676 w 1147946"/>
                      <a:gd name="connsiteY15" fmla="*/ 190935 h 1065841"/>
                      <a:gd name="connsiteX16" fmla="*/ 704880 w 1147946"/>
                      <a:gd name="connsiteY16" fmla="*/ 181823 h 1065841"/>
                      <a:gd name="connsiteX17" fmla="*/ 480343 w 1147946"/>
                      <a:gd name="connsiteY17" fmla="*/ 287796 h 1065841"/>
                      <a:gd name="connsiteX18" fmla="*/ 666343 w 1147946"/>
                      <a:gd name="connsiteY18" fmla="*/ 677594 h 1065841"/>
                      <a:gd name="connsiteX19" fmla="*/ 563394 w 1147946"/>
                      <a:gd name="connsiteY19" fmla="*/ 572878 h 1065841"/>
                      <a:gd name="connsiteX20" fmla="*/ 715183 w 1147946"/>
                      <a:gd name="connsiteY20" fmla="*/ 582226 h 1065841"/>
                      <a:gd name="connsiteX21" fmla="*/ 856118 w 1147946"/>
                      <a:gd name="connsiteY21" fmla="*/ 707917 h 1065841"/>
                      <a:gd name="connsiteX22" fmla="*/ 666264 w 1147946"/>
                      <a:gd name="connsiteY22" fmla="*/ 677673 h 1065841"/>
                      <a:gd name="connsiteX23" fmla="*/ 202170 w 1147946"/>
                      <a:gd name="connsiteY23" fmla="*/ 736119 h 1065841"/>
                      <a:gd name="connsiteX24" fmla="*/ 293400 w 1147946"/>
                      <a:gd name="connsiteY24" fmla="*/ 816797 h 1065841"/>
                      <a:gd name="connsiteX25" fmla="*/ 305197 w 1147946"/>
                      <a:gd name="connsiteY25" fmla="*/ 918135 h 1065841"/>
                      <a:gd name="connsiteX26" fmla="*/ 224820 w 1147946"/>
                      <a:gd name="connsiteY26" fmla="*/ 887026 h 1065841"/>
                      <a:gd name="connsiteX27" fmla="*/ 202170 w 1147946"/>
                      <a:gd name="connsiteY27" fmla="*/ 736119 h 106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7946" h="1065841">
                        <a:moveTo>
                          <a:pt x="3587" y="950107"/>
                        </a:moveTo>
                        <a:cubicBezTo>
                          <a:pt x="26630" y="1036048"/>
                          <a:pt x="89705" y="1083182"/>
                          <a:pt x="322106" y="1059930"/>
                        </a:cubicBezTo>
                        <a:cubicBezTo>
                          <a:pt x="554586" y="1036755"/>
                          <a:pt x="1029141" y="927247"/>
                          <a:pt x="1138617" y="565415"/>
                        </a:cubicBezTo>
                        <a:cubicBezTo>
                          <a:pt x="1215455" y="311284"/>
                          <a:pt x="798548" y="22274"/>
                          <a:pt x="589505" y="1064"/>
                        </a:cubicBezTo>
                        <a:cubicBezTo>
                          <a:pt x="380383" y="-20068"/>
                          <a:pt x="286243" y="279861"/>
                          <a:pt x="347116" y="346242"/>
                        </a:cubicBezTo>
                        <a:cubicBezTo>
                          <a:pt x="407988" y="412622"/>
                          <a:pt x="557810" y="415215"/>
                          <a:pt x="670983" y="376172"/>
                        </a:cubicBezTo>
                        <a:cubicBezTo>
                          <a:pt x="784235" y="337286"/>
                          <a:pt x="905508" y="315840"/>
                          <a:pt x="924226" y="385049"/>
                        </a:cubicBezTo>
                        <a:cubicBezTo>
                          <a:pt x="942944" y="454336"/>
                          <a:pt x="802009" y="447737"/>
                          <a:pt x="655962" y="446087"/>
                        </a:cubicBezTo>
                        <a:cubicBezTo>
                          <a:pt x="509915" y="444359"/>
                          <a:pt x="434099" y="420242"/>
                          <a:pt x="378260" y="505005"/>
                        </a:cubicBezTo>
                        <a:cubicBezTo>
                          <a:pt x="322421" y="589768"/>
                          <a:pt x="462176" y="712709"/>
                          <a:pt x="511251" y="750887"/>
                        </a:cubicBezTo>
                        <a:cubicBezTo>
                          <a:pt x="560406" y="789066"/>
                          <a:pt x="658872" y="883334"/>
                          <a:pt x="584708" y="897003"/>
                        </a:cubicBezTo>
                        <a:cubicBezTo>
                          <a:pt x="510544" y="910672"/>
                          <a:pt x="440863" y="876028"/>
                          <a:pt x="402955" y="794801"/>
                        </a:cubicBezTo>
                        <a:cubicBezTo>
                          <a:pt x="365047" y="713495"/>
                          <a:pt x="284277" y="572328"/>
                          <a:pt x="176924" y="603358"/>
                        </a:cubicBezTo>
                        <a:cubicBezTo>
                          <a:pt x="69571" y="634388"/>
                          <a:pt x="-19378" y="864166"/>
                          <a:pt x="3665" y="950107"/>
                        </a:cubicBezTo>
                        <a:close/>
                        <a:moveTo>
                          <a:pt x="480343" y="287874"/>
                        </a:moveTo>
                        <a:cubicBezTo>
                          <a:pt x="455963" y="245061"/>
                          <a:pt x="504960" y="210103"/>
                          <a:pt x="544676" y="190935"/>
                        </a:cubicBezTo>
                        <a:cubicBezTo>
                          <a:pt x="584393" y="171846"/>
                          <a:pt x="686398" y="110415"/>
                          <a:pt x="704880" y="181823"/>
                        </a:cubicBezTo>
                        <a:cubicBezTo>
                          <a:pt x="724306" y="257158"/>
                          <a:pt x="504724" y="330531"/>
                          <a:pt x="480343" y="287796"/>
                        </a:cubicBezTo>
                        <a:close/>
                        <a:moveTo>
                          <a:pt x="666343" y="677594"/>
                        </a:moveTo>
                        <a:cubicBezTo>
                          <a:pt x="621750" y="658819"/>
                          <a:pt x="549631" y="591182"/>
                          <a:pt x="563394" y="572878"/>
                        </a:cubicBezTo>
                        <a:cubicBezTo>
                          <a:pt x="577236" y="554574"/>
                          <a:pt x="648412" y="561959"/>
                          <a:pt x="715183" y="582226"/>
                        </a:cubicBezTo>
                        <a:cubicBezTo>
                          <a:pt x="782033" y="602572"/>
                          <a:pt x="884352" y="659448"/>
                          <a:pt x="856118" y="707917"/>
                        </a:cubicBezTo>
                        <a:cubicBezTo>
                          <a:pt x="827962" y="756386"/>
                          <a:pt x="711014" y="696526"/>
                          <a:pt x="666264" y="677673"/>
                        </a:cubicBezTo>
                        <a:close/>
                        <a:moveTo>
                          <a:pt x="202170" y="736119"/>
                        </a:moveTo>
                        <a:cubicBezTo>
                          <a:pt x="219393" y="732270"/>
                          <a:pt x="257694" y="778461"/>
                          <a:pt x="293400" y="816797"/>
                        </a:cubicBezTo>
                        <a:cubicBezTo>
                          <a:pt x="329106" y="855054"/>
                          <a:pt x="328162" y="903209"/>
                          <a:pt x="305197" y="918135"/>
                        </a:cubicBezTo>
                        <a:cubicBezTo>
                          <a:pt x="282153" y="932903"/>
                          <a:pt x="254548" y="932903"/>
                          <a:pt x="224820" y="887026"/>
                        </a:cubicBezTo>
                        <a:cubicBezTo>
                          <a:pt x="195170" y="841071"/>
                          <a:pt x="184867" y="739811"/>
                          <a:pt x="202170" y="736119"/>
                        </a:cubicBezTo>
                        <a:close/>
                      </a:path>
                    </a:pathLst>
                  </a:custGeom>
                  <a:solidFill>
                    <a:srgbClr val="C5220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69" name="Freeform 1768">
                    <a:extLst>
                      <a:ext uri="{FF2B5EF4-FFF2-40B4-BE49-F238E27FC236}">
                        <a16:creationId xmlns:a16="http://schemas.microsoft.com/office/drawing/2014/main" id="{041633A1-D2CF-E4ED-5F86-F165FDE788C4}"/>
                      </a:ext>
                    </a:extLst>
                  </p:cNvPr>
                  <p:cNvSpPr/>
                  <p:nvPr/>
                </p:nvSpPr>
                <p:spPr>
                  <a:xfrm>
                    <a:off x="4217829" y="2823966"/>
                    <a:ext cx="1033329" cy="973357"/>
                  </a:xfrm>
                  <a:custGeom>
                    <a:avLst/>
                    <a:gdLst>
                      <a:gd name="connsiteX0" fmla="*/ 364062 w 1033329"/>
                      <a:gd name="connsiteY0" fmla="*/ 970141 h 973357"/>
                      <a:gd name="connsiteX1" fmla="*/ 686278 w 1033329"/>
                      <a:gd name="connsiteY1" fmla="*/ 681210 h 973357"/>
                      <a:gd name="connsiteX2" fmla="*/ 410700 w 1033329"/>
                      <a:gd name="connsiteY2" fmla="*/ 582071 h 973357"/>
                      <a:gd name="connsiteX3" fmla="*/ 164850 w 1033329"/>
                      <a:gd name="connsiteY3" fmla="*/ 566281 h 973357"/>
                      <a:gd name="connsiteX4" fmla="*/ 475977 w 1033329"/>
                      <a:gd name="connsiteY4" fmla="*/ 508542 h 973357"/>
                      <a:gd name="connsiteX5" fmla="*/ 907983 w 1033329"/>
                      <a:gd name="connsiteY5" fmla="*/ 347501 h 973357"/>
                      <a:gd name="connsiteX6" fmla="*/ 951318 w 1033329"/>
                      <a:gd name="connsiteY6" fmla="*/ 8764 h 973357"/>
                      <a:gd name="connsiteX7" fmla="*/ 44284 w 1033329"/>
                      <a:gd name="connsiteY7" fmla="*/ 385837 h 973357"/>
                      <a:gd name="connsiteX8" fmla="*/ 364062 w 1033329"/>
                      <a:gd name="connsiteY8" fmla="*/ 970141 h 973357"/>
                      <a:gd name="connsiteX9" fmla="*/ 715535 w 1033329"/>
                      <a:gd name="connsiteY9" fmla="*/ 116466 h 973357"/>
                      <a:gd name="connsiteX10" fmla="*/ 822416 w 1033329"/>
                      <a:gd name="connsiteY10" fmla="*/ 290704 h 973357"/>
                      <a:gd name="connsiteX11" fmla="*/ 660875 w 1033329"/>
                      <a:gd name="connsiteY11" fmla="*/ 195572 h 973357"/>
                      <a:gd name="connsiteX12" fmla="*/ 715535 w 1033329"/>
                      <a:gd name="connsiteY12" fmla="*/ 116466 h 973357"/>
                      <a:gd name="connsiteX13" fmla="*/ 380657 w 1033329"/>
                      <a:gd name="connsiteY13" fmla="*/ 275700 h 973357"/>
                      <a:gd name="connsiteX14" fmla="*/ 614945 w 1033329"/>
                      <a:gd name="connsiteY14" fmla="*/ 363448 h 973357"/>
                      <a:gd name="connsiteX15" fmla="*/ 437282 w 1033329"/>
                      <a:gd name="connsiteY15" fmla="*/ 398484 h 973357"/>
                      <a:gd name="connsiteX16" fmla="*/ 244598 w 1033329"/>
                      <a:gd name="connsiteY16" fmla="*/ 347265 h 973357"/>
                      <a:gd name="connsiteX17" fmla="*/ 380657 w 1033329"/>
                      <a:gd name="connsiteY17" fmla="*/ 275700 h 973357"/>
                      <a:gd name="connsiteX18" fmla="*/ 289112 w 1033329"/>
                      <a:gd name="connsiteY18" fmla="*/ 710511 h 973357"/>
                      <a:gd name="connsiteX19" fmla="*/ 526153 w 1033329"/>
                      <a:gd name="connsiteY19" fmla="*/ 692208 h 973357"/>
                      <a:gd name="connsiteX20" fmla="*/ 370668 w 1033329"/>
                      <a:gd name="connsiteY20" fmla="*/ 809021 h 973357"/>
                      <a:gd name="connsiteX21" fmla="*/ 289112 w 1033329"/>
                      <a:gd name="connsiteY21" fmla="*/ 710511 h 97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3329" h="973357">
                        <a:moveTo>
                          <a:pt x="364062" y="970141"/>
                        </a:moveTo>
                        <a:cubicBezTo>
                          <a:pt x="499413" y="999207"/>
                          <a:pt x="685963" y="825518"/>
                          <a:pt x="686278" y="681210"/>
                        </a:cubicBezTo>
                        <a:cubicBezTo>
                          <a:pt x="686514" y="536744"/>
                          <a:pt x="535984" y="564396"/>
                          <a:pt x="410700" y="582071"/>
                        </a:cubicBezTo>
                        <a:cubicBezTo>
                          <a:pt x="285337" y="599825"/>
                          <a:pt x="174759" y="620642"/>
                          <a:pt x="164850" y="566281"/>
                        </a:cubicBezTo>
                        <a:cubicBezTo>
                          <a:pt x="155019" y="511920"/>
                          <a:pt x="351793" y="507992"/>
                          <a:pt x="475977" y="508542"/>
                        </a:cubicBezTo>
                        <a:cubicBezTo>
                          <a:pt x="600238" y="509013"/>
                          <a:pt x="786867" y="448839"/>
                          <a:pt x="907983" y="347501"/>
                        </a:cubicBezTo>
                        <a:cubicBezTo>
                          <a:pt x="1068344" y="213247"/>
                          <a:pt x="1065906" y="33353"/>
                          <a:pt x="951318" y="8764"/>
                        </a:cubicBezTo>
                        <a:cubicBezTo>
                          <a:pt x="836729" y="-15824"/>
                          <a:pt x="211802" y="-15588"/>
                          <a:pt x="44284" y="385837"/>
                        </a:cubicBezTo>
                        <a:cubicBezTo>
                          <a:pt x="-123233" y="787340"/>
                          <a:pt x="228868" y="941154"/>
                          <a:pt x="364062" y="970141"/>
                        </a:cubicBezTo>
                        <a:close/>
                        <a:moveTo>
                          <a:pt x="715535" y="116466"/>
                        </a:moveTo>
                        <a:cubicBezTo>
                          <a:pt x="778767" y="126049"/>
                          <a:pt x="878963" y="252369"/>
                          <a:pt x="822416" y="290704"/>
                        </a:cubicBezTo>
                        <a:cubicBezTo>
                          <a:pt x="792294" y="311050"/>
                          <a:pt x="702401" y="241999"/>
                          <a:pt x="660875" y="195572"/>
                        </a:cubicBezTo>
                        <a:cubicBezTo>
                          <a:pt x="619428" y="149224"/>
                          <a:pt x="652303" y="106803"/>
                          <a:pt x="715535" y="116466"/>
                        </a:cubicBezTo>
                        <a:close/>
                        <a:moveTo>
                          <a:pt x="380657" y="275700"/>
                        </a:moveTo>
                        <a:cubicBezTo>
                          <a:pt x="477156" y="258810"/>
                          <a:pt x="619192" y="318906"/>
                          <a:pt x="614945" y="363448"/>
                        </a:cubicBezTo>
                        <a:cubicBezTo>
                          <a:pt x="611878" y="396363"/>
                          <a:pt x="547388" y="392514"/>
                          <a:pt x="437282" y="398484"/>
                        </a:cubicBezTo>
                        <a:cubicBezTo>
                          <a:pt x="327255" y="404454"/>
                          <a:pt x="244834" y="382930"/>
                          <a:pt x="244598" y="347265"/>
                        </a:cubicBezTo>
                        <a:cubicBezTo>
                          <a:pt x="244283" y="311600"/>
                          <a:pt x="284000" y="292433"/>
                          <a:pt x="380657" y="275700"/>
                        </a:cubicBezTo>
                        <a:close/>
                        <a:moveTo>
                          <a:pt x="289112" y="710511"/>
                        </a:moveTo>
                        <a:cubicBezTo>
                          <a:pt x="347625" y="650023"/>
                          <a:pt x="510738" y="645388"/>
                          <a:pt x="526153" y="692208"/>
                        </a:cubicBezTo>
                        <a:cubicBezTo>
                          <a:pt x="541568" y="738949"/>
                          <a:pt x="458281" y="788282"/>
                          <a:pt x="370668" y="809021"/>
                        </a:cubicBezTo>
                        <a:cubicBezTo>
                          <a:pt x="283213" y="829682"/>
                          <a:pt x="230598" y="771000"/>
                          <a:pt x="289112" y="710511"/>
                        </a:cubicBezTo>
                        <a:close/>
                      </a:path>
                    </a:pathLst>
                  </a:custGeom>
                  <a:solidFill>
                    <a:srgbClr val="C5220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14" name="Graphic 2">
                  <a:extLst>
                    <a:ext uri="{FF2B5EF4-FFF2-40B4-BE49-F238E27FC236}">
                      <a16:creationId xmlns:a16="http://schemas.microsoft.com/office/drawing/2014/main" id="{173F2F1B-2E6B-8106-F592-8E490027A923}"/>
                    </a:ext>
                  </a:extLst>
                </p:cNvPr>
                <p:cNvGrpSpPr/>
                <p:nvPr/>
              </p:nvGrpSpPr>
              <p:grpSpPr>
                <a:xfrm>
                  <a:off x="8399527" y="4050606"/>
                  <a:ext cx="1119375" cy="426891"/>
                  <a:chOff x="3390576" y="1580791"/>
                  <a:chExt cx="5408038" cy="2062436"/>
                </a:xfrm>
                <a:effectLst/>
              </p:grpSpPr>
              <p:sp>
                <p:nvSpPr>
                  <p:cNvPr id="1762" name="Freeform 1761">
                    <a:extLst>
                      <a:ext uri="{FF2B5EF4-FFF2-40B4-BE49-F238E27FC236}">
                        <a16:creationId xmlns:a16="http://schemas.microsoft.com/office/drawing/2014/main" id="{73C5CD47-1DC7-3011-3A17-74CABCA9EE18}"/>
                      </a:ext>
                    </a:extLst>
                  </p:cNvPr>
                  <p:cNvSpPr/>
                  <p:nvPr/>
                </p:nvSpPr>
                <p:spPr>
                  <a:xfrm>
                    <a:off x="3390576" y="1582104"/>
                    <a:ext cx="5408038" cy="2061123"/>
                  </a:xfrm>
                  <a:custGeom>
                    <a:avLst/>
                    <a:gdLst>
                      <a:gd name="connsiteX0" fmla="*/ 189513 w 5408038"/>
                      <a:gd name="connsiteY0" fmla="*/ 310067 h 2061123"/>
                      <a:gd name="connsiteX1" fmla="*/ 933590 w 5408038"/>
                      <a:gd name="connsiteY1" fmla="*/ 310067 h 2061123"/>
                      <a:gd name="connsiteX2" fmla="*/ 1359777 w 5408038"/>
                      <a:gd name="connsiteY2" fmla="*/ 12730 h 2061123"/>
                      <a:gd name="connsiteX3" fmla="*/ 1853600 w 5408038"/>
                      <a:gd name="connsiteY3" fmla="*/ 354452 h 2061123"/>
                      <a:gd name="connsiteX4" fmla="*/ 2354187 w 5408038"/>
                      <a:gd name="connsiteY4" fmla="*/ 208729 h 2061123"/>
                      <a:gd name="connsiteX5" fmla="*/ 2908883 w 5408038"/>
                      <a:gd name="connsiteY5" fmla="*/ 438429 h 2061123"/>
                      <a:gd name="connsiteX6" fmla="*/ 3490633 w 5408038"/>
                      <a:gd name="connsiteY6" fmla="*/ 228133 h 2061123"/>
                      <a:gd name="connsiteX7" fmla="*/ 3937111 w 5408038"/>
                      <a:gd name="connsiteY7" fmla="*/ 370870 h 2061123"/>
                      <a:gd name="connsiteX8" fmla="*/ 4525625 w 5408038"/>
                      <a:gd name="connsiteY8" fmla="*/ 154682 h 2061123"/>
                      <a:gd name="connsiteX9" fmla="*/ 4870648 w 5408038"/>
                      <a:gd name="connsiteY9" fmla="*/ 296556 h 2061123"/>
                      <a:gd name="connsiteX10" fmla="*/ 5364471 w 5408038"/>
                      <a:gd name="connsiteY10" fmla="*/ 456262 h 2061123"/>
                      <a:gd name="connsiteX11" fmla="*/ 5208908 w 5408038"/>
                      <a:gd name="connsiteY11" fmla="*/ 776302 h 2061123"/>
                      <a:gd name="connsiteX12" fmla="*/ 5372572 w 5408038"/>
                      <a:gd name="connsiteY12" fmla="*/ 1161465 h 2061123"/>
                      <a:gd name="connsiteX13" fmla="*/ 4863885 w 5408038"/>
                      <a:gd name="connsiteY13" fmla="*/ 1289827 h 2061123"/>
                      <a:gd name="connsiteX14" fmla="*/ 4688031 w 5408038"/>
                      <a:gd name="connsiteY14" fmla="*/ 1641211 h 2061123"/>
                      <a:gd name="connsiteX15" fmla="*/ 4248316 w 5408038"/>
                      <a:gd name="connsiteY15" fmla="*/ 1566896 h 2061123"/>
                      <a:gd name="connsiteX16" fmla="*/ 3950638 w 5408038"/>
                      <a:gd name="connsiteY16" fmla="*/ 1857478 h 2061123"/>
                      <a:gd name="connsiteX17" fmla="*/ 3301252 w 5408038"/>
                      <a:gd name="connsiteY17" fmla="*/ 1654801 h 2061123"/>
                      <a:gd name="connsiteX18" fmla="*/ 2762442 w 5408038"/>
                      <a:gd name="connsiteY18" fmla="*/ 2060232 h 2061123"/>
                      <a:gd name="connsiteX19" fmla="*/ 2191860 w 5408038"/>
                      <a:gd name="connsiteY19" fmla="*/ 1654801 h 2061123"/>
                      <a:gd name="connsiteX20" fmla="*/ 1610110 w 5408038"/>
                      <a:gd name="connsiteY20" fmla="*/ 1884501 h 2061123"/>
                      <a:gd name="connsiteX21" fmla="*/ 1386910 w 5408038"/>
                      <a:gd name="connsiteY21" fmla="*/ 1452046 h 2061123"/>
                      <a:gd name="connsiteX22" fmla="*/ 608936 w 5408038"/>
                      <a:gd name="connsiteY22" fmla="*/ 1600676 h 2061123"/>
                      <a:gd name="connsiteX23" fmla="*/ 554827 w 5408038"/>
                      <a:gd name="connsiteY23" fmla="*/ 1147953 h 2061123"/>
                      <a:gd name="connsiteX24" fmla="*/ 131 w 5408038"/>
                      <a:gd name="connsiteY24" fmla="*/ 1030511 h 2061123"/>
                      <a:gd name="connsiteX25" fmla="*/ 270755 w 5408038"/>
                      <a:gd name="connsiteY25" fmla="*/ 654696 h 2061123"/>
                      <a:gd name="connsiteX26" fmla="*/ 189591 w 5408038"/>
                      <a:gd name="connsiteY26" fmla="*/ 310067 h 206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08038" h="2061123">
                        <a:moveTo>
                          <a:pt x="189513" y="310067"/>
                        </a:moveTo>
                        <a:cubicBezTo>
                          <a:pt x="329976" y="117761"/>
                          <a:pt x="669809" y="458697"/>
                          <a:pt x="933590" y="310067"/>
                        </a:cubicBezTo>
                        <a:cubicBezTo>
                          <a:pt x="1197450" y="161438"/>
                          <a:pt x="1102681" y="-54828"/>
                          <a:pt x="1359777" y="12730"/>
                        </a:cubicBezTo>
                        <a:cubicBezTo>
                          <a:pt x="1616873" y="80289"/>
                          <a:pt x="1650691" y="398837"/>
                          <a:pt x="1853600" y="354452"/>
                        </a:cubicBezTo>
                        <a:cubicBezTo>
                          <a:pt x="2056509" y="310067"/>
                          <a:pt x="2110697" y="154682"/>
                          <a:pt x="2354187" y="208729"/>
                        </a:cubicBezTo>
                        <a:cubicBezTo>
                          <a:pt x="2597677" y="262776"/>
                          <a:pt x="2638338" y="526334"/>
                          <a:pt x="2908883" y="438429"/>
                        </a:cubicBezTo>
                        <a:cubicBezTo>
                          <a:pt x="3179506" y="350603"/>
                          <a:pt x="3240379" y="159710"/>
                          <a:pt x="3490633" y="228133"/>
                        </a:cubicBezTo>
                        <a:cubicBezTo>
                          <a:pt x="3740887" y="296556"/>
                          <a:pt x="3713833" y="458697"/>
                          <a:pt x="3937111" y="370870"/>
                        </a:cubicBezTo>
                        <a:cubicBezTo>
                          <a:pt x="4160310" y="283044"/>
                          <a:pt x="4315953" y="87045"/>
                          <a:pt x="4525625" y="154682"/>
                        </a:cubicBezTo>
                        <a:cubicBezTo>
                          <a:pt x="4735297" y="222241"/>
                          <a:pt x="4667661" y="310067"/>
                          <a:pt x="4870648" y="296556"/>
                        </a:cubicBezTo>
                        <a:cubicBezTo>
                          <a:pt x="5073557" y="283044"/>
                          <a:pt x="5310362" y="305040"/>
                          <a:pt x="5364471" y="456262"/>
                        </a:cubicBezTo>
                        <a:cubicBezTo>
                          <a:pt x="5418580" y="607405"/>
                          <a:pt x="5181854" y="688475"/>
                          <a:pt x="5208908" y="776302"/>
                        </a:cubicBezTo>
                        <a:cubicBezTo>
                          <a:pt x="5235963" y="864128"/>
                          <a:pt x="5502418" y="978978"/>
                          <a:pt x="5372572" y="1161465"/>
                        </a:cubicBezTo>
                        <a:cubicBezTo>
                          <a:pt x="5242726" y="1343874"/>
                          <a:pt x="4992472" y="1208756"/>
                          <a:pt x="4863885" y="1289827"/>
                        </a:cubicBezTo>
                        <a:cubicBezTo>
                          <a:pt x="4735376" y="1370897"/>
                          <a:pt x="4890939" y="1553385"/>
                          <a:pt x="4688031" y="1641211"/>
                        </a:cubicBezTo>
                        <a:cubicBezTo>
                          <a:pt x="4485122" y="1729037"/>
                          <a:pt x="4383589" y="1506093"/>
                          <a:pt x="4248316" y="1566896"/>
                        </a:cubicBezTo>
                        <a:cubicBezTo>
                          <a:pt x="4113044" y="1627699"/>
                          <a:pt x="4153626" y="1803352"/>
                          <a:pt x="3950638" y="1857478"/>
                        </a:cubicBezTo>
                        <a:cubicBezTo>
                          <a:pt x="3747729" y="1911525"/>
                          <a:pt x="3531215" y="1560140"/>
                          <a:pt x="3301252" y="1654801"/>
                        </a:cubicBezTo>
                        <a:cubicBezTo>
                          <a:pt x="3071288" y="1749462"/>
                          <a:pt x="3069165" y="2080500"/>
                          <a:pt x="2762442" y="2060232"/>
                        </a:cubicBezTo>
                        <a:cubicBezTo>
                          <a:pt x="2455720" y="2039965"/>
                          <a:pt x="2408375" y="1668313"/>
                          <a:pt x="2191860" y="1654801"/>
                        </a:cubicBezTo>
                        <a:cubicBezTo>
                          <a:pt x="1975345" y="1641289"/>
                          <a:pt x="1765673" y="1999430"/>
                          <a:pt x="1610110" y="1884501"/>
                        </a:cubicBezTo>
                        <a:cubicBezTo>
                          <a:pt x="1454546" y="1769573"/>
                          <a:pt x="1549237" y="1472314"/>
                          <a:pt x="1386910" y="1452046"/>
                        </a:cubicBezTo>
                        <a:cubicBezTo>
                          <a:pt x="1224583" y="1431779"/>
                          <a:pt x="805160" y="1783163"/>
                          <a:pt x="608936" y="1600676"/>
                        </a:cubicBezTo>
                        <a:cubicBezTo>
                          <a:pt x="412791" y="1418267"/>
                          <a:pt x="622463" y="1222268"/>
                          <a:pt x="554827" y="1147953"/>
                        </a:cubicBezTo>
                        <a:cubicBezTo>
                          <a:pt x="487191" y="1073639"/>
                          <a:pt x="6895" y="1325256"/>
                          <a:pt x="131" y="1030511"/>
                        </a:cubicBezTo>
                        <a:cubicBezTo>
                          <a:pt x="-6632" y="735766"/>
                          <a:pt x="250385" y="796569"/>
                          <a:pt x="270755" y="654696"/>
                        </a:cubicBezTo>
                        <a:cubicBezTo>
                          <a:pt x="291046" y="512822"/>
                          <a:pt x="6895" y="560114"/>
                          <a:pt x="189591" y="310067"/>
                        </a:cubicBezTo>
                        <a:close/>
                      </a:path>
                    </a:pathLst>
                  </a:custGeom>
                  <a:solidFill>
                    <a:srgbClr val="90A811"/>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63" name="Freeform 1762">
                    <a:extLst>
                      <a:ext uri="{FF2B5EF4-FFF2-40B4-BE49-F238E27FC236}">
                        <a16:creationId xmlns:a16="http://schemas.microsoft.com/office/drawing/2014/main" id="{2E5F1450-938E-08F3-BFEA-303D250BEFD2}"/>
                      </a:ext>
                    </a:extLst>
                  </p:cNvPr>
                  <p:cNvSpPr/>
                  <p:nvPr/>
                </p:nvSpPr>
                <p:spPr>
                  <a:xfrm>
                    <a:off x="3783500" y="1580791"/>
                    <a:ext cx="4978908" cy="1762744"/>
                  </a:xfrm>
                  <a:custGeom>
                    <a:avLst/>
                    <a:gdLst>
                      <a:gd name="connsiteX0" fmla="*/ 4815197 w 4978908"/>
                      <a:gd name="connsiteY0" fmla="*/ 776278 h 1762744"/>
                      <a:gd name="connsiteX1" fmla="*/ 4873868 w 4978908"/>
                      <a:gd name="connsiteY1" fmla="*/ 851143 h 1762744"/>
                      <a:gd name="connsiteX2" fmla="*/ 4775481 w 4978908"/>
                      <a:gd name="connsiteY2" fmla="*/ 1030488 h 1762744"/>
                      <a:gd name="connsiteX3" fmla="*/ 4440446 w 4978908"/>
                      <a:gd name="connsiteY3" fmla="*/ 1068274 h 1762744"/>
                      <a:gd name="connsiteX4" fmla="*/ 4247053 w 4978908"/>
                      <a:gd name="connsiteY4" fmla="*/ 1251704 h 1762744"/>
                      <a:gd name="connsiteX5" fmla="*/ 3696054 w 4978908"/>
                      <a:gd name="connsiteY5" fmla="*/ 1151937 h 1762744"/>
                      <a:gd name="connsiteX6" fmla="*/ 3715401 w 4978908"/>
                      <a:gd name="connsiteY6" fmla="*/ 1386978 h 1762744"/>
                      <a:gd name="connsiteX7" fmla="*/ 3290158 w 4978908"/>
                      <a:gd name="connsiteY7" fmla="*/ 1258224 h 1762744"/>
                      <a:gd name="connsiteX8" fmla="*/ 3373916 w 4978908"/>
                      <a:gd name="connsiteY8" fmla="*/ 1586512 h 1762744"/>
                      <a:gd name="connsiteX9" fmla="*/ 2655399 w 4978908"/>
                      <a:gd name="connsiteY9" fmla="*/ 1329003 h 1762744"/>
                      <a:gd name="connsiteX10" fmla="*/ 2333105 w 4978908"/>
                      <a:gd name="connsiteY10" fmla="*/ 1673396 h 1762744"/>
                      <a:gd name="connsiteX11" fmla="*/ 2162363 w 4978908"/>
                      <a:gd name="connsiteY11" fmla="*/ 1708825 h 1762744"/>
                      <a:gd name="connsiteX12" fmla="*/ 2030315 w 4978908"/>
                      <a:gd name="connsiteY12" fmla="*/ 1251704 h 1762744"/>
                      <a:gd name="connsiteX13" fmla="*/ 1727446 w 4978908"/>
                      <a:gd name="connsiteY13" fmla="*/ 1325783 h 1762744"/>
                      <a:gd name="connsiteX14" fmla="*/ 1424577 w 4978908"/>
                      <a:gd name="connsiteY14" fmla="*/ 1544563 h 1762744"/>
                      <a:gd name="connsiteX15" fmla="*/ 1402005 w 4978908"/>
                      <a:gd name="connsiteY15" fmla="*/ 1296795 h 1762744"/>
                      <a:gd name="connsiteX16" fmla="*/ 1015378 w 4978908"/>
                      <a:gd name="connsiteY16" fmla="*/ 981311 h 1762744"/>
                      <a:gd name="connsiteX17" fmla="*/ 386990 w 4978908"/>
                      <a:gd name="connsiteY17" fmla="*/ 1206612 h 1762744"/>
                      <a:gd name="connsiteX18" fmla="*/ 390293 w 4978908"/>
                      <a:gd name="connsiteY18" fmla="*/ 904169 h 1762744"/>
                      <a:gd name="connsiteX19" fmla="*/ 586832 w 4978908"/>
                      <a:gd name="connsiteY19" fmla="*/ 682089 h 1762744"/>
                      <a:gd name="connsiteX20" fmla="*/ 48 w 4978908"/>
                      <a:gd name="connsiteY20" fmla="*/ 505022 h 1762744"/>
                      <a:gd name="connsiteX21" fmla="*/ 348374 w 4978908"/>
                      <a:gd name="connsiteY21" fmla="*/ 472814 h 1762744"/>
                      <a:gd name="connsiteX22" fmla="*/ 419235 w 4978908"/>
                      <a:gd name="connsiteY22" fmla="*/ 347045 h 1762744"/>
                      <a:gd name="connsiteX23" fmla="*/ 540037 w 4978908"/>
                      <a:gd name="connsiteY23" fmla="*/ 310044 h 1762744"/>
                      <a:gd name="connsiteX24" fmla="*/ 966224 w 4978908"/>
                      <a:gd name="connsiteY24" fmla="*/ 12707 h 1762744"/>
                      <a:gd name="connsiteX25" fmla="*/ 1460047 w 4978908"/>
                      <a:gd name="connsiteY25" fmla="*/ 354350 h 1762744"/>
                      <a:gd name="connsiteX26" fmla="*/ 1960634 w 4978908"/>
                      <a:gd name="connsiteY26" fmla="*/ 208628 h 1762744"/>
                      <a:gd name="connsiteX27" fmla="*/ 2515330 w 4978908"/>
                      <a:gd name="connsiteY27" fmla="*/ 438327 h 1762744"/>
                      <a:gd name="connsiteX28" fmla="*/ 3097001 w 4978908"/>
                      <a:gd name="connsiteY28" fmla="*/ 228031 h 1762744"/>
                      <a:gd name="connsiteX29" fmla="*/ 3543558 w 4978908"/>
                      <a:gd name="connsiteY29" fmla="*/ 370769 h 1762744"/>
                      <a:gd name="connsiteX30" fmla="*/ 4132071 w 4978908"/>
                      <a:gd name="connsiteY30" fmla="*/ 154502 h 1762744"/>
                      <a:gd name="connsiteX31" fmla="*/ 4477016 w 4978908"/>
                      <a:gd name="connsiteY31" fmla="*/ 296376 h 1762744"/>
                      <a:gd name="connsiteX32" fmla="*/ 4970840 w 4978908"/>
                      <a:gd name="connsiteY32" fmla="*/ 456081 h 1762744"/>
                      <a:gd name="connsiteX33" fmla="*/ 4815197 w 4978908"/>
                      <a:gd name="connsiteY33" fmla="*/ 776121 h 176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8908" h="1762744">
                        <a:moveTo>
                          <a:pt x="4815197" y="776278"/>
                        </a:moveTo>
                        <a:cubicBezTo>
                          <a:pt x="4822276" y="799217"/>
                          <a:pt x="4845555" y="823884"/>
                          <a:pt x="4873868" y="851143"/>
                        </a:cubicBezTo>
                        <a:cubicBezTo>
                          <a:pt x="4814332" y="888222"/>
                          <a:pt x="4827073" y="923494"/>
                          <a:pt x="4775481" y="1030488"/>
                        </a:cubicBezTo>
                        <a:cubicBezTo>
                          <a:pt x="4723889" y="1137561"/>
                          <a:pt x="4549922" y="1097261"/>
                          <a:pt x="4440446" y="1068274"/>
                        </a:cubicBezTo>
                        <a:cubicBezTo>
                          <a:pt x="4330812" y="1039365"/>
                          <a:pt x="4385629" y="1219574"/>
                          <a:pt x="4247053" y="1251704"/>
                        </a:cubicBezTo>
                        <a:cubicBezTo>
                          <a:pt x="4108477" y="1283912"/>
                          <a:pt x="3834629" y="1148794"/>
                          <a:pt x="3696054" y="1151937"/>
                        </a:cubicBezTo>
                        <a:cubicBezTo>
                          <a:pt x="3557557" y="1155236"/>
                          <a:pt x="3789565" y="1341887"/>
                          <a:pt x="3715401" y="1386978"/>
                        </a:cubicBezTo>
                        <a:cubicBezTo>
                          <a:pt x="3641316" y="1432070"/>
                          <a:pt x="3377062" y="1216432"/>
                          <a:pt x="3290158" y="1258224"/>
                        </a:cubicBezTo>
                        <a:cubicBezTo>
                          <a:pt x="3203174" y="1300095"/>
                          <a:pt x="3489920" y="1515733"/>
                          <a:pt x="3373916" y="1586512"/>
                        </a:cubicBezTo>
                        <a:cubicBezTo>
                          <a:pt x="3257912" y="1657292"/>
                          <a:pt x="2955044" y="1477083"/>
                          <a:pt x="2655399" y="1329003"/>
                        </a:cubicBezTo>
                        <a:cubicBezTo>
                          <a:pt x="2355676" y="1181003"/>
                          <a:pt x="2291265" y="1573629"/>
                          <a:pt x="2333105" y="1673396"/>
                        </a:cubicBezTo>
                        <a:cubicBezTo>
                          <a:pt x="2375024" y="1773163"/>
                          <a:pt x="2326734" y="1795630"/>
                          <a:pt x="2162363" y="1708825"/>
                        </a:cubicBezTo>
                        <a:cubicBezTo>
                          <a:pt x="1998069" y="1621941"/>
                          <a:pt x="2104400" y="1415966"/>
                          <a:pt x="2030315" y="1251704"/>
                        </a:cubicBezTo>
                        <a:cubicBezTo>
                          <a:pt x="1956151" y="1087599"/>
                          <a:pt x="1824024" y="1222795"/>
                          <a:pt x="1727446" y="1325783"/>
                        </a:cubicBezTo>
                        <a:cubicBezTo>
                          <a:pt x="1630789" y="1428692"/>
                          <a:pt x="1546952" y="1544563"/>
                          <a:pt x="1424577" y="1544563"/>
                        </a:cubicBezTo>
                        <a:cubicBezTo>
                          <a:pt x="1302203" y="1544563"/>
                          <a:pt x="1360087" y="1477004"/>
                          <a:pt x="1402005" y="1296795"/>
                        </a:cubicBezTo>
                        <a:cubicBezTo>
                          <a:pt x="1443924" y="1116507"/>
                          <a:pt x="1211916" y="1026403"/>
                          <a:pt x="1015378" y="981311"/>
                        </a:cubicBezTo>
                        <a:cubicBezTo>
                          <a:pt x="818840" y="936220"/>
                          <a:pt x="535239" y="1216353"/>
                          <a:pt x="386990" y="1206612"/>
                        </a:cubicBezTo>
                        <a:cubicBezTo>
                          <a:pt x="238819" y="1196950"/>
                          <a:pt x="403113" y="994273"/>
                          <a:pt x="390293" y="904169"/>
                        </a:cubicBezTo>
                        <a:cubicBezTo>
                          <a:pt x="377316" y="813986"/>
                          <a:pt x="593281" y="749648"/>
                          <a:pt x="586832" y="682089"/>
                        </a:cubicBezTo>
                        <a:cubicBezTo>
                          <a:pt x="580382" y="614452"/>
                          <a:pt x="-6087" y="572581"/>
                          <a:pt x="48" y="505022"/>
                        </a:cubicBezTo>
                        <a:cubicBezTo>
                          <a:pt x="6182" y="437385"/>
                          <a:pt x="229225" y="485697"/>
                          <a:pt x="348374" y="472814"/>
                        </a:cubicBezTo>
                        <a:cubicBezTo>
                          <a:pt x="467682" y="460009"/>
                          <a:pt x="419235" y="347045"/>
                          <a:pt x="419235" y="347045"/>
                        </a:cubicBezTo>
                        <a:cubicBezTo>
                          <a:pt x="460525" y="343274"/>
                          <a:pt x="501106" y="331962"/>
                          <a:pt x="540037" y="310044"/>
                        </a:cubicBezTo>
                        <a:cubicBezTo>
                          <a:pt x="803818" y="161415"/>
                          <a:pt x="709206" y="-54773"/>
                          <a:pt x="966224" y="12707"/>
                        </a:cubicBezTo>
                        <a:cubicBezTo>
                          <a:pt x="1223320" y="80345"/>
                          <a:pt x="1257138" y="398813"/>
                          <a:pt x="1460047" y="354350"/>
                        </a:cubicBezTo>
                        <a:cubicBezTo>
                          <a:pt x="1662956" y="309966"/>
                          <a:pt x="1717143" y="154581"/>
                          <a:pt x="1960634" y="208628"/>
                        </a:cubicBezTo>
                        <a:cubicBezTo>
                          <a:pt x="2204124" y="262675"/>
                          <a:pt x="2244706" y="526232"/>
                          <a:pt x="2515330" y="438327"/>
                        </a:cubicBezTo>
                        <a:cubicBezTo>
                          <a:pt x="2785874" y="350501"/>
                          <a:pt x="2846747" y="159608"/>
                          <a:pt x="3097001" y="228031"/>
                        </a:cubicBezTo>
                        <a:cubicBezTo>
                          <a:pt x="3347334" y="296454"/>
                          <a:pt x="3320279" y="458595"/>
                          <a:pt x="3543558" y="370769"/>
                        </a:cubicBezTo>
                        <a:cubicBezTo>
                          <a:pt x="3766757" y="282942"/>
                          <a:pt x="3922399" y="87022"/>
                          <a:pt x="4132071" y="154502"/>
                        </a:cubicBezTo>
                        <a:cubicBezTo>
                          <a:pt x="4341744" y="222139"/>
                          <a:pt x="4274108" y="309966"/>
                          <a:pt x="4477016" y="296376"/>
                        </a:cubicBezTo>
                        <a:cubicBezTo>
                          <a:pt x="4679925" y="282942"/>
                          <a:pt x="4916731" y="304938"/>
                          <a:pt x="4970840" y="456081"/>
                        </a:cubicBezTo>
                        <a:cubicBezTo>
                          <a:pt x="5024949" y="607224"/>
                          <a:pt x="4788222" y="688373"/>
                          <a:pt x="4815197" y="776121"/>
                        </a:cubicBezTo>
                        <a:close/>
                      </a:path>
                    </a:pathLst>
                  </a:custGeom>
                  <a:solidFill>
                    <a:srgbClr val="718C16"/>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64" name="Freeform 1763">
                    <a:extLst>
                      <a:ext uri="{FF2B5EF4-FFF2-40B4-BE49-F238E27FC236}">
                        <a16:creationId xmlns:a16="http://schemas.microsoft.com/office/drawing/2014/main" id="{475EA113-7DAD-155F-D2D0-B1B55CD80131}"/>
                      </a:ext>
                    </a:extLst>
                  </p:cNvPr>
                  <p:cNvSpPr/>
                  <p:nvPr/>
                </p:nvSpPr>
                <p:spPr>
                  <a:xfrm>
                    <a:off x="4368571" y="1723852"/>
                    <a:ext cx="4261845" cy="1406300"/>
                  </a:xfrm>
                  <a:custGeom>
                    <a:avLst/>
                    <a:gdLst>
                      <a:gd name="connsiteX0" fmla="*/ 3802760 w 4261845"/>
                      <a:gd name="connsiteY0" fmla="*/ 579721 h 1406300"/>
                      <a:gd name="connsiteX1" fmla="*/ 3888563 w 4261845"/>
                      <a:gd name="connsiteY1" fmla="*/ 788996 h 1406300"/>
                      <a:gd name="connsiteX2" fmla="*/ 3344013 w 4261845"/>
                      <a:gd name="connsiteY2" fmla="*/ 721358 h 1406300"/>
                      <a:gd name="connsiteX3" fmla="*/ 3344013 w 4261845"/>
                      <a:gd name="connsiteY3" fmla="*/ 1000706 h 1406300"/>
                      <a:gd name="connsiteX4" fmla="*/ 2735995 w 4261845"/>
                      <a:gd name="connsiteY4" fmla="*/ 874073 h 1406300"/>
                      <a:gd name="connsiteX5" fmla="*/ 2702413 w 4261845"/>
                      <a:gd name="connsiteY5" fmla="*/ 1302600 h 1406300"/>
                      <a:gd name="connsiteX6" fmla="*/ 2210084 w 4261845"/>
                      <a:gd name="connsiteY6" fmla="*/ 1082719 h 1406300"/>
                      <a:gd name="connsiteX7" fmla="*/ 1773673 w 4261845"/>
                      <a:gd name="connsiteY7" fmla="*/ 1235512 h 1406300"/>
                      <a:gd name="connsiteX8" fmla="*/ 1523812 w 4261845"/>
                      <a:gd name="connsiteY8" fmla="*/ 1362145 h 1406300"/>
                      <a:gd name="connsiteX9" fmla="*/ 1479062 w 4261845"/>
                      <a:gd name="connsiteY9" fmla="*/ 825682 h 1406300"/>
                      <a:gd name="connsiteX10" fmla="*/ 1005294 w 4261845"/>
                      <a:gd name="connsiteY10" fmla="*/ 1075256 h 1406300"/>
                      <a:gd name="connsiteX11" fmla="*/ 718076 w 4261845"/>
                      <a:gd name="connsiteY11" fmla="*/ 732513 h 1406300"/>
                      <a:gd name="connsiteX12" fmla="*/ 5693 w 4261845"/>
                      <a:gd name="connsiteY12" fmla="*/ 732513 h 1406300"/>
                      <a:gd name="connsiteX13" fmla="*/ 423465 w 4261845"/>
                      <a:gd name="connsiteY13" fmla="*/ 527637 h 1406300"/>
                      <a:gd name="connsiteX14" fmla="*/ 337661 w 4261845"/>
                      <a:gd name="connsiteY14" fmla="*/ 184816 h 1406300"/>
                      <a:gd name="connsiteX15" fmla="*/ 572658 w 4261845"/>
                      <a:gd name="connsiteY15" fmla="*/ 378537 h 1406300"/>
                      <a:gd name="connsiteX16" fmla="*/ 872695 w 4261845"/>
                      <a:gd name="connsiteY16" fmla="*/ 378537 h 1406300"/>
                      <a:gd name="connsiteX17" fmla="*/ 872695 w 4261845"/>
                      <a:gd name="connsiteY17" fmla="*/ 213725 h 1406300"/>
                      <a:gd name="connsiteX18" fmla="*/ 1373282 w 4261845"/>
                      <a:gd name="connsiteY18" fmla="*/ 68002 h 1406300"/>
                      <a:gd name="connsiteX19" fmla="*/ 1927978 w 4261845"/>
                      <a:gd name="connsiteY19" fmla="*/ 297702 h 1406300"/>
                      <a:gd name="connsiteX20" fmla="*/ 2509649 w 4261845"/>
                      <a:gd name="connsiteY20" fmla="*/ 87406 h 1406300"/>
                      <a:gd name="connsiteX21" fmla="*/ 2956206 w 4261845"/>
                      <a:gd name="connsiteY21" fmla="*/ 230143 h 1406300"/>
                      <a:gd name="connsiteX22" fmla="*/ 3544720 w 4261845"/>
                      <a:gd name="connsiteY22" fmla="*/ 13877 h 1406300"/>
                      <a:gd name="connsiteX23" fmla="*/ 3889665 w 4261845"/>
                      <a:gd name="connsiteY23" fmla="*/ 155750 h 1406300"/>
                      <a:gd name="connsiteX24" fmla="*/ 4244676 w 4261845"/>
                      <a:gd name="connsiteY24" fmla="*/ 190080 h 1406300"/>
                      <a:gd name="connsiteX25" fmla="*/ 3802760 w 4261845"/>
                      <a:gd name="connsiteY25" fmla="*/ 579642 h 140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61845" h="1406300">
                        <a:moveTo>
                          <a:pt x="3802760" y="579721"/>
                        </a:moveTo>
                        <a:cubicBezTo>
                          <a:pt x="3709564" y="713817"/>
                          <a:pt x="4026510" y="631882"/>
                          <a:pt x="3888563" y="788996"/>
                        </a:cubicBezTo>
                        <a:cubicBezTo>
                          <a:pt x="3750617" y="946031"/>
                          <a:pt x="3474567" y="635575"/>
                          <a:pt x="3344013" y="721358"/>
                        </a:cubicBezTo>
                        <a:cubicBezTo>
                          <a:pt x="3213381" y="807064"/>
                          <a:pt x="3463399" y="885306"/>
                          <a:pt x="3344013" y="1000706"/>
                        </a:cubicBezTo>
                        <a:cubicBezTo>
                          <a:pt x="3224627" y="1116184"/>
                          <a:pt x="3030684" y="788367"/>
                          <a:pt x="2735995" y="874073"/>
                        </a:cubicBezTo>
                        <a:cubicBezTo>
                          <a:pt x="2441227" y="959778"/>
                          <a:pt x="2847831" y="1153499"/>
                          <a:pt x="2702413" y="1302600"/>
                        </a:cubicBezTo>
                        <a:cubicBezTo>
                          <a:pt x="2556916" y="1451543"/>
                          <a:pt x="2381612" y="1149807"/>
                          <a:pt x="2210084" y="1082719"/>
                        </a:cubicBezTo>
                        <a:cubicBezTo>
                          <a:pt x="2038555" y="1015710"/>
                          <a:pt x="1859398" y="1067872"/>
                          <a:pt x="1773673" y="1235512"/>
                        </a:cubicBezTo>
                        <a:cubicBezTo>
                          <a:pt x="1687869" y="1403152"/>
                          <a:pt x="1661758" y="1451543"/>
                          <a:pt x="1523812" y="1362145"/>
                        </a:cubicBezTo>
                        <a:cubicBezTo>
                          <a:pt x="1385866" y="1272748"/>
                          <a:pt x="1624480" y="944852"/>
                          <a:pt x="1479062" y="825682"/>
                        </a:cubicBezTo>
                        <a:cubicBezTo>
                          <a:pt x="1333565" y="706433"/>
                          <a:pt x="1180676" y="1060409"/>
                          <a:pt x="1005294" y="1075256"/>
                        </a:cubicBezTo>
                        <a:cubicBezTo>
                          <a:pt x="829990" y="1090182"/>
                          <a:pt x="900929" y="859225"/>
                          <a:pt x="718076" y="732513"/>
                        </a:cubicBezTo>
                        <a:cubicBezTo>
                          <a:pt x="535379" y="605880"/>
                          <a:pt x="61611" y="859147"/>
                          <a:pt x="5693" y="732513"/>
                        </a:cubicBezTo>
                        <a:cubicBezTo>
                          <a:pt x="-50304" y="605880"/>
                          <a:pt x="322797" y="598417"/>
                          <a:pt x="423465" y="527637"/>
                        </a:cubicBezTo>
                        <a:cubicBezTo>
                          <a:pt x="524133" y="456858"/>
                          <a:pt x="266800" y="244519"/>
                          <a:pt x="337661" y="184816"/>
                        </a:cubicBezTo>
                        <a:cubicBezTo>
                          <a:pt x="408522" y="125270"/>
                          <a:pt x="479383" y="281755"/>
                          <a:pt x="572658" y="378537"/>
                        </a:cubicBezTo>
                        <a:cubicBezTo>
                          <a:pt x="665854" y="475397"/>
                          <a:pt x="774072" y="419544"/>
                          <a:pt x="872695" y="378537"/>
                        </a:cubicBezTo>
                        <a:cubicBezTo>
                          <a:pt x="971318" y="337530"/>
                          <a:pt x="872695" y="213725"/>
                          <a:pt x="872695" y="213725"/>
                        </a:cubicBezTo>
                        <a:cubicBezTo>
                          <a:pt x="1075604" y="169340"/>
                          <a:pt x="1129792" y="13955"/>
                          <a:pt x="1373282" y="68002"/>
                        </a:cubicBezTo>
                        <a:cubicBezTo>
                          <a:pt x="1616772" y="122049"/>
                          <a:pt x="1657354" y="385607"/>
                          <a:pt x="1927978" y="297702"/>
                        </a:cubicBezTo>
                        <a:cubicBezTo>
                          <a:pt x="2198523" y="209876"/>
                          <a:pt x="2259396" y="18983"/>
                          <a:pt x="2509649" y="87406"/>
                        </a:cubicBezTo>
                        <a:cubicBezTo>
                          <a:pt x="2759982" y="155829"/>
                          <a:pt x="2732928" y="317970"/>
                          <a:pt x="2956206" y="230143"/>
                        </a:cubicBezTo>
                        <a:cubicBezTo>
                          <a:pt x="3179406" y="142317"/>
                          <a:pt x="3335047" y="-53604"/>
                          <a:pt x="3544720" y="13877"/>
                        </a:cubicBezTo>
                        <a:cubicBezTo>
                          <a:pt x="3754392" y="81514"/>
                          <a:pt x="3686756" y="169340"/>
                          <a:pt x="3889665" y="155750"/>
                        </a:cubicBezTo>
                        <a:cubicBezTo>
                          <a:pt x="4011410" y="147659"/>
                          <a:pt x="4145345" y="152372"/>
                          <a:pt x="4244676" y="190080"/>
                        </a:cubicBezTo>
                        <a:cubicBezTo>
                          <a:pt x="4355647" y="502107"/>
                          <a:pt x="3895956" y="445546"/>
                          <a:pt x="3802760" y="579642"/>
                        </a:cubicBezTo>
                        <a:close/>
                      </a:path>
                    </a:pathLst>
                  </a:custGeom>
                  <a:solidFill>
                    <a:srgbClr val="64811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15" name="Group 1714">
                  <a:extLst>
                    <a:ext uri="{FF2B5EF4-FFF2-40B4-BE49-F238E27FC236}">
                      <a16:creationId xmlns:a16="http://schemas.microsoft.com/office/drawing/2014/main" id="{B864E4BA-447D-9497-BBA8-2887C94CD4EA}"/>
                    </a:ext>
                  </a:extLst>
                </p:cNvPr>
                <p:cNvGrpSpPr/>
                <p:nvPr/>
              </p:nvGrpSpPr>
              <p:grpSpPr>
                <a:xfrm>
                  <a:off x="8474565" y="3763022"/>
                  <a:ext cx="966403" cy="596916"/>
                  <a:chOff x="8474565" y="3763022"/>
                  <a:chExt cx="966403" cy="596916"/>
                </a:xfrm>
              </p:grpSpPr>
              <p:grpSp>
                <p:nvGrpSpPr>
                  <p:cNvPr id="1716" name="Group 1715">
                    <a:extLst>
                      <a:ext uri="{FF2B5EF4-FFF2-40B4-BE49-F238E27FC236}">
                        <a16:creationId xmlns:a16="http://schemas.microsoft.com/office/drawing/2014/main" id="{ED61FA1D-3C6B-9E7A-FAC6-0A39258F4D1B}"/>
                      </a:ext>
                    </a:extLst>
                  </p:cNvPr>
                  <p:cNvGrpSpPr/>
                  <p:nvPr/>
                </p:nvGrpSpPr>
                <p:grpSpPr>
                  <a:xfrm>
                    <a:off x="8474565" y="3763022"/>
                    <a:ext cx="966403" cy="596916"/>
                    <a:chOff x="980008" y="940495"/>
                    <a:chExt cx="3385867" cy="2091344"/>
                  </a:xfrm>
                </p:grpSpPr>
                <p:sp>
                  <p:nvSpPr>
                    <p:cNvPr id="1758" name="Freeform 1757">
                      <a:extLst>
                        <a:ext uri="{FF2B5EF4-FFF2-40B4-BE49-F238E27FC236}">
                          <a16:creationId xmlns:a16="http://schemas.microsoft.com/office/drawing/2014/main" id="{0B0A097A-8A2C-BDEA-66DC-ECD62ECC86CC}"/>
                        </a:ext>
                      </a:extLst>
                    </p:cNvPr>
                    <p:cNvSpPr/>
                    <p:nvPr/>
                  </p:nvSpPr>
                  <p:spPr>
                    <a:xfrm>
                      <a:off x="980008" y="940495"/>
                      <a:ext cx="3379529" cy="2091344"/>
                    </a:xfrm>
                    <a:custGeom>
                      <a:avLst/>
                      <a:gdLst>
                        <a:gd name="connsiteX0" fmla="*/ 17432 w 4660243"/>
                        <a:gd name="connsiteY0" fmla="*/ 1814877 h 2883884"/>
                        <a:gd name="connsiteX1" fmla="*/ 2227092 w 4660243"/>
                        <a:gd name="connsiteY1" fmla="*/ 295 h 2883884"/>
                        <a:gd name="connsiteX2" fmla="*/ 4653974 w 4660243"/>
                        <a:gd name="connsiteY2" fmla="*/ 1699477 h 2883884"/>
                        <a:gd name="connsiteX3" fmla="*/ 2439753 w 4660243"/>
                        <a:gd name="connsiteY3" fmla="*/ 2881520 h 2883884"/>
                        <a:gd name="connsiteX4" fmla="*/ 17510 w 4660243"/>
                        <a:gd name="connsiteY4" fmla="*/ 1814955 h 2883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0243" h="2883884">
                          <a:moveTo>
                            <a:pt x="17432" y="1814877"/>
                          </a:moveTo>
                          <a:cubicBezTo>
                            <a:pt x="-141278" y="1107002"/>
                            <a:pt x="798709" y="18756"/>
                            <a:pt x="2227092" y="295"/>
                          </a:cubicBezTo>
                          <a:cubicBezTo>
                            <a:pt x="3655475" y="-18165"/>
                            <a:pt x="4543004" y="831425"/>
                            <a:pt x="4653974" y="1699477"/>
                          </a:cubicBezTo>
                          <a:cubicBezTo>
                            <a:pt x="4764945" y="2567529"/>
                            <a:pt x="3378166" y="2853789"/>
                            <a:pt x="2439753" y="2881520"/>
                          </a:cubicBezTo>
                          <a:cubicBezTo>
                            <a:pt x="1501339" y="2909250"/>
                            <a:pt x="216251" y="2701468"/>
                            <a:pt x="17510" y="1814955"/>
                          </a:cubicBezTo>
                          <a:close/>
                        </a:path>
                      </a:pathLst>
                    </a:custGeom>
                    <a:gradFill>
                      <a:gsLst>
                        <a:gs pos="0">
                          <a:srgbClr val="FEBB50"/>
                        </a:gs>
                        <a:gs pos="50000">
                          <a:srgbClr val="F29A3A"/>
                        </a:gs>
                        <a:gs pos="100000">
                          <a:srgbClr val="E77925"/>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59" name="Freeform 1758">
                      <a:extLst>
                        <a:ext uri="{FF2B5EF4-FFF2-40B4-BE49-F238E27FC236}">
                          <a16:creationId xmlns:a16="http://schemas.microsoft.com/office/drawing/2014/main" id="{1FA70B64-E13E-085F-C1A2-A91CA28D1626}"/>
                        </a:ext>
                      </a:extLst>
                    </p:cNvPr>
                    <p:cNvSpPr/>
                    <p:nvPr/>
                  </p:nvSpPr>
                  <p:spPr>
                    <a:xfrm>
                      <a:off x="997277" y="1854362"/>
                      <a:ext cx="3368598" cy="1166595"/>
                    </a:xfrm>
                    <a:custGeom>
                      <a:avLst/>
                      <a:gdLst>
                        <a:gd name="connsiteX0" fmla="*/ 2424759 w 4645171"/>
                        <a:gd name="connsiteY0" fmla="*/ 1606327 h 1608692"/>
                        <a:gd name="connsiteX1" fmla="*/ 2517 w 4645171"/>
                        <a:gd name="connsiteY1" fmla="*/ 539763 h 1608692"/>
                        <a:gd name="connsiteX2" fmla="*/ 0 w 4645171"/>
                        <a:gd name="connsiteY2" fmla="*/ 527980 h 1608692"/>
                        <a:gd name="connsiteX3" fmla="*/ 2906471 w 4645171"/>
                        <a:gd name="connsiteY3" fmla="*/ 1391946 h 1608692"/>
                        <a:gd name="connsiteX4" fmla="*/ 4521562 w 4645171"/>
                        <a:gd name="connsiteY4" fmla="*/ 0 h 1608692"/>
                        <a:gd name="connsiteX5" fmla="*/ 4638902 w 4645171"/>
                        <a:gd name="connsiteY5" fmla="*/ 424363 h 1608692"/>
                        <a:gd name="connsiteX6" fmla="*/ 2424681 w 4645171"/>
                        <a:gd name="connsiteY6" fmla="*/ 1606406 h 160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5171" h="1608692">
                          <a:moveTo>
                            <a:pt x="2424759" y="1606327"/>
                          </a:moveTo>
                          <a:cubicBezTo>
                            <a:pt x="1486424" y="1634058"/>
                            <a:pt x="201336" y="1426276"/>
                            <a:pt x="2517" y="539763"/>
                          </a:cubicBezTo>
                          <a:cubicBezTo>
                            <a:pt x="1652" y="535835"/>
                            <a:pt x="865" y="531986"/>
                            <a:pt x="0" y="527980"/>
                          </a:cubicBezTo>
                          <a:cubicBezTo>
                            <a:pt x="555246" y="1240018"/>
                            <a:pt x="1420440" y="1534762"/>
                            <a:pt x="2906471" y="1391946"/>
                          </a:cubicBezTo>
                          <a:cubicBezTo>
                            <a:pt x="3411776" y="1343320"/>
                            <a:pt x="4624117" y="1124068"/>
                            <a:pt x="4521562" y="0"/>
                          </a:cubicBezTo>
                          <a:cubicBezTo>
                            <a:pt x="4581097" y="138338"/>
                            <a:pt x="4620656" y="281155"/>
                            <a:pt x="4638902" y="424363"/>
                          </a:cubicBezTo>
                          <a:cubicBezTo>
                            <a:pt x="4749873" y="1292415"/>
                            <a:pt x="3363094" y="1578676"/>
                            <a:pt x="2424681" y="1606406"/>
                          </a:cubicBezTo>
                          <a:close/>
                        </a:path>
                      </a:pathLst>
                    </a:custGeom>
                    <a:gradFill>
                      <a:gsLst>
                        <a:gs pos="0">
                          <a:srgbClr val="F8982D"/>
                        </a:gs>
                        <a:gs pos="50000">
                          <a:srgbClr val="F08C28"/>
                        </a:gs>
                        <a:gs pos="100000">
                          <a:srgbClr val="E98023"/>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60" name="Freeform 1759">
                      <a:extLst>
                        <a:ext uri="{FF2B5EF4-FFF2-40B4-BE49-F238E27FC236}">
                          <a16:creationId xmlns:a16="http://schemas.microsoft.com/office/drawing/2014/main" id="{61C99B36-F1A7-F799-ADEA-79C2A73DA6B9}"/>
                        </a:ext>
                      </a:extLst>
                    </p:cNvPr>
                    <p:cNvSpPr/>
                    <p:nvPr/>
                  </p:nvSpPr>
                  <p:spPr>
                    <a:xfrm>
                      <a:off x="996660" y="1108309"/>
                      <a:ext cx="3294276" cy="1806042"/>
                    </a:xfrm>
                    <a:custGeom>
                      <a:avLst/>
                      <a:gdLst>
                        <a:gd name="connsiteX0" fmla="*/ 2921389 w 4542682"/>
                        <a:gd name="connsiteY0" fmla="*/ 2455447 h 2490463"/>
                        <a:gd name="connsiteX1" fmla="*/ 14919 w 4542682"/>
                        <a:gd name="connsiteY1" fmla="*/ 1591480 h 2490463"/>
                        <a:gd name="connsiteX2" fmla="*/ 173706 w 4542682"/>
                        <a:gd name="connsiteY2" fmla="*/ 869308 h 2490463"/>
                        <a:gd name="connsiteX3" fmla="*/ 526280 w 4542682"/>
                        <a:gd name="connsiteY3" fmla="*/ 1554244 h 2490463"/>
                        <a:gd name="connsiteX4" fmla="*/ 3683398 w 4542682"/>
                        <a:gd name="connsiteY4" fmla="*/ 1487314 h 2490463"/>
                        <a:gd name="connsiteX5" fmla="*/ 3400741 w 4542682"/>
                        <a:gd name="connsiteY5" fmla="*/ 0 h 2490463"/>
                        <a:gd name="connsiteX6" fmla="*/ 4536558 w 4542682"/>
                        <a:gd name="connsiteY6" fmla="*/ 1063501 h 2490463"/>
                        <a:gd name="connsiteX7" fmla="*/ 2921468 w 4542682"/>
                        <a:gd name="connsiteY7" fmla="*/ 2455447 h 249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682" h="2490463">
                          <a:moveTo>
                            <a:pt x="2921389" y="2455447"/>
                          </a:moveTo>
                          <a:cubicBezTo>
                            <a:pt x="1435280" y="2598185"/>
                            <a:pt x="570165" y="2303440"/>
                            <a:pt x="14919" y="1591480"/>
                          </a:cubicBezTo>
                          <a:cubicBezTo>
                            <a:pt x="-30303" y="1371993"/>
                            <a:pt x="28603" y="1117076"/>
                            <a:pt x="173706" y="869308"/>
                          </a:cubicBezTo>
                          <a:cubicBezTo>
                            <a:pt x="171662" y="878500"/>
                            <a:pt x="108744" y="1172302"/>
                            <a:pt x="526280" y="1554244"/>
                          </a:cubicBezTo>
                          <a:cubicBezTo>
                            <a:pt x="950501" y="1942314"/>
                            <a:pt x="2901885" y="2049309"/>
                            <a:pt x="3683398" y="1487314"/>
                          </a:cubicBezTo>
                          <a:cubicBezTo>
                            <a:pt x="4455867" y="931761"/>
                            <a:pt x="3424335" y="20818"/>
                            <a:pt x="3400741" y="0"/>
                          </a:cubicBezTo>
                          <a:cubicBezTo>
                            <a:pt x="3958347" y="230407"/>
                            <a:pt x="4348121" y="625390"/>
                            <a:pt x="4536558" y="1063501"/>
                          </a:cubicBezTo>
                          <a:cubicBezTo>
                            <a:pt x="4639114" y="2187647"/>
                            <a:pt x="3426774" y="2406899"/>
                            <a:pt x="2921468" y="2455447"/>
                          </a:cubicBezTo>
                          <a:close/>
                        </a:path>
                      </a:pathLst>
                    </a:custGeom>
                    <a:gradFill>
                      <a:gsLst>
                        <a:gs pos="0">
                          <a:srgbClr val="FEB84E"/>
                        </a:gs>
                        <a:gs pos="50000">
                          <a:srgbClr val="F19638"/>
                        </a:gs>
                        <a:gs pos="100000">
                          <a:srgbClr val="E47422"/>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61" name="Freeform 1760">
                      <a:extLst>
                        <a:ext uri="{FF2B5EF4-FFF2-40B4-BE49-F238E27FC236}">
                          <a16:creationId xmlns:a16="http://schemas.microsoft.com/office/drawing/2014/main" id="{5975A671-25C0-9352-EB2B-BAC43EB12D05}"/>
                        </a:ext>
                      </a:extLst>
                    </p:cNvPr>
                    <p:cNvSpPr/>
                    <p:nvPr/>
                  </p:nvSpPr>
                  <p:spPr>
                    <a:xfrm>
                      <a:off x="3462477" y="1082901"/>
                      <a:ext cx="342" cy="228"/>
                    </a:xfrm>
                    <a:custGeom>
                      <a:avLst/>
                      <a:gdLst>
                        <a:gd name="connsiteX0" fmla="*/ 472 w 471"/>
                        <a:gd name="connsiteY0" fmla="*/ 314 h 314"/>
                        <a:gd name="connsiteX1" fmla="*/ 393 w 471"/>
                        <a:gd name="connsiteY1" fmla="*/ 236 h 314"/>
                        <a:gd name="connsiteX2" fmla="*/ 0 w 471"/>
                        <a:gd name="connsiteY2" fmla="*/ 0 h 314"/>
                      </a:gdLst>
                      <a:ahLst/>
                      <a:cxnLst>
                        <a:cxn ang="0">
                          <a:pos x="connsiteX0" y="connsiteY0"/>
                        </a:cxn>
                        <a:cxn ang="0">
                          <a:pos x="connsiteX1" y="connsiteY1"/>
                        </a:cxn>
                        <a:cxn ang="0">
                          <a:pos x="connsiteX2" y="connsiteY2"/>
                        </a:cxn>
                      </a:cxnLst>
                      <a:rect l="l" t="t" r="r" b="b"/>
                      <a:pathLst>
                        <a:path w="471" h="314">
                          <a:moveTo>
                            <a:pt x="472" y="314"/>
                          </a:moveTo>
                          <a:cubicBezTo>
                            <a:pt x="472" y="314"/>
                            <a:pt x="393" y="236"/>
                            <a:pt x="393" y="236"/>
                          </a:cubicBezTo>
                          <a:cubicBezTo>
                            <a:pt x="157" y="79"/>
                            <a:pt x="0" y="0"/>
                            <a:pt x="0" y="0"/>
                          </a:cubicBezTo>
                        </a:path>
                      </a:pathLst>
                    </a:custGeom>
                    <a:noFill/>
                    <a:ln w="31455"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17" name="Graphic 2">
                    <a:extLst>
                      <a:ext uri="{FF2B5EF4-FFF2-40B4-BE49-F238E27FC236}">
                        <a16:creationId xmlns:a16="http://schemas.microsoft.com/office/drawing/2014/main" id="{23CE8EF0-269A-7115-021E-D77B833FB7A3}"/>
                      </a:ext>
                    </a:extLst>
                  </p:cNvPr>
                  <p:cNvGrpSpPr/>
                  <p:nvPr/>
                </p:nvGrpSpPr>
                <p:grpSpPr>
                  <a:xfrm>
                    <a:off x="8728217" y="3801995"/>
                    <a:ext cx="479940" cy="241517"/>
                    <a:chOff x="4989932" y="78308"/>
                    <a:chExt cx="2318737" cy="1166845"/>
                  </a:xfrm>
                  <a:effectLst/>
                </p:grpSpPr>
                <p:grpSp>
                  <p:nvGrpSpPr>
                    <p:cNvPr id="1718" name="Graphic 2">
                      <a:extLst>
                        <a:ext uri="{FF2B5EF4-FFF2-40B4-BE49-F238E27FC236}">
                          <a16:creationId xmlns:a16="http://schemas.microsoft.com/office/drawing/2014/main" id="{1000671C-CA05-62DB-85FF-E2093D72C618}"/>
                        </a:ext>
                      </a:extLst>
                    </p:cNvPr>
                    <p:cNvGrpSpPr/>
                    <p:nvPr/>
                  </p:nvGrpSpPr>
                  <p:grpSpPr>
                    <a:xfrm>
                      <a:off x="4989932" y="581033"/>
                      <a:ext cx="292093" cy="157772"/>
                      <a:chOff x="4989932" y="581033"/>
                      <a:chExt cx="292093" cy="157772"/>
                    </a:xfrm>
                  </p:grpSpPr>
                  <p:sp>
                    <p:nvSpPr>
                      <p:cNvPr id="1755" name="Freeform 1754">
                        <a:extLst>
                          <a:ext uri="{FF2B5EF4-FFF2-40B4-BE49-F238E27FC236}">
                            <a16:creationId xmlns:a16="http://schemas.microsoft.com/office/drawing/2014/main" id="{2156F087-EB40-084A-F6B0-06BC189A72A3}"/>
                          </a:ext>
                        </a:extLst>
                      </p:cNvPr>
                      <p:cNvSpPr/>
                      <p:nvPr/>
                    </p:nvSpPr>
                    <p:spPr>
                      <a:xfrm>
                        <a:off x="4989932" y="581033"/>
                        <a:ext cx="292093" cy="157772"/>
                      </a:xfrm>
                      <a:custGeom>
                        <a:avLst/>
                        <a:gdLst>
                          <a:gd name="connsiteX0" fmla="*/ 58 w 292093"/>
                          <a:gd name="connsiteY0" fmla="*/ 102307 h 157772"/>
                          <a:gd name="connsiteX1" fmla="*/ 291287 w 292093"/>
                          <a:gd name="connsiteY1" fmla="*/ 42290 h 157772"/>
                          <a:gd name="connsiteX2" fmla="*/ 58 w 292093"/>
                          <a:gd name="connsiteY2" fmla="*/ 102307 h 157772"/>
                        </a:gdLst>
                        <a:ahLst/>
                        <a:cxnLst>
                          <a:cxn ang="0">
                            <a:pos x="connsiteX0" y="connsiteY0"/>
                          </a:cxn>
                          <a:cxn ang="0">
                            <a:pos x="connsiteX1" y="connsiteY1"/>
                          </a:cxn>
                          <a:cxn ang="0">
                            <a:pos x="connsiteX2" y="connsiteY2"/>
                          </a:cxn>
                        </a:cxnLst>
                        <a:rect l="l" t="t" r="r" b="b"/>
                        <a:pathLst>
                          <a:path w="292093" h="157772">
                            <a:moveTo>
                              <a:pt x="58" y="102307"/>
                            </a:moveTo>
                            <a:cubicBezTo>
                              <a:pt x="-4583" y="-26997"/>
                              <a:pt x="272805" y="-17727"/>
                              <a:pt x="291287" y="42290"/>
                            </a:cubicBezTo>
                            <a:cubicBezTo>
                              <a:pt x="309769" y="102307"/>
                              <a:pt x="4698" y="231612"/>
                              <a:pt x="58" y="102307"/>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56" name="Freeform 1755">
                        <a:extLst>
                          <a:ext uri="{FF2B5EF4-FFF2-40B4-BE49-F238E27FC236}">
                            <a16:creationId xmlns:a16="http://schemas.microsoft.com/office/drawing/2014/main" id="{AAD2A8C7-F794-F003-287F-D7E8180F4561}"/>
                          </a:ext>
                        </a:extLst>
                      </p:cNvPr>
                      <p:cNvSpPr/>
                      <p:nvPr/>
                    </p:nvSpPr>
                    <p:spPr>
                      <a:xfrm>
                        <a:off x="4996517" y="589073"/>
                        <a:ext cx="285506" cy="149693"/>
                      </a:xfrm>
                      <a:custGeom>
                        <a:avLst/>
                        <a:gdLst>
                          <a:gd name="connsiteX0" fmla="*/ 0 w 285506"/>
                          <a:gd name="connsiteY0" fmla="*/ 120349 h 149693"/>
                          <a:gd name="connsiteX1" fmla="*/ 213133 w 285506"/>
                          <a:gd name="connsiteY1" fmla="*/ 67166 h 149693"/>
                          <a:gd name="connsiteX2" fmla="*/ 230042 w 285506"/>
                          <a:gd name="connsiteY2" fmla="*/ 0 h 149693"/>
                          <a:gd name="connsiteX3" fmla="*/ 284701 w 285506"/>
                          <a:gd name="connsiteY3" fmla="*/ 34251 h 149693"/>
                          <a:gd name="connsiteX4" fmla="*/ 0 w 285506"/>
                          <a:gd name="connsiteY4" fmla="*/ 120349 h 1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06" h="149693">
                            <a:moveTo>
                              <a:pt x="0" y="120349"/>
                            </a:moveTo>
                            <a:cubicBezTo>
                              <a:pt x="99881" y="137003"/>
                              <a:pt x="173102" y="95054"/>
                              <a:pt x="213133" y="67166"/>
                            </a:cubicBezTo>
                            <a:cubicBezTo>
                              <a:pt x="251984" y="40221"/>
                              <a:pt x="231458" y="2514"/>
                              <a:pt x="230042" y="0"/>
                            </a:cubicBezTo>
                            <a:cubicBezTo>
                              <a:pt x="258905" y="7149"/>
                              <a:pt x="279983" y="19089"/>
                              <a:pt x="284701" y="34251"/>
                            </a:cubicBezTo>
                            <a:cubicBezTo>
                              <a:pt x="301689" y="89476"/>
                              <a:pt x="44671" y="203383"/>
                              <a:pt x="0" y="120349"/>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57" name="Freeform 1756">
                        <a:extLst>
                          <a:ext uri="{FF2B5EF4-FFF2-40B4-BE49-F238E27FC236}">
                            <a16:creationId xmlns:a16="http://schemas.microsoft.com/office/drawing/2014/main" id="{2A6E4492-4BF0-A2E4-81D4-431B679ED994}"/>
                          </a:ext>
                        </a:extLst>
                      </p:cNvPr>
                      <p:cNvSpPr/>
                      <p:nvPr/>
                    </p:nvSpPr>
                    <p:spPr>
                      <a:xfrm>
                        <a:off x="5135958" y="588994"/>
                        <a:ext cx="78" cy="78"/>
                      </a:xfrm>
                      <a:custGeom>
                        <a:avLst/>
                        <a:gdLst>
                          <a:gd name="connsiteX0" fmla="*/ 79 w 78"/>
                          <a:gd name="connsiteY0" fmla="*/ 79 h 78"/>
                          <a:gd name="connsiteX1" fmla="*/ 0 w 78"/>
                          <a:gd name="connsiteY1" fmla="*/ 0 h 78"/>
                        </a:gdLst>
                        <a:ahLst/>
                        <a:cxnLst>
                          <a:cxn ang="0">
                            <a:pos x="connsiteX0" y="connsiteY0"/>
                          </a:cxn>
                          <a:cxn ang="0">
                            <a:pos x="connsiteX1" y="connsiteY1"/>
                          </a:cxn>
                        </a:cxnLst>
                        <a:rect l="l" t="t" r="r" b="b"/>
                        <a:pathLst>
                          <a:path w="78" h="78">
                            <a:moveTo>
                              <a:pt x="79" y="79"/>
                            </a:moveTo>
                            <a:cubicBezTo>
                              <a:pt x="79" y="79"/>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19" name="Graphic 2">
                      <a:extLst>
                        <a:ext uri="{FF2B5EF4-FFF2-40B4-BE49-F238E27FC236}">
                          <a16:creationId xmlns:a16="http://schemas.microsoft.com/office/drawing/2014/main" id="{B4ABE135-A02E-2793-2B6C-4D93E1D18141}"/>
                        </a:ext>
                      </a:extLst>
                    </p:cNvPr>
                    <p:cNvGrpSpPr/>
                    <p:nvPr/>
                  </p:nvGrpSpPr>
                  <p:grpSpPr>
                    <a:xfrm>
                      <a:off x="5313657" y="179016"/>
                      <a:ext cx="285483" cy="169911"/>
                      <a:chOff x="5313657" y="179016"/>
                      <a:chExt cx="285483" cy="169911"/>
                    </a:xfrm>
                  </p:grpSpPr>
                  <p:sp>
                    <p:nvSpPr>
                      <p:cNvPr id="1752" name="Freeform 1751">
                        <a:extLst>
                          <a:ext uri="{FF2B5EF4-FFF2-40B4-BE49-F238E27FC236}">
                            <a16:creationId xmlns:a16="http://schemas.microsoft.com/office/drawing/2014/main" id="{6002BB21-0AC3-E4FA-009F-224CE7877E73}"/>
                          </a:ext>
                        </a:extLst>
                      </p:cNvPr>
                      <p:cNvSpPr/>
                      <p:nvPr/>
                    </p:nvSpPr>
                    <p:spPr>
                      <a:xfrm>
                        <a:off x="5313657" y="179016"/>
                        <a:ext cx="285323" cy="169911"/>
                      </a:xfrm>
                      <a:custGeom>
                        <a:avLst/>
                        <a:gdLst>
                          <a:gd name="connsiteX0" fmla="*/ 908 w 285323"/>
                          <a:gd name="connsiteY0" fmla="*/ 121832 h 169911"/>
                          <a:gd name="connsiteX1" fmla="*/ 283800 w 285323"/>
                          <a:gd name="connsiteY1" fmla="*/ 30392 h 169911"/>
                          <a:gd name="connsiteX2" fmla="*/ 908 w 285323"/>
                          <a:gd name="connsiteY2" fmla="*/ 121832 h 169911"/>
                        </a:gdLst>
                        <a:ahLst/>
                        <a:cxnLst>
                          <a:cxn ang="0">
                            <a:pos x="connsiteX0" y="connsiteY0"/>
                          </a:cxn>
                          <a:cxn ang="0">
                            <a:pos x="connsiteX1" y="connsiteY1"/>
                          </a:cxn>
                          <a:cxn ang="0">
                            <a:pos x="connsiteX2" y="connsiteY2"/>
                          </a:cxn>
                        </a:cxnLst>
                        <a:rect l="l" t="t" r="r" b="b"/>
                        <a:pathLst>
                          <a:path w="285323" h="169911">
                            <a:moveTo>
                              <a:pt x="908" y="121832"/>
                            </a:moveTo>
                            <a:cubicBezTo>
                              <a:pt x="-17810" y="-6137"/>
                              <a:pt x="258869" y="-27268"/>
                              <a:pt x="283800" y="30392"/>
                            </a:cubicBezTo>
                            <a:cubicBezTo>
                              <a:pt x="308731" y="88053"/>
                              <a:pt x="19626" y="249880"/>
                              <a:pt x="908" y="121832"/>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53" name="Freeform 1752">
                        <a:extLst>
                          <a:ext uri="{FF2B5EF4-FFF2-40B4-BE49-F238E27FC236}">
                            <a16:creationId xmlns:a16="http://schemas.microsoft.com/office/drawing/2014/main" id="{D7461416-3ECE-8A21-95E5-1C540759E7A0}"/>
                          </a:ext>
                        </a:extLst>
                      </p:cNvPr>
                      <p:cNvSpPr/>
                      <p:nvPr/>
                    </p:nvSpPr>
                    <p:spPr>
                      <a:xfrm>
                        <a:off x="5323923" y="181363"/>
                        <a:ext cx="275216" cy="167520"/>
                      </a:xfrm>
                      <a:custGeom>
                        <a:avLst/>
                        <a:gdLst>
                          <a:gd name="connsiteX0" fmla="*/ 0 w 275216"/>
                          <a:gd name="connsiteY0" fmla="*/ 144780 h 167520"/>
                          <a:gd name="connsiteX1" fmla="*/ 206055 w 275216"/>
                          <a:gd name="connsiteY1" fmla="*/ 68659 h 167520"/>
                          <a:gd name="connsiteX2" fmla="*/ 215571 w 275216"/>
                          <a:gd name="connsiteY2" fmla="*/ 0 h 167520"/>
                          <a:gd name="connsiteX3" fmla="*/ 273691 w 275216"/>
                          <a:gd name="connsiteY3" fmla="*/ 28045 h 167520"/>
                          <a:gd name="connsiteX4" fmla="*/ 79 w 275216"/>
                          <a:gd name="connsiteY4" fmla="*/ 144701 h 16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16" h="167520">
                            <a:moveTo>
                              <a:pt x="0" y="144780"/>
                            </a:moveTo>
                            <a:cubicBezTo>
                              <a:pt x="101061" y="150436"/>
                              <a:pt x="169248" y="100710"/>
                              <a:pt x="206055" y="68659"/>
                            </a:cubicBezTo>
                            <a:cubicBezTo>
                              <a:pt x="241682" y="37707"/>
                              <a:pt x="217223" y="2435"/>
                              <a:pt x="215571" y="0"/>
                            </a:cubicBezTo>
                            <a:cubicBezTo>
                              <a:pt x="245063" y="4006"/>
                              <a:pt x="267320" y="13512"/>
                              <a:pt x="273691" y="28045"/>
                            </a:cubicBezTo>
                            <a:cubicBezTo>
                              <a:pt x="296656" y="81071"/>
                              <a:pt x="53558" y="222394"/>
                              <a:pt x="79" y="144701"/>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54" name="Freeform 1753">
                        <a:extLst>
                          <a:ext uri="{FF2B5EF4-FFF2-40B4-BE49-F238E27FC236}">
                            <a16:creationId xmlns:a16="http://schemas.microsoft.com/office/drawing/2014/main" id="{BEF60620-4255-2D17-C180-BE97A259E7EC}"/>
                          </a:ext>
                        </a:extLst>
                      </p:cNvPr>
                      <p:cNvSpPr/>
                      <p:nvPr/>
                    </p:nvSpPr>
                    <p:spPr>
                      <a:xfrm>
                        <a:off x="5449365" y="191261"/>
                        <a:ext cx="78" cy="7855"/>
                      </a:xfrm>
                      <a:custGeom>
                        <a:avLst/>
                        <a:gdLst>
                          <a:gd name="connsiteX0" fmla="*/ 79 w 78"/>
                          <a:gd name="connsiteY0" fmla="*/ 0 h 7855"/>
                          <a:gd name="connsiteX1" fmla="*/ 0 w 78"/>
                          <a:gd name="connsiteY1" fmla="*/ 0 h 7855"/>
                        </a:gdLst>
                        <a:ahLst/>
                        <a:cxnLst>
                          <a:cxn ang="0">
                            <a:pos x="connsiteX0" y="connsiteY0"/>
                          </a:cxn>
                          <a:cxn ang="0">
                            <a:pos x="connsiteX1" y="connsiteY1"/>
                          </a:cxn>
                        </a:cxnLst>
                        <a:rect l="l" t="t" r="r" b="b"/>
                        <a:pathLst>
                          <a:path w="78" h="7855">
                            <a:moveTo>
                              <a:pt x="79" y="0"/>
                            </a:moveTo>
                            <a:cubicBezTo>
                              <a:pt x="79" y="0"/>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20" name="Graphic 2">
                      <a:extLst>
                        <a:ext uri="{FF2B5EF4-FFF2-40B4-BE49-F238E27FC236}">
                          <a16:creationId xmlns:a16="http://schemas.microsoft.com/office/drawing/2014/main" id="{0F2188D3-BE00-8FFE-E36B-25EEF6079CCD}"/>
                        </a:ext>
                      </a:extLst>
                    </p:cNvPr>
                    <p:cNvGrpSpPr/>
                    <p:nvPr/>
                  </p:nvGrpSpPr>
                  <p:grpSpPr>
                    <a:xfrm>
                      <a:off x="6762464" y="977515"/>
                      <a:ext cx="245082" cy="228553"/>
                      <a:chOff x="6762464" y="977515"/>
                      <a:chExt cx="245082" cy="228553"/>
                    </a:xfrm>
                  </p:grpSpPr>
                  <p:sp>
                    <p:nvSpPr>
                      <p:cNvPr id="1749" name="Freeform 1748">
                        <a:extLst>
                          <a:ext uri="{FF2B5EF4-FFF2-40B4-BE49-F238E27FC236}">
                            <a16:creationId xmlns:a16="http://schemas.microsoft.com/office/drawing/2014/main" id="{B77B2BA5-DEF1-FF4E-1A68-B6418EEC44FC}"/>
                          </a:ext>
                        </a:extLst>
                      </p:cNvPr>
                      <p:cNvSpPr/>
                      <p:nvPr/>
                    </p:nvSpPr>
                    <p:spPr>
                      <a:xfrm>
                        <a:off x="6762531" y="977515"/>
                        <a:ext cx="245015" cy="228470"/>
                      </a:xfrm>
                      <a:custGeom>
                        <a:avLst/>
                        <a:gdLst>
                          <a:gd name="connsiteX0" fmla="*/ 22728 w 245015"/>
                          <a:gd name="connsiteY0" fmla="*/ 15810 h 228470"/>
                          <a:gd name="connsiteX1" fmla="*/ 238850 w 245015"/>
                          <a:gd name="connsiteY1" fmla="*/ 219822 h 228470"/>
                          <a:gd name="connsiteX2" fmla="*/ 22728 w 245015"/>
                          <a:gd name="connsiteY2" fmla="*/ 15810 h 228470"/>
                        </a:gdLst>
                        <a:ahLst/>
                        <a:cxnLst>
                          <a:cxn ang="0">
                            <a:pos x="connsiteX0" y="connsiteY0"/>
                          </a:cxn>
                          <a:cxn ang="0">
                            <a:pos x="connsiteX1" y="connsiteY1"/>
                          </a:cxn>
                          <a:cxn ang="0">
                            <a:pos x="connsiteX2" y="connsiteY2"/>
                          </a:cxn>
                        </a:cxnLst>
                        <a:rect l="l" t="t" r="r" b="b"/>
                        <a:pathLst>
                          <a:path w="245015" h="228470">
                            <a:moveTo>
                              <a:pt x="22728" y="15810"/>
                            </a:moveTo>
                            <a:cubicBezTo>
                              <a:pt x="126149" y="-62039"/>
                              <a:pt x="277465" y="170331"/>
                              <a:pt x="238850" y="219822"/>
                            </a:cubicBezTo>
                            <a:cubicBezTo>
                              <a:pt x="200155" y="269313"/>
                              <a:pt x="-80692" y="93660"/>
                              <a:pt x="22728" y="15810"/>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50" name="Freeform 1749">
                        <a:extLst>
                          <a:ext uri="{FF2B5EF4-FFF2-40B4-BE49-F238E27FC236}">
                            <a16:creationId xmlns:a16="http://schemas.microsoft.com/office/drawing/2014/main" id="{C0A3CAEB-F64B-AFFA-0125-EE92E52A588B}"/>
                          </a:ext>
                        </a:extLst>
                      </p:cNvPr>
                      <p:cNvSpPr/>
                      <p:nvPr/>
                    </p:nvSpPr>
                    <p:spPr>
                      <a:xfrm>
                        <a:off x="6762464" y="1013671"/>
                        <a:ext cx="245031" cy="192396"/>
                      </a:xfrm>
                      <a:custGeom>
                        <a:avLst/>
                        <a:gdLst>
                          <a:gd name="connsiteX0" fmla="*/ 5021 w 245031"/>
                          <a:gd name="connsiteY0" fmla="*/ 0 h 192396"/>
                          <a:gd name="connsiteX1" fmla="*/ 170809 w 245031"/>
                          <a:gd name="connsiteY1" fmla="*/ 143994 h 192396"/>
                          <a:gd name="connsiteX2" fmla="*/ 235614 w 245031"/>
                          <a:gd name="connsiteY2" fmla="*/ 119328 h 192396"/>
                          <a:gd name="connsiteX3" fmla="*/ 238838 w 245031"/>
                          <a:gd name="connsiteY3" fmla="*/ 183744 h 192396"/>
                          <a:gd name="connsiteX4" fmla="*/ 5021 w 245031"/>
                          <a:gd name="connsiteY4" fmla="*/ 0 h 192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031" h="192396">
                            <a:moveTo>
                              <a:pt x="5021" y="0"/>
                            </a:moveTo>
                            <a:cubicBezTo>
                              <a:pt x="48592" y="91283"/>
                              <a:pt x="124958" y="127183"/>
                              <a:pt x="170809" y="143994"/>
                            </a:cubicBezTo>
                            <a:cubicBezTo>
                              <a:pt x="215166" y="160334"/>
                              <a:pt x="234356" y="121999"/>
                              <a:pt x="235614" y="119328"/>
                            </a:cubicBezTo>
                            <a:cubicBezTo>
                              <a:pt x="246310" y="147058"/>
                              <a:pt x="248591" y="171175"/>
                              <a:pt x="238838" y="183744"/>
                            </a:cubicBezTo>
                            <a:cubicBezTo>
                              <a:pt x="203290" y="229307"/>
                              <a:pt x="-37527" y="84134"/>
                              <a:pt x="5021" y="0"/>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51" name="Freeform 1750">
                        <a:extLst>
                          <a:ext uri="{FF2B5EF4-FFF2-40B4-BE49-F238E27FC236}">
                            <a16:creationId xmlns:a16="http://schemas.microsoft.com/office/drawing/2014/main" id="{DA286B30-C484-4755-4984-EEA83224089B}"/>
                          </a:ext>
                        </a:extLst>
                      </p:cNvPr>
                      <p:cNvSpPr/>
                      <p:nvPr/>
                    </p:nvSpPr>
                    <p:spPr>
                      <a:xfrm>
                        <a:off x="6946249" y="1058763"/>
                        <a:ext cx="7864" cy="157"/>
                      </a:xfrm>
                      <a:custGeom>
                        <a:avLst/>
                        <a:gdLst>
                          <a:gd name="connsiteX0" fmla="*/ 0 w 7864"/>
                          <a:gd name="connsiteY0" fmla="*/ 157 h 157"/>
                          <a:gd name="connsiteX1" fmla="*/ 0 w 7864"/>
                          <a:gd name="connsiteY1" fmla="*/ 0 h 157"/>
                        </a:gdLst>
                        <a:ahLst/>
                        <a:cxnLst>
                          <a:cxn ang="0">
                            <a:pos x="connsiteX0" y="connsiteY0"/>
                          </a:cxn>
                          <a:cxn ang="0">
                            <a:pos x="connsiteX1" y="connsiteY1"/>
                          </a:cxn>
                        </a:cxnLst>
                        <a:rect l="l" t="t" r="r" b="b"/>
                        <a:pathLst>
                          <a:path w="7864" h="157">
                            <a:moveTo>
                              <a:pt x="0" y="157"/>
                            </a:moveTo>
                            <a:cubicBezTo>
                              <a:pt x="0" y="157"/>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21" name="Graphic 2">
                      <a:extLst>
                        <a:ext uri="{FF2B5EF4-FFF2-40B4-BE49-F238E27FC236}">
                          <a16:creationId xmlns:a16="http://schemas.microsoft.com/office/drawing/2014/main" id="{B927F4FD-449D-36A0-B3D5-A74E2D896422}"/>
                        </a:ext>
                      </a:extLst>
                    </p:cNvPr>
                    <p:cNvGrpSpPr/>
                    <p:nvPr/>
                  </p:nvGrpSpPr>
                  <p:grpSpPr>
                    <a:xfrm>
                      <a:off x="6292568" y="563476"/>
                      <a:ext cx="257397" cy="214661"/>
                      <a:chOff x="6292568" y="563476"/>
                      <a:chExt cx="257397" cy="214661"/>
                    </a:xfrm>
                  </p:grpSpPr>
                  <p:sp>
                    <p:nvSpPr>
                      <p:cNvPr id="1746" name="Freeform 1745">
                        <a:extLst>
                          <a:ext uri="{FF2B5EF4-FFF2-40B4-BE49-F238E27FC236}">
                            <a16:creationId xmlns:a16="http://schemas.microsoft.com/office/drawing/2014/main" id="{6B997AB4-18C2-D41F-AE08-8DE174C0A9CB}"/>
                          </a:ext>
                        </a:extLst>
                      </p:cNvPr>
                      <p:cNvSpPr/>
                      <p:nvPr/>
                    </p:nvSpPr>
                    <p:spPr>
                      <a:xfrm>
                        <a:off x="6292568" y="563476"/>
                        <a:ext cx="257346" cy="214661"/>
                      </a:xfrm>
                      <a:custGeom>
                        <a:avLst/>
                        <a:gdLst>
                          <a:gd name="connsiteX0" fmla="*/ 238347 w 257346"/>
                          <a:gd name="connsiteY0" fmla="*/ 194336 h 214661"/>
                          <a:gd name="connsiteX1" fmla="*/ 4373 w 257346"/>
                          <a:gd name="connsiteY1" fmla="*/ 11064 h 214661"/>
                          <a:gd name="connsiteX2" fmla="*/ 238347 w 257346"/>
                          <a:gd name="connsiteY2" fmla="*/ 194336 h 214661"/>
                        </a:gdLst>
                        <a:ahLst/>
                        <a:cxnLst>
                          <a:cxn ang="0">
                            <a:pos x="connsiteX0" y="connsiteY0"/>
                          </a:cxn>
                          <a:cxn ang="0">
                            <a:pos x="connsiteX1" y="connsiteY1"/>
                          </a:cxn>
                          <a:cxn ang="0">
                            <a:pos x="connsiteX2" y="connsiteY2"/>
                          </a:cxn>
                        </a:cxnLst>
                        <a:rect l="l" t="t" r="r" b="b"/>
                        <a:pathLst>
                          <a:path w="257346" h="214661">
                            <a:moveTo>
                              <a:pt x="238347" y="194336"/>
                            </a:moveTo>
                            <a:cubicBezTo>
                              <a:pt x="142556" y="281377"/>
                              <a:pt x="-29602" y="63932"/>
                              <a:pt x="4373" y="11064"/>
                            </a:cubicBezTo>
                            <a:cubicBezTo>
                              <a:pt x="38270" y="-41805"/>
                              <a:pt x="334139" y="107296"/>
                              <a:pt x="238347" y="194336"/>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47" name="Freeform 1746">
                        <a:extLst>
                          <a:ext uri="{FF2B5EF4-FFF2-40B4-BE49-F238E27FC236}">
                            <a16:creationId xmlns:a16="http://schemas.microsoft.com/office/drawing/2014/main" id="{190659C4-B772-B7CC-6805-9661AAB477F6}"/>
                          </a:ext>
                        </a:extLst>
                      </p:cNvPr>
                      <p:cNvSpPr/>
                      <p:nvPr/>
                    </p:nvSpPr>
                    <p:spPr>
                      <a:xfrm>
                        <a:off x="6292631" y="563487"/>
                        <a:ext cx="257334" cy="172565"/>
                      </a:xfrm>
                      <a:custGeom>
                        <a:avLst/>
                        <a:gdLst>
                          <a:gd name="connsiteX0" fmla="*/ 254092 w 257334"/>
                          <a:gd name="connsiteY0" fmla="*/ 172487 h 172565"/>
                          <a:gd name="connsiteX1" fmla="*/ 75800 w 257334"/>
                          <a:gd name="connsiteY1" fmla="*/ 44361 h 172565"/>
                          <a:gd name="connsiteX2" fmla="*/ 13512 w 257334"/>
                          <a:gd name="connsiteY2" fmla="*/ 74841 h 172565"/>
                          <a:gd name="connsiteX3" fmla="*/ 4389 w 257334"/>
                          <a:gd name="connsiteY3" fmla="*/ 11053 h 172565"/>
                          <a:gd name="connsiteX4" fmla="*/ 254092 w 257334"/>
                          <a:gd name="connsiteY4" fmla="*/ 172565 h 172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34" h="172565">
                            <a:moveTo>
                              <a:pt x="254092" y="172487"/>
                            </a:moveTo>
                            <a:cubicBezTo>
                              <a:pt x="202343" y="85603"/>
                              <a:pt x="122988" y="56851"/>
                              <a:pt x="75800" y="44361"/>
                            </a:cubicBezTo>
                            <a:cubicBezTo>
                              <a:pt x="30185" y="32106"/>
                              <a:pt x="14534" y="72091"/>
                              <a:pt x="13512" y="74841"/>
                            </a:cubicBezTo>
                            <a:cubicBezTo>
                              <a:pt x="299" y="48210"/>
                              <a:pt x="-4184" y="24407"/>
                              <a:pt x="4389" y="11053"/>
                            </a:cubicBezTo>
                            <a:cubicBezTo>
                              <a:pt x="35612" y="-37574"/>
                              <a:pt x="288697" y="84818"/>
                              <a:pt x="254092" y="172565"/>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48" name="Freeform 1747">
                        <a:extLst>
                          <a:ext uri="{FF2B5EF4-FFF2-40B4-BE49-F238E27FC236}">
                            <a16:creationId xmlns:a16="http://schemas.microsoft.com/office/drawing/2014/main" id="{2A2898C4-54F0-3438-CF7E-8E92F10C4CD7}"/>
                          </a:ext>
                        </a:extLst>
                      </p:cNvPr>
                      <p:cNvSpPr/>
                      <p:nvPr/>
                    </p:nvSpPr>
                    <p:spPr>
                      <a:xfrm>
                        <a:off x="6364578" y="707300"/>
                        <a:ext cx="7864" cy="157"/>
                      </a:xfrm>
                      <a:custGeom>
                        <a:avLst/>
                        <a:gdLst>
                          <a:gd name="connsiteX0" fmla="*/ 0 w 7864"/>
                          <a:gd name="connsiteY0" fmla="*/ 0 h 157"/>
                          <a:gd name="connsiteX1" fmla="*/ 0 w 7864"/>
                          <a:gd name="connsiteY1" fmla="*/ 157 h 157"/>
                        </a:gdLst>
                        <a:ahLst/>
                        <a:cxnLst>
                          <a:cxn ang="0">
                            <a:pos x="connsiteX0" y="connsiteY0"/>
                          </a:cxn>
                          <a:cxn ang="0">
                            <a:pos x="connsiteX1" y="connsiteY1"/>
                          </a:cxn>
                        </a:cxnLst>
                        <a:rect l="l" t="t" r="r" b="b"/>
                        <a:pathLst>
                          <a:path w="7864" h="157">
                            <a:moveTo>
                              <a:pt x="0" y="0"/>
                            </a:moveTo>
                            <a:cubicBezTo>
                              <a:pt x="0" y="0"/>
                              <a:pt x="0" y="157"/>
                              <a:pt x="0" y="157"/>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22" name="Graphic 2">
                      <a:extLst>
                        <a:ext uri="{FF2B5EF4-FFF2-40B4-BE49-F238E27FC236}">
                          <a16:creationId xmlns:a16="http://schemas.microsoft.com/office/drawing/2014/main" id="{C3A660DD-35BC-1396-7676-AAB817CBBCAF}"/>
                        </a:ext>
                      </a:extLst>
                    </p:cNvPr>
                    <p:cNvGrpSpPr/>
                    <p:nvPr/>
                  </p:nvGrpSpPr>
                  <p:grpSpPr>
                    <a:xfrm>
                      <a:off x="6117380" y="950808"/>
                      <a:ext cx="153209" cy="294345"/>
                      <a:chOff x="6117380" y="950808"/>
                      <a:chExt cx="153209" cy="294345"/>
                    </a:xfrm>
                  </p:grpSpPr>
                  <p:sp>
                    <p:nvSpPr>
                      <p:cNvPr id="1743" name="Freeform 1742">
                        <a:extLst>
                          <a:ext uri="{FF2B5EF4-FFF2-40B4-BE49-F238E27FC236}">
                            <a16:creationId xmlns:a16="http://schemas.microsoft.com/office/drawing/2014/main" id="{A10284B8-37F4-A810-FD90-1281D1A8CC32}"/>
                          </a:ext>
                        </a:extLst>
                      </p:cNvPr>
                      <p:cNvSpPr/>
                      <p:nvPr/>
                    </p:nvSpPr>
                    <p:spPr>
                      <a:xfrm>
                        <a:off x="6117380" y="950808"/>
                        <a:ext cx="153209" cy="294345"/>
                      </a:xfrm>
                      <a:custGeom>
                        <a:avLst/>
                        <a:gdLst>
                          <a:gd name="connsiteX0" fmla="*/ 59861 w 153209"/>
                          <a:gd name="connsiteY0" fmla="*/ 18 h 294345"/>
                          <a:gd name="connsiteX1" fmla="*/ 103353 w 153209"/>
                          <a:gd name="connsiteY1" fmla="*/ 293820 h 294345"/>
                          <a:gd name="connsiteX2" fmla="*/ 59861 w 153209"/>
                          <a:gd name="connsiteY2" fmla="*/ 18 h 294345"/>
                        </a:gdLst>
                        <a:ahLst/>
                        <a:cxnLst>
                          <a:cxn ang="0">
                            <a:pos x="connsiteX0" y="connsiteY0"/>
                          </a:cxn>
                          <a:cxn ang="0">
                            <a:pos x="connsiteX1" y="connsiteY1"/>
                          </a:cxn>
                          <a:cxn ang="0">
                            <a:pos x="connsiteX2" y="connsiteY2"/>
                          </a:cxn>
                        </a:cxnLst>
                        <a:rect l="l" t="t" r="r" b="b"/>
                        <a:pathLst>
                          <a:path w="153209" h="294345">
                            <a:moveTo>
                              <a:pt x="59861" y="18"/>
                            </a:moveTo>
                            <a:cubicBezTo>
                              <a:pt x="189314" y="2689"/>
                              <a:pt x="164383" y="278816"/>
                              <a:pt x="103353" y="293820"/>
                            </a:cubicBezTo>
                            <a:cubicBezTo>
                              <a:pt x="42323" y="308825"/>
                              <a:pt x="-69670" y="-2731"/>
                              <a:pt x="59861" y="18"/>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44" name="Freeform 1743">
                        <a:extLst>
                          <a:ext uri="{FF2B5EF4-FFF2-40B4-BE49-F238E27FC236}">
                            <a16:creationId xmlns:a16="http://schemas.microsoft.com/office/drawing/2014/main" id="{C41D16CB-76B0-1227-F5D2-7FB7EC78027D}"/>
                          </a:ext>
                        </a:extLst>
                      </p:cNvPr>
                      <p:cNvSpPr/>
                      <p:nvPr/>
                    </p:nvSpPr>
                    <p:spPr>
                      <a:xfrm>
                        <a:off x="6117470" y="955697"/>
                        <a:ext cx="140699" cy="289379"/>
                      </a:xfrm>
                      <a:custGeom>
                        <a:avLst/>
                        <a:gdLst>
                          <a:gd name="connsiteX0" fmla="*/ 33346 w 140699"/>
                          <a:gd name="connsiteY0" fmla="*/ 79 h 289379"/>
                          <a:gd name="connsiteX1" fmla="*/ 74479 w 140699"/>
                          <a:gd name="connsiteY1" fmla="*/ 215638 h 289379"/>
                          <a:gd name="connsiteX2" fmla="*/ 140699 w 140699"/>
                          <a:gd name="connsiteY2" fmla="*/ 236299 h 289379"/>
                          <a:gd name="connsiteX3" fmla="*/ 103342 w 140699"/>
                          <a:gd name="connsiteY3" fmla="*/ 288853 h 289379"/>
                          <a:gd name="connsiteX4" fmla="*/ 33346 w 140699"/>
                          <a:gd name="connsiteY4" fmla="*/ 0 h 289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99" h="289379">
                            <a:moveTo>
                              <a:pt x="33346" y="79"/>
                            </a:moveTo>
                            <a:cubicBezTo>
                              <a:pt x="11089" y="98746"/>
                              <a:pt x="48840" y="174082"/>
                              <a:pt x="74479" y="215638"/>
                            </a:cubicBezTo>
                            <a:cubicBezTo>
                              <a:pt x="99174" y="255859"/>
                              <a:pt x="138025" y="237555"/>
                              <a:pt x="140699" y="236299"/>
                            </a:cubicBezTo>
                            <a:cubicBezTo>
                              <a:pt x="131891" y="264736"/>
                              <a:pt x="118757" y="285082"/>
                              <a:pt x="103342" y="288853"/>
                            </a:cubicBezTo>
                            <a:cubicBezTo>
                              <a:pt x="47188" y="302679"/>
                              <a:pt x="-52143" y="39907"/>
                              <a:pt x="33346" y="0"/>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45" name="Freeform 1744">
                        <a:extLst>
                          <a:ext uri="{FF2B5EF4-FFF2-40B4-BE49-F238E27FC236}">
                            <a16:creationId xmlns:a16="http://schemas.microsoft.com/office/drawing/2014/main" id="{C8237620-4D42-A8BC-257E-1841DAF22E9F}"/>
                          </a:ext>
                        </a:extLst>
                      </p:cNvPr>
                      <p:cNvSpPr/>
                      <p:nvPr/>
                    </p:nvSpPr>
                    <p:spPr>
                      <a:xfrm>
                        <a:off x="6263202" y="1101655"/>
                        <a:ext cx="78" cy="78"/>
                      </a:xfrm>
                      <a:custGeom>
                        <a:avLst/>
                        <a:gdLst>
                          <a:gd name="connsiteX0" fmla="*/ 0 w 78"/>
                          <a:gd name="connsiteY0" fmla="*/ 79 h 78"/>
                          <a:gd name="connsiteX1" fmla="*/ 78 w 78"/>
                          <a:gd name="connsiteY1" fmla="*/ 0 h 78"/>
                        </a:gdLst>
                        <a:ahLst/>
                        <a:cxnLst>
                          <a:cxn ang="0">
                            <a:pos x="connsiteX0" y="connsiteY0"/>
                          </a:cxn>
                          <a:cxn ang="0">
                            <a:pos x="connsiteX1" y="connsiteY1"/>
                          </a:cxn>
                        </a:cxnLst>
                        <a:rect l="l" t="t" r="r" b="b"/>
                        <a:pathLst>
                          <a:path w="78" h="78">
                            <a:moveTo>
                              <a:pt x="0" y="79"/>
                            </a:moveTo>
                            <a:cubicBezTo>
                              <a:pt x="0" y="79"/>
                              <a:pt x="78" y="0"/>
                              <a:pt x="78"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23" name="Graphic 2">
                      <a:extLst>
                        <a:ext uri="{FF2B5EF4-FFF2-40B4-BE49-F238E27FC236}">
                          <a16:creationId xmlns:a16="http://schemas.microsoft.com/office/drawing/2014/main" id="{5D14C9E2-37C0-8279-BD1C-5BF0422357D1}"/>
                        </a:ext>
                      </a:extLst>
                    </p:cNvPr>
                    <p:cNvGrpSpPr/>
                    <p:nvPr/>
                  </p:nvGrpSpPr>
                  <p:grpSpPr>
                    <a:xfrm>
                      <a:off x="5834820" y="367943"/>
                      <a:ext cx="259695" cy="209695"/>
                      <a:chOff x="5834820" y="367943"/>
                      <a:chExt cx="259695" cy="209695"/>
                    </a:xfrm>
                  </p:grpSpPr>
                  <p:sp>
                    <p:nvSpPr>
                      <p:cNvPr id="1740" name="Freeform 1739">
                        <a:extLst>
                          <a:ext uri="{FF2B5EF4-FFF2-40B4-BE49-F238E27FC236}">
                            <a16:creationId xmlns:a16="http://schemas.microsoft.com/office/drawing/2014/main" id="{81BF0C80-CB41-9F4E-F3D5-C836F8730E7D}"/>
                          </a:ext>
                        </a:extLst>
                      </p:cNvPr>
                      <p:cNvSpPr/>
                      <p:nvPr/>
                    </p:nvSpPr>
                    <p:spPr>
                      <a:xfrm>
                        <a:off x="5834820" y="367943"/>
                        <a:ext cx="259682" cy="209651"/>
                      </a:xfrm>
                      <a:custGeom>
                        <a:avLst/>
                        <a:gdLst>
                          <a:gd name="connsiteX0" fmla="*/ 6835 w 259682"/>
                          <a:gd name="connsiteY0" fmla="*/ 176431 h 209651"/>
                          <a:gd name="connsiteX1" fmla="*/ 255281 w 259682"/>
                          <a:gd name="connsiteY1" fmla="*/ 13269 h 209651"/>
                          <a:gd name="connsiteX2" fmla="*/ 6835 w 259682"/>
                          <a:gd name="connsiteY2" fmla="*/ 176431 h 209651"/>
                        </a:gdLst>
                        <a:ahLst/>
                        <a:cxnLst>
                          <a:cxn ang="0">
                            <a:pos x="connsiteX0" y="connsiteY0"/>
                          </a:cxn>
                          <a:cxn ang="0">
                            <a:pos x="connsiteX1" y="connsiteY1"/>
                          </a:cxn>
                          <a:cxn ang="0">
                            <a:pos x="connsiteX2" y="connsiteY2"/>
                          </a:cxn>
                        </a:cxnLst>
                        <a:rect l="l" t="t" r="r" b="b"/>
                        <a:pathLst>
                          <a:path w="259682" h="209651">
                            <a:moveTo>
                              <a:pt x="6835" y="176431"/>
                            </a:moveTo>
                            <a:cubicBezTo>
                              <a:pt x="-45229" y="57967"/>
                              <a:pt x="215957" y="-35672"/>
                              <a:pt x="255281" y="13269"/>
                            </a:cubicBezTo>
                            <a:cubicBezTo>
                              <a:pt x="294604" y="62209"/>
                              <a:pt x="58900" y="294894"/>
                              <a:pt x="6835" y="176431"/>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41" name="Freeform 1740">
                        <a:extLst>
                          <a:ext uri="{FF2B5EF4-FFF2-40B4-BE49-F238E27FC236}">
                            <a16:creationId xmlns:a16="http://schemas.microsoft.com/office/drawing/2014/main" id="{CA281DDB-A0E9-E12E-0F67-98223D444DD4}"/>
                          </a:ext>
                        </a:extLst>
                      </p:cNvPr>
                      <p:cNvSpPr/>
                      <p:nvPr/>
                    </p:nvSpPr>
                    <p:spPr>
                      <a:xfrm>
                        <a:off x="5857306" y="367985"/>
                        <a:ext cx="237209" cy="209653"/>
                      </a:xfrm>
                      <a:custGeom>
                        <a:avLst/>
                        <a:gdLst>
                          <a:gd name="connsiteX0" fmla="*/ 79 w 237209"/>
                          <a:gd name="connsiteY0" fmla="*/ 198306 h 209653"/>
                          <a:gd name="connsiteX1" fmla="*/ 178450 w 237209"/>
                          <a:gd name="connsiteY1" fmla="*/ 70259 h 209653"/>
                          <a:gd name="connsiteX2" fmla="*/ 169327 w 237209"/>
                          <a:gd name="connsiteY2" fmla="*/ 1600 h 209653"/>
                          <a:gd name="connsiteX3" fmla="*/ 232795 w 237209"/>
                          <a:gd name="connsiteY3" fmla="*/ 13305 h 209653"/>
                          <a:gd name="connsiteX4" fmla="*/ 0 w 237209"/>
                          <a:gd name="connsiteY4" fmla="*/ 198306 h 209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09" h="209653">
                            <a:moveTo>
                              <a:pt x="79" y="198306"/>
                            </a:moveTo>
                            <a:cubicBezTo>
                              <a:pt x="99016" y="176939"/>
                              <a:pt x="151553" y="110951"/>
                              <a:pt x="178450" y="70259"/>
                            </a:cubicBezTo>
                            <a:cubicBezTo>
                              <a:pt x="204560" y="30902"/>
                              <a:pt x="171607" y="3407"/>
                              <a:pt x="169327" y="1600"/>
                            </a:cubicBezTo>
                            <a:cubicBezTo>
                              <a:pt x="198819" y="-2406"/>
                              <a:pt x="222806" y="972"/>
                              <a:pt x="232795" y="13305"/>
                            </a:cubicBezTo>
                            <a:cubicBezTo>
                              <a:pt x="269051" y="58397"/>
                              <a:pt x="72198" y="259030"/>
                              <a:pt x="0" y="198306"/>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42" name="Freeform 1741">
                        <a:extLst>
                          <a:ext uri="{FF2B5EF4-FFF2-40B4-BE49-F238E27FC236}">
                            <a16:creationId xmlns:a16="http://schemas.microsoft.com/office/drawing/2014/main" id="{26994639-EC16-D372-9642-6695BE3D760A}"/>
                          </a:ext>
                        </a:extLst>
                      </p:cNvPr>
                      <p:cNvSpPr/>
                      <p:nvPr/>
                    </p:nvSpPr>
                    <p:spPr>
                      <a:xfrm>
                        <a:off x="5942481" y="402972"/>
                        <a:ext cx="78" cy="7855"/>
                      </a:xfrm>
                      <a:custGeom>
                        <a:avLst/>
                        <a:gdLst>
                          <a:gd name="connsiteX0" fmla="*/ 78 w 78"/>
                          <a:gd name="connsiteY0" fmla="*/ 0 h 7855"/>
                          <a:gd name="connsiteX1" fmla="*/ 0 w 78"/>
                          <a:gd name="connsiteY1" fmla="*/ 0 h 7855"/>
                        </a:gdLst>
                        <a:ahLst/>
                        <a:cxnLst>
                          <a:cxn ang="0">
                            <a:pos x="connsiteX0" y="connsiteY0"/>
                          </a:cxn>
                          <a:cxn ang="0">
                            <a:pos x="connsiteX1" y="connsiteY1"/>
                          </a:cxn>
                        </a:cxnLst>
                        <a:rect l="l" t="t" r="r" b="b"/>
                        <a:pathLst>
                          <a:path w="78" h="7855">
                            <a:moveTo>
                              <a:pt x="78" y="0"/>
                            </a:moveTo>
                            <a:cubicBezTo>
                              <a:pt x="78" y="0"/>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24" name="Graphic 2">
                      <a:extLst>
                        <a:ext uri="{FF2B5EF4-FFF2-40B4-BE49-F238E27FC236}">
                          <a16:creationId xmlns:a16="http://schemas.microsoft.com/office/drawing/2014/main" id="{A876D91F-21D4-F22C-BE85-A0E8B93E06E9}"/>
                        </a:ext>
                      </a:extLst>
                    </p:cNvPr>
                    <p:cNvGrpSpPr/>
                    <p:nvPr/>
                  </p:nvGrpSpPr>
                  <p:grpSpPr>
                    <a:xfrm>
                      <a:off x="5963789" y="78308"/>
                      <a:ext cx="297084" cy="148902"/>
                      <a:chOff x="5963789" y="78308"/>
                      <a:chExt cx="297084" cy="148902"/>
                    </a:xfrm>
                  </p:grpSpPr>
                  <p:sp>
                    <p:nvSpPr>
                      <p:cNvPr id="1737" name="Freeform 1736">
                        <a:extLst>
                          <a:ext uri="{FF2B5EF4-FFF2-40B4-BE49-F238E27FC236}">
                            <a16:creationId xmlns:a16="http://schemas.microsoft.com/office/drawing/2014/main" id="{55744392-41B6-04D4-2C85-81773255AB3B}"/>
                          </a:ext>
                        </a:extLst>
                      </p:cNvPr>
                      <p:cNvSpPr/>
                      <p:nvPr/>
                    </p:nvSpPr>
                    <p:spPr>
                      <a:xfrm>
                        <a:off x="5963789" y="78308"/>
                        <a:ext cx="297080" cy="148857"/>
                      </a:xfrm>
                      <a:custGeom>
                        <a:avLst/>
                        <a:gdLst>
                          <a:gd name="connsiteX0" fmla="*/ 319 w 297080"/>
                          <a:gd name="connsiteY0" fmla="*/ 83102 h 148857"/>
                          <a:gd name="connsiteX1" fmla="*/ 296818 w 297080"/>
                          <a:gd name="connsiteY1" fmla="*/ 60399 h 148857"/>
                          <a:gd name="connsiteX2" fmla="*/ 319 w 297080"/>
                          <a:gd name="connsiteY2" fmla="*/ 83102 h 148857"/>
                        </a:gdLst>
                        <a:ahLst/>
                        <a:cxnLst>
                          <a:cxn ang="0">
                            <a:pos x="connsiteX0" y="connsiteY0"/>
                          </a:cxn>
                          <a:cxn ang="0">
                            <a:pos x="connsiteX1" y="connsiteY1"/>
                          </a:cxn>
                          <a:cxn ang="0">
                            <a:pos x="connsiteX2" y="connsiteY2"/>
                          </a:cxn>
                        </a:cxnLst>
                        <a:rect l="l" t="t" r="r" b="b"/>
                        <a:pathLst>
                          <a:path w="297080" h="148857">
                            <a:moveTo>
                              <a:pt x="319" y="83102"/>
                            </a:moveTo>
                            <a:cubicBezTo>
                              <a:pt x="12116" y="-45731"/>
                              <a:pt x="286043" y="-1504"/>
                              <a:pt x="296818" y="60399"/>
                            </a:cubicBezTo>
                            <a:cubicBezTo>
                              <a:pt x="307514" y="122301"/>
                              <a:pt x="-11478" y="211935"/>
                              <a:pt x="319" y="83102"/>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38" name="Freeform 1737">
                        <a:extLst>
                          <a:ext uri="{FF2B5EF4-FFF2-40B4-BE49-F238E27FC236}">
                            <a16:creationId xmlns:a16="http://schemas.microsoft.com/office/drawing/2014/main" id="{FEA979ED-67EE-402C-C24E-E8690D2097A5}"/>
                          </a:ext>
                        </a:extLst>
                      </p:cNvPr>
                      <p:cNvSpPr/>
                      <p:nvPr/>
                    </p:nvSpPr>
                    <p:spPr>
                      <a:xfrm>
                        <a:off x="5967254" y="97858"/>
                        <a:ext cx="293618" cy="129352"/>
                      </a:xfrm>
                      <a:custGeom>
                        <a:avLst/>
                        <a:gdLst>
                          <a:gd name="connsiteX0" fmla="*/ 0 w 293618"/>
                          <a:gd name="connsiteY0" fmla="*/ 90262 h 129352"/>
                          <a:gd name="connsiteX1" fmla="*/ 218166 w 293618"/>
                          <a:gd name="connsiteY1" fmla="*/ 64495 h 129352"/>
                          <a:gd name="connsiteX2" fmla="*/ 243490 w 293618"/>
                          <a:gd name="connsiteY2" fmla="*/ 0 h 129352"/>
                          <a:gd name="connsiteX3" fmla="*/ 293352 w 293618"/>
                          <a:gd name="connsiteY3" fmla="*/ 40928 h 129352"/>
                          <a:gd name="connsiteX4" fmla="*/ 0 w 293618"/>
                          <a:gd name="connsiteY4" fmla="*/ 90340 h 129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18" h="129352">
                            <a:moveTo>
                              <a:pt x="0" y="90262"/>
                            </a:moveTo>
                            <a:cubicBezTo>
                              <a:pt x="96971" y="119406"/>
                              <a:pt x="174910" y="87041"/>
                              <a:pt x="218166" y="64495"/>
                            </a:cubicBezTo>
                            <a:cubicBezTo>
                              <a:pt x="260085" y="42735"/>
                              <a:pt x="244592" y="2749"/>
                              <a:pt x="243490" y="0"/>
                            </a:cubicBezTo>
                            <a:cubicBezTo>
                              <a:pt x="271253" y="10762"/>
                              <a:pt x="290678" y="25295"/>
                              <a:pt x="293352" y="40928"/>
                            </a:cubicBezTo>
                            <a:cubicBezTo>
                              <a:pt x="303262" y="97882"/>
                              <a:pt x="33740" y="178324"/>
                              <a:pt x="0" y="90340"/>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39" name="Freeform 1738">
                        <a:extLst>
                          <a:ext uri="{FF2B5EF4-FFF2-40B4-BE49-F238E27FC236}">
                            <a16:creationId xmlns:a16="http://schemas.microsoft.com/office/drawing/2014/main" id="{58ECAED3-2498-C54F-9999-CFA656C8A603}"/>
                          </a:ext>
                        </a:extLst>
                      </p:cNvPr>
                      <p:cNvSpPr/>
                      <p:nvPr/>
                    </p:nvSpPr>
                    <p:spPr>
                      <a:xfrm>
                        <a:off x="6120930" y="86310"/>
                        <a:ext cx="7864" cy="78"/>
                      </a:xfrm>
                      <a:custGeom>
                        <a:avLst/>
                        <a:gdLst>
                          <a:gd name="connsiteX0" fmla="*/ 0 w 7864"/>
                          <a:gd name="connsiteY0" fmla="*/ 79 h 78"/>
                          <a:gd name="connsiteX1" fmla="*/ 0 w 7864"/>
                          <a:gd name="connsiteY1" fmla="*/ 0 h 78"/>
                        </a:gdLst>
                        <a:ahLst/>
                        <a:cxnLst>
                          <a:cxn ang="0">
                            <a:pos x="connsiteX0" y="connsiteY0"/>
                          </a:cxn>
                          <a:cxn ang="0">
                            <a:pos x="connsiteX1" y="connsiteY1"/>
                          </a:cxn>
                        </a:cxnLst>
                        <a:rect l="l" t="t" r="r" b="b"/>
                        <a:pathLst>
                          <a:path w="7864" h="78">
                            <a:moveTo>
                              <a:pt x="0" y="79"/>
                            </a:moveTo>
                            <a:cubicBezTo>
                              <a:pt x="0" y="79"/>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25" name="Graphic 2">
                      <a:extLst>
                        <a:ext uri="{FF2B5EF4-FFF2-40B4-BE49-F238E27FC236}">
                          <a16:creationId xmlns:a16="http://schemas.microsoft.com/office/drawing/2014/main" id="{626C90D1-7123-71BB-DE95-C90E1D004C97}"/>
                        </a:ext>
                      </a:extLst>
                    </p:cNvPr>
                    <p:cNvGrpSpPr/>
                    <p:nvPr/>
                  </p:nvGrpSpPr>
                  <p:grpSpPr>
                    <a:xfrm>
                      <a:off x="5456332" y="862509"/>
                      <a:ext cx="234412" cy="239273"/>
                      <a:chOff x="5456332" y="862509"/>
                      <a:chExt cx="234412" cy="239273"/>
                    </a:xfrm>
                  </p:grpSpPr>
                  <p:sp>
                    <p:nvSpPr>
                      <p:cNvPr id="1734" name="Freeform 1733">
                        <a:extLst>
                          <a:ext uri="{FF2B5EF4-FFF2-40B4-BE49-F238E27FC236}">
                            <a16:creationId xmlns:a16="http://schemas.microsoft.com/office/drawing/2014/main" id="{069B0A03-9B67-8EB4-22B9-A2346808C64D}"/>
                          </a:ext>
                        </a:extLst>
                      </p:cNvPr>
                      <p:cNvSpPr/>
                      <p:nvPr/>
                    </p:nvSpPr>
                    <p:spPr>
                      <a:xfrm>
                        <a:off x="5456332" y="862543"/>
                        <a:ext cx="234340" cy="239237"/>
                      </a:xfrm>
                      <a:custGeom>
                        <a:avLst/>
                        <a:gdLst>
                          <a:gd name="connsiteX0" fmla="*/ 14111 w 234340"/>
                          <a:gd name="connsiteY0" fmla="*/ 214916 h 239237"/>
                          <a:gd name="connsiteX1" fmla="*/ 226536 w 234340"/>
                          <a:gd name="connsiteY1" fmla="*/ 7055 h 239237"/>
                          <a:gd name="connsiteX2" fmla="*/ 14111 w 234340"/>
                          <a:gd name="connsiteY2" fmla="*/ 214916 h 239237"/>
                        </a:gdLst>
                        <a:ahLst/>
                        <a:cxnLst>
                          <a:cxn ang="0">
                            <a:pos x="connsiteX0" y="connsiteY0"/>
                          </a:cxn>
                          <a:cxn ang="0">
                            <a:pos x="connsiteX1" y="connsiteY1"/>
                          </a:cxn>
                          <a:cxn ang="0">
                            <a:pos x="connsiteX2" y="connsiteY2"/>
                          </a:cxn>
                        </a:cxnLst>
                        <a:rect l="l" t="t" r="r" b="b"/>
                        <a:pathLst>
                          <a:path w="234340" h="239237">
                            <a:moveTo>
                              <a:pt x="14111" y="214916"/>
                            </a:moveTo>
                            <a:cubicBezTo>
                              <a:pt x="-59817" y="108708"/>
                              <a:pt x="178482" y="-33401"/>
                              <a:pt x="226536" y="7055"/>
                            </a:cubicBezTo>
                            <a:cubicBezTo>
                              <a:pt x="274589" y="47512"/>
                              <a:pt x="88039" y="321125"/>
                              <a:pt x="14111" y="214916"/>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35" name="Freeform 1734">
                        <a:extLst>
                          <a:ext uri="{FF2B5EF4-FFF2-40B4-BE49-F238E27FC236}">
                            <a16:creationId xmlns:a16="http://schemas.microsoft.com/office/drawing/2014/main" id="{5D0E5A7C-145E-B46D-1F49-A35E52E17ED8}"/>
                          </a:ext>
                        </a:extLst>
                      </p:cNvPr>
                      <p:cNvSpPr/>
                      <p:nvPr/>
                    </p:nvSpPr>
                    <p:spPr>
                      <a:xfrm>
                        <a:off x="5490104" y="862509"/>
                        <a:ext cx="200639" cy="239273"/>
                      </a:xfrm>
                      <a:custGeom>
                        <a:avLst/>
                        <a:gdLst>
                          <a:gd name="connsiteX0" fmla="*/ 0 w 200639"/>
                          <a:gd name="connsiteY0" fmla="*/ 233412 h 239273"/>
                          <a:gd name="connsiteX1" fmla="*/ 150451 w 200639"/>
                          <a:gd name="connsiteY1" fmla="*/ 73470 h 239273"/>
                          <a:gd name="connsiteX2" fmla="*/ 128273 w 200639"/>
                          <a:gd name="connsiteY2" fmla="*/ 7797 h 239273"/>
                          <a:gd name="connsiteX3" fmla="*/ 192842 w 200639"/>
                          <a:gd name="connsiteY3" fmla="*/ 7090 h 239273"/>
                          <a:gd name="connsiteX4" fmla="*/ 0 w 200639"/>
                          <a:gd name="connsiteY4" fmla="*/ 233412 h 239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39" h="239273">
                            <a:moveTo>
                              <a:pt x="0" y="233412"/>
                            </a:moveTo>
                            <a:cubicBezTo>
                              <a:pt x="93039" y="193426"/>
                              <a:pt x="131812" y="118562"/>
                              <a:pt x="150451" y="73470"/>
                            </a:cubicBezTo>
                            <a:cubicBezTo>
                              <a:pt x="168540" y="29871"/>
                              <a:pt x="130868" y="9211"/>
                              <a:pt x="128273" y="7797"/>
                            </a:cubicBezTo>
                            <a:cubicBezTo>
                              <a:pt x="156429" y="-1787"/>
                              <a:pt x="180652" y="-3123"/>
                              <a:pt x="192842" y="7090"/>
                            </a:cubicBezTo>
                            <a:cubicBezTo>
                              <a:pt x="237042" y="44326"/>
                              <a:pt x="82579" y="279053"/>
                              <a:pt x="0" y="233412"/>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36" name="Freeform 1735">
                        <a:extLst>
                          <a:ext uri="{FF2B5EF4-FFF2-40B4-BE49-F238E27FC236}">
                            <a16:creationId xmlns:a16="http://schemas.microsoft.com/office/drawing/2014/main" id="{B4AF8330-9BC7-AB24-DEBE-BD5A20A619DC}"/>
                          </a:ext>
                        </a:extLst>
                      </p:cNvPr>
                      <p:cNvSpPr/>
                      <p:nvPr/>
                    </p:nvSpPr>
                    <p:spPr>
                      <a:xfrm>
                        <a:off x="5542090" y="919246"/>
                        <a:ext cx="157" cy="7855"/>
                      </a:xfrm>
                      <a:custGeom>
                        <a:avLst/>
                        <a:gdLst>
                          <a:gd name="connsiteX0" fmla="*/ 157 w 157"/>
                          <a:gd name="connsiteY0" fmla="*/ 0 h 7855"/>
                          <a:gd name="connsiteX1" fmla="*/ 0 w 157"/>
                          <a:gd name="connsiteY1" fmla="*/ 0 h 7855"/>
                        </a:gdLst>
                        <a:ahLst/>
                        <a:cxnLst>
                          <a:cxn ang="0">
                            <a:pos x="connsiteX0" y="connsiteY0"/>
                          </a:cxn>
                          <a:cxn ang="0">
                            <a:pos x="connsiteX1" y="connsiteY1"/>
                          </a:cxn>
                        </a:cxnLst>
                        <a:rect l="l" t="t" r="r" b="b"/>
                        <a:pathLst>
                          <a:path w="157" h="7855">
                            <a:moveTo>
                              <a:pt x="157" y="0"/>
                            </a:moveTo>
                            <a:cubicBezTo>
                              <a:pt x="157" y="0"/>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26" name="Graphic 2">
                      <a:extLst>
                        <a:ext uri="{FF2B5EF4-FFF2-40B4-BE49-F238E27FC236}">
                          <a16:creationId xmlns:a16="http://schemas.microsoft.com/office/drawing/2014/main" id="{BDF76822-BD9D-63C7-EBA7-9438E7B2FF34}"/>
                        </a:ext>
                      </a:extLst>
                    </p:cNvPr>
                    <p:cNvGrpSpPr/>
                    <p:nvPr/>
                  </p:nvGrpSpPr>
                  <p:grpSpPr>
                    <a:xfrm>
                      <a:off x="7042666" y="547844"/>
                      <a:ext cx="266003" cy="203752"/>
                      <a:chOff x="7042666" y="547844"/>
                      <a:chExt cx="266003" cy="203752"/>
                    </a:xfrm>
                  </p:grpSpPr>
                  <p:sp>
                    <p:nvSpPr>
                      <p:cNvPr id="1731" name="Freeform 1730">
                        <a:extLst>
                          <a:ext uri="{FF2B5EF4-FFF2-40B4-BE49-F238E27FC236}">
                            <a16:creationId xmlns:a16="http://schemas.microsoft.com/office/drawing/2014/main" id="{38A3C4D8-ACC2-C00A-6B61-D09D2C4EF78C}"/>
                          </a:ext>
                        </a:extLst>
                      </p:cNvPr>
                      <p:cNvSpPr/>
                      <p:nvPr/>
                    </p:nvSpPr>
                    <p:spPr>
                      <a:xfrm>
                        <a:off x="7042666" y="547919"/>
                        <a:ext cx="266003" cy="203677"/>
                      </a:xfrm>
                      <a:custGeom>
                        <a:avLst/>
                        <a:gdLst>
                          <a:gd name="connsiteX0" fmla="*/ 249708 w 266003"/>
                          <a:gd name="connsiteY0" fmla="*/ 179491 h 203677"/>
                          <a:gd name="connsiteX1" fmla="*/ 3229 w 266003"/>
                          <a:gd name="connsiteY1" fmla="*/ 13344 h 203677"/>
                          <a:gd name="connsiteX2" fmla="*/ 249708 w 266003"/>
                          <a:gd name="connsiteY2" fmla="*/ 179491 h 203677"/>
                        </a:gdLst>
                        <a:ahLst/>
                        <a:cxnLst>
                          <a:cxn ang="0">
                            <a:pos x="connsiteX0" y="connsiteY0"/>
                          </a:cxn>
                          <a:cxn ang="0">
                            <a:pos x="connsiteX1" y="connsiteY1"/>
                          </a:cxn>
                          <a:cxn ang="0">
                            <a:pos x="connsiteX2" y="connsiteY2"/>
                          </a:cxn>
                        </a:cxnLst>
                        <a:rect l="l" t="t" r="r" b="b"/>
                        <a:pathLst>
                          <a:path w="266003" h="203677">
                            <a:moveTo>
                              <a:pt x="249708" y="179491"/>
                            </a:moveTo>
                            <a:cubicBezTo>
                              <a:pt x="160366" y="273131"/>
                              <a:pt x="-26814" y="68491"/>
                              <a:pt x="3229" y="13344"/>
                            </a:cubicBezTo>
                            <a:cubicBezTo>
                              <a:pt x="33272" y="-41803"/>
                              <a:pt x="339051" y="85852"/>
                              <a:pt x="249708" y="179491"/>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32" name="Freeform 1731">
                        <a:extLst>
                          <a:ext uri="{FF2B5EF4-FFF2-40B4-BE49-F238E27FC236}">
                            <a16:creationId xmlns:a16="http://schemas.microsoft.com/office/drawing/2014/main" id="{EDB2F68F-2B89-434C-DB58-BFCDF3C98096}"/>
                          </a:ext>
                        </a:extLst>
                      </p:cNvPr>
                      <p:cNvSpPr/>
                      <p:nvPr/>
                    </p:nvSpPr>
                    <p:spPr>
                      <a:xfrm>
                        <a:off x="7042678" y="547844"/>
                        <a:ext cx="265983" cy="156628"/>
                      </a:xfrm>
                      <a:custGeom>
                        <a:avLst/>
                        <a:gdLst>
                          <a:gd name="connsiteX0" fmla="*/ 263853 w 265983"/>
                          <a:gd name="connsiteY0" fmla="*/ 156628 h 156628"/>
                          <a:gd name="connsiteX1" fmla="*/ 76830 w 265983"/>
                          <a:gd name="connsiteY1" fmla="*/ 41464 h 156628"/>
                          <a:gd name="connsiteX2" fmla="*/ 16901 w 265983"/>
                          <a:gd name="connsiteY2" fmla="*/ 76343 h 156628"/>
                          <a:gd name="connsiteX3" fmla="*/ 3217 w 265983"/>
                          <a:gd name="connsiteY3" fmla="*/ 13341 h 156628"/>
                          <a:gd name="connsiteX4" fmla="*/ 263853 w 265983"/>
                          <a:gd name="connsiteY4" fmla="*/ 156628 h 15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983" h="156628">
                            <a:moveTo>
                              <a:pt x="263853" y="156628"/>
                            </a:moveTo>
                            <a:cubicBezTo>
                              <a:pt x="205968" y="73594"/>
                              <a:pt x="124805" y="50655"/>
                              <a:pt x="76830" y="41464"/>
                            </a:cubicBezTo>
                            <a:cubicBezTo>
                              <a:pt x="30429" y="32508"/>
                              <a:pt x="17767" y="73515"/>
                              <a:pt x="16901" y="76343"/>
                            </a:cubicBezTo>
                            <a:cubicBezTo>
                              <a:pt x="1880" y="50655"/>
                              <a:pt x="-4333" y="27245"/>
                              <a:pt x="3217" y="13341"/>
                            </a:cubicBezTo>
                            <a:cubicBezTo>
                              <a:pt x="30901" y="-37407"/>
                              <a:pt x="292087" y="66681"/>
                              <a:pt x="263853" y="156628"/>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33" name="Freeform 1732">
                        <a:extLst>
                          <a:ext uri="{FF2B5EF4-FFF2-40B4-BE49-F238E27FC236}">
                            <a16:creationId xmlns:a16="http://schemas.microsoft.com/office/drawing/2014/main" id="{382B6D9B-D6E2-353D-3757-3C69053514BC}"/>
                          </a:ext>
                        </a:extLst>
                      </p:cNvPr>
                      <p:cNvSpPr/>
                      <p:nvPr/>
                    </p:nvSpPr>
                    <p:spPr>
                      <a:xfrm>
                        <a:off x="7122811" y="688918"/>
                        <a:ext cx="7864" cy="157"/>
                      </a:xfrm>
                      <a:custGeom>
                        <a:avLst/>
                        <a:gdLst>
                          <a:gd name="connsiteX0" fmla="*/ 0 w 7864"/>
                          <a:gd name="connsiteY0" fmla="*/ 0 h 157"/>
                          <a:gd name="connsiteX1" fmla="*/ 0 w 7864"/>
                          <a:gd name="connsiteY1" fmla="*/ 157 h 157"/>
                        </a:gdLst>
                        <a:ahLst/>
                        <a:cxnLst>
                          <a:cxn ang="0">
                            <a:pos x="connsiteX0" y="connsiteY0"/>
                          </a:cxn>
                          <a:cxn ang="0">
                            <a:pos x="connsiteX1" y="connsiteY1"/>
                          </a:cxn>
                        </a:cxnLst>
                        <a:rect l="l" t="t" r="r" b="b"/>
                        <a:pathLst>
                          <a:path w="7864" h="157">
                            <a:moveTo>
                              <a:pt x="0" y="0"/>
                            </a:moveTo>
                            <a:cubicBezTo>
                              <a:pt x="0" y="0"/>
                              <a:pt x="0" y="157"/>
                              <a:pt x="0" y="157"/>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27" name="Graphic 2">
                      <a:extLst>
                        <a:ext uri="{FF2B5EF4-FFF2-40B4-BE49-F238E27FC236}">
                          <a16:creationId xmlns:a16="http://schemas.microsoft.com/office/drawing/2014/main" id="{352FF091-3C6C-BF7D-B9E1-9AA66652E52E}"/>
                        </a:ext>
                      </a:extLst>
                    </p:cNvPr>
                    <p:cNvGrpSpPr/>
                    <p:nvPr/>
                  </p:nvGrpSpPr>
                  <p:grpSpPr>
                    <a:xfrm>
                      <a:off x="6573229" y="182072"/>
                      <a:ext cx="285938" cy="172791"/>
                      <a:chOff x="6573229" y="182072"/>
                      <a:chExt cx="285938" cy="172791"/>
                    </a:xfrm>
                  </p:grpSpPr>
                  <p:sp>
                    <p:nvSpPr>
                      <p:cNvPr id="1728" name="Freeform 1727">
                        <a:extLst>
                          <a:ext uri="{FF2B5EF4-FFF2-40B4-BE49-F238E27FC236}">
                            <a16:creationId xmlns:a16="http://schemas.microsoft.com/office/drawing/2014/main" id="{A3CD3DAC-FCE4-827B-D497-EC6B363505E6}"/>
                          </a:ext>
                        </a:extLst>
                      </p:cNvPr>
                      <p:cNvSpPr/>
                      <p:nvPr/>
                    </p:nvSpPr>
                    <p:spPr>
                      <a:xfrm>
                        <a:off x="6573229" y="182074"/>
                        <a:ext cx="285873" cy="172789"/>
                      </a:xfrm>
                      <a:custGeom>
                        <a:avLst/>
                        <a:gdLst>
                          <a:gd name="connsiteX0" fmla="*/ 276520 w 285873"/>
                          <a:gd name="connsiteY0" fmla="*/ 135350 h 172789"/>
                          <a:gd name="connsiteX1" fmla="*/ 1021 w 285873"/>
                          <a:gd name="connsiteY1" fmla="*/ 23485 h 172789"/>
                          <a:gd name="connsiteX2" fmla="*/ 276520 w 285873"/>
                          <a:gd name="connsiteY2" fmla="*/ 135350 h 172789"/>
                        </a:gdLst>
                        <a:ahLst/>
                        <a:cxnLst>
                          <a:cxn ang="0">
                            <a:pos x="connsiteX0" y="connsiteY0"/>
                          </a:cxn>
                          <a:cxn ang="0">
                            <a:pos x="connsiteX1" y="connsiteY1"/>
                          </a:cxn>
                          <a:cxn ang="0">
                            <a:pos x="connsiteX2" y="connsiteY2"/>
                          </a:cxn>
                        </a:cxnLst>
                        <a:rect l="l" t="t" r="r" b="b"/>
                        <a:pathLst>
                          <a:path w="285873" h="172789">
                            <a:moveTo>
                              <a:pt x="276520" y="135350"/>
                            </a:moveTo>
                            <a:cubicBezTo>
                              <a:pt x="208412" y="245408"/>
                              <a:pt x="-16989" y="83660"/>
                              <a:pt x="1021" y="23485"/>
                            </a:cubicBezTo>
                            <a:cubicBezTo>
                              <a:pt x="19031" y="-36689"/>
                              <a:pt x="344629" y="25292"/>
                              <a:pt x="276520" y="135350"/>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29" name="Freeform 1728">
                        <a:extLst>
                          <a:ext uri="{FF2B5EF4-FFF2-40B4-BE49-F238E27FC236}">
                            <a16:creationId xmlns:a16="http://schemas.microsoft.com/office/drawing/2014/main" id="{B70DE2FE-568F-72C7-0896-6C2A753DE220}"/>
                          </a:ext>
                        </a:extLst>
                      </p:cNvPr>
                      <p:cNvSpPr/>
                      <p:nvPr/>
                    </p:nvSpPr>
                    <p:spPr>
                      <a:xfrm>
                        <a:off x="6573295" y="182072"/>
                        <a:ext cx="285872" cy="110056"/>
                      </a:xfrm>
                      <a:custGeom>
                        <a:avLst/>
                        <a:gdLst>
                          <a:gd name="connsiteX0" fmla="*/ 285578 w 285872"/>
                          <a:gd name="connsiteY0" fmla="*/ 110056 h 110056"/>
                          <a:gd name="connsiteX1" fmla="*/ 78815 w 285872"/>
                          <a:gd name="connsiteY1" fmla="*/ 35899 h 110056"/>
                          <a:gd name="connsiteX2" fmla="*/ 27380 w 285872"/>
                          <a:gd name="connsiteY2" fmla="*/ 82326 h 110056"/>
                          <a:gd name="connsiteX3" fmla="*/ 1034 w 285872"/>
                          <a:gd name="connsiteY3" fmla="*/ 23487 h 110056"/>
                          <a:gd name="connsiteX4" fmla="*/ 285656 w 285872"/>
                          <a:gd name="connsiteY4" fmla="*/ 110056 h 1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72" h="110056">
                            <a:moveTo>
                              <a:pt x="285578" y="110056"/>
                            </a:moveTo>
                            <a:cubicBezTo>
                              <a:pt x="211807" y="40769"/>
                              <a:pt x="127655" y="34956"/>
                              <a:pt x="78815" y="35899"/>
                            </a:cubicBezTo>
                            <a:cubicBezTo>
                              <a:pt x="31549" y="36684"/>
                              <a:pt x="27616" y="79419"/>
                              <a:pt x="27380" y="82326"/>
                            </a:cubicBezTo>
                            <a:cubicBezTo>
                              <a:pt x="7325" y="60330"/>
                              <a:pt x="-3528" y="38648"/>
                              <a:pt x="1034" y="23487"/>
                            </a:cubicBezTo>
                            <a:cubicBezTo>
                              <a:pt x="17628" y="-31896"/>
                              <a:pt x="294701" y="16181"/>
                              <a:pt x="285656" y="110056"/>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30" name="Freeform 1729">
                        <a:extLst>
                          <a:ext uri="{FF2B5EF4-FFF2-40B4-BE49-F238E27FC236}">
                            <a16:creationId xmlns:a16="http://schemas.microsoft.com/office/drawing/2014/main" id="{2F005F6F-3BF9-0427-15DC-5485BF626411}"/>
                          </a:ext>
                        </a:extLst>
                      </p:cNvPr>
                      <p:cNvSpPr/>
                      <p:nvPr/>
                    </p:nvSpPr>
                    <p:spPr>
                      <a:xfrm>
                        <a:off x="6675862" y="314674"/>
                        <a:ext cx="7864" cy="157"/>
                      </a:xfrm>
                      <a:custGeom>
                        <a:avLst/>
                        <a:gdLst>
                          <a:gd name="connsiteX0" fmla="*/ 0 w 7864"/>
                          <a:gd name="connsiteY0" fmla="*/ 0 h 157"/>
                          <a:gd name="connsiteX1" fmla="*/ 0 w 7864"/>
                          <a:gd name="connsiteY1" fmla="*/ 157 h 157"/>
                        </a:gdLst>
                        <a:ahLst/>
                        <a:cxnLst>
                          <a:cxn ang="0">
                            <a:pos x="connsiteX0" y="connsiteY0"/>
                          </a:cxn>
                          <a:cxn ang="0">
                            <a:pos x="connsiteX1" y="connsiteY1"/>
                          </a:cxn>
                        </a:cxnLst>
                        <a:rect l="l" t="t" r="r" b="b"/>
                        <a:pathLst>
                          <a:path w="7864" h="157">
                            <a:moveTo>
                              <a:pt x="0" y="0"/>
                            </a:moveTo>
                            <a:cubicBezTo>
                              <a:pt x="0" y="0"/>
                              <a:pt x="0" y="157"/>
                              <a:pt x="0" y="157"/>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grpSp>
          </p:grpSp>
        </p:grpSp>
        <p:sp>
          <p:nvSpPr>
            <p:cNvPr id="1705" name="TextBox 1704">
              <a:extLst>
                <a:ext uri="{FF2B5EF4-FFF2-40B4-BE49-F238E27FC236}">
                  <a16:creationId xmlns:a16="http://schemas.microsoft.com/office/drawing/2014/main" id="{F8D1E7ED-892D-B4BA-2CC8-72D3E98119C0}"/>
                </a:ext>
              </a:extLst>
            </p:cNvPr>
            <p:cNvSpPr txBox="1"/>
            <p:nvPr/>
          </p:nvSpPr>
          <p:spPr>
            <a:xfrm>
              <a:off x="2061321" y="2064991"/>
              <a:ext cx="659470" cy="585654"/>
            </a:xfrm>
            <a:prstGeom prst="rect">
              <a:avLst/>
            </a:prstGeom>
            <a:noFill/>
            <a:ln>
              <a:noFill/>
            </a:ln>
            <a:scene3d>
              <a:camera prst="isometricLeftDown"/>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17CC1"/>
                  </a:solidFill>
                  <a:effectLst/>
                  <a:uLnTx/>
                  <a:uFillTx/>
                  <a:latin typeface="Montserrat SemiBold" pitchFamily="2" charset="77"/>
                  <a:ea typeface="+mn-ea"/>
                  <a:cs typeface="Arial" pitchFamily="34" charset="0"/>
                </a:rPr>
                <a:t>$</a:t>
              </a:r>
            </a:p>
          </p:txBody>
        </p:sp>
      </p:grpSp>
      <p:grpSp>
        <p:nvGrpSpPr>
          <p:cNvPr id="1804" name="Group 1803">
            <a:extLst>
              <a:ext uri="{FF2B5EF4-FFF2-40B4-BE49-F238E27FC236}">
                <a16:creationId xmlns:a16="http://schemas.microsoft.com/office/drawing/2014/main" id="{6319633B-7465-E0E9-D684-30FC3C1EF82D}"/>
              </a:ext>
            </a:extLst>
          </p:cNvPr>
          <p:cNvGrpSpPr/>
          <p:nvPr/>
        </p:nvGrpSpPr>
        <p:grpSpPr>
          <a:xfrm>
            <a:off x="3011294" y="3615099"/>
            <a:ext cx="831505" cy="708815"/>
            <a:chOff x="268580" y="2997655"/>
            <a:chExt cx="790935" cy="674232"/>
          </a:xfrm>
        </p:grpSpPr>
        <p:sp>
          <p:nvSpPr>
            <p:cNvPr id="1805" name="Rounded Rectangle 1804">
              <a:extLst>
                <a:ext uri="{FF2B5EF4-FFF2-40B4-BE49-F238E27FC236}">
                  <a16:creationId xmlns:a16="http://schemas.microsoft.com/office/drawing/2014/main" id="{EE0FEBAA-02ED-6D5F-025E-39E7CEE3BF96}"/>
                </a:ext>
              </a:extLst>
            </p:cNvPr>
            <p:cNvSpPr/>
            <p:nvPr/>
          </p:nvSpPr>
          <p:spPr>
            <a:xfrm>
              <a:off x="268580" y="2997655"/>
              <a:ext cx="790935" cy="596788"/>
            </a:xfrm>
            <a:prstGeom prst="roundRect">
              <a:avLst>
                <a:gd name="adj" fmla="val 7169"/>
              </a:avLst>
            </a:prstGeom>
            <a:gradFill>
              <a:gsLst>
                <a:gs pos="100000">
                  <a:srgbClr val="D2DCE7"/>
                </a:gs>
                <a:gs pos="19000">
                  <a:schemeClr val="bg1"/>
                </a:gs>
              </a:gsLst>
              <a:lin ang="0" scaled="0"/>
            </a:gradFill>
            <a:ln w="38100">
              <a:gradFill>
                <a:gsLst>
                  <a:gs pos="0">
                    <a:srgbClr val="93ADC8"/>
                  </a:gs>
                  <a:gs pos="99000">
                    <a:srgbClr val="93ADC8">
                      <a:lumMod val="74985"/>
                    </a:srgbClr>
                  </a:gs>
                </a:gsLst>
                <a:lin ang="5400000" scaled="1"/>
              </a:gradFill>
            </a:ln>
            <a:scene3d>
              <a:camera prst="isometricLeftDown"/>
              <a:lightRig rig="threePt" dir="t"/>
            </a:scene3d>
            <a:sp3d extrusionH="444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806" name="Freeform 1805">
              <a:extLst>
                <a:ext uri="{FF2B5EF4-FFF2-40B4-BE49-F238E27FC236}">
                  <a16:creationId xmlns:a16="http://schemas.microsoft.com/office/drawing/2014/main" id="{C5307F7D-B1C1-4768-3AD6-EE1FCF0983B0}"/>
                </a:ext>
              </a:extLst>
            </p:cNvPr>
            <p:cNvSpPr/>
            <p:nvPr/>
          </p:nvSpPr>
          <p:spPr>
            <a:xfrm>
              <a:off x="390952" y="3201664"/>
              <a:ext cx="545895" cy="470223"/>
            </a:xfrm>
            <a:custGeom>
              <a:avLst/>
              <a:gdLst>
                <a:gd name="connsiteX0" fmla="*/ 0 w 893217"/>
                <a:gd name="connsiteY0" fmla="*/ 243605 h 783772"/>
                <a:gd name="connsiteX1" fmla="*/ 310685 w 893217"/>
                <a:gd name="connsiteY1" fmla="*/ 0 h 783772"/>
                <a:gd name="connsiteX2" fmla="*/ 893217 w 893217"/>
                <a:gd name="connsiteY2" fmla="*/ 434252 h 783772"/>
                <a:gd name="connsiteX3" fmla="*/ 882626 w 893217"/>
                <a:gd name="connsiteY3" fmla="*/ 783772 h 783772"/>
                <a:gd name="connsiteX4" fmla="*/ 10592 w 893217"/>
                <a:gd name="connsiteY4" fmla="*/ 293032 h 783772"/>
                <a:gd name="connsiteX5" fmla="*/ 0 w 893217"/>
                <a:gd name="connsiteY5" fmla="*/ 243605 h 783772"/>
                <a:gd name="connsiteX0" fmla="*/ 0 w 907732"/>
                <a:gd name="connsiteY0" fmla="*/ 243605 h 783772"/>
                <a:gd name="connsiteX1" fmla="*/ 310685 w 907732"/>
                <a:gd name="connsiteY1" fmla="*/ 0 h 783772"/>
                <a:gd name="connsiteX2" fmla="*/ 907732 w 907732"/>
                <a:gd name="connsiteY2" fmla="*/ 452395 h 783772"/>
                <a:gd name="connsiteX3" fmla="*/ 882626 w 907732"/>
                <a:gd name="connsiteY3" fmla="*/ 783772 h 783772"/>
                <a:gd name="connsiteX4" fmla="*/ 10592 w 907732"/>
                <a:gd name="connsiteY4" fmla="*/ 293032 h 783772"/>
                <a:gd name="connsiteX5" fmla="*/ 0 w 907732"/>
                <a:gd name="connsiteY5" fmla="*/ 243605 h 783772"/>
                <a:gd name="connsiteX0" fmla="*/ 0 w 911655"/>
                <a:gd name="connsiteY0" fmla="*/ 243605 h 794658"/>
                <a:gd name="connsiteX1" fmla="*/ 310685 w 911655"/>
                <a:gd name="connsiteY1" fmla="*/ 0 h 794658"/>
                <a:gd name="connsiteX2" fmla="*/ 907732 w 911655"/>
                <a:gd name="connsiteY2" fmla="*/ 452395 h 794658"/>
                <a:gd name="connsiteX3" fmla="*/ 911655 w 911655"/>
                <a:gd name="connsiteY3" fmla="*/ 794658 h 794658"/>
                <a:gd name="connsiteX4" fmla="*/ 10592 w 911655"/>
                <a:gd name="connsiteY4" fmla="*/ 293032 h 794658"/>
                <a:gd name="connsiteX5" fmla="*/ 0 w 911655"/>
                <a:gd name="connsiteY5" fmla="*/ 243605 h 794658"/>
                <a:gd name="connsiteX0" fmla="*/ 0 w 911655"/>
                <a:gd name="connsiteY0" fmla="*/ 243605 h 794658"/>
                <a:gd name="connsiteX1" fmla="*/ 310685 w 911655"/>
                <a:gd name="connsiteY1" fmla="*/ 0 h 794658"/>
                <a:gd name="connsiteX2" fmla="*/ 907732 w 911655"/>
                <a:gd name="connsiteY2" fmla="*/ 452395 h 794658"/>
                <a:gd name="connsiteX3" fmla="*/ 911655 w 911655"/>
                <a:gd name="connsiteY3" fmla="*/ 794658 h 794658"/>
                <a:gd name="connsiteX4" fmla="*/ 10592 w 911655"/>
                <a:gd name="connsiteY4" fmla="*/ 293032 h 794658"/>
                <a:gd name="connsiteX5" fmla="*/ 0 w 911655"/>
                <a:gd name="connsiteY5" fmla="*/ 243605 h 794658"/>
                <a:gd name="connsiteX0" fmla="*/ 0 w 911655"/>
                <a:gd name="connsiteY0" fmla="*/ 243605 h 794658"/>
                <a:gd name="connsiteX1" fmla="*/ 310685 w 911655"/>
                <a:gd name="connsiteY1" fmla="*/ 0 h 794658"/>
                <a:gd name="connsiteX2" fmla="*/ 907732 w 911655"/>
                <a:gd name="connsiteY2" fmla="*/ 452395 h 794658"/>
                <a:gd name="connsiteX3" fmla="*/ 911655 w 911655"/>
                <a:gd name="connsiteY3" fmla="*/ 794658 h 794658"/>
                <a:gd name="connsiteX4" fmla="*/ 6963 w 911655"/>
                <a:gd name="connsiteY4" fmla="*/ 311175 h 794658"/>
                <a:gd name="connsiteX5" fmla="*/ 0 w 911655"/>
                <a:gd name="connsiteY5" fmla="*/ 243605 h 794658"/>
                <a:gd name="connsiteX0" fmla="*/ 0 w 922540"/>
                <a:gd name="connsiteY0" fmla="*/ 247233 h 794658"/>
                <a:gd name="connsiteX1" fmla="*/ 321570 w 922540"/>
                <a:gd name="connsiteY1" fmla="*/ 0 h 794658"/>
                <a:gd name="connsiteX2" fmla="*/ 918617 w 922540"/>
                <a:gd name="connsiteY2" fmla="*/ 452395 h 794658"/>
                <a:gd name="connsiteX3" fmla="*/ 922540 w 922540"/>
                <a:gd name="connsiteY3" fmla="*/ 794658 h 794658"/>
                <a:gd name="connsiteX4" fmla="*/ 17848 w 922540"/>
                <a:gd name="connsiteY4" fmla="*/ 311175 h 794658"/>
                <a:gd name="connsiteX5" fmla="*/ 0 w 922540"/>
                <a:gd name="connsiteY5" fmla="*/ 247233 h 794658"/>
                <a:gd name="connsiteX0" fmla="*/ 0 w 929797"/>
                <a:gd name="connsiteY0" fmla="*/ 265376 h 794658"/>
                <a:gd name="connsiteX1" fmla="*/ 328827 w 929797"/>
                <a:gd name="connsiteY1" fmla="*/ 0 h 794658"/>
                <a:gd name="connsiteX2" fmla="*/ 925874 w 929797"/>
                <a:gd name="connsiteY2" fmla="*/ 452395 h 794658"/>
                <a:gd name="connsiteX3" fmla="*/ 929797 w 929797"/>
                <a:gd name="connsiteY3" fmla="*/ 794658 h 794658"/>
                <a:gd name="connsiteX4" fmla="*/ 25105 w 929797"/>
                <a:gd name="connsiteY4" fmla="*/ 311175 h 794658"/>
                <a:gd name="connsiteX5" fmla="*/ 0 w 929797"/>
                <a:gd name="connsiteY5" fmla="*/ 265376 h 794658"/>
                <a:gd name="connsiteX0" fmla="*/ 0 w 922540"/>
                <a:gd name="connsiteY0" fmla="*/ 258119 h 794658"/>
                <a:gd name="connsiteX1" fmla="*/ 321570 w 922540"/>
                <a:gd name="connsiteY1" fmla="*/ 0 h 794658"/>
                <a:gd name="connsiteX2" fmla="*/ 918617 w 922540"/>
                <a:gd name="connsiteY2" fmla="*/ 452395 h 794658"/>
                <a:gd name="connsiteX3" fmla="*/ 922540 w 922540"/>
                <a:gd name="connsiteY3" fmla="*/ 794658 h 794658"/>
                <a:gd name="connsiteX4" fmla="*/ 17848 w 922540"/>
                <a:gd name="connsiteY4" fmla="*/ 311175 h 794658"/>
                <a:gd name="connsiteX5" fmla="*/ 0 w 922540"/>
                <a:gd name="connsiteY5" fmla="*/ 258119 h 7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40" h="794658">
                  <a:moveTo>
                    <a:pt x="0" y="258119"/>
                  </a:moveTo>
                  <a:lnTo>
                    <a:pt x="321570" y="0"/>
                  </a:lnTo>
                  <a:lnTo>
                    <a:pt x="918617" y="452395"/>
                  </a:lnTo>
                  <a:cubicBezTo>
                    <a:pt x="919925" y="566483"/>
                    <a:pt x="921232" y="680570"/>
                    <a:pt x="922540" y="794658"/>
                  </a:cubicBezTo>
                  <a:cubicBezTo>
                    <a:pt x="604043" y="652849"/>
                    <a:pt x="318202" y="478384"/>
                    <a:pt x="17848" y="311175"/>
                  </a:cubicBezTo>
                  <a:lnTo>
                    <a:pt x="0" y="258119"/>
                  </a:lnTo>
                  <a:close/>
                </a:path>
              </a:pathLst>
            </a:custGeom>
            <a:gradFill>
              <a:gsLst>
                <a:gs pos="0">
                  <a:srgbClr val="93ADC8"/>
                </a:gs>
                <a:gs pos="94000">
                  <a:srgbClr val="93ADC8">
                    <a:lumMod val="74985"/>
                    <a:alpha val="0"/>
                  </a:srgbClr>
                </a:gs>
              </a:gsLst>
              <a:lin ang="27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807" name="TextBox 1806">
              <a:extLst>
                <a:ext uri="{FF2B5EF4-FFF2-40B4-BE49-F238E27FC236}">
                  <a16:creationId xmlns:a16="http://schemas.microsoft.com/office/drawing/2014/main" id="{D2696DBA-056B-7546-1B4C-B95CA06D3AEC}"/>
                </a:ext>
              </a:extLst>
            </p:cNvPr>
            <p:cNvSpPr txBox="1"/>
            <p:nvPr/>
          </p:nvSpPr>
          <p:spPr>
            <a:xfrm>
              <a:off x="607064" y="3190522"/>
              <a:ext cx="390228" cy="346549"/>
            </a:xfrm>
            <a:prstGeom prst="rect">
              <a:avLst/>
            </a:prstGeom>
            <a:noFill/>
            <a:ln>
              <a:noFill/>
            </a:ln>
            <a:scene3d>
              <a:camera prst="isometricLeftDown"/>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17CC1"/>
                  </a:solidFill>
                  <a:effectLst/>
                  <a:uLnTx/>
                  <a:uFillTx/>
                  <a:latin typeface="Montserrat SemiBold" pitchFamily="2" charset="77"/>
                  <a:ea typeface="+mn-ea"/>
                  <a:cs typeface="Arial" pitchFamily="34" charset="0"/>
                </a:rPr>
                <a:t>$</a:t>
              </a:r>
            </a:p>
          </p:txBody>
        </p:sp>
        <p:grpSp>
          <p:nvGrpSpPr>
            <p:cNvPr id="1808" name="Graphic 4382">
              <a:extLst>
                <a:ext uri="{FF2B5EF4-FFF2-40B4-BE49-F238E27FC236}">
                  <a16:creationId xmlns:a16="http://schemas.microsoft.com/office/drawing/2014/main" id="{F5417060-C795-0952-0F4B-EFD11850306E}"/>
                </a:ext>
              </a:extLst>
            </p:cNvPr>
            <p:cNvGrpSpPr/>
            <p:nvPr/>
          </p:nvGrpSpPr>
          <p:grpSpPr>
            <a:xfrm flipH="1">
              <a:off x="461749" y="3025984"/>
              <a:ext cx="280551" cy="470223"/>
              <a:chOff x="7132962" y="7232576"/>
              <a:chExt cx="940838" cy="1576912"/>
            </a:xfrm>
            <a:scene3d>
              <a:camera prst="isometricLeftDown"/>
              <a:lightRig rig="threePt" dir="t"/>
            </a:scene3d>
          </p:grpSpPr>
          <p:grpSp>
            <p:nvGrpSpPr>
              <p:cNvPr id="1809" name="Graphic 4382">
                <a:extLst>
                  <a:ext uri="{FF2B5EF4-FFF2-40B4-BE49-F238E27FC236}">
                    <a16:creationId xmlns:a16="http://schemas.microsoft.com/office/drawing/2014/main" id="{D30DEAB9-8874-A94D-379E-116C31EAE613}"/>
                  </a:ext>
                </a:extLst>
              </p:cNvPr>
              <p:cNvGrpSpPr/>
              <p:nvPr/>
            </p:nvGrpSpPr>
            <p:grpSpPr>
              <a:xfrm>
                <a:off x="7132962" y="7469257"/>
                <a:ext cx="902522" cy="1282023"/>
                <a:chOff x="7132962" y="7469257"/>
                <a:chExt cx="902522" cy="1282023"/>
              </a:xfrm>
            </p:grpSpPr>
            <p:sp>
              <p:nvSpPr>
                <p:cNvPr id="1885" name="Freeform 1884">
                  <a:extLst>
                    <a:ext uri="{FF2B5EF4-FFF2-40B4-BE49-F238E27FC236}">
                      <a16:creationId xmlns:a16="http://schemas.microsoft.com/office/drawing/2014/main" id="{4F78CE60-C383-673D-6C25-F7863A8A80DF}"/>
                    </a:ext>
                  </a:extLst>
                </p:cNvPr>
                <p:cNvSpPr/>
                <p:nvPr/>
              </p:nvSpPr>
              <p:spPr>
                <a:xfrm>
                  <a:off x="7275055" y="7469257"/>
                  <a:ext cx="760429" cy="1282023"/>
                </a:xfrm>
                <a:custGeom>
                  <a:avLst/>
                  <a:gdLst>
                    <a:gd name="connsiteX0" fmla="*/ 618337 w 760429"/>
                    <a:gd name="connsiteY0" fmla="*/ 529305 h 1282023"/>
                    <a:gd name="connsiteX1" fmla="*/ 760430 w 760429"/>
                    <a:gd name="connsiteY1" fmla="*/ 439375 h 1282023"/>
                    <a:gd name="connsiteX2" fmla="*/ 649910 w 760429"/>
                    <a:gd name="connsiteY2" fmla="*/ 329003 h 1282023"/>
                    <a:gd name="connsiteX3" fmla="*/ 425525 w 760429"/>
                    <a:gd name="connsiteY3" fmla="*/ 396676 h 1282023"/>
                    <a:gd name="connsiteX4" fmla="*/ 417248 w 760429"/>
                    <a:gd name="connsiteY4" fmla="*/ 391767 h 1282023"/>
                    <a:gd name="connsiteX5" fmla="*/ 189793 w 760429"/>
                    <a:gd name="connsiteY5" fmla="*/ 63142 h 1282023"/>
                    <a:gd name="connsiteX6" fmla="*/ 0 w 760429"/>
                    <a:gd name="connsiteY6" fmla="*/ 0 h 1282023"/>
                    <a:gd name="connsiteX7" fmla="*/ 12554 w 760429"/>
                    <a:gd name="connsiteY7" fmla="*/ 932023 h 1282023"/>
                    <a:gd name="connsiteX8" fmla="*/ 618311 w 760429"/>
                    <a:gd name="connsiteY8" fmla="*/ 1282023 h 1282023"/>
                    <a:gd name="connsiteX9" fmla="*/ 760404 w 760429"/>
                    <a:gd name="connsiteY9" fmla="*/ 439350 h 128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429" h="1282023">
                      <a:moveTo>
                        <a:pt x="618337" y="529305"/>
                      </a:moveTo>
                      <a:lnTo>
                        <a:pt x="760430" y="439375"/>
                      </a:lnTo>
                      <a:lnTo>
                        <a:pt x="649910" y="329003"/>
                      </a:lnTo>
                      <a:cubicBezTo>
                        <a:pt x="649910" y="329003"/>
                        <a:pt x="614990" y="506143"/>
                        <a:pt x="425525" y="396676"/>
                      </a:cubicBezTo>
                      <a:cubicBezTo>
                        <a:pt x="422808" y="395116"/>
                        <a:pt x="420040" y="393454"/>
                        <a:pt x="417248" y="391767"/>
                      </a:cubicBezTo>
                      <a:cubicBezTo>
                        <a:pt x="220536" y="272281"/>
                        <a:pt x="189793" y="63142"/>
                        <a:pt x="189793" y="63142"/>
                      </a:cubicBezTo>
                      <a:lnTo>
                        <a:pt x="0" y="0"/>
                      </a:lnTo>
                      <a:lnTo>
                        <a:pt x="12554" y="932023"/>
                      </a:lnTo>
                      <a:lnTo>
                        <a:pt x="618311" y="1282023"/>
                      </a:lnTo>
                      <a:lnTo>
                        <a:pt x="760404" y="439350"/>
                      </a:lnTo>
                    </a:path>
                  </a:pathLst>
                </a:custGeom>
                <a:solidFill>
                  <a:srgbClr val="95AFC9"/>
                </a:solidFill>
                <a:ln w="6350" cap="flat">
                  <a:solidFill>
                    <a:srgbClr val="FAF9F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86" name="Freeform 1885">
                  <a:extLst>
                    <a:ext uri="{FF2B5EF4-FFF2-40B4-BE49-F238E27FC236}">
                      <a16:creationId xmlns:a16="http://schemas.microsoft.com/office/drawing/2014/main" id="{B19E8C51-061B-223C-7B12-FD0B88BCD731}"/>
                    </a:ext>
                  </a:extLst>
                </p:cNvPr>
                <p:cNvSpPr/>
                <p:nvPr/>
              </p:nvSpPr>
              <p:spPr>
                <a:xfrm>
                  <a:off x="7132962" y="7469282"/>
                  <a:ext cx="154672" cy="990205"/>
                </a:xfrm>
                <a:custGeom>
                  <a:avLst/>
                  <a:gdLst>
                    <a:gd name="connsiteX0" fmla="*/ 142093 w 154672"/>
                    <a:gd name="connsiteY0" fmla="*/ 0 h 990205"/>
                    <a:gd name="connsiteX1" fmla="*/ 0 w 154672"/>
                    <a:gd name="connsiteY1" fmla="*/ 89929 h 990205"/>
                    <a:gd name="connsiteX2" fmla="*/ 75298 w 154672"/>
                    <a:gd name="connsiteY2" fmla="*/ 990206 h 990205"/>
                    <a:gd name="connsiteX3" fmla="*/ 154672 w 154672"/>
                    <a:gd name="connsiteY3" fmla="*/ 932023 h 990205"/>
                    <a:gd name="connsiteX4" fmla="*/ 142093 w 154672"/>
                    <a:gd name="connsiteY4" fmla="*/ 0 h 99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72" h="990205">
                      <a:moveTo>
                        <a:pt x="142093" y="0"/>
                      </a:moveTo>
                      <a:lnTo>
                        <a:pt x="0" y="89929"/>
                      </a:lnTo>
                      <a:lnTo>
                        <a:pt x="75298" y="990206"/>
                      </a:lnTo>
                      <a:lnTo>
                        <a:pt x="154672" y="932023"/>
                      </a:lnTo>
                      <a:lnTo>
                        <a:pt x="142093" y="0"/>
                      </a:lnTo>
                      <a:close/>
                    </a:path>
                  </a:pathLst>
                </a:custGeom>
                <a:solidFill>
                  <a:srgbClr val="637387"/>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10" name="Graphic 4382">
                <a:extLst>
                  <a:ext uri="{FF2B5EF4-FFF2-40B4-BE49-F238E27FC236}">
                    <a16:creationId xmlns:a16="http://schemas.microsoft.com/office/drawing/2014/main" id="{5CEAE3A8-BA7B-80AA-761F-52AF62860B8C}"/>
                  </a:ext>
                </a:extLst>
              </p:cNvPr>
              <p:cNvGrpSpPr/>
              <p:nvPr/>
            </p:nvGrpSpPr>
            <p:grpSpPr>
              <a:xfrm>
                <a:off x="7142496" y="7272958"/>
                <a:ext cx="197239" cy="942521"/>
                <a:chOff x="7142496" y="7272958"/>
                <a:chExt cx="197239" cy="942521"/>
              </a:xfrm>
            </p:grpSpPr>
            <p:sp>
              <p:nvSpPr>
                <p:cNvPr id="1882" name="Freeform 1881">
                  <a:extLst>
                    <a:ext uri="{FF2B5EF4-FFF2-40B4-BE49-F238E27FC236}">
                      <a16:creationId xmlns:a16="http://schemas.microsoft.com/office/drawing/2014/main" id="{A7C57C8A-C811-1358-FF30-C03A764491A3}"/>
                    </a:ext>
                  </a:extLst>
                </p:cNvPr>
                <p:cNvSpPr/>
                <p:nvPr/>
              </p:nvSpPr>
              <p:spPr>
                <a:xfrm>
                  <a:off x="7142496" y="7272958"/>
                  <a:ext cx="108079" cy="111555"/>
                </a:xfrm>
                <a:custGeom>
                  <a:avLst/>
                  <a:gdLst>
                    <a:gd name="connsiteX0" fmla="*/ 108079 w 108079"/>
                    <a:gd name="connsiteY0" fmla="*/ 26712 h 111555"/>
                    <a:gd name="connsiteX1" fmla="*/ 59876 w 108079"/>
                    <a:gd name="connsiteY1" fmla="*/ 111556 h 111555"/>
                    <a:gd name="connsiteX2" fmla="*/ 0 w 108079"/>
                    <a:gd name="connsiteY2" fmla="*/ 84844 h 111555"/>
                    <a:gd name="connsiteX3" fmla="*/ 48203 w 108079"/>
                    <a:gd name="connsiteY3" fmla="*/ 0 h 111555"/>
                    <a:gd name="connsiteX4" fmla="*/ 108079 w 108079"/>
                    <a:gd name="connsiteY4" fmla="*/ 26712 h 111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79" h="111555">
                      <a:moveTo>
                        <a:pt x="108079" y="26712"/>
                      </a:moveTo>
                      <a:lnTo>
                        <a:pt x="59876" y="111556"/>
                      </a:lnTo>
                      <a:lnTo>
                        <a:pt x="0" y="84844"/>
                      </a:lnTo>
                      <a:lnTo>
                        <a:pt x="48203" y="0"/>
                      </a:lnTo>
                      <a:lnTo>
                        <a:pt x="108079" y="26712"/>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83" name="Freeform 1882">
                  <a:extLst>
                    <a:ext uri="{FF2B5EF4-FFF2-40B4-BE49-F238E27FC236}">
                      <a16:creationId xmlns:a16="http://schemas.microsoft.com/office/drawing/2014/main" id="{6207E335-0197-B212-0FAB-945EDEF6C903}"/>
                    </a:ext>
                  </a:extLst>
                </p:cNvPr>
                <p:cNvSpPr/>
                <p:nvPr/>
              </p:nvSpPr>
              <p:spPr>
                <a:xfrm>
                  <a:off x="7202373" y="7299670"/>
                  <a:ext cx="137363" cy="915809"/>
                </a:xfrm>
                <a:custGeom>
                  <a:avLst/>
                  <a:gdLst>
                    <a:gd name="connsiteX0" fmla="*/ 48203 w 137363"/>
                    <a:gd name="connsiteY0" fmla="*/ 0 h 915809"/>
                    <a:gd name="connsiteX1" fmla="*/ 137363 w 137363"/>
                    <a:gd name="connsiteY1" fmla="*/ 877290 h 915809"/>
                    <a:gd name="connsiteX2" fmla="*/ 84657 w 137363"/>
                    <a:gd name="connsiteY2" fmla="*/ 915810 h 915809"/>
                    <a:gd name="connsiteX3" fmla="*/ 0 w 137363"/>
                    <a:gd name="connsiteY3" fmla="*/ 84844 h 915809"/>
                    <a:gd name="connsiteX4" fmla="*/ 48203 w 137363"/>
                    <a:gd name="connsiteY4" fmla="*/ 0 h 915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63" h="915809">
                      <a:moveTo>
                        <a:pt x="48203" y="0"/>
                      </a:moveTo>
                      <a:lnTo>
                        <a:pt x="137363" y="877290"/>
                      </a:lnTo>
                      <a:lnTo>
                        <a:pt x="84657" y="915810"/>
                      </a:lnTo>
                      <a:lnTo>
                        <a:pt x="0" y="84844"/>
                      </a:lnTo>
                      <a:lnTo>
                        <a:pt x="48203" y="0"/>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84" name="Freeform 1883">
                  <a:extLst>
                    <a:ext uri="{FF2B5EF4-FFF2-40B4-BE49-F238E27FC236}">
                      <a16:creationId xmlns:a16="http://schemas.microsoft.com/office/drawing/2014/main" id="{A219B14F-169C-A63F-45BD-31C9C2E0624E}"/>
                    </a:ext>
                  </a:extLst>
                </p:cNvPr>
                <p:cNvSpPr/>
                <p:nvPr/>
              </p:nvSpPr>
              <p:spPr>
                <a:xfrm>
                  <a:off x="7142496" y="7357802"/>
                  <a:ext cx="144533" cy="857678"/>
                </a:xfrm>
                <a:custGeom>
                  <a:avLst/>
                  <a:gdLst>
                    <a:gd name="connsiteX0" fmla="*/ 59876 w 144533"/>
                    <a:gd name="connsiteY0" fmla="*/ 26712 h 857678"/>
                    <a:gd name="connsiteX1" fmla="*/ 144533 w 144533"/>
                    <a:gd name="connsiteY1" fmla="*/ 857678 h 857678"/>
                    <a:gd name="connsiteX2" fmla="*/ 84657 w 144533"/>
                    <a:gd name="connsiteY2" fmla="*/ 830966 h 857678"/>
                    <a:gd name="connsiteX3" fmla="*/ 0 w 144533"/>
                    <a:gd name="connsiteY3" fmla="*/ 0 h 857678"/>
                    <a:gd name="connsiteX4" fmla="*/ 59876 w 144533"/>
                    <a:gd name="connsiteY4" fmla="*/ 26712 h 85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33" h="857678">
                      <a:moveTo>
                        <a:pt x="59876" y="26712"/>
                      </a:moveTo>
                      <a:lnTo>
                        <a:pt x="144533" y="857678"/>
                      </a:lnTo>
                      <a:lnTo>
                        <a:pt x="84657" y="830966"/>
                      </a:lnTo>
                      <a:lnTo>
                        <a:pt x="0" y="0"/>
                      </a:lnTo>
                      <a:lnTo>
                        <a:pt x="59876" y="26712"/>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11" name="Graphic 4382">
                <a:extLst>
                  <a:ext uri="{FF2B5EF4-FFF2-40B4-BE49-F238E27FC236}">
                    <a16:creationId xmlns:a16="http://schemas.microsoft.com/office/drawing/2014/main" id="{F3CCEF5C-E1A2-FE45-E62D-AA641FF57D16}"/>
                  </a:ext>
                </a:extLst>
              </p:cNvPr>
              <p:cNvGrpSpPr/>
              <p:nvPr/>
            </p:nvGrpSpPr>
            <p:grpSpPr>
              <a:xfrm>
                <a:off x="7640476" y="7605007"/>
                <a:ext cx="433323" cy="879480"/>
                <a:chOff x="7640476" y="7605007"/>
                <a:chExt cx="433323" cy="879480"/>
              </a:xfrm>
            </p:grpSpPr>
            <p:sp>
              <p:nvSpPr>
                <p:cNvPr id="1879" name="Freeform 1878">
                  <a:extLst>
                    <a:ext uri="{FF2B5EF4-FFF2-40B4-BE49-F238E27FC236}">
                      <a16:creationId xmlns:a16="http://schemas.microsoft.com/office/drawing/2014/main" id="{A3E0F7B1-A6B0-D410-CC48-843157DD9F13}"/>
                    </a:ext>
                  </a:extLst>
                </p:cNvPr>
                <p:cNvSpPr/>
                <p:nvPr/>
              </p:nvSpPr>
              <p:spPr>
                <a:xfrm>
                  <a:off x="7951104" y="7605007"/>
                  <a:ext cx="122696" cy="104204"/>
                </a:xfrm>
                <a:custGeom>
                  <a:avLst/>
                  <a:gdLst>
                    <a:gd name="connsiteX0" fmla="*/ 122696 w 122696"/>
                    <a:gd name="connsiteY0" fmla="*/ 51460 h 104204"/>
                    <a:gd name="connsiteX1" fmla="*/ 40630 w 122696"/>
                    <a:gd name="connsiteY1" fmla="*/ 104204 h 104204"/>
                    <a:gd name="connsiteX2" fmla="*/ 0 w 122696"/>
                    <a:gd name="connsiteY2" fmla="*/ 52719 h 104204"/>
                    <a:gd name="connsiteX3" fmla="*/ 82066 w 122696"/>
                    <a:gd name="connsiteY3" fmla="*/ 0 h 104204"/>
                    <a:gd name="connsiteX4" fmla="*/ 122696 w 122696"/>
                    <a:gd name="connsiteY4" fmla="*/ 51460 h 104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96" h="104204">
                      <a:moveTo>
                        <a:pt x="122696" y="51460"/>
                      </a:moveTo>
                      <a:lnTo>
                        <a:pt x="40630" y="104204"/>
                      </a:lnTo>
                      <a:lnTo>
                        <a:pt x="0" y="52719"/>
                      </a:lnTo>
                      <a:lnTo>
                        <a:pt x="82066" y="0"/>
                      </a:lnTo>
                      <a:lnTo>
                        <a:pt x="122696" y="51460"/>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80" name="Freeform 1879">
                  <a:extLst>
                    <a:ext uri="{FF2B5EF4-FFF2-40B4-BE49-F238E27FC236}">
                      <a16:creationId xmlns:a16="http://schemas.microsoft.com/office/drawing/2014/main" id="{265952D4-B060-2BA8-D8ED-700761770B18}"/>
                    </a:ext>
                  </a:extLst>
                </p:cNvPr>
                <p:cNvSpPr/>
                <p:nvPr/>
              </p:nvSpPr>
              <p:spPr>
                <a:xfrm>
                  <a:off x="7681132" y="7656467"/>
                  <a:ext cx="392668" cy="828020"/>
                </a:xfrm>
                <a:custGeom>
                  <a:avLst/>
                  <a:gdLst>
                    <a:gd name="connsiteX0" fmla="*/ 392668 w 392668"/>
                    <a:gd name="connsiteY0" fmla="*/ 0 h 828020"/>
                    <a:gd name="connsiteX1" fmla="*/ 64531 w 392668"/>
                    <a:gd name="connsiteY1" fmla="*/ 818403 h 828020"/>
                    <a:gd name="connsiteX2" fmla="*/ 0 w 392668"/>
                    <a:gd name="connsiteY2" fmla="*/ 828021 h 828020"/>
                    <a:gd name="connsiteX3" fmla="*/ 310602 w 392668"/>
                    <a:gd name="connsiteY3" fmla="*/ 52744 h 828020"/>
                    <a:gd name="connsiteX4" fmla="*/ 392668 w 392668"/>
                    <a:gd name="connsiteY4" fmla="*/ 0 h 82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668" h="828020">
                      <a:moveTo>
                        <a:pt x="392668" y="0"/>
                      </a:moveTo>
                      <a:lnTo>
                        <a:pt x="64531" y="818403"/>
                      </a:lnTo>
                      <a:lnTo>
                        <a:pt x="0" y="828021"/>
                      </a:lnTo>
                      <a:lnTo>
                        <a:pt x="310602" y="52744"/>
                      </a:lnTo>
                      <a:lnTo>
                        <a:pt x="392668" y="0"/>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81" name="Freeform 1880">
                  <a:extLst>
                    <a:ext uri="{FF2B5EF4-FFF2-40B4-BE49-F238E27FC236}">
                      <a16:creationId xmlns:a16="http://schemas.microsoft.com/office/drawing/2014/main" id="{25F85592-A4BC-1EDD-C6BD-0A2FF858F17A}"/>
                    </a:ext>
                  </a:extLst>
                </p:cNvPr>
                <p:cNvSpPr/>
                <p:nvPr/>
              </p:nvSpPr>
              <p:spPr>
                <a:xfrm>
                  <a:off x="7640476" y="7657726"/>
                  <a:ext cx="351257" cy="826761"/>
                </a:xfrm>
                <a:custGeom>
                  <a:avLst/>
                  <a:gdLst>
                    <a:gd name="connsiteX0" fmla="*/ 351258 w 351257"/>
                    <a:gd name="connsiteY0" fmla="*/ 51485 h 826761"/>
                    <a:gd name="connsiteX1" fmla="*/ 40656 w 351257"/>
                    <a:gd name="connsiteY1" fmla="*/ 826762 h 826761"/>
                    <a:gd name="connsiteX2" fmla="*/ 0 w 351257"/>
                    <a:gd name="connsiteY2" fmla="*/ 775302 h 826761"/>
                    <a:gd name="connsiteX3" fmla="*/ 310627 w 351257"/>
                    <a:gd name="connsiteY3" fmla="*/ 0 h 826761"/>
                    <a:gd name="connsiteX4" fmla="*/ 351258 w 351257"/>
                    <a:gd name="connsiteY4" fmla="*/ 51485 h 826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57" h="826761">
                      <a:moveTo>
                        <a:pt x="351258" y="51485"/>
                      </a:moveTo>
                      <a:lnTo>
                        <a:pt x="40656" y="826762"/>
                      </a:lnTo>
                      <a:lnTo>
                        <a:pt x="0" y="775302"/>
                      </a:lnTo>
                      <a:lnTo>
                        <a:pt x="310627" y="0"/>
                      </a:lnTo>
                      <a:lnTo>
                        <a:pt x="351258" y="51485"/>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12" name="Graphic 4382">
                <a:extLst>
                  <a:ext uri="{FF2B5EF4-FFF2-40B4-BE49-F238E27FC236}">
                    <a16:creationId xmlns:a16="http://schemas.microsoft.com/office/drawing/2014/main" id="{ED6C43B3-9998-CEE3-0CF4-197998633281}"/>
                  </a:ext>
                </a:extLst>
              </p:cNvPr>
              <p:cNvGrpSpPr/>
              <p:nvPr/>
            </p:nvGrpSpPr>
            <p:grpSpPr>
              <a:xfrm>
                <a:off x="7550209" y="7386478"/>
                <a:ext cx="305218" cy="924118"/>
                <a:chOff x="7550209" y="7386478"/>
                <a:chExt cx="305218" cy="924118"/>
              </a:xfrm>
            </p:grpSpPr>
            <p:sp>
              <p:nvSpPr>
                <p:cNvPr id="1876" name="Freeform 1875">
                  <a:extLst>
                    <a:ext uri="{FF2B5EF4-FFF2-40B4-BE49-F238E27FC236}">
                      <a16:creationId xmlns:a16="http://schemas.microsoft.com/office/drawing/2014/main" id="{D133668A-20E6-504D-789A-86B1F73C101D}"/>
                    </a:ext>
                  </a:extLst>
                </p:cNvPr>
                <p:cNvSpPr/>
                <p:nvPr/>
              </p:nvSpPr>
              <p:spPr>
                <a:xfrm>
                  <a:off x="7734467" y="7386478"/>
                  <a:ext cx="120960" cy="109466"/>
                </a:xfrm>
                <a:custGeom>
                  <a:avLst/>
                  <a:gdLst>
                    <a:gd name="connsiteX0" fmla="*/ 120960 w 120960"/>
                    <a:gd name="connsiteY0" fmla="*/ 44411 h 109466"/>
                    <a:gd name="connsiteX1" fmla="*/ 48278 w 120960"/>
                    <a:gd name="connsiteY1" fmla="*/ 109466 h 109466"/>
                    <a:gd name="connsiteX2" fmla="*/ 0 w 120960"/>
                    <a:gd name="connsiteY2" fmla="*/ 65055 h 109466"/>
                    <a:gd name="connsiteX3" fmla="*/ 72707 w 120960"/>
                    <a:gd name="connsiteY3" fmla="*/ 0 h 109466"/>
                    <a:gd name="connsiteX4" fmla="*/ 120960 w 120960"/>
                    <a:gd name="connsiteY4" fmla="*/ 44411 h 1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0" h="109466">
                      <a:moveTo>
                        <a:pt x="120960" y="44411"/>
                      </a:moveTo>
                      <a:lnTo>
                        <a:pt x="48278" y="109466"/>
                      </a:lnTo>
                      <a:lnTo>
                        <a:pt x="0" y="65055"/>
                      </a:lnTo>
                      <a:lnTo>
                        <a:pt x="72707" y="0"/>
                      </a:lnTo>
                      <a:lnTo>
                        <a:pt x="120960" y="44411"/>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77" name="Freeform 1876">
                  <a:extLst>
                    <a:ext uri="{FF2B5EF4-FFF2-40B4-BE49-F238E27FC236}">
                      <a16:creationId xmlns:a16="http://schemas.microsoft.com/office/drawing/2014/main" id="{AA69CE42-0C8E-5EF6-19B5-8A45C02A51A3}"/>
                    </a:ext>
                  </a:extLst>
                </p:cNvPr>
                <p:cNvSpPr/>
                <p:nvPr/>
              </p:nvSpPr>
              <p:spPr>
                <a:xfrm>
                  <a:off x="7598462" y="7430889"/>
                  <a:ext cx="256965" cy="879707"/>
                </a:xfrm>
                <a:custGeom>
                  <a:avLst/>
                  <a:gdLst>
                    <a:gd name="connsiteX0" fmla="*/ 256965 w 256965"/>
                    <a:gd name="connsiteY0" fmla="*/ 0 h 879707"/>
                    <a:gd name="connsiteX1" fmla="*/ 62216 w 256965"/>
                    <a:gd name="connsiteY1" fmla="*/ 860019 h 879707"/>
                    <a:gd name="connsiteX2" fmla="*/ 0 w 256965"/>
                    <a:gd name="connsiteY2" fmla="*/ 879707 h 879707"/>
                    <a:gd name="connsiteX3" fmla="*/ 184283 w 256965"/>
                    <a:gd name="connsiteY3" fmla="*/ 65055 h 879707"/>
                    <a:gd name="connsiteX4" fmla="*/ 256965 w 256965"/>
                    <a:gd name="connsiteY4" fmla="*/ 0 h 87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65" h="879707">
                      <a:moveTo>
                        <a:pt x="256965" y="0"/>
                      </a:moveTo>
                      <a:lnTo>
                        <a:pt x="62216" y="860019"/>
                      </a:lnTo>
                      <a:lnTo>
                        <a:pt x="0" y="879707"/>
                      </a:lnTo>
                      <a:lnTo>
                        <a:pt x="184283" y="65055"/>
                      </a:lnTo>
                      <a:lnTo>
                        <a:pt x="256965" y="0"/>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78" name="Freeform 1877">
                  <a:extLst>
                    <a:ext uri="{FF2B5EF4-FFF2-40B4-BE49-F238E27FC236}">
                      <a16:creationId xmlns:a16="http://schemas.microsoft.com/office/drawing/2014/main" id="{BC43D34E-B90E-F7E9-CF62-7006EEF00191}"/>
                    </a:ext>
                  </a:extLst>
                </p:cNvPr>
                <p:cNvSpPr/>
                <p:nvPr/>
              </p:nvSpPr>
              <p:spPr>
                <a:xfrm>
                  <a:off x="7550209" y="7451533"/>
                  <a:ext cx="232536" cy="859062"/>
                </a:xfrm>
                <a:custGeom>
                  <a:avLst/>
                  <a:gdLst>
                    <a:gd name="connsiteX0" fmla="*/ 232537 w 232536"/>
                    <a:gd name="connsiteY0" fmla="*/ 44411 h 859062"/>
                    <a:gd name="connsiteX1" fmla="*/ 48253 w 232536"/>
                    <a:gd name="connsiteY1" fmla="*/ 859063 h 859062"/>
                    <a:gd name="connsiteX2" fmla="*/ 0 w 232536"/>
                    <a:gd name="connsiteY2" fmla="*/ 814677 h 859062"/>
                    <a:gd name="connsiteX3" fmla="*/ 184258 w 232536"/>
                    <a:gd name="connsiteY3" fmla="*/ 0 h 859062"/>
                    <a:gd name="connsiteX4" fmla="*/ 232537 w 232536"/>
                    <a:gd name="connsiteY4" fmla="*/ 44411 h 85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36" h="859062">
                      <a:moveTo>
                        <a:pt x="232537" y="44411"/>
                      </a:moveTo>
                      <a:lnTo>
                        <a:pt x="48253" y="859063"/>
                      </a:lnTo>
                      <a:lnTo>
                        <a:pt x="0" y="814677"/>
                      </a:lnTo>
                      <a:lnTo>
                        <a:pt x="184258" y="0"/>
                      </a:lnTo>
                      <a:lnTo>
                        <a:pt x="232537" y="44411"/>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13" name="Graphic 4382">
                <a:extLst>
                  <a:ext uri="{FF2B5EF4-FFF2-40B4-BE49-F238E27FC236}">
                    <a16:creationId xmlns:a16="http://schemas.microsoft.com/office/drawing/2014/main" id="{1DC41B30-8E87-930D-3D7B-549DC8D9E298}"/>
                  </a:ext>
                </a:extLst>
              </p:cNvPr>
              <p:cNvGrpSpPr/>
              <p:nvPr/>
            </p:nvGrpSpPr>
            <p:grpSpPr>
              <a:xfrm>
                <a:off x="7297873" y="7257223"/>
                <a:ext cx="194950" cy="943352"/>
                <a:chOff x="7297873" y="7257223"/>
                <a:chExt cx="194950" cy="943352"/>
              </a:xfrm>
            </p:grpSpPr>
            <p:sp>
              <p:nvSpPr>
                <p:cNvPr id="1873" name="Freeform 1872">
                  <a:extLst>
                    <a:ext uri="{FF2B5EF4-FFF2-40B4-BE49-F238E27FC236}">
                      <a16:creationId xmlns:a16="http://schemas.microsoft.com/office/drawing/2014/main" id="{1CD167D7-1C9A-0C79-1891-10CE5E6F1A8B}"/>
                    </a:ext>
                  </a:extLst>
                </p:cNvPr>
                <p:cNvSpPr/>
                <p:nvPr/>
              </p:nvSpPr>
              <p:spPr>
                <a:xfrm>
                  <a:off x="7375536" y="7257223"/>
                  <a:ext cx="117287" cy="111706"/>
                </a:xfrm>
                <a:custGeom>
                  <a:avLst/>
                  <a:gdLst>
                    <a:gd name="connsiteX0" fmla="*/ 117287 w 117287"/>
                    <a:gd name="connsiteY0" fmla="*/ 37815 h 111706"/>
                    <a:gd name="connsiteX1" fmla="*/ 53587 w 117287"/>
                    <a:gd name="connsiteY1" fmla="*/ 111707 h 111706"/>
                    <a:gd name="connsiteX2" fmla="*/ 0 w 117287"/>
                    <a:gd name="connsiteY2" fmla="*/ 73892 h 111706"/>
                    <a:gd name="connsiteX3" fmla="*/ 63700 w 117287"/>
                    <a:gd name="connsiteY3" fmla="*/ 0 h 111706"/>
                    <a:gd name="connsiteX4" fmla="*/ 117287 w 117287"/>
                    <a:gd name="connsiteY4" fmla="*/ 37815 h 1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87" h="111706">
                      <a:moveTo>
                        <a:pt x="117287" y="37815"/>
                      </a:moveTo>
                      <a:lnTo>
                        <a:pt x="53587" y="111707"/>
                      </a:lnTo>
                      <a:lnTo>
                        <a:pt x="0" y="73892"/>
                      </a:lnTo>
                      <a:lnTo>
                        <a:pt x="63700" y="0"/>
                      </a:lnTo>
                      <a:lnTo>
                        <a:pt x="117287" y="37815"/>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74" name="Freeform 1873">
                  <a:extLst>
                    <a:ext uri="{FF2B5EF4-FFF2-40B4-BE49-F238E27FC236}">
                      <a16:creationId xmlns:a16="http://schemas.microsoft.com/office/drawing/2014/main" id="{2288EEF2-C740-26BF-1BD2-56BF49044D74}"/>
                    </a:ext>
                  </a:extLst>
                </p:cNvPr>
                <p:cNvSpPr/>
                <p:nvPr/>
              </p:nvSpPr>
              <p:spPr>
                <a:xfrm>
                  <a:off x="7351460" y="7295038"/>
                  <a:ext cx="141363" cy="905538"/>
                </a:xfrm>
                <a:custGeom>
                  <a:avLst/>
                  <a:gdLst>
                    <a:gd name="connsiteX0" fmla="*/ 141364 w 141363"/>
                    <a:gd name="connsiteY0" fmla="*/ 0 h 905538"/>
                    <a:gd name="connsiteX1" fmla="*/ 59147 w 141363"/>
                    <a:gd name="connsiteY1" fmla="*/ 877970 h 905538"/>
                    <a:gd name="connsiteX2" fmla="*/ 0 w 141363"/>
                    <a:gd name="connsiteY2" fmla="*/ 905538 h 905538"/>
                    <a:gd name="connsiteX3" fmla="*/ 77663 w 141363"/>
                    <a:gd name="connsiteY3" fmla="*/ 73892 h 905538"/>
                    <a:gd name="connsiteX4" fmla="*/ 141364 w 141363"/>
                    <a:gd name="connsiteY4" fmla="*/ 0 h 90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63" h="905538">
                      <a:moveTo>
                        <a:pt x="141364" y="0"/>
                      </a:moveTo>
                      <a:lnTo>
                        <a:pt x="59147" y="877970"/>
                      </a:lnTo>
                      <a:lnTo>
                        <a:pt x="0" y="905538"/>
                      </a:lnTo>
                      <a:lnTo>
                        <a:pt x="77663" y="73892"/>
                      </a:lnTo>
                      <a:lnTo>
                        <a:pt x="141364" y="0"/>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75" name="Freeform 1874">
                  <a:extLst>
                    <a:ext uri="{FF2B5EF4-FFF2-40B4-BE49-F238E27FC236}">
                      <a16:creationId xmlns:a16="http://schemas.microsoft.com/office/drawing/2014/main" id="{553BE142-A201-43CE-79FD-41F0C2A39F38}"/>
                    </a:ext>
                  </a:extLst>
                </p:cNvPr>
                <p:cNvSpPr/>
                <p:nvPr/>
              </p:nvSpPr>
              <p:spPr>
                <a:xfrm>
                  <a:off x="7297873" y="7331115"/>
                  <a:ext cx="131249" cy="869460"/>
                </a:xfrm>
                <a:custGeom>
                  <a:avLst/>
                  <a:gdLst>
                    <a:gd name="connsiteX0" fmla="*/ 131250 w 131249"/>
                    <a:gd name="connsiteY0" fmla="*/ 37815 h 869460"/>
                    <a:gd name="connsiteX1" fmla="*/ 53587 w 131249"/>
                    <a:gd name="connsiteY1" fmla="*/ 869461 h 869460"/>
                    <a:gd name="connsiteX2" fmla="*/ 0 w 131249"/>
                    <a:gd name="connsiteY2" fmla="*/ 831671 h 869460"/>
                    <a:gd name="connsiteX3" fmla="*/ 77663 w 131249"/>
                    <a:gd name="connsiteY3" fmla="*/ 0 h 869460"/>
                    <a:gd name="connsiteX4" fmla="*/ 131250 w 131249"/>
                    <a:gd name="connsiteY4" fmla="*/ 37815 h 86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49" h="869460">
                      <a:moveTo>
                        <a:pt x="131250" y="37815"/>
                      </a:moveTo>
                      <a:lnTo>
                        <a:pt x="53587" y="869461"/>
                      </a:lnTo>
                      <a:lnTo>
                        <a:pt x="0" y="831671"/>
                      </a:lnTo>
                      <a:lnTo>
                        <a:pt x="77663" y="0"/>
                      </a:lnTo>
                      <a:lnTo>
                        <a:pt x="131250" y="37815"/>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14" name="Graphic 4382">
                <a:extLst>
                  <a:ext uri="{FF2B5EF4-FFF2-40B4-BE49-F238E27FC236}">
                    <a16:creationId xmlns:a16="http://schemas.microsoft.com/office/drawing/2014/main" id="{6ADD2109-D0D6-1D00-712B-9C5B59350383}"/>
                  </a:ext>
                </a:extLst>
              </p:cNvPr>
              <p:cNvGrpSpPr/>
              <p:nvPr/>
            </p:nvGrpSpPr>
            <p:grpSpPr>
              <a:xfrm>
                <a:off x="7395361" y="7442772"/>
                <a:ext cx="115928" cy="947431"/>
                <a:chOff x="7395361" y="7442772"/>
                <a:chExt cx="115928" cy="947431"/>
              </a:xfrm>
            </p:grpSpPr>
            <p:sp>
              <p:nvSpPr>
                <p:cNvPr id="1870" name="Freeform 1869">
                  <a:extLst>
                    <a:ext uri="{FF2B5EF4-FFF2-40B4-BE49-F238E27FC236}">
                      <a16:creationId xmlns:a16="http://schemas.microsoft.com/office/drawing/2014/main" id="{BED42663-FCBD-D4B8-EC60-88EBDA75BD57}"/>
                    </a:ext>
                  </a:extLst>
                </p:cNvPr>
                <p:cNvSpPr/>
                <p:nvPr/>
              </p:nvSpPr>
              <p:spPr>
                <a:xfrm>
                  <a:off x="7397726" y="7442772"/>
                  <a:ext cx="113563" cy="112160"/>
                </a:xfrm>
                <a:custGeom>
                  <a:avLst/>
                  <a:gdLst>
                    <a:gd name="connsiteX0" fmla="*/ 113564 w 113563"/>
                    <a:gd name="connsiteY0" fmla="*/ 32805 h 112160"/>
                    <a:gd name="connsiteX1" fmla="*/ 56782 w 113563"/>
                    <a:gd name="connsiteY1" fmla="*/ 112160 h 112160"/>
                    <a:gd name="connsiteX2" fmla="*/ 0 w 113563"/>
                    <a:gd name="connsiteY2" fmla="*/ 79355 h 112160"/>
                    <a:gd name="connsiteX3" fmla="*/ 56782 w 113563"/>
                    <a:gd name="connsiteY3" fmla="*/ 0 h 112160"/>
                    <a:gd name="connsiteX4" fmla="*/ 113564 w 113563"/>
                    <a:gd name="connsiteY4" fmla="*/ 32805 h 11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3" h="112160">
                      <a:moveTo>
                        <a:pt x="113564" y="32805"/>
                      </a:moveTo>
                      <a:lnTo>
                        <a:pt x="56782" y="112160"/>
                      </a:lnTo>
                      <a:lnTo>
                        <a:pt x="0" y="79355"/>
                      </a:lnTo>
                      <a:lnTo>
                        <a:pt x="56782" y="0"/>
                      </a:lnTo>
                      <a:lnTo>
                        <a:pt x="113564" y="32805"/>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71" name="Freeform 1870">
                  <a:extLst>
                    <a:ext uri="{FF2B5EF4-FFF2-40B4-BE49-F238E27FC236}">
                      <a16:creationId xmlns:a16="http://schemas.microsoft.com/office/drawing/2014/main" id="{6E7FC2E8-B6F9-CB47-8DB7-EC16F3F37648}"/>
                    </a:ext>
                  </a:extLst>
                </p:cNvPr>
                <p:cNvSpPr/>
                <p:nvPr/>
              </p:nvSpPr>
              <p:spPr>
                <a:xfrm>
                  <a:off x="7452143" y="7475576"/>
                  <a:ext cx="59146" cy="914626"/>
                </a:xfrm>
                <a:custGeom>
                  <a:avLst/>
                  <a:gdLst>
                    <a:gd name="connsiteX0" fmla="*/ 59147 w 59146"/>
                    <a:gd name="connsiteY0" fmla="*/ 0 h 914626"/>
                    <a:gd name="connsiteX1" fmla="*/ 56405 w 59146"/>
                    <a:gd name="connsiteY1" fmla="*/ 881822 h 914626"/>
                    <a:gd name="connsiteX2" fmla="*/ 0 w 59146"/>
                    <a:gd name="connsiteY2" fmla="*/ 914627 h 914626"/>
                    <a:gd name="connsiteX3" fmla="*/ 2365 w 59146"/>
                    <a:gd name="connsiteY3" fmla="*/ 79355 h 914626"/>
                    <a:gd name="connsiteX4" fmla="*/ 59147 w 59146"/>
                    <a:gd name="connsiteY4" fmla="*/ 0 h 914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46" h="914626">
                      <a:moveTo>
                        <a:pt x="59147" y="0"/>
                      </a:moveTo>
                      <a:lnTo>
                        <a:pt x="56405" y="881822"/>
                      </a:lnTo>
                      <a:lnTo>
                        <a:pt x="0" y="914627"/>
                      </a:lnTo>
                      <a:lnTo>
                        <a:pt x="2365" y="79355"/>
                      </a:lnTo>
                      <a:lnTo>
                        <a:pt x="59147" y="0"/>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72" name="Freeform 1871">
                  <a:extLst>
                    <a:ext uri="{FF2B5EF4-FFF2-40B4-BE49-F238E27FC236}">
                      <a16:creationId xmlns:a16="http://schemas.microsoft.com/office/drawing/2014/main" id="{02A8A457-09A6-2567-BBA4-4453C1818088}"/>
                    </a:ext>
                  </a:extLst>
                </p:cNvPr>
                <p:cNvSpPr/>
                <p:nvPr/>
              </p:nvSpPr>
              <p:spPr>
                <a:xfrm>
                  <a:off x="7395361" y="7522127"/>
                  <a:ext cx="59146" cy="868075"/>
                </a:xfrm>
                <a:custGeom>
                  <a:avLst/>
                  <a:gdLst>
                    <a:gd name="connsiteX0" fmla="*/ 59147 w 59146"/>
                    <a:gd name="connsiteY0" fmla="*/ 32805 h 868075"/>
                    <a:gd name="connsiteX1" fmla="*/ 56782 w 59146"/>
                    <a:gd name="connsiteY1" fmla="*/ 868076 h 868075"/>
                    <a:gd name="connsiteX2" fmla="*/ 0 w 59146"/>
                    <a:gd name="connsiteY2" fmla="*/ 835271 h 868075"/>
                    <a:gd name="connsiteX3" fmla="*/ 2365 w 59146"/>
                    <a:gd name="connsiteY3" fmla="*/ 0 h 868075"/>
                    <a:gd name="connsiteX4" fmla="*/ 59147 w 59146"/>
                    <a:gd name="connsiteY4" fmla="*/ 32805 h 8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46" h="868075">
                      <a:moveTo>
                        <a:pt x="59147" y="32805"/>
                      </a:moveTo>
                      <a:lnTo>
                        <a:pt x="56782" y="868076"/>
                      </a:lnTo>
                      <a:lnTo>
                        <a:pt x="0" y="835271"/>
                      </a:lnTo>
                      <a:lnTo>
                        <a:pt x="2365" y="0"/>
                      </a:lnTo>
                      <a:lnTo>
                        <a:pt x="59147" y="32805"/>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15" name="Graphic 4382">
                <a:extLst>
                  <a:ext uri="{FF2B5EF4-FFF2-40B4-BE49-F238E27FC236}">
                    <a16:creationId xmlns:a16="http://schemas.microsoft.com/office/drawing/2014/main" id="{A2CE95BB-FCBB-205D-98EC-F8EFF118DB37}"/>
                  </a:ext>
                </a:extLst>
              </p:cNvPr>
              <p:cNvGrpSpPr/>
              <p:nvPr/>
            </p:nvGrpSpPr>
            <p:grpSpPr>
              <a:xfrm>
                <a:off x="7515793" y="7567067"/>
                <a:ext cx="433323" cy="879480"/>
                <a:chOff x="7515793" y="7567067"/>
                <a:chExt cx="433323" cy="879480"/>
              </a:xfrm>
            </p:grpSpPr>
            <p:sp>
              <p:nvSpPr>
                <p:cNvPr id="1867" name="Freeform 1866">
                  <a:extLst>
                    <a:ext uri="{FF2B5EF4-FFF2-40B4-BE49-F238E27FC236}">
                      <a16:creationId xmlns:a16="http://schemas.microsoft.com/office/drawing/2014/main" id="{526B4506-0B1C-3616-700E-DF633E3A34FE}"/>
                    </a:ext>
                  </a:extLst>
                </p:cNvPr>
                <p:cNvSpPr/>
                <p:nvPr/>
              </p:nvSpPr>
              <p:spPr>
                <a:xfrm>
                  <a:off x="7826420" y="7567067"/>
                  <a:ext cx="122696" cy="104204"/>
                </a:xfrm>
                <a:custGeom>
                  <a:avLst/>
                  <a:gdLst>
                    <a:gd name="connsiteX0" fmla="*/ 122696 w 122696"/>
                    <a:gd name="connsiteY0" fmla="*/ 51460 h 104204"/>
                    <a:gd name="connsiteX1" fmla="*/ 40655 w 122696"/>
                    <a:gd name="connsiteY1" fmla="*/ 104204 h 104204"/>
                    <a:gd name="connsiteX2" fmla="*/ 0 w 122696"/>
                    <a:gd name="connsiteY2" fmla="*/ 52719 h 104204"/>
                    <a:gd name="connsiteX3" fmla="*/ 82066 w 122696"/>
                    <a:gd name="connsiteY3" fmla="*/ 0 h 104204"/>
                    <a:gd name="connsiteX4" fmla="*/ 122696 w 122696"/>
                    <a:gd name="connsiteY4" fmla="*/ 51460 h 104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96" h="104204">
                      <a:moveTo>
                        <a:pt x="122696" y="51460"/>
                      </a:moveTo>
                      <a:lnTo>
                        <a:pt x="40655" y="104204"/>
                      </a:lnTo>
                      <a:lnTo>
                        <a:pt x="0" y="52719"/>
                      </a:lnTo>
                      <a:lnTo>
                        <a:pt x="82066" y="0"/>
                      </a:lnTo>
                      <a:lnTo>
                        <a:pt x="122696" y="51460"/>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68" name="Freeform 1867">
                  <a:extLst>
                    <a:ext uri="{FF2B5EF4-FFF2-40B4-BE49-F238E27FC236}">
                      <a16:creationId xmlns:a16="http://schemas.microsoft.com/office/drawing/2014/main" id="{0710BEB6-427E-02D4-2EF2-C7CCC3BB03FF}"/>
                    </a:ext>
                  </a:extLst>
                </p:cNvPr>
                <p:cNvSpPr/>
                <p:nvPr/>
              </p:nvSpPr>
              <p:spPr>
                <a:xfrm>
                  <a:off x="7556448" y="7618527"/>
                  <a:ext cx="392668" cy="828020"/>
                </a:xfrm>
                <a:custGeom>
                  <a:avLst/>
                  <a:gdLst>
                    <a:gd name="connsiteX0" fmla="*/ 392668 w 392668"/>
                    <a:gd name="connsiteY0" fmla="*/ 0 h 828020"/>
                    <a:gd name="connsiteX1" fmla="*/ 64531 w 392668"/>
                    <a:gd name="connsiteY1" fmla="*/ 818403 h 828020"/>
                    <a:gd name="connsiteX2" fmla="*/ 0 w 392668"/>
                    <a:gd name="connsiteY2" fmla="*/ 828021 h 828020"/>
                    <a:gd name="connsiteX3" fmla="*/ 310627 w 392668"/>
                    <a:gd name="connsiteY3" fmla="*/ 52744 h 828020"/>
                    <a:gd name="connsiteX4" fmla="*/ 392668 w 392668"/>
                    <a:gd name="connsiteY4" fmla="*/ 0 h 82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668" h="828020">
                      <a:moveTo>
                        <a:pt x="392668" y="0"/>
                      </a:moveTo>
                      <a:lnTo>
                        <a:pt x="64531" y="818403"/>
                      </a:lnTo>
                      <a:lnTo>
                        <a:pt x="0" y="828021"/>
                      </a:lnTo>
                      <a:lnTo>
                        <a:pt x="310627" y="52744"/>
                      </a:lnTo>
                      <a:lnTo>
                        <a:pt x="392668" y="0"/>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69" name="Freeform 1868">
                  <a:extLst>
                    <a:ext uri="{FF2B5EF4-FFF2-40B4-BE49-F238E27FC236}">
                      <a16:creationId xmlns:a16="http://schemas.microsoft.com/office/drawing/2014/main" id="{F603FDB0-6616-4D7D-827F-F8DCB3043F7C}"/>
                    </a:ext>
                  </a:extLst>
                </p:cNvPr>
                <p:cNvSpPr/>
                <p:nvPr/>
              </p:nvSpPr>
              <p:spPr>
                <a:xfrm>
                  <a:off x="7515793" y="7619786"/>
                  <a:ext cx="351282" cy="826761"/>
                </a:xfrm>
                <a:custGeom>
                  <a:avLst/>
                  <a:gdLst>
                    <a:gd name="connsiteX0" fmla="*/ 351283 w 351282"/>
                    <a:gd name="connsiteY0" fmla="*/ 51485 h 826761"/>
                    <a:gd name="connsiteX1" fmla="*/ 40656 w 351282"/>
                    <a:gd name="connsiteY1" fmla="*/ 826762 h 826761"/>
                    <a:gd name="connsiteX2" fmla="*/ 0 w 351282"/>
                    <a:gd name="connsiteY2" fmla="*/ 775276 h 826761"/>
                    <a:gd name="connsiteX3" fmla="*/ 310627 w 351282"/>
                    <a:gd name="connsiteY3" fmla="*/ 0 h 826761"/>
                    <a:gd name="connsiteX4" fmla="*/ 351283 w 351282"/>
                    <a:gd name="connsiteY4" fmla="*/ 51485 h 826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82" h="826761">
                      <a:moveTo>
                        <a:pt x="351283" y="51485"/>
                      </a:moveTo>
                      <a:lnTo>
                        <a:pt x="40656" y="826762"/>
                      </a:lnTo>
                      <a:lnTo>
                        <a:pt x="0" y="775276"/>
                      </a:lnTo>
                      <a:lnTo>
                        <a:pt x="310627" y="0"/>
                      </a:lnTo>
                      <a:lnTo>
                        <a:pt x="351283" y="51485"/>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16" name="Graphic 4382">
                <a:extLst>
                  <a:ext uri="{FF2B5EF4-FFF2-40B4-BE49-F238E27FC236}">
                    <a16:creationId xmlns:a16="http://schemas.microsoft.com/office/drawing/2014/main" id="{C64796F4-692B-ABF9-EEED-12209006D432}"/>
                  </a:ext>
                </a:extLst>
              </p:cNvPr>
              <p:cNvGrpSpPr/>
              <p:nvPr/>
            </p:nvGrpSpPr>
            <p:grpSpPr>
              <a:xfrm>
                <a:off x="7425525" y="7348537"/>
                <a:ext cx="305218" cy="924118"/>
                <a:chOff x="7425525" y="7348537"/>
                <a:chExt cx="305218" cy="924118"/>
              </a:xfrm>
            </p:grpSpPr>
            <p:sp>
              <p:nvSpPr>
                <p:cNvPr id="1864" name="Freeform 1863">
                  <a:extLst>
                    <a:ext uri="{FF2B5EF4-FFF2-40B4-BE49-F238E27FC236}">
                      <a16:creationId xmlns:a16="http://schemas.microsoft.com/office/drawing/2014/main" id="{7EEEE5F2-D019-6E01-37B7-13930E3EB1C1}"/>
                    </a:ext>
                  </a:extLst>
                </p:cNvPr>
                <p:cNvSpPr/>
                <p:nvPr/>
              </p:nvSpPr>
              <p:spPr>
                <a:xfrm>
                  <a:off x="7609784" y="7348537"/>
                  <a:ext cx="120960" cy="109466"/>
                </a:xfrm>
                <a:custGeom>
                  <a:avLst/>
                  <a:gdLst>
                    <a:gd name="connsiteX0" fmla="*/ 120960 w 120960"/>
                    <a:gd name="connsiteY0" fmla="*/ 44411 h 109466"/>
                    <a:gd name="connsiteX1" fmla="*/ 48278 w 120960"/>
                    <a:gd name="connsiteY1" fmla="*/ 109466 h 109466"/>
                    <a:gd name="connsiteX2" fmla="*/ 0 w 120960"/>
                    <a:gd name="connsiteY2" fmla="*/ 65055 h 109466"/>
                    <a:gd name="connsiteX3" fmla="*/ 72707 w 120960"/>
                    <a:gd name="connsiteY3" fmla="*/ 0 h 109466"/>
                    <a:gd name="connsiteX4" fmla="*/ 120960 w 120960"/>
                    <a:gd name="connsiteY4" fmla="*/ 44411 h 1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0" h="109466">
                      <a:moveTo>
                        <a:pt x="120960" y="44411"/>
                      </a:moveTo>
                      <a:lnTo>
                        <a:pt x="48278" y="109466"/>
                      </a:lnTo>
                      <a:lnTo>
                        <a:pt x="0" y="65055"/>
                      </a:lnTo>
                      <a:lnTo>
                        <a:pt x="72707" y="0"/>
                      </a:lnTo>
                      <a:lnTo>
                        <a:pt x="120960" y="44411"/>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65" name="Freeform 1864">
                  <a:extLst>
                    <a:ext uri="{FF2B5EF4-FFF2-40B4-BE49-F238E27FC236}">
                      <a16:creationId xmlns:a16="http://schemas.microsoft.com/office/drawing/2014/main" id="{DCD88FD6-2568-6901-26D2-03C25C6D55CA}"/>
                    </a:ext>
                  </a:extLst>
                </p:cNvPr>
                <p:cNvSpPr/>
                <p:nvPr/>
              </p:nvSpPr>
              <p:spPr>
                <a:xfrm>
                  <a:off x="7473779" y="7392948"/>
                  <a:ext cx="256965" cy="879707"/>
                </a:xfrm>
                <a:custGeom>
                  <a:avLst/>
                  <a:gdLst>
                    <a:gd name="connsiteX0" fmla="*/ 256965 w 256965"/>
                    <a:gd name="connsiteY0" fmla="*/ 0 h 879707"/>
                    <a:gd name="connsiteX1" fmla="*/ 62216 w 256965"/>
                    <a:gd name="connsiteY1" fmla="*/ 859994 h 879707"/>
                    <a:gd name="connsiteX2" fmla="*/ 0 w 256965"/>
                    <a:gd name="connsiteY2" fmla="*/ 879707 h 879707"/>
                    <a:gd name="connsiteX3" fmla="*/ 184283 w 256965"/>
                    <a:gd name="connsiteY3" fmla="*/ 65055 h 879707"/>
                    <a:gd name="connsiteX4" fmla="*/ 256965 w 256965"/>
                    <a:gd name="connsiteY4" fmla="*/ 0 h 87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65" h="879707">
                      <a:moveTo>
                        <a:pt x="256965" y="0"/>
                      </a:moveTo>
                      <a:lnTo>
                        <a:pt x="62216" y="859994"/>
                      </a:lnTo>
                      <a:lnTo>
                        <a:pt x="0" y="879707"/>
                      </a:lnTo>
                      <a:lnTo>
                        <a:pt x="184283" y="65055"/>
                      </a:lnTo>
                      <a:lnTo>
                        <a:pt x="256965" y="0"/>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66" name="Freeform 1865">
                  <a:extLst>
                    <a:ext uri="{FF2B5EF4-FFF2-40B4-BE49-F238E27FC236}">
                      <a16:creationId xmlns:a16="http://schemas.microsoft.com/office/drawing/2014/main" id="{9B2DEC47-2FF5-DAED-54E6-9882CA721BB0}"/>
                    </a:ext>
                  </a:extLst>
                </p:cNvPr>
                <p:cNvSpPr/>
                <p:nvPr/>
              </p:nvSpPr>
              <p:spPr>
                <a:xfrm>
                  <a:off x="7425525" y="7413592"/>
                  <a:ext cx="232536" cy="859062"/>
                </a:xfrm>
                <a:custGeom>
                  <a:avLst/>
                  <a:gdLst>
                    <a:gd name="connsiteX0" fmla="*/ 232537 w 232536"/>
                    <a:gd name="connsiteY0" fmla="*/ 44411 h 859062"/>
                    <a:gd name="connsiteX1" fmla="*/ 48253 w 232536"/>
                    <a:gd name="connsiteY1" fmla="*/ 859063 h 859062"/>
                    <a:gd name="connsiteX2" fmla="*/ 0 w 232536"/>
                    <a:gd name="connsiteY2" fmla="*/ 814677 h 859062"/>
                    <a:gd name="connsiteX3" fmla="*/ 184258 w 232536"/>
                    <a:gd name="connsiteY3" fmla="*/ 0 h 859062"/>
                    <a:gd name="connsiteX4" fmla="*/ 232537 w 232536"/>
                    <a:gd name="connsiteY4" fmla="*/ 44411 h 85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36" h="859062">
                      <a:moveTo>
                        <a:pt x="232537" y="44411"/>
                      </a:moveTo>
                      <a:lnTo>
                        <a:pt x="48253" y="859063"/>
                      </a:lnTo>
                      <a:lnTo>
                        <a:pt x="0" y="814677"/>
                      </a:lnTo>
                      <a:lnTo>
                        <a:pt x="184258" y="0"/>
                      </a:lnTo>
                      <a:lnTo>
                        <a:pt x="232537" y="44411"/>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17" name="Graphic 4382">
                <a:extLst>
                  <a:ext uri="{FF2B5EF4-FFF2-40B4-BE49-F238E27FC236}">
                    <a16:creationId xmlns:a16="http://schemas.microsoft.com/office/drawing/2014/main" id="{F162DA19-FCC5-556F-7711-095F057DBF8B}"/>
                  </a:ext>
                </a:extLst>
              </p:cNvPr>
              <p:cNvGrpSpPr/>
              <p:nvPr/>
            </p:nvGrpSpPr>
            <p:grpSpPr>
              <a:xfrm>
                <a:off x="7271860" y="7388441"/>
                <a:ext cx="115928" cy="947431"/>
                <a:chOff x="7271860" y="7388441"/>
                <a:chExt cx="115928" cy="947431"/>
              </a:xfrm>
            </p:grpSpPr>
            <p:sp>
              <p:nvSpPr>
                <p:cNvPr id="1861" name="Freeform 1860">
                  <a:extLst>
                    <a:ext uri="{FF2B5EF4-FFF2-40B4-BE49-F238E27FC236}">
                      <a16:creationId xmlns:a16="http://schemas.microsoft.com/office/drawing/2014/main" id="{D72A265C-250A-B377-E8D3-95051216B5E1}"/>
                    </a:ext>
                  </a:extLst>
                </p:cNvPr>
                <p:cNvSpPr/>
                <p:nvPr/>
              </p:nvSpPr>
              <p:spPr>
                <a:xfrm>
                  <a:off x="7274224" y="7388441"/>
                  <a:ext cx="113563" cy="112160"/>
                </a:xfrm>
                <a:custGeom>
                  <a:avLst/>
                  <a:gdLst>
                    <a:gd name="connsiteX0" fmla="*/ 113564 w 113563"/>
                    <a:gd name="connsiteY0" fmla="*/ 32805 h 112160"/>
                    <a:gd name="connsiteX1" fmla="*/ 56782 w 113563"/>
                    <a:gd name="connsiteY1" fmla="*/ 112160 h 112160"/>
                    <a:gd name="connsiteX2" fmla="*/ 0 w 113563"/>
                    <a:gd name="connsiteY2" fmla="*/ 79355 h 112160"/>
                    <a:gd name="connsiteX3" fmla="*/ 56782 w 113563"/>
                    <a:gd name="connsiteY3" fmla="*/ 0 h 112160"/>
                    <a:gd name="connsiteX4" fmla="*/ 113564 w 113563"/>
                    <a:gd name="connsiteY4" fmla="*/ 32805 h 11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3" h="112160">
                      <a:moveTo>
                        <a:pt x="113564" y="32805"/>
                      </a:moveTo>
                      <a:lnTo>
                        <a:pt x="56782" y="112160"/>
                      </a:lnTo>
                      <a:lnTo>
                        <a:pt x="0" y="79355"/>
                      </a:lnTo>
                      <a:lnTo>
                        <a:pt x="56782" y="0"/>
                      </a:lnTo>
                      <a:lnTo>
                        <a:pt x="113564" y="32805"/>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62" name="Freeform 1861">
                  <a:extLst>
                    <a:ext uri="{FF2B5EF4-FFF2-40B4-BE49-F238E27FC236}">
                      <a16:creationId xmlns:a16="http://schemas.microsoft.com/office/drawing/2014/main" id="{72574953-6062-69DE-50F1-7EE8EC340FC1}"/>
                    </a:ext>
                  </a:extLst>
                </p:cNvPr>
                <p:cNvSpPr/>
                <p:nvPr/>
              </p:nvSpPr>
              <p:spPr>
                <a:xfrm>
                  <a:off x="7328641" y="7421246"/>
                  <a:ext cx="59146" cy="914626"/>
                </a:xfrm>
                <a:custGeom>
                  <a:avLst/>
                  <a:gdLst>
                    <a:gd name="connsiteX0" fmla="*/ 59147 w 59146"/>
                    <a:gd name="connsiteY0" fmla="*/ 0 h 914626"/>
                    <a:gd name="connsiteX1" fmla="*/ 56405 w 59146"/>
                    <a:gd name="connsiteY1" fmla="*/ 881822 h 914626"/>
                    <a:gd name="connsiteX2" fmla="*/ 0 w 59146"/>
                    <a:gd name="connsiteY2" fmla="*/ 914627 h 914626"/>
                    <a:gd name="connsiteX3" fmla="*/ 2365 w 59146"/>
                    <a:gd name="connsiteY3" fmla="*/ 79355 h 914626"/>
                    <a:gd name="connsiteX4" fmla="*/ 59147 w 59146"/>
                    <a:gd name="connsiteY4" fmla="*/ 0 h 914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46" h="914626">
                      <a:moveTo>
                        <a:pt x="59147" y="0"/>
                      </a:moveTo>
                      <a:lnTo>
                        <a:pt x="56405" y="881822"/>
                      </a:lnTo>
                      <a:lnTo>
                        <a:pt x="0" y="914627"/>
                      </a:lnTo>
                      <a:lnTo>
                        <a:pt x="2365" y="79355"/>
                      </a:lnTo>
                      <a:lnTo>
                        <a:pt x="59147" y="0"/>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63" name="Freeform 1862">
                  <a:extLst>
                    <a:ext uri="{FF2B5EF4-FFF2-40B4-BE49-F238E27FC236}">
                      <a16:creationId xmlns:a16="http://schemas.microsoft.com/office/drawing/2014/main" id="{30F7EC0E-3271-B468-DCAE-21EE13793F42}"/>
                    </a:ext>
                  </a:extLst>
                </p:cNvPr>
                <p:cNvSpPr/>
                <p:nvPr/>
              </p:nvSpPr>
              <p:spPr>
                <a:xfrm>
                  <a:off x="7271860" y="7467797"/>
                  <a:ext cx="59146" cy="868075"/>
                </a:xfrm>
                <a:custGeom>
                  <a:avLst/>
                  <a:gdLst>
                    <a:gd name="connsiteX0" fmla="*/ 59147 w 59146"/>
                    <a:gd name="connsiteY0" fmla="*/ 32805 h 868075"/>
                    <a:gd name="connsiteX1" fmla="*/ 56782 w 59146"/>
                    <a:gd name="connsiteY1" fmla="*/ 868076 h 868075"/>
                    <a:gd name="connsiteX2" fmla="*/ 0 w 59146"/>
                    <a:gd name="connsiteY2" fmla="*/ 835271 h 868075"/>
                    <a:gd name="connsiteX3" fmla="*/ 2365 w 59146"/>
                    <a:gd name="connsiteY3" fmla="*/ 0 h 868075"/>
                    <a:gd name="connsiteX4" fmla="*/ 59147 w 59146"/>
                    <a:gd name="connsiteY4" fmla="*/ 32805 h 8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46" h="868075">
                      <a:moveTo>
                        <a:pt x="59147" y="32805"/>
                      </a:moveTo>
                      <a:lnTo>
                        <a:pt x="56782" y="868076"/>
                      </a:lnTo>
                      <a:lnTo>
                        <a:pt x="0" y="835271"/>
                      </a:lnTo>
                      <a:lnTo>
                        <a:pt x="2365" y="0"/>
                      </a:lnTo>
                      <a:lnTo>
                        <a:pt x="59147" y="32805"/>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18" name="Graphic 4382">
                <a:extLst>
                  <a:ext uri="{FF2B5EF4-FFF2-40B4-BE49-F238E27FC236}">
                    <a16:creationId xmlns:a16="http://schemas.microsoft.com/office/drawing/2014/main" id="{8A67B463-95AF-544A-2B6D-AC9034D7AB6B}"/>
                  </a:ext>
                </a:extLst>
              </p:cNvPr>
              <p:cNvGrpSpPr/>
              <p:nvPr/>
            </p:nvGrpSpPr>
            <p:grpSpPr>
              <a:xfrm>
                <a:off x="7571644" y="7395163"/>
                <a:ext cx="197239" cy="942496"/>
                <a:chOff x="7571644" y="7395163"/>
                <a:chExt cx="197239" cy="942496"/>
              </a:xfrm>
            </p:grpSpPr>
            <p:sp>
              <p:nvSpPr>
                <p:cNvPr id="1858" name="Freeform 1857">
                  <a:extLst>
                    <a:ext uri="{FF2B5EF4-FFF2-40B4-BE49-F238E27FC236}">
                      <a16:creationId xmlns:a16="http://schemas.microsoft.com/office/drawing/2014/main" id="{D65DAA67-1211-E192-6A3B-8531C60109DA}"/>
                    </a:ext>
                  </a:extLst>
                </p:cNvPr>
                <p:cNvSpPr/>
                <p:nvPr/>
              </p:nvSpPr>
              <p:spPr>
                <a:xfrm>
                  <a:off x="7571644" y="7395163"/>
                  <a:ext cx="108104" cy="111530"/>
                </a:xfrm>
                <a:custGeom>
                  <a:avLst/>
                  <a:gdLst>
                    <a:gd name="connsiteX0" fmla="*/ 108104 w 108104"/>
                    <a:gd name="connsiteY0" fmla="*/ 26687 h 111530"/>
                    <a:gd name="connsiteX1" fmla="*/ 59901 w 108104"/>
                    <a:gd name="connsiteY1" fmla="*/ 111531 h 111530"/>
                    <a:gd name="connsiteX2" fmla="*/ 0 w 108104"/>
                    <a:gd name="connsiteY2" fmla="*/ 84819 h 111530"/>
                    <a:gd name="connsiteX3" fmla="*/ 48203 w 108104"/>
                    <a:gd name="connsiteY3" fmla="*/ 0 h 111530"/>
                    <a:gd name="connsiteX4" fmla="*/ 108104 w 108104"/>
                    <a:gd name="connsiteY4" fmla="*/ 26687 h 111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04" h="111530">
                      <a:moveTo>
                        <a:pt x="108104" y="26687"/>
                      </a:moveTo>
                      <a:lnTo>
                        <a:pt x="59901" y="111531"/>
                      </a:lnTo>
                      <a:lnTo>
                        <a:pt x="0" y="84819"/>
                      </a:lnTo>
                      <a:lnTo>
                        <a:pt x="48203" y="0"/>
                      </a:lnTo>
                      <a:lnTo>
                        <a:pt x="108104" y="26687"/>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59" name="Freeform 1858">
                  <a:extLst>
                    <a:ext uri="{FF2B5EF4-FFF2-40B4-BE49-F238E27FC236}">
                      <a16:creationId xmlns:a16="http://schemas.microsoft.com/office/drawing/2014/main" id="{5078041F-7641-112E-A609-555A27BFCB53}"/>
                    </a:ext>
                  </a:extLst>
                </p:cNvPr>
                <p:cNvSpPr/>
                <p:nvPr/>
              </p:nvSpPr>
              <p:spPr>
                <a:xfrm>
                  <a:off x="7631545" y="7421850"/>
                  <a:ext cx="137338" cy="915809"/>
                </a:xfrm>
                <a:custGeom>
                  <a:avLst/>
                  <a:gdLst>
                    <a:gd name="connsiteX0" fmla="*/ 48203 w 137338"/>
                    <a:gd name="connsiteY0" fmla="*/ 0 h 915809"/>
                    <a:gd name="connsiteX1" fmla="*/ 137338 w 137338"/>
                    <a:gd name="connsiteY1" fmla="*/ 877316 h 915809"/>
                    <a:gd name="connsiteX2" fmla="*/ 84657 w 137338"/>
                    <a:gd name="connsiteY2" fmla="*/ 915810 h 915809"/>
                    <a:gd name="connsiteX3" fmla="*/ 0 w 137338"/>
                    <a:gd name="connsiteY3" fmla="*/ 84844 h 915809"/>
                    <a:gd name="connsiteX4" fmla="*/ 48203 w 137338"/>
                    <a:gd name="connsiteY4" fmla="*/ 0 h 915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38" h="915809">
                      <a:moveTo>
                        <a:pt x="48203" y="0"/>
                      </a:moveTo>
                      <a:lnTo>
                        <a:pt x="137338" y="877316"/>
                      </a:lnTo>
                      <a:lnTo>
                        <a:pt x="84657" y="915810"/>
                      </a:lnTo>
                      <a:lnTo>
                        <a:pt x="0" y="84844"/>
                      </a:lnTo>
                      <a:lnTo>
                        <a:pt x="48203" y="0"/>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60" name="Freeform 1859">
                  <a:extLst>
                    <a:ext uri="{FF2B5EF4-FFF2-40B4-BE49-F238E27FC236}">
                      <a16:creationId xmlns:a16="http://schemas.microsoft.com/office/drawing/2014/main" id="{F04C0588-6E93-1BED-5583-8CC3024F7F83}"/>
                    </a:ext>
                  </a:extLst>
                </p:cNvPr>
                <p:cNvSpPr/>
                <p:nvPr/>
              </p:nvSpPr>
              <p:spPr>
                <a:xfrm>
                  <a:off x="7571644" y="7479982"/>
                  <a:ext cx="144558" cy="857678"/>
                </a:xfrm>
                <a:custGeom>
                  <a:avLst/>
                  <a:gdLst>
                    <a:gd name="connsiteX0" fmla="*/ 59901 w 144558"/>
                    <a:gd name="connsiteY0" fmla="*/ 26712 h 857678"/>
                    <a:gd name="connsiteX1" fmla="*/ 144559 w 144558"/>
                    <a:gd name="connsiteY1" fmla="*/ 857678 h 857678"/>
                    <a:gd name="connsiteX2" fmla="*/ 84657 w 144558"/>
                    <a:gd name="connsiteY2" fmla="*/ 830991 h 857678"/>
                    <a:gd name="connsiteX3" fmla="*/ 0 w 144558"/>
                    <a:gd name="connsiteY3" fmla="*/ 0 h 857678"/>
                    <a:gd name="connsiteX4" fmla="*/ 59901 w 144558"/>
                    <a:gd name="connsiteY4" fmla="*/ 26712 h 85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58" h="857678">
                      <a:moveTo>
                        <a:pt x="59901" y="26712"/>
                      </a:moveTo>
                      <a:lnTo>
                        <a:pt x="144559" y="857678"/>
                      </a:lnTo>
                      <a:lnTo>
                        <a:pt x="84657" y="830991"/>
                      </a:lnTo>
                      <a:lnTo>
                        <a:pt x="0" y="0"/>
                      </a:lnTo>
                      <a:lnTo>
                        <a:pt x="59901" y="26712"/>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19" name="Graphic 4382">
                <a:extLst>
                  <a:ext uri="{FF2B5EF4-FFF2-40B4-BE49-F238E27FC236}">
                    <a16:creationId xmlns:a16="http://schemas.microsoft.com/office/drawing/2014/main" id="{DEFC0124-EE08-308C-1FC6-1929DFABA5EE}"/>
                  </a:ext>
                </a:extLst>
              </p:cNvPr>
              <p:cNvGrpSpPr/>
              <p:nvPr/>
            </p:nvGrpSpPr>
            <p:grpSpPr>
              <a:xfrm>
                <a:off x="7584399" y="7456896"/>
                <a:ext cx="459462" cy="867018"/>
                <a:chOff x="7584399" y="7456896"/>
                <a:chExt cx="459462" cy="867018"/>
              </a:xfrm>
            </p:grpSpPr>
            <p:sp>
              <p:nvSpPr>
                <p:cNvPr id="1855" name="Freeform 1854">
                  <a:extLst>
                    <a:ext uri="{FF2B5EF4-FFF2-40B4-BE49-F238E27FC236}">
                      <a16:creationId xmlns:a16="http://schemas.microsoft.com/office/drawing/2014/main" id="{8E85F89C-F192-B139-10DA-81EB81640525}"/>
                    </a:ext>
                  </a:extLst>
                </p:cNvPr>
                <p:cNvSpPr/>
                <p:nvPr/>
              </p:nvSpPr>
              <p:spPr>
                <a:xfrm>
                  <a:off x="7921191" y="7456896"/>
                  <a:ext cx="122671" cy="102744"/>
                </a:xfrm>
                <a:custGeom>
                  <a:avLst/>
                  <a:gdLst>
                    <a:gd name="connsiteX0" fmla="*/ 122671 w 122671"/>
                    <a:gd name="connsiteY0" fmla="*/ 52845 h 102744"/>
                    <a:gd name="connsiteX1" fmla="*/ 38869 w 122671"/>
                    <a:gd name="connsiteY1" fmla="*/ 102744 h 102744"/>
                    <a:gd name="connsiteX2" fmla="*/ 0 w 122671"/>
                    <a:gd name="connsiteY2" fmla="*/ 49924 h 102744"/>
                    <a:gd name="connsiteX3" fmla="*/ 83802 w 122671"/>
                    <a:gd name="connsiteY3" fmla="*/ 0 h 102744"/>
                    <a:gd name="connsiteX4" fmla="*/ 122671 w 122671"/>
                    <a:gd name="connsiteY4" fmla="*/ 52845 h 10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71" h="102744">
                      <a:moveTo>
                        <a:pt x="122671" y="52845"/>
                      </a:moveTo>
                      <a:lnTo>
                        <a:pt x="38869" y="102744"/>
                      </a:lnTo>
                      <a:lnTo>
                        <a:pt x="0" y="49924"/>
                      </a:lnTo>
                      <a:lnTo>
                        <a:pt x="83802" y="0"/>
                      </a:lnTo>
                      <a:lnTo>
                        <a:pt x="122671" y="52845"/>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56" name="Freeform 1855">
                  <a:extLst>
                    <a:ext uri="{FF2B5EF4-FFF2-40B4-BE49-F238E27FC236}">
                      <a16:creationId xmlns:a16="http://schemas.microsoft.com/office/drawing/2014/main" id="{01A603C9-9C64-EC3C-22F3-EBA44CF05C85}"/>
                    </a:ext>
                  </a:extLst>
                </p:cNvPr>
                <p:cNvSpPr/>
                <p:nvPr/>
              </p:nvSpPr>
              <p:spPr>
                <a:xfrm>
                  <a:off x="7623268" y="7509740"/>
                  <a:ext cx="420593" cy="814173"/>
                </a:xfrm>
                <a:custGeom>
                  <a:avLst/>
                  <a:gdLst>
                    <a:gd name="connsiteX0" fmla="*/ 420594 w 420593"/>
                    <a:gd name="connsiteY0" fmla="*/ 0 h 814173"/>
                    <a:gd name="connsiteX1" fmla="*/ 64833 w 420593"/>
                    <a:gd name="connsiteY1" fmla="*/ 806747 h 814173"/>
                    <a:gd name="connsiteX2" fmla="*/ 0 w 420593"/>
                    <a:gd name="connsiteY2" fmla="*/ 814174 h 814173"/>
                    <a:gd name="connsiteX3" fmla="*/ 336792 w 420593"/>
                    <a:gd name="connsiteY3" fmla="*/ 49899 h 814173"/>
                    <a:gd name="connsiteX4" fmla="*/ 420594 w 420593"/>
                    <a:gd name="connsiteY4" fmla="*/ 0 h 81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93" h="814173">
                      <a:moveTo>
                        <a:pt x="420594" y="0"/>
                      </a:moveTo>
                      <a:lnTo>
                        <a:pt x="64833" y="806747"/>
                      </a:lnTo>
                      <a:lnTo>
                        <a:pt x="0" y="814174"/>
                      </a:lnTo>
                      <a:lnTo>
                        <a:pt x="336792" y="49899"/>
                      </a:lnTo>
                      <a:lnTo>
                        <a:pt x="420594" y="0"/>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57" name="Freeform 1856">
                  <a:extLst>
                    <a:ext uri="{FF2B5EF4-FFF2-40B4-BE49-F238E27FC236}">
                      <a16:creationId xmlns:a16="http://schemas.microsoft.com/office/drawing/2014/main" id="{6528AF56-F056-5986-51EA-9DE5CA629446}"/>
                    </a:ext>
                  </a:extLst>
                </p:cNvPr>
                <p:cNvSpPr/>
                <p:nvPr/>
              </p:nvSpPr>
              <p:spPr>
                <a:xfrm>
                  <a:off x="7584399" y="7506820"/>
                  <a:ext cx="375661" cy="817094"/>
                </a:xfrm>
                <a:custGeom>
                  <a:avLst/>
                  <a:gdLst>
                    <a:gd name="connsiteX0" fmla="*/ 375661 w 375661"/>
                    <a:gd name="connsiteY0" fmla="*/ 52820 h 817094"/>
                    <a:gd name="connsiteX1" fmla="*/ 38869 w 375661"/>
                    <a:gd name="connsiteY1" fmla="*/ 817094 h 817094"/>
                    <a:gd name="connsiteX2" fmla="*/ 0 w 375661"/>
                    <a:gd name="connsiteY2" fmla="*/ 764249 h 817094"/>
                    <a:gd name="connsiteX3" fmla="*/ 336792 w 375661"/>
                    <a:gd name="connsiteY3" fmla="*/ 0 h 817094"/>
                    <a:gd name="connsiteX4" fmla="*/ 375661 w 375661"/>
                    <a:gd name="connsiteY4" fmla="*/ 52820 h 81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61" h="817094">
                      <a:moveTo>
                        <a:pt x="375661" y="52820"/>
                      </a:moveTo>
                      <a:lnTo>
                        <a:pt x="38869" y="817094"/>
                      </a:lnTo>
                      <a:lnTo>
                        <a:pt x="0" y="764249"/>
                      </a:lnTo>
                      <a:lnTo>
                        <a:pt x="336792" y="0"/>
                      </a:lnTo>
                      <a:lnTo>
                        <a:pt x="375661" y="52820"/>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20" name="Graphic 4382">
                <a:extLst>
                  <a:ext uri="{FF2B5EF4-FFF2-40B4-BE49-F238E27FC236}">
                    <a16:creationId xmlns:a16="http://schemas.microsoft.com/office/drawing/2014/main" id="{7B8D7D6C-ECE7-84F4-9E89-496234DCD95D}"/>
                  </a:ext>
                </a:extLst>
              </p:cNvPr>
              <p:cNvGrpSpPr/>
              <p:nvPr/>
            </p:nvGrpSpPr>
            <p:grpSpPr>
              <a:xfrm>
                <a:off x="7469275" y="7395768"/>
                <a:ext cx="459488" cy="866993"/>
                <a:chOff x="7469275" y="7395768"/>
                <a:chExt cx="459488" cy="866993"/>
              </a:xfrm>
            </p:grpSpPr>
            <p:sp>
              <p:nvSpPr>
                <p:cNvPr id="1852" name="Freeform 1851">
                  <a:extLst>
                    <a:ext uri="{FF2B5EF4-FFF2-40B4-BE49-F238E27FC236}">
                      <a16:creationId xmlns:a16="http://schemas.microsoft.com/office/drawing/2014/main" id="{9993923A-49EF-9E2D-513E-384336770523}"/>
                    </a:ext>
                  </a:extLst>
                </p:cNvPr>
                <p:cNvSpPr/>
                <p:nvPr/>
              </p:nvSpPr>
              <p:spPr>
                <a:xfrm>
                  <a:off x="7806067" y="7395768"/>
                  <a:ext cx="122696" cy="102744"/>
                </a:xfrm>
                <a:custGeom>
                  <a:avLst/>
                  <a:gdLst>
                    <a:gd name="connsiteX0" fmla="*/ 122696 w 122696"/>
                    <a:gd name="connsiteY0" fmla="*/ 52820 h 102744"/>
                    <a:gd name="connsiteX1" fmla="*/ 38895 w 122696"/>
                    <a:gd name="connsiteY1" fmla="*/ 102744 h 102744"/>
                    <a:gd name="connsiteX2" fmla="*/ 0 w 122696"/>
                    <a:gd name="connsiteY2" fmla="*/ 49899 h 102744"/>
                    <a:gd name="connsiteX3" fmla="*/ 83827 w 122696"/>
                    <a:gd name="connsiteY3" fmla="*/ 0 h 102744"/>
                    <a:gd name="connsiteX4" fmla="*/ 122696 w 122696"/>
                    <a:gd name="connsiteY4" fmla="*/ 52820 h 10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96" h="102744">
                      <a:moveTo>
                        <a:pt x="122696" y="52820"/>
                      </a:moveTo>
                      <a:lnTo>
                        <a:pt x="38895" y="102744"/>
                      </a:lnTo>
                      <a:lnTo>
                        <a:pt x="0" y="49899"/>
                      </a:lnTo>
                      <a:lnTo>
                        <a:pt x="83827" y="0"/>
                      </a:lnTo>
                      <a:lnTo>
                        <a:pt x="122696" y="52820"/>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53" name="Freeform 1852">
                  <a:extLst>
                    <a:ext uri="{FF2B5EF4-FFF2-40B4-BE49-F238E27FC236}">
                      <a16:creationId xmlns:a16="http://schemas.microsoft.com/office/drawing/2014/main" id="{8823148C-38B3-8E88-214C-3087C6CE4C51}"/>
                    </a:ext>
                  </a:extLst>
                </p:cNvPr>
                <p:cNvSpPr/>
                <p:nvPr/>
              </p:nvSpPr>
              <p:spPr>
                <a:xfrm>
                  <a:off x="7508170" y="7448587"/>
                  <a:ext cx="420593" cy="814173"/>
                </a:xfrm>
                <a:custGeom>
                  <a:avLst/>
                  <a:gdLst>
                    <a:gd name="connsiteX0" fmla="*/ 420594 w 420593"/>
                    <a:gd name="connsiteY0" fmla="*/ 0 h 814173"/>
                    <a:gd name="connsiteX1" fmla="*/ 64807 w 420593"/>
                    <a:gd name="connsiteY1" fmla="*/ 806747 h 814173"/>
                    <a:gd name="connsiteX2" fmla="*/ 0 w 420593"/>
                    <a:gd name="connsiteY2" fmla="*/ 814174 h 814173"/>
                    <a:gd name="connsiteX3" fmla="*/ 336792 w 420593"/>
                    <a:gd name="connsiteY3" fmla="*/ 49924 h 814173"/>
                    <a:gd name="connsiteX4" fmla="*/ 420594 w 420593"/>
                    <a:gd name="connsiteY4" fmla="*/ 0 h 81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93" h="814173">
                      <a:moveTo>
                        <a:pt x="420594" y="0"/>
                      </a:moveTo>
                      <a:lnTo>
                        <a:pt x="64807" y="806747"/>
                      </a:lnTo>
                      <a:lnTo>
                        <a:pt x="0" y="814174"/>
                      </a:lnTo>
                      <a:lnTo>
                        <a:pt x="336792" y="49924"/>
                      </a:lnTo>
                      <a:lnTo>
                        <a:pt x="420594" y="0"/>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54" name="Freeform 1853">
                  <a:extLst>
                    <a:ext uri="{FF2B5EF4-FFF2-40B4-BE49-F238E27FC236}">
                      <a16:creationId xmlns:a16="http://schemas.microsoft.com/office/drawing/2014/main" id="{01FF7746-253D-DFEB-A9E0-940BDD09CAEE}"/>
                    </a:ext>
                  </a:extLst>
                </p:cNvPr>
                <p:cNvSpPr/>
                <p:nvPr/>
              </p:nvSpPr>
              <p:spPr>
                <a:xfrm>
                  <a:off x="7469275" y="7445667"/>
                  <a:ext cx="375686" cy="817094"/>
                </a:xfrm>
                <a:custGeom>
                  <a:avLst/>
                  <a:gdLst>
                    <a:gd name="connsiteX0" fmla="*/ 375686 w 375686"/>
                    <a:gd name="connsiteY0" fmla="*/ 52845 h 817094"/>
                    <a:gd name="connsiteX1" fmla="*/ 38894 w 375686"/>
                    <a:gd name="connsiteY1" fmla="*/ 817094 h 817094"/>
                    <a:gd name="connsiteX2" fmla="*/ 0 w 375686"/>
                    <a:gd name="connsiteY2" fmla="*/ 764274 h 817094"/>
                    <a:gd name="connsiteX3" fmla="*/ 336792 w 375686"/>
                    <a:gd name="connsiteY3" fmla="*/ 0 h 817094"/>
                    <a:gd name="connsiteX4" fmla="*/ 375686 w 375686"/>
                    <a:gd name="connsiteY4" fmla="*/ 52845 h 81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86" h="817094">
                      <a:moveTo>
                        <a:pt x="375686" y="52845"/>
                      </a:moveTo>
                      <a:lnTo>
                        <a:pt x="38894" y="817094"/>
                      </a:lnTo>
                      <a:lnTo>
                        <a:pt x="0" y="764274"/>
                      </a:lnTo>
                      <a:lnTo>
                        <a:pt x="336792" y="0"/>
                      </a:lnTo>
                      <a:lnTo>
                        <a:pt x="375686" y="52845"/>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21" name="Graphic 4382">
                <a:extLst>
                  <a:ext uri="{FF2B5EF4-FFF2-40B4-BE49-F238E27FC236}">
                    <a16:creationId xmlns:a16="http://schemas.microsoft.com/office/drawing/2014/main" id="{09CEDD99-48DB-744D-36F4-3B098119407E}"/>
                  </a:ext>
                </a:extLst>
              </p:cNvPr>
              <p:cNvGrpSpPr/>
              <p:nvPr/>
            </p:nvGrpSpPr>
            <p:grpSpPr>
              <a:xfrm>
                <a:off x="7679975" y="7429504"/>
                <a:ext cx="193189" cy="943528"/>
                <a:chOff x="7679975" y="7429504"/>
                <a:chExt cx="193189" cy="943528"/>
              </a:xfrm>
            </p:grpSpPr>
            <p:sp>
              <p:nvSpPr>
                <p:cNvPr id="1849" name="Freeform 1848">
                  <a:extLst>
                    <a:ext uri="{FF2B5EF4-FFF2-40B4-BE49-F238E27FC236}">
                      <a16:creationId xmlns:a16="http://schemas.microsoft.com/office/drawing/2014/main" id="{9EA3C8AC-7ED1-D71F-6DFE-F8641ACF6F86}"/>
                    </a:ext>
                  </a:extLst>
                </p:cNvPr>
                <p:cNvSpPr/>
                <p:nvPr/>
              </p:nvSpPr>
              <p:spPr>
                <a:xfrm>
                  <a:off x="7755927" y="7429504"/>
                  <a:ext cx="117236" cy="111706"/>
                </a:xfrm>
                <a:custGeom>
                  <a:avLst/>
                  <a:gdLst>
                    <a:gd name="connsiteX0" fmla="*/ 117237 w 117236"/>
                    <a:gd name="connsiteY0" fmla="*/ 37689 h 111706"/>
                    <a:gd name="connsiteX1" fmla="*/ 53687 w 117236"/>
                    <a:gd name="connsiteY1" fmla="*/ 111707 h 111706"/>
                    <a:gd name="connsiteX2" fmla="*/ 0 w 117236"/>
                    <a:gd name="connsiteY2" fmla="*/ 74018 h 111706"/>
                    <a:gd name="connsiteX3" fmla="*/ 63575 w 117236"/>
                    <a:gd name="connsiteY3" fmla="*/ 0 h 111706"/>
                    <a:gd name="connsiteX4" fmla="*/ 117237 w 117236"/>
                    <a:gd name="connsiteY4" fmla="*/ 37689 h 11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36" h="111706">
                      <a:moveTo>
                        <a:pt x="117237" y="37689"/>
                      </a:moveTo>
                      <a:lnTo>
                        <a:pt x="53687" y="111707"/>
                      </a:lnTo>
                      <a:lnTo>
                        <a:pt x="0" y="74018"/>
                      </a:lnTo>
                      <a:lnTo>
                        <a:pt x="63575" y="0"/>
                      </a:lnTo>
                      <a:lnTo>
                        <a:pt x="117237" y="37689"/>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50" name="Freeform 1849">
                  <a:extLst>
                    <a:ext uri="{FF2B5EF4-FFF2-40B4-BE49-F238E27FC236}">
                      <a16:creationId xmlns:a16="http://schemas.microsoft.com/office/drawing/2014/main" id="{B5F90AF8-FE84-002A-2A11-ED024E0C6824}"/>
                    </a:ext>
                  </a:extLst>
                </p:cNvPr>
                <p:cNvSpPr/>
                <p:nvPr/>
              </p:nvSpPr>
              <p:spPr>
                <a:xfrm>
                  <a:off x="7733637" y="7467193"/>
                  <a:ext cx="139526" cy="905840"/>
                </a:xfrm>
                <a:custGeom>
                  <a:avLst/>
                  <a:gdLst>
                    <a:gd name="connsiteX0" fmla="*/ 139527 w 139526"/>
                    <a:gd name="connsiteY0" fmla="*/ 0 h 905840"/>
                    <a:gd name="connsiteX1" fmla="*/ 59096 w 139526"/>
                    <a:gd name="connsiteY1" fmla="*/ 878146 h 905840"/>
                    <a:gd name="connsiteX2" fmla="*/ 0 w 139526"/>
                    <a:gd name="connsiteY2" fmla="*/ 905840 h 905840"/>
                    <a:gd name="connsiteX3" fmla="*/ 75978 w 139526"/>
                    <a:gd name="connsiteY3" fmla="*/ 74018 h 905840"/>
                    <a:gd name="connsiteX4" fmla="*/ 139527 w 139526"/>
                    <a:gd name="connsiteY4" fmla="*/ 0 h 90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26" h="905840">
                      <a:moveTo>
                        <a:pt x="139527" y="0"/>
                      </a:moveTo>
                      <a:lnTo>
                        <a:pt x="59096" y="878146"/>
                      </a:lnTo>
                      <a:lnTo>
                        <a:pt x="0" y="905840"/>
                      </a:lnTo>
                      <a:lnTo>
                        <a:pt x="75978" y="74018"/>
                      </a:lnTo>
                      <a:lnTo>
                        <a:pt x="139527" y="0"/>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51" name="Freeform 1850">
                  <a:extLst>
                    <a:ext uri="{FF2B5EF4-FFF2-40B4-BE49-F238E27FC236}">
                      <a16:creationId xmlns:a16="http://schemas.microsoft.com/office/drawing/2014/main" id="{D395D404-0BD2-C8A0-BE8D-D56AAB77CB0D}"/>
                    </a:ext>
                  </a:extLst>
                </p:cNvPr>
                <p:cNvSpPr/>
                <p:nvPr/>
              </p:nvSpPr>
              <p:spPr>
                <a:xfrm>
                  <a:off x="7679975" y="7503522"/>
                  <a:ext cx="129639" cy="869510"/>
                </a:xfrm>
                <a:custGeom>
                  <a:avLst/>
                  <a:gdLst>
                    <a:gd name="connsiteX0" fmla="*/ 129640 w 129639"/>
                    <a:gd name="connsiteY0" fmla="*/ 37689 h 869510"/>
                    <a:gd name="connsiteX1" fmla="*/ 53662 w 129639"/>
                    <a:gd name="connsiteY1" fmla="*/ 869511 h 869510"/>
                    <a:gd name="connsiteX2" fmla="*/ 0 w 129639"/>
                    <a:gd name="connsiteY2" fmla="*/ 831822 h 869510"/>
                    <a:gd name="connsiteX3" fmla="*/ 75952 w 129639"/>
                    <a:gd name="connsiteY3" fmla="*/ 0 h 869510"/>
                    <a:gd name="connsiteX4" fmla="*/ 129640 w 129639"/>
                    <a:gd name="connsiteY4" fmla="*/ 37689 h 869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39" h="869510">
                      <a:moveTo>
                        <a:pt x="129640" y="37689"/>
                      </a:moveTo>
                      <a:lnTo>
                        <a:pt x="53662" y="869511"/>
                      </a:lnTo>
                      <a:lnTo>
                        <a:pt x="0" y="831822"/>
                      </a:lnTo>
                      <a:lnTo>
                        <a:pt x="75952" y="0"/>
                      </a:lnTo>
                      <a:lnTo>
                        <a:pt x="129640" y="37689"/>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22" name="Graphic 4382">
                <a:extLst>
                  <a:ext uri="{FF2B5EF4-FFF2-40B4-BE49-F238E27FC236}">
                    <a16:creationId xmlns:a16="http://schemas.microsoft.com/office/drawing/2014/main" id="{FBFFFF4B-FB62-7D1F-39CD-CF938EF3BCDB}"/>
                  </a:ext>
                </a:extLst>
              </p:cNvPr>
              <p:cNvGrpSpPr/>
              <p:nvPr/>
            </p:nvGrpSpPr>
            <p:grpSpPr>
              <a:xfrm>
                <a:off x="7490786" y="7232576"/>
                <a:ext cx="118117" cy="947406"/>
                <a:chOff x="7490786" y="7232576"/>
                <a:chExt cx="118117" cy="947406"/>
              </a:xfrm>
            </p:grpSpPr>
            <p:sp>
              <p:nvSpPr>
                <p:cNvPr id="1846" name="Freeform 1845">
                  <a:extLst>
                    <a:ext uri="{FF2B5EF4-FFF2-40B4-BE49-F238E27FC236}">
                      <a16:creationId xmlns:a16="http://schemas.microsoft.com/office/drawing/2014/main" id="{189759AD-6DBB-B355-99BC-8B39E1830E03}"/>
                    </a:ext>
                  </a:extLst>
                </p:cNvPr>
                <p:cNvSpPr/>
                <p:nvPr/>
              </p:nvSpPr>
              <p:spPr>
                <a:xfrm>
                  <a:off x="7490786" y="7232576"/>
                  <a:ext cx="113161" cy="112160"/>
                </a:xfrm>
                <a:custGeom>
                  <a:avLst/>
                  <a:gdLst>
                    <a:gd name="connsiteX0" fmla="*/ 113161 w 113161"/>
                    <a:gd name="connsiteY0" fmla="*/ 32301 h 112160"/>
                    <a:gd name="connsiteX1" fmla="*/ 57084 w 113161"/>
                    <a:gd name="connsiteY1" fmla="*/ 112160 h 112160"/>
                    <a:gd name="connsiteX2" fmla="*/ 0 w 113161"/>
                    <a:gd name="connsiteY2" fmla="*/ 79834 h 112160"/>
                    <a:gd name="connsiteX3" fmla="*/ 56103 w 113161"/>
                    <a:gd name="connsiteY3" fmla="*/ 0 h 112160"/>
                    <a:gd name="connsiteX4" fmla="*/ 113161 w 113161"/>
                    <a:gd name="connsiteY4" fmla="*/ 32301 h 11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61" h="112160">
                      <a:moveTo>
                        <a:pt x="113161" y="32301"/>
                      </a:moveTo>
                      <a:lnTo>
                        <a:pt x="57084" y="112160"/>
                      </a:lnTo>
                      <a:lnTo>
                        <a:pt x="0" y="79834"/>
                      </a:lnTo>
                      <a:lnTo>
                        <a:pt x="56103" y="0"/>
                      </a:lnTo>
                      <a:lnTo>
                        <a:pt x="113161" y="32301"/>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47" name="Freeform 1846">
                  <a:extLst>
                    <a:ext uri="{FF2B5EF4-FFF2-40B4-BE49-F238E27FC236}">
                      <a16:creationId xmlns:a16="http://schemas.microsoft.com/office/drawing/2014/main" id="{50E6D450-5C8D-B914-FB6F-0DA18634185B}"/>
                    </a:ext>
                  </a:extLst>
                </p:cNvPr>
                <p:cNvSpPr/>
                <p:nvPr/>
              </p:nvSpPr>
              <p:spPr>
                <a:xfrm>
                  <a:off x="7547869" y="7264877"/>
                  <a:ext cx="61033" cy="915105"/>
                </a:xfrm>
                <a:custGeom>
                  <a:avLst/>
                  <a:gdLst>
                    <a:gd name="connsiteX0" fmla="*/ 56077 w 61033"/>
                    <a:gd name="connsiteY0" fmla="*/ 0 h 915105"/>
                    <a:gd name="connsiteX1" fmla="*/ 61034 w 61033"/>
                    <a:gd name="connsiteY1" fmla="*/ 881822 h 915105"/>
                    <a:gd name="connsiteX2" fmla="*/ 4906 w 61033"/>
                    <a:gd name="connsiteY2" fmla="*/ 915105 h 915105"/>
                    <a:gd name="connsiteX3" fmla="*/ 0 w 61033"/>
                    <a:gd name="connsiteY3" fmla="*/ 79859 h 915105"/>
                    <a:gd name="connsiteX4" fmla="*/ 56077 w 61033"/>
                    <a:gd name="connsiteY4" fmla="*/ 0 h 91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33" h="915105">
                      <a:moveTo>
                        <a:pt x="56077" y="0"/>
                      </a:moveTo>
                      <a:lnTo>
                        <a:pt x="61034" y="881822"/>
                      </a:lnTo>
                      <a:lnTo>
                        <a:pt x="4906" y="915105"/>
                      </a:lnTo>
                      <a:lnTo>
                        <a:pt x="0" y="79859"/>
                      </a:lnTo>
                      <a:lnTo>
                        <a:pt x="56077" y="0"/>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48" name="Freeform 1847">
                  <a:extLst>
                    <a:ext uri="{FF2B5EF4-FFF2-40B4-BE49-F238E27FC236}">
                      <a16:creationId xmlns:a16="http://schemas.microsoft.com/office/drawing/2014/main" id="{A3644723-7975-F84B-7AFA-7512F441A466}"/>
                    </a:ext>
                  </a:extLst>
                </p:cNvPr>
                <p:cNvSpPr/>
                <p:nvPr/>
              </p:nvSpPr>
              <p:spPr>
                <a:xfrm>
                  <a:off x="7490786" y="7312409"/>
                  <a:ext cx="61989" cy="867572"/>
                </a:xfrm>
                <a:custGeom>
                  <a:avLst/>
                  <a:gdLst>
                    <a:gd name="connsiteX0" fmla="*/ 57084 w 61989"/>
                    <a:gd name="connsiteY0" fmla="*/ 32326 h 867572"/>
                    <a:gd name="connsiteX1" fmla="*/ 61990 w 61989"/>
                    <a:gd name="connsiteY1" fmla="*/ 867572 h 867572"/>
                    <a:gd name="connsiteX2" fmla="*/ 4906 w 61989"/>
                    <a:gd name="connsiteY2" fmla="*/ 835271 h 867572"/>
                    <a:gd name="connsiteX3" fmla="*/ 0 w 61989"/>
                    <a:gd name="connsiteY3" fmla="*/ 0 h 867572"/>
                    <a:gd name="connsiteX4" fmla="*/ 57084 w 61989"/>
                    <a:gd name="connsiteY4" fmla="*/ 32326 h 867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89" h="867572">
                      <a:moveTo>
                        <a:pt x="57084" y="32326"/>
                      </a:moveTo>
                      <a:lnTo>
                        <a:pt x="61990" y="867572"/>
                      </a:lnTo>
                      <a:lnTo>
                        <a:pt x="4906" y="835271"/>
                      </a:lnTo>
                      <a:lnTo>
                        <a:pt x="0" y="0"/>
                      </a:lnTo>
                      <a:lnTo>
                        <a:pt x="57084" y="32326"/>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23" name="Graphic 4382">
                <a:extLst>
                  <a:ext uri="{FF2B5EF4-FFF2-40B4-BE49-F238E27FC236}">
                    <a16:creationId xmlns:a16="http://schemas.microsoft.com/office/drawing/2014/main" id="{D3463698-0BB6-B19D-288C-9112944336CD}"/>
                  </a:ext>
                </a:extLst>
              </p:cNvPr>
              <p:cNvGrpSpPr/>
              <p:nvPr/>
            </p:nvGrpSpPr>
            <p:grpSpPr>
              <a:xfrm>
                <a:off x="7243733" y="7241488"/>
                <a:ext cx="118092" cy="947406"/>
                <a:chOff x="7243733" y="7241488"/>
                <a:chExt cx="118092" cy="947406"/>
              </a:xfrm>
            </p:grpSpPr>
            <p:sp>
              <p:nvSpPr>
                <p:cNvPr id="1843" name="Freeform 1842">
                  <a:extLst>
                    <a:ext uri="{FF2B5EF4-FFF2-40B4-BE49-F238E27FC236}">
                      <a16:creationId xmlns:a16="http://schemas.microsoft.com/office/drawing/2014/main" id="{8DEAC45D-38D5-80C3-D731-EDE6C5231DD1}"/>
                    </a:ext>
                  </a:extLst>
                </p:cNvPr>
                <p:cNvSpPr/>
                <p:nvPr/>
              </p:nvSpPr>
              <p:spPr>
                <a:xfrm>
                  <a:off x="7243733" y="7241488"/>
                  <a:ext cx="113161" cy="112134"/>
                </a:xfrm>
                <a:custGeom>
                  <a:avLst/>
                  <a:gdLst>
                    <a:gd name="connsiteX0" fmla="*/ 113161 w 113161"/>
                    <a:gd name="connsiteY0" fmla="*/ 32301 h 112134"/>
                    <a:gd name="connsiteX1" fmla="*/ 57059 w 113161"/>
                    <a:gd name="connsiteY1" fmla="*/ 112135 h 112134"/>
                    <a:gd name="connsiteX2" fmla="*/ 0 w 113161"/>
                    <a:gd name="connsiteY2" fmla="*/ 79834 h 112134"/>
                    <a:gd name="connsiteX3" fmla="*/ 56103 w 113161"/>
                    <a:gd name="connsiteY3" fmla="*/ 0 h 112134"/>
                    <a:gd name="connsiteX4" fmla="*/ 113161 w 113161"/>
                    <a:gd name="connsiteY4" fmla="*/ 32301 h 112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61" h="112134">
                      <a:moveTo>
                        <a:pt x="113161" y="32301"/>
                      </a:moveTo>
                      <a:lnTo>
                        <a:pt x="57059" y="112135"/>
                      </a:lnTo>
                      <a:lnTo>
                        <a:pt x="0" y="79834"/>
                      </a:lnTo>
                      <a:lnTo>
                        <a:pt x="56103" y="0"/>
                      </a:lnTo>
                      <a:lnTo>
                        <a:pt x="113161" y="32301"/>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44" name="Freeform 1843">
                  <a:extLst>
                    <a:ext uri="{FF2B5EF4-FFF2-40B4-BE49-F238E27FC236}">
                      <a16:creationId xmlns:a16="http://schemas.microsoft.com/office/drawing/2014/main" id="{4D8A7C3C-F331-753E-C09E-97F7327AFF56}"/>
                    </a:ext>
                  </a:extLst>
                </p:cNvPr>
                <p:cNvSpPr/>
                <p:nvPr/>
              </p:nvSpPr>
              <p:spPr>
                <a:xfrm>
                  <a:off x="7300791" y="7273789"/>
                  <a:ext cx="61033" cy="915105"/>
                </a:xfrm>
                <a:custGeom>
                  <a:avLst/>
                  <a:gdLst>
                    <a:gd name="connsiteX0" fmla="*/ 56103 w 61033"/>
                    <a:gd name="connsiteY0" fmla="*/ 0 h 915105"/>
                    <a:gd name="connsiteX1" fmla="*/ 61034 w 61033"/>
                    <a:gd name="connsiteY1" fmla="*/ 881797 h 915105"/>
                    <a:gd name="connsiteX2" fmla="*/ 4906 w 61033"/>
                    <a:gd name="connsiteY2" fmla="*/ 915105 h 915105"/>
                    <a:gd name="connsiteX3" fmla="*/ 0 w 61033"/>
                    <a:gd name="connsiteY3" fmla="*/ 79834 h 915105"/>
                    <a:gd name="connsiteX4" fmla="*/ 56103 w 61033"/>
                    <a:gd name="connsiteY4" fmla="*/ 0 h 91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33" h="915105">
                      <a:moveTo>
                        <a:pt x="56103" y="0"/>
                      </a:moveTo>
                      <a:lnTo>
                        <a:pt x="61034" y="881797"/>
                      </a:lnTo>
                      <a:lnTo>
                        <a:pt x="4906" y="915105"/>
                      </a:lnTo>
                      <a:lnTo>
                        <a:pt x="0" y="79834"/>
                      </a:lnTo>
                      <a:lnTo>
                        <a:pt x="56103" y="0"/>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45" name="Freeform 1844">
                  <a:extLst>
                    <a:ext uri="{FF2B5EF4-FFF2-40B4-BE49-F238E27FC236}">
                      <a16:creationId xmlns:a16="http://schemas.microsoft.com/office/drawing/2014/main" id="{CBD39B52-0CD0-AD2A-BA43-6E9221392817}"/>
                    </a:ext>
                  </a:extLst>
                </p:cNvPr>
                <p:cNvSpPr/>
                <p:nvPr/>
              </p:nvSpPr>
              <p:spPr>
                <a:xfrm>
                  <a:off x="7243733" y="7321322"/>
                  <a:ext cx="61964" cy="867572"/>
                </a:xfrm>
                <a:custGeom>
                  <a:avLst/>
                  <a:gdLst>
                    <a:gd name="connsiteX0" fmla="*/ 57059 w 61964"/>
                    <a:gd name="connsiteY0" fmla="*/ 32301 h 867572"/>
                    <a:gd name="connsiteX1" fmla="*/ 61964 w 61964"/>
                    <a:gd name="connsiteY1" fmla="*/ 867572 h 867572"/>
                    <a:gd name="connsiteX2" fmla="*/ 4906 w 61964"/>
                    <a:gd name="connsiteY2" fmla="*/ 835271 h 867572"/>
                    <a:gd name="connsiteX3" fmla="*/ 0 w 61964"/>
                    <a:gd name="connsiteY3" fmla="*/ 0 h 867572"/>
                    <a:gd name="connsiteX4" fmla="*/ 57059 w 61964"/>
                    <a:gd name="connsiteY4" fmla="*/ 32301 h 867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4" h="867572">
                      <a:moveTo>
                        <a:pt x="57059" y="32301"/>
                      </a:moveTo>
                      <a:lnTo>
                        <a:pt x="61964" y="867572"/>
                      </a:lnTo>
                      <a:lnTo>
                        <a:pt x="4906" y="835271"/>
                      </a:lnTo>
                      <a:lnTo>
                        <a:pt x="0" y="0"/>
                      </a:lnTo>
                      <a:lnTo>
                        <a:pt x="57059" y="32301"/>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24" name="Graphic 4382">
                <a:extLst>
                  <a:ext uri="{FF2B5EF4-FFF2-40B4-BE49-F238E27FC236}">
                    <a16:creationId xmlns:a16="http://schemas.microsoft.com/office/drawing/2014/main" id="{1084DF96-F2A2-FE2D-7724-B9C819B32D93}"/>
                  </a:ext>
                </a:extLst>
              </p:cNvPr>
              <p:cNvGrpSpPr/>
              <p:nvPr/>
            </p:nvGrpSpPr>
            <p:grpSpPr>
              <a:xfrm>
                <a:off x="7221619" y="7301080"/>
                <a:ext cx="377522" cy="896197"/>
                <a:chOff x="7221619" y="7301080"/>
                <a:chExt cx="377522" cy="896197"/>
              </a:xfrm>
            </p:grpSpPr>
            <p:sp>
              <p:nvSpPr>
                <p:cNvPr id="1840" name="Freeform 1839">
                  <a:extLst>
                    <a:ext uri="{FF2B5EF4-FFF2-40B4-BE49-F238E27FC236}">
                      <a16:creationId xmlns:a16="http://schemas.microsoft.com/office/drawing/2014/main" id="{845C6212-9A19-E695-1221-01EA5BD3C141}"/>
                    </a:ext>
                  </a:extLst>
                </p:cNvPr>
                <p:cNvSpPr/>
                <p:nvPr/>
              </p:nvSpPr>
              <p:spPr>
                <a:xfrm>
                  <a:off x="7221619" y="7301080"/>
                  <a:ext cx="92129" cy="105991"/>
                </a:xfrm>
                <a:custGeom>
                  <a:avLst/>
                  <a:gdLst>
                    <a:gd name="connsiteX0" fmla="*/ 92129 w 92129"/>
                    <a:gd name="connsiteY0" fmla="*/ 12437 h 105991"/>
                    <a:gd name="connsiteX1" fmla="*/ 64380 w 92129"/>
                    <a:gd name="connsiteY1" fmla="*/ 105992 h 105991"/>
                    <a:gd name="connsiteX2" fmla="*/ 0 w 92129"/>
                    <a:gd name="connsiteY2" fmla="*/ 93555 h 105991"/>
                    <a:gd name="connsiteX3" fmla="*/ 27749 w 92129"/>
                    <a:gd name="connsiteY3" fmla="*/ 0 h 105991"/>
                    <a:gd name="connsiteX4" fmla="*/ 92129 w 92129"/>
                    <a:gd name="connsiteY4" fmla="*/ 12437 h 105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29" h="105991">
                      <a:moveTo>
                        <a:pt x="92129" y="12437"/>
                      </a:moveTo>
                      <a:lnTo>
                        <a:pt x="64380" y="105992"/>
                      </a:lnTo>
                      <a:lnTo>
                        <a:pt x="0" y="93555"/>
                      </a:lnTo>
                      <a:lnTo>
                        <a:pt x="27749" y="0"/>
                      </a:lnTo>
                      <a:lnTo>
                        <a:pt x="92129" y="12437"/>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41" name="Freeform 1840">
                  <a:extLst>
                    <a:ext uri="{FF2B5EF4-FFF2-40B4-BE49-F238E27FC236}">
                      <a16:creationId xmlns:a16="http://schemas.microsoft.com/office/drawing/2014/main" id="{F5C0A5BB-12E2-7596-9192-343A7A57350F}"/>
                    </a:ext>
                  </a:extLst>
                </p:cNvPr>
                <p:cNvSpPr/>
                <p:nvPr/>
              </p:nvSpPr>
              <p:spPr>
                <a:xfrm>
                  <a:off x="7285998" y="7313517"/>
                  <a:ext cx="313143" cy="883760"/>
                </a:xfrm>
                <a:custGeom>
                  <a:avLst/>
                  <a:gdLst>
                    <a:gd name="connsiteX0" fmla="*/ 27749 w 313143"/>
                    <a:gd name="connsiteY0" fmla="*/ 0 h 883760"/>
                    <a:gd name="connsiteX1" fmla="*/ 313143 w 313143"/>
                    <a:gd name="connsiteY1" fmla="*/ 834289 h 883760"/>
                    <a:gd name="connsiteX2" fmla="*/ 270525 w 313143"/>
                    <a:gd name="connsiteY2" fmla="*/ 883761 h 883760"/>
                    <a:gd name="connsiteX3" fmla="*/ 0 w 313143"/>
                    <a:gd name="connsiteY3" fmla="*/ 93555 h 883760"/>
                    <a:gd name="connsiteX4" fmla="*/ 27749 w 313143"/>
                    <a:gd name="connsiteY4" fmla="*/ 0 h 88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43" h="883760">
                      <a:moveTo>
                        <a:pt x="27749" y="0"/>
                      </a:moveTo>
                      <a:lnTo>
                        <a:pt x="313143" y="834289"/>
                      </a:lnTo>
                      <a:lnTo>
                        <a:pt x="270525" y="883761"/>
                      </a:lnTo>
                      <a:lnTo>
                        <a:pt x="0" y="93555"/>
                      </a:lnTo>
                      <a:lnTo>
                        <a:pt x="27749" y="0"/>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42" name="Freeform 1841">
                  <a:extLst>
                    <a:ext uri="{FF2B5EF4-FFF2-40B4-BE49-F238E27FC236}">
                      <a16:creationId xmlns:a16="http://schemas.microsoft.com/office/drawing/2014/main" id="{00D367ED-891E-D8DE-833F-2F05D30D19C2}"/>
                    </a:ext>
                  </a:extLst>
                </p:cNvPr>
                <p:cNvSpPr/>
                <p:nvPr/>
              </p:nvSpPr>
              <p:spPr>
                <a:xfrm>
                  <a:off x="7221619" y="7394635"/>
                  <a:ext cx="334905" cy="802642"/>
                </a:xfrm>
                <a:custGeom>
                  <a:avLst/>
                  <a:gdLst>
                    <a:gd name="connsiteX0" fmla="*/ 64380 w 334905"/>
                    <a:gd name="connsiteY0" fmla="*/ 12437 h 802642"/>
                    <a:gd name="connsiteX1" fmla="*/ 334905 w 334905"/>
                    <a:gd name="connsiteY1" fmla="*/ 802643 h 802642"/>
                    <a:gd name="connsiteX2" fmla="*/ 270551 w 334905"/>
                    <a:gd name="connsiteY2" fmla="*/ 790206 h 802642"/>
                    <a:gd name="connsiteX3" fmla="*/ 0 w 334905"/>
                    <a:gd name="connsiteY3" fmla="*/ 0 h 802642"/>
                    <a:gd name="connsiteX4" fmla="*/ 64380 w 334905"/>
                    <a:gd name="connsiteY4" fmla="*/ 12437 h 80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905" h="802642">
                      <a:moveTo>
                        <a:pt x="64380" y="12437"/>
                      </a:moveTo>
                      <a:lnTo>
                        <a:pt x="334905" y="802643"/>
                      </a:lnTo>
                      <a:lnTo>
                        <a:pt x="270551" y="790206"/>
                      </a:lnTo>
                      <a:lnTo>
                        <a:pt x="0" y="0"/>
                      </a:lnTo>
                      <a:lnTo>
                        <a:pt x="64380" y="12437"/>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25" name="Graphic 4382">
                <a:extLst>
                  <a:ext uri="{FF2B5EF4-FFF2-40B4-BE49-F238E27FC236}">
                    <a16:creationId xmlns:a16="http://schemas.microsoft.com/office/drawing/2014/main" id="{DD274523-FA7D-3F24-A921-AB4F84E2FFF4}"/>
                  </a:ext>
                </a:extLst>
              </p:cNvPr>
              <p:cNvGrpSpPr/>
              <p:nvPr/>
            </p:nvGrpSpPr>
            <p:grpSpPr>
              <a:xfrm>
                <a:off x="7477578" y="7358482"/>
                <a:ext cx="197214" cy="942521"/>
                <a:chOff x="7477578" y="7358482"/>
                <a:chExt cx="197214" cy="942521"/>
              </a:xfrm>
            </p:grpSpPr>
            <p:sp>
              <p:nvSpPr>
                <p:cNvPr id="1837" name="Freeform 1836">
                  <a:extLst>
                    <a:ext uri="{FF2B5EF4-FFF2-40B4-BE49-F238E27FC236}">
                      <a16:creationId xmlns:a16="http://schemas.microsoft.com/office/drawing/2014/main" id="{8CC7B9B7-C194-6925-C151-FFDC87287730}"/>
                    </a:ext>
                  </a:extLst>
                </p:cNvPr>
                <p:cNvSpPr/>
                <p:nvPr/>
              </p:nvSpPr>
              <p:spPr>
                <a:xfrm>
                  <a:off x="7477578" y="7358482"/>
                  <a:ext cx="108079" cy="111555"/>
                </a:xfrm>
                <a:custGeom>
                  <a:avLst/>
                  <a:gdLst>
                    <a:gd name="connsiteX0" fmla="*/ 108079 w 108079"/>
                    <a:gd name="connsiteY0" fmla="*/ 26712 h 111555"/>
                    <a:gd name="connsiteX1" fmla="*/ 59876 w 108079"/>
                    <a:gd name="connsiteY1" fmla="*/ 111556 h 111555"/>
                    <a:gd name="connsiteX2" fmla="*/ 0 w 108079"/>
                    <a:gd name="connsiteY2" fmla="*/ 84844 h 111555"/>
                    <a:gd name="connsiteX3" fmla="*/ 48203 w 108079"/>
                    <a:gd name="connsiteY3" fmla="*/ 0 h 111555"/>
                    <a:gd name="connsiteX4" fmla="*/ 108079 w 108079"/>
                    <a:gd name="connsiteY4" fmla="*/ 26712 h 111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79" h="111555">
                      <a:moveTo>
                        <a:pt x="108079" y="26712"/>
                      </a:moveTo>
                      <a:lnTo>
                        <a:pt x="59876" y="111556"/>
                      </a:lnTo>
                      <a:lnTo>
                        <a:pt x="0" y="84844"/>
                      </a:lnTo>
                      <a:lnTo>
                        <a:pt x="48203" y="0"/>
                      </a:lnTo>
                      <a:lnTo>
                        <a:pt x="108079" y="26712"/>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38" name="Freeform 1837">
                  <a:extLst>
                    <a:ext uri="{FF2B5EF4-FFF2-40B4-BE49-F238E27FC236}">
                      <a16:creationId xmlns:a16="http://schemas.microsoft.com/office/drawing/2014/main" id="{39D6D79E-BEB6-CCEF-2EBF-53845B1EC76E}"/>
                    </a:ext>
                  </a:extLst>
                </p:cNvPr>
                <p:cNvSpPr/>
                <p:nvPr/>
              </p:nvSpPr>
              <p:spPr>
                <a:xfrm>
                  <a:off x="7537454" y="7385194"/>
                  <a:ext cx="137338" cy="915809"/>
                </a:xfrm>
                <a:custGeom>
                  <a:avLst/>
                  <a:gdLst>
                    <a:gd name="connsiteX0" fmla="*/ 48203 w 137338"/>
                    <a:gd name="connsiteY0" fmla="*/ 0 h 915809"/>
                    <a:gd name="connsiteX1" fmla="*/ 137338 w 137338"/>
                    <a:gd name="connsiteY1" fmla="*/ 877290 h 915809"/>
                    <a:gd name="connsiteX2" fmla="*/ 84657 w 137338"/>
                    <a:gd name="connsiteY2" fmla="*/ 915810 h 915809"/>
                    <a:gd name="connsiteX3" fmla="*/ 0 w 137338"/>
                    <a:gd name="connsiteY3" fmla="*/ 84844 h 915809"/>
                    <a:gd name="connsiteX4" fmla="*/ 48203 w 137338"/>
                    <a:gd name="connsiteY4" fmla="*/ 0 h 915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38" h="915809">
                      <a:moveTo>
                        <a:pt x="48203" y="0"/>
                      </a:moveTo>
                      <a:lnTo>
                        <a:pt x="137338" y="877290"/>
                      </a:lnTo>
                      <a:lnTo>
                        <a:pt x="84657" y="915810"/>
                      </a:lnTo>
                      <a:lnTo>
                        <a:pt x="0" y="84844"/>
                      </a:lnTo>
                      <a:lnTo>
                        <a:pt x="48203" y="0"/>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39" name="Freeform 1838">
                  <a:extLst>
                    <a:ext uri="{FF2B5EF4-FFF2-40B4-BE49-F238E27FC236}">
                      <a16:creationId xmlns:a16="http://schemas.microsoft.com/office/drawing/2014/main" id="{7D9208E4-89BF-9E9B-959A-07C9808F54B9}"/>
                    </a:ext>
                  </a:extLst>
                </p:cNvPr>
                <p:cNvSpPr/>
                <p:nvPr/>
              </p:nvSpPr>
              <p:spPr>
                <a:xfrm>
                  <a:off x="7477578" y="7443326"/>
                  <a:ext cx="144533" cy="857678"/>
                </a:xfrm>
                <a:custGeom>
                  <a:avLst/>
                  <a:gdLst>
                    <a:gd name="connsiteX0" fmla="*/ 59876 w 144533"/>
                    <a:gd name="connsiteY0" fmla="*/ 26712 h 857678"/>
                    <a:gd name="connsiteX1" fmla="*/ 144533 w 144533"/>
                    <a:gd name="connsiteY1" fmla="*/ 857678 h 857678"/>
                    <a:gd name="connsiteX2" fmla="*/ 84657 w 144533"/>
                    <a:gd name="connsiteY2" fmla="*/ 830966 h 857678"/>
                    <a:gd name="connsiteX3" fmla="*/ 0 w 144533"/>
                    <a:gd name="connsiteY3" fmla="*/ 0 h 857678"/>
                    <a:gd name="connsiteX4" fmla="*/ 59876 w 144533"/>
                    <a:gd name="connsiteY4" fmla="*/ 26712 h 85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33" h="857678">
                      <a:moveTo>
                        <a:pt x="59876" y="26712"/>
                      </a:moveTo>
                      <a:lnTo>
                        <a:pt x="144533" y="857678"/>
                      </a:lnTo>
                      <a:lnTo>
                        <a:pt x="84657" y="830966"/>
                      </a:lnTo>
                      <a:lnTo>
                        <a:pt x="0" y="0"/>
                      </a:lnTo>
                      <a:lnTo>
                        <a:pt x="59876" y="26712"/>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26" name="Graphic 4382">
                <a:extLst>
                  <a:ext uri="{FF2B5EF4-FFF2-40B4-BE49-F238E27FC236}">
                    <a16:creationId xmlns:a16="http://schemas.microsoft.com/office/drawing/2014/main" id="{C4A572BD-2680-C0B4-5278-9D714B83D525}"/>
                  </a:ext>
                </a:extLst>
              </p:cNvPr>
              <p:cNvGrpSpPr/>
              <p:nvPr/>
            </p:nvGrpSpPr>
            <p:grpSpPr>
              <a:xfrm>
                <a:off x="7279256" y="7497832"/>
                <a:ext cx="152357" cy="808005"/>
                <a:chOff x="7279256" y="7497832"/>
                <a:chExt cx="152357" cy="808005"/>
              </a:xfrm>
            </p:grpSpPr>
            <p:sp>
              <p:nvSpPr>
                <p:cNvPr id="1834" name="Freeform 1833">
                  <a:extLst>
                    <a:ext uri="{FF2B5EF4-FFF2-40B4-BE49-F238E27FC236}">
                      <a16:creationId xmlns:a16="http://schemas.microsoft.com/office/drawing/2014/main" id="{A0B50024-76F3-EB57-4DBC-A9EA112FF084}"/>
                    </a:ext>
                  </a:extLst>
                </p:cNvPr>
                <p:cNvSpPr/>
                <p:nvPr/>
              </p:nvSpPr>
              <p:spPr>
                <a:xfrm>
                  <a:off x="7303005" y="7497832"/>
                  <a:ext cx="128608" cy="68957"/>
                </a:xfrm>
                <a:custGeom>
                  <a:avLst/>
                  <a:gdLst>
                    <a:gd name="connsiteX0" fmla="*/ 0 w 128608"/>
                    <a:gd name="connsiteY0" fmla="*/ 68958 h 68957"/>
                    <a:gd name="connsiteX1" fmla="*/ 82091 w 128608"/>
                    <a:gd name="connsiteY1" fmla="*/ 46249 h 68957"/>
                    <a:gd name="connsiteX2" fmla="*/ 128608 w 128608"/>
                    <a:gd name="connsiteY2" fmla="*/ 0 h 68957"/>
                    <a:gd name="connsiteX3" fmla="*/ 46517 w 128608"/>
                    <a:gd name="connsiteY3" fmla="*/ 22709 h 68957"/>
                    <a:gd name="connsiteX4" fmla="*/ 0 w 128608"/>
                    <a:gd name="connsiteY4" fmla="*/ 68958 h 6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08" h="68957">
                      <a:moveTo>
                        <a:pt x="0" y="68958"/>
                      </a:moveTo>
                      <a:lnTo>
                        <a:pt x="82091" y="46249"/>
                      </a:lnTo>
                      <a:lnTo>
                        <a:pt x="128608" y="0"/>
                      </a:lnTo>
                      <a:lnTo>
                        <a:pt x="46517" y="22709"/>
                      </a:lnTo>
                      <a:lnTo>
                        <a:pt x="0" y="68958"/>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35" name="Freeform 1834">
                  <a:extLst>
                    <a:ext uri="{FF2B5EF4-FFF2-40B4-BE49-F238E27FC236}">
                      <a16:creationId xmlns:a16="http://schemas.microsoft.com/office/drawing/2014/main" id="{AF6ED401-16B6-13AA-45E6-EA37289ABB53}"/>
                    </a:ext>
                  </a:extLst>
                </p:cNvPr>
                <p:cNvSpPr/>
                <p:nvPr/>
              </p:nvSpPr>
              <p:spPr>
                <a:xfrm>
                  <a:off x="7279256" y="7544081"/>
                  <a:ext cx="105840" cy="761756"/>
                </a:xfrm>
                <a:custGeom>
                  <a:avLst/>
                  <a:gdLst>
                    <a:gd name="connsiteX0" fmla="*/ 23749 w 105840"/>
                    <a:gd name="connsiteY0" fmla="*/ 22709 h 761756"/>
                    <a:gd name="connsiteX1" fmla="*/ 0 w 105840"/>
                    <a:gd name="connsiteY1" fmla="*/ 744461 h 761756"/>
                    <a:gd name="connsiteX2" fmla="*/ 62920 w 105840"/>
                    <a:gd name="connsiteY2" fmla="*/ 761757 h 761756"/>
                    <a:gd name="connsiteX3" fmla="*/ 105840 w 105840"/>
                    <a:gd name="connsiteY3" fmla="*/ 0 h 761756"/>
                    <a:gd name="connsiteX4" fmla="*/ 23749 w 105840"/>
                    <a:gd name="connsiteY4" fmla="*/ 22709 h 76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40" h="761756">
                      <a:moveTo>
                        <a:pt x="23749" y="22709"/>
                      </a:moveTo>
                      <a:lnTo>
                        <a:pt x="0" y="744461"/>
                      </a:lnTo>
                      <a:lnTo>
                        <a:pt x="62920" y="761757"/>
                      </a:lnTo>
                      <a:lnTo>
                        <a:pt x="105840" y="0"/>
                      </a:lnTo>
                      <a:lnTo>
                        <a:pt x="23749" y="22709"/>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36" name="Freeform 1835">
                  <a:extLst>
                    <a:ext uri="{FF2B5EF4-FFF2-40B4-BE49-F238E27FC236}">
                      <a16:creationId xmlns:a16="http://schemas.microsoft.com/office/drawing/2014/main" id="{EA5C9F85-9A17-8CD6-CB7A-596F8032EFF8}"/>
                    </a:ext>
                  </a:extLst>
                </p:cNvPr>
                <p:cNvSpPr/>
                <p:nvPr/>
              </p:nvSpPr>
              <p:spPr>
                <a:xfrm>
                  <a:off x="7342177" y="7497832"/>
                  <a:ext cx="89437" cy="808005"/>
                </a:xfrm>
                <a:custGeom>
                  <a:avLst/>
                  <a:gdLst>
                    <a:gd name="connsiteX0" fmla="*/ 42920 w 89437"/>
                    <a:gd name="connsiteY0" fmla="*/ 46249 h 808005"/>
                    <a:gd name="connsiteX1" fmla="*/ 0 w 89437"/>
                    <a:gd name="connsiteY1" fmla="*/ 808005 h 808005"/>
                    <a:gd name="connsiteX2" fmla="*/ 46517 w 89437"/>
                    <a:gd name="connsiteY2" fmla="*/ 761757 h 808005"/>
                    <a:gd name="connsiteX3" fmla="*/ 89437 w 89437"/>
                    <a:gd name="connsiteY3" fmla="*/ 0 h 808005"/>
                    <a:gd name="connsiteX4" fmla="*/ 42920 w 89437"/>
                    <a:gd name="connsiteY4" fmla="*/ 46249 h 80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37" h="808005">
                      <a:moveTo>
                        <a:pt x="42920" y="46249"/>
                      </a:moveTo>
                      <a:lnTo>
                        <a:pt x="0" y="808005"/>
                      </a:lnTo>
                      <a:lnTo>
                        <a:pt x="46517" y="761757"/>
                      </a:lnTo>
                      <a:lnTo>
                        <a:pt x="89437" y="0"/>
                      </a:lnTo>
                      <a:lnTo>
                        <a:pt x="42920" y="46249"/>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27" name="Graphic 4382">
                <a:extLst>
                  <a:ext uri="{FF2B5EF4-FFF2-40B4-BE49-F238E27FC236}">
                    <a16:creationId xmlns:a16="http://schemas.microsoft.com/office/drawing/2014/main" id="{F56C86C6-8772-6748-F57A-152B9D342627}"/>
                  </a:ext>
                </a:extLst>
              </p:cNvPr>
              <p:cNvGrpSpPr/>
              <p:nvPr/>
            </p:nvGrpSpPr>
            <p:grpSpPr>
              <a:xfrm>
                <a:off x="7753160" y="7706291"/>
                <a:ext cx="152357" cy="808005"/>
                <a:chOff x="7753160" y="7706291"/>
                <a:chExt cx="152357" cy="808005"/>
              </a:xfrm>
            </p:grpSpPr>
            <p:sp>
              <p:nvSpPr>
                <p:cNvPr id="1831" name="Freeform 1830">
                  <a:extLst>
                    <a:ext uri="{FF2B5EF4-FFF2-40B4-BE49-F238E27FC236}">
                      <a16:creationId xmlns:a16="http://schemas.microsoft.com/office/drawing/2014/main" id="{2F334086-11D7-22CF-0851-AC530E6C09CD}"/>
                    </a:ext>
                  </a:extLst>
                </p:cNvPr>
                <p:cNvSpPr/>
                <p:nvPr/>
              </p:nvSpPr>
              <p:spPr>
                <a:xfrm>
                  <a:off x="7776909" y="7706291"/>
                  <a:ext cx="128608" cy="68957"/>
                </a:xfrm>
                <a:custGeom>
                  <a:avLst/>
                  <a:gdLst>
                    <a:gd name="connsiteX0" fmla="*/ 0 w 128608"/>
                    <a:gd name="connsiteY0" fmla="*/ 68958 h 68957"/>
                    <a:gd name="connsiteX1" fmla="*/ 82116 w 128608"/>
                    <a:gd name="connsiteY1" fmla="*/ 46224 h 68957"/>
                    <a:gd name="connsiteX2" fmla="*/ 128608 w 128608"/>
                    <a:gd name="connsiteY2" fmla="*/ 0 h 68957"/>
                    <a:gd name="connsiteX3" fmla="*/ 46517 w 128608"/>
                    <a:gd name="connsiteY3" fmla="*/ 22709 h 68957"/>
                    <a:gd name="connsiteX4" fmla="*/ 0 w 128608"/>
                    <a:gd name="connsiteY4" fmla="*/ 68958 h 6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08" h="68957">
                      <a:moveTo>
                        <a:pt x="0" y="68958"/>
                      </a:moveTo>
                      <a:lnTo>
                        <a:pt x="82116" y="46224"/>
                      </a:lnTo>
                      <a:lnTo>
                        <a:pt x="128608" y="0"/>
                      </a:lnTo>
                      <a:lnTo>
                        <a:pt x="46517" y="22709"/>
                      </a:lnTo>
                      <a:lnTo>
                        <a:pt x="0" y="68958"/>
                      </a:lnTo>
                      <a:close/>
                    </a:path>
                  </a:pathLst>
                </a:custGeom>
                <a:solidFill>
                  <a:srgbClr val="FFE170"/>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32" name="Freeform 1831">
                  <a:extLst>
                    <a:ext uri="{FF2B5EF4-FFF2-40B4-BE49-F238E27FC236}">
                      <a16:creationId xmlns:a16="http://schemas.microsoft.com/office/drawing/2014/main" id="{A4343C62-BE1C-4E59-A914-D4E0D986F324}"/>
                    </a:ext>
                  </a:extLst>
                </p:cNvPr>
                <p:cNvSpPr/>
                <p:nvPr/>
              </p:nvSpPr>
              <p:spPr>
                <a:xfrm>
                  <a:off x="7753160" y="7752515"/>
                  <a:ext cx="105865" cy="761781"/>
                </a:xfrm>
                <a:custGeom>
                  <a:avLst/>
                  <a:gdLst>
                    <a:gd name="connsiteX0" fmla="*/ 23749 w 105865"/>
                    <a:gd name="connsiteY0" fmla="*/ 22734 h 761781"/>
                    <a:gd name="connsiteX1" fmla="*/ 0 w 105865"/>
                    <a:gd name="connsiteY1" fmla="*/ 744486 h 761781"/>
                    <a:gd name="connsiteX2" fmla="*/ 62920 w 105865"/>
                    <a:gd name="connsiteY2" fmla="*/ 761782 h 761781"/>
                    <a:gd name="connsiteX3" fmla="*/ 105865 w 105865"/>
                    <a:gd name="connsiteY3" fmla="*/ 0 h 761781"/>
                    <a:gd name="connsiteX4" fmla="*/ 23749 w 105865"/>
                    <a:gd name="connsiteY4" fmla="*/ 22734 h 761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65" h="761781">
                      <a:moveTo>
                        <a:pt x="23749" y="22734"/>
                      </a:moveTo>
                      <a:lnTo>
                        <a:pt x="0" y="744486"/>
                      </a:lnTo>
                      <a:lnTo>
                        <a:pt x="62920" y="761782"/>
                      </a:lnTo>
                      <a:lnTo>
                        <a:pt x="105865" y="0"/>
                      </a:lnTo>
                      <a:lnTo>
                        <a:pt x="23749" y="22734"/>
                      </a:lnTo>
                      <a:close/>
                    </a:path>
                  </a:pathLst>
                </a:custGeom>
                <a:solidFill>
                  <a:srgbClr val="E78E26"/>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33" name="Freeform 1832">
                  <a:extLst>
                    <a:ext uri="{FF2B5EF4-FFF2-40B4-BE49-F238E27FC236}">
                      <a16:creationId xmlns:a16="http://schemas.microsoft.com/office/drawing/2014/main" id="{379B5EBB-180B-AF93-7EFF-3B2008DFAE39}"/>
                    </a:ext>
                  </a:extLst>
                </p:cNvPr>
                <p:cNvSpPr/>
                <p:nvPr/>
              </p:nvSpPr>
              <p:spPr>
                <a:xfrm>
                  <a:off x="7816080" y="7706291"/>
                  <a:ext cx="89437" cy="808005"/>
                </a:xfrm>
                <a:custGeom>
                  <a:avLst/>
                  <a:gdLst>
                    <a:gd name="connsiteX0" fmla="*/ 42945 w 89437"/>
                    <a:gd name="connsiteY0" fmla="*/ 46224 h 808005"/>
                    <a:gd name="connsiteX1" fmla="*/ 0 w 89437"/>
                    <a:gd name="connsiteY1" fmla="*/ 808005 h 808005"/>
                    <a:gd name="connsiteX2" fmla="*/ 46517 w 89437"/>
                    <a:gd name="connsiteY2" fmla="*/ 761757 h 808005"/>
                    <a:gd name="connsiteX3" fmla="*/ 89437 w 89437"/>
                    <a:gd name="connsiteY3" fmla="*/ 0 h 808005"/>
                    <a:gd name="connsiteX4" fmla="*/ 42945 w 89437"/>
                    <a:gd name="connsiteY4" fmla="*/ 46224 h 80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37" h="808005">
                      <a:moveTo>
                        <a:pt x="42945" y="46224"/>
                      </a:moveTo>
                      <a:lnTo>
                        <a:pt x="0" y="808005"/>
                      </a:lnTo>
                      <a:lnTo>
                        <a:pt x="46517" y="761757"/>
                      </a:lnTo>
                      <a:lnTo>
                        <a:pt x="89437" y="0"/>
                      </a:lnTo>
                      <a:lnTo>
                        <a:pt x="42945" y="46224"/>
                      </a:lnTo>
                      <a:close/>
                    </a:path>
                  </a:pathLst>
                </a:custGeom>
                <a:solidFill>
                  <a:srgbClr val="FFC443"/>
                </a:solidFill>
                <a:ln w="2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828" name="Graphic 4382">
                <a:extLst>
                  <a:ext uri="{FF2B5EF4-FFF2-40B4-BE49-F238E27FC236}">
                    <a16:creationId xmlns:a16="http://schemas.microsoft.com/office/drawing/2014/main" id="{C0308A26-8D69-05AA-64C3-444BD7917AC1}"/>
                  </a:ext>
                </a:extLst>
              </p:cNvPr>
              <p:cNvGrpSpPr/>
              <p:nvPr/>
            </p:nvGrpSpPr>
            <p:grpSpPr>
              <a:xfrm>
                <a:off x="7132962" y="7559212"/>
                <a:ext cx="902547" cy="1250275"/>
                <a:chOff x="7132962" y="7559212"/>
                <a:chExt cx="902547" cy="1250275"/>
              </a:xfrm>
            </p:grpSpPr>
            <p:sp>
              <p:nvSpPr>
                <p:cNvPr id="1829" name="Freeform 1828">
                  <a:extLst>
                    <a:ext uri="{FF2B5EF4-FFF2-40B4-BE49-F238E27FC236}">
                      <a16:creationId xmlns:a16="http://schemas.microsoft.com/office/drawing/2014/main" id="{2F7C7C50-F946-B761-2155-1A1DE22A51C1}"/>
                    </a:ext>
                  </a:extLst>
                </p:cNvPr>
                <p:cNvSpPr/>
                <p:nvPr/>
              </p:nvSpPr>
              <p:spPr>
                <a:xfrm>
                  <a:off x="7814017" y="7908632"/>
                  <a:ext cx="221492" cy="900855"/>
                </a:xfrm>
                <a:custGeom>
                  <a:avLst/>
                  <a:gdLst>
                    <a:gd name="connsiteX0" fmla="*/ 221492 w 221492"/>
                    <a:gd name="connsiteY0" fmla="*/ 0 h 900855"/>
                    <a:gd name="connsiteX1" fmla="*/ 79374 w 221492"/>
                    <a:gd name="connsiteY1" fmla="*/ 89929 h 900855"/>
                    <a:gd name="connsiteX2" fmla="*/ 0 w 221492"/>
                    <a:gd name="connsiteY2" fmla="*/ 900855 h 900855"/>
                    <a:gd name="connsiteX3" fmla="*/ 79374 w 221492"/>
                    <a:gd name="connsiteY3" fmla="*/ 842648 h 900855"/>
                    <a:gd name="connsiteX4" fmla="*/ 221492 w 221492"/>
                    <a:gd name="connsiteY4" fmla="*/ 0 h 900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92" h="900855">
                      <a:moveTo>
                        <a:pt x="221492" y="0"/>
                      </a:moveTo>
                      <a:lnTo>
                        <a:pt x="79374" y="89929"/>
                      </a:lnTo>
                      <a:lnTo>
                        <a:pt x="0" y="900855"/>
                      </a:lnTo>
                      <a:lnTo>
                        <a:pt x="79374" y="842648"/>
                      </a:lnTo>
                      <a:lnTo>
                        <a:pt x="221492" y="0"/>
                      </a:lnTo>
                      <a:close/>
                    </a:path>
                  </a:pathLst>
                </a:custGeom>
                <a:gradFill>
                  <a:gsLst>
                    <a:gs pos="8000">
                      <a:srgbClr val="517CC1">
                        <a:lumMod val="89000"/>
                      </a:srgbClr>
                    </a:gs>
                    <a:gs pos="99000">
                      <a:srgbClr val="95AFC9">
                        <a:lumMod val="86000"/>
                      </a:srgbClr>
                    </a:gs>
                  </a:gsLst>
                  <a:lin ang="16200000" scaled="1"/>
                </a:gradFill>
                <a:ln w="6350" cap="flat">
                  <a:solidFill>
                    <a:srgbClr val="FAF9F8"/>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830" name="Freeform 1829">
                  <a:extLst>
                    <a:ext uri="{FF2B5EF4-FFF2-40B4-BE49-F238E27FC236}">
                      <a16:creationId xmlns:a16="http://schemas.microsoft.com/office/drawing/2014/main" id="{B5A45499-8E92-EA6F-AE60-1706429CCA78}"/>
                    </a:ext>
                  </a:extLst>
                </p:cNvPr>
                <p:cNvSpPr/>
                <p:nvPr/>
              </p:nvSpPr>
              <p:spPr>
                <a:xfrm>
                  <a:off x="7132962" y="7559212"/>
                  <a:ext cx="760429" cy="1250275"/>
                </a:xfrm>
                <a:custGeom>
                  <a:avLst/>
                  <a:gdLst>
                    <a:gd name="connsiteX0" fmla="*/ 760430 w 760429"/>
                    <a:gd name="connsiteY0" fmla="*/ 439350 h 1250275"/>
                    <a:gd name="connsiteX1" fmla="*/ 555542 w 760429"/>
                    <a:gd name="connsiteY1" fmla="*/ 381269 h 1250275"/>
                    <a:gd name="connsiteX2" fmla="*/ 331156 w 760429"/>
                    <a:gd name="connsiteY2" fmla="*/ 448942 h 1250275"/>
                    <a:gd name="connsiteX3" fmla="*/ 322879 w 760429"/>
                    <a:gd name="connsiteY3" fmla="*/ 444033 h 1250275"/>
                    <a:gd name="connsiteX4" fmla="*/ 95425 w 760429"/>
                    <a:gd name="connsiteY4" fmla="*/ 115408 h 1250275"/>
                    <a:gd name="connsiteX5" fmla="*/ 0 w 760429"/>
                    <a:gd name="connsiteY5" fmla="*/ 0 h 1250275"/>
                    <a:gd name="connsiteX6" fmla="*/ 75298 w 760429"/>
                    <a:gd name="connsiteY6" fmla="*/ 900276 h 1250275"/>
                    <a:gd name="connsiteX7" fmla="*/ 681056 w 760429"/>
                    <a:gd name="connsiteY7" fmla="*/ 1250276 h 1250275"/>
                    <a:gd name="connsiteX8" fmla="*/ 760430 w 760429"/>
                    <a:gd name="connsiteY8" fmla="*/ 439350 h 125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429" h="1250275">
                      <a:moveTo>
                        <a:pt x="760430" y="439350"/>
                      </a:moveTo>
                      <a:lnTo>
                        <a:pt x="555542" y="381269"/>
                      </a:lnTo>
                      <a:cubicBezTo>
                        <a:pt x="555542" y="381269"/>
                        <a:pt x="520622" y="558408"/>
                        <a:pt x="331156" y="448942"/>
                      </a:cubicBezTo>
                      <a:cubicBezTo>
                        <a:pt x="328439" y="447381"/>
                        <a:pt x="325672" y="445720"/>
                        <a:pt x="322879" y="444033"/>
                      </a:cubicBezTo>
                      <a:cubicBezTo>
                        <a:pt x="126168" y="324547"/>
                        <a:pt x="95425" y="115408"/>
                        <a:pt x="95425" y="115408"/>
                      </a:cubicBezTo>
                      <a:lnTo>
                        <a:pt x="0" y="0"/>
                      </a:lnTo>
                      <a:lnTo>
                        <a:pt x="75298" y="900276"/>
                      </a:lnTo>
                      <a:lnTo>
                        <a:pt x="681056" y="1250276"/>
                      </a:lnTo>
                      <a:lnTo>
                        <a:pt x="760430" y="439350"/>
                      </a:lnTo>
                    </a:path>
                  </a:pathLst>
                </a:custGeom>
                <a:gradFill>
                  <a:gsLst>
                    <a:gs pos="8000">
                      <a:srgbClr val="517CC1"/>
                    </a:gs>
                    <a:gs pos="99000">
                      <a:srgbClr val="95AFC9"/>
                    </a:gs>
                  </a:gsLst>
                  <a:lin ang="16200000" scaled="1"/>
                </a:gradFill>
                <a:ln w="6350" cap="flat">
                  <a:solidFill>
                    <a:srgbClr val="FAF9F8"/>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1887" name="sig men">
            <a:extLst>
              <a:ext uri="{FF2B5EF4-FFF2-40B4-BE49-F238E27FC236}">
                <a16:creationId xmlns:a16="http://schemas.microsoft.com/office/drawing/2014/main" id="{F20EC098-EB5E-A996-3BE4-12913A6886C7}"/>
              </a:ext>
            </a:extLst>
          </p:cNvPr>
          <p:cNvGrpSpPr/>
          <p:nvPr/>
        </p:nvGrpSpPr>
        <p:grpSpPr>
          <a:xfrm>
            <a:off x="3124640" y="4047551"/>
            <a:ext cx="439418" cy="1449677"/>
            <a:chOff x="7884967" y="3473730"/>
            <a:chExt cx="1090110" cy="3596367"/>
          </a:xfrm>
        </p:grpSpPr>
        <p:sp>
          <p:nvSpPr>
            <p:cNvPr id="1888" name="Freeform 1887">
              <a:extLst>
                <a:ext uri="{FF2B5EF4-FFF2-40B4-BE49-F238E27FC236}">
                  <a16:creationId xmlns:a16="http://schemas.microsoft.com/office/drawing/2014/main" id="{9DF39C17-EE17-8F1E-D53C-F4A8D1A8FD2E}"/>
                </a:ext>
              </a:extLst>
            </p:cNvPr>
            <p:cNvSpPr/>
            <p:nvPr/>
          </p:nvSpPr>
          <p:spPr>
            <a:xfrm>
              <a:off x="7929890" y="4440474"/>
              <a:ext cx="325539" cy="826220"/>
            </a:xfrm>
            <a:custGeom>
              <a:avLst/>
              <a:gdLst>
                <a:gd name="connsiteX0" fmla="*/ 113146 w 113501"/>
                <a:gd name="connsiteY0" fmla="*/ 16172 h 288067"/>
                <a:gd name="connsiteX1" fmla="*/ 88035 w 113501"/>
                <a:gd name="connsiteY1" fmla="*/ 586 h 288067"/>
                <a:gd name="connsiteX2" fmla="*/ 54264 w 113501"/>
                <a:gd name="connsiteY2" fmla="*/ 23099 h 288067"/>
                <a:gd name="connsiteX3" fmla="*/ 46471 w 113501"/>
                <a:gd name="connsiteY3" fmla="*/ 43881 h 288067"/>
                <a:gd name="connsiteX4" fmla="*/ 40410 w 113501"/>
                <a:gd name="connsiteY4" fmla="*/ 127008 h 288067"/>
                <a:gd name="connsiteX5" fmla="*/ 37812 w 113501"/>
                <a:gd name="connsiteY5" fmla="*/ 185024 h 288067"/>
                <a:gd name="connsiteX6" fmla="*/ 578 w 113501"/>
                <a:gd name="connsiteY6" fmla="*/ 232649 h 288067"/>
                <a:gd name="connsiteX7" fmla="*/ 16164 w 113501"/>
                <a:gd name="connsiteY7" fmla="*/ 281140 h 288067"/>
                <a:gd name="connsiteX8" fmla="*/ 41275 w 113501"/>
                <a:gd name="connsiteY8" fmla="*/ 288068 h 288067"/>
                <a:gd name="connsiteX9" fmla="*/ 43873 w 113501"/>
                <a:gd name="connsiteY9" fmla="*/ 279409 h 288067"/>
                <a:gd name="connsiteX10" fmla="*/ 35214 w 113501"/>
                <a:gd name="connsiteY10" fmla="*/ 271615 h 288067"/>
                <a:gd name="connsiteX11" fmla="*/ 28287 w 113501"/>
                <a:gd name="connsiteY11" fmla="*/ 249102 h 288067"/>
                <a:gd name="connsiteX12" fmla="*/ 41275 w 113501"/>
                <a:gd name="connsiteY12" fmla="*/ 231784 h 288067"/>
                <a:gd name="connsiteX13" fmla="*/ 48203 w 113501"/>
                <a:gd name="connsiteY13" fmla="*/ 234381 h 288067"/>
                <a:gd name="connsiteX14" fmla="*/ 51666 w 113501"/>
                <a:gd name="connsiteY14" fmla="*/ 268152 h 288067"/>
                <a:gd name="connsiteX15" fmla="*/ 59460 w 113501"/>
                <a:gd name="connsiteY15" fmla="*/ 270749 h 288067"/>
                <a:gd name="connsiteX16" fmla="*/ 67253 w 113501"/>
                <a:gd name="connsiteY16" fmla="*/ 256895 h 288067"/>
                <a:gd name="connsiteX17" fmla="*/ 70716 w 113501"/>
                <a:gd name="connsiteY17" fmla="*/ 202343 h 288067"/>
                <a:gd name="connsiteX18" fmla="*/ 64655 w 113501"/>
                <a:gd name="connsiteY18" fmla="*/ 190220 h 288067"/>
                <a:gd name="connsiteX19" fmla="*/ 110548 w 113501"/>
                <a:gd name="connsiteY19" fmla="*/ 59468 h 288067"/>
                <a:gd name="connsiteX20" fmla="*/ 113146 w 113501"/>
                <a:gd name="connsiteY20" fmla="*/ 16172 h 28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501" h="288067">
                  <a:moveTo>
                    <a:pt x="113146" y="16172"/>
                  </a:moveTo>
                  <a:cubicBezTo>
                    <a:pt x="107085" y="6647"/>
                    <a:pt x="96694" y="8379"/>
                    <a:pt x="88035" y="586"/>
                  </a:cubicBezTo>
                  <a:cubicBezTo>
                    <a:pt x="82839" y="-4610"/>
                    <a:pt x="60325" y="26563"/>
                    <a:pt x="54264" y="23099"/>
                  </a:cubicBezTo>
                  <a:cubicBezTo>
                    <a:pt x="52532" y="29161"/>
                    <a:pt x="47337" y="39552"/>
                    <a:pt x="46471" y="43881"/>
                  </a:cubicBezTo>
                  <a:cubicBezTo>
                    <a:pt x="41275" y="72456"/>
                    <a:pt x="40410" y="107093"/>
                    <a:pt x="40410" y="127008"/>
                  </a:cubicBezTo>
                  <a:cubicBezTo>
                    <a:pt x="38678" y="155583"/>
                    <a:pt x="37812" y="185024"/>
                    <a:pt x="37812" y="185024"/>
                  </a:cubicBezTo>
                  <a:cubicBezTo>
                    <a:pt x="37812" y="185024"/>
                    <a:pt x="3175" y="220527"/>
                    <a:pt x="578" y="232649"/>
                  </a:cubicBezTo>
                  <a:cubicBezTo>
                    <a:pt x="-2886" y="243906"/>
                    <a:pt x="10103" y="277677"/>
                    <a:pt x="16164" y="281140"/>
                  </a:cubicBezTo>
                  <a:cubicBezTo>
                    <a:pt x="21360" y="284604"/>
                    <a:pt x="41275" y="288068"/>
                    <a:pt x="41275" y="288068"/>
                  </a:cubicBezTo>
                  <a:cubicBezTo>
                    <a:pt x="41275" y="288068"/>
                    <a:pt x="45605" y="282006"/>
                    <a:pt x="43873" y="279409"/>
                  </a:cubicBezTo>
                  <a:cubicBezTo>
                    <a:pt x="42141" y="275945"/>
                    <a:pt x="35214" y="271615"/>
                    <a:pt x="35214" y="271615"/>
                  </a:cubicBezTo>
                  <a:cubicBezTo>
                    <a:pt x="35214" y="271615"/>
                    <a:pt x="28287" y="254297"/>
                    <a:pt x="28287" y="249102"/>
                  </a:cubicBezTo>
                  <a:cubicBezTo>
                    <a:pt x="28287" y="244772"/>
                    <a:pt x="37812" y="232649"/>
                    <a:pt x="41275" y="231784"/>
                  </a:cubicBezTo>
                  <a:cubicBezTo>
                    <a:pt x="44739" y="230918"/>
                    <a:pt x="43873" y="231784"/>
                    <a:pt x="48203" y="234381"/>
                  </a:cubicBezTo>
                  <a:cubicBezTo>
                    <a:pt x="55130" y="239577"/>
                    <a:pt x="49069" y="263822"/>
                    <a:pt x="51666" y="268152"/>
                  </a:cubicBezTo>
                  <a:cubicBezTo>
                    <a:pt x="54264" y="271615"/>
                    <a:pt x="59460" y="270749"/>
                    <a:pt x="59460" y="270749"/>
                  </a:cubicBezTo>
                  <a:cubicBezTo>
                    <a:pt x="59460" y="270749"/>
                    <a:pt x="63789" y="263822"/>
                    <a:pt x="67253" y="256895"/>
                  </a:cubicBezTo>
                  <a:cubicBezTo>
                    <a:pt x="70716" y="249102"/>
                    <a:pt x="76778" y="223990"/>
                    <a:pt x="70716" y="202343"/>
                  </a:cubicBezTo>
                  <a:cubicBezTo>
                    <a:pt x="68119" y="198013"/>
                    <a:pt x="64655" y="190220"/>
                    <a:pt x="64655" y="190220"/>
                  </a:cubicBezTo>
                  <a:lnTo>
                    <a:pt x="110548" y="59468"/>
                  </a:lnTo>
                  <a:cubicBezTo>
                    <a:pt x="109682" y="38686"/>
                    <a:pt x="114878" y="36954"/>
                    <a:pt x="113146" y="16172"/>
                  </a:cubicBezTo>
                  <a:close/>
                </a:path>
              </a:pathLst>
            </a:custGeom>
            <a:solidFill>
              <a:srgbClr val="E9C0B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nvGrpSpPr>
            <p:cNvPr id="1889" name="Graphic 4">
              <a:extLst>
                <a:ext uri="{FF2B5EF4-FFF2-40B4-BE49-F238E27FC236}">
                  <a16:creationId xmlns:a16="http://schemas.microsoft.com/office/drawing/2014/main" id="{D9EF2879-FE3C-5402-F507-01E3A2A34B0F}"/>
                </a:ext>
              </a:extLst>
            </p:cNvPr>
            <p:cNvGrpSpPr/>
            <p:nvPr/>
          </p:nvGrpSpPr>
          <p:grpSpPr>
            <a:xfrm>
              <a:off x="7884967" y="3473730"/>
              <a:ext cx="1090110" cy="3596367"/>
              <a:chOff x="1732060" y="2692651"/>
              <a:chExt cx="1054405" cy="3478575"/>
            </a:xfrm>
          </p:grpSpPr>
          <p:sp>
            <p:nvSpPr>
              <p:cNvPr id="1890" name="Freeform 1889">
                <a:extLst>
                  <a:ext uri="{FF2B5EF4-FFF2-40B4-BE49-F238E27FC236}">
                    <a16:creationId xmlns:a16="http://schemas.microsoft.com/office/drawing/2014/main" id="{92D5DFAA-EAAA-8AC1-C863-DA75C12427E3}"/>
                  </a:ext>
                </a:extLst>
              </p:cNvPr>
              <p:cNvSpPr/>
              <p:nvPr/>
            </p:nvSpPr>
            <p:spPr>
              <a:xfrm>
                <a:off x="1732060" y="5466432"/>
                <a:ext cx="457514" cy="374628"/>
              </a:xfrm>
              <a:custGeom>
                <a:avLst/>
                <a:gdLst>
                  <a:gd name="connsiteX0" fmla="*/ 477356 w 542594"/>
                  <a:gd name="connsiteY0" fmla="*/ 26780 h 374426"/>
                  <a:gd name="connsiteX1" fmla="*/ 314234 w 542594"/>
                  <a:gd name="connsiteY1" fmla="*/ 0 h 374426"/>
                  <a:gd name="connsiteX2" fmla="*/ 263165 w 542594"/>
                  <a:gd name="connsiteY2" fmla="*/ 51125 h 374426"/>
                  <a:gd name="connsiteX3" fmla="*/ 335 w 542594"/>
                  <a:gd name="connsiteY3" fmla="*/ 282594 h 374426"/>
                  <a:gd name="connsiteX4" fmla="*/ 109956 w 542594"/>
                  <a:gd name="connsiteY4" fmla="*/ 370237 h 374426"/>
                  <a:gd name="connsiteX5" fmla="*/ 540772 w 542594"/>
                  <a:gd name="connsiteY5" fmla="*/ 153376 h 374426"/>
                  <a:gd name="connsiteX6" fmla="*/ 477544 w 542594"/>
                  <a:gd name="connsiteY6" fmla="*/ 26593 h 374426"/>
                  <a:gd name="connsiteX0" fmla="*/ 477356 w 488213"/>
                  <a:gd name="connsiteY0" fmla="*/ 26780 h 374427"/>
                  <a:gd name="connsiteX1" fmla="*/ 314234 w 488213"/>
                  <a:gd name="connsiteY1" fmla="*/ 0 h 374427"/>
                  <a:gd name="connsiteX2" fmla="*/ 263165 w 488213"/>
                  <a:gd name="connsiteY2" fmla="*/ 51125 h 374427"/>
                  <a:gd name="connsiteX3" fmla="*/ 335 w 488213"/>
                  <a:gd name="connsiteY3" fmla="*/ 282594 h 374427"/>
                  <a:gd name="connsiteX4" fmla="*/ 109956 w 488213"/>
                  <a:gd name="connsiteY4" fmla="*/ 370237 h 374427"/>
                  <a:gd name="connsiteX5" fmla="*/ 482870 w 488213"/>
                  <a:gd name="connsiteY5" fmla="*/ 185544 h 374427"/>
                  <a:gd name="connsiteX6" fmla="*/ 477544 w 488213"/>
                  <a:gd name="connsiteY6" fmla="*/ 26593 h 374427"/>
                  <a:gd name="connsiteX7" fmla="*/ 477356 w 488213"/>
                  <a:gd name="connsiteY7" fmla="*/ 26780 h 374427"/>
                  <a:gd name="connsiteX0" fmla="*/ 477907 w 488764"/>
                  <a:gd name="connsiteY0" fmla="*/ 26780 h 374915"/>
                  <a:gd name="connsiteX1" fmla="*/ 314785 w 488764"/>
                  <a:gd name="connsiteY1" fmla="*/ 0 h 374915"/>
                  <a:gd name="connsiteX2" fmla="*/ 160779 w 488764"/>
                  <a:gd name="connsiteY2" fmla="*/ 166929 h 374915"/>
                  <a:gd name="connsiteX3" fmla="*/ 886 w 488764"/>
                  <a:gd name="connsiteY3" fmla="*/ 282594 h 374915"/>
                  <a:gd name="connsiteX4" fmla="*/ 110507 w 488764"/>
                  <a:gd name="connsiteY4" fmla="*/ 370237 h 374915"/>
                  <a:gd name="connsiteX5" fmla="*/ 483421 w 488764"/>
                  <a:gd name="connsiteY5" fmla="*/ 185544 h 374915"/>
                  <a:gd name="connsiteX6" fmla="*/ 478095 w 488764"/>
                  <a:gd name="connsiteY6" fmla="*/ 26593 h 374915"/>
                  <a:gd name="connsiteX7" fmla="*/ 477907 w 488764"/>
                  <a:gd name="connsiteY7" fmla="*/ 26780 h 374915"/>
                  <a:gd name="connsiteX0" fmla="*/ 446657 w 457514"/>
                  <a:gd name="connsiteY0" fmla="*/ 26780 h 374628"/>
                  <a:gd name="connsiteX1" fmla="*/ 283535 w 457514"/>
                  <a:gd name="connsiteY1" fmla="*/ 0 h 374628"/>
                  <a:gd name="connsiteX2" fmla="*/ 129529 w 457514"/>
                  <a:gd name="connsiteY2" fmla="*/ 166929 h 374628"/>
                  <a:gd name="connsiteX3" fmla="*/ 1804 w 457514"/>
                  <a:gd name="connsiteY3" fmla="*/ 276161 h 374628"/>
                  <a:gd name="connsiteX4" fmla="*/ 79257 w 457514"/>
                  <a:gd name="connsiteY4" fmla="*/ 370237 h 374628"/>
                  <a:gd name="connsiteX5" fmla="*/ 452171 w 457514"/>
                  <a:gd name="connsiteY5" fmla="*/ 185544 h 374628"/>
                  <a:gd name="connsiteX6" fmla="*/ 446845 w 457514"/>
                  <a:gd name="connsiteY6" fmla="*/ 26593 h 374628"/>
                  <a:gd name="connsiteX7" fmla="*/ 446657 w 457514"/>
                  <a:gd name="connsiteY7" fmla="*/ 26780 h 37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514" h="374628">
                    <a:moveTo>
                      <a:pt x="446657" y="26780"/>
                    </a:moveTo>
                    <a:lnTo>
                      <a:pt x="283535" y="0"/>
                    </a:lnTo>
                    <a:lnTo>
                      <a:pt x="129529" y="166929"/>
                    </a:lnTo>
                    <a:cubicBezTo>
                      <a:pt x="129529" y="166929"/>
                      <a:pt x="10183" y="242276"/>
                      <a:pt x="1804" y="276161"/>
                    </a:cubicBezTo>
                    <a:cubicBezTo>
                      <a:pt x="-6575" y="310046"/>
                      <a:pt x="13410" y="394770"/>
                      <a:pt x="79257" y="370237"/>
                    </a:cubicBezTo>
                    <a:cubicBezTo>
                      <a:pt x="144918" y="345892"/>
                      <a:pt x="440012" y="212324"/>
                      <a:pt x="452171" y="185544"/>
                    </a:cubicBezTo>
                    <a:cubicBezTo>
                      <a:pt x="466763" y="161198"/>
                      <a:pt x="446845" y="26593"/>
                      <a:pt x="446845" y="26593"/>
                    </a:cubicBezTo>
                    <a:cubicBezTo>
                      <a:pt x="446782" y="26655"/>
                      <a:pt x="446720" y="26718"/>
                      <a:pt x="446657" y="26780"/>
                    </a:cubicBezTo>
                    <a:close/>
                  </a:path>
                </a:pathLst>
              </a:custGeom>
              <a:solidFill>
                <a:schemeClr val="tx1"/>
              </a:solidFill>
              <a:ln w="186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891" name="Freeform 1890">
                <a:extLst>
                  <a:ext uri="{FF2B5EF4-FFF2-40B4-BE49-F238E27FC236}">
                    <a16:creationId xmlns:a16="http://schemas.microsoft.com/office/drawing/2014/main" id="{806E8C07-4A99-FFB8-41CB-7792F3D068ED}"/>
                  </a:ext>
                </a:extLst>
              </p:cNvPr>
              <p:cNvSpPr/>
              <p:nvPr/>
            </p:nvSpPr>
            <p:spPr>
              <a:xfrm>
                <a:off x="2163270" y="5815242"/>
                <a:ext cx="435875" cy="355984"/>
              </a:xfrm>
              <a:custGeom>
                <a:avLst/>
                <a:gdLst>
                  <a:gd name="connsiteX0" fmla="*/ 419634 w 467795"/>
                  <a:gd name="connsiteY0" fmla="*/ 11985 h 355811"/>
                  <a:gd name="connsiteX1" fmla="*/ 467711 w 467795"/>
                  <a:gd name="connsiteY1" fmla="*/ 117794 h 355811"/>
                  <a:gd name="connsiteX2" fmla="*/ 330591 w 467795"/>
                  <a:gd name="connsiteY2" fmla="*/ 259559 h 355811"/>
                  <a:gd name="connsiteX3" fmla="*/ 159798 w 467795"/>
                  <a:gd name="connsiteY3" fmla="*/ 355630 h 355811"/>
                  <a:gd name="connsiteX4" fmla="*/ 978 w 467795"/>
                  <a:gd name="connsiteY4" fmla="*/ 276414 h 355811"/>
                  <a:gd name="connsiteX5" fmla="*/ 113967 w 467795"/>
                  <a:gd name="connsiteY5" fmla="*/ 149068 h 355811"/>
                  <a:gd name="connsiteX6" fmla="*/ 267923 w 467795"/>
                  <a:gd name="connsiteY6" fmla="*/ 0 h 355811"/>
                  <a:gd name="connsiteX7" fmla="*/ 419447 w 467795"/>
                  <a:gd name="connsiteY7" fmla="*/ 11985 h 355811"/>
                  <a:gd name="connsiteX0" fmla="*/ 387713 w 435875"/>
                  <a:gd name="connsiteY0" fmla="*/ 11985 h 355984"/>
                  <a:gd name="connsiteX1" fmla="*/ 435790 w 435875"/>
                  <a:gd name="connsiteY1" fmla="*/ 117794 h 355984"/>
                  <a:gd name="connsiteX2" fmla="*/ 298670 w 435875"/>
                  <a:gd name="connsiteY2" fmla="*/ 259559 h 355984"/>
                  <a:gd name="connsiteX3" fmla="*/ 127877 w 435875"/>
                  <a:gd name="connsiteY3" fmla="*/ 355630 h 355984"/>
                  <a:gd name="connsiteX4" fmla="*/ 1225 w 435875"/>
                  <a:gd name="connsiteY4" fmla="*/ 289280 h 355984"/>
                  <a:gd name="connsiteX5" fmla="*/ 82046 w 435875"/>
                  <a:gd name="connsiteY5" fmla="*/ 149068 h 355984"/>
                  <a:gd name="connsiteX6" fmla="*/ 236002 w 435875"/>
                  <a:gd name="connsiteY6" fmla="*/ 0 h 355984"/>
                  <a:gd name="connsiteX7" fmla="*/ 387526 w 435875"/>
                  <a:gd name="connsiteY7" fmla="*/ 11985 h 355984"/>
                  <a:gd name="connsiteX8" fmla="*/ 387713 w 435875"/>
                  <a:gd name="connsiteY8" fmla="*/ 11985 h 355984"/>
                  <a:gd name="connsiteX0" fmla="*/ 387713 w 435875"/>
                  <a:gd name="connsiteY0" fmla="*/ 11985 h 355984"/>
                  <a:gd name="connsiteX1" fmla="*/ 435790 w 435875"/>
                  <a:gd name="connsiteY1" fmla="*/ 117794 h 355984"/>
                  <a:gd name="connsiteX2" fmla="*/ 298670 w 435875"/>
                  <a:gd name="connsiteY2" fmla="*/ 259559 h 355984"/>
                  <a:gd name="connsiteX3" fmla="*/ 127877 w 435875"/>
                  <a:gd name="connsiteY3" fmla="*/ 355630 h 355984"/>
                  <a:gd name="connsiteX4" fmla="*/ 1225 w 435875"/>
                  <a:gd name="connsiteY4" fmla="*/ 289280 h 355984"/>
                  <a:gd name="connsiteX5" fmla="*/ 120647 w 435875"/>
                  <a:gd name="connsiteY5" fmla="*/ 149068 h 355984"/>
                  <a:gd name="connsiteX6" fmla="*/ 236002 w 435875"/>
                  <a:gd name="connsiteY6" fmla="*/ 0 h 355984"/>
                  <a:gd name="connsiteX7" fmla="*/ 387526 w 435875"/>
                  <a:gd name="connsiteY7" fmla="*/ 11985 h 355984"/>
                  <a:gd name="connsiteX8" fmla="*/ 387713 w 435875"/>
                  <a:gd name="connsiteY8" fmla="*/ 11985 h 35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875" h="355984">
                    <a:moveTo>
                      <a:pt x="387713" y="11985"/>
                    </a:moveTo>
                    <a:cubicBezTo>
                      <a:pt x="387713" y="11985"/>
                      <a:pt x="438222" y="91201"/>
                      <a:pt x="435790" y="117794"/>
                    </a:cubicBezTo>
                    <a:cubicBezTo>
                      <a:pt x="435790" y="132214"/>
                      <a:pt x="368446" y="194763"/>
                      <a:pt x="298670" y="259559"/>
                    </a:cubicBezTo>
                    <a:cubicBezTo>
                      <a:pt x="224030" y="326790"/>
                      <a:pt x="139849" y="353195"/>
                      <a:pt x="127877" y="355630"/>
                    </a:cubicBezTo>
                    <a:cubicBezTo>
                      <a:pt x="103745" y="358064"/>
                      <a:pt x="-13179" y="349207"/>
                      <a:pt x="1225" y="289280"/>
                    </a:cubicBezTo>
                    <a:cubicBezTo>
                      <a:pt x="8521" y="260440"/>
                      <a:pt x="48626" y="206748"/>
                      <a:pt x="120647" y="149068"/>
                    </a:cubicBezTo>
                    <a:cubicBezTo>
                      <a:pt x="202395" y="84272"/>
                      <a:pt x="236002" y="0"/>
                      <a:pt x="236002" y="0"/>
                    </a:cubicBezTo>
                    <a:lnTo>
                      <a:pt x="387526" y="11985"/>
                    </a:lnTo>
                    <a:lnTo>
                      <a:pt x="387713" y="11985"/>
                    </a:lnTo>
                    <a:close/>
                  </a:path>
                </a:pathLst>
              </a:custGeom>
              <a:solidFill>
                <a:schemeClr val="tx1"/>
              </a:solidFill>
              <a:ln w="186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892" name="Freeform 1891">
                <a:extLst>
                  <a:ext uri="{FF2B5EF4-FFF2-40B4-BE49-F238E27FC236}">
                    <a16:creationId xmlns:a16="http://schemas.microsoft.com/office/drawing/2014/main" id="{F462F2D2-7D5F-DEF7-95F6-43872F14FB66}"/>
                  </a:ext>
                </a:extLst>
              </p:cNvPr>
              <p:cNvSpPr/>
              <p:nvPr/>
            </p:nvSpPr>
            <p:spPr>
              <a:xfrm>
                <a:off x="1944697" y="4167247"/>
                <a:ext cx="654838" cy="1797812"/>
              </a:xfrm>
              <a:custGeom>
                <a:avLst/>
                <a:gdLst>
                  <a:gd name="connsiteX0" fmla="*/ 613206 w 654838"/>
                  <a:gd name="connsiteY0" fmla="*/ 877370 h 1797812"/>
                  <a:gd name="connsiteX1" fmla="*/ 642389 w 654838"/>
                  <a:gd name="connsiteY1" fmla="*/ 336528 h 1797812"/>
                  <a:gd name="connsiteX2" fmla="*/ 610962 w 654838"/>
                  <a:gd name="connsiteY2" fmla="*/ 149069 h 1797812"/>
                  <a:gd name="connsiteX3" fmla="*/ 472719 w 654838"/>
                  <a:gd name="connsiteY3" fmla="*/ 137083 h 1797812"/>
                  <a:gd name="connsiteX4" fmla="*/ 87173 w 654838"/>
                  <a:gd name="connsiteY4" fmla="*/ 0 h 1797812"/>
                  <a:gd name="connsiteX5" fmla="*/ 31427 w 654838"/>
                  <a:gd name="connsiteY5" fmla="*/ 170605 h 1797812"/>
                  <a:gd name="connsiteX6" fmla="*/ 46019 w 654838"/>
                  <a:gd name="connsiteY6" fmla="*/ 615189 h 1797812"/>
                  <a:gd name="connsiteX7" fmla="*/ 0 w 654838"/>
                  <a:gd name="connsiteY7" fmla="*/ 1420272 h 1797812"/>
                  <a:gd name="connsiteX8" fmla="*/ 232712 w 654838"/>
                  <a:gd name="connsiteY8" fmla="*/ 1388997 h 1797812"/>
                  <a:gd name="connsiteX9" fmla="*/ 254599 w 654838"/>
                  <a:gd name="connsiteY9" fmla="*/ 1345737 h 1797812"/>
                  <a:gd name="connsiteX10" fmla="*/ 305481 w 654838"/>
                  <a:gd name="connsiteY10" fmla="*/ 915573 h 1797812"/>
                  <a:gd name="connsiteX11" fmla="*/ 310344 w 654838"/>
                  <a:gd name="connsiteY11" fmla="*/ 646463 h 1797812"/>
                  <a:gd name="connsiteX12" fmla="*/ 397705 w 654838"/>
                  <a:gd name="connsiteY12" fmla="*/ 1518964 h 1797812"/>
                  <a:gd name="connsiteX13" fmla="*/ 390409 w 654838"/>
                  <a:gd name="connsiteY13" fmla="*/ 1728147 h 1797812"/>
                  <a:gd name="connsiteX14" fmla="*/ 518924 w 654838"/>
                  <a:gd name="connsiteY14" fmla="*/ 1797812 h 1797812"/>
                  <a:gd name="connsiteX15" fmla="*/ 654735 w 654838"/>
                  <a:gd name="connsiteY15" fmla="*/ 1725712 h 1797812"/>
                  <a:gd name="connsiteX16" fmla="*/ 613580 w 654838"/>
                  <a:gd name="connsiteY16" fmla="*/ 877370 h 17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4838" h="1797812">
                    <a:moveTo>
                      <a:pt x="613206" y="877370"/>
                    </a:moveTo>
                    <a:cubicBezTo>
                      <a:pt x="613206" y="877370"/>
                      <a:pt x="610775" y="521740"/>
                      <a:pt x="642389" y="336528"/>
                    </a:cubicBezTo>
                    <a:cubicBezTo>
                      <a:pt x="635093" y="199445"/>
                      <a:pt x="610962" y="149069"/>
                      <a:pt x="610962" y="149069"/>
                    </a:cubicBezTo>
                    <a:lnTo>
                      <a:pt x="472719" y="137083"/>
                    </a:lnTo>
                    <a:lnTo>
                      <a:pt x="87173" y="0"/>
                    </a:lnTo>
                    <a:cubicBezTo>
                      <a:pt x="87173" y="0"/>
                      <a:pt x="46019" y="84085"/>
                      <a:pt x="31427" y="170605"/>
                    </a:cubicBezTo>
                    <a:cubicBezTo>
                      <a:pt x="21700" y="228285"/>
                      <a:pt x="36291" y="466307"/>
                      <a:pt x="46019" y="615189"/>
                    </a:cubicBezTo>
                    <a:lnTo>
                      <a:pt x="0" y="1420272"/>
                    </a:lnTo>
                    <a:cubicBezTo>
                      <a:pt x="65474" y="1501922"/>
                      <a:pt x="179397" y="1429822"/>
                      <a:pt x="232712" y="1388997"/>
                    </a:cubicBezTo>
                    <a:cubicBezTo>
                      <a:pt x="249735" y="1374577"/>
                      <a:pt x="259462" y="1360157"/>
                      <a:pt x="254599" y="1345737"/>
                    </a:cubicBezTo>
                    <a:cubicBezTo>
                      <a:pt x="254599" y="1340868"/>
                      <a:pt x="295753" y="1062207"/>
                      <a:pt x="305481" y="915573"/>
                    </a:cubicBezTo>
                    <a:cubicBezTo>
                      <a:pt x="315208" y="756954"/>
                      <a:pt x="293321" y="725679"/>
                      <a:pt x="310344" y="646463"/>
                    </a:cubicBezTo>
                    <a:cubicBezTo>
                      <a:pt x="344204" y="833923"/>
                      <a:pt x="390409" y="1427575"/>
                      <a:pt x="397705" y="1518964"/>
                    </a:cubicBezTo>
                    <a:cubicBezTo>
                      <a:pt x="405001" y="1636758"/>
                      <a:pt x="390409" y="1728147"/>
                      <a:pt x="390409" y="1728147"/>
                    </a:cubicBezTo>
                    <a:cubicBezTo>
                      <a:pt x="387977" y="1766538"/>
                      <a:pt x="453451" y="1797812"/>
                      <a:pt x="518924" y="1797812"/>
                    </a:cubicBezTo>
                    <a:cubicBezTo>
                      <a:pt x="584398" y="1797812"/>
                      <a:pt x="654735" y="1764103"/>
                      <a:pt x="654735" y="1725712"/>
                    </a:cubicBezTo>
                    <a:cubicBezTo>
                      <a:pt x="657167" y="1713727"/>
                      <a:pt x="616012" y="879617"/>
                      <a:pt x="613580" y="877370"/>
                    </a:cubicBezTo>
                    <a:close/>
                  </a:path>
                </a:pathLst>
              </a:custGeom>
              <a:solidFill>
                <a:srgbClr val="2A3542"/>
              </a:solidFill>
              <a:ln w="186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893" name="Freeform 1892">
                <a:extLst>
                  <a:ext uri="{FF2B5EF4-FFF2-40B4-BE49-F238E27FC236}">
                    <a16:creationId xmlns:a16="http://schemas.microsoft.com/office/drawing/2014/main" id="{167516E4-152B-8FE0-0912-3B682631BB25}"/>
                  </a:ext>
                </a:extLst>
              </p:cNvPr>
              <p:cNvSpPr/>
              <p:nvPr/>
            </p:nvSpPr>
            <p:spPr>
              <a:xfrm>
                <a:off x="2543244" y="3773789"/>
                <a:ext cx="243221" cy="899113"/>
              </a:xfrm>
              <a:custGeom>
                <a:avLst/>
                <a:gdLst>
                  <a:gd name="connsiteX0" fmla="*/ 206964 w 243221"/>
                  <a:gd name="connsiteY0" fmla="*/ 532040 h 899113"/>
                  <a:gd name="connsiteX1" fmla="*/ 209396 w 243221"/>
                  <a:gd name="connsiteY1" fmla="*/ 534475 h 899113"/>
                  <a:gd name="connsiteX2" fmla="*/ 233154 w 243221"/>
                  <a:gd name="connsiteY2" fmla="*/ 206561 h 899113"/>
                  <a:gd name="connsiteX3" fmla="*/ 226045 w 243221"/>
                  <a:gd name="connsiteY3" fmla="*/ 104498 h 899113"/>
                  <a:gd name="connsiteX4" fmla="*/ 204720 w 243221"/>
                  <a:gd name="connsiteY4" fmla="*/ 0 h 899113"/>
                  <a:gd name="connsiteX5" fmla="*/ 2687 w 243221"/>
                  <a:gd name="connsiteY5" fmla="*/ 104498 h 899113"/>
                  <a:gd name="connsiteX6" fmla="*/ 26445 w 243221"/>
                  <a:gd name="connsiteY6" fmla="*/ 170043 h 899113"/>
                  <a:gd name="connsiteX7" fmla="*/ 50202 w 243221"/>
                  <a:gd name="connsiteY7" fmla="*/ 204127 h 899113"/>
                  <a:gd name="connsiteX8" fmla="*/ 50202 w 243221"/>
                  <a:gd name="connsiteY8" fmla="*/ 235776 h 899113"/>
                  <a:gd name="connsiteX9" fmla="*/ 90609 w 243221"/>
                  <a:gd name="connsiteY9" fmla="*/ 517433 h 899113"/>
                  <a:gd name="connsiteX10" fmla="*/ 107258 w 243221"/>
                  <a:gd name="connsiteY10" fmla="*/ 626800 h 899113"/>
                  <a:gd name="connsiteX11" fmla="*/ 26445 w 243221"/>
                  <a:gd name="connsiteY11" fmla="*/ 719125 h 899113"/>
                  <a:gd name="connsiteX12" fmla="*/ 5119 w 243221"/>
                  <a:gd name="connsiteY12" fmla="*/ 796843 h 899113"/>
                  <a:gd name="connsiteX13" fmla="*/ 69283 w 243221"/>
                  <a:gd name="connsiteY13" fmla="*/ 767628 h 899113"/>
                  <a:gd name="connsiteX14" fmla="*/ 83500 w 243221"/>
                  <a:gd name="connsiteY14" fmla="*/ 794408 h 899113"/>
                  <a:gd name="connsiteX15" fmla="*/ 38417 w 243221"/>
                  <a:gd name="connsiteY15" fmla="*/ 833174 h 899113"/>
                  <a:gd name="connsiteX16" fmla="*/ 145419 w 243221"/>
                  <a:gd name="connsiteY16" fmla="*/ 898719 h 899113"/>
                  <a:gd name="connsiteX17" fmla="*/ 242881 w 243221"/>
                  <a:gd name="connsiteY17" fmla="*/ 808828 h 899113"/>
                  <a:gd name="connsiteX18" fmla="*/ 202475 w 243221"/>
                  <a:gd name="connsiteY18" fmla="*/ 641220 h 899113"/>
                  <a:gd name="connsiteX19" fmla="*/ 207152 w 243221"/>
                  <a:gd name="connsiteY19" fmla="*/ 531853 h 89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21" h="899113">
                    <a:moveTo>
                      <a:pt x="206964" y="532040"/>
                    </a:moveTo>
                    <a:cubicBezTo>
                      <a:pt x="209396" y="532040"/>
                      <a:pt x="209396" y="534475"/>
                      <a:pt x="209396" y="534475"/>
                    </a:cubicBezTo>
                    <a:lnTo>
                      <a:pt x="233154" y="206561"/>
                    </a:lnTo>
                    <a:cubicBezTo>
                      <a:pt x="235586" y="182216"/>
                      <a:pt x="230722" y="128843"/>
                      <a:pt x="226045" y="104498"/>
                    </a:cubicBezTo>
                    <a:lnTo>
                      <a:pt x="204720" y="0"/>
                    </a:lnTo>
                    <a:cubicBezTo>
                      <a:pt x="128583" y="12173"/>
                      <a:pt x="61987" y="53373"/>
                      <a:pt x="2687" y="104498"/>
                    </a:cubicBezTo>
                    <a:cubicBezTo>
                      <a:pt x="9796" y="126409"/>
                      <a:pt x="16904" y="148132"/>
                      <a:pt x="26445" y="170043"/>
                    </a:cubicBezTo>
                    <a:cubicBezTo>
                      <a:pt x="28876" y="179781"/>
                      <a:pt x="45525" y="194388"/>
                      <a:pt x="50202" y="204127"/>
                    </a:cubicBezTo>
                    <a:cubicBezTo>
                      <a:pt x="54879" y="216299"/>
                      <a:pt x="50202" y="223603"/>
                      <a:pt x="50202" y="235776"/>
                    </a:cubicBezTo>
                    <a:cubicBezTo>
                      <a:pt x="50202" y="294017"/>
                      <a:pt x="57311" y="408253"/>
                      <a:pt x="90609" y="517433"/>
                    </a:cubicBezTo>
                    <a:lnTo>
                      <a:pt x="107258" y="626800"/>
                    </a:lnTo>
                    <a:lnTo>
                      <a:pt x="26445" y="719125"/>
                    </a:lnTo>
                    <a:cubicBezTo>
                      <a:pt x="26445" y="719125"/>
                      <a:pt x="-13962" y="794408"/>
                      <a:pt x="5119" y="796843"/>
                    </a:cubicBezTo>
                    <a:cubicBezTo>
                      <a:pt x="28876" y="818754"/>
                      <a:pt x="71715" y="755643"/>
                      <a:pt x="69283" y="767628"/>
                    </a:cubicBezTo>
                    <a:cubicBezTo>
                      <a:pt x="69283" y="774932"/>
                      <a:pt x="102581" y="784670"/>
                      <a:pt x="83500" y="794408"/>
                    </a:cubicBezTo>
                    <a:cubicBezTo>
                      <a:pt x="62174" y="804146"/>
                      <a:pt x="35985" y="826057"/>
                      <a:pt x="38417" y="833174"/>
                    </a:cubicBezTo>
                    <a:cubicBezTo>
                      <a:pt x="50389" y="862388"/>
                      <a:pt x="121662" y="903588"/>
                      <a:pt x="145419" y="898719"/>
                    </a:cubicBezTo>
                    <a:cubicBezTo>
                      <a:pt x="169177" y="893850"/>
                      <a:pt x="240449" y="842912"/>
                      <a:pt x="242881" y="808828"/>
                    </a:cubicBezTo>
                    <a:cubicBezTo>
                      <a:pt x="247558" y="777179"/>
                      <a:pt x="202475" y="641220"/>
                      <a:pt x="202475" y="641220"/>
                    </a:cubicBezTo>
                    <a:cubicBezTo>
                      <a:pt x="202475" y="641220"/>
                      <a:pt x="202475" y="592716"/>
                      <a:pt x="207152" y="531853"/>
                    </a:cubicBezTo>
                    <a:close/>
                  </a:path>
                </a:pathLst>
              </a:custGeom>
              <a:solidFill>
                <a:srgbClr val="E9C0B0"/>
              </a:solidFill>
              <a:ln w="186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894" name="Freeform 1893">
                <a:extLst>
                  <a:ext uri="{FF2B5EF4-FFF2-40B4-BE49-F238E27FC236}">
                    <a16:creationId xmlns:a16="http://schemas.microsoft.com/office/drawing/2014/main" id="{BF103F29-92BE-30FA-6008-2F6EC6354735}"/>
                  </a:ext>
                </a:extLst>
              </p:cNvPr>
              <p:cNvSpPr/>
              <p:nvPr/>
            </p:nvSpPr>
            <p:spPr>
              <a:xfrm>
                <a:off x="1888324" y="3099908"/>
                <a:ext cx="897900" cy="1348419"/>
              </a:xfrm>
              <a:custGeom>
                <a:avLst/>
                <a:gdLst>
                  <a:gd name="connsiteX0" fmla="*/ 668643 w 897900"/>
                  <a:gd name="connsiteY0" fmla="*/ 835309 h 1348419"/>
                  <a:gd name="connsiteX1" fmla="*/ 897801 w 897900"/>
                  <a:gd name="connsiteY1" fmla="*/ 778191 h 1348419"/>
                  <a:gd name="connsiteX2" fmla="*/ 841119 w 897900"/>
                  <a:gd name="connsiteY2" fmla="*/ 512078 h 1348419"/>
                  <a:gd name="connsiteX3" fmla="*/ 826902 w 897900"/>
                  <a:gd name="connsiteY3" fmla="*/ 419378 h 1348419"/>
                  <a:gd name="connsiteX4" fmla="*/ 815117 w 897900"/>
                  <a:gd name="connsiteY4" fmla="*/ 383796 h 1348419"/>
                  <a:gd name="connsiteX5" fmla="*/ 782006 w 897900"/>
                  <a:gd name="connsiteY5" fmla="*/ 303082 h 1348419"/>
                  <a:gd name="connsiteX6" fmla="*/ 741787 w 897900"/>
                  <a:gd name="connsiteY6" fmla="*/ 253267 h 1348419"/>
                  <a:gd name="connsiteX7" fmla="*/ 559957 w 897900"/>
                  <a:gd name="connsiteY7" fmla="*/ 89217 h 1348419"/>
                  <a:gd name="connsiteX8" fmla="*/ 555281 w 897900"/>
                  <a:gd name="connsiteY8" fmla="*/ 48766 h 1348419"/>
                  <a:gd name="connsiteX9" fmla="*/ 387481 w 897900"/>
                  <a:gd name="connsiteY9" fmla="*/ 3634 h 1348419"/>
                  <a:gd name="connsiteX10" fmla="*/ 177218 w 897900"/>
                  <a:gd name="connsiteY10" fmla="*/ 91652 h 1348419"/>
                  <a:gd name="connsiteX11" fmla="*/ 70964 w 897900"/>
                  <a:gd name="connsiteY11" fmla="*/ 201019 h 1348419"/>
                  <a:gd name="connsiteX12" fmla="*/ 23636 w 897900"/>
                  <a:gd name="connsiteY12" fmla="*/ 400651 h 1348419"/>
                  <a:gd name="connsiteX13" fmla="*/ 65 w 897900"/>
                  <a:gd name="connsiteY13" fmla="*/ 602717 h 1348419"/>
                  <a:gd name="connsiteX14" fmla="*/ 111183 w 897900"/>
                  <a:gd name="connsiteY14" fmla="*/ 669199 h 1348419"/>
                  <a:gd name="connsiteX15" fmla="*/ 127645 w 897900"/>
                  <a:gd name="connsiteY15" fmla="*/ 992431 h 1348419"/>
                  <a:gd name="connsiteX16" fmla="*/ 99211 w 897900"/>
                  <a:gd name="connsiteY16" fmla="*/ 1206295 h 1348419"/>
                  <a:gd name="connsiteX17" fmla="*/ 337908 w 897900"/>
                  <a:gd name="connsiteY17" fmla="*/ 1341693 h 1348419"/>
                  <a:gd name="connsiteX18" fmla="*/ 649750 w 897900"/>
                  <a:gd name="connsiteY18" fmla="*/ 1287010 h 1348419"/>
                  <a:gd name="connsiteX19" fmla="*/ 689969 w 897900"/>
                  <a:gd name="connsiteY19" fmla="*/ 1206295 h 1348419"/>
                  <a:gd name="connsiteX20" fmla="*/ 640396 w 897900"/>
                  <a:gd name="connsiteY20" fmla="*/ 1066028 h 1348419"/>
                  <a:gd name="connsiteX21" fmla="*/ 645073 w 897900"/>
                  <a:gd name="connsiteY21" fmla="*/ 978011 h 1348419"/>
                  <a:gd name="connsiteX22" fmla="*/ 668643 w 897900"/>
                  <a:gd name="connsiteY22" fmla="*/ 835496 h 134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7900" h="1348419">
                    <a:moveTo>
                      <a:pt x="668643" y="835309"/>
                    </a:moveTo>
                    <a:cubicBezTo>
                      <a:pt x="741974" y="828193"/>
                      <a:pt x="902477" y="797293"/>
                      <a:pt x="897801" y="778191"/>
                    </a:cubicBezTo>
                    <a:lnTo>
                      <a:pt x="841119" y="512078"/>
                    </a:lnTo>
                    <a:cubicBezTo>
                      <a:pt x="836443" y="488294"/>
                      <a:pt x="834011" y="443161"/>
                      <a:pt x="826902" y="419378"/>
                    </a:cubicBezTo>
                    <a:lnTo>
                      <a:pt x="815117" y="383796"/>
                    </a:lnTo>
                    <a:cubicBezTo>
                      <a:pt x="808009" y="360013"/>
                      <a:pt x="791547" y="324431"/>
                      <a:pt x="782006" y="303082"/>
                    </a:cubicBezTo>
                    <a:cubicBezTo>
                      <a:pt x="782006" y="303082"/>
                      <a:pt x="767789" y="274617"/>
                      <a:pt x="741787" y="253267"/>
                    </a:cubicBezTo>
                    <a:cubicBezTo>
                      <a:pt x="739355" y="250833"/>
                      <a:pt x="562202" y="91652"/>
                      <a:pt x="559957" y="89217"/>
                    </a:cubicBezTo>
                    <a:lnTo>
                      <a:pt x="555281" y="48766"/>
                    </a:lnTo>
                    <a:cubicBezTo>
                      <a:pt x="536387" y="32099"/>
                      <a:pt x="408807" y="-13033"/>
                      <a:pt x="387481" y="3634"/>
                    </a:cubicBezTo>
                    <a:cubicBezTo>
                      <a:pt x="387481" y="3634"/>
                      <a:pt x="198543" y="79666"/>
                      <a:pt x="177218" y="91652"/>
                    </a:cubicBezTo>
                    <a:cubicBezTo>
                      <a:pt x="177218" y="91652"/>
                      <a:pt x="87425" y="124986"/>
                      <a:pt x="70964" y="201019"/>
                    </a:cubicBezTo>
                    <a:cubicBezTo>
                      <a:pt x="70964" y="201019"/>
                      <a:pt x="44961" y="277051"/>
                      <a:pt x="23636" y="400651"/>
                    </a:cubicBezTo>
                    <a:cubicBezTo>
                      <a:pt x="11850" y="472001"/>
                      <a:pt x="11850" y="540917"/>
                      <a:pt x="65" y="602717"/>
                    </a:cubicBezTo>
                    <a:cubicBezTo>
                      <a:pt x="-2367" y="612268"/>
                      <a:pt x="63855" y="645415"/>
                      <a:pt x="111183" y="669199"/>
                    </a:cubicBezTo>
                    <a:cubicBezTo>
                      <a:pt x="115860" y="821264"/>
                      <a:pt x="127645" y="992431"/>
                      <a:pt x="127645" y="992431"/>
                    </a:cubicBezTo>
                    <a:cubicBezTo>
                      <a:pt x="132322" y="1016214"/>
                      <a:pt x="101643" y="1182512"/>
                      <a:pt x="99211" y="1206295"/>
                    </a:cubicBezTo>
                    <a:cubicBezTo>
                      <a:pt x="99211" y="1206295"/>
                      <a:pt x="167677" y="1301430"/>
                      <a:pt x="337908" y="1341693"/>
                    </a:cubicBezTo>
                    <a:cubicBezTo>
                      <a:pt x="467920" y="1372593"/>
                      <a:pt x="649750" y="1287010"/>
                      <a:pt x="649750" y="1287010"/>
                    </a:cubicBezTo>
                    <a:cubicBezTo>
                      <a:pt x="671075" y="1275211"/>
                      <a:pt x="692214" y="1229892"/>
                      <a:pt x="689969" y="1206295"/>
                    </a:cubicBezTo>
                    <a:lnTo>
                      <a:pt x="640396" y="1066028"/>
                    </a:lnTo>
                    <a:cubicBezTo>
                      <a:pt x="637964" y="1042245"/>
                      <a:pt x="640396" y="1001794"/>
                      <a:pt x="645073" y="978011"/>
                    </a:cubicBezTo>
                    <a:lnTo>
                      <a:pt x="668643" y="835496"/>
                    </a:lnTo>
                    <a:close/>
                  </a:path>
                </a:pathLst>
              </a:custGeom>
              <a:solidFill>
                <a:schemeClr val="tx1">
                  <a:lumMod val="75000"/>
                  <a:lumOff val="25000"/>
                </a:schemeClr>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895" name="Freeform 1894">
                <a:extLst>
                  <a:ext uri="{FF2B5EF4-FFF2-40B4-BE49-F238E27FC236}">
                    <a16:creationId xmlns:a16="http://schemas.microsoft.com/office/drawing/2014/main" id="{8A020C0C-6BF2-FBF4-E581-3897805937E3}"/>
                  </a:ext>
                </a:extLst>
              </p:cNvPr>
              <p:cNvSpPr/>
              <p:nvPr/>
            </p:nvSpPr>
            <p:spPr>
              <a:xfrm>
                <a:off x="2150043" y="2968706"/>
                <a:ext cx="243325" cy="468180"/>
              </a:xfrm>
              <a:custGeom>
                <a:avLst/>
                <a:gdLst>
                  <a:gd name="connsiteX0" fmla="*/ 229959 w 243325"/>
                  <a:gd name="connsiteY0" fmla="*/ 0 h 468180"/>
                  <a:gd name="connsiteX1" fmla="*/ 239499 w 243325"/>
                  <a:gd name="connsiteY1" fmla="*/ 206561 h 468180"/>
                  <a:gd name="connsiteX2" fmla="*/ 134367 w 243325"/>
                  <a:gd name="connsiteY2" fmla="*/ 300197 h 468180"/>
                  <a:gd name="connsiteX3" fmla="*/ 129504 w 243325"/>
                  <a:gd name="connsiteY3" fmla="*/ 336153 h 468180"/>
                  <a:gd name="connsiteX4" fmla="*/ 60102 w 243325"/>
                  <a:gd name="connsiteY4" fmla="*/ 468180 h 468180"/>
                  <a:gd name="connsiteX5" fmla="*/ 14644 w 243325"/>
                  <a:gd name="connsiteY5" fmla="*/ 369675 h 468180"/>
                  <a:gd name="connsiteX6" fmla="*/ 33725 w 243325"/>
                  <a:gd name="connsiteY6" fmla="*/ 331284 h 468180"/>
                  <a:gd name="connsiteX7" fmla="*/ 240 w 243325"/>
                  <a:gd name="connsiteY7" fmla="*/ 292894 h 468180"/>
                  <a:gd name="connsiteX8" fmla="*/ 14644 w 243325"/>
                  <a:gd name="connsiteY8" fmla="*/ 93636 h 468180"/>
                  <a:gd name="connsiteX9" fmla="*/ 229772 w 243325"/>
                  <a:gd name="connsiteY9" fmla="*/ 0 h 46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325" h="468180">
                    <a:moveTo>
                      <a:pt x="229959" y="0"/>
                    </a:moveTo>
                    <a:cubicBezTo>
                      <a:pt x="229959" y="0"/>
                      <a:pt x="191610" y="127158"/>
                      <a:pt x="239499" y="206561"/>
                    </a:cubicBezTo>
                    <a:cubicBezTo>
                      <a:pt x="256148" y="232966"/>
                      <a:pt x="217986" y="273792"/>
                      <a:pt x="134367" y="300197"/>
                    </a:cubicBezTo>
                    <a:cubicBezTo>
                      <a:pt x="107991" y="307314"/>
                      <a:pt x="148772" y="319486"/>
                      <a:pt x="129504" y="336153"/>
                    </a:cubicBezTo>
                    <a:cubicBezTo>
                      <a:pt x="100882" y="360124"/>
                      <a:pt x="60102" y="468180"/>
                      <a:pt x="60102" y="468180"/>
                    </a:cubicBezTo>
                    <a:cubicBezTo>
                      <a:pt x="60102" y="468180"/>
                      <a:pt x="29049" y="408066"/>
                      <a:pt x="14644" y="369675"/>
                    </a:cubicBezTo>
                    <a:cubicBezTo>
                      <a:pt x="9781" y="352821"/>
                      <a:pt x="38589" y="350386"/>
                      <a:pt x="33725" y="331284"/>
                    </a:cubicBezTo>
                    <a:cubicBezTo>
                      <a:pt x="24185" y="297763"/>
                      <a:pt x="240" y="311995"/>
                      <a:pt x="240" y="292894"/>
                    </a:cubicBezTo>
                    <a:cubicBezTo>
                      <a:pt x="-2192" y="232779"/>
                      <a:pt x="14644" y="93636"/>
                      <a:pt x="14644" y="93636"/>
                    </a:cubicBezTo>
                    <a:lnTo>
                      <a:pt x="229772" y="0"/>
                    </a:lnTo>
                    <a:close/>
                  </a:path>
                </a:pathLst>
              </a:custGeom>
              <a:solidFill>
                <a:srgbClr val="CBA899"/>
              </a:solidFill>
              <a:ln w="186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896" name="Freeform 1895">
                <a:extLst>
                  <a:ext uri="{FF2B5EF4-FFF2-40B4-BE49-F238E27FC236}">
                    <a16:creationId xmlns:a16="http://schemas.microsoft.com/office/drawing/2014/main" id="{E0E3DB78-D124-1E41-E2BA-ABB2917F5EF6}"/>
                  </a:ext>
                </a:extLst>
              </p:cNvPr>
              <p:cNvSpPr/>
              <p:nvPr/>
            </p:nvSpPr>
            <p:spPr>
              <a:xfrm>
                <a:off x="1910137" y="3174892"/>
                <a:ext cx="651928" cy="1755772"/>
              </a:xfrm>
              <a:custGeom>
                <a:avLst/>
                <a:gdLst>
                  <a:gd name="connsiteX0" fmla="*/ 647056 w 692186"/>
                  <a:gd name="connsiteY0" fmla="*/ 87831 h 1704191"/>
                  <a:gd name="connsiteX1" fmla="*/ 422201 w 692186"/>
                  <a:gd name="connsiteY1" fmla="*/ 288961 h 1704191"/>
                  <a:gd name="connsiteX2" fmla="*/ 166667 w 692186"/>
                  <a:gd name="connsiteY2" fmla="*/ 217985 h 1704191"/>
                  <a:gd name="connsiteX3" fmla="*/ 255711 w 692186"/>
                  <a:gd name="connsiteY3" fmla="*/ 20413 h 1704191"/>
                  <a:gd name="connsiteX4" fmla="*/ 208757 w 692186"/>
                  <a:gd name="connsiteY4" fmla="*/ 0 h 1704191"/>
                  <a:gd name="connsiteX5" fmla="*/ 95582 w 692186"/>
                  <a:gd name="connsiteY5" fmla="*/ 240645 h 1704191"/>
                  <a:gd name="connsiteX6" fmla="*/ 1674 w 692186"/>
                  <a:gd name="connsiteY6" fmla="*/ 1645373 h 1704191"/>
                  <a:gd name="connsiteX7" fmla="*/ 541924 w 692186"/>
                  <a:gd name="connsiteY7" fmla="*/ 1703240 h 1704191"/>
                  <a:gd name="connsiteX8" fmla="*/ 627975 w 692186"/>
                  <a:gd name="connsiteY8" fmla="*/ 597024 h 1704191"/>
                  <a:gd name="connsiteX9" fmla="*/ 497776 w 692186"/>
                  <a:gd name="connsiteY9" fmla="*/ 330535 h 1704191"/>
                  <a:gd name="connsiteX10" fmla="*/ 692139 w 692186"/>
                  <a:gd name="connsiteY10" fmla="*/ 117981 h 1704191"/>
                  <a:gd name="connsiteX11" fmla="*/ 647243 w 692186"/>
                  <a:gd name="connsiteY11" fmla="*/ 88018 h 1704191"/>
                  <a:gd name="connsiteX0" fmla="*/ 647056 w 692186"/>
                  <a:gd name="connsiteY0" fmla="*/ 87831 h 1789998"/>
                  <a:gd name="connsiteX1" fmla="*/ 422201 w 692186"/>
                  <a:gd name="connsiteY1" fmla="*/ 288961 h 1789998"/>
                  <a:gd name="connsiteX2" fmla="*/ 166667 w 692186"/>
                  <a:gd name="connsiteY2" fmla="*/ 217985 h 1789998"/>
                  <a:gd name="connsiteX3" fmla="*/ 255711 w 692186"/>
                  <a:gd name="connsiteY3" fmla="*/ 20413 h 1789998"/>
                  <a:gd name="connsiteX4" fmla="*/ 208757 w 692186"/>
                  <a:gd name="connsiteY4" fmla="*/ 0 h 1789998"/>
                  <a:gd name="connsiteX5" fmla="*/ 95582 w 692186"/>
                  <a:gd name="connsiteY5" fmla="*/ 240645 h 1789998"/>
                  <a:gd name="connsiteX6" fmla="*/ 1674 w 692186"/>
                  <a:gd name="connsiteY6" fmla="*/ 1645373 h 1789998"/>
                  <a:gd name="connsiteX7" fmla="*/ 537112 w 692186"/>
                  <a:gd name="connsiteY7" fmla="*/ 1789868 h 1789998"/>
                  <a:gd name="connsiteX8" fmla="*/ 627975 w 692186"/>
                  <a:gd name="connsiteY8" fmla="*/ 597024 h 1789998"/>
                  <a:gd name="connsiteX9" fmla="*/ 497776 w 692186"/>
                  <a:gd name="connsiteY9" fmla="*/ 330535 h 1789998"/>
                  <a:gd name="connsiteX10" fmla="*/ 692139 w 692186"/>
                  <a:gd name="connsiteY10" fmla="*/ 117981 h 1789998"/>
                  <a:gd name="connsiteX11" fmla="*/ 647243 w 692186"/>
                  <a:gd name="connsiteY11" fmla="*/ 88018 h 1789998"/>
                  <a:gd name="connsiteX12" fmla="*/ 647056 w 692186"/>
                  <a:gd name="connsiteY12" fmla="*/ 87831 h 1789998"/>
                  <a:gd name="connsiteX0" fmla="*/ 647056 w 692186"/>
                  <a:gd name="connsiteY0" fmla="*/ 87831 h 1790434"/>
                  <a:gd name="connsiteX1" fmla="*/ 422201 w 692186"/>
                  <a:gd name="connsiteY1" fmla="*/ 288961 h 1790434"/>
                  <a:gd name="connsiteX2" fmla="*/ 166667 w 692186"/>
                  <a:gd name="connsiteY2" fmla="*/ 217985 h 1790434"/>
                  <a:gd name="connsiteX3" fmla="*/ 255711 w 692186"/>
                  <a:gd name="connsiteY3" fmla="*/ 20413 h 1790434"/>
                  <a:gd name="connsiteX4" fmla="*/ 208757 w 692186"/>
                  <a:gd name="connsiteY4" fmla="*/ 0 h 1790434"/>
                  <a:gd name="connsiteX5" fmla="*/ 95582 w 692186"/>
                  <a:gd name="connsiteY5" fmla="*/ 240645 h 1790434"/>
                  <a:gd name="connsiteX6" fmla="*/ 1674 w 692186"/>
                  <a:gd name="connsiteY6" fmla="*/ 1645373 h 1790434"/>
                  <a:gd name="connsiteX7" fmla="*/ 537112 w 692186"/>
                  <a:gd name="connsiteY7" fmla="*/ 1789868 h 1790434"/>
                  <a:gd name="connsiteX8" fmla="*/ 627975 w 692186"/>
                  <a:gd name="connsiteY8" fmla="*/ 597024 h 1790434"/>
                  <a:gd name="connsiteX9" fmla="*/ 497776 w 692186"/>
                  <a:gd name="connsiteY9" fmla="*/ 330535 h 1790434"/>
                  <a:gd name="connsiteX10" fmla="*/ 692139 w 692186"/>
                  <a:gd name="connsiteY10" fmla="*/ 117981 h 1790434"/>
                  <a:gd name="connsiteX11" fmla="*/ 647243 w 692186"/>
                  <a:gd name="connsiteY11" fmla="*/ 88018 h 1790434"/>
                  <a:gd name="connsiteX12" fmla="*/ 647056 w 692186"/>
                  <a:gd name="connsiteY12" fmla="*/ 87831 h 1790434"/>
                  <a:gd name="connsiteX0" fmla="*/ 679185 w 724315"/>
                  <a:gd name="connsiteY0" fmla="*/ 87831 h 1790434"/>
                  <a:gd name="connsiteX1" fmla="*/ 454330 w 724315"/>
                  <a:gd name="connsiteY1" fmla="*/ 288961 h 1790434"/>
                  <a:gd name="connsiteX2" fmla="*/ 198796 w 724315"/>
                  <a:gd name="connsiteY2" fmla="*/ 217985 h 1790434"/>
                  <a:gd name="connsiteX3" fmla="*/ 287840 w 724315"/>
                  <a:gd name="connsiteY3" fmla="*/ 20413 h 1790434"/>
                  <a:gd name="connsiteX4" fmla="*/ 240886 w 724315"/>
                  <a:gd name="connsiteY4" fmla="*/ 0 h 1790434"/>
                  <a:gd name="connsiteX5" fmla="*/ 127711 w 724315"/>
                  <a:gd name="connsiteY5" fmla="*/ 240645 h 1790434"/>
                  <a:gd name="connsiteX6" fmla="*/ 63239 w 724315"/>
                  <a:gd name="connsiteY6" fmla="*/ 968783 h 1790434"/>
                  <a:gd name="connsiteX7" fmla="*/ 33803 w 724315"/>
                  <a:gd name="connsiteY7" fmla="*/ 1645373 h 1790434"/>
                  <a:gd name="connsiteX8" fmla="*/ 569241 w 724315"/>
                  <a:gd name="connsiteY8" fmla="*/ 1789868 h 1790434"/>
                  <a:gd name="connsiteX9" fmla="*/ 660104 w 724315"/>
                  <a:gd name="connsiteY9" fmla="*/ 597024 h 1790434"/>
                  <a:gd name="connsiteX10" fmla="*/ 529905 w 724315"/>
                  <a:gd name="connsiteY10" fmla="*/ 330535 h 1790434"/>
                  <a:gd name="connsiteX11" fmla="*/ 724268 w 724315"/>
                  <a:gd name="connsiteY11" fmla="*/ 117981 h 1790434"/>
                  <a:gd name="connsiteX12" fmla="*/ 679372 w 724315"/>
                  <a:gd name="connsiteY12" fmla="*/ 88018 h 1790434"/>
                  <a:gd name="connsiteX13" fmla="*/ 679185 w 724315"/>
                  <a:gd name="connsiteY13" fmla="*/ 87831 h 1790434"/>
                  <a:gd name="connsiteX0" fmla="*/ 679185 w 724315"/>
                  <a:gd name="connsiteY0" fmla="*/ 87831 h 1790434"/>
                  <a:gd name="connsiteX1" fmla="*/ 454330 w 724315"/>
                  <a:gd name="connsiteY1" fmla="*/ 288961 h 1790434"/>
                  <a:gd name="connsiteX2" fmla="*/ 198796 w 724315"/>
                  <a:gd name="connsiteY2" fmla="*/ 217985 h 1790434"/>
                  <a:gd name="connsiteX3" fmla="*/ 287840 w 724315"/>
                  <a:gd name="connsiteY3" fmla="*/ 20413 h 1790434"/>
                  <a:gd name="connsiteX4" fmla="*/ 240886 w 724315"/>
                  <a:gd name="connsiteY4" fmla="*/ 0 h 1790434"/>
                  <a:gd name="connsiteX5" fmla="*/ 127711 w 724315"/>
                  <a:gd name="connsiteY5" fmla="*/ 240645 h 1790434"/>
                  <a:gd name="connsiteX6" fmla="*/ 63239 w 724315"/>
                  <a:gd name="connsiteY6" fmla="*/ 968783 h 1790434"/>
                  <a:gd name="connsiteX7" fmla="*/ 33803 w 724315"/>
                  <a:gd name="connsiteY7" fmla="*/ 1645373 h 1790434"/>
                  <a:gd name="connsiteX8" fmla="*/ 569241 w 724315"/>
                  <a:gd name="connsiteY8" fmla="*/ 1789868 h 1790434"/>
                  <a:gd name="connsiteX9" fmla="*/ 660104 w 724315"/>
                  <a:gd name="connsiteY9" fmla="*/ 597024 h 1790434"/>
                  <a:gd name="connsiteX10" fmla="*/ 529905 w 724315"/>
                  <a:gd name="connsiteY10" fmla="*/ 330535 h 1790434"/>
                  <a:gd name="connsiteX11" fmla="*/ 724268 w 724315"/>
                  <a:gd name="connsiteY11" fmla="*/ 117981 h 1790434"/>
                  <a:gd name="connsiteX12" fmla="*/ 679372 w 724315"/>
                  <a:gd name="connsiteY12" fmla="*/ 88018 h 1790434"/>
                  <a:gd name="connsiteX13" fmla="*/ 679185 w 724315"/>
                  <a:gd name="connsiteY13" fmla="*/ 87831 h 1790434"/>
                  <a:gd name="connsiteX0" fmla="*/ 679185 w 724315"/>
                  <a:gd name="connsiteY0" fmla="*/ 87831 h 1790434"/>
                  <a:gd name="connsiteX1" fmla="*/ 454330 w 724315"/>
                  <a:gd name="connsiteY1" fmla="*/ 288961 h 1790434"/>
                  <a:gd name="connsiteX2" fmla="*/ 198796 w 724315"/>
                  <a:gd name="connsiteY2" fmla="*/ 217985 h 1790434"/>
                  <a:gd name="connsiteX3" fmla="*/ 287840 w 724315"/>
                  <a:gd name="connsiteY3" fmla="*/ 20413 h 1790434"/>
                  <a:gd name="connsiteX4" fmla="*/ 240886 w 724315"/>
                  <a:gd name="connsiteY4" fmla="*/ 0 h 1790434"/>
                  <a:gd name="connsiteX5" fmla="*/ 127711 w 724315"/>
                  <a:gd name="connsiteY5" fmla="*/ 240645 h 1790434"/>
                  <a:gd name="connsiteX6" fmla="*/ 63239 w 724315"/>
                  <a:gd name="connsiteY6" fmla="*/ 968783 h 1790434"/>
                  <a:gd name="connsiteX7" fmla="*/ 33803 w 724315"/>
                  <a:gd name="connsiteY7" fmla="*/ 1645373 h 1790434"/>
                  <a:gd name="connsiteX8" fmla="*/ 569241 w 724315"/>
                  <a:gd name="connsiteY8" fmla="*/ 1789868 h 1790434"/>
                  <a:gd name="connsiteX9" fmla="*/ 660104 w 724315"/>
                  <a:gd name="connsiteY9" fmla="*/ 597024 h 1790434"/>
                  <a:gd name="connsiteX10" fmla="*/ 529905 w 724315"/>
                  <a:gd name="connsiteY10" fmla="*/ 330535 h 1790434"/>
                  <a:gd name="connsiteX11" fmla="*/ 724268 w 724315"/>
                  <a:gd name="connsiteY11" fmla="*/ 117981 h 1790434"/>
                  <a:gd name="connsiteX12" fmla="*/ 679372 w 724315"/>
                  <a:gd name="connsiteY12" fmla="*/ 88018 h 1790434"/>
                  <a:gd name="connsiteX13" fmla="*/ 679185 w 724315"/>
                  <a:gd name="connsiteY13" fmla="*/ 87831 h 1790434"/>
                  <a:gd name="connsiteX0" fmla="*/ 670257 w 715387"/>
                  <a:gd name="connsiteY0" fmla="*/ 87831 h 1790434"/>
                  <a:gd name="connsiteX1" fmla="*/ 445402 w 715387"/>
                  <a:gd name="connsiteY1" fmla="*/ 288961 h 1790434"/>
                  <a:gd name="connsiteX2" fmla="*/ 189868 w 715387"/>
                  <a:gd name="connsiteY2" fmla="*/ 217985 h 1790434"/>
                  <a:gd name="connsiteX3" fmla="*/ 278912 w 715387"/>
                  <a:gd name="connsiteY3" fmla="*/ 20413 h 1790434"/>
                  <a:gd name="connsiteX4" fmla="*/ 231958 w 715387"/>
                  <a:gd name="connsiteY4" fmla="*/ 0 h 1790434"/>
                  <a:gd name="connsiteX5" fmla="*/ 118783 w 715387"/>
                  <a:gd name="connsiteY5" fmla="*/ 240645 h 1790434"/>
                  <a:gd name="connsiteX6" fmla="*/ 112062 w 715387"/>
                  <a:gd name="connsiteY6" fmla="*/ 805154 h 1790434"/>
                  <a:gd name="connsiteX7" fmla="*/ 24875 w 715387"/>
                  <a:gd name="connsiteY7" fmla="*/ 1645373 h 1790434"/>
                  <a:gd name="connsiteX8" fmla="*/ 560313 w 715387"/>
                  <a:gd name="connsiteY8" fmla="*/ 1789868 h 1790434"/>
                  <a:gd name="connsiteX9" fmla="*/ 651176 w 715387"/>
                  <a:gd name="connsiteY9" fmla="*/ 597024 h 1790434"/>
                  <a:gd name="connsiteX10" fmla="*/ 520977 w 715387"/>
                  <a:gd name="connsiteY10" fmla="*/ 330535 h 1790434"/>
                  <a:gd name="connsiteX11" fmla="*/ 715340 w 715387"/>
                  <a:gd name="connsiteY11" fmla="*/ 117981 h 1790434"/>
                  <a:gd name="connsiteX12" fmla="*/ 670444 w 715387"/>
                  <a:gd name="connsiteY12" fmla="*/ 88018 h 1790434"/>
                  <a:gd name="connsiteX13" fmla="*/ 670257 w 715387"/>
                  <a:gd name="connsiteY13" fmla="*/ 87831 h 1790434"/>
                  <a:gd name="connsiteX0" fmla="*/ 629164 w 674294"/>
                  <a:gd name="connsiteY0" fmla="*/ 87831 h 1854198"/>
                  <a:gd name="connsiteX1" fmla="*/ 404309 w 674294"/>
                  <a:gd name="connsiteY1" fmla="*/ 288961 h 1854198"/>
                  <a:gd name="connsiteX2" fmla="*/ 148775 w 674294"/>
                  <a:gd name="connsiteY2" fmla="*/ 217985 h 1854198"/>
                  <a:gd name="connsiteX3" fmla="*/ 237819 w 674294"/>
                  <a:gd name="connsiteY3" fmla="*/ 20413 h 1854198"/>
                  <a:gd name="connsiteX4" fmla="*/ 190865 w 674294"/>
                  <a:gd name="connsiteY4" fmla="*/ 0 h 1854198"/>
                  <a:gd name="connsiteX5" fmla="*/ 77690 w 674294"/>
                  <a:gd name="connsiteY5" fmla="*/ 240645 h 1854198"/>
                  <a:gd name="connsiteX6" fmla="*/ 70969 w 674294"/>
                  <a:gd name="connsiteY6" fmla="*/ 805154 h 1854198"/>
                  <a:gd name="connsiteX7" fmla="*/ 31908 w 674294"/>
                  <a:gd name="connsiteY7" fmla="*/ 1669436 h 1854198"/>
                  <a:gd name="connsiteX8" fmla="*/ 519220 w 674294"/>
                  <a:gd name="connsiteY8" fmla="*/ 1789868 h 1854198"/>
                  <a:gd name="connsiteX9" fmla="*/ 610083 w 674294"/>
                  <a:gd name="connsiteY9" fmla="*/ 597024 h 1854198"/>
                  <a:gd name="connsiteX10" fmla="*/ 479884 w 674294"/>
                  <a:gd name="connsiteY10" fmla="*/ 330535 h 1854198"/>
                  <a:gd name="connsiteX11" fmla="*/ 674247 w 674294"/>
                  <a:gd name="connsiteY11" fmla="*/ 117981 h 1854198"/>
                  <a:gd name="connsiteX12" fmla="*/ 629351 w 674294"/>
                  <a:gd name="connsiteY12" fmla="*/ 88018 h 1854198"/>
                  <a:gd name="connsiteX13" fmla="*/ 629164 w 674294"/>
                  <a:gd name="connsiteY13" fmla="*/ 87831 h 1854198"/>
                  <a:gd name="connsiteX0" fmla="*/ 606798 w 651928"/>
                  <a:gd name="connsiteY0" fmla="*/ 87831 h 1854198"/>
                  <a:gd name="connsiteX1" fmla="*/ 381943 w 651928"/>
                  <a:gd name="connsiteY1" fmla="*/ 288961 h 1854198"/>
                  <a:gd name="connsiteX2" fmla="*/ 126409 w 651928"/>
                  <a:gd name="connsiteY2" fmla="*/ 217985 h 1854198"/>
                  <a:gd name="connsiteX3" fmla="*/ 215453 w 651928"/>
                  <a:gd name="connsiteY3" fmla="*/ 20413 h 1854198"/>
                  <a:gd name="connsiteX4" fmla="*/ 168499 w 651928"/>
                  <a:gd name="connsiteY4" fmla="*/ 0 h 1854198"/>
                  <a:gd name="connsiteX5" fmla="*/ 55324 w 651928"/>
                  <a:gd name="connsiteY5" fmla="*/ 240645 h 1854198"/>
                  <a:gd name="connsiteX6" fmla="*/ 48603 w 651928"/>
                  <a:gd name="connsiteY6" fmla="*/ 805154 h 1854198"/>
                  <a:gd name="connsiteX7" fmla="*/ 9542 w 651928"/>
                  <a:gd name="connsiteY7" fmla="*/ 1669436 h 1854198"/>
                  <a:gd name="connsiteX8" fmla="*/ 496854 w 651928"/>
                  <a:gd name="connsiteY8" fmla="*/ 1789868 h 1854198"/>
                  <a:gd name="connsiteX9" fmla="*/ 587717 w 651928"/>
                  <a:gd name="connsiteY9" fmla="*/ 597024 h 1854198"/>
                  <a:gd name="connsiteX10" fmla="*/ 457518 w 651928"/>
                  <a:gd name="connsiteY10" fmla="*/ 330535 h 1854198"/>
                  <a:gd name="connsiteX11" fmla="*/ 651881 w 651928"/>
                  <a:gd name="connsiteY11" fmla="*/ 117981 h 1854198"/>
                  <a:gd name="connsiteX12" fmla="*/ 606985 w 651928"/>
                  <a:gd name="connsiteY12" fmla="*/ 88018 h 1854198"/>
                  <a:gd name="connsiteX13" fmla="*/ 606798 w 651928"/>
                  <a:gd name="connsiteY13" fmla="*/ 87831 h 1854198"/>
                  <a:gd name="connsiteX0" fmla="*/ 606798 w 651928"/>
                  <a:gd name="connsiteY0" fmla="*/ 87831 h 1848821"/>
                  <a:gd name="connsiteX1" fmla="*/ 381943 w 651928"/>
                  <a:gd name="connsiteY1" fmla="*/ 288961 h 1848821"/>
                  <a:gd name="connsiteX2" fmla="*/ 126409 w 651928"/>
                  <a:gd name="connsiteY2" fmla="*/ 217985 h 1848821"/>
                  <a:gd name="connsiteX3" fmla="*/ 215453 w 651928"/>
                  <a:gd name="connsiteY3" fmla="*/ 20413 h 1848821"/>
                  <a:gd name="connsiteX4" fmla="*/ 168499 w 651928"/>
                  <a:gd name="connsiteY4" fmla="*/ 0 h 1848821"/>
                  <a:gd name="connsiteX5" fmla="*/ 55324 w 651928"/>
                  <a:gd name="connsiteY5" fmla="*/ 240645 h 1848821"/>
                  <a:gd name="connsiteX6" fmla="*/ 48603 w 651928"/>
                  <a:gd name="connsiteY6" fmla="*/ 805154 h 1848821"/>
                  <a:gd name="connsiteX7" fmla="*/ 9542 w 651928"/>
                  <a:gd name="connsiteY7" fmla="*/ 1669436 h 1848821"/>
                  <a:gd name="connsiteX8" fmla="*/ 496854 w 651928"/>
                  <a:gd name="connsiteY8" fmla="*/ 1789868 h 1848821"/>
                  <a:gd name="connsiteX9" fmla="*/ 587717 w 651928"/>
                  <a:gd name="connsiteY9" fmla="*/ 597024 h 1848821"/>
                  <a:gd name="connsiteX10" fmla="*/ 457518 w 651928"/>
                  <a:gd name="connsiteY10" fmla="*/ 330535 h 1848821"/>
                  <a:gd name="connsiteX11" fmla="*/ 651881 w 651928"/>
                  <a:gd name="connsiteY11" fmla="*/ 117981 h 1848821"/>
                  <a:gd name="connsiteX12" fmla="*/ 606985 w 651928"/>
                  <a:gd name="connsiteY12" fmla="*/ 88018 h 1848821"/>
                  <a:gd name="connsiteX13" fmla="*/ 606798 w 651928"/>
                  <a:gd name="connsiteY13" fmla="*/ 87831 h 1848821"/>
                  <a:gd name="connsiteX0" fmla="*/ 606798 w 651928"/>
                  <a:gd name="connsiteY0" fmla="*/ 87831 h 1777831"/>
                  <a:gd name="connsiteX1" fmla="*/ 381943 w 651928"/>
                  <a:gd name="connsiteY1" fmla="*/ 288961 h 1777831"/>
                  <a:gd name="connsiteX2" fmla="*/ 126409 w 651928"/>
                  <a:gd name="connsiteY2" fmla="*/ 217985 h 1777831"/>
                  <a:gd name="connsiteX3" fmla="*/ 215453 w 651928"/>
                  <a:gd name="connsiteY3" fmla="*/ 20413 h 1777831"/>
                  <a:gd name="connsiteX4" fmla="*/ 168499 w 651928"/>
                  <a:gd name="connsiteY4" fmla="*/ 0 h 1777831"/>
                  <a:gd name="connsiteX5" fmla="*/ 55324 w 651928"/>
                  <a:gd name="connsiteY5" fmla="*/ 240645 h 1777831"/>
                  <a:gd name="connsiteX6" fmla="*/ 48603 w 651928"/>
                  <a:gd name="connsiteY6" fmla="*/ 805154 h 1777831"/>
                  <a:gd name="connsiteX7" fmla="*/ 9542 w 651928"/>
                  <a:gd name="connsiteY7" fmla="*/ 1669436 h 1777831"/>
                  <a:gd name="connsiteX8" fmla="*/ 530542 w 651928"/>
                  <a:gd name="connsiteY8" fmla="*/ 1703241 h 1777831"/>
                  <a:gd name="connsiteX9" fmla="*/ 587717 w 651928"/>
                  <a:gd name="connsiteY9" fmla="*/ 597024 h 1777831"/>
                  <a:gd name="connsiteX10" fmla="*/ 457518 w 651928"/>
                  <a:gd name="connsiteY10" fmla="*/ 330535 h 1777831"/>
                  <a:gd name="connsiteX11" fmla="*/ 651881 w 651928"/>
                  <a:gd name="connsiteY11" fmla="*/ 117981 h 1777831"/>
                  <a:gd name="connsiteX12" fmla="*/ 606985 w 651928"/>
                  <a:gd name="connsiteY12" fmla="*/ 88018 h 1777831"/>
                  <a:gd name="connsiteX13" fmla="*/ 606798 w 651928"/>
                  <a:gd name="connsiteY13" fmla="*/ 87831 h 1777831"/>
                  <a:gd name="connsiteX0" fmla="*/ 606798 w 651928"/>
                  <a:gd name="connsiteY0" fmla="*/ 87831 h 1765060"/>
                  <a:gd name="connsiteX1" fmla="*/ 381943 w 651928"/>
                  <a:gd name="connsiteY1" fmla="*/ 288961 h 1765060"/>
                  <a:gd name="connsiteX2" fmla="*/ 126409 w 651928"/>
                  <a:gd name="connsiteY2" fmla="*/ 217985 h 1765060"/>
                  <a:gd name="connsiteX3" fmla="*/ 215453 w 651928"/>
                  <a:gd name="connsiteY3" fmla="*/ 20413 h 1765060"/>
                  <a:gd name="connsiteX4" fmla="*/ 168499 w 651928"/>
                  <a:gd name="connsiteY4" fmla="*/ 0 h 1765060"/>
                  <a:gd name="connsiteX5" fmla="*/ 55324 w 651928"/>
                  <a:gd name="connsiteY5" fmla="*/ 240645 h 1765060"/>
                  <a:gd name="connsiteX6" fmla="*/ 48603 w 651928"/>
                  <a:gd name="connsiteY6" fmla="*/ 805154 h 1765060"/>
                  <a:gd name="connsiteX7" fmla="*/ 9542 w 651928"/>
                  <a:gd name="connsiteY7" fmla="*/ 1669436 h 1765060"/>
                  <a:gd name="connsiteX8" fmla="*/ 530542 w 651928"/>
                  <a:gd name="connsiteY8" fmla="*/ 1703241 h 1765060"/>
                  <a:gd name="connsiteX9" fmla="*/ 587717 w 651928"/>
                  <a:gd name="connsiteY9" fmla="*/ 597024 h 1765060"/>
                  <a:gd name="connsiteX10" fmla="*/ 457518 w 651928"/>
                  <a:gd name="connsiteY10" fmla="*/ 330535 h 1765060"/>
                  <a:gd name="connsiteX11" fmla="*/ 651881 w 651928"/>
                  <a:gd name="connsiteY11" fmla="*/ 117981 h 1765060"/>
                  <a:gd name="connsiteX12" fmla="*/ 606985 w 651928"/>
                  <a:gd name="connsiteY12" fmla="*/ 88018 h 1765060"/>
                  <a:gd name="connsiteX13" fmla="*/ 606798 w 651928"/>
                  <a:gd name="connsiteY13" fmla="*/ 87831 h 1765060"/>
                  <a:gd name="connsiteX0" fmla="*/ 606798 w 651928"/>
                  <a:gd name="connsiteY0" fmla="*/ 87831 h 1783223"/>
                  <a:gd name="connsiteX1" fmla="*/ 381943 w 651928"/>
                  <a:gd name="connsiteY1" fmla="*/ 288961 h 1783223"/>
                  <a:gd name="connsiteX2" fmla="*/ 126409 w 651928"/>
                  <a:gd name="connsiteY2" fmla="*/ 217985 h 1783223"/>
                  <a:gd name="connsiteX3" fmla="*/ 215453 w 651928"/>
                  <a:gd name="connsiteY3" fmla="*/ 20413 h 1783223"/>
                  <a:gd name="connsiteX4" fmla="*/ 168499 w 651928"/>
                  <a:gd name="connsiteY4" fmla="*/ 0 h 1783223"/>
                  <a:gd name="connsiteX5" fmla="*/ 55324 w 651928"/>
                  <a:gd name="connsiteY5" fmla="*/ 240645 h 1783223"/>
                  <a:gd name="connsiteX6" fmla="*/ 48603 w 651928"/>
                  <a:gd name="connsiteY6" fmla="*/ 805154 h 1783223"/>
                  <a:gd name="connsiteX7" fmla="*/ 9542 w 651928"/>
                  <a:gd name="connsiteY7" fmla="*/ 1669436 h 1783223"/>
                  <a:gd name="connsiteX8" fmla="*/ 530542 w 651928"/>
                  <a:gd name="connsiteY8" fmla="*/ 1703241 h 1783223"/>
                  <a:gd name="connsiteX9" fmla="*/ 587717 w 651928"/>
                  <a:gd name="connsiteY9" fmla="*/ 597024 h 1783223"/>
                  <a:gd name="connsiteX10" fmla="*/ 457518 w 651928"/>
                  <a:gd name="connsiteY10" fmla="*/ 330535 h 1783223"/>
                  <a:gd name="connsiteX11" fmla="*/ 651881 w 651928"/>
                  <a:gd name="connsiteY11" fmla="*/ 117981 h 1783223"/>
                  <a:gd name="connsiteX12" fmla="*/ 606985 w 651928"/>
                  <a:gd name="connsiteY12" fmla="*/ 88018 h 1783223"/>
                  <a:gd name="connsiteX13" fmla="*/ 606798 w 651928"/>
                  <a:gd name="connsiteY13" fmla="*/ 87831 h 1783223"/>
                  <a:gd name="connsiteX0" fmla="*/ 606798 w 651928"/>
                  <a:gd name="connsiteY0" fmla="*/ 87831 h 1786948"/>
                  <a:gd name="connsiteX1" fmla="*/ 381943 w 651928"/>
                  <a:gd name="connsiteY1" fmla="*/ 288961 h 1786948"/>
                  <a:gd name="connsiteX2" fmla="*/ 126409 w 651928"/>
                  <a:gd name="connsiteY2" fmla="*/ 217985 h 1786948"/>
                  <a:gd name="connsiteX3" fmla="*/ 215453 w 651928"/>
                  <a:gd name="connsiteY3" fmla="*/ 20413 h 1786948"/>
                  <a:gd name="connsiteX4" fmla="*/ 168499 w 651928"/>
                  <a:gd name="connsiteY4" fmla="*/ 0 h 1786948"/>
                  <a:gd name="connsiteX5" fmla="*/ 55324 w 651928"/>
                  <a:gd name="connsiteY5" fmla="*/ 240645 h 1786948"/>
                  <a:gd name="connsiteX6" fmla="*/ 48603 w 651928"/>
                  <a:gd name="connsiteY6" fmla="*/ 805154 h 1786948"/>
                  <a:gd name="connsiteX7" fmla="*/ 9542 w 651928"/>
                  <a:gd name="connsiteY7" fmla="*/ 1669436 h 1786948"/>
                  <a:gd name="connsiteX8" fmla="*/ 559418 w 651928"/>
                  <a:gd name="connsiteY8" fmla="*/ 1708053 h 1786948"/>
                  <a:gd name="connsiteX9" fmla="*/ 587717 w 651928"/>
                  <a:gd name="connsiteY9" fmla="*/ 597024 h 1786948"/>
                  <a:gd name="connsiteX10" fmla="*/ 457518 w 651928"/>
                  <a:gd name="connsiteY10" fmla="*/ 330535 h 1786948"/>
                  <a:gd name="connsiteX11" fmla="*/ 651881 w 651928"/>
                  <a:gd name="connsiteY11" fmla="*/ 117981 h 1786948"/>
                  <a:gd name="connsiteX12" fmla="*/ 606985 w 651928"/>
                  <a:gd name="connsiteY12" fmla="*/ 88018 h 1786948"/>
                  <a:gd name="connsiteX13" fmla="*/ 606798 w 651928"/>
                  <a:gd name="connsiteY13" fmla="*/ 87831 h 1786948"/>
                  <a:gd name="connsiteX0" fmla="*/ 606798 w 651928"/>
                  <a:gd name="connsiteY0" fmla="*/ 87831 h 1786948"/>
                  <a:gd name="connsiteX1" fmla="*/ 381943 w 651928"/>
                  <a:gd name="connsiteY1" fmla="*/ 288961 h 1786948"/>
                  <a:gd name="connsiteX2" fmla="*/ 126409 w 651928"/>
                  <a:gd name="connsiteY2" fmla="*/ 217985 h 1786948"/>
                  <a:gd name="connsiteX3" fmla="*/ 215453 w 651928"/>
                  <a:gd name="connsiteY3" fmla="*/ 20413 h 1786948"/>
                  <a:gd name="connsiteX4" fmla="*/ 168499 w 651928"/>
                  <a:gd name="connsiteY4" fmla="*/ 0 h 1786948"/>
                  <a:gd name="connsiteX5" fmla="*/ 55324 w 651928"/>
                  <a:gd name="connsiteY5" fmla="*/ 240645 h 1786948"/>
                  <a:gd name="connsiteX6" fmla="*/ 48603 w 651928"/>
                  <a:gd name="connsiteY6" fmla="*/ 805154 h 1786948"/>
                  <a:gd name="connsiteX7" fmla="*/ 9542 w 651928"/>
                  <a:gd name="connsiteY7" fmla="*/ 1669436 h 1786948"/>
                  <a:gd name="connsiteX8" fmla="*/ 559418 w 651928"/>
                  <a:gd name="connsiteY8" fmla="*/ 1708053 h 1786948"/>
                  <a:gd name="connsiteX9" fmla="*/ 587717 w 651928"/>
                  <a:gd name="connsiteY9" fmla="*/ 597024 h 1786948"/>
                  <a:gd name="connsiteX10" fmla="*/ 457518 w 651928"/>
                  <a:gd name="connsiteY10" fmla="*/ 330535 h 1786948"/>
                  <a:gd name="connsiteX11" fmla="*/ 651881 w 651928"/>
                  <a:gd name="connsiteY11" fmla="*/ 117981 h 1786948"/>
                  <a:gd name="connsiteX12" fmla="*/ 606985 w 651928"/>
                  <a:gd name="connsiteY12" fmla="*/ 88018 h 1786948"/>
                  <a:gd name="connsiteX13" fmla="*/ 606798 w 651928"/>
                  <a:gd name="connsiteY13" fmla="*/ 87831 h 1786948"/>
                  <a:gd name="connsiteX0" fmla="*/ 606798 w 651928"/>
                  <a:gd name="connsiteY0" fmla="*/ 87831 h 1772227"/>
                  <a:gd name="connsiteX1" fmla="*/ 381943 w 651928"/>
                  <a:gd name="connsiteY1" fmla="*/ 288961 h 1772227"/>
                  <a:gd name="connsiteX2" fmla="*/ 126409 w 651928"/>
                  <a:gd name="connsiteY2" fmla="*/ 217985 h 1772227"/>
                  <a:gd name="connsiteX3" fmla="*/ 215453 w 651928"/>
                  <a:gd name="connsiteY3" fmla="*/ 20413 h 1772227"/>
                  <a:gd name="connsiteX4" fmla="*/ 168499 w 651928"/>
                  <a:gd name="connsiteY4" fmla="*/ 0 h 1772227"/>
                  <a:gd name="connsiteX5" fmla="*/ 55324 w 651928"/>
                  <a:gd name="connsiteY5" fmla="*/ 240645 h 1772227"/>
                  <a:gd name="connsiteX6" fmla="*/ 48603 w 651928"/>
                  <a:gd name="connsiteY6" fmla="*/ 805154 h 1772227"/>
                  <a:gd name="connsiteX7" fmla="*/ 9542 w 651928"/>
                  <a:gd name="connsiteY7" fmla="*/ 1669436 h 1772227"/>
                  <a:gd name="connsiteX8" fmla="*/ 602731 w 651928"/>
                  <a:gd name="connsiteY8" fmla="*/ 1688803 h 1772227"/>
                  <a:gd name="connsiteX9" fmla="*/ 587717 w 651928"/>
                  <a:gd name="connsiteY9" fmla="*/ 597024 h 1772227"/>
                  <a:gd name="connsiteX10" fmla="*/ 457518 w 651928"/>
                  <a:gd name="connsiteY10" fmla="*/ 330535 h 1772227"/>
                  <a:gd name="connsiteX11" fmla="*/ 651881 w 651928"/>
                  <a:gd name="connsiteY11" fmla="*/ 117981 h 1772227"/>
                  <a:gd name="connsiteX12" fmla="*/ 606985 w 651928"/>
                  <a:gd name="connsiteY12" fmla="*/ 88018 h 1772227"/>
                  <a:gd name="connsiteX13" fmla="*/ 606798 w 651928"/>
                  <a:gd name="connsiteY13" fmla="*/ 87831 h 1772227"/>
                  <a:gd name="connsiteX0" fmla="*/ 606798 w 651928"/>
                  <a:gd name="connsiteY0" fmla="*/ 87831 h 1755772"/>
                  <a:gd name="connsiteX1" fmla="*/ 381943 w 651928"/>
                  <a:gd name="connsiteY1" fmla="*/ 288961 h 1755772"/>
                  <a:gd name="connsiteX2" fmla="*/ 126409 w 651928"/>
                  <a:gd name="connsiteY2" fmla="*/ 217985 h 1755772"/>
                  <a:gd name="connsiteX3" fmla="*/ 215453 w 651928"/>
                  <a:gd name="connsiteY3" fmla="*/ 20413 h 1755772"/>
                  <a:gd name="connsiteX4" fmla="*/ 168499 w 651928"/>
                  <a:gd name="connsiteY4" fmla="*/ 0 h 1755772"/>
                  <a:gd name="connsiteX5" fmla="*/ 55324 w 651928"/>
                  <a:gd name="connsiteY5" fmla="*/ 240645 h 1755772"/>
                  <a:gd name="connsiteX6" fmla="*/ 48603 w 651928"/>
                  <a:gd name="connsiteY6" fmla="*/ 805154 h 1755772"/>
                  <a:gd name="connsiteX7" fmla="*/ 9542 w 651928"/>
                  <a:gd name="connsiteY7" fmla="*/ 1669436 h 1755772"/>
                  <a:gd name="connsiteX8" fmla="*/ 602731 w 651928"/>
                  <a:gd name="connsiteY8" fmla="*/ 1688803 h 1755772"/>
                  <a:gd name="connsiteX9" fmla="*/ 554029 w 651928"/>
                  <a:gd name="connsiteY9" fmla="*/ 746215 h 1755772"/>
                  <a:gd name="connsiteX10" fmla="*/ 457518 w 651928"/>
                  <a:gd name="connsiteY10" fmla="*/ 330535 h 1755772"/>
                  <a:gd name="connsiteX11" fmla="*/ 651881 w 651928"/>
                  <a:gd name="connsiteY11" fmla="*/ 117981 h 1755772"/>
                  <a:gd name="connsiteX12" fmla="*/ 606985 w 651928"/>
                  <a:gd name="connsiteY12" fmla="*/ 88018 h 1755772"/>
                  <a:gd name="connsiteX13" fmla="*/ 606798 w 651928"/>
                  <a:gd name="connsiteY13" fmla="*/ 87831 h 1755772"/>
                  <a:gd name="connsiteX0" fmla="*/ 606798 w 651928"/>
                  <a:gd name="connsiteY0" fmla="*/ 87831 h 1755772"/>
                  <a:gd name="connsiteX1" fmla="*/ 381943 w 651928"/>
                  <a:gd name="connsiteY1" fmla="*/ 288961 h 1755772"/>
                  <a:gd name="connsiteX2" fmla="*/ 126409 w 651928"/>
                  <a:gd name="connsiteY2" fmla="*/ 217985 h 1755772"/>
                  <a:gd name="connsiteX3" fmla="*/ 215453 w 651928"/>
                  <a:gd name="connsiteY3" fmla="*/ 20413 h 1755772"/>
                  <a:gd name="connsiteX4" fmla="*/ 168499 w 651928"/>
                  <a:gd name="connsiteY4" fmla="*/ 0 h 1755772"/>
                  <a:gd name="connsiteX5" fmla="*/ 55324 w 651928"/>
                  <a:gd name="connsiteY5" fmla="*/ 240645 h 1755772"/>
                  <a:gd name="connsiteX6" fmla="*/ 48603 w 651928"/>
                  <a:gd name="connsiteY6" fmla="*/ 805154 h 1755772"/>
                  <a:gd name="connsiteX7" fmla="*/ 9542 w 651928"/>
                  <a:gd name="connsiteY7" fmla="*/ 1669436 h 1755772"/>
                  <a:gd name="connsiteX8" fmla="*/ 602731 w 651928"/>
                  <a:gd name="connsiteY8" fmla="*/ 1688803 h 1755772"/>
                  <a:gd name="connsiteX9" fmla="*/ 554029 w 651928"/>
                  <a:gd name="connsiteY9" fmla="*/ 746215 h 1755772"/>
                  <a:gd name="connsiteX10" fmla="*/ 457518 w 651928"/>
                  <a:gd name="connsiteY10" fmla="*/ 330535 h 1755772"/>
                  <a:gd name="connsiteX11" fmla="*/ 651881 w 651928"/>
                  <a:gd name="connsiteY11" fmla="*/ 117981 h 1755772"/>
                  <a:gd name="connsiteX12" fmla="*/ 606985 w 651928"/>
                  <a:gd name="connsiteY12" fmla="*/ 88018 h 1755772"/>
                  <a:gd name="connsiteX13" fmla="*/ 606798 w 651928"/>
                  <a:gd name="connsiteY13" fmla="*/ 87831 h 175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928" h="1755772">
                    <a:moveTo>
                      <a:pt x="606798" y="87831"/>
                    </a:moveTo>
                    <a:cubicBezTo>
                      <a:pt x="618209" y="85022"/>
                      <a:pt x="480154" y="188770"/>
                      <a:pt x="381943" y="288961"/>
                    </a:cubicBezTo>
                    <a:cubicBezTo>
                      <a:pt x="326384" y="345517"/>
                      <a:pt x="126409" y="217985"/>
                      <a:pt x="126409" y="217985"/>
                    </a:cubicBezTo>
                    <a:cubicBezTo>
                      <a:pt x="126409" y="217985"/>
                      <a:pt x="145677" y="38765"/>
                      <a:pt x="215453" y="20413"/>
                    </a:cubicBezTo>
                    <a:cubicBezTo>
                      <a:pt x="285230" y="2060"/>
                      <a:pt x="168499" y="0"/>
                      <a:pt x="168499" y="0"/>
                    </a:cubicBezTo>
                    <a:lnTo>
                      <a:pt x="55324" y="240645"/>
                    </a:lnTo>
                    <a:cubicBezTo>
                      <a:pt x="25716" y="402109"/>
                      <a:pt x="16128" y="566219"/>
                      <a:pt x="48603" y="805154"/>
                    </a:cubicBezTo>
                    <a:cubicBezTo>
                      <a:pt x="32952" y="1039275"/>
                      <a:pt x="-21853" y="1614403"/>
                      <a:pt x="9542" y="1669436"/>
                    </a:cubicBezTo>
                    <a:cubicBezTo>
                      <a:pt x="16939" y="1685431"/>
                      <a:pt x="511983" y="1842673"/>
                      <a:pt x="602731" y="1688803"/>
                    </a:cubicBezTo>
                    <a:cubicBezTo>
                      <a:pt x="693479" y="1534933"/>
                      <a:pt x="466688" y="1559424"/>
                      <a:pt x="554029" y="746215"/>
                    </a:cubicBezTo>
                    <a:cubicBezTo>
                      <a:pt x="456229" y="580387"/>
                      <a:pt x="439747" y="340835"/>
                      <a:pt x="457518" y="330535"/>
                    </a:cubicBezTo>
                    <a:cubicBezTo>
                      <a:pt x="457518" y="330535"/>
                      <a:pt x="655435" y="121914"/>
                      <a:pt x="651881" y="117981"/>
                    </a:cubicBezTo>
                    <a:cubicBezTo>
                      <a:pt x="619145" y="79778"/>
                      <a:pt x="601373" y="85958"/>
                      <a:pt x="606985" y="88018"/>
                    </a:cubicBezTo>
                    <a:lnTo>
                      <a:pt x="606798" y="87831"/>
                    </a:lnTo>
                    <a:close/>
                  </a:path>
                </a:pathLst>
              </a:custGeom>
              <a:solidFill>
                <a:schemeClr val="accent1">
                  <a:lumMod val="75000"/>
                </a:schemeClr>
              </a:solidFill>
              <a:ln w="18650" cap="flat">
                <a:noFill/>
                <a:prstDash val="solid"/>
                <a:miter/>
              </a:ln>
            </p:spPr>
            <p:txBody>
              <a:bodyPr lIns="0" tIns="274320" rIns="0" rtlCol="0" anchor="t">
                <a:scene3d>
                  <a:camera prst="isometricLeftDown"/>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Montserrat SemiBold" pitchFamily="2" charset="77"/>
                  <a:ea typeface="+mn-ea"/>
                  <a:cs typeface="Arial" pitchFamily="34" charset="0"/>
                </a:endParaRPr>
              </a:p>
            </p:txBody>
          </p:sp>
          <p:sp>
            <p:nvSpPr>
              <p:cNvPr id="1897" name="Freeform 1896">
                <a:extLst>
                  <a:ext uri="{FF2B5EF4-FFF2-40B4-BE49-F238E27FC236}">
                    <a16:creationId xmlns:a16="http://schemas.microsoft.com/office/drawing/2014/main" id="{ADA3C278-6A97-8A1F-0D82-DF42B7830B1A}"/>
                  </a:ext>
                </a:extLst>
              </p:cNvPr>
              <p:cNvSpPr/>
              <p:nvPr/>
            </p:nvSpPr>
            <p:spPr>
              <a:xfrm>
                <a:off x="2106667" y="2725104"/>
                <a:ext cx="361689" cy="465671"/>
              </a:xfrm>
              <a:custGeom>
                <a:avLst/>
                <a:gdLst>
                  <a:gd name="connsiteX0" fmla="*/ 0 w 392899"/>
                  <a:gd name="connsiteY0" fmla="*/ 178432 h 505853"/>
                  <a:gd name="connsiteX1" fmla="*/ 5051 w 392899"/>
                  <a:gd name="connsiteY1" fmla="*/ 414207 h 505853"/>
                  <a:gd name="connsiteX2" fmla="*/ 32363 w 392899"/>
                  <a:gd name="connsiteY2" fmla="*/ 487992 h 505853"/>
                  <a:gd name="connsiteX3" fmla="*/ 129264 w 392899"/>
                  <a:gd name="connsiteY3" fmla="*/ 502225 h 505853"/>
                  <a:gd name="connsiteX4" fmla="*/ 273305 w 392899"/>
                  <a:gd name="connsiteY4" fmla="*/ 423571 h 505853"/>
                  <a:gd name="connsiteX5" fmla="*/ 387603 w 392899"/>
                  <a:gd name="connsiteY5" fmla="*/ 223564 h 505853"/>
                  <a:gd name="connsiteX6" fmla="*/ 380121 w 392899"/>
                  <a:gd name="connsiteY6" fmla="*/ 97343 h 505853"/>
                  <a:gd name="connsiteX7" fmla="*/ 273305 w 392899"/>
                  <a:gd name="connsiteY7" fmla="*/ 18689 h 505853"/>
                  <a:gd name="connsiteX8" fmla="*/ 134127 w 392899"/>
                  <a:gd name="connsiteY8" fmla="*/ 6703 h 505853"/>
                  <a:gd name="connsiteX9" fmla="*/ 37226 w 392899"/>
                  <a:gd name="connsiteY9" fmla="*/ 70938 h 505853"/>
                  <a:gd name="connsiteX10" fmla="*/ 0 w 392899"/>
                  <a:gd name="connsiteY10" fmla="*/ 178057 h 50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899" h="505853">
                    <a:moveTo>
                      <a:pt x="0" y="178432"/>
                    </a:moveTo>
                    <a:lnTo>
                      <a:pt x="5051" y="414207"/>
                    </a:lnTo>
                    <a:cubicBezTo>
                      <a:pt x="5051" y="414207"/>
                      <a:pt x="-7296" y="459527"/>
                      <a:pt x="32363" y="487992"/>
                    </a:cubicBezTo>
                    <a:cubicBezTo>
                      <a:pt x="72021" y="516645"/>
                      <a:pt x="129264" y="502225"/>
                      <a:pt x="129264" y="502225"/>
                    </a:cubicBezTo>
                    <a:cubicBezTo>
                      <a:pt x="129264" y="502225"/>
                      <a:pt x="253476" y="445107"/>
                      <a:pt x="273305" y="423571"/>
                    </a:cubicBezTo>
                    <a:cubicBezTo>
                      <a:pt x="293134" y="402222"/>
                      <a:pt x="377689" y="261581"/>
                      <a:pt x="387603" y="223564"/>
                    </a:cubicBezTo>
                    <a:cubicBezTo>
                      <a:pt x="397518" y="185548"/>
                      <a:pt x="392654" y="118879"/>
                      <a:pt x="380121" y="97343"/>
                    </a:cubicBezTo>
                    <a:cubicBezTo>
                      <a:pt x="367774" y="75994"/>
                      <a:pt x="340462" y="42659"/>
                      <a:pt x="273305" y="18689"/>
                    </a:cubicBezTo>
                    <a:cubicBezTo>
                      <a:pt x="206148" y="-5095"/>
                      <a:pt x="168922" y="-2660"/>
                      <a:pt x="134127" y="6703"/>
                    </a:cubicBezTo>
                    <a:cubicBezTo>
                      <a:pt x="96901" y="16254"/>
                      <a:pt x="62106" y="44719"/>
                      <a:pt x="37226" y="70938"/>
                    </a:cubicBezTo>
                    <a:cubicBezTo>
                      <a:pt x="12347" y="92287"/>
                      <a:pt x="0" y="178057"/>
                      <a:pt x="0" y="178057"/>
                    </a:cubicBezTo>
                    <a:close/>
                  </a:path>
                </a:pathLst>
              </a:custGeom>
              <a:solidFill>
                <a:srgbClr val="E9C0B0"/>
              </a:solidFill>
              <a:ln w="186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898" name="Freeform 1897">
                <a:extLst>
                  <a:ext uri="{FF2B5EF4-FFF2-40B4-BE49-F238E27FC236}">
                    <a16:creationId xmlns:a16="http://schemas.microsoft.com/office/drawing/2014/main" id="{7E5CB7AB-04E6-4055-C51F-D7BFFE5A5C04}"/>
                  </a:ext>
                </a:extLst>
              </p:cNvPr>
              <p:cNvSpPr/>
              <p:nvPr/>
            </p:nvSpPr>
            <p:spPr>
              <a:xfrm>
                <a:off x="2113971" y="2692651"/>
                <a:ext cx="372906" cy="339307"/>
              </a:xfrm>
              <a:custGeom>
                <a:avLst/>
                <a:gdLst>
                  <a:gd name="connsiteX0" fmla="*/ 37226 w 411794"/>
                  <a:gd name="connsiteY0" fmla="*/ 57078 h 374691"/>
                  <a:gd name="connsiteX1" fmla="*/ 46954 w 411794"/>
                  <a:gd name="connsiteY1" fmla="*/ 27301 h 374691"/>
                  <a:gd name="connsiteX2" fmla="*/ 100829 w 411794"/>
                  <a:gd name="connsiteY2" fmla="*/ 27301 h 374691"/>
                  <a:gd name="connsiteX3" fmla="*/ 176778 w 411794"/>
                  <a:gd name="connsiteY3" fmla="*/ 2582 h 374691"/>
                  <a:gd name="connsiteX4" fmla="*/ 311654 w 411794"/>
                  <a:gd name="connsiteY4" fmla="*/ 32358 h 374691"/>
                  <a:gd name="connsiteX5" fmla="*/ 365529 w 411794"/>
                  <a:gd name="connsiteY5" fmla="*/ 89476 h 374691"/>
                  <a:gd name="connsiteX6" fmla="*/ 409677 w 411794"/>
                  <a:gd name="connsiteY6" fmla="*/ 141537 h 374691"/>
                  <a:gd name="connsiteX7" fmla="*/ 392467 w 411794"/>
                  <a:gd name="connsiteY7" fmla="*/ 275437 h 374691"/>
                  <a:gd name="connsiteX8" fmla="*/ 360666 w 411794"/>
                  <a:gd name="connsiteY8" fmla="*/ 327499 h 374691"/>
                  <a:gd name="connsiteX9" fmla="*/ 323813 w 411794"/>
                  <a:gd name="connsiteY9" fmla="*/ 374691 h 374691"/>
                  <a:gd name="connsiteX10" fmla="*/ 301739 w 411794"/>
                  <a:gd name="connsiteY10" fmla="*/ 295288 h 374691"/>
                  <a:gd name="connsiteX11" fmla="*/ 264887 w 411794"/>
                  <a:gd name="connsiteY11" fmla="*/ 369635 h 374691"/>
                  <a:gd name="connsiteX12" fmla="*/ 245245 w 411794"/>
                  <a:gd name="connsiteY12" fmla="*/ 349784 h 374691"/>
                  <a:gd name="connsiteX13" fmla="*/ 272183 w 411794"/>
                  <a:gd name="connsiteY13" fmla="*/ 218319 h 374691"/>
                  <a:gd name="connsiteX14" fmla="*/ 264887 w 411794"/>
                  <a:gd name="connsiteY14" fmla="*/ 156332 h 374691"/>
                  <a:gd name="connsiteX15" fmla="*/ 196233 w 411794"/>
                  <a:gd name="connsiteY15" fmla="*/ 153897 h 374691"/>
                  <a:gd name="connsiteX16" fmla="*/ 12346 w 411794"/>
                  <a:gd name="connsiteY16" fmla="*/ 119252 h 374691"/>
                  <a:gd name="connsiteX17" fmla="*/ 0 w 411794"/>
                  <a:gd name="connsiteY17" fmla="*/ 67190 h 374691"/>
                  <a:gd name="connsiteX18" fmla="*/ 36852 w 411794"/>
                  <a:gd name="connsiteY18" fmla="*/ 57265 h 37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1794" h="374691">
                    <a:moveTo>
                      <a:pt x="37226" y="57078"/>
                    </a:moveTo>
                    <a:lnTo>
                      <a:pt x="46954" y="27301"/>
                    </a:lnTo>
                    <a:lnTo>
                      <a:pt x="100829" y="27301"/>
                    </a:lnTo>
                    <a:cubicBezTo>
                      <a:pt x="100829" y="27301"/>
                      <a:pt x="144977" y="-9966"/>
                      <a:pt x="176778" y="2582"/>
                    </a:cubicBezTo>
                    <a:cubicBezTo>
                      <a:pt x="208580" y="14942"/>
                      <a:pt x="311654" y="32358"/>
                      <a:pt x="311654" y="32358"/>
                    </a:cubicBezTo>
                    <a:lnTo>
                      <a:pt x="365529" y="89476"/>
                    </a:lnTo>
                    <a:cubicBezTo>
                      <a:pt x="365529" y="89476"/>
                      <a:pt x="399763" y="111761"/>
                      <a:pt x="409677" y="141537"/>
                    </a:cubicBezTo>
                    <a:cubicBezTo>
                      <a:pt x="419405" y="171314"/>
                      <a:pt x="392467" y="275437"/>
                      <a:pt x="392467" y="275437"/>
                    </a:cubicBezTo>
                    <a:lnTo>
                      <a:pt x="360666" y="327499"/>
                    </a:lnTo>
                    <a:cubicBezTo>
                      <a:pt x="348319" y="344915"/>
                      <a:pt x="341023" y="354840"/>
                      <a:pt x="323813" y="374691"/>
                    </a:cubicBezTo>
                    <a:cubicBezTo>
                      <a:pt x="323813" y="374691"/>
                      <a:pt x="326245" y="287797"/>
                      <a:pt x="301739" y="295288"/>
                    </a:cubicBezTo>
                    <a:cubicBezTo>
                      <a:pt x="277234" y="302779"/>
                      <a:pt x="264887" y="369635"/>
                      <a:pt x="264887" y="369635"/>
                    </a:cubicBezTo>
                    <a:lnTo>
                      <a:pt x="245245" y="349784"/>
                    </a:lnTo>
                    <a:cubicBezTo>
                      <a:pt x="245245" y="349784"/>
                      <a:pt x="277047" y="238170"/>
                      <a:pt x="272183" y="218319"/>
                    </a:cubicBezTo>
                    <a:cubicBezTo>
                      <a:pt x="264887" y="196034"/>
                      <a:pt x="264887" y="156332"/>
                      <a:pt x="264887" y="156332"/>
                    </a:cubicBezTo>
                    <a:cubicBezTo>
                      <a:pt x="264887" y="156332"/>
                      <a:pt x="230654" y="146407"/>
                      <a:pt x="196233" y="153897"/>
                    </a:cubicBezTo>
                    <a:cubicBezTo>
                      <a:pt x="162000" y="163823"/>
                      <a:pt x="12346" y="119252"/>
                      <a:pt x="12346" y="119252"/>
                    </a:cubicBezTo>
                    <a:lnTo>
                      <a:pt x="0" y="67190"/>
                    </a:lnTo>
                    <a:lnTo>
                      <a:pt x="36852" y="57265"/>
                    </a:lnTo>
                    <a:close/>
                  </a:path>
                </a:pathLst>
              </a:custGeom>
              <a:solidFill>
                <a:srgbClr val="8F735C"/>
              </a:solidFill>
              <a:ln w="186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899" name="!!counter">
            <a:extLst>
              <a:ext uri="{FF2B5EF4-FFF2-40B4-BE49-F238E27FC236}">
                <a16:creationId xmlns:a16="http://schemas.microsoft.com/office/drawing/2014/main" id="{24D244B1-408D-BFB1-21E1-3311BD9C7B3D}"/>
              </a:ext>
            </a:extLst>
          </p:cNvPr>
          <p:cNvGrpSpPr>
            <a:grpSpLocks noChangeAspect="1"/>
          </p:cNvGrpSpPr>
          <p:nvPr/>
        </p:nvGrpSpPr>
        <p:grpSpPr>
          <a:xfrm>
            <a:off x="1500888" y="4061875"/>
            <a:ext cx="3451623" cy="2203704"/>
            <a:chOff x="1253448" y="4510039"/>
            <a:chExt cx="2913432" cy="1860094"/>
          </a:xfrm>
        </p:grpSpPr>
        <p:grpSp>
          <p:nvGrpSpPr>
            <p:cNvPr id="1900" name="Group 1899">
              <a:extLst>
                <a:ext uri="{FF2B5EF4-FFF2-40B4-BE49-F238E27FC236}">
                  <a16:creationId xmlns:a16="http://schemas.microsoft.com/office/drawing/2014/main" id="{A292F2CA-9C35-20A4-4FF7-503F95A3966F}"/>
                </a:ext>
              </a:extLst>
            </p:cNvPr>
            <p:cNvGrpSpPr/>
            <p:nvPr/>
          </p:nvGrpSpPr>
          <p:grpSpPr>
            <a:xfrm>
              <a:off x="1253448" y="4510039"/>
              <a:ext cx="2913432" cy="1860094"/>
              <a:chOff x="1253448" y="4510039"/>
              <a:chExt cx="2913432" cy="1860094"/>
            </a:xfrm>
          </p:grpSpPr>
          <p:grpSp>
            <p:nvGrpSpPr>
              <p:cNvPr id="1911" name="Group 1910">
                <a:extLst>
                  <a:ext uri="{FF2B5EF4-FFF2-40B4-BE49-F238E27FC236}">
                    <a16:creationId xmlns:a16="http://schemas.microsoft.com/office/drawing/2014/main" id="{6404844C-EB58-116E-DB0B-75ED8E06E5FB}"/>
                  </a:ext>
                </a:extLst>
              </p:cNvPr>
              <p:cNvGrpSpPr/>
              <p:nvPr/>
            </p:nvGrpSpPr>
            <p:grpSpPr>
              <a:xfrm>
                <a:off x="1253448" y="4510039"/>
                <a:ext cx="2913432" cy="1860094"/>
                <a:chOff x="1253448" y="4510039"/>
                <a:chExt cx="2913432" cy="1860094"/>
              </a:xfrm>
            </p:grpSpPr>
            <p:sp>
              <p:nvSpPr>
                <p:cNvPr id="2066" name="Rectangle: Rounded Corners 7">
                  <a:extLst>
                    <a:ext uri="{FF2B5EF4-FFF2-40B4-BE49-F238E27FC236}">
                      <a16:creationId xmlns:a16="http://schemas.microsoft.com/office/drawing/2014/main" id="{673AAC24-36CF-9ED6-BA62-91F9764A2791}"/>
                    </a:ext>
                  </a:extLst>
                </p:cNvPr>
                <p:cNvSpPr>
                  <a:spLocks/>
                </p:cNvSpPr>
                <p:nvPr/>
              </p:nvSpPr>
              <p:spPr>
                <a:xfrm>
                  <a:off x="2039104" y="4852010"/>
                  <a:ext cx="2127776" cy="1337960"/>
                </a:xfrm>
                <a:prstGeom prst="roundRect">
                  <a:avLst/>
                </a:prstGeom>
                <a:gradFill>
                  <a:gsLst>
                    <a:gs pos="100000">
                      <a:schemeClr val="tx2">
                        <a:lumMod val="75000"/>
                        <a:alpha val="31000"/>
                      </a:schemeClr>
                    </a:gs>
                    <a:gs pos="19000">
                      <a:schemeClr val="tx2">
                        <a:lumMod val="75000"/>
                        <a:alpha val="0"/>
                      </a:schemeClr>
                    </a:gs>
                  </a:gsLst>
                  <a:lin ang="5400000" scaled="0"/>
                </a:gradFill>
                <a:ln>
                  <a:noFill/>
                </a:ln>
                <a:scene3d>
                  <a:camera prst="isometricBottom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a:t>
                  </a:r>
                </a:p>
              </p:txBody>
            </p:sp>
            <p:pic>
              <p:nvPicPr>
                <p:cNvPr id="2067" name="Graphic 2066">
                  <a:extLst>
                    <a:ext uri="{FF2B5EF4-FFF2-40B4-BE49-F238E27FC236}">
                      <a16:creationId xmlns:a16="http://schemas.microsoft.com/office/drawing/2014/main" id="{60C6C43C-236D-6B81-A698-A794F2D542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53448" y="4510039"/>
                  <a:ext cx="2359564" cy="1860094"/>
                </a:xfrm>
                <a:prstGeom prst="rect">
                  <a:avLst/>
                </a:prstGeom>
              </p:spPr>
            </p:pic>
          </p:grpSp>
          <p:grpSp>
            <p:nvGrpSpPr>
              <p:cNvPr id="1912" name="Graphic 3">
                <a:extLst>
                  <a:ext uri="{FF2B5EF4-FFF2-40B4-BE49-F238E27FC236}">
                    <a16:creationId xmlns:a16="http://schemas.microsoft.com/office/drawing/2014/main" id="{421CACA6-7DAC-532F-BECF-849B0F7AF3A5}"/>
                  </a:ext>
                </a:extLst>
              </p:cNvPr>
              <p:cNvGrpSpPr/>
              <p:nvPr/>
            </p:nvGrpSpPr>
            <p:grpSpPr>
              <a:xfrm>
                <a:off x="2217318" y="5000373"/>
                <a:ext cx="624740" cy="520617"/>
                <a:chOff x="5205364" y="2852165"/>
                <a:chExt cx="553783" cy="461486"/>
              </a:xfrm>
            </p:grpSpPr>
            <p:grpSp>
              <p:nvGrpSpPr>
                <p:cNvPr id="1913" name="Graphic 3">
                  <a:extLst>
                    <a:ext uri="{FF2B5EF4-FFF2-40B4-BE49-F238E27FC236}">
                      <a16:creationId xmlns:a16="http://schemas.microsoft.com/office/drawing/2014/main" id="{CFE16E45-F909-164B-B3C8-F847CA6A1A34}"/>
                    </a:ext>
                  </a:extLst>
                </p:cNvPr>
                <p:cNvGrpSpPr/>
                <p:nvPr/>
              </p:nvGrpSpPr>
              <p:grpSpPr>
                <a:xfrm>
                  <a:off x="5205364" y="2852165"/>
                  <a:ext cx="553783" cy="461486"/>
                  <a:chOff x="5205364" y="2852165"/>
                  <a:chExt cx="553783" cy="461486"/>
                </a:xfrm>
              </p:grpSpPr>
              <p:grpSp>
                <p:nvGrpSpPr>
                  <p:cNvPr id="2038" name="Graphic 3">
                    <a:extLst>
                      <a:ext uri="{FF2B5EF4-FFF2-40B4-BE49-F238E27FC236}">
                        <a16:creationId xmlns:a16="http://schemas.microsoft.com/office/drawing/2014/main" id="{3E537AC4-0D52-5F76-4681-0358C222133B}"/>
                      </a:ext>
                    </a:extLst>
                  </p:cNvPr>
                  <p:cNvGrpSpPr/>
                  <p:nvPr/>
                </p:nvGrpSpPr>
                <p:grpSpPr>
                  <a:xfrm>
                    <a:off x="5205364" y="3014900"/>
                    <a:ext cx="553783" cy="298751"/>
                    <a:chOff x="5205364" y="3014900"/>
                    <a:chExt cx="553783" cy="298751"/>
                  </a:xfrm>
                </p:grpSpPr>
                <p:sp>
                  <p:nvSpPr>
                    <p:cNvPr id="2063" name="Freeform 2062">
                      <a:extLst>
                        <a:ext uri="{FF2B5EF4-FFF2-40B4-BE49-F238E27FC236}">
                          <a16:creationId xmlns:a16="http://schemas.microsoft.com/office/drawing/2014/main" id="{EDA70A3B-C1F0-60D6-F0D4-4B0A75F30F0E}"/>
                        </a:ext>
                      </a:extLst>
                    </p:cNvPr>
                    <p:cNvSpPr/>
                    <p:nvPr/>
                  </p:nvSpPr>
                  <p:spPr>
                    <a:xfrm>
                      <a:off x="5205364" y="3014900"/>
                      <a:ext cx="553783" cy="223456"/>
                    </a:xfrm>
                    <a:custGeom>
                      <a:avLst/>
                      <a:gdLst>
                        <a:gd name="connsiteX0" fmla="*/ 553783 w 553783"/>
                        <a:gd name="connsiteY0" fmla="*/ 85011 h 223456"/>
                        <a:gd name="connsiteX1" fmla="*/ 375666 w 553783"/>
                        <a:gd name="connsiteY1" fmla="*/ 187833 h 223456"/>
                        <a:gd name="connsiteX2" fmla="*/ 313325 w 553783"/>
                        <a:gd name="connsiteY2" fmla="*/ 223457 h 223456"/>
                        <a:gd name="connsiteX3" fmla="*/ 313325 w 553783"/>
                        <a:gd name="connsiteY3" fmla="*/ 223457 h 223456"/>
                        <a:gd name="connsiteX4" fmla="*/ 313325 w 553783"/>
                        <a:gd name="connsiteY4" fmla="*/ 223457 h 223456"/>
                        <a:gd name="connsiteX5" fmla="*/ 93107 w 553783"/>
                        <a:gd name="connsiteY5" fmla="*/ 95536 h 223456"/>
                        <a:gd name="connsiteX6" fmla="*/ 89868 w 553783"/>
                        <a:gd name="connsiteY6" fmla="*/ 93917 h 223456"/>
                        <a:gd name="connsiteX7" fmla="*/ 0 w 553783"/>
                        <a:gd name="connsiteY7" fmla="*/ 41291 h 223456"/>
                        <a:gd name="connsiteX8" fmla="*/ 68818 w 553783"/>
                        <a:gd name="connsiteY8" fmla="*/ 0 h 223456"/>
                        <a:gd name="connsiteX9" fmla="*/ 68818 w 553783"/>
                        <a:gd name="connsiteY9" fmla="*/ 46958 h 223456"/>
                        <a:gd name="connsiteX10" fmla="*/ 76105 w 553783"/>
                        <a:gd name="connsiteY10" fmla="*/ 55054 h 223456"/>
                        <a:gd name="connsiteX11" fmla="*/ 85820 w 553783"/>
                        <a:gd name="connsiteY11" fmla="*/ 60722 h 223456"/>
                        <a:gd name="connsiteX12" fmla="*/ 85820 w 553783"/>
                        <a:gd name="connsiteY12" fmla="*/ 72866 h 223456"/>
                        <a:gd name="connsiteX13" fmla="*/ 96345 w 553783"/>
                        <a:gd name="connsiteY13" fmla="*/ 79343 h 223456"/>
                        <a:gd name="connsiteX14" fmla="*/ 106870 w 553783"/>
                        <a:gd name="connsiteY14" fmla="*/ 73676 h 223456"/>
                        <a:gd name="connsiteX15" fmla="*/ 300371 w 553783"/>
                        <a:gd name="connsiteY15" fmla="*/ 186214 h 223456"/>
                        <a:gd name="connsiteX16" fmla="*/ 338423 w 553783"/>
                        <a:gd name="connsiteY16" fmla="*/ 186214 h 223456"/>
                        <a:gd name="connsiteX17" fmla="*/ 500348 w 553783"/>
                        <a:gd name="connsiteY17" fmla="*/ 90678 h 223456"/>
                        <a:gd name="connsiteX18" fmla="*/ 505206 w 553783"/>
                        <a:gd name="connsiteY18" fmla="*/ 82582 h 223456"/>
                        <a:gd name="connsiteX19" fmla="*/ 505206 w 553783"/>
                        <a:gd name="connsiteY19" fmla="*/ 56674 h 223456"/>
                        <a:gd name="connsiteX20" fmla="*/ 553783 w 553783"/>
                        <a:gd name="connsiteY20" fmla="*/ 85011 h 2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783" h="223456">
                          <a:moveTo>
                            <a:pt x="553783" y="85011"/>
                          </a:moveTo>
                          <a:lnTo>
                            <a:pt x="375666" y="187833"/>
                          </a:lnTo>
                          <a:lnTo>
                            <a:pt x="313325" y="223457"/>
                          </a:lnTo>
                          <a:lnTo>
                            <a:pt x="313325" y="223457"/>
                          </a:lnTo>
                          <a:lnTo>
                            <a:pt x="313325" y="223457"/>
                          </a:lnTo>
                          <a:lnTo>
                            <a:pt x="93107" y="95536"/>
                          </a:lnTo>
                          <a:lnTo>
                            <a:pt x="89868" y="93917"/>
                          </a:lnTo>
                          <a:lnTo>
                            <a:pt x="0" y="41291"/>
                          </a:lnTo>
                          <a:lnTo>
                            <a:pt x="68818" y="0"/>
                          </a:lnTo>
                          <a:cubicBezTo>
                            <a:pt x="68818" y="24289"/>
                            <a:pt x="68818" y="46958"/>
                            <a:pt x="68818" y="46958"/>
                          </a:cubicBezTo>
                          <a:cubicBezTo>
                            <a:pt x="68818" y="46958"/>
                            <a:pt x="68008" y="51006"/>
                            <a:pt x="76105" y="55054"/>
                          </a:cubicBezTo>
                          <a:lnTo>
                            <a:pt x="85820" y="60722"/>
                          </a:lnTo>
                          <a:lnTo>
                            <a:pt x="85820" y="72866"/>
                          </a:lnTo>
                          <a:lnTo>
                            <a:pt x="96345" y="79343"/>
                          </a:lnTo>
                          <a:lnTo>
                            <a:pt x="106870" y="73676"/>
                          </a:lnTo>
                          <a:lnTo>
                            <a:pt x="300371" y="186214"/>
                          </a:lnTo>
                          <a:cubicBezTo>
                            <a:pt x="300371" y="186214"/>
                            <a:pt x="315754" y="199168"/>
                            <a:pt x="338423" y="186214"/>
                          </a:cubicBezTo>
                          <a:cubicBezTo>
                            <a:pt x="361902" y="173260"/>
                            <a:pt x="500348" y="90678"/>
                            <a:pt x="500348" y="90678"/>
                          </a:cubicBezTo>
                          <a:cubicBezTo>
                            <a:pt x="500348" y="90678"/>
                            <a:pt x="505206" y="89868"/>
                            <a:pt x="505206" y="82582"/>
                          </a:cubicBezTo>
                          <a:lnTo>
                            <a:pt x="505206" y="56674"/>
                          </a:lnTo>
                          <a:lnTo>
                            <a:pt x="553783" y="85011"/>
                          </a:lnTo>
                          <a:close/>
                        </a:path>
                      </a:pathLst>
                    </a:custGeom>
                    <a:solidFill>
                      <a:srgbClr val="84858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64" name="Freeform 2063">
                      <a:extLst>
                        <a:ext uri="{FF2B5EF4-FFF2-40B4-BE49-F238E27FC236}">
                          <a16:creationId xmlns:a16="http://schemas.microsoft.com/office/drawing/2014/main" id="{9C9F5B5B-1C0E-8433-21B6-B96311454F75}"/>
                        </a:ext>
                      </a:extLst>
                    </p:cNvPr>
                    <p:cNvSpPr/>
                    <p:nvPr/>
                  </p:nvSpPr>
                  <p:spPr>
                    <a:xfrm>
                      <a:off x="5518689" y="3100720"/>
                      <a:ext cx="240458" cy="212931"/>
                    </a:xfrm>
                    <a:custGeom>
                      <a:avLst/>
                      <a:gdLst>
                        <a:gd name="connsiteX0" fmla="*/ 240458 w 240458"/>
                        <a:gd name="connsiteY0" fmla="*/ 0 h 212931"/>
                        <a:gd name="connsiteX1" fmla="*/ 240458 w 240458"/>
                        <a:gd name="connsiteY1" fmla="*/ 0 h 212931"/>
                        <a:gd name="connsiteX2" fmla="*/ 240458 w 240458"/>
                        <a:gd name="connsiteY2" fmla="*/ 73676 h 212931"/>
                        <a:gd name="connsiteX3" fmla="*/ 0 w 240458"/>
                        <a:gd name="connsiteY3" fmla="*/ 212122 h 212931"/>
                        <a:gd name="connsiteX4" fmla="*/ 0 w 240458"/>
                        <a:gd name="connsiteY4" fmla="*/ 212931 h 212931"/>
                        <a:gd name="connsiteX5" fmla="*/ 0 w 240458"/>
                        <a:gd name="connsiteY5" fmla="*/ 138446 h 212931"/>
                        <a:gd name="connsiteX6" fmla="*/ 0 w 240458"/>
                        <a:gd name="connsiteY6" fmla="*/ 138446 h 212931"/>
                        <a:gd name="connsiteX7" fmla="*/ 0 w 240458"/>
                        <a:gd name="connsiteY7" fmla="*/ 138446 h 212931"/>
                        <a:gd name="connsiteX8" fmla="*/ 62341 w 240458"/>
                        <a:gd name="connsiteY8" fmla="*/ 102822 h 21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458" h="212931">
                          <a:moveTo>
                            <a:pt x="240458" y="0"/>
                          </a:moveTo>
                          <a:lnTo>
                            <a:pt x="240458" y="0"/>
                          </a:lnTo>
                          <a:lnTo>
                            <a:pt x="240458" y="73676"/>
                          </a:lnTo>
                          <a:lnTo>
                            <a:pt x="0" y="212122"/>
                          </a:lnTo>
                          <a:lnTo>
                            <a:pt x="0" y="212931"/>
                          </a:lnTo>
                          <a:lnTo>
                            <a:pt x="0" y="138446"/>
                          </a:lnTo>
                          <a:lnTo>
                            <a:pt x="0" y="138446"/>
                          </a:lnTo>
                          <a:lnTo>
                            <a:pt x="0" y="138446"/>
                          </a:lnTo>
                          <a:lnTo>
                            <a:pt x="62341" y="102822"/>
                          </a:lnTo>
                          <a:close/>
                        </a:path>
                      </a:pathLst>
                    </a:custGeom>
                    <a:solidFill>
                      <a:srgbClr val="6F6F70"/>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65" name="Freeform 2064">
                      <a:extLst>
                        <a:ext uri="{FF2B5EF4-FFF2-40B4-BE49-F238E27FC236}">
                          <a16:creationId xmlns:a16="http://schemas.microsoft.com/office/drawing/2014/main" id="{303D347A-6A57-5781-61ED-55C8FC3037CD}"/>
                        </a:ext>
                      </a:extLst>
                    </p:cNvPr>
                    <p:cNvSpPr/>
                    <p:nvPr/>
                  </p:nvSpPr>
                  <p:spPr>
                    <a:xfrm>
                      <a:off x="5205364" y="3057001"/>
                      <a:ext cx="313324" cy="256650"/>
                    </a:xfrm>
                    <a:custGeom>
                      <a:avLst/>
                      <a:gdLst>
                        <a:gd name="connsiteX0" fmla="*/ 313325 w 313324"/>
                        <a:gd name="connsiteY0" fmla="*/ 182166 h 256650"/>
                        <a:gd name="connsiteX1" fmla="*/ 313325 w 313324"/>
                        <a:gd name="connsiteY1" fmla="*/ 256651 h 256650"/>
                        <a:gd name="connsiteX2" fmla="*/ 0 w 313324"/>
                        <a:gd name="connsiteY2" fmla="*/ 73676 h 256650"/>
                        <a:gd name="connsiteX3" fmla="*/ 0 w 313324"/>
                        <a:gd name="connsiteY3" fmla="*/ 0 h 256650"/>
                        <a:gd name="connsiteX4" fmla="*/ 89868 w 313324"/>
                        <a:gd name="connsiteY4" fmla="*/ 51816 h 256650"/>
                        <a:gd name="connsiteX5" fmla="*/ 92297 w 313324"/>
                        <a:gd name="connsiteY5" fmla="*/ 54245 h 2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24" h="256650">
                          <a:moveTo>
                            <a:pt x="313325" y="182166"/>
                          </a:moveTo>
                          <a:lnTo>
                            <a:pt x="313325" y="256651"/>
                          </a:lnTo>
                          <a:lnTo>
                            <a:pt x="0" y="73676"/>
                          </a:lnTo>
                          <a:lnTo>
                            <a:pt x="0" y="0"/>
                          </a:lnTo>
                          <a:lnTo>
                            <a:pt x="89868" y="51816"/>
                          </a:lnTo>
                          <a:lnTo>
                            <a:pt x="92297" y="54245"/>
                          </a:lnTo>
                          <a:close/>
                        </a:path>
                      </a:pathLst>
                    </a:custGeom>
                    <a:solidFill>
                      <a:srgbClr val="74747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sp>
                <p:nvSpPr>
                  <p:cNvPr id="2039" name="Freeform 2038">
                    <a:extLst>
                      <a:ext uri="{FF2B5EF4-FFF2-40B4-BE49-F238E27FC236}">
                        <a16:creationId xmlns:a16="http://schemas.microsoft.com/office/drawing/2014/main" id="{AE11FF08-D2BA-3CEA-0E1D-AA09AC3F9CC3}"/>
                      </a:ext>
                    </a:extLst>
                  </p:cNvPr>
                  <p:cNvSpPr/>
                  <p:nvPr/>
                </p:nvSpPr>
                <p:spPr>
                  <a:xfrm>
                    <a:off x="5273350" y="2935557"/>
                    <a:ext cx="17024" cy="140065"/>
                  </a:xfrm>
                  <a:custGeom>
                    <a:avLst/>
                    <a:gdLst>
                      <a:gd name="connsiteX0" fmla="*/ 17025 w 17024"/>
                      <a:gd name="connsiteY0" fmla="*/ 5667 h 140065"/>
                      <a:gd name="connsiteX1" fmla="*/ 17025 w 17024"/>
                      <a:gd name="connsiteY1" fmla="*/ 140065 h 140065"/>
                      <a:gd name="connsiteX2" fmla="*/ 7309 w 17024"/>
                      <a:gd name="connsiteY2" fmla="*/ 134398 h 140065"/>
                      <a:gd name="connsiteX3" fmla="*/ 22 w 17024"/>
                      <a:gd name="connsiteY3" fmla="*/ 126301 h 140065"/>
                      <a:gd name="connsiteX4" fmla="*/ 22 w 17024"/>
                      <a:gd name="connsiteY4" fmla="*/ 79343 h 140065"/>
                      <a:gd name="connsiteX5" fmla="*/ 2451 w 17024"/>
                      <a:gd name="connsiteY5" fmla="*/ 29956 h 140065"/>
                      <a:gd name="connsiteX6" fmla="*/ 11357 w 17024"/>
                      <a:gd name="connsiteY6" fmla="*/ 0 h 140065"/>
                      <a:gd name="connsiteX7" fmla="*/ 17025 w 17024"/>
                      <a:gd name="connsiteY7" fmla="*/ 5667 h 14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24" h="140065">
                        <a:moveTo>
                          <a:pt x="17025" y="5667"/>
                        </a:moveTo>
                        <a:lnTo>
                          <a:pt x="17025" y="140065"/>
                        </a:lnTo>
                        <a:lnTo>
                          <a:pt x="7309" y="134398"/>
                        </a:lnTo>
                        <a:cubicBezTo>
                          <a:pt x="-787" y="129540"/>
                          <a:pt x="22" y="126301"/>
                          <a:pt x="22" y="126301"/>
                        </a:cubicBezTo>
                        <a:cubicBezTo>
                          <a:pt x="22" y="126301"/>
                          <a:pt x="22" y="103632"/>
                          <a:pt x="22" y="79343"/>
                        </a:cubicBezTo>
                        <a:cubicBezTo>
                          <a:pt x="22" y="59912"/>
                          <a:pt x="832" y="39672"/>
                          <a:pt x="2451" y="29956"/>
                        </a:cubicBezTo>
                        <a:cubicBezTo>
                          <a:pt x="4880" y="11335"/>
                          <a:pt x="9738" y="2429"/>
                          <a:pt x="11357" y="0"/>
                        </a:cubicBezTo>
                        <a:cubicBezTo>
                          <a:pt x="12167" y="2429"/>
                          <a:pt x="13786" y="4048"/>
                          <a:pt x="17025" y="5667"/>
                        </a:cubicBezTo>
                        <a:close/>
                      </a:path>
                    </a:pathLst>
                  </a:custGeom>
                  <a:solidFill>
                    <a:srgbClr val="CCCCCB"/>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40" name="Freeform 2039">
                    <a:extLst>
                      <a:ext uri="{FF2B5EF4-FFF2-40B4-BE49-F238E27FC236}">
                        <a16:creationId xmlns:a16="http://schemas.microsoft.com/office/drawing/2014/main" id="{679C25EC-CD78-9B13-E36F-8E5CFA43A498}"/>
                      </a:ext>
                    </a:extLst>
                  </p:cNvPr>
                  <p:cNvSpPr/>
                  <p:nvPr/>
                </p:nvSpPr>
                <p:spPr>
                  <a:xfrm>
                    <a:off x="5284404" y="2933128"/>
                    <a:ext cx="5971" cy="8905"/>
                  </a:xfrm>
                  <a:custGeom>
                    <a:avLst/>
                    <a:gdLst>
                      <a:gd name="connsiteX0" fmla="*/ 5971 w 5971"/>
                      <a:gd name="connsiteY0" fmla="*/ 1619 h 8905"/>
                      <a:gd name="connsiteX1" fmla="*/ 5971 w 5971"/>
                      <a:gd name="connsiteY1" fmla="*/ 8906 h 8905"/>
                      <a:gd name="connsiteX2" fmla="*/ 304 w 5971"/>
                      <a:gd name="connsiteY2" fmla="*/ 4048 h 8905"/>
                      <a:gd name="connsiteX3" fmla="*/ 2732 w 5971"/>
                      <a:gd name="connsiteY3" fmla="*/ 0 h 8905"/>
                      <a:gd name="connsiteX4" fmla="*/ 5971 w 5971"/>
                      <a:gd name="connsiteY4" fmla="*/ 1619 h 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1" h="8905">
                        <a:moveTo>
                          <a:pt x="5971" y="1619"/>
                        </a:moveTo>
                        <a:lnTo>
                          <a:pt x="5971" y="8906"/>
                        </a:lnTo>
                        <a:cubicBezTo>
                          <a:pt x="2732" y="7287"/>
                          <a:pt x="1113" y="5667"/>
                          <a:pt x="304" y="4048"/>
                        </a:cubicBezTo>
                        <a:cubicBezTo>
                          <a:pt x="-506" y="2429"/>
                          <a:pt x="304" y="810"/>
                          <a:pt x="2732" y="0"/>
                        </a:cubicBezTo>
                        <a:lnTo>
                          <a:pt x="5971" y="1619"/>
                        </a:lnTo>
                        <a:close/>
                      </a:path>
                    </a:pathLst>
                  </a:custGeom>
                  <a:solidFill>
                    <a:srgbClr val="E3E3E3"/>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41" name="Freeform 2040">
                    <a:extLst>
                      <a:ext uri="{FF2B5EF4-FFF2-40B4-BE49-F238E27FC236}">
                        <a16:creationId xmlns:a16="http://schemas.microsoft.com/office/drawing/2014/main" id="{B08DA117-9264-BF38-FDC0-274C0539884E}"/>
                      </a:ext>
                    </a:extLst>
                  </p:cNvPr>
                  <p:cNvSpPr/>
                  <p:nvPr/>
                </p:nvSpPr>
                <p:spPr>
                  <a:xfrm>
                    <a:off x="5311425" y="2954988"/>
                    <a:ext cx="398546" cy="252692"/>
                  </a:xfrm>
                  <a:custGeom>
                    <a:avLst/>
                    <a:gdLst>
                      <a:gd name="connsiteX0" fmla="*/ 398336 w 398546"/>
                      <a:gd name="connsiteY0" fmla="*/ 97155 h 252692"/>
                      <a:gd name="connsiteX1" fmla="*/ 398336 w 398546"/>
                      <a:gd name="connsiteY1" fmla="*/ 104442 h 252692"/>
                      <a:gd name="connsiteX2" fmla="*/ 398336 w 398546"/>
                      <a:gd name="connsiteY2" fmla="*/ 117396 h 252692"/>
                      <a:gd name="connsiteX3" fmla="*/ 398336 w 398546"/>
                      <a:gd name="connsiteY3" fmla="*/ 143303 h 252692"/>
                      <a:gd name="connsiteX4" fmla="*/ 393478 w 398546"/>
                      <a:gd name="connsiteY4" fmla="*/ 151400 h 252692"/>
                      <a:gd name="connsiteX5" fmla="*/ 231553 w 398546"/>
                      <a:gd name="connsiteY5" fmla="*/ 246936 h 252692"/>
                      <a:gd name="connsiteX6" fmla="*/ 193501 w 398546"/>
                      <a:gd name="connsiteY6" fmla="*/ 246936 h 252692"/>
                      <a:gd name="connsiteX7" fmla="*/ 0 w 398546"/>
                      <a:gd name="connsiteY7" fmla="*/ 134398 h 252692"/>
                      <a:gd name="connsiteX8" fmla="*/ 0 w 398546"/>
                      <a:gd name="connsiteY8" fmla="*/ 134398 h 252692"/>
                      <a:gd name="connsiteX9" fmla="*/ 0 w 398546"/>
                      <a:gd name="connsiteY9" fmla="*/ 0 h 252692"/>
                      <a:gd name="connsiteX10" fmla="*/ 34814 w 398546"/>
                      <a:gd name="connsiteY10" fmla="*/ 20241 h 252692"/>
                      <a:gd name="connsiteX11" fmla="*/ 124682 w 398546"/>
                      <a:gd name="connsiteY11" fmla="*/ 72057 h 252692"/>
                      <a:gd name="connsiteX12" fmla="*/ 124682 w 398546"/>
                      <a:gd name="connsiteY12" fmla="*/ 161115 h 252692"/>
                      <a:gd name="connsiteX13" fmla="*/ 195929 w 398546"/>
                      <a:gd name="connsiteY13" fmla="*/ 200787 h 252692"/>
                      <a:gd name="connsiteX14" fmla="*/ 233172 w 398546"/>
                      <a:gd name="connsiteY14" fmla="*/ 200787 h 252692"/>
                      <a:gd name="connsiteX15" fmla="*/ 313325 w 398546"/>
                      <a:gd name="connsiteY15" fmla="*/ 154638 h 252692"/>
                      <a:gd name="connsiteX16" fmla="*/ 313325 w 398546"/>
                      <a:gd name="connsiteY16" fmla="*/ 115776 h 252692"/>
                      <a:gd name="connsiteX17" fmla="*/ 378095 w 398546"/>
                      <a:gd name="connsiteY17" fmla="*/ 105251 h 252692"/>
                      <a:gd name="connsiteX18" fmla="*/ 395097 w 398546"/>
                      <a:gd name="connsiteY18" fmla="*/ 102822 h 252692"/>
                      <a:gd name="connsiteX19" fmla="*/ 398336 w 398546"/>
                      <a:gd name="connsiteY19" fmla="*/ 97155 h 252692"/>
                      <a:gd name="connsiteX20" fmla="*/ 398336 w 398546"/>
                      <a:gd name="connsiteY20" fmla="*/ 97155 h 25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546" h="252692">
                        <a:moveTo>
                          <a:pt x="398336" y="97155"/>
                        </a:moveTo>
                        <a:lnTo>
                          <a:pt x="398336" y="104442"/>
                        </a:lnTo>
                        <a:cubicBezTo>
                          <a:pt x="398336" y="104442"/>
                          <a:pt x="398336" y="110109"/>
                          <a:pt x="398336" y="117396"/>
                        </a:cubicBezTo>
                        <a:lnTo>
                          <a:pt x="398336" y="143303"/>
                        </a:lnTo>
                        <a:cubicBezTo>
                          <a:pt x="398336" y="151400"/>
                          <a:pt x="393478" y="151400"/>
                          <a:pt x="393478" y="151400"/>
                        </a:cubicBezTo>
                        <a:cubicBezTo>
                          <a:pt x="393478" y="151400"/>
                          <a:pt x="255032" y="233172"/>
                          <a:pt x="231553" y="246936"/>
                        </a:cubicBezTo>
                        <a:cubicBezTo>
                          <a:pt x="208074" y="259890"/>
                          <a:pt x="193501" y="246936"/>
                          <a:pt x="193501" y="246936"/>
                        </a:cubicBezTo>
                        <a:lnTo>
                          <a:pt x="0" y="134398"/>
                        </a:lnTo>
                        <a:lnTo>
                          <a:pt x="0" y="134398"/>
                        </a:lnTo>
                        <a:lnTo>
                          <a:pt x="0" y="0"/>
                        </a:lnTo>
                        <a:lnTo>
                          <a:pt x="34814" y="20241"/>
                        </a:lnTo>
                        <a:lnTo>
                          <a:pt x="124682" y="72057"/>
                        </a:lnTo>
                        <a:lnTo>
                          <a:pt x="124682" y="161115"/>
                        </a:lnTo>
                        <a:lnTo>
                          <a:pt x="195929" y="200787"/>
                        </a:lnTo>
                        <a:cubicBezTo>
                          <a:pt x="195929" y="200787"/>
                          <a:pt x="211312" y="212931"/>
                          <a:pt x="233172" y="200787"/>
                        </a:cubicBezTo>
                        <a:cubicBezTo>
                          <a:pt x="255032" y="188643"/>
                          <a:pt x="313325" y="154638"/>
                          <a:pt x="313325" y="154638"/>
                        </a:cubicBezTo>
                        <a:lnTo>
                          <a:pt x="313325" y="115776"/>
                        </a:lnTo>
                        <a:lnTo>
                          <a:pt x="378095" y="105251"/>
                        </a:lnTo>
                        <a:lnTo>
                          <a:pt x="395097" y="102822"/>
                        </a:lnTo>
                        <a:cubicBezTo>
                          <a:pt x="397526" y="100393"/>
                          <a:pt x="399145" y="98774"/>
                          <a:pt x="398336" y="97155"/>
                        </a:cubicBezTo>
                        <a:lnTo>
                          <a:pt x="398336" y="97155"/>
                        </a:lnTo>
                        <a:close/>
                      </a:path>
                    </a:pathLst>
                  </a:custGeom>
                  <a:solidFill>
                    <a:srgbClr val="CCCCCB"/>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42" name="Freeform 2041">
                    <a:extLst>
                      <a:ext uri="{FF2B5EF4-FFF2-40B4-BE49-F238E27FC236}">
                        <a16:creationId xmlns:a16="http://schemas.microsoft.com/office/drawing/2014/main" id="{9345DF51-8CDF-81E3-B650-198A430F89B3}"/>
                      </a:ext>
                    </a:extLst>
                  </p:cNvPr>
                  <p:cNvSpPr/>
                  <p:nvPr/>
                </p:nvSpPr>
                <p:spPr>
                  <a:xfrm>
                    <a:off x="5359193" y="2955798"/>
                    <a:ext cx="1619" cy="809"/>
                  </a:xfrm>
                  <a:custGeom>
                    <a:avLst/>
                    <a:gdLst>
                      <a:gd name="connsiteX0" fmla="*/ 1619 w 1619"/>
                      <a:gd name="connsiteY0" fmla="*/ 809 h 809"/>
                      <a:gd name="connsiteX1" fmla="*/ 1619 w 1619"/>
                      <a:gd name="connsiteY1" fmla="*/ 809 h 809"/>
                      <a:gd name="connsiteX2" fmla="*/ 0 w 1619"/>
                      <a:gd name="connsiteY2" fmla="*/ 0 h 809"/>
                      <a:gd name="connsiteX3" fmla="*/ 1619 w 1619"/>
                      <a:gd name="connsiteY3" fmla="*/ 809 h 809"/>
                    </a:gdLst>
                    <a:ahLst/>
                    <a:cxnLst>
                      <a:cxn ang="0">
                        <a:pos x="connsiteX0" y="connsiteY0"/>
                      </a:cxn>
                      <a:cxn ang="0">
                        <a:pos x="connsiteX1" y="connsiteY1"/>
                      </a:cxn>
                      <a:cxn ang="0">
                        <a:pos x="connsiteX2" y="connsiteY2"/>
                      </a:cxn>
                      <a:cxn ang="0">
                        <a:pos x="connsiteX3" y="connsiteY3"/>
                      </a:cxn>
                    </a:cxnLst>
                    <a:rect l="l" t="t" r="r" b="b"/>
                    <a:pathLst>
                      <a:path w="1619" h="809">
                        <a:moveTo>
                          <a:pt x="1619" y="809"/>
                        </a:moveTo>
                        <a:lnTo>
                          <a:pt x="1619" y="809"/>
                        </a:lnTo>
                        <a:cubicBezTo>
                          <a:pt x="809" y="809"/>
                          <a:pt x="0" y="809"/>
                          <a:pt x="0" y="0"/>
                        </a:cubicBezTo>
                        <a:lnTo>
                          <a:pt x="1619" y="809"/>
                        </a:lnTo>
                        <a:close/>
                      </a:path>
                    </a:pathLst>
                  </a:custGeom>
                  <a:noFill/>
                  <a:ln w="2024" cap="flat">
                    <a:solidFill>
                      <a:srgbClr val="A56BA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43" name="Freeform 2042">
                    <a:extLst>
                      <a:ext uri="{FF2B5EF4-FFF2-40B4-BE49-F238E27FC236}">
                        <a16:creationId xmlns:a16="http://schemas.microsoft.com/office/drawing/2014/main" id="{231A1684-EF1D-E47E-90B6-1B0AB1891763}"/>
                      </a:ext>
                    </a:extLst>
                  </p:cNvPr>
                  <p:cNvSpPr/>
                  <p:nvPr/>
                </p:nvSpPr>
                <p:spPr>
                  <a:xfrm>
                    <a:off x="5310616" y="2906255"/>
                    <a:ext cx="398955" cy="162889"/>
                  </a:xfrm>
                  <a:custGeom>
                    <a:avLst/>
                    <a:gdLst>
                      <a:gd name="connsiteX0" fmla="*/ 394287 w 398955"/>
                      <a:gd name="connsiteY0" fmla="*/ 149936 h 162889"/>
                      <a:gd name="connsiteX1" fmla="*/ 377285 w 398955"/>
                      <a:gd name="connsiteY1" fmla="*/ 152365 h 162889"/>
                      <a:gd name="connsiteX2" fmla="*/ 312515 w 398955"/>
                      <a:gd name="connsiteY2" fmla="*/ 162890 h 162889"/>
                      <a:gd name="connsiteX3" fmla="*/ 207264 w 398955"/>
                      <a:gd name="connsiteY3" fmla="*/ 103787 h 162889"/>
                      <a:gd name="connsiteX4" fmla="*/ 124682 w 398955"/>
                      <a:gd name="connsiteY4" fmla="*/ 119170 h 162889"/>
                      <a:gd name="connsiteX5" fmla="*/ 34814 w 398955"/>
                      <a:gd name="connsiteY5" fmla="*/ 67354 h 162889"/>
                      <a:gd name="connsiteX6" fmla="*/ 0 w 398955"/>
                      <a:gd name="connsiteY6" fmla="*/ 47113 h 162889"/>
                      <a:gd name="connsiteX7" fmla="*/ 0 w 398955"/>
                      <a:gd name="connsiteY7" fmla="*/ 40636 h 162889"/>
                      <a:gd name="connsiteX8" fmla="*/ 33194 w 398955"/>
                      <a:gd name="connsiteY8" fmla="*/ 60067 h 162889"/>
                      <a:gd name="connsiteX9" fmla="*/ 39672 w 398955"/>
                      <a:gd name="connsiteY9" fmla="*/ 56019 h 162889"/>
                      <a:gd name="connsiteX10" fmla="*/ 46958 w 398955"/>
                      <a:gd name="connsiteY10" fmla="*/ 60067 h 162889"/>
                      <a:gd name="connsiteX11" fmla="*/ 46958 w 398955"/>
                      <a:gd name="connsiteY11" fmla="*/ 60067 h 162889"/>
                      <a:gd name="connsiteX12" fmla="*/ 106870 w 398955"/>
                      <a:gd name="connsiteY12" fmla="*/ 95691 h 162889"/>
                      <a:gd name="connsiteX13" fmla="*/ 138446 w 398955"/>
                      <a:gd name="connsiteY13" fmla="*/ 101358 h 162889"/>
                      <a:gd name="connsiteX14" fmla="*/ 175688 w 398955"/>
                      <a:gd name="connsiteY14" fmla="*/ 95691 h 162889"/>
                      <a:gd name="connsiteX15" fmla="*/ 140065 w 398955"/>
                      <a:gd name="connsiteY15" fmla="*/ 74640 h 162889"/>
                      <a:gd name="connsiteX16" fmla="*/ 140065 w 398955"/>
                      <a:gd name="connsiteY16" fmla="*/ 74640 h 162889"/>
                      <a:gd name="connsiteX17" fmla="*/ 80963 w 398955"/>
                      <a:gd name="connsiteY17" fmla="*/ 40636 h 162889"/>
                      <a:gd name="connsiteX18" fmla="*/ 68008 w 398955"/>
                      <a:gd name="connsiteY18" fmla="*/ 33350 h 162889"/>
                      <a:gd name="connsiteX19" fmla="*/ 49387 w 398955"/>
                      <a:gd name="connsiteY19" fmla="*/ 30921 h 162889"/>
                      <a:gd name="connsiteX20" fmla="*/ 49387 w 398955"/>
                      <a:gd name="connsiteY20" fmla="*/ 13919 h 162889"/>
                      <a:gd name="connsiteX21" fmla="*/ 133588 w 398955"/>
                      <a:gd name="connsiteY21" fmla="*/ 155 h 162889"/>
                      <a:gd name="connsiteX22" fmla="*/ 158686 w 398955"/>
                      <a:gd name="connsiteY22" fmla="*/ 5822 h 162889"/>
                      <a:gd name="connsiteX23" fmla="*/ 392668 w 398955"/>
                      <a:gd name="connsiteY23" fmla="*/ 141030 h 162889"/>
                      <a:gd name="connsiteX24" fmla="*/ 398336 w 398955"/>
                      <a:gd name="connsiteY24" fmla="*/ 145888 h 162889"/>
                      <a:gd name="connsiteX25" fmla="*/ 394287 w 398955"/>
                      <a:gd name="connsiteY25" fmla="*/ 149936 h 16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8955" h="162889">
                        <a:moveTo>
                          <a:pt x="394287" y="149936"/>
                        </a:moveTo>
                        <a:lnTo>
                          <a:pt x="377285" y="152365"/>
                        </a:lnTo>
                        <a:lnTo>
                          <a:pt x="312515" y="162890"/>
                        </a:lnTo>
                        <a:lnTo>
                          <a:pt x="207264" y="103787"/>
                        </a:lnTo>
                        <a:lnTo>
                          <a:pt x="124682" y="119170"/>
                        </a:lnTo>
                        <a:lnTo>
                          <a:pt x="34814" y="67354"/>
                        </a:lnTo>
                        <a:lnTo>
                          <a:pt x="0" y="47113"/>
                        </a:lnTo>
                        <a:lnTo>
                          <a:pt x="0" y="40636"/>
                        </a:lnTo>
                        <a:lnTo>
                          <a:pt x="33194" y="60067"/>
                        </a:lnTo>
                        <a:lnTo>
                          <a:pt x="39672" y="56019"/>
                        </a:lnTo>
                        <a:lnTo>
                          <a:pt x="46958" y="60067"/>
                        </a:lnTo>
                        <a:lnTo>
                          <a:pt x="46958" y="60067"/>
                        </a:lnTo>
                        <a:lnTo>
                          <a:pt x="106870" y="95691"/>
                        </a:lnTo>
                        <a:cubicBezTo>
                          <a:pt x="106870" y="95691"/>
                          <a:pt x="119015" y="102977"/>
                          <a:pt x="138446" y="101358"/>
                        </a:cubicBezTo>
                        <a:cubicBezTo>
                          <a:pt x="158686" y="99739"/>
                          <a:pt x="175688" y="95691"/>
                          <a:pt x="175688" y="95691"/>
                        </a:cubicBezTo>
                        <a:lnTo>
                          <a:pt x="140065" y="74640"/>
                        </a:lnTo>
                        <a:lnTo>
                          <a:pt x="140065" y="74640"/>
                        </a:lnTo>
                        <a:lnTo>
                          <a:pt x="80963" y="40636"/>
                        </a:lnTo>
                        <a:lnTo>
                          <a:pt x="68008" y="33350"/>
                        </a:lnTo>
                        <a:cubicBezTo>
                          <a:pt x="68008" y="33350"/>
                          <a:pt x="57483" y="31730"/>
                          <a:pt x="49387" y="30921"/>
                        </a:cubicBezTo>
                        <a:lnTo>
                          <a:pt x="49387" y="13919"/>
                        </a:lnTo>
                        <a:lnTo>
                          <a:pt x="133588" y="155"/>
                        </a:lnTo>
                        <a:cubicBezTo>
                          <a:pt x="140065" y="-655"/>
                          <a:pt x="151400" y="1774"/>
                          <a:pt x="158686" y="5822"/>
                        </a:cubicBezTo>
                        <a:lnTo>
                          <a:pt x="392668" y="141030"/>
                        </a:lnTo>
                        <a:cubicBezTo>
                          <a:pt x="395906" y="142649"/>
                          <a:pt x="397526" y="144268"/>
                          <a:pt x="398336" y="145888"/>
                        </a:cubicBezTo>
                        <a:cubicBezTo>
                          <a:pt x="399954" y="147507"/>
                          <a:pt x="398336" y="149126"/>
                          <a:pt x="394287" y="149936"/>
                        </a:cubicBezTo>
                        <a:close/>
                      </a:path>
                    </a:pathLst>
                  </a:custGeom>
                  <a:solidFill>
                    <a:srgbClr val="E3E3E3"/>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44" name="Freeform 2043">
                    <a:extLst>
                      <a:ext uri="{FF2B5EF4-FFF2-40B4-BE49-F238E27FC236}">
                        <a16:creationId xmlns:a16="http://schemas.microsoft.com/office/drawing/2014/main" id="{82F19E51-4E03-2DD9-360D-525ABD1FFA6D}"/>
                      </a:ext>
                    </a:extLst>
                  </p:cNvPr>
                  <p:cNvSpPr/>
                  <p:nvPr/>
                </p:nvSpPr>
                <p:spPr>
                  <a:xfrm>
                    <a:off x="5359193" y="2955798"/>
                    <a:ext cx="1619" cy="809"/>
                  </a:xfrm>
                  <a:custGeom>
                    <a:avLst/>
                    <a:gdLst>
                      <a:gd name="connsiteX0" fmla="*/ 1619 w 1619"/>
                      <a:gd name="connsiteY0" fmla="*/ 809 h 809"/>
                      <a:gd name="connsiteX1" fmla="*/ 1619 w 1619"/>
                      <a:gd name="connsiteY1" fmla="*/ 809 h 809"/>
                      <a:gd name="connsiteX2" fmla="*/ 0 w 1619"/>
                      <a:gd name="connsiteY2" fmla="*/ 0 h 809"/>
                      <a:gd name="connsiteX3" fmla="*/ 1619 w 1619"/>
                      <a:gd name="connsiteY3" fmla="*/ 809 h 809"/>
                    </a:gdLst>
                    <a:ahLst/>
                    <a:cxnLst>
                      <a:cxn ang="0">
                        <a:pos x="connsiteX0" y="connsiteY0"/>
                      </a:cxn>
                      <a:cxn ang="0">
                        <a:pos x="connsiteX1" y="connsiteY1"/>
                      </a:cxn>
                      <a:cxn ang="0">
                        <a:pos x="connsiteX2" y="connsiteY2"/>
                      </a:cxn>
                      <a:cxn ang="0">
                        <a:pos x="connsiteX3" y="connsiteY3"/>
                      </a:cxn>
                    </a:cxnLst>
                    <a:rect l="l" t="t" r="r" b="b"/>
                    <a:pathLst>
                      <a:path w="1619" h="809">
                        <a:moveTo>
                          <a:pt x="1619" y="809"/>
                        </a:moveTo>
                        <a:lnTo>
                          <a:pt x="1619" y="809"/>
                        </a:lnTo>
                        <a:cubicBezTo>
                          <a:pt x="809" y="809"/>
                          <a:pt x="0" y="809"/>
                          <a:pt x="0" y="0"/>
                        </a:cubicBezTo>
                        <a:lnTo>
                          <a:pt x="1619" y="809"/>
                        </a:lnTo>
                        <a:close/>
                      </a:path>
                    </a:pathLst>
                  </a:custGeom>
                  <a:noFill/>
                  <a:ln w="2024" cap="flat">
                    <a:solidFill>
                      <a:srgbClr val="A56BA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nvGrpSpPr>
                  <p:cNvPr id="2045" name="Graphic 3">
                    <a:extLst>
                      <a:ext uri="{FF2B5EF4-FFF2-40B4-BE49-F238E27FC236}">
                        <a16:creationId xmlns:a16="http://schemas.microsoft.com/office/drawing/2014/main" id="{A89ED35E-69AD-78E4-CE6E-B1F4A5FD5D5F}"/>
                      </a:ext>
                    </a:extLst>
                  </p:cNvPr>
                  <p:cNvGrpSpPr/>
                  <p:nvPr/>
                </p:nvGrpSpPr>
                <p:grpSpPr>
                  <a:xfrm>
                    <a:off x="5434488" y="3023806"/>
                    <a:ext cx="190261" cy="136826"/>
                    <a:chOff x="5434488" y="3023806"/>
                    <a:chExt cx="190261" cy="136826"/>
                  </a:xfrm>
                </p:grpSpPr>
                <p:sp>
                  <p:nvSpPr>
                    <p:cNvPr id="2061" name="Freeform 2060">
                      <a:extLst>
                        <a:ext uri="{FF2B5EF4-FFF2-40B4-BE49-F238E27FC236}">
                          <a16:creationId xmlns:a16="http://schemas.microsoft.com/office/drawing/2014/main" id="{F097F3B2-5FE7-0023-2703-BF5933E2F66A}"/>
                        </a:ext>
                      </a:extLst>
                    </p:cNvPr>
                    <p:cNvSpPr/>
                    <p:nvPr/>
                  </p:nvSpPr>
                  <p:spPr>
                    <a:xfrm>
                      <a:off x="5435298" y="3025425"/>
                      <a:ext cx="188642" cy="134128"/>
                    </a:xfrm>
                    <a:custGeom>
                      <a:avLst/>
                      <a:gdLst>
                        <a:gd name="connsiteX0" fmla="*/ 188643 w 188642"/>
                        <a:gd name="connsiteY0" fmla="*/ 43720 h 134128"/>
                        <a:gd name="connsiteX1" fmla="*/ 188643 w 188642"/>
                        <a:gd name="connsiteY1" fmla="*/ 82582 h 134128"/>
                        <a:gd name="connsiteX2" fmla="*/ 108490 w 188642"/>
                        <a:gd name="connsiteY2" fmla="*/ 128731 h 134128"/>
                        <a:gd name="connsiteX3" fmla="*/ 71247 w 188642"/>
                        <a:gd name="connsiteY3" fmla="*/ 128731 h 134128"/>
                        <a:gd name="connsiteX4" fmla="*/ 0 w 188642"/>
                        <a:gd name="connsiteY4" fmla="*/ 89059 h 134128"/>
                        <a:gd name="connsiteX5" fmla="*/ 0 w 188642"/>
                        <a:gd name="connsiteY5" fmla="*/ 0 h 134128"/>
                        <a:gd name="connsiteX6" fmla="*/ 88249 w 188642"/>
                        <a:gd name="connsiteY6" fmla="*/ 51007 h 134128"/>
                        <a:gd name="connsiteX7" fmla="*/ 113348 w 188642"/>
                        <a:gd name="connsiteY7" fmla="*/ 56674 h 134128"/>
                        <a:gd name="connsiteX8" fmla="*/ 188643 w 188642"/>
                        <a:gd name="connsiteY8" fmla="*/ 43720 h 13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42" h="134128">
                          <a:moveTo>
                            <a:pt x="188643" y="43720"/>
                          </a:moveTo>
                          <a:lnTo>
                            <a:pt x="188643" y="82582"/>
                          </a:lnTo>
                          <a:cubicBezTo>
                            <a:pt x="188643" y="82582"/>
                            <a:pt x="131159" y="116586"/>
                            <a:pt x="108490" y="128731"/>
                          </a:cubicBezTo>
                          <a:cubicBezTo>
                            <a:pt x="86630" y="140875"/>
                            <a:pt x="71247" y="128731"/>
                            <a:pt x="71247" y="128731"/>
                          </a:cubicBezTo>
                          <a:lnTo>
                            <a:pt x="0" y="89059"/>
                          </a:lnTo>
                          <a:lnTo>
                            <a:pt x="0" y="0"/>
                          </a:lnTo>
                          <a:lnTo>
                            <a:pt x="88249" y="51007"/>
                          </a:lnTo>
                          <a:cubicBezTo>
                            <a:pt x="95536" y="55055"/>
                            <a:pt x="106870" y="57483"/>
                            <a:pt x="113348" y="56674"/>
                          </a:cubicBezTo>
                          <a:lnTo>
                            <a:pt x="188643" y="43720"/>
                          </a:lnTo>
                          <a:close/>
                        </a:path>
                      </a:pathLst>
                    </a:custGeom>
                    <a:solidFill>
                      <a:srgbClr val="CCCCCB"/>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62" name="Freeform 2061">
                      <a:extLst>
                        <a:ext uri="{FF2B5EF4-FFF2-40B4-BE49-F238E27FC236}">
                          <a16:creationId xmlns:a16="http://schemas.microsoft.com/office/drawing/2014/main" id="{D4CAA274-F0D4-0AF5-5626-BC517BEA9748}"/>
                        </a:ext>
                      </a:extLst>
                    </p:cNvPr>
                    <p:cNvSpPr/>
                    <p:nvPr/>
                  </p:nvSpPr>
                  <p:spPr>
                    <a:xfrm>
                      <a:off x="5434488" y="3023806"/>
                      <a:ext cx="190261" cy="136826"/>
                    </a:xfrm>
                    <a:custGeom>
                      <a:avLst/>
                      <a:gdLst>
                        <a:gd name="connsiteX0" fmla="*/ 89868 w 190261"/>
                        <a:gd name="connsiteY0" fmla="*/ 136827 h 136826"/>
                        <a:gd name="connsiteX1" fmla="*/ 71247 w 190261"/>
                        <a:gd name="connsiteY1" fmla="*/ 131159 h 136826"/>
                        <a:gd name="connsiteX2" fmla="*/ 0 w 190261"/>
                        <a:gd name="connsiteY2" fmla="*/ 91488 h 136826"/>
                        <a:gd name="connsiteX3" fmla="*/ 0 w 190261"/>
                        <a:gd name="connsiteY3" fmla="*/ 0 h 136826"/>
                        <a:gd name="connsiteX4" fmla="*/ 1619 w 190261"/>
                        <a:gd name="connsiteY4" fmla="*/ 810 h 136826"/>
                        <a:gd name="connsiteX5" fmla="*/ 89868 w 190261"/>
                        <a:gd name="connsiteY5" fmla="*/ 51816 h 136826"/>
                        <a:gd name="connsiteX6" fmla="*/ 114157 w 190261"/>
                        <a:gd name="connsiteY6" fmla="*/ 57483 h 136826"/>
                        <a:gd name="connsiteX7" fmla="*/ 190262 w 190261"/>
                        <a:gd name="connsiteY7" fmla="*/ 45339 h 136826"/>
                        <a:gd name="connsiteX8" fmla="*/ 190262 w 190261"/>
                        <a:gd name="connsiteY8" fmla="*/ 85820 h 136826"/>
                        <a:gd name="connsiteX9" fmla="*/ 189452 w 190261"/>
                        <a:gd name="connsiteY9" fmla="*/ 85820 h 136826"/>
                        <a:gd name="connsiteX10" fmla="*/ 109299 w 190261"/>
                        <a:gd name="connsiteY10" fmla="*/ 131969 h 136826"/>
                        <a:gd name="connsiteX11" fmla="*/ 89868 w 190261"/>
                        <a:gd name="connsiteY11" fmla="*/ 136827 h 136826"/>
                        <a:gd name="connsiteX12" fmla="*/ 2429 w 190261"/>
                        <a:gd name="connsiteY12" fmla="*/ 90678 h 136826"/>
                        <a:gd name="connsiteX13" fmla="*/ 72866 w 190261"/>
                        <a:gd name="connsiteY13" fmla="*/ 130350 h 136826"/>
                        <a:gd name="connsiteX14" fmla="*/ 109299 w 190261"/>
                        <a:gd name="connsiteY14" fmla="*/ 130350 h 136826"/>
                        <a:gd name="connsiteX15" fmla="*/ 188643 w 190261"/>
                        <a:gd name="connsiteY15" fmla="*/ 84201 h 136826"/>
                        <a:gd name="connsiteX16" fmla="*/ 188643 w 190261"/>
                        <a:gd name="connsiteY16" fmla="*/ 47768 h 136826"/>
                        <a:gd name="connsiteX17" fmla="*/ 115776 w 190261"/>
                        <a:gd name="connsiteY17" fmla="*/ 59912 h 136826"/>
                        <a:gd name="connsiteX18" fmla="*/ 89868 w 190261"/>
                        <a:gd name="connsiteY18" fmla="*/ 54245 h 136826"/>
                        <a:gd name="connsiteX19" fmla="*/ 3238 w 190261"/>
                        <a:gd name="connsiteY19" fmla="*/ 4048 h 136826"/>
                        <a:gd name="connsiteX20" fmla="*/ 2429 w 190261"/>
                        <a:gd name="connsiteY20" fmla="*/ 90678 h 136826"/>
                        <a:gd name="connsiteX21" fmla="*/ 2429 w 190261"/>
                        <a:gd name="connsiteY21" fmla="*/ 90678 h 13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0261" h="136826">
                          <a:moveTo>
                            <a:pt x="89868" y="136827"/>
                          </a:moveTo>
                          <a:cubicBezTo>
                            <a:pt x="78534" y="136827"/>
                            <a:pt x="71247" y="131159"/>
                            <a:pt x="71247" y="131159"/>
                          </a:cubicBezTo>
                          <a:lnTo>
                            <a:pt x="0" y="91488"/>
                          </a:lnTo>
                          <a:lnTo>
                            <a:pt x="0" y="0"/>
                          </a:lnTo>
                          <a:lnTo>
                            <a:pt x="1619" y="810"/>
                          </a:lnTo>
                          <a:lnTo>
                            <a:pt x="89868" y="51816"/>
                          </a:lnTo>
                          <a:cubicBezTo>
                            <a:pt x="97155" y="55864"/>
                            <a:pt x="107680" y="58293"/>
                            <a:pt x="114157" y="57483"/>
                          </a:cubicBezTo>
                          <a:lnTo>
                            <a:pt x="190262" y="45339"/>
                          </a:lnTo>
                          <a:lnTo>
                            <a:pt x="190262" y="85820"/>
                          </a:lnTo>
                          <a:lnTo>
                            <a:pt x="189452" y="85820"/>
                          </a:lnTo>
                          <a:cubicBezTo>
                            <a:pt x="188643" y="85820"/>
                            <a:pt x="131159" y="119824"/>
                            <a:pt x="109299" y="131969"/>
                          </a:cubicBezTo>
                          <a:cubicBezTo>
                            <a:pt x="102822" y="136017"/>
                            <a:pt x="95536" y="136827"/>
                            <a:pt x="89868" y="136827"/>
                          </a:cubicBezTo>
                          <a:close/>
                          <a:moveTo>
                            <a:pt x="2429" y="90678"/>
                          </a:moveTo>
                          <a:lnTo>
                            <a:pt x="72866" y="130350"/>
                          </a:lnTo>
                          <a:cubicBezTo>
                            <a:pt x="73676" y="131159"/>
                            <a:pt x="88249" y="142494"/>
                            <a:pt x="109299" y="130350"/>
                          </a:cubicBezTo>
                          <a:cubicBezTo>
                            <a:pt x="129540" y="119015"/>
                            <a:pt x="182975" y="88249"/>
                            <a:pt x="188643" y="84201"/>
                          </a:cubicBezTo>
                          <a:lnTo>
                            <a:pt x="188643" y="47768"/>
                          </a:lnTo>
                          <a:lnTo>
                            <a:pt x="115776" y="59912"/>
                          </a:lnTo>
                          <a:cubicBezTo>
                            <a:pt x="109299" y="60722"/>
                            <a:pt x="97965" y="58293"/>
                            <a:pt x="89868" y="54245"/>
                          </a:cubicBezTo>
                          <a:lnTo>
                            <a:pt x="3238" y="4048"/>
                          </a:lnTo>
                          <a:lnTo>
                            <a:pt x="2429" y="90678"/>
                          </a:lnTo>
                          <a:lnTo>
                            <a:pt x="2429" y="90678"/>
                          </a:lnTo>
                          <a:close/>
                        </a:path>
                      </a:pathLst>
                    </a:custGeom>
                    <a:solidFill>
                      <a:srgbClr val="B7B7B7"/>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sp>
                <p:nvSpPr>
                  <p:cNvPr id="2046" name="Freeform 2045">
                    <a:extLst>
                      <a:ext uri="{FF2B5EF4-FFF2-40B4-BE49-F238E27FC236}">
                        <a16:creationId xmlns:a16="http://schemas.microsoft.com/office/drawing/2014/main" id="{BAC127B6-3054-7575-0DE5-1CC8100D2EBE}"/>
                      </a:ext>
                    </a:extLst>
                  </p:cNvPr>
                  <p:cNvSpPr/>
                  <p:nvPr/>
                </p:nvSpPr>
                <p:spPr>
                  <a:xfrm>
                    <a:off x="5436108" y="3010042"/>
                    <a:ext cx="187832" cy="72211"/>
                  </a:xfrm>
                  <a:custGeom>
                    <a:avLst/>
                    <a:gdLst>
                      <a:gd name="connsiteX0" fmla="*/ 82582 w 187832"/>
                      <a:gd name="connsiteY0" fmla="*/ 0 h 72211"/>
                      <a:gd name="connsiteX1" fmla="*/ 0 w 187832"/>
                      <a:gd name="connsiteY1" fmla="*/ 15383 h 72211"/>
                      <a:gd name="connsiteX2" fmla="*/ 88249 w 187832"/>
                      <a:gd name="connsiteY2" fmla="*/ 66389 h 72211"/>
                      <a:gd name="connsiteX3" fmla="*/ 113348 w 187832"/>
                      <a:gd name="connsiteY3" fmla="*/ 72057 h 72211"/>
                      <a:gd name="connsiteX4" fmla="*/ 187833 w 187832"/>
                      <a:gd name="connsiteY4" fmla="*/ 59912 h 72211"/>
                      <a:gd name="connsiteX5" fmla="*/ 82582 w 187832"/>
                      <a:gd name="connsiteY5" fmla="*/ 0 h 72211"/>
                      <a:gd name="connsiteX6" fmla="*/ 95536 w 187832"/>
                      <a:gd name="connsiteY6" fmla="*/ 44529 h 72211"/>
                      <a:gd name="connsiteX7" fmla="*/ 48578 w 187832"/>
                      <a:gd name="connsiteY7" fmla="*/ 17002 h 72211"/>
                      <a:gd name="connsiteX8" fmla="*/ 31575 w 187832"/>
                      <a:gd name="connsiteY8" fmla="*/ 17812 h 72211"/>
                      <a:gd name="connsiteX9" fmla="*/ 93916 w 187832"/>
                      <a:gd name="connsiteY9" fmla="*/ 8906 h 72211"/>
                      <a:gd name="connsiteX10" fmla="*/ 141684 w 187832"/>
                      <a:gd name="connsiteY10" fmla="*/ 36433 h 72211"/>
                      <a:gd name="connsiteX11" fmla="*/ 131159 w 187832"/>
                      <a:gd name="connsiteY11" fmla="*/ 38052 h 72211"/>
                      <a:gd name="connsiteX12" fmla="*/ 95536 w 187832"/>
                      <a:gd name="connsiteY12" fmla="*/ 44529 h 7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832" h="72211">
                        <a:moveTo>
                          <a:pt x="82582" y="0"/>
                        </a:moveTo>
                        <a:lnTo>
                          <a:pt x="0" y="15383"/>
                        </a:lnTo>
                        <a:lnTo>
                          <a:pt x="88249" y="66389"/>
                        </a:lnTo>
                        <a:cubicBezTo>
                          <a:pt x="95536" y="70437"/>
                          <a:pt x="106870" y="72866"/>
                          <a:pt x="113348" y="72057"/>
                        </a:cubicBezTo>
                        <a:lnTo>
                          <a:pt x="187833" y="59912"/>
                        </a:lnTo>
                        <a:lnTo>
                          <a:pt x="82582" y="0"/>
                        </a:lnTo>
                        <a:close/>
                        <a:moveTo>
                          <a:pt x="95536" y="44529"/>
                        </a:moveTo>
                        <a:lnTo>
                          <a:pt x="48578" y="17002"/>
                        </a:lnTo>
                        <a:lnTo>
                          <a:pt x="31575" y="17812"/>
                        </a:lnTo>
                        <a:lnTo>
                          <a:pt x="93916" y="8906"/>
                        </a:lnTo>
                        <a:lnTo>
                          <a:pt x="141684" y="36433"/>
                        </a:lnTo>
                        <a:lnTo>
                          <a:pt x="131159" y="38052"/>
                        </a:lnTo>
                        <a:lnTo>
                          <a:pt x="95536" y="44529"/>
                        </a:lnTo>
                        <a:close/>
                      </a:path>
                    </a:pathLst>
                  </a:custGeom>
                  <a:solidFill>
                    <a:srgbClr val="E3E3E3"/>
                  </a:solidFill>
                  <a:ln w="2024" cap="flat">
                    <a:solidFill>
                      <a:srgbClr val="C6C6C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47" name="Freeform 2046">
                    <a:extLst>
                      <a:ext uri="{FF2B5EF4-FFF2-40B4-BE49-F238E27FC236}">
                        <a16:creationId xmlns:a16="http://schemas.microsoft.com/office/drawing/2014/main" id="{2D419791-0EE9-48AF-7732-545B6DA169B7}"/>
                      </a:ext>
                    </a:extLst>
                  </p:cNvPr>
                  <p:cNvSpPr/>
                  <p:nvPr/>
                </p:nvSpPr>
                <p:spPr>
                  <a:xfrm>
                    <a:off x="5290375" y="2934747"/>
                    <a:ext cx="10525" cy="159495"/>
                  </a:xfrm>
                  <a:custGeom>
                    <a:avLst/>
                    <a:gdLst>
                      <a:gd name="connsiteX0" fmla="*/ 10525 w 10525"/>
                      <a:gd name="connsiteY0" fmla="*/ 5667 h 159495"/>
                      <a:gd name="connsiteX1" fmla="*/ 10525 w 10525"/>
                      <a:gd name="connsiteY1" fmla="*/ 159496 h 159495"/>
                      <a:gd name="connsiteX2" fmla="*/ 0 w 10525"/>
                      <a:gd name="connsiteY2" fmla="*/ 153019 h 159495"/>
                      <a:gd name="connsiteX3" fmla="*/ 0 w 10525"/>
                      <a:gd name="connsiteY3" fmla="*/ 0 h 159495"/>
                      <a:gd name="connsiteX4" fmla="*/ 8096 w 10525"/>
                      <a:gd name="connsiteY4" fmla="*/ 4048 h 159495"/>
                      <a:gd name="connsiteX5" fmla="*/ 8096 w 10525"/>
                      <a:gd name="connsiteY5" fmla="*/ 4048 h 15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25" h="159495">
                        <a:moveTo>
                          <a:pt x="10525" y="5667"/>
                        </a:moveTo>
                        <a:lnTo>
                          <a:pt x="10525" y="159496"/>
                        </a:lnTo>
                        <a:lnTo>
                          <a:pt x="0" y="153019"/>
                        </a:lnTo>
                        <a:lnTo>
                          <a:pt x="0" y="0"/>
                        </a:lnTo>
                        <a:lnTo>
                          <a:pt x="8096" y="4048"/>
                        </a:lnTo>
                        <a:lnTo>
                          <a:pt x="8096" y="4048"/>
                        </a:lnTo>
                        <a:close/>
                      </a:path>
                    </a:pathLst>
                  </a:custGeom>
                  <a:solidFill>
                    <a:srgbClr val="9B9B9B"/>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48" name="Freeform 2047">
                    <a:extLst>
                      <a:ext uri="{FF2B5EF4-FFF2-40B4-BE49-F238E27FC236}">
                        <a16:creationId xmlns:a16="http://schemas.microsoft.com/office/drawing/2014/main" id="{20BA0C74-F645-811B-84A6-A2B4F45EC3D1}"/>
                      </a:ext>
                    </a:extLst>
                  </p:cNvPr>
                  <p:cNvSpPr/>
                  <p:nvPr/>
                </p:nvSpPr>
                <p:spPr>
                  <a:xfrm>
                    <a:off x="5300900" y="2940415"/>
                    <a:ext cx="10525" cy="153828"/>
                  </a:xfrm>
                  <a:custGeom>
                    <a:avLst/>
                    <a:gdLst>
                      <a:gd name="connsiteX0" fmla="*/ 10525 w 10525"/>
                      <a:gd name="connsiteY0" fmla="*/ 6477 h 153828"/>
                      <a:gd name="connsiteX1" fmla="*/ 10525 w 10525"/>
                      <a:gd name="connsiteY1" fmla="*/ 147352 h 153828"/>
                      <a:gd name="connsiteX2" fmla="*/ 10525 w 10525"/>
                      <a:gd name="connsiteY2" fmla="*/ 148162 h 153828"/>
                      <a:gd name="connsiteX3" fmla="*/ 0 w 10525"/>
                      <a:gd name="connsiteY3" fmla="*/ 153829 h 153828"/>
                      <a:gd name="connsiteX4" fmla="*/ 0 w 10525"/>
                      <a:gd name="connsiteY4" fmla="*/ 0 h 15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5" h="153828">
                        <a:moveTo>
                          <a:pt x="10525" y="6477"/>
                        </a:moveTo>
                        <a:lnTo>
                          <a:pt x="10525" y="147352"/>
                        </a:lnTo>
                        <a:lnTo>
                          <a:pt x="10525" y="148162"/>
                        </a:lnTo>
                        <a:lnTo>
                          <a:pt x="0" y="153829"/>
                        </a:lnTo>
                        <a:lnTo>
                          <a:pt x="0" y="0"/>
                        </a:lnTo>
                        <a:close/>
                      </a:path>
                    </a:pathLst>
                  </a:custGeom>
                  <a:solidFill>
                    <a:srgbClr val="6F6F70"/>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49" name="Freeform 2048">
                    <a:extLst>
                      <a:ext uri="{FF2B5EF4-FFF2-40B4-BE49-F238E27FC236}">
                        <a16:creationId xmlns:a16="http://schemas.microsoft.com/office/drawing/2014/main" id="{F6BA5270-10D0-2C50-356A-0FB0E76D30C3}"/>
                      </a:ext>
                    </a:extLst>
                  </p:cNvPr>
                  <p:cNvSpPr/>
                  <p:nvPr/>
                </p:nvSpPr>
                <p:spPr>
                  <a:xfrm>
                    <a:off x="5251513" y="2862691"/>
                    <a:ext cx="93106" cy="103632"/>
                  </a:xfrm>
                  <a:custGeom>
                    <a:avLst/>
                    <a:gdLst>
                      <a:gd name="connsiteX0" fmla="*/ 93107 w 93106"/>
                      <a:gd name="connsiteY0" fmla="*/ 54245 h 103632"/>
                      <a:gd name="connsiteX1" fmla="*/ 93107 w 93106"/>
                      <a:gd name="connsiteY1" fmla="*/ 103632 h 103632"/>
                      <a:gd name="connsiteX2" fmla="*/ 59912 w 93106"/>
                      <a:gd name="connsiteY2" fmla="*/ 84201 h 103632"/>
                      <a:gd name="connsiteX3" fmla="*/ 49387 w 93106"/>
                      <a:gd name="connsiteY3" fmla="*/ 77724 h 103632"/>
                      <a:gd name="connsiteX4" fmla="*/ 46958 w 93106"/>
                      <a:gd name="connsiteY4" fmla="*/ 76105 h 103632"/>
                      <a:gd name="connsiteX5" fmla="*/ 46958 w 93106"/>
                      <a:gd name="connsiteY5" fmla="*/ 76105 h 103632"/>
                      <a:gd name="connsiteX6" fmla="*/ 38862 w 93106"/>
                      <a:gd name="connsiteY6" fmla="*/ 72057 h 103632"/>
                      <a:gd name="connsiteX7" fmla="*/ 35623 w 93106"/>
                      <a:gd name="connsiteY7" fmla="*/ 69628 h 103632"/>
                      <a:gd name="connsiteX8" fmla="*/ 0 w 93106"/>
                      <a:gd name="connsiteY8" fmla="*/ 49387 h 103632"/>
                      <a:gd name="connsiteX9" fmla="*/ 0 w 93106"/>
                      <a:gd name="connsiteY9" fmla="*/ 0 h 103632"/>
                      <a:gd name="connsiteX10" fmla="*/ 47768 w 93106"/>
                      <a:gd name="connsiteY10" fmla="*/ 27527 h 103632"/>
                      <a:gd name="connsiteX11" fmla="*/ 50197 w 93106"/>
                      <a:gd name="connsiteY11" fmla="*/ 29147 h 10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06" h="103632">
                        <a:moveTo>
                          <a:pt x="93107" y="54245"/>
                        </a:moveTo>
                        <a:lnTo>
                          <a:pt x="93107" y="103632"/>
                        </a:lnTo>
                        <a:lnTo>
                          <a:pt x="59912" y="84201"/>
                        </a:lnTo>
                        <a:lnTo>
                          <a:pt x="49387" y="77724"/>
                        </a:lnTo>
                        <a:lnTo>
                          <a:pt x="46958" y="76105"/>
                        </a:lnTo>
                        <a:lnTo>
                          <a:pt x="46958" y="76105"/>
                        </a:lnTo>
                        <a:lnTo>
                          <a:pt x="38862" y="72057"/>
                        </a:lnTo>
                        <a:lnTo>
                          <a:pt x="35623" y="69628"/>
                        </a:lnTo>
                        <a:lnTo>
                          <a:pt x="0" y="49387"/>
                        </a:lnTo>
                        <a:lnTo>
                          <a:pt x="0" y="0"/>
                        </a:lnTo>
                        <a:lnTo>
                          <a:pt x="47768" y="27527"/>
                        </a:lnTo>
                        <a:lnTo>
                          <a:pt x="50197" y="29147"/>
                        </a:lnTo>
                        <a:close/>
                      </a:path>
                    </a:pathLst>
                  </a:custGeom>
                  <a:solidFill>
                    <a:srgbClr val="030304"/>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50" name="Freeform 2049">
                    <a:extLst>
                      <a:ext uri="{FF2B5EF4-FFF2-40B4-BE49-F238E27FC236}">
                        <a16:creationId xmlns:a16="http://schemas.microsoft.com/office/drawing/2014/main" id="{EFF2AE6D-6A86-BFFE-464F-F3C81B687FF5}"/>
                      </a:ext>
                    </a:extLst>
                  </p:cNvPr>
                  <p:cNvSpPr/>
                  <p:nvPr/>
                </p:nvSpPr>
                <p:spPr>
                  <a:xfrm>
                    <a:off x="5251513" y="2862691"/>
                    <a:ext cx="47767" cy="27527"/>
                  </a:xfrm>
                  <a:custGeom>
                    <a:avLst/>
                    <a:gdLst>
                      <a:gd name="connsiteX0" fmla="*/ 47768 w 47767"/>
                      <a:gd name="connsiteY0" fmla="*/ 27527 h 27527"/>
                      <a:gd name="connsiteX1" fmla="*/ 0 w 47767"/>
                      <a:gd name="connsiteY1" fmla="*/ 0 h 27527"/>
                      <a:gd name="connsiteX2" fmla="*/ 0 w 47767"/>
                      <a:gd name="connsiteY2" fmla="*/ 0 h 27527"/>
                      <a:gd name="connsiteX3" fmla="*/ 810 w 47767"/>
                      <a:gd name="connsiteY3" fmla="*/ 0 h 27527"/>
                      <a:gd name="connsiteX4" fmla="*/ 810 w 47767"/>
                      <a:gd name="connsiteY4" fmla="*/ 0 h 27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67" h="27527">
                        <a:moveTo>
                          <a:pt x="47768" y="27527"/>
                        </a:moveTo>
                        <a:lnTo>
                          <a:pt x="0" y="0"/>
                        </a:lnTo>
                        <a:lnTo>
                          <a:pt x="0" y="0"/>
                        </a:lnTo>
                        <a:lnTo>
                          <a:pt x="810" y="0"/>
                        </a:lnTo>
                        <a:lnTo>
                          <a:pt x="810" y="0"/>
                        </a:lnTo>
                        <a:close/>
                      </a:path>
                    </a:pathLst>
                  </a:custGeom>
                  <a:noFill/>
                  <a:ln w="2024" cap="flat">
                    <a:solidFill>
                      <a:srgbClr val="A56BA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51" name="Freeform 2050">
                    <a:extLst>
                      <a:ext uri="{FF2B5EF4-FFF2-40B4-BE49-F238E27FC236}">
                        <a16:creationId xmlns:a16="http://schemas.microsoft.com/office/drawing/2014/main" id="{A9246285-CE7C-DC1B-95A1-05E816865FA2}"/>
                      </a:ext>
                    </a:extLst>
                  </p:cNvPr>
                  <p:cNvSpPr/>
                  <p:nvPr/>
                </p:nvSpPr>
                <p:spPr>
                  <a:xfrm>
                    <a:off x="5345430" y="2906410"/>
                    <a:ext cx="15382" cy="59102"/>
                  </a:xfrm>
                  <a:custGeom>
                    <a:avLst/>
                    <a:gdLst>
                      <a:gd name="connsiteX0" fmla="*/ 15383 w 15382"/>
                      <a:gd name="connsiteY0" fmla="*/ 0 h 59102"/>
                      <a:gd name="connsiteX1" fmla="*/ 15383 w 15382"/>
                      <a:gd name="connsiteY1" fmla="*/ 49387 h 59102"/>
                      <a:gd name="connsiteX2" fmla="*/ 15383 w 15382"/>
                      <a:gd name="connsiteY2" fmla="*/ 49387 h 59102"/>
                      <a:gd name="connsiteX3" fmla="*/ 15383 w 15382"/>
                      <a:gd name="connsiteY3" fmla="*/ 49387 h 59102"/>
                      <a:gd name="connsiteX4" fmla="*/ 13764 w 15382"/>
                      <a:gd name="connsiteY4" fmla="*/ 48578 h 59102"/>
                      <a:gd name="connsiteX5" fmla="*/ 15383 w 15382"/>
                      <a:gd name="connsiteY5" fmla="*/ 49387 h 59102"/>
                      <a:gd name="connsiteX6" fmla="*/ 12144 w 15382"/>
                      <a:gd name="connsiteY6" fmla="*/ 51006 h 59102"/>
                      <a:gd name="connsiteX7" fmla="*/ 6477 w 15382"/>
                      <a:gd name="connsiteY7" fmla="*/ 55054 h 59102"/>
                      <a:gd name="connsiteX8" fmla="*/ 0 w 15382"/>
                      <a:gd name="connsiteY8" fmla="*/ 59103 h 59102"/>
                      <a:gd name="connsiteX9" fmla="*/ 0 w 15382"/>
                      <a:gd name="connsiteY9" fmla="*/ 9715 h 59102"/>
                      <a:gd name="connsiteX10" fmla="*/ 15383 w 15382"/>
                      <a:gd name="connsiteY10" fmla="*/ 0 h 5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82" h="59102">
                        <a:moveTo>
                          <a:pt x="15383" y="0"/>
                        </a:moveTo>
                        <a:lnTo>
                          <a:pt x="15383" y="49387"/>
                        </a:lnTo>
                        <a:lnTo>
                          <a:pt x="15383" y="49387"/>
                        </a:lnTo>
                        <a:lnTo>
                          <a:pt x="15383" y="49387"/>
                        </a:lnTo>
                        <a:lnTo>
                          <a:pt x="13764" y="48578"/>
                        </a:lnTo>
                        <a:cubicBezTo>
                          <a:pt x="14573" y="48578"/>
                          <a:pt x="14573" y="49387"/>
                          <a:pt x="15383" y="49387"/>
                        </a:cubicBezTo>
                        <a:lnTo>
                          <a:pt x="12144" y="51006"/>
                        </a:lnTo>
                        <a:lnTo>
                          <a:pt x="6477" y="55054"/>
                        </a:lnTo>
                        <a:lnTo>
                          <a:pt x="0" y="59103"/>
                        </a:lnTo>
                        <a:lnTo>
                          <a:pt x="0" y="9715"/>
                        </a:lnTo>
                        <a:lnTo>
                          <a:pt x="15383" y="0"/>
                        </a:lnTo>
                        <a:close/>
                      </a:path>
                    </a:pathLst>
                  </a:custGeom>
                  <a:solidFill>
                    <a:srgbClr val="B0B0B1"/>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52" name="Freeform 2051">
                    <a:extLst>
                      <a:ext uri="{FF2B5EF4-FFF2-40B4-BE49-F238E27FC236}">
                        <a16:creationId xmlns:a16="http://schemas.microsoft.com/office/drawing/2014/main" id="{C1CA7CD7-1855-5ACF-E8AF-BBB893F0DD75}"/>
                      </a:ext>
                    </a:extLst>
                  </p:cNvPr>
                  <p:cNvSpPr/>
                  <p:nvPr/>
                </p:nvSpPr>
                <p:spPr>
                  <a:xfrm>
                    <a:off x="5359193" y="2955798"/>
                    <a:ext cx="1619" cy="809"/>
                  </a:xfrm>
                  <a:custGeom>
                    <a:avLst/>
                    <a:gdLst>
                      <a:gd name="connsiteX0" fmla="*/ 1619 w 1619"/>
                      <a:gd name="connsiteY0" fmla="*/ 809 h 809"/>
                      <a:gd name="connsiteX1" fmla="*/ 1619 w 1619"/>
                      <a:gd name="connsiteY1" fmla="*/ 809 h 809"/>
                      <a:gd name="connsiteX2" fmla="*/ 0 w 1619"/>
                      <a:gd name="connsiteY2" fmla="*/ 0 h 809"/>
                      <a:gd name="connsiteX3" fmla="*/ 1619 w 1619"/>
                      <a:gd name="connsiteY3" fmla="*/ 809 h 809"/>
                    </a:gdLst>
                    <a:ahLst/>
                    <a:cxnLst>
                      <a:cxn ang="0">
                        <a:pos x="connsiteX0" y="connsiteY0"/>
                      </a:cxn>
                      <a:cxn ang="0">
                        <a:pos x="connsiteX1" y="connsiteY1"/>
                      </a:cxn>
                      <a:cxn ang="0">
                        <a:pos x="connsiteX2" y="connsiteY2"/>
                      </a:cxn>
                      <a:cxn ang="0">
                        <a:pos x="connsiteX3" y="connsiteY3"/>
                      </a:cxn>
                    </a:cxnLst>
                    <a:rect l="l" t="t" r="r" b="b"/>
                    <a:pathLst>
                      <a:path w="1619" h="809">
                        <a:moveTo>
                          <a:pt x="1619" y="809"/>
                        </a:moveTo>
                        <a:lnTo>
                          <a:pt x="1619" y="809"/>
                        </a:lnTo>
                        <a:cubicBezTo>
                          <a:pt x="809" y="809"/>
                          <a:pt x="0" y="809"/>
                          <a:pt x="0" y="0"/>
                        </a:cubicBezTo>
                        <a:lnTo>
                          <a:pt x="1619" y="809"/>
                        </a:lnTo>
                        <a:close/>
                      </a:path>
                    </a:pathLst>
                  </a:custGeom>
                  <a:noFill/>
                  <a:ln w="2024" cap="flat">
                    <a:solidFill>
                      <a:srgbClr val="A56BA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53" name="Freeform 2052">
                    <a:extLst>
                      <a:ext uri="{FF2B5EF4-FFF2-40B4-BE49-F238E27FC236}">
                        <a16:creationId xmlns:a16="http://schemas.microsoft.com/office/drawing/2014/main" id="{48F052D5-C0CF-279C-DE99-F2CE36D47424}"/>
                      </a:ext>
                    </a:extLst>
                  </p:cNvPr>
                  <p:cNvSpPr/>
                  <p:nvPr/>
                </p:nvSpPr>
                <p:spPr>
                  <a:xfrm>
                    <a:off x="5251513" y="2852165"/>
                    <a:ext cx="109299" cy="64770"/>
                  </a:xfrm>
                  <a:custGeom>
                    <a:avLst/>
                    <a:gdLst>
                      <a:gd name="connsiteX0" fmla="*/ 109299 w 109299"/>
                      <a:gd name="connsiteY0" fmla="*/ 54245 h 64770"/>
                      <a:gd name="connsiteX1" fmla="*/ 93107 w 109299"/>
                      <a:gd name="connsiteY1" fmla="*/ 64770 h 64770"/>
                      <a:gd name="connsiteX2" fmla="*/ 50197 w 109299"/>
                      <a:gd name="connsiteY2" fmla="*/ 39672 h 64770"/>
                      <a:gd name="connsiteX3" fmla="*/ 47768 w 109299"/>
                      <a:gd name="connsiteY3" fmla="*/ 38052 h 64770"/>
                      <a:gd name="connsiteX4" fmla="*/ 0 w 109299"/>
                      <a:gd name="connsiteY4" fmla="*/ 10525 h 64770"/>
                      <a:gd name="connsiteX5" fmla="*/ 810 w 109299"/>
                      <a:gd name="connsiteY5" fmla="*/ 10525 h 64770"/>
                      <a:gd name="connsiteX6" fmla="*/ 810 w 109299"/>
                      <a:gd name="connsiteY6" fmla="*/ 10525 h 64770"/>
                      <a:gd name="connsiteX7" fmla="*/ 16193 w 109299"/>
                      <a:gd name="connsiteY7" fmla="*/ 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99" h="64770">
                        <a:moveTo>
                          <a:pt x="109299" y="54245"/>
                        </a:moveTo>
                        <a:lnTo>
                          <a:pt x="93107" y="64770"/>
                        </a:lnTo>
                        <a:lnTo>
                          <a:pt x="50197" y="39672"/>
                        </a:lnTo>
                        <a:lnTo>
                          <a:pt x="47768" y="38052"/>
                        </a:lnTo>
                        <a:lnTo>
                          <a:pt x="0" y="10525"/>
                        </a:lnTo>
                        <a:lnTo>
                          <a:pt x="810" y="10525"/>
                        </a:lnTo>
                        <a:lnTo>
                          <a:pt x="810" y="10525"/>
                        </a:lnTo>
                        <a:lnTo>
                          <a:pt x="16193" y="0"/>
                        </a:lnTo>
                        <a:close/>
                      </a:path>
                    </a:pathLst>
                  </a:custGeom>
                  <a:solidFill>
                    <a:srgbClr val="CCCCCB"/>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54" name="Freeform 2053">
                    <a:extLst>
                      <a:ext uri="{FF2B5EF4-FFF2-40B4-BE49-F238E27FC236}">
                        <a16:creationId xmlns:a16="http://schemas.microsoft.com/office/drawing/2014/main" id="{EBF72B0D-4916-9AD4-A771-85789CA032E2}"/>
                      </a:ext>
                    </a:extLst>
                  </p:cNvPr>
                  <p:cNvSpPr/>
                  <p:nvPr/>
                </p:nvSpPr>
                <p:spPr>
                  <a:xfrm>
                    <a:off x="5360003" y="2937176"/>
                    <a:ext cx="127111" cy="64770"/>
                  </a:xfrm>
                  <a:custGeom>
                    <a:avLst/>
                    <a:gdLst>
                      <a:gd name="connsiteX0" fmla="*/ 127111 w 127111"/>
                      <a:gd name="connsiteY0" fmla="*/ 64770 h 64770"/>
                      <a:gd name="connsiteX1" fmla="*/ 81772 w 127111"/>
                      <a:gd name="connsiteY1" fmla="*/ 61532 h 64770"/>
                      <a:gd name="connsiteX2" fmla="*/ 65580 w 127111"/>
                      <a:gd name="connsiteY2" fmla="*/ 57483 h 64770"/>
                      <a:gd name="connsiteX3" fmla="*/ 8096 w 127111"/>
                      <a:gd name="connsiteY3" fmla="*/ 24289 h 64770"/>
                      <a:gd name="connsiteX4" fmla="*/ 8096 w 127111"/>
                      <a:gd name="connsiteY4" fmla="*/ 24289 h 64770"/>
                      <a:gd name="connsiteX5" fmla="*/ 0 w 127111"/>
                      <a:gd name="connsiteY5" fmla="*/ 19431 h 64770"/>
                      <a:gd name="connsiteX6" fmla="*/ 0 w 127111"/>
                      <a:gd name="connsiteY6" fmla="*/ 19431 h 64770"/>
                      <a:gd name="connsiteX7" fmla="*/ 0 w 127111"/>
                      <a:gd name="connsiteY7" fmla="*/ 19431 h 64770"/>
                      <a:gd name="connsiteX8" fmla="*/ 0 w 127111"/>
                      <a:gd name="connsiteY8" fmla="*/ 19431 h 64770"/>
                      <a:gd name="connsiteX9" fmla="*/ 0 w 127111"/>
                      <a:gd name="connsiteY9" fmla="*/ 12954 h 64770"/>
                      <a:gd name="connsiteX10" fmla="*/ 13764 w 127111"/>
                      <a:gd name="connsiteY10" fmla="*/ 21050 h 64770"/>
                      <a:gd name="connsiteX11" fmla="*/ 22670 w 127111"/>
                      <a:gd name="connsiteY11" fmla="*/ 25908 h 64770"/>
                      <a:gd name="connsiteX12" fmla="*/ 66389 w 127111"/>
                      <a:gd name="connsiteY12" fmla="*/ 51007 h 64770"/>
                      <a:gd name="connsiteX13" fmla="*/ 77724 w 127111"/>
                      <a:gd name="connsiteY13" fmla="*/ 55055 h 64770"/>
                      <a:gd name="connsiteX14" fmla="*/ 102822 w 127111"/>
                      <a:gd name="connsiteY14" fmla="*/ 56674 h 64770"/>
                      <a:gd name="connsiteX15" fmla="*/ 70437 w 127111"/>
                      <a:gd name="connsiteY15" fmla="*/ 38052 h 64770"/>
                      <a:gd name="connsiteX16" fmla="*/ 70437 w 127111"/>
                      <a:gd name="connsiteY16" fmla="*/ 38052 h 64770"/>
                      <a:gd name="connsiteX17" fmla="*/ 26718 w 127111"/>
                      <a:gd name="connsiteY17" fmla="*/ 12954 h 64770"/>
                      <a:gd name="connsiteX18" fmla="*/ 18622 w 127111"/>
                      <a:gd name="connsiteY18" fmla="*/ 8906 h 64770"/>
                      <a:gd name="connsiteX19" fmla="*/ 810 w 127111"/>
                      <a:gd name="connsiteY19" fmla="*/ 7287 h 64770"/>
                      <a:gd name="connsiteX20" fmla="*/ 0 w 127111"/>
                      <a:gd name="connsiteY20" fmla="*/ 7287 h 64770"/>
                      <a:gd name="connsiteX21" fmla="*/ 0 w 127111"/>
                      <a:gd name="connsiteY21" fmla="*/ 0 h 64770"/>
                      <a:gd name="connsiteX22" fmla="*/ 18622 w 127111"/>
                      <a:gd name="connsiteY22" fmla="*/ 2429 h 64770"/>
                      <a:gd name="connsiteX23" fmla="*/ 31576 w 127111"/>
                      <a:gd name="connsiteY23" fmla="*/ 9716 h 64770"/>
                      <a:gd name="connsiteX24" fmla="*/ 90678 w 127111"/>
                      <a:gd name="connsiteY24" fmla="*/ 43720 h 64770"/>
                      <a:gd name="connsiteX25" fmla="*/ 90678 w 127111"/>
                      <a:gd name="connsiteY25" fmla="*/ 43720 h 64770"/>
                      <a:gd name="connsiteX26" fmla="*/ 127111 w 127111"/>
                      <a:gd name="connsiteY26" fmla="*/ 64770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111" h="64770">
                        <a:moveTo>
                          <a:pt x="127111" y="64770"/>
                        </a:moveTo>
                        <a:lnTo>
                          <a:pt x="81772" y="61532"/>
                        </a:lnTo>
                        <a:cubicBezTo>
                          <a:pt x="81772" y="61532"/>
                          <a:pt x="72866" y="61532"/>
                          <a:pt x="65580" y="57483"/>
                        </a:cubicBezTo>
                        <a:cubicBezTo>
                          <a:pt x="60722" y="54245"/>
                          <a:pt x="28337" y="35623"/>
                          <a:pt x="8096" y="24289"/>
                        </a:cubicBezTo>
                        <a:lnTo>
                          <a:pt x="8096" y="24289"/>
                        </a:lnTo>
                        <a:cubicBezTo>
                          <a:pt x="4858" y="22670"/>
                          <a:pt x="2429" y="21050"/>
                          <a:pt x="0" y="19431"/>
                        </a:cubicBezTo>
                        <a:lnTo>
                          <a:pt x="0" y="19431"/>
                        </a:lnTo>
                        <a:lnTo>
                          <a:pt x="0" y="19431"/>
                        </a:lnTo>
                        <a:lnTo>
                          <a:pt x="0" y="19431"/>
                        </a:lnTo>
                        <a:lnTo>
                          <a:pt x="0" y="12954"/>
                        </a:lnTo>
                        <a:cubicBezTo>
                          <a:pt x="3239" y="14573"/>
                          <a:pt x="8096" y="17812"/>
                          <a:pt x="13764" y="21050"/>
                        </a:cubicBezTo>
                        <a:cubicBezTo>
                          <a:pt x="16193" y="22670"/>
                          <a:pt x="19431" y="24289"/>
                          <a:pt x="22670" y="25908"/>
                        </a:cubicBezTo>
                        <a:cubicBezTo>
                          <a:pt x="41291" y="36433"/>
                          <a:pt x="63151" y="50197"/>
                          <a:pt x="66389" y="51007"/>
                        </a:cubicBezTo>
                        <a:cubicBezTo>
                          <a:pt x="71247" y="54245"/>
                          <a:pt x="77724" y="55055"/>
                          <a:pt x="77724" y="55055"/>
                        </a:cubicBezTo>
                        <a:lnTo>
                          <a:pt x="102822" y="56674"/>
                        </a:lnTo>
                        <a:lnTo>
                          <a:pt x="70437" y="38052"/>
                        </a:lnTo>
                        <a:lnTo>
                          <a:pt x="70437" y="38052"/>
                        </a:lnTo>
                        <a:lnTo>
                          <a:pt x="26718" y="12954"/>
                        </a:lnTo>
                        <a:lnTo>
                          <a:pt x="18622" y="8906"/>
                        </a:lnTo>
                        <a:lnTo>
                          <a:pt x="810" y="7287"/>
                        </a:lnTo>
                        <a:lnTo>
                          <a:pt x="0" y="7287"/>
                        </a:lnTo>
                        <a:lnTo>
                          <a:pt x="0" y="0"/>
                        </a:lnTo>
                        <a:cubicBezTo>
                          <a:pt x="8096" y="810"/>
                          <a:pt x="18622" y="2429"/>
                          <a:pt x="18622" y="2429"/>
                        </a:cubicBezTo>
                        <a:lnTo>
                          <a:pt x="31576" y="9716"/>
                        </a:lnTo>
                        <a:lnTo>
                          <a:pt x="90678" y="43720"/>
                        </a:lnTo>
                        <a:lnTo>
                          <a:pt x="90678" y="43720"/>
                        </a:lnTo>
                        <a:lnTo>
                          <a:pt x="127111" y="64770"/>
                        </a:lnTo>
                        <a:close/>
                      </a:path>
                    </a:pathLst>
                  </a:custGeom>
                  <a:solidFill>
                    <a:srgbClr val="FAFCF7"/>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55" name="Freeform 2054">
                    <a:extLst>
                      <a:ext uri="{FF2B5EF4-FFF2-40B4-BE49-F238E27FC236}">
                        <a16:creationId xmlns:a16="http://schemas.microsoft.com/office/drawing/2014/main" id="{AEF298AE-E89E-12BD-0040-55294AC00A2E}"/>
                      </a:ext>
                    </a:extLst>
                  </p:cNvPr>
                  <p:cNvSpPr/>
                  <p:nvPr/>
                </p:nvSpPr>
                <p:spPr>
                  <a:xfrm>
                    <a:off x="5359193" y="2955798"/>
                    <a:ext cx="1619" cy="809"/>
                  </a:xfrm>
                  <a:custGeom>
                    <a:avLst/>
                    <a:gdLst>
                      <a:gd name="connsiteX0" fmla="*/ 1619 w 1619"/>
                      <a:gd name="connsiteY0" fmla="*/ 809 h 809"/>
                      <a:gd name="connsiteX1" fmla="*/ 1619 w 1619"/>
                      <a:gd name="connsiteY1" fmla="*/ 809 h 809"/>
                      <a:gd name="connsiteX2" fmla="*/ 0 w 1619"/>
                      <a:gd name="connsiteY2" fmla="*/ 0 h 809"/>
                      <a:gd name="connsiteX3" fmla="*/ 1619 w 1619"/>
                      <a:gd name="connsiteY3" fmla="*/ 809 h 809"/>
                    </a:gdLst>
                    <a:ahLst/>
                    <a:cxnLst>
                      <a:cxn ang="0">
                        <a:pos x="connsiteX0" y="connsiteY0"/>
                      </a:cxn>
                      <a:cxn ang="0">
                        <a:pos x="connsiteX1" y="connsiteY1"/>
                      </a:cxn>
                      <a:cxn ang="0">
                        <a:pos x="connsiteX2" y="connsiteY2"/>
                      </a:cxn>
                      <a:cxn ang="0">
                        <a:pos x="connsiteX3" y="connsiteY3"/>
                      </a:cxn>
                    </a:cxnLst>
                    <a:rect l="l" t="t" r="r" b="b"/>
                    <a:pathLst>
                      <a:path w="1619" h="809">
                        <a:moveTo>
                          <a:pt x="1619" y="809"/>
                        </a:moveTo>
                        <a:lnTo>
                          <a:pt x="1619" y="809"/>
                        </a:lnTo>
                        <a:cubicBezTo>
                          <a:pt x="809" y="809"/>
                          <a:pt x="0" y="809"/>
                          <a:pt x="0" y="0"/>
                        </a:cubicBezTo>
                        <a:lnTo>
                          <a:pt x="1619" y="809"/>
                        </a:lnTo>
                        <a:close/>
                      </a:path>
                    </a:pathLst>
                  </a:custGeom>
                  <a:noFill/>
                  <a:ln w="2024" cap="flat">
                    <a:solidFill>
                      <a:srgbClr val="A56BA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56" name="Freeform 2055">
                    <a:extLst>
                      <a:ext uri="{FF2B5EF4-FFF2-40B4-BE49-F238E27FC236}">
                        <a16:creationId xmlns:a16="http://schemas.microsoft.com/office/drawing/2014/main" id="{1D029D27-F1DD-B58C-C22B-6CEFC2C69B98}"/>
                      </a:ext>
                    </a:extLst>
                  </p:cNvPr>
                  <p:cNvSpPr/>
                  <p:nvPr/>
                </p:nvSpPr>
                <p:spPr>
                  <a:xfrm>
                    <a:off x="5360003" y="2945272"/>
                    <a:ext cx="102822" cy="48577"/>
                  </a:xfrm>
                  <a:custGeom>
                    <a:avLst/>
                    <a:gdLst>
                      <a:gd name="connsiteX0" fmla="*/ 102822 w 102822"/>
                      <a:gd name="connsiteY0" fmla="*/ 48578 h 48577"/>
                      <a:gd name="connsiteX1" fmla="*/ 77724 w 102822"/>
                      <a:gd name="connsiteY1" fmla="*/ 46958 h 48577"/>
                      <a:gd name="connsiteX2" fmla="*/ 66389 w 102822"/>
                      <a:gd name="connsiteY2" fmla="*/ 42910 h 48577"/>
                      <a:gd name="connsiteX3" fmla="*/ 22670 w 102822"/>
                      <a:gd name="connsiteY3" fmla="*/ 17812 h 48577"/>
                      <a:gd name="connsiteX4" fmla="*/ 13764 w 102822"/>
                      <a:gd name="connsiteY4" fmla="*/ 12954 h 48577"/>
                      <a:gd name="connsiteX5" fmla="*/ 0 w 102822"/>
                      <a:gd name="connsiteY5" fmla="*/ 4858 h 48577"/>
                      <a:gd name="connsiteX6" fmla="*/ 0 w 102822"/>
                      <a:gd name="connsiteY6" fmla="*/ 0 h 48577"/>
                      <a:gd name="connsiteX7" fmla="*/ 810 w 102822"/>
                      <a:gd name="connsiteY7" fmla="*/ 0 h 48577"/>
                      <a:gd name="connsiteX8" fmla="*/ 18622 w 102822"/>
                      <a:gd name="connsiteY8" fmla="*/ 1619 h 48577"/>
                      <a:gd name="connsiteX9" fmla="*/ 26718 w 102822"/>
                      <a:gd name="connsiteY9" fmla="*/ 5667 h 48577"/>
                      <a:gd name="connsiteX10" fmla="*/ 70437 w 102822"/>
                      <a:gd name="connsiteY10" fmla="*/ 30766 h 48577"/>
                      <a:gd name="connsiteX11" fmla="*/ 70437 w 102822"/>
                      <a:gd name="connsiteY11" fmla="*/ 30766 h 48577"/>
                      <a:gd name="connsiteX12" fmla="*/ 102822 w 102822"/>
                      <a:gd name="connsiteY12" fmla="*/ 48578 h 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822" h="48577">
                        <a:moveTo>
                          <a:pt x="102822" y="48578"/>
                        </a:moveTo>
                        <a:lnTo>
                          <a:pt x="77724" y="46958"/>
                        </a:lnTo>
                        <a:cubicBezTo>
                          <a:pt x="77724" y="46958"/>
                          <a:pt x="71247" y="45339"/>
                          <a:pt x="66389" y="42910"/>
                        </a:cubicBezTo>
                        <a:cubicBezTo>
                          <a:pt x="63961" y="41291"/>
                          <a:pt x="41291" y="28337"/>
                          <a:pt x="22670" y="17812"/>
                        </a:cubicBezTo>
                        <a:cubicBezTo>
                          <a:pt x="19431" y="16193"/>
                          <a:pt x="16193" y="13764"/>
                          <a:pt x="13764" y="12954"/>
                        </a:cubicBezTo>
                        <a:cubicBezTo>
                          <a:pt x="8096" y="9716"/>
                          <a:pt x="3239" y="6477"/>
                          <a:pt x="0" y="4858"/>
                        </a:cubicBezTo>
                        <a:lnTo>
                          <a:pt x="0" y="0"/>
                        </a:lnTo>
                        <a:lnTo>
                          <a:pt x="810" y="0"/>
                        </a:lnTo>
                        <a:lnTo>
                          <a:pt x="18622" y="1619"/>
                        </a:lnTo>
                        <a:lnTo>
                          <a:pt x="26718" y="5667"/>
                        </a:lnTo>
                        <a:lnTo>
                          <a:pt x="70437" y="30766"/>
                        </a:lnTo>
                        <a:lnTo>
                          <a:pt x="70437" y="30766"/>
                        </a:lnTo>
                        <a:lnTo>
                          <a:pt x="102822" y="48578"/>
                        </a:lnTo>
                        <a:close/>
                      </a:path>
                    </a:pathLst>
                  </a:custGeom>
                  <a:solidFill>
                    <a:srgbClr val="4A523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57" name="Freeform 2056">
                    <a:extLst>
                      <a:ext uri="{FF2B5EF4-FFF2-40B4-BE49-F238E27FC236}">
                        <a16:creationId xmlns:a16="http://schemas.microsoft.com/office/drawing/2014/main" id="{D0E97236-0C74-49C2-6473-459DF01F6287}"/>
                      </a:ext>
                    </a:extLst>
                  </p:cNvPr>
                  <p:cNvSpPr/>
                  <p:nvPr/>
                </p:nvSpPr>
                <p:spPr>
                  <a:xfrm>
                    <a:off x="5351097" y="2956607"/>
                    <a:ext cx="136016" cy="51241"/>
                  </a:xfrm>
                  <a:custGeom>
                    <a:avLst/>
                    <a:gdLst>
                      <a:gd name="connsiteX0" fmla="*/ 136017 w 136016"/>
                      <a:gd name="connsiteY0" fmla="*/ 45339 h 51241"/>
                      <a:gd name="connsiteX1" fmla="*/ 98774 w 136016"/>
                      <a:gd name="connsiteY1" fmla="*/ 51007 h 51241"/>
                      <a:gd name="connsiteX2" fmla="*/ 67199 w 136016"/>
                      <a:gd name="connsiteY2" fmla="*/ 45339 h 51241"/>
                      <a:gd name="connsiteX3" fmla="*/ 7287 w 136016"/>
                      <a:gd name="connsiteY3" fmla="*/ 9716 h 51241"/>
                      <a:gd name="connsiteX4" fmla="*/ 7287 w 136016"/>
                      <a:gd name="connsiteY4" fmla="*/ 9716 h 51241"/>
                      <a:gd name="connsiteX5" fmla="*/ 0 w 136016"/>
                      <a:gd name="connsiteY5" fmla="*/ 5667 h 51241"/>
                      <a:gd name="connsiteX6" fmla="*/ 5667 w 136016"/>
                      <a:gd name="connsiteY6" fmla="*/ 1619 h 51241"/>
                      <a:gd name="connsiteX7" fmla="*/ 8906 w 136016"/>
                      <a:gd name="connsiteY7" fmla="*/ 0 h 51241"/>
                      <a:gd name="connsiteX8" fmla="*/ 17002 w 136016"/>
                      <a:gd name="connsiteY8" fmla="*/ 4858 h 51241"/>
                      <a:gd name="connsiteX9" fmla="*/ 17002 w 136016"/>
                      <a:gd name="connsiteY9" fmla="*/ 4858 h 51241"/>
                      <a:gd name="connsiteX10" fmla="*/ 74485 w 136016"/>
                      <a:gd name="connsiteY10" fmla="*/ 38052 h 51241"/>
                      <a:gd name="connsiteX11" fmla="*/ 90678 w 136016"/>
                      <a:gd name="connsiteY11" fmla="*/ 42101 h 51241"/>
                      <a:gd name="connsiteX12" fmla="*/ 136017 w 136016"/>
                      <a:gd name="connsiteY12" fmla="*/ 45339 h 5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016" h="51241">
                        <a:moveTo>
                          <a:pt x="136017" y="45339"/>
                        </a:moveTo>
                        <a:cubicBezTo>
                          <a:pt x="136017" y="45339"/>
                          <a:pt x="119015" y="49387"/>
                          <a:pt x="98774" y="51007"/>
                        </a:cubicBezTo>
                        <a:cubicBezTo>
                          <a:pt x="78533" y="52626"/>
                          <a:pt x="67199" y="45339"/>
                          <a:pt x="67199" y="45339"/>
                        </a:cubicBezTo>
                        <a:lnTo>
                          <a:pt x="7287" y="9716"/>
                        </a:lnTo>
                        <a:lnTo>
                          <a:pt x="7287" y="9716"/>
                        </a:lnTo>
                        <a:lnTo>
                          <a:pt x="0" y="5667"/>
                        </a:lnTo>
                        <a:lnTo>
                          <a:pt x="5667" y="1619"/>
                        </a:lnTo>
                        <a:lnTo>
                          <a:pt x="8906" y="0"/>
                        </a:lnTo>
                        <a:cubicBezTo>
                          <a:pt x="11335" y="1619"/>
                          <a:pt x="13763" y="3239"/>
                          <a:pt x="17002" y="4858"/>
                        </a:cubicBezTo>
                        <a:lnTo>
                          <a:pt x="17002" y="4858"/>
                        </a:lnTo>
                        <a:cubicBezTo>
                          <a:pt x="37243" y="16193"/>
                          <a:pt x="69628" y="34814"/>
                          <a:pt x="74485" y="38052"/>
                        </a:cubicBezTo>
                        <a:cubicBezTo>
                          <a:pt x="82582" y="42910"/>
                          <a:pt x="90678" y="42101"/>
                          <a:pt x="90678" y="42101"/>
                        </a:cubicBezTo>
                        <a:lnTo>
                          <a:pt x="136017" y="45339"/>
                        </a:lnTo>
                        <a:close/>
                      </a:path>
                    </a:pathLst>
                  </a:custGeom>
                  <a:solidFill>
                    <a:srgbClr val="AEADAE"/>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58" name="Freeform 2057">
                    <a:extLst>
                      <a:ext uri="{FF2B5EF4-FFF2-40B4-BE49-F238E27FC236}">
                        <a16:creationId xmlns:a16="http://schemas.microsoft.com/office/drawing/2014/main" id="{FC7CF45A-F927-0673-F5F3-129A04C6EE25}"/>
                      </a:ext>
                    </a:extLst>
                  </p:cNvPr>
                  <p:cNvSpPr/>
                  <p:nvPr/>
                </p:nvSpPr>
                <p:spPr>
                  <a:xfrm>
                    <a:off x="5467683" y="3018948"/>
                    <a:ext cx="62340" cy="8905"/>
                  </a:xfrm>
                  <a:custGeom>
                    <a:avLst/>
                    <a:gdLst>
                      <a:gd name="connsiteX0" fmla="*/ 62341 w 62340"/>
                      <a:gd name="connsiteY0" fmla="*/ 0 h 8905"/>
                      <a:gd name="connsiteX1" fmla="*/ 56674 w 62340"/>
                      <a:gd name="connsiteY1" fmla="*/ 4858 h 8905"/>
                      <a:gd name="connsiteX2" fmla="*/ 55054 w 62340"/>
                      <a:gd name="connsiteY2" fmla="*/ 6477 h 8905"/>
                      <a:gd name="connsiteX3" fmla="*/ 17002 w 62340"/>
                      <a:gd name="connsiteY3" fmla="*/ 8096 h 8905"/>
                      <a:gd name="connsiteX4" fmla="*/ 0 w 62340"/>
                      <a:gd name="connsiteY4" fmla="*/ 8906 h 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40" h="8905">
                        <a:moveTo>
                          <a:pt x="62341" y="0"/>
                        </a:moveTo>
                        <a:lnTo>
                          <a:pt x="56674" y="4858"/>
                        </a:lnTo>
                        <a:lnTo>
                          <a:pt x="55054" y="6477"/>
                        </a:lnTo>
                        <a:lnTo>
                          <a:pt x="17002" y="8096"/>
                        </a:lnTo>
                        <a:lnTo>
                          <a:pt x="0" y="8906"/>
                        </a:lnTo>
                        <a:close/>
                      </a:path>
                    </a:pathLst>
                  </a:custGeom>
                  <a:solidFill>
                    <a:srgbClr val="71727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59" name="Freeform 2058">
                    <a:extLst>
                      <a:ext uri="{FF2B5EF4-FFF2-40B4-BE49-F238E27FC236}">
                        <a16:creationId xmlns:a16="http://schemas.microsoft.com/office/drawing/2014/main" id="{8C4FE8A3-01CC-1266-59B1-4F1A64071D68}"/>
                      </a:ext>
                    </a:extLst>
                  </p:cNvPr>
                  <p:cNvSpPr/>
                  <p:nvPr/>
                </p:nvSpPr>
                <p:spPr>
                  <a:xfrm>
                    <a:off x="5524357" y="3018948"/>
                    <a:ext cx="53435" cy="29956"/>
                  </a:xfrm>
                  <a:custGeom>
                    <a:avLst/>
                    <a:gdLst>
                      <a:gd name="connsiteX0" fmla="*/ 53435 w 53435"/>
                      <a:gd name="connsiteY0" fmla="*/ 28337 h 29956"/>
                      <a:gd name="connsiteX1" fmla="*/ 42910 w 53435"/>
                      <a:gd name="connsiteY1" fmla="*/ 29956 h 29956"/>
                      <a:gd name="connsiteX2" fmla="*/ 0 w 53435"/>
                      <a:gd name="connsiteY2" fmla="*/ 4858 h 29956"/>
                      <a:gd name="connsiteX3" fmla="*/ 5667 w 53435"/>
                      <a:gd name="connsiteY3" fmla="*/ 0 h 29956"/>
                    </a:gdLst>
                    <a:ahLst/>
                    <a:cxnLst>
                      <a:cxn ang="0">
                        <a:pos x="connsiteX0" y="connsiteY0"/>
                      </a:cxn>
                      <a:cxn ang="0">
                        <a:pos x="connsiteX1" y="connsiteY1"/>
                      </a:cxn>
                      <a:cxn ang="0">
                        <a:pos x="connsiteX2" y="connsiteY2"/>
                      </a:cxn>
                      <a:cxn ang="0">
                        <a:pos x="connsiteX3" y="connsiteY3"/>
                      </a:cxn>
                    </a:cxnLst>
                    <a:rect l="l" t="t" r="r" b="b"/>
                    <a:pathLst>
                      <a:path w="53435" h="29956">
                        <a:moveTo>
                          <a:pt x="53435" y="28337"/>
                        </a:moveTo>
                        <a:lnTo>
                          <a:pt x="42910" y="29956"/>
                        </a:lnTo>
                        <a:lnTo>
                          <a:pt x="0" y="4858"/>
                        </a:lnTo>
                        <a:lnTo>
                          <a:pt x="5667" y="0"/>
                        </a:lnTo>
                        <a:close/>
                      </a:path>
                    </a:pathLst>
                  </a:custGeom>
                  <a:solidFill>
                    <a:srgbClr val="595A5A"/>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60" name="Freeform 2059">
                    <a:extLst>
                      <a:ext uri="{FF2B5EF4-FFF2-40B4-BE49-F238E27FC236}">
                        <a16:creationId xmlns:a16="http://schemas.microsoft.com/office/drawing/2014/main" id="{95372A7C-FF7D-6C5A-5CCC-0B50F8ED80A7}"/>
                      </a:ext>
                    </a:extLst>
                  </p:cNvPr>
                  <p:cNvSpPr/>
                  <p:nvPr/>
                </p:nvSpPr>
                <p:spPr>
                  <a:xfrm>
                    <a:off x="5484685" y="3023806"/>
                    <a:ext cx="82581" cy="30765"/>
                  </a:xfrm>
                  <a:custGeom>
                    <a:avLst/>
                    <a:gdLst>
                      <a:gd name="connsiteX0" fmla="*/ 82582 w 82581"/>
                      <a:gd name="connsiteY0" fmla="*/ 25098 h 30765"/>
                      <a:gd name="connsiteX1" fmla="*/ 46958 w 82581"/>
                      <a:gd name="connsiteY1" fmla="*/ 30766 h 30765"/>
                      <a:gd name="connsiteX2" fmla="*/ 0 w 82581"/>
                      <a:gd name="connsiteY2" fmla="*/ 3238 h 30765"/>
                      <a:gd name="connsiteX3" fmla="*/ 38052 w 82581"/>
                      <a:gd name="connsiteY3" fmla="*/ 1619 h 30765"/>
                      <a:gd name="connsiteX4" fmla="*/ 39672 w 82581"/>
                      <a:gd name="connsiteY4" fmla="*/ 0 h 3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81" h="30765">
                        <a:moveTo>
                          <a:pt x="82582" y="25098"/>
                        </a:moveTo>
                        <a:lnTo>
                          <a:pt x="46958" y="30766"/>
                        </a:lnTo>
                        <a:lnTo>
                          <a:pt x="0" y="3238"/>
                        </a:lnTo>
                        <a:lnTo>
                          <a:pt x="38052" y="1619"/>
                        </a:lnTo>
                        <a:lnTo>
                          <a:pt x="39672" y="0"/>
                        </a:lnTo>
                        <a:close/>
                      </a:path>
                    </a:pathLst>
                  </a:custGeom>
                  <a:solidFill>
                    <a:srgbClr val="D3D3D3"/>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14" name="Graphic 3">
                  <a:extLst>
                    <a:ext uri="{FF2B5EF4-FFF2-40B4-BE49-F238E27FC236}">
                      <a16:creationId xmlns:a16="http://schemas.microsoft.com/office/drawing/2014/main" id="{6D7C4759-2F49-25C2-5BEA-85ABC85B82CE}"/>
                    </a:ext>
                  </a:extLst>
                </p:cNvPr>
                <p:cNvGrpSpPr/>
                <p:nvPr/>
              </p:nvGrpSpPr>
              <p:grpSpPr>
                <a:xfrm>
                  <a:off x="5409390" y="2925032"/>
                  <a:ext cx="262318" cy="126301"/>
                  <a:chOff x="5409390" y="2925032"/>
                  <a:chExt cx="262318" cy="126301"/>
                </a:xfrm>
              </p:grpSpPr>
              <p:grpSp>
                <p:nvGrpSpPr>
                  <p:cNvPr id="1915" name="Graphic 3">
                    <a:extLst>
                      <a:ext uri="{FF2B5EF4-FFF2-40B4-BE49-F238E27FC236}">
                        <a16:creationId xmlns:a16="http://schemas.microsoft.com/office/drawing/2014/main" id="{EDBE9475-F186-A2B6-C02C-5833BB1AD2C6}"/>
                      </a:ext>
                    </a:extLst>
                  </p:cNvPr>
                  <p:cNvGrpSpPr/>
                  <p:nvPr/>
                </p:nvGrpSpPr>
                <p:grpSpPr>
                  <a:xfrm>
                    <a:off x="5409390" y="2925032"/>
                    <a:ext cx="135207" cy="53435"/>
                    <a:chOff x="5409390" y="2925032"/>
                    <a:chExt cx="135207" cy="53435"/>
                  </a:xfrm>
                </p:grpSpPr>
                <p:grpSp>
                  <p:nvGrpSpPr>
                    <p:cNvPr id="1986" name="Graphic 3">
                      <a:extLst>
                        <a:ext uri="{FF2B5EF4-FFF2-40B4-BE49-F238E27FC236}">
                          <a16:creationId xmlns:a16="http://schemas.microsoft.com/office/drawing/2014/main" id="{71448A75-1BE7-3331-CA4B-24F8B297BF9E}"/>
                        </a:ext>
                      </a:extLst>
                    </p:cNvPr>
                    <p:cNvGrpSpPr/>
                    <p:nvPr/>
                  </p:nvGrpSpPr>
                  <p:grpSpPr>
                    <a:xfrm>
                      <a:off x="5468493" y="2925032"/>
                      <a:ext cx="76104" cy="40481"/>
                      <a:chOff x="5468493" y="2925032"/>
                      <a:chExt cx="76104" cy="40481"/>
                    </a:xfrm>
                  </p:grpSpPr>
                  <p:grpSp>
                    <p:nvGrpSpPr>
                      <p:cNvPr id="2026" name="Graphic 3">
                        <a:extLst>
                          <a:ext uri="{FF2B5EF4-FFF2-40B4-BE49-F238E27FC236}">
                            <a16:creationId xmlns:a16="http://schemas.microsoft.com/office/drawing/2014/main" id="{F3131351-6E88-EB97-73EF-5076203352F5}"/>
                          </a:ext>
                        </a:extLst>
                      </p:cNvPr>
                      <p:cNvGrpSpPr/>
                      <p:nvPr/>
                    </p:nvGrpSpPr>
                    <p:grpSpPr>
                      <a:xfrm>
                        <a:off x="5468493" y="2925032"/>
                        <a:ext cx="26717" cy="12954"/>
                        <a:chOff x="5468493" y="2925032"/>
                        <a:chExt cx="26717" cy="12954"/>
                      </a:xfrm>
                    </p:grpSpPr>
                    <p:sp>
                      <p:nvSpPr>
                        <p:cNvPr id="2036" name="Freeform 2035">
                          <a:extLst>
                            <a:ext uri="{FF2B5EF4-FFF2-40B4-BE49-F238E27FC236}">
                              <a16:creationId xmlns:a16="http://schemas.microsoft.com/office/drawing/2014/main" id="{B6BC121A-97B5-15CB-BF46-97F532AAEC61}"/>
                            </a:ext>
                          </a:extLst>
                        </p:cNvPr>
                        <p:cNvSpPr/>
                        <p:nvPr/>
                      </p:nvSpPr>
                      <p:spPr>
                        <a:xfrm>
                          <a:off x="5468493" y="2927461"/>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9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9"/>
                              </a:lnTo>
                              <a:cubicBezTo>
                                <a:pt x="0" y="3239"/>
                                <a:pt x="0" y="1619"/>
                                <a:pt x="0" y="810"/>
                              </a:cubicBezTo>
                              <a:lnTo>
                                <a:pt x="12954" y="0"/>
                              </a:lnTo>
                              <a:cubicBezTo>
                                <a:pt x="13763" y="0"/>
                                <a:pt x="13763" y="0"/>
                                <a:pt x="14573" y="0"/>
                              </a:cubicBezTo>
                              <a:lnTo>
                                <a:pt x="26718" y="5667"/>
                              </a:lnTo>
                              <a:cubicBezTo>
                                <a:pt x="25098" y="4858"/>
                                <a:pt x="25098" y="7287"/>
                                <a:pt x="25098" y="7287"/>
                              </a:cubicBezTo>
                              <a:close/>
                            </a:path>
                          </a:pathLst>
                        </a:custGeom>
                        <a:solidFill>
                          <a:srgbClr val="BD783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37" name="Freeform 2036">
                          <a:extLst>
                            <a:ext uri="{FF2B5EF4-FFF2-40B4-BE49-F238E27FC236}">
                              <a16:creationId xmlns:a16="http://schemas.microsoft.com/office/drawing/2014/main" id="{697DF7FD-16A3-417D-9E95-88FDF1B913E9}"/>
                            </a:ext>
                          </a:extLst>
                        </p:cNvPr>
                        <p:cNvSpPr/>
                        <p:nvPr/>
                      </p:nvSpPr>
                      <p:spPr>
                        <a:xfrm>
                          <a:off x="5468493" y="2925032"/>
                          <a:ext cx="25098" cy="11334"/>
                        </a:xfrm>
                        <a:custGeom>
                          <a:avLst/>
                          <a:gdLst>
                            <a:gd name="connsiteX0" fmla="*/ 25098 w 25098"/>
                            <a:gd name="connsiteY0" fmla="*/ 8096 h 11334"/>
                            <a:gd name="connsiteX1" fmla="*/ 12954 w 25098"/>
                            <a:gd name="connsiteY1" fmla="*/ 11335 h 11334"/>
                            <a:gd name="connsiteX2" fmla="*/ 11335 w 25098"/>
                            <a:gd name="connsiteY2" fmla="*/ 11335 h 11334"/>
                            <a:gd name="connsiteX3" fmla="*/ 0 w 25098"/>
                            <a:gd name="connsiteY3" fmla="*/ 4048 h 11334"/>
                            <a:gd name="connsiteX4" fmla="*/ 0 w 25098"/>
                            <a:gd name="connsiteY4" fmla="*/ 3239 h 11334"/>
                            <a:gd name="connsiteX5" fmla="*/ 12144 w 25098"/>
                            <a:gd name="connsiteY5" fmla="*/ 0 h 11334"/>
                            <a:gd name="connsiteX6" fmla="*/ 13763 w 25098"/>
                            <a:gd name="connsiteY6" fmla="*/ 0 h 11334"/>
                            <a:gd name="connsiteX7" fmla="*/ 25098 w 25098"/>
                            <a:gd name="connsiteY7" fmla="*/ 8096 h 11334"/>
                            <a:gd name="connsiteX8" fmla="*/ 25098 w 25098"/>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8" h="11334">
                              <a:moveTo>
                                <a:pt x="25098" y="8096"/>
                              </a:moveTo>
                              <a:lnTo>
                                <a:pt x="12954" y="11335"/>
                              </a:lnTo>
                              <a:cubicBezTo>
                                <a:pt x="12144" y="11335"/>
                                <a:pt x="12144" y="11335"/>
                                <a:pt x="11335" y="11335"/>
                              </a:cubicBezTo>
                              <a:lnTo>
                                <a:pt x="0" y="4048"/>
                              </a:lnTo>
                              <a:cubicBezTo>
                                <a:pt x="0" y="4048"/>
                                <a:pt x="0" y="3239"/>
                                <a:pt x="0" y="3239"/>
                              </a:cubicBezTo>
                              <a:lnTo>
                                <a:pt x="12144" y="0"/>
                              </a:lnTo>
                              <a:cubicBezTo>
                                <a:pt x="12954" y="0"/>
                                <a:pt x="12954" y="0"/>
                                <a:pt x="13763" y="0"/>
                              </a:cubicBezTo>
                              <a:lnTo>
                                <a:pt x="25098" y="8096"/>
                              </a:lnTo>
                              <a:cubicBezTo>
                                <a:pt x="25098" y="7287"/>
                                <a:pt x="25098" y="8096"/>
                                <a:pt x="25098" y="8096"/>
                              </a:cubicBezTo>
                              <a:close/>
                            </a:path>
                          </a:pathLst>
                        </a:custGeom>
                        <a:solidFill>
                          <a:srgbClr val="EF9A3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7" name="Graphic 3">
                        <a:extLst>
                          <a:ext uri="{FF2B5EF4-FFF2-40B4-BE49-F238E27FC236}">
                            <a16:creationId xmlns:a16="http://schemas.microsoft.com/office/drawing/2014/main" id="{D70C71EC-0875-6DE8-CB36-D7FC93EB5F3C}"/>
                          </a:ext>
                        </a:extLst>
                      </p:cNvPr>
                      <p:cNvGrpSpPr/>
                      <p:nvPr/>
                    </p:nvGrpSpPr>
                    <p:grpSpPr>
                      <a:xfrm>
                        <a:off x="5484685" y="2933938"/>
                        <a:ext cx="26717" cy="13763"/>
                        <a:chOff x="5484685" y="2933938"/>
                        <a:chExt cx="26717" cy="13763"/>
                      </a:xfrm>
                    </p:grpSpPr>
                    <p:sp>
                      <p:nvSpPr>
                        <p:cNvPr id="2034" name="Freeform 2033">
                          <a:extLst>
                            <a:ext uri="{FF2B5EF4-FFF2-40B4-BE49-F238E27FC236}">
                              <a16:creationId xmlns:a16="http://schemas.microsoft.com/office/drawing/2014/main" id="{EB348A5A-0993-51E5-7713-FE45346C0F17}"/>
                            </a:ext>
                          </a:extLst>
                        </p:cNvPr>
                        <p:cNvSpPr/>
                        <p:nvPr/>
                      </p:nvSpPr>
                      <p:spPr>
                        <a:xfrm>
                          <a:off x="5484685" y="2937176"/>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3" y="0"/>
                                <a:pt x="13763" y="0"/>
                                <a:pt x="14573" y="0"/>
                              </a:cubicBezTo>
                              <a:lnTo>
                                <a:pt x="26718" y="5667"/>
                              </a:lnTo>
                              <a:cubicBezTo>
                                <a:pt x="25098" y="4858"/>
                                <a:pt x="25098" y="6477"/>
                                <a:pt x="25098" y="7287"/>
                              </a:cubicBezTo>
                              <a:close/>
                            </a:path>
                          </a:pathLst>
                        </a:custGeom>
                        <a:solidFill>
                          <a:srgbClr val="BD783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35" name="Freeform 2034">
                          <a:extLst>
                            <a:ext uri="{FF2B5EF4-FFF2-40B4-BE49-F238E27FC236}">
                              <a16:creationId xmlns:a16="http://schemas.microsoft.com/office/drawing/2014/main" id="{92B51121-BF4B-6A92-01B5-42347A1C7885}"/>
                            </a:ext>
                          </a:extLst>
                        </p:cNvPr>
                        <p:cNvSpPr/>
                        <p:nvPr/>
                      </p:nvSpPr>
                      <p:spPr>
                        <a:xfrm>
                          <a:off x="5484685" y="2933938"/>
                          <a:ext cx="25458" cy="11334"/>
                        </a:xfrm>
                        <a:custGeom>
                          <a:avLst/>
                          <a:gdLst>
                            <a:gd name="connsiteX0" fmla="*/ 25098 w 25458"/>
                            <a:gd name="connsiteY0" fmla="*/ 8096 h 11334"/>
                            <a:gd name="connsiteX1" fmla="*/ 12954 w 25458"/>
                            <a:gd name="connsiteY1" fmla="*/ 11335 h 11334"/>
                            <a:gd name="connsiteX2" fmla="*/ 11335 w 25458"/>
                            <a:gd name="connsiteY2" fmla="*/ 11335 h 11334"/>
                            <a:gd name="connsiteX3" fmla="*/ 0 w 25458"/>
                            <a:gd name="connsiteY3" fmla="*/ 4048 h 11334"/>
                            <a:gd name="connsiteX4" fmla="*/ 0 w 25458"/>
                            <a:gd name="connsiteY4" fmla="*/ 3238 h 11334"/>
                            <a:gd name="connsiteX5" fmla="*/ 12144 w 25458"/>
                            <a:gd name="connsiteY5" fmla="*/ 0 h 11334"/>
                            <a:gd name="connsiteX6" fmla="*/ 13763 w 25458"/>
                            <a:gd name="connsiteY6" fmla="*/ 0 h 11334"/>
                            <a:gd name="connsiteX7" fmla="*/ 25098 w 25458"/>
                            <a:gd name="connsiteY7" fmla="*/ 8096 h 11334"/>
                            <a:gd name="connsiteX8" fmla="*/ 25098 w 25458"/>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8"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3" y="0"/>
                              </a:cubicBezTo>
                              <a:lnTo>
                                <a:pt x="25098" y="8096"/>
                              </a:lnTo>
                              <a:cubicBezTo>
                                <a:pt x="25908" y="8096"/>
                                <a:pt x="25098" y="8096"/>
                                <a:pt x="25098" y="8096"/>
                              </a:cubicBezTo>
                              <a:close/>
                            </a:path>
                          </a:pathLst>
                        </a:custGeom>
                        <a:solidFill>
                          <a:srgbClr val="EF9A3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8" name="Graphic 3">
                        <a:extLst>
                          <a:ext uri="{FF2B5EF4-FFF2-40B4-BE49-F238E27FC236}">
                            <a16:creationId xmlns:a16="http://schemas.microsoft.com/office/drawing/2014/main" id="{264FE2BE-FDDB-7981-D204-6631B5D617F8}"/>
                          </a:ext>
                        </a:extLst>
                      </p:cNvPr>
                      <p:cNvGrpSpPr/>
                      <p:nvPr/>
                    </p:nvGrpSpPr>
                    <p:grpSpPr>
                      <a:xfrm>
                        <a:off x="5500878" y="2942844"/>
                        <a:ext cx="26717" cy="13763"/>
                        <a:chOff x="5500878" y="2942844"/>
                        <a:chExt cx="26717" cy="13763"/>
                      </a:xfrm>
                    </p:grpSpPr>
                    <p:sp>
                      <p:nvSpPr>
                        <p:cNvPr id="2032" name="Freeform 2031">
                          <a:extLst>
                            <a:ext uri="{FF2B5EF4-FFF2-40B4-BE49-F238E27FC236}">
                              <a16:creationId xmlns:a16="http://schemas.microsoft.com/office/drawing/2014/main" id="{435DCA93-A33D-3AE7-F86F-9639C6B9711F}"/>
                            </a:ext>
                          </a:extLst>
                        </p:cNvPr>
                        <p:cNvSpPr/>
                        <p:nvPr/>
                      </p:nvSpPr>
                      <p:spPr>
                        <a:xfrm>
                          <a:off x="5500878" y="2946082"/>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3" y="0"/>
                                <a:pt x="13763" y="0"/>
                                <a:pt x="14573" y="0"/>
                              </a:cubicBezTo>
                              <a:lnTo>
                                <a:pt x="26718" y="5667"/>
                              </a:lnTo>
                              <a:cubicBezTo>
                                <a:pt x="25908" y="4858"/>
                                <a:pt x="25908" y="7287"/>
                                <a:pt x="25098" y="7287"/>
                              </a:cubicBezTo>
                              <a:close/>
                            </a:path>
                          </a:pathLst>
                        </a:custGeom>
                        <a:solidFill>
                          <a:srgbClr val="BD783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33" name="Freeform 2032">
                          <a:extLst>
                            <a:ext uri="{FF2B5EF4-FFF2-40B4-BE49-F238E27FC236}">
                              <a16:creationId xmlns:a16="http://schemas.microsoft.com/office/drawing/2014/main" id="{7ACA8352-76CB-7789-C2B5-F457FC9CC1F2}"/>
                            </a:ext>
                          </a:extLst>
                        </p:cNvPr>
                        <p:cNvSpPr/>
                        <p:nvPr/>
                      </p:nvSpPr>
                      <p:spPr>
                        <a:xfrm>
                          <a:off x="5500878" y="2942844"/>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8 h 11334"/>
                            <a:gd name="connsiteX5" fmla="*/ 12144 w 25705"/>
                            <a:gd name="connsiteY5" fmla="*/ 0 h 11334"/>
                            <a:gd name="connsiteX6" fmla="*/ 13763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3" y="0"/>
                              </a:cubicBezTo>
                              <a:lnTo>
                                <a:pt x="25098" y="8096"/>
                              </a:lnTo>
                              <a:cubicBezTo>
                                <a:pt x="25908" y="8096"/>
                                <a:pt x="25908" y="8096"/>
                                <a:pt x="25098" y="8096"/>
                              </a:cubicBezTo>
                              <a:close/>
                            </a:path>
                          </a:pathLst>
                        </a:custGeom>
                        <a:solidFill>
                          <a:srgbClr val="EF9A3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9" name="Graphic 3">
                        <a:extLst>
                          <a:ext uri="{FF2B5EF4-FFF2-40B4-BE49-F238E27FC236}">
                            <a16:creationId xmlns:a16="http://schemas.microsoft.com/office/drawing/2014/main" id="{682CE4AB-EF52-52A9-51BB-7CE182E14772}"/>
                          </a:ext>
                        </a:extLst>
                      </p:cNvPr>
                      <p:cNvGrpSpPr/>
                      <p:nvPr/>
                    </p:nvGrpSpPr>
                    <p:grpSpPr>
                      <a:xfrm>
                        <a:off x="5517880" y="2952559"/>
                        <a:ext cx="26717" cy="12954"/>
                        <a:chOff x="5517880" y="2952559"/>
                        <a:chExt cx="26717" cy="12954"/>
                      </a:xfrm>
                    </p:grpSpPr>
                    <p:sp>
                      <p:nvSpPr>
                        <p:cNvPr id="2030" name="Freeform 2029">
                          <a:extLst>
                            <a:ext uri="{FF2B5EF4-FFF2-40B4-BE49-F238E27FC236}">
                              <a16:creationId xmlns:a16="http://schemas.microsoft.com/office/drawing/2014/main" id="{93F95056-E9EE-29B6-BE9D-8E910E252581}"/>
                            </a:ext>
                          </a:extLst>
                        </p:cNvPr>
                        <p:cNvSpPr/>
                        <p:nvPr/>
                      </p:nvSpPr>
                      <p:spPr>
                        <a:xfrm>
                          <a:off x="5517880" y="2954988"/>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098" y="4858"/>
                                <a:pt x="25098" y="7287"/>
                                <a:pt x="25098" y="7287"/>
                              </a:cubicBezTo>
                              <a:close/>
                            </a:path>
                          </a:pathLst>
                        </a:custGeom>
                        <a:solidFill>
                          <a:srgbClr val="BD783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31" name="Freeform 2030">
                          <a:extLst>
                            <a:ext uri="{FF2B5EF4-FFF2-40B4-BE49-F238E27FC236}">
                              <a16:creationId xmlns:a16="http://schemas.microsoft.com/office/drawing/2014/main" id="{156F900A-F5D6-8956-BA37-2FD2B1538B52}"/>
                            </a:ext>
                          </a:extLst>
                        </p:cNvPr>
                        <p:cNvSpPr/>
                        <p:nvPr/>
                      </p:nvSpPr>
                      <p:spPr>
                        <a:xfrm>
                          <a:off x="5517880" y="2952559"/>
                          <a:ext cx="25098" cy="11334"/>
                        </a:xfrm>
                        <a:custGeom>
                          <a:avLst/>
                          <a:gdLst>
                            <a:gd name="connsiteX0" fmla="*/ 25098 w 25098"/>
                            <a:gd name="connsiteY0" fmla="*/ 8096 h 11334"/>
                            <a:gd name="connsiteX1" fmla="*/ 12954 w 25098"/>
                            <a:gd name="connsiteY1" fmla="*/ 11335 h 11334"/>
                            <a:gd name="connsiteX2" fmla="*/ 11335 w 25098"/>
                            <a:gd name="connsiteY2" fmla="*/ 11335 h 11334"/>
                            <a:gd name="connsiteX3" fmla="*/ 0 w 25098"/>
                            <a:gd name="connsiteY3" fmla="*/ 4048 h 11334"/>
                            <a:gd name="connsiteX4" fmla="*/ 0 w 25098"/>
                            <a:gd name="connsiteY4" fmla="*/ 3239 h 11334"/>
                            <a:gd name="connsiteX5" fmla="*/ 12144 w 25098"/>
                            <a:gd name="connsiteY5" fmla="*/ 0 h 11334"/>
                            <a:gd name="connsiteX6" fmla="*/ 13764 w 25098"/>
                            <a:gd name="connsiteY6" fmla="*/ 0 h 11334"/>
                            <a:gd name="connsiteX7" fmla="*/ 25098 w 25098"/>
                            <a:gd name="connsiteY7" fmla="*/ 8096 h 11334"/>
                            <a:gd name="connsiteX8" fmla="*/ 25098 w 25098"/>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8" h="11334">
                              <a:moveTo>
                                <a:pt x="25098" y="8096"/>
                              </a:moveTo>
                              <a:lnTo>
                                <a:pt x="12954" y="11335"/>
                              </a:lnTo>
                              <a:cubicBezTo>
                                <a:pt x="12144" y="11335"/>
                                <a:pt x="12144" y="11335"/>
                                <a:pt x="11335" y="11335"/>
                              </a:cubicBezTo>
                              <a:lnTo>
                                <a:pt x="0" y="4048"/>
                              </a:lnTo>
                              <a:cubicBezTo>
                                <a:pt x="0" y="4048"/>
                                <a:pt x="0" y="3239"/>
                                <a:pt x="0" y="3239"/>
                              </a:cubicBezTo>
                              <a:lnTo>
                                <a:pt x="12144" y="0"/>
                              </a:lnTo>
                              <a:cubicBezTo>
                                <a:pt x="12954" y="0"/>
                                <a:pt x="12954" y="0"/>
                                <a:pt x="13764" y="0"/>
                              </a:cubicBezTo>
                              <a:lnTo>
                                <a:pt x="25098" y="8096"/>
                              </a:lnTo>
                              <a:cubicBezTo>
                                <a:pt x="25098" y="7287"/>
                                <a:pt x="25098" y="7287"/>
                                <a:pt x="25098" y="8096"/>
                              </a:cubicBezTo>
                              <a:close/>
                            </a:path>
                          </a:pathLst>
                        </a:custGeom>
                        <a:solidFill>
                          <a:srgbClr val="EF9A3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987" name="Graphic 3">
                      <a:extLst>
                        <a:ext uri="{FF2B5EF4-FFF2-40B4-BE49-F238E27FC236}">
                          <a16:creationId xmlns:a16="http://schemas.microsoft.com/office/drawing/2014/main" id="{01D720AB-E37B-7E35-363A-0E769DB28E7B}"/>
                        </a:ext>
                      </a:extLst>
                    </p:cNvPr>
                    <p:cNvGrpSpPr/>
                    <p:nvPr/>
                  </p:nvGrpSpPr>
                  <p:grpSpPr>
                    <a:xfrm>
                      <a:off x="5447442" y="2929080"/>
                      <a:ext cx="76104" cy="40481"/>
                      <a:chOff x="5447442" y="2929080"/>
                      <a:chExt cx="76104" cy="40481"/>
                    </a:xfrm>
                  </p:grpSpPr>
                  <p:grpSp>
                    <p:nvGrpSpPr>
                      <p:cNvPr id="2014" name="Graphic 3">
                        <a:extLst>
                          <a:ext uri="{FF2B5EF4-FFF2-40B4-BE49-F238E27FC236}">
                            <a16:creationId xmlns:a16="http://schemas.microsoft.com/office/drawing/2014/main" id="{7857B01F-7BE4-F320-33AD-0A1D01618A49}"/>
                          </a:ext>
                        </a:extLst>
                      </p:cNvPr>
                      <p:cNvGrpSpPr/>
                      <p:nvPr/>
                    </p:nvGrpSpPr>
                    <p:grpSpPr>
                      <a:xfrm>
                        <a:off x="5447442" y="2929080"/>
                        <a:ext cx="26717" cy="12954"/>
                        <a:chOff x="5447442" y="2929080"/>
                        <a:chExt cx="26717" cy="12954"/>
                      </a:xfrm>
                    </p:grpSpPr>
                    <p:sp>
                      <p:nvSpPr>
                        <p:cNvPr id="2024" name="Freeform 2023">
                          <a:extLst>
                            <a:ext uri="{FF2B5EF4-FFF2-40B4-BE49-F238E27FC236}">
                              <a16:creationId xmlns:a16="http://schemas.microsoft.com/office/drawing/2014/main" id="{FE04FA3D-BE70-A233-24D1-42C00983726F}"/>
                            </a:ext>
                          </a:extLst>
                        </p:cNvPr>
                        <p:cNvSpPr/>
                        <p:nvPr/>
                      </p:nvSpPr>
                      <p:spPr>
                        <a:xfrm>
                          <a:off x="5447442" y="2931509"/>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09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09"/>
                              </a:cubicBezTo>
                              <a:lnTo>
                                <a:pt x="12954" y="0"/>
                              </a:lnTo>
                              <a:cubicBezTo>
                                <a:pt x="13763" y="0"/>
                                <a:pt x="13763" y="0"/>
                                <a:pt x="14573" y="0"/>
                              </a:cubicBezTo>
                              <a:lnTo>
                                <a:pt x="26718" y="5667"/>
                              </a:lnTo>
                              <a:cubicBezTo>
                                <a:pt x="25908" y="4858"/>
                                <a:pt x="25908" y="7287"/>
                                <a:pt x="25098" y="7287"/>
                              </a:cubicBezTo>
                              <a:close/>
                            </a:path>
                          </a:pathLst>
                        </a:custGeom>
                        <a:solidFill>
                          <a:srgbClr val="BD783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25" name="Freeform 2024">
                          <a:extLst>
                            <a:ext uri="{FF2B5EF4-FFF2-40B4-BE49-F238E27FC236}">
                              <a16:creationId xmlns:a16="http://schemas.microsoft.com/office/drawing/2014/main" id="{D8771367-0DFF-0EE5-4574-82670D8040D8}"/>
                            </a:ext>
                          </a:extLst>
                        </p:cNvPr>
                        <p:cNvSpPr/>
                        <p:nvPr/>
                      </p:nvSpPr>
                      <p:spPr>
                        <a:xfrm>
                          <a:off x="5447442" y="2929080"/>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8 h 11334"/>
                            <a:gd name="connsiteX5" fmla="*/ 12144 w 25705"/>
                            <a:gd name="connsiteY5" fmla="*/ 0 h 11334"/>
                            <a:gd name="connsiteX6" fmla="*/ 13763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3" y="0"/>
                              </a:cubicBezTo>
                              <a:lnTo>
                                <a:pt x="25098" y="8096"/>
                              </a:lnTo>
                              <a:cubicBezTo>
                                <a:pt x="25908" y="7287"/>
                                <a:pt x="25908" y="8096"/>
                                <a:pt x="25098" y="8096"/>
                              </a:cubicBezTo>
                              <a:close/>
                            </a:path>
                          </a:pathLst>
                        </a:custGeom>
                        <a:solidFill>
                          <a:srgbClr val="EF9A3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15" name="Graphic 3">
                        <a:extLst>
                          <a:ext uri="{FF2B5EF4-FFF2-40B4-BE49-F238E27FC236}">
                            <a16:creationId xmlns:a16="http://schemas.microsoft.com/office/drawing/2014/main" id="{1039A88C-7D2B-4B47-0A28-EC93B1B0A851}"/>
                          </a:ext>
                        </a:extLst>
                      </p:cNvPr>
                      <p:cNvGrpSpPr/>
                      <p:nvPr/>
                    </p:nvGrpSpPr>
                    <p:grpSpPr>
                      <a:xfrm>
                        <a:off x="5463635" y="2937986"/>
                        <a:ext cx="26717" cy="12954"/>
                        <a:chOff x="5463635" y="2937986"/>
                        <a:chExt cx="26717" cy="12954"/>
                      </a:xfrm>
                    </p:grpSpPr>
                    <p:sp>
                      <p:nvSpPr>
                        <p:cNvPr id="2022" name="Freeform 2021">
                          <a:extLst>
                            <a:ext uri="{FF2B5EF4-FFF2-40B4-BE49-F238E27FC236}">
                              <a16:creationId xmlns:a16="http://schemas.microsoft.com/office/drawing/2014/main" id="{87DD1FF7-40E4-0901-CC18-92E890E85A85}"/>
                            </a:ext>
                          </a:extLst>
                        </p:cNvPr>
                        <p:cNvSpPr/>
                        <p:nvPr/>
                      </p:nvSpPr>
                      <p:spPr>
                        <a:xfrm>
                          <a:off x="5463635" y="2940415"/>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9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9"/>
                              </a:lnTo>
                              <a:cubicBezTo>
                                <a:pt x="0" y="3239"/>
                                <a:pt x="0" y="1619"/>
                                <a:pt x="0" y="810"/>
                              </a:cubicBezTo>
                              <a:lnTo>
                                <a:pt x="12954" y="0"/>
                              </a:lnTo>
                              <a:cubicBezTo>
                                <a:pt x="13763" y="0"/>
                                <a:pt x="13763" y="0"/>
                                <a:pt x="14573" y="0"/>
                              </a:cubicBezTo>
                              <a:lnTo>
                                <a:pt x="26718" y="5667"/>
                              </a:lnTo>
                              <a:cubicBezTo>
                                <a:pt x="25908" y="4858"/>
                                <a:pt x="25908" y="7287"/>
                                <a:pt x="25098" y="7287"/>
                              </a:cubicBezTo>
                              <a:close/>
                            </a:path>
                          </a:pathLst>
                        </a:custGeom>
                        <a:solidFill>
                          <a:srgbClr val="BD783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23" name="Freeform 2022">
                          <a:extLst>
                            <a:ext uri="{FF2B5EF4-FFF2-40B4-BE49-F238E27FC236}">
                              <a16:creationId xmlns:a16="http://schemas.microsoft.com/office/drawing/2014/main" id="{991E3521-5FA6-5A52-8AD8-E080EC8CEFA7}"/>
                            </a:ext>
                          </a:extLst>
                        </p:cNvPr>
                        <p:cNvSpPr/>
                        <p:nvPr/>
                      </p:nvSpPr>
                      <p:spPr>
                        <a:xfrm>
                          <a:off x="5463635" y="2937986"/>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8 h 11334"/>
                            <a:gd name="connsiteX5" fmla="*/ 12144 w 25705"/>
                            <a:gd name="connsiteY5" fmla="*/ 0 h 11334"/>
                            <a:gd name="connsiteX6" fmla="*/ 13763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3" y="0"/>
                              </a:cubicBezTo>
                              <a:lnTo>
                                <a:pt x="25098" y="8096"/>
                              </a:lnTo>
                              <a:cubicBezTo>
                                <a:pt x="25908" y="7287"/>
                                <a:pt x="25908" y="8096"/>
                                <a:pt x="25098" y="8096"/>
                              </a:cubicBezTo>
                              <a:close/>
                            </a:path>
                          </a:pathLst>
                        </a:custGeom>
                        <a:solidFill>
                          <a:srgbClr val="EF9A3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16" name="Graphic 3">
                        <a:extLst>
                          <a:ext uri="{FF2B5EF4-FFF2-40B4-BE49-F238E27FC236}">
                            <a16:creationId xmlns:a16="http://schemas.microsoft.com/office/drawing/2014/main" id="{4890E175-E082-C413-C472-0A0F66EFE095}"/>
                          </a:ext>
                        </a:extLst>
                      </p:cNvPr>
                      <p:cNvGrpSpPr/>
                      <p:nvPr/>
                    </p:nvGrpSpPr>
                    <p:grpSpPr>
                      <a:xfrm>
                        <a:off x="5480637" y="2946892"/>
                        <a:ext cx="26717" cy="13763"/>
                        <a:chOff x="5480637" y="2946892"/>
                        <a:chExt cx="26717" cy="13763"/>
                      </a:xfrm>
                    </p:grpSpPr>
                    <p:sp>
                      <p:nvSpPr>
                        <p:cNvPr id="2020" name="Freeform 2019">
                          <a:extLst>
                            <a:ext uri="{FF2B5EF4-FFF2-40B4-BE49-F238E27FC236}">
                              <a16:creationId xmlns:a16="http://schemas.microsoft.com/office/drawing/2014/main" id="{F2E6ACB7-6EB2-C568-93B6-27049BA5595B}"/>
                            </a:ext>
                          </a:extLst>
                        </p:cNvPr>
                        <p:cNvSpPr/>
                        <p:nvPr/>
                      </p:nvSpPr>
                      <p:spPr>
                        <a:xfrm>
                          <a:off x="5480637" y="2950130"/>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3" y="0"/>
                                <a:pt x="13763" y="0"/>
                                <a:pt x="14573" y="0"/>
                              </a:cubicBezTo>
                              <a:lnTo>
                                <a:pt x="26718" y="5667"/>
                              </a:lnTo>
                              <a:cubicBezTo>
                                <a:pt x="25098" y="4048"/>
                                <a:pt x="25098" y="6477"/>
                                <a:pt x="25098" y="7287"/>
                              </a:cubicBezTo>
                              <a:close/>
                            </a:path>
                          </a:pathLst>
                        </a:custGeom>
                        <a:solidFill>
                          <a:srgbClr val="BD783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21" name="Freeform 2020">
                          <a:extLst>
                            <a:ext uri="{FF2B5EF4-FFF2-40B4-BE49-F238E27FC236}">
                              <a16:creationId xmlns:a16="http://schemas.microsoft.com/office/drawing/2014/main" id="{835735EC-58B8-76F2-789D-5D2CED7F4642}"/>
                            </a:ext>
                          </a:extLst>
                        </p:cNvPr>
                        <p:cNvSpPr/>
                        <p:nvPr/>
                      </p:nvSpPr>
                      <p:spPr>
                        <a:xfrm>
                          <a:off x="5480637" y="2946892"/>
                          <a:ext cx="25098" cy="11334"/>
                        </a:xfrm>
                        <a:custGeom>
                          <a:avLst/>
                          <a:gdLst>
                            <a:gd name="connsiteX0" fmla="*/ 25098 w 25098"/>
                            <a:gd name="connsiteY0" fmla="*/ 8096 h 11334"/>
                            <a:gd name="connsiteX1" fmla="*/ 12954 w 25098"/>
                            <a:gd name="connsiteY1" fmla="*/ 11335 h 11334"/>
                            <a:gd name="connsiteX2" fmla="*/ 11335 w 25098"/>
                            <a:gd name="connsiteY2" fmla="*/ 11335 h 11334"/>
                            <a:gd name="connsiteX3" fmla="*/ 0 w 25098"/>
                            <a:gd name="connsiteY3" fmla="*/ 4048 h 11334"/>
                            <a:gd name="connsiteX4" fmla="*/ 0 w 25098"/>
                            <a:gd name="connsiteY4" fmla="*/ 3238 h 11334"/>
                            <a:gd name="connsiteX5" fmla="*/ 12144 w 25098"/>
                            <a:gd name="connsiteY5" fmla="*/ 0 h 11334"/>
                            <a:gd name="connsiteX6" fmla="*/ 13763 w 25098"/>
                            <a:gd name="connsiteY6" fmla="*/ 0 h 11334"/>
                            <a:gd name="connsiteX7" fmla="*/ 25098 w 25098"/>
                            <a:gd name="connsiteY7" fmla="*/ 8096 h 11334"/>
                            <a:gd name="connsiteX8" fmla="*/ 25098 w 25098"/>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8"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3" y="0"/>
                              </a:cubicBezTo>
                              <a:lnTo>
                                <a:pt x="25098" y="8096"/>
                              </a:lnTo>
                              <a:cubicBezTo>
                                <a:pt x="25098" y="7287"/>
                                <a:pt x="25098" y="8096"/>
                                <a:pt x="25098" y="8096"/>
                              </a:cubicBezTo>
                              <a:close/>
                            </a:path>
                          </a:pathLst>
                        </a:custGeom>
                        <a:solidFill>
                          <a:srgbClr val="EF9A3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17" name="Graphic 3">
                        <a:extLst>
                          <a:ext uri="{FF2B5EF4-FFF2-40B4-BE49-F238E27FC236}">
                            <a16:creationId xmlns:a16="http://schemas.microsoft.com/office/drawing/2014/main" id="{B76A3B2D-AE76-E56A-478A-7446EBB7CBB3}"/>
                          </a:ext>
                        </a:extLst>
                      </p:cNvPr>
                      <p:cNvGrpSpPr/>
                      <p:nvPr/>
                    </p:nvGrpSpPr>
                    <p:grpSpPr>
                      <a:xfrm>
                        <a:off x="5496829" y="2955798"/>
                        <a:ext cx="26717" cy="13763"/>
                        <a:chOff x="5496829" y="2955798"/>
                        <a:chExt cx="26717" cy="13763"/>
                      </a:xfrm>
                    </p:grpSpPr>
                    <p:sp>
                      <p:nvSpPr>
                        <p:cNvPr id="2018" name="Freeform 2017">
                          <a:extLst>
                            <a:ext uri="{FF2B5EF4-FFF2-40B4-BE49-F238E27FC236}">
                              <a16:creationId xmlns:a16="http://schemas.microsoft.com/office/drawing/2014/main" id="{CA512F52-28B3-CED6-9B09-9E2C9C329C5C}"/>
                            </a:ext>
                          </a:extLst>
                        </p:cNvPr>
                        <p:cNvSpPr/>
                        <p:nvPr/>
                      </p:nvSpPr>
                      <p:spPr>
                        <a:xfrm>
                          <a:off x="5496829" y="2959036"/>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3" y="0"/>
                                <a:pt x="13763" y="0"/>
                                <a:pt x="14573" y="0"/>
                              </a:cubicBezTo>
                              <a:lnTo>
                                <a:pt x="26718" y="5667"/>
                              </a:lnTo>
                              <a:cubicBezTo>
                                <a:pt x="25908" y="4858"/>
                                <a:pt x="25908" y="7287"/>
                                <a:pt x="25098" y="7287"/>
                              </a:cubicBezTo>
                              <a:close/>
                            </a:path>
                          </a:pathLst>
                        </a:custGeom>
                        <a:solidFill>
                          <a:srgbClr val="BD783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19" name="Freeform 2018">
                          <a:extLst>
                            <a:ext uri="{FF2B5EF4-FFF2-40B4-BE49-F238E27FC236}">
                              <a16:creationId xmlns:a16="http://schemas.microsoft.com/office/drawing/2014/main" id="{94CDC451-7DCF-D279-B406-3021AC121763}"/>
                            </a:ext>
                          </a:extLst>
                        </p:cNvPr>
                        <p:cNvSpPr/>
                        <p:nvPr/>
                      </p:nvSpPr>
                      <p:spPr>
                        <a:xfrm>
                          <a:off x="5496829" y="2955798"/>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8 h 11334"/>
                            <a:gd name="connsiteX5" fmla="*/ 12144 w 25705"/>
                            <a:gd name="connsiteY5" fmla="*/ 0 h 11334"/>
                            <a:gd name="connsiteX6" fmla="*/ 13763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3" y="0"/>
                              </a:cubicBezTo>
                              <a:lnTo>
                                <a:pt x="25098" y="8096"/>
                              </a:lnTo>
                              <a:cubicBezTo>
                                <a:pt x="25908" y="8096"/>
                                <a:pt x="25908" y="8096"/>
                                <a:pt x="25098" y="8096"/>
                              </a:cubicBezTo>
                              <a:close/>
                            </a:path>
                          </a:pathLst>
                        </a:custGeom>
                        <a:solidFill>
                          <a:srgbClr val="EF9A3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988" name="Graphic 3">
                      <a:extLst>
                        <a:ext uri="{FF2B5EF4-FFF2-40B4-BE49-F238E27FC236}">
                          <a16:creationId xmlns:a16="http://schemas.microsoft.com/office/drawing/2014/main" id="{1865B9D1-81BC-0101-1E2A-170D97D9C146}"/>
                        </a:ext>
                      </a:extLst>
                    </p:cNvPr>
                    <p:cNvGrpSpPr/>
                    <p:nvPr/>
                  </p:nvGrpSpPr>
                  <p:grpSpPr>
                    <a:xfrm>
                      <a:off x="5430440" y="2933938"/>
                      <a:ext cx="76104" cy="40481"/>
                      <a:chOff x="5430440" y="2933938"/>
                      <a:chExt cx="76104" cy="40481"/>
                    </a:xfrm>
                  </p:grpSpPr>
                  <p:grpSp>
                    <p:nvGrpSpPr>
                      <p:cNvPr id="2002" name="Graphic 3">
                        <a:extLst>
                          <a:ext uri="{FF2B5EF4-FFF2-40B4-BE49-F238E27FC236}">
                            <a16:creationId xmlns:a16="http://schemas.microsoft.com/office/drawing/2014/main" id="{3962F34B-D2DE-AFA3-3ABE-341707575D35}"/>
                          </a:ext>
                        </a:extLst>
                      </p:cNvPr>
                      <p:cNvGrpSpPr/>
                      <p:nvPr/>
                    </p:nvGrpSpPr>
                    <p:grpSpPr>
                      <a:xfrm>
                        <a:off x="5430440" y="2933938"/>
                        <a:ext cx="26717" cy="12954"/>
                        <a:chOff x="5430440" y="2933938"/>
                        <a:chExt cx="26717" cy="12954"/>
                      </a:xfrm>
                    </p:grpSpPr>
                    <p:sp>
                      <p:nvSpPr>
                        <p:cNvPr id="2012" name="Freeform 2011">
                          <a:extLst>
                            <a:ext uri="{FF2B5EF4-FFF2-40B4-BE49-F238E27FC236}">
                              <a16:creationId xmlns:a16="http://schemas.microsoft.com/office/drawing/2014/main" id="{CCE888CC-8298-24A8-ABD7-F866C58F094D}"/>
                            </a:ext>
                          </a:extLst>
                        </p:cNvPr>
                        <p:cNvSpPr/>
                        <p:nvPr/>
                      </p:nvSpPr>
                      <p:spPr>
                        <a:xfrm>
                          <a:off x="5430440" y="2936366"/>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9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9"/>
                              </a:lnTo>
                              <a:cubicBezTo>
                                <a:pt x="0" y="3239"/>
                                <a:pt x="0" y="1619"/>
                                <a:pt x="0" y="810"/>
                              </a:cubicBezTo>
                              <a:lnTo>
                                <a:pt x="12954" y="0"/>
                              </a:lnTo>
                              <a:cubicBezTo>
                                <a:pt x="13764" y="0"/>
                                <a:pt x="13764" y="0"/>
                                <a:pt x="14573" y="0"/>
                              </a:cubicBezTo>
                              <a:lnTo>
                                <a:pt x="26718" y="5667"/>
                              </a:lnTo>
                              <a:cubicBezTo>
                                <a:pt x="25098" y="4858"/>
                                <a:pt x="25098" y="7287"/>
                                <a:pt x="25098" y="7287"/>
                              </a:cubicBezTo>
                              <a:close/>
                            </a:path>
                          </a:pathLst>
                        </a:custGeom>
                        <a:solidFill>
                          <a:srgbClr val="BD783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13" name="Freeform 2012">
                          <a:extLst>
                            <a:ext uri="{FF2B5EF4-FFF2-40B4-BE49-F238E27FC236}">
                              <a16:creationId xmlns:a16="http://schemas.microsoft.com/office/drawing/2014/main" id="{F38CD8CF-EF64-9A66-96B0-AA9E5DA98487}"/>
                            </a:ext>
                          </a:extLst>
                        </p:cNvPr>
                        <p:cNvSpPr/>
                        <p:nvPr/>
                      </p:nvSpPr>
                      <p:spPr>
                        <a:xfrm>
                          <a:off x="5430440" y="2933938"/>
                          <a:ext cx="25098" cy="11334"/>
                        </a:xfrm>
                        <a:custGeom>
                          <a:avLst/>
                          <a:gdLst>
                            <a:gd name="connsiteX0" fmla="*/ 25098 w 25098"/>
                            <a:gd name="connsiteY0" fmla="*/ 8096 h 11334"/>
                            <a:gd name="connsiteX1" fmla="*/ 12954 w 25098"/>
                            <a:gd name="connsiteY1" fmla="*/ 11335 h 11334"/>
                            <a:gd name="connsiteX2" fmla="*/ 11335 w 25098"/>
                            <a:gd name="connsiteY2" fmla="*/ 11335 h 11334"/>
                            <a:gd name="connsiteX3" fmla="*/ 0 w 25098"/>
                            <a:gd name="connsiteY3" fmla="*/ 4048 h 11334"/>
                            <a:gd name="connsiteX4" fmla="*/ 0 w 25098"/>
                            <a:gd name="connsiteY4" fmla="*/ 3238 h 11334"/>
                            <a:gd name="connsiteX5" fmla="*/ 12144 w 25098"/>
                            <a:gd name="connsiteY5" fmla="*/ 0 h 11334"/>
                            <a:gd name="connsiteX6" fmla="*/ 13764 w 25098"/>
                            <a:gd name="connsiteY6" fmla="*/ 0 h 11334"/>
                            <a:gd name="connsiteX7" fmla="*/ 25098 w 25098"/>
                            <a:gd name="connsiteY7" fmla="*/ 8096 h 11334"/>
                            <a:gd name="connsiteX8" fmla="*/ 25098 w 25098"/>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8"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098" y="7287"/>
                                <a:pt x="25098" y="8096"/>
                                <a:pt x="25098" y="8096"/>
                              </a:cubicBezTo>
                              <a:close/>
                            </a:path>
                          </a:pathLst>
                        </a:custGeom>
                        <a:solidFill>
                          <a:srgbClr val="EF9A3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03" name="Graphic 3">
                        <a:extLst>
                          <a:ext uri="{FF2B5EF4-FFF2-40B4-BE49-F238E27FC236}">
                            <a16:creationId xmlns:a16="http://schemas.microsoft.com/office/drawing/2014/main" id="{443E477D-62CE-22E4-30BC-D76CB33A38C9}"/>
                          </a:ext>
                        </a:extLst>
                      </p:cNvPr>
                      <p:cNvGrpSpPr/>
                      <p:nvPr/>
                    </p:nvGrpSpPr>
                    <p:grpSpPr>
                      <a:xfrm>
                        <a:off x="5446633" y="2942844"/>
                        <a:ext cx="26717" cy="12954"/>
                        <a:chOff x="5446633" y="2942844"/>
                        <a:chExt cx="26717" cy="12954"/>
                      </a:xfrm>
                    </p:grpSpPr>
                    <p:sp>
                      <p:nvSpPr>
                        <p:cNvPr id="2010" name="Freeform 2009">
                          <a:extLst>
                            <a:ext uri="{FF2B5EF4-FFF2-40B4-BE49-F238E27FC236}">
                              <a16:creationId xmlns:a16="http://schemas.microsoft.com/office/drawing/2014/main" id="{771BC627-DCFF-6419-6824-9FC6E9D270AB}"/>
                            </a:ext>
                          </a:extLst>
                        </p:cNvPr>
                        <p:cNvSpPr/>
                        <p:nvPr/>
                      </p:nvSpPr>
                      <p:spPr>
                        <a:xfrm>
                          <a:off x="5446633" y="2945272"/>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908" y="4858"/>
                                <a:pt x="25908" y="7287"/>
                                <a:pt x="25098" y="7287"/>
                              </a:cubicBezTo>
                              <a:close/>
                            </a:path>
                          </a:pathLst>
                        </a:custGeom>
                        <a:solidFill>
                          <a:srgbClr val="BD783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11" name="Freeform 2010">
                          <a:extLst>
                            <a:ext uri="{FF2B5EF4-FFF2-40B4-BE49-F238E27FC236}">
                              <a16:creationId xmlns:a16="http://schemas.microsoft.com/office/drawing/2014/main" id="{2B5D36A2-BE6F-4199-EF9B-697495184D36}"/>
                            </a:ext>
                          </a:extLst>
                        </p:cNvPr>
                        <p:cNvSpPr/>
                        <p:nvPr/>
                      </p:nvSpPr>
                      <p:spPr>
                        <a:xfrm>
                          <a:off x="5446633" y="2942844"/>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8 h 11334"/>
                            <a:gd name="connsiteX5" fmla="*/ 12144 w 25705"/>
                            <a:gd name="connsiteY5" fmla="*/ 0 h 11334"/>
                            <a:gd name="connsiteX6" fmla="*/ 13764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908" y="7287"/>
                                <a:pt x="25908" y="8096"/>
                                <a:pt x="25098" y="8096"/>
                              </a:cubicBezTo>
                              <a:close/>
                            </a:path>
                          </a:pathLst>
                        </a:custGeom>
                        <a:solidFill>
                          <a:srgbClr val="EF9A3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04" name="Graphic 3">
                        <a:extLst>
                          <a:ext uri="{FF2B5EF4-FFF2-40B4-BE49-F238E27FC236}">
                            <a16:creationId xmlns:a16="http://schemas.microsoft.com/office/drawing/2014/main" id="{247B5FC6-DE67-9761-F7AC-A385AB1A3508}"/>
                          </a:ext>
                        </a:extLst>
                      </p:cNvPr>
                      <p:cNvGrpSpPr/>
                      <p:nvPr/>
                    </p:nvGrpSpPr>
                    <p:grpSpPr>
                      <a:xfrm>
                        <a:off x="5462825" y="2951749"/>
                        <a:ext cx="26717" cy="13763"/>
                        <a:chOff x="5462825" y="2951749"/>
                        <a:chExt cx="26717" cy="13763"/>
                      </a:xfrm>
                    </p:grpSpPr>
                    <p:sp>
                      <p:nvSpPr>
                        <p:cNvPr id="2008" name="Freeform 2007">
                          <a:extLst>
                            <a:ext uri="{FF2B5EF4-FFF2-40B4-BE49-F238E27FC236}">
                              <a16:creationId xmlns:a16="http://schemas.microsoft.com/office/drawing/2014/main" id="{D5AE15A0-0566-8C13-469F-60EA71B670FD}"/>
                            </a:ext>
                          </a:extLst>
                        </p:cNvPr>
                        <p:cNvSpPr/>
                        <p:nvPr/>
                      </p:nvSpPr>
                      <p:spPr>
                        <a:xfrm>
                          <a:off x="5462825" y="2954988"/>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908" y="4048"/>
                                <a:pt x="25908" y="6477"/>
                                <a:pt x="25098" y="7287"/>
                              </a:cubicBezTo>
                              <a:close/>
                            </a:path>
                          </a:pathLst>
                        </a:custGeom>
                        <a:solidFill>
                          <a:srgbClr val="BD783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09" name="Freeform 2008">
                          <a:extLst>
                            <a:ext uri="{FF2B5EF4-FFF2-40B4-BE49-F238E27FC236}">
                              <a16:creationId xmlns:a16="http://schemas.microsoft.com/office/drawing/2014/main" id="{8A5F6807-D812-2AD6-505A-A7B9F746B493}"/>
                            </a:ext>
                          </a:extLst>
                        </p:cNvPr>
                        <p:cNvSpPr/>
                        <p:nvPr/>
                      </p:nvSpPr>
                      <p:spPr>
                        <a:xfrm>
                          <a:off x="5462825" y="2951749"/>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8 h 11334"/>
                            <a:gd name="connsiteX5" fmla="*/ 12144 w 25705"/>
                            <a:gd name="connsiteY5" fmla="*/ 0 h 11334"/>
                            <a:gd name="connsiteX6" fmla="*/ 13764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908" y="7287"/>
                                <a:pt x="25908" y="8096"/>
                                <a:pt x="25098" y="8096"/>
                              </a:cubicBezTo>
                              <a:close/>
                            </a:path>
                          </a:pathLst>
                        </a:custGeom>
                        <a:solidFill>
                          <a:srgbClr val="EF9A3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05" name="Graphic 3">
                        <a:extLst>
                          <a:ext uri="{FF2B5EF4-FFF2-40B4-BE49-F238E27FC236}">
                            <a16:creationId xmlns:a16="http://schemas.microsoft.com/office/drawing/2014/main" id="{C28CD5C5-7E3C-C48F-C272-54A46A789B09}"/>
                          </a:ext>
                        </a:extLst>
                      </p:cNvPr>
                      <p:cNvGrpSpPr/>
                      <p:nvPr/>
                    </p:nvGrpSpPr>
                    <p:grpSpPr>
                      <a:xfrm>
                        <a:off x="5479827" y="2960655"/>
                        <a:ext cx="26717" cy="13763"/>
                        <a:chOff x="5479827" y="2960655"/>
                        <a:chExt cx="26717" cy="13763"/>
                      </a:xfrm>
                    </p:grpSpPr>
                    <p:sp>
                      <p:nvSpPr>
                        <p:cNvPr id="2006" name="Freeform 2005">
                          <a:extLst>
                            <a:ext uri="{FF2B5EF4-FFF2-40B4-BE49-F238E27FC236}">
                              <a16:creationId xmlns:a16="http://schemas.microsoft.com/office/drawing/2014/main" id="{65165115-E775-4930-C1F5-0CEED0A04B46}"/>
                            </a:ext>
                          </a:extLst>
                        </p:cNvPr>
                        <p:cNvSpPr/>
                        <p:nvPr/>
                      </p:nvSpPr>
                      <p:spPr>
                        <a:xfrm>
                          <a:off x="5479827" y="2963894"/>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09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09"/>
                              </a:cubicBezTo>
                              <a:lnTo>
                                <a:pt x="12954" y="0"/>
                              </a:lnTo>
                              <a:cubicBezTo>
                                <a:pt x="13763" y="0"/>
                                <a:pt x="13763" y="0"/>
                                <a:pt x="14573" y="0"/>
                              </a:cubicBezTo>
                              <a:lnTo>
                                <a:pt x="26718" y="5667"/>
                              </a:lnTo>
                              <a:cubicBezTo>
                                <a:pt x="25098" y="4858"/>
                                <a:pt x="25908" y="7287"/>
                                <a:pt x="25098" y="7287"/>
                              </a:cubicBezTo>
                              <a:close/>
                            </a:path>
                          </a:pathLst>
                        </a:custGeom>
                        <a:solidFill>
                          <a:srgbClr val="BD783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07" name="Freeform 2006">
                          <a:extLst>
                            <a:ext uri="{FF2B5EF4-FFF2-40B4-BE49-F238E27FC236}">
                              <a16:creationId xmlns:a16="http://schemas.microsoft.com/office/drawing/2014/main" id="{E421B1E5-33FE-060A-2FE7-894A20F198A3}"/>
                            </a:ext>
                          </a:extLst>
                        </p:cNvPr>
                        <p:cNvSpPr/>
                        <p:nvPr/>
                      </p:nvSpPr>
                      <p:spPr>
                        <a:xfrm>
                          <a:off x="5479827" y="2960655"/>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9 h 11334"/>
                            <a:gd name="connsiteX5" fmla="*/ 12144 w 25705"/>
                            <a:gd name="connsiteY5" fmla="*/ 0 h 11334"/>
                            <a:gd name="connsiteX6" fmla="*/ 13763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9"/>
                                <a:pt x="0" y="3239"/>
                              </a:cubicBezTo>
                              <a:lnTo>
                                <a:pt x="12144" y="0"/>
                              </a:lnTo>
                              <a:cubicBezTo>
                                <a:pt x="12954" y="0"/>
                                <a:pt x="12954" y="0"/>
                                <a:pt x="13763" y="0"/>
                              </a:cubicBezTo>
                              <a:lnTo>
                                <a:pt x="25098" y="8096"/>
                              </a:lnTo>
                              <a:cubicBezTo>
                                <a:pt x="25908" y="8096"/>
                                <a:pt x="25908" y="8096"/>
                                <a:pt x="25098" y="8096"/>
                              </a:cubicBezTo>
                              <a:close/>
                            </a:path>
                          </a:pathLst>
                        </a:custGeom>
                        <a:solidFill>
                          <a:srgbClr val="EF9A3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989" name="Graphic 3">
                      <a:extLst>
                        <a:ext uri="{FF2B5EF4-FFF2-40B4-BE49-F238E27FC236}">
                          <a16:creationId xmlns:a16="http://schemas.microsoft.com/office/drawing/2014/main" id="{6A1AE2E5-0E79-A1EA-1F45-78005186F987}"/>
                        </a:ext>
                      </a:extLst>
                    </p:cNvPr>
                    <p:cNvGrpSpPr/>
                    <p:nvPr/>
                  </p:nvGrpSpPr>
                  <p:grpSpPr>
                    <a:xfrm>
                      <a:off x="5409390" y="2937176"/>
                      <a:ext cx="76104" cy="41290"/>
                      <a:chOff x="5409390" y="2937176"/>
                      <a:chExt cx="76104" cy="41290"/>
                    </a:xfrm>
                  </p:grpSpPr>
                  <p:grpSp>
                    <p:nvGrpSpPr>
                      <p:cNvPr id="1990" name="Graphic 3">
                        <a:extLst>
                          <a:ext uri="{FF2B5EF4-FFF2-40B4-BE49-F238E27FC236}">
                            <a16:creationId xmlns:a16="http://schemas.microsoft.com/office/drawing/2014/main" id="{17A9074A-5B17-EC69-2AF8-ED8BE1A04FDB}"/>
                          </a:ext>
                        </a:extLst>
                      </p:cNvPr>
                      <p:cNvGrpSpPr/>
                      <p:nvPr/>
                    </p:nvGrpSpPr>
                    <p:grpSpPr>
                      <a:xfrm>
                        <a:off x="5409390" y="2937176"/>
                        <a:ext cx="26717" cy="13763"/>
                        <a:chOff x="5409390" y="2937176"/>
                        <a:chExt cx="26717" cy="13763"/>
                      </a:xfrm>
                    </p:grpSpPr>
                    <p:sp>
                      <p:nvSpPr>
                        <p:cNvPr id="2000" name="Freeform 1999">
                          <a:extLst>
                            <a:ext uri="{FF2B5EF4-FFF2-40B4-BE49-F238E27FC236}">
                              <a16:creationId xmlns:a16="http://schemas.microsoft.com/office/drawing/2014/main" id="{B7EA4B9B-0449-DC06-650E-261C26C11E8C}"/>
                            </a:ext>
                          </a:extLst>
                        </p:cNvPr>
                        <p:cNvSpPr/>
                        <p:nvPr/>
                      </p:nvSpPr>
                      <p:spPr>
                        <a:xfrm>
                          <a:off x="5409390" y="2940415"/>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9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9"/>
                              </a:lnTo>
                              <a:cubicBezTo>
                                <a:pt x="0" y="3239"/>
                                <a:pt x="0" y="1619"/>
                                <a:pt x="0" y="810"/>
                              </a:cubicBezTo>
                              <a:lnTo>
                                <a:pt x="12954" y="0"/>
                              </a:lnTo>
                              <a:cubicBezTo>
                                <a:pt x="13764" y="0"/>
                                <a:pt x="13764" y="0"/>
                                <a:pt x="14573" y="0"/>
                              </a:cubicBezTo>
                              <a:lnTo>
                                <a:pt x="26718" y="5667"/>
                              </a:lnTo>
                              <a:cubicBezTo>
                                <a:pt x="25908" y="4858"/>
                                <a:pt x="25908" y="7287"/>
                                <a:pt x="25098" y="7287"/>
                              </a:cubicBezTo>
                              <a:close/>
                            </a:path>
                          </a:pathLst>
                        </a:custGeom>
                        <a:solidFill>
                          <a:srgbClr val="BD783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01" name="Freeform 2000">
                          <a:extLst>
                            <a:ext uri="{FF2B5EF4-FFF2-40B4-BE49-F238E27FC236}">
                              <a16:creationId xmlns:a16="http://schemas.microsoft.com/office/drawing/2014/main" id="{D96C4175-8DE7-74D1-1DF3-B14E7A2D022A}"/>
                            </a:ext>
                          </a:extLst>
                        </p:cNvPr>
                        <p:cNvSpPr/>
                        <p:nvPr/>
                      </p:nvSpPr>
                      <p:spPr>
                        <a:xfrm>
                          <a:off x="5409390" y="2937176"/>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8 h 11334"/>
                            <a:gd name="connsiteX5" fmla="*/ 12144 w 25705"/>
                            <a:gd name="connsiteY5" fmla="*/ 0 h 11334"/>
                            <a:gd name="connsiteX6" fmla="*/ 13764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908" y="8096"/>
                                <a:pt x="25908" y="8096"/>
                                <a:pt x="25098" y="8096"/>
                              </a:cubicBezTo>
                              <a:close/>
                            </a:path>
                          </a:pathLst>
                        </a:custGeom>
                        <a:solidFill>
                          <a:srgbClr val="EF9A3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91" name="Graphic 3">
                        <a:extLst>
                          <a:ext uri="{FF2B5EF4-FFF2-40B4-BE49-F238E27FC236}">
                            <a16:creationId xmlns:a16="http://schemas.microsoft.com/office/drawing/2014/main" id="{9AF1A777-E8BC-1AA4-2261-8B10CF7321C2}"/>
                          </a:ext>
                        </a:extLst>
                      </p:cNvPr>
                      <p:cNvGrpSpPr/>
                      <p:nvPr/>
                    </p:nvGrpSpPr>
                    <p:grpSpPr>
                      <a:xfrm>
                        <a:off x="5426392" y="2946082"/>
                        <a:ext cx="26717" cy="13763"/>
                        <a:chOff x="5426392" y="2946082"/>
                        <a:chExt cx="26717" cy="13763"/>
                      </a:xfrm>
                    </p:grpSpPr>
                    <p:sp>
                      <p:nvSpPr>
                        <p:cNvPr id="1998" name="Freeform 1997">
                          <a:extLst>
                            <a:ext uri="{FF2B5EF4-FFF2-40B4-BE49-F238E27FC236}">
                              <a16:creationId xmlns:a16="http://schemas.microsoft.com/office/drawing/2014/main" id="{7A62B80C-3E4B-85BB-AFF5-1BDCFA6FBDD4}"/>
                            </a:ext>
                          </a:extLst>
                        </p:cNvPr>
                        <p:cNvSpPr/>
                        <p:nvPr/>
                      </p:nvSpPr>
                      <p:spPr>
                        <a:xfrm>
                          <a:off x="5426392" y="2949320"/>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098" y="4858"/>
                                <a:pt x="25098" y="7287"/>
                                <a:pt x="25098" y="7287"/>
                              </a:cubicBezTo>
                              <a:close/>
                            </a:path>
                          </a:pathLst>
                        </a:custGeom>
                        <a:solidFill>
                          <a:srgbClr val="BD783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99" name="Freeform 1998">
                          <a:extLst>
                            <a:ext uri="{FF2B5EF4-FFF2-40B4-BE49-F238E27FC236}">
                              <a16:creationId xmlns:a16="http://schemas.microsoft.com/office/drawing/2014/main" id="{A0B47D58-1756-F85A-9276-6BBDBFE48913}"/>
                            </a:ext>
                          </a:extLst>
                        </p:cNvPr>
                        <p:cNvSpPr/>
                        <p:nvPr/>
                      </p:nvSpPr>
                      <p:spPr>
                        <a:xfrm>
                          <a:off x="5426392" y="2946082"/>
                          <a:ext cx="25098" cy="11334"/>
                        </a:xfrm>
                        <a:custGeom>
                          <a:avLst/>
                          <a:gdLst>
                            <a:gd name="connsiteX0" fmla="*/ 25098 w 25098"/>
                            <a:gd name="connsiteY0" fmla="*/ 8096 h 11334"/>
                            <a:gd name="connsiteX1" fmla="*/ 12954 w 25098"/>
                            <a:gd name="connsiteY1" fmla="*/ 11335 h 11334"/>
                            <a:gd name="connsiteX2" fmla="*/ 11335 w 25098"/>
                            <a:gd name="connsiteY2" fmla="*/ 11335 h 11334"/>
                            <a:gd name="connsiteX3" fmla="*/ 0 w 25098"/>
                            <a:gd name="connsiteY3" fmla="*/ 4048 h 11334"/>
                            <a:gd name="connsiteX4" fmla="*/ 0 w 25098"/>
                            <a:gd name="connsiteY4" fmla="*/ 3238 h 11334"/>
                            <a:gd name="connsiteX5" fmla="*/ 12144 w 25098"/>
                            <a:gd name="connsiteY5" fmla="*/ 0 h 11334"/>
                            <a:gd name="connsiteX6" fmla="*/ 13764 w 25098"/>
                            <a:gd name="connsiteY6" fmla="*/ 0 h 11334"/>
                            <a:gd name="connsiteX7" fmla="*/ 25098 w 25098"/>
                            <a:gd name="connsiteY7" fmla="*/ 8096 h 11334"/>
                            <a:gd name="connsiteX8" fmla="*/ 25098 w 25098"/>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8"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098" y="8096"/>
                                <a:pt x="25098" y="8096"/>
                                <a:pt x="25098" y="8096"/>
                              </a:cubicBezTo>
                              <a:close/>
                            </a:path>
                          </a:pathLst>
                        </a:custGeom>
                        <a:solidFill>
                          <a:srgbClr val="EF9A3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92" name="Graphic 3">
                        <a:extLst>
                          <a:ext uri="{FF2B5EF4-FFF2-40B4-BE49-F238E27FC236}">
                            <a16:creationId xmlns:a16="http://schemas.microsoft.com/office/drawing/2014/main" id="{6E538D1B-E1C2-361F-4271-5C35EB98CD8D}"/>
                          </a:ext>
                        </a:extLst>
                      </p:cNvPr>
                      <p:cNvGrpSpPr/>
                      <p:nvPr/>
                    </p:nvGrpSpPr>
                    <p:grpSpPr>
                      <a:xfrm>
                        <a:off x="5442585" y="2955798"/>
                        <a:ext cx="26717" cy="12953"/>
                        <a:chOff x="5442585" y="2955798"/>
                        <a:chExt cx="26717" cy="12953"/>
                      </a:xfrm>
                    </p:grpSpPr>
                    <p:sp>
                      <p:nvSpPr>
                        <p:cNvPr id="1996" name="Freeform 1995">
                          <a:extLst>
                            <a:ext uri="{FF2B5EF4-FFF2-40B4-BE49-F238E27FC236}">
                              <a16:creationId xmlns:a16="http://schemas.microsoft.com/office/drawing/2014/main" id="{9467FCD4-87E6-5EFC-5C7C-59FCCDC89D07}"/>
                            </a:ext>
                          </a:extLst>
                        </p:cNvPr>
                        <p:cNvSpPr/>
                        <p:nvPr/>
                      </p:nvSpPr>
                      <p:spPr>
                        <a:xfrm>
                          <a:off x="5442585" y="2958226"/>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098" y="4858"/>
                                <a:pt x="25908" y="7287"/>
                                <a:pt x="25098" y="7287"/>
                              </a:cubicBezTo>
                              <a:close/>
                            </a:path>
                          </a:pathLst>
                        </a:custGeom>
                        <a:solidFill>
                          <a:srgbClr val="BD783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97" name="Freeform 1996">
                          <a:extLst>
                            <a:ext uri="{FF2B5EF4-FFF2-40B4-BE49-F238E27FC236}">
                              <a16:creationId xmlns:a16="http://schemas.microsoft.com/office/drawing/2014/main" id="{D0D0B34A-021E-0D48-3BCA-41218DAE2892}"/>
                            </a:ext>
                          </a:extLst>
                        </p:cNvPr>
                        <p:cNvSpPr/>
                        <p:nvPr/>
                      </p:nvSpPr>
                      <p:spPr>
                        <a:xfrm>
                          <a:off x="5442585" y="2955798"/>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8 h 11334"/>
                            <a:gd name="connsiteX5" fmla="*/ 12144 w 25705"/>
                            <a:gd name="connsiteY5" fmla="*/ 0 h 11334"/>
                            <a:gd name="connsiteX6" fmla="*/ 13764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908" y="7287"/>
                                <a:pt x="25908" y="7287"/>
                                <a:pt x="25098" y="8096"/>
                              </a:cubicBezTo>
                              <a:close/>
                            </a:path>
                          </a:pathLst>
                        </a:custGeom>
                        <a:solidFill>
                          <a:srgbClr val="EF9A3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93" name="Graphic 3">
                        <a:extLst>
                          <a:ext uri="{FF2B5EF4-FFF2-40B4-BE49-F238E27FC236}">
                            <a16:creationId xmlns:a16="http://schemas.microsoft.com/office/drawing/2014/main" id="{8DED612D-9287-5F50-410E-75C7B2AC9172}"/>
                          </a:ext>
                        </a:extLst>
                      </p:cNvPr>
                      <p:cNvGrpSpPr/>
                      <p:nvPr/>
                    </p:nvGrpSpPr>
                    <p:grpSpPr>
                      <a:xfrm>
                        <a:off x="5458777" y="2964703"/>
                        <a:ext cx="26717" cy="13763"/>
                        <a:chOff x="5458777" y="2964703"/>
                        <a:chExt cx="26717" cy="13763"/>
                      </a:xfrm>
                    </p:grpSpPr>
                    <p:sp>
                      <p:nvSpPr>
                        <p:cNvPr id="1994" name="Freeform 1993">
                          <a:extLst>
                            <a:ext uri="{FF2B5EF4-FFF2-40B4-BE49-F238E27FC236}">
                              <a16:creationId xmlns:a16="http://schemas.microsoft.com/office/drawing/2014/main" id="{EB1B5007-300D-8AD5-FE0F-72847BA83B22}"/>
                            </a:ext>
                          </a:extLst>
                        </p:cNvPr>
                        <p:cNvSpPr/>
                        <p:nvPr/>
                      </p:nvSpPr>
                      <p:spPr>
                        <a:xfrm>
                          <a:off x="5458777" y="2967132"/>
                          <a:ext cx="26717" cy="11334"/>
                        </a:xfrm>
                        <a:custGeom>
                          <a:avLst/>
                          <a:gdLst>
                            <a:gd name="connsiteX0" fmla="*/ 25098 w 26717"/>
                            <a:gd name="connsiteY0" fmla="*/ 8096 h 11334"/>
                            <a:gd name="connsiteX1" fmla="*/ 12954 w 26717"/>
                            <a:gd name="connsiteY1" fmla="*/ 11335 h 11334"/>
                            <a:gd name="connsiteX2" fmla="*/ 11335 w 26717"/>
                            <a:gd name="connsiteY2" fmla="*/ 11335 h 11334"/>
                            <a:gd name="connsiteX3" fmla="*/ 0 w 26717"/>
                            <a:gd name="connsiteY3" fmla="*/ 3238 h 11334"/>
                            <a:gd name="connsiteX4" fmla="*/ 0 w 26717"/>
                            <a:gd name="connsiteY4" fmla="*/ 810 h 11334"/>
                            <a:gd name="connsiteX5" fmla="*/ 12954 w 26717"/>
                            <a:gd name="connsiteY5" fmla="*/ 0 h 11334"/>
                            <a:gd name="connsiteX6" fmla="*/ 14573 w 26717"/>
                            <a:gd name="connsiteY6" fmla="*/ 0 h 11334"/>
                            <a:gd name="connsiteX7" fmla="*/ 26718 w 26717"/>
                            <a:gd name="connsiteY7" fmla="*/ 5667 h 11334"/>
                            <a:gd name="connsiteX8" fmla="*/ 25098 w 26717"/>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1334">
                              <a:moveTo>
                                <a:pt x="25098" y="8096"/>
                              </a:moveTo>
                              <a:lnTo>
                                <a:pt x="12954" y="11335"/>
                              </a:lnTo>
                              <a:cubicBezTo>
                                <a:pt x="12144" y="11335"/>
                                <a:pt x="12144" y="11335"/>
                                <a:pt x="11335" y="11335"/>
                              </a:cubicBezTo>
                              <a:lnTo>
                                <a:pt x="0" y="3238"/>
                              </a:lnTo>
                              <a:cubicBezTo>
                                <a:pt x="0" y="3238"/>
                                <a:pt x="0" y="1619"/>
                                <a:pt x="0" y="810"/>
                              </a:cubicBezTo>
                              <a:lnTo>
                                <a:pt x="12954" y="0"/>
                              </a:lnTo>
                              <a:cubicBezTo>
                                <a:pt x="13764" y="0"/>
                                <a:pt x="13764" y="0"/>
                                <a:pt x="14573" y="0"/>
                              </a:cubicBezTo>
                              <a:lnTo>
                                <a:pt x="26718" y="5667"/>
                              </a:lnTo>
                              <a:cubicBezTo>
                                <a:pt x="25908" y="4858"/>
                                <a:pt x="25908" y="7287"/>
                                <a:pt x="25098" y="8096"/>
                              </a:cubicBezTo>
                              <a:close/>
                            </a:path>
                          </a:pathLst>
                        </a:custGeom>
                        <a:solidFill>
                          <a:srgbClr val="BD7832"/>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95" name="Freeform 1994">
                          <a:extLst>
                            <a:ext uri="{FF2B5EF4-FFF2-40B4-BE49-F238E27FC236}">
                              <a16:creationId xmlns:a16="http://schemas.microsoft.com/office/drawing/2014/main" id="{E4D0E8D7-7D35-BF5D-5784-08004996734E}"/>
                            </a:ext>
                          </a:extLst>
                        </p:cNvPr>
                        <p:cNvSpPr/>
                        <p:nvPr/>
                      </p:nvSpPr>
                      <p:spPr>
                        <a:xfrm>
                          <a:off x="5458777" y="2964703"/>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9 h 11334"/>
                            <a:gd name="connsiteX5" fmla="*/ 12144 w 25705"/>
                            <a:gd name="connsiteY5" fmla="*/ 0 h 11334"/>
                            <a:gd name="connsiteX6" fmla="*/ 13764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9"/>
                                <a:pt x="0" y="3239"/>
                              </a:cubicBezTo>
                              <a:lnTo>
                                <a:pt x="12144" y="0"/>
                              </a:lnTo>
                              <a:cubicBezTo>
                                <a:pt x="12954" y="0"/>
                                <a:pt x="12954" y="0"/>
                                <a:pt x="13764" y="0"/>
                              </a:cubicBezTo>
                              <a:lnTo>
                                <a:pt x="25098" y="8096"/>
                              </a:lnTo>
                              <a:cubicBezTo>
                                <a:pt x="25908" y="7287"/>
                                <a:pt x="25908" y="8096"/>
                                <a:pt x="25098" y="8096"/>
                              </a:cubicBezTo>
                              <a:close/>
                            </a:path>
                          </a:pathLst>
                        </a:custGeom>
                        <a:solidFill>
                          <a:srgbClr val="EF9A3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1916" name="Graphic 3">
                    <a:extLst>
                      <a:ext uri="{FF2B5EF4-FFF2-40B4-BE49-F238E27FC236}">
                        <a16:creationId xmlns:a16="http://schemas.microsoft.com/office/drawing/2014/main" id="{9A57D978-180A-AD7C-81BA-871C29EDAB31}"/>
                      </a:ext>
                    </a:extLst>
                  </p:cNvPr>
                  <p:cNvGrpSpPr/>
                  <p:nvPr/>
                </p:nvGrpSpPr>
                <p:grpSpPr>
                  <a:xfrm>
                    <a:off x="5497639" y="2976038"/>
                    <a:ext cx="118205" cy="43719"/>
                    <a:chOff x="5497639" y="2976038"/>
                    <a:chExt cx="118205" cy="43719"/>
                  </a:xfrm>
                </p:grpSpPr>
                <p:grpSp>
                  <p:nvGrpSpPr>
                    <p:cNvPr id="1946" name="Graphic 3">
                      <a:extLst>
                        <a:ext uri="{FF2B5EF4-FFF2-40B4-BE49-F238E27FC236}">
                          <a16:creationId xmlns:a16="http://schemas.microsoft.com/office/drawing/2014/main" id="{A7ECB44C-05EF-140F-02B3-709252280A43}"/>
                        </a:ext>
                      </a:extLst>
                    </p:cNvPr>
                    <p:cNvGrpSpPr/>
                    <p:nvPr/>
                  </p:nvGrpSpPr>
                  <p:grpSpPr>
                    <a:xfrm>
                      <a:off x="5555932" y="2976038"/>
                      <a:ext cx="59912" cy="31575"/>
                      <a:chOff x="5555932" y="2976038"/>
                      <a:chExt cx="59912" cy="31575"/>
                    </a:xfrm>
                  </p:grpSpPr>
                  <p:grpSp>
                    <p:nvGrpSpPr>
                      <p:cNvPr id="1977" name="Graphic 3">
                        <a:extLst>
                          <a:ext uri="{FF2B5EF4-FFF2-40B4-BE49-F238E27FC236}">
                            <a16:creationId xmlns:a16="http://schemas.microsoft.com/office/drawing/2014/main" id="{85C939C1-89C9-A91A-BB04-EC912B61F606}"/>
                          </a:ext>
                        </a:extLst>
                      </p:cNvPr>
                      <p:cNvGrpSpPr/>
                      <p:nvPr/>
                    </p:nvGrpSpPr>
                    <p:grpSpPr>
                      <a:xfrm>
                        <a:off x="5555932" y="2976038"/>
                        <a:ext cx="26717" cy="13763"/>
                        <a:chOff x="5555932" y="2976038"/>
                        <a:chExt cx="26717" cy="13763"/>
                      </a:xfrm>
                    </p:grpSpPr>
                    <p:sp>
                      <p:nvSpPr>
                        <p:cNvPr id="1984" name="Freeform 1983">
                          <a:extLst>
                            <a:ext uri="{FF2B5EF4-FFF2-40B4-BE49-F238E27FC236}">
                              <a16:creationId xmlns:a16="http://schemas.microsoft.com/office/drawing/2014/main" id="{1BEFD516-373F-715A-9EE1-03F3D25B03A6}"/>
                            </a:ext>
                          </a:extLst>
                        </p:cNvPr>
                        <p:cNvSpPr/>
                        <p:nvPr/>
                      </p:nvSpPr>
                      <p:spPr>
                        <a:xfrm>
                          <a:off x="5555932" y="2979277"/>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908" y="4048"/>
                                <a:pt x="25908" y="6477"/>
                                <a:pt x="25098" y="7287"/>
                              </a:cubicBezTo>
                              <a:close/>
                            </a:path>
                          </a:pathLst>
                        </a:custGeom>
                        <a:solidFill>
                          <a:srgbClr val="A1997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85" name="Freeform 1984">
                          <a:extLst>
                            <a:ext uri="{FF2B5EF4-FFF2-40B4-BE49-F238E27FC236}">
                              <a16:creationId xmlns:a16="http://schemas.microsoft.com/office/drawing/2014/main" id="{5028C27B-367C-85F6-D86B-9E02EB665B97}"/>
                            </a:ext>
                          </a:extLst>
                        </p:cNvPr>
                        <p:cNvSpPr/>
                        <p:nvPr/>
                      </p:nvSpPr>
                      <p:spPr>
                        <a:xfrm>
                          <a:off x="5555932" y="2976038"/>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8 h 11334"/>
                            <a:gd name="connsiteX5" fmla="*/ 12144 w 25705"/>
                            <a:gd name="connsiteY5" fmla="*/ 0 h 11334"/>
                            <a:gd name="connsiteX6" fmla="*/ 13764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908" y="7287"/>
                                <a:pt x="25908" y="8096"/>
                                <a:pt x="25098" y="8096"/>
                              </a:cubicBezTo>
                              <a:close/>
                            </a:path>
                          </a:pathLst>
                        </a:custGeom>
                        <a:solidFill>
                          <a:srgbClr val="C7B491"/>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78" name="Graphic 3">
                        <a:extLst>
                          <a:ext uri="{FF2B5EF4-FFF2-40B4-BE49-F238E27FC236}">
                            <a16:creationId xmlns:a16="http://schemas.microsoft.com/office/drawing/2014/main" id="{DB861082-25DA-E0C6-F51F-7D88FFED1751}"/>
                          </a:ext>
                        </a:extLst>
                      </p:cNvPr>
                      <p:cNvGrpSpPr/>
                      <p:nvPr/>
                    </p:nvGrpSpPr>
                    <p:grpSpPr>
                      <a:xfrm>
                        <a:off x="5572125" y="2984944"/>
                        <a:ext cx="26717" cy="13763"/>
                        <a:chOff x="5572125" y="2984944"/>
                        <a:chExt cx="26717" cy="13763"/>
                      </a:xfrm>
                    </p:grpSpPr>
                    <p:sp>
                      <p:nvSpPr>
                        <p:cNvPr id="1982" name="Freeform 1981">
                          <a:extLst>
                            <a:ext uri="{FF2B5EF4-FFF2-40B4-BE49-F238E27FC236}">
                              <a16:creationId xmlns:a16="http://schemas.microsoft.com/office/drawing/2014/main" id="{747DCBAB-23F1-2774-6259-D754860A253C}"/>
                            </a:ext>
                          </a:extLst>
                        </p:cNvPr>
                        <p:cNvSpPr/>
                        <p:nvPr/>
                      </p:nvSpPr>
                      <p:spPr>
                        <a:xfrm>
                          <a:off x="5572125" y="2988183"/>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09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09"/>
                              </a:cubicBezTo>
                              <a:lnTo>
                                <a:pt x="12954" y="0"/>
                              </a:lnTo>
                              <a:cubicBezTo>
                                <a:pt x="13764" y="0"/>
                                <a:pt x="13764" y="0"/>
                                <a:pt x="14573" y="0"/>
                              </a:cubicBezTo>
                              <a:lnTo>
                                <a:pt x="26718" y="5667"/>
                              </a:lnTo>
                              <a:cubicBezTo>
                                <a:pt x="25908" y="4858"/>
                                <a:pt x="25908" y="6477"/>
                                <a:pt x="25098" y="7287"/>
                              </a:cubicBezTo>
                              <a:close/>
                            </a:path>
                          </a:pathLst>
                        </a:custGeom>
                        <a:solidFill>
                          <a:srgbClr val="A1997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83" name="Freeform 1982">
                          <a:extLst>
                            <a:ext uri="{FF2B5EF4-FFF2-40B4-BE49-F238E27FC236}">
                              <a16:creationId xmlns:a16="http://schemas.microsoft.com/office/drawing/2014/main" id="{FD0A7EF6-8839-8476-9BE1-9A918C0DE656}"/>
                            </a:ext>
                          </a:extLst>
                        </p:cNvPr>
                        <p:cNvSpPr/>
                        <p:nvPr/>
                      </p:nvSpPr>
                      <p:spPr>
                        <a:xfrm>
                          <a:off x="5572125" y="2984944"/>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9 h 11334"/>
                            <a:gd name="connsiteX5" fmla="*/ 12144 w 25705"/>
                            <a:gd name="connsiteY5" fmla="*/ 0 h 11334"/>
                            <a:gd name="connsiteX6" fmla="*/ 13764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9"/>
                                <a:pt x="0" y="3239"/>
                              </a:cubicBezTo>
                              <a:lnTo>
                                <a:pt x="12144" y="0"/>
                              </a:lnTo>
                              <a:cubicBezTo>
                                <a:pt x="12954" y="0"/>
                                <a:pt x="12954" y="0"/>
                                <a:pt x="13764" y="0"/>
                              </a:cubicBezTo>
                              <a:lnTo>
                                <a:pt x="25098" y="8096"/>
                              </a:lnTo>
                              <a:cubicBezTo>
                                <a:pt x="25908" y="8096"/>
                                <a:pt x="25908" y="8096"/>
                                <a:pt x="25098" y="8096"/>
                              </a:cubicBezTo>
                              <a:close/>
                            </a:path>
                          </a:pathLst>
                        </a:custGeom>
                        <a:solidFill>
                          <a:srgbClr val="C7B491"/>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79" name="Graphic 3">
                        <a:extLst>
                          <a:ext uri="{FF2B5EF4-FFF2-40B4-BE49-F238E27FC236}">
                            <a16:creationId xmlns:a16="http://schemas.microsoft.com/office/drawing/2014/main" id="{7386B7E0-8273-17D4-0638-AD999F7EF5BE}"/>
                          </a:ext>
                        </a:extLst>
                      </p:cNvPr>
                      <p:cNvGrpSpPr/>
                      <p:nvPr/>
                    </p:nvGrpSpPr>
                    <p:grpSpPr>
                      <a:xfrm>
                        <a:off x="5589127" y="2993850"/>
                        <a:ext cx="26717" cy="13763"/>
                        <a:chOff x="5589127" y="2993850"/>
                        <a:chExt cx="26717" cy="13763"/>
                      </a:xfrm>
                    </p:grpSpPr>
                    <p:sp>
                      <p:nvSpPr>
                        <p:cNvPr id="1980" name="Freeform 1979">
                          <a:extLst>
                            <a:ext uri="{FF2B5EF4-FFF2-40B4-BE49-F238E27FC236}">
                              <a16:creationId xmlns:a16="http://schemas.microsoft.com/office/drawing/2014/main" id="{05D50746-7DF1-8685-048F-607C91A47B93}"/>
                            </a:ext>
                          </a:extLst>
                        </p:cNvPr>
                        <p:cNvSpPr/>
                        <p:nvPr/>
                      </p:nvSpPr>
                      <p:spPr>
                        <a:xfrm>
                          <a:off x="5589127" y="2997088"/>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9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9"/>
                              </a:lnTo>
                              <a:cubicBezTo>
                                <a:pt x="0" y="3239"/>
                                <a:pt x="0" y="1619"/>
                                <a:pt x="0" y="810"/>
                              </a:cubicBezTo>
                              <a:lnTo>
                                <a:pt x="12954" y="0"/>
                              </a:lnTo>
                              <a:cubicBezTo>
                                <a:pt x="13763" y="0"/>
                                <a:pt x="13763" y="0"/>
                                <a:pt x="14573" y="0"/>
                              </a:cubicBezTo>
                              <a:lnTo>
                                <a:pt x="26718" y="5667"/>
                              </a:lnTo>
                              <a:cubicBezTo>
                                <a:pt x="25098" y="4858"/>
                                <a:pt x="25098" y="7287"/>
                                <a:pt x="25098" y="7287"/>
                              </a:cubicBezTo>
                              <a:close/>
                            </a:path>
                          </a:pathLst>
                        </a:custGeom>
                        <a:solidFill>
                          <a:srgbClr val="A1997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81" name="Freeform 1980">
                          <a:extLst>
                            <a:ext uri="{FF2B5EF4-FFF2-40B4-BE49-F238E27FC236}">
                              <a16:creationId xmlns:a16="http://schemas.microsoft.com/office/drawing/2014/main" id="{82104344-3465-19D2-A5FC-230940EDF609}"/>
                            </a:ext>
                          </a:extLst>
                        </p:cNvPr>
                        <p:cNvSpPr/>
                        <p:nvPr/>
                      </p:nvSpPr>
                      <p:spPr>
                        <a:xfrm>
                          <a:off x="5589127" y="2993850"/>
                          <a:ext cx="25098" cy="11334"/>
                        </a:xfrm>
                        <a:custGeom>
                          <a:avLst/>
                          <a:gdLst>
                            <a:gd name="connsiteX0" fmla="*/ 25098 w 25098"/>
                            <a:gd name="connsiteY0" fmla="*/ 8096 h 11334"/>
                            <a:gd name="connsiteX1" fmla="*/ 12954 w 25098"/>
                            <a:gd name="connsiteY1" fmla="*/ 11335 h 11334"/>
                            <a:gd name="connsiteX2" fmla="*/ 11335 w 25098"/>
                            <a:gd name="connsiteY2" fmla="*/ 11335 h 11334"/>
                            <a:gd name="connsiteX3" fmla="*/ 0 w 25098"/>
                            <a:gd name="connsiteY3" fmla="*/ 4048 h 11334"/>
                            <a:gd name="connsiteX4" fmla="*/ 0 w 25098"/>
                            <a:gd name="connsiteY4" fmla="*/ 3238 h 11334"/>
                            <a:gd name="connsiteX5" fmla="*/ 12144 w 25098"/>
                            <a:gd name="connsiteY5" fmla="*/ 0 h 11334"/>
                            <a:gd name="connsiteX6" fmla="*/ 13763 w 25098"/>
                            <a:gd name="connsiteY6" fmla="*/ 0 h 11334"/>
                            <a:gd name="connsiteX7" fmla="*/ 25098 w 25098"/>
                            <a:gd name="connsiteY7" fmla="*/ 8096 h 11334"/>
                            <a:gd name="connsiteX8" fmla="*/ 25098 w 25098"/>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8"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3" y="0"/>
                              </a:cubicBezTo>
                              <a:lnTo>
                                <a:pt x="25098" y="8096"/>
                              </a:lnTo>
                              <a:cubicBezTo>
                                <a:pt x="25098" y="8096"/>
                                <a:pt x="25098" y="8096"/>
                                <a:pt x="25098" y="8096"/>
                              </a:cubicBezTo>
                              <a:close/>
                            </a:path>
                          </a:pathLst>
                        </a:custGeom>
                        <a:solidFill>
                          <a:srgbClr val="C7B491"/>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947" name="Graphic 3">
                      <a:extLst>
                        <a:ext uri="{FF2B5EF4-FFF2-40B4-BE49-F238E27FC236}">
                          <a16:creationId xmlns:a16="http://schemas.microsoft.com/office/drawing/2014/main" id="{AFB0BBBA-71C7-4B5B-9F0C-0C25A0A35F45}"/>
                        </a:ext>
                      </a:extLst>
                    </p:cNvPr>
                    <p:cNvGrpSpPr/>
                    <p:nvPr/>
                  </p:nvGrpSpPr>
                  <p:grpSpPr>
                    <a:xfrm>
                      <a:off x="5535691" y="2980086"/>
                      <a:ext cx="59102" cy="31575"/>
                      <a:chOff x="5535691" y="2980086"/>
                      <a:chExt cx="59102" cy="31575"/>
                    </a:xfrm>
                  </p:grpSpPr>
                  <p:grpSp>
                    <p:nvGrpSpPr>
                      <p:cNvPr id="1968" name="Graphic 3">
                        <a:extLst>
                          <a:ext uri="{FF2B5EF4-FFF2-40B4-BE49-F238E27FC236}">
                            <a16:creationId xmlns:a16="http://schemas.microsoft.com/office/drawing/2014/main" id="{0362B6CA-9A2E-9B42-37AC-2F50062469D7}"/>
                          </a:ext>
                        </a:extLst>
                      </p:cNvPr>
                      <p:cNvGrpSpPr/>
                      <p:nvPr/>
                    </p:nvGrpSpPr>
                    <p:grpSpPr>
                      <a:xfrm>
                        <a:off x="5535691" y="2980086"/>
                        <a:ext cx="26717" cy="12953"/>
                        <a:chOff x="5535691" y="2980086"/>
                        <a:chExt cx="26717" cy="12953"/>
                      </a:xfrm>
                    </p:grpSpPr>
                    <p:sp>
                      <p:nvSpPr>
                        <p:cNvPr id="1975" name="Freeform 1974">
                          <a:extLst>
                            <a:ext uri="{FF2B5EF4-FFF2-40B4-BE49-F238E27FC236}">
                              <a16:creationId xmlns:a16="http://schemas.microsoft.com/office/drawing/2014/main" id="{EA8A8DD7-C572-E997-CCC6-FA0B67B504F7}"/>
                            </a:ext>
                          </a:extLst>
                        </p:cNvPr>
                        <p:cNvSpPr/>
                        <p:nvPr/>
                      </p:nvSpPr>
                      <p:spPr>
                        <a:xfrm>
                          <a:off x="5535691" y="2982515"/>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098" y="4858"/>
                                <a:pt x="25098" y="7287"/>
                                <a:pt x="25098" y="7287"/>
                              </a:cubicBezTo>
                              <a:close/>
                            </a:path>
                          </a:pathLst>
                        </a:custGeom>
                        <a:solidFill>
                          <a:srgbClr val="A1997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76" name="Freeform 1975">
                          <a:extLst>
                            <a:ext uri="{FF2B5EF4-FFF2-40B4-BE49-F238E27FC236}">
                              <a16:creationId xmlns:a16="http://schemas.microsoft.com/office/drawing/2014/main" id="{208B8F8D-F4C2-7DFB-6ECF-ED3583C19F71}"/>
                            </a:ext>
                          </a:extLst>
                        </p:cNvPr>
                        <p:cNvSpPr/>
                        <p:nvPr/>
                      </p:nvSpPr>
                      <p:spPr>
                        <a:xfrm>
                          <a:off x="5535691" y="2980086"/>
                          <a:ext cx="25098" cy="11334"/>
                        </a:xfrm>
                        <a:custGeom>
                          <a:avLst/>
                          <a:gdLst>
                            <a:gd name="connsiteX0" fmla="*/ 25098 w 25098"/>
                            <a:gd name="connsiteY0" fmla="*/ 8096 h 11334"/>
                            <a:gd name="connsiteX1" fmla="*/ 12954 w 25098"/>
                            <a:gd name="connsiteY1" fmla="*/ 11335 h 11334"/>
                            <a:gd name="connsiteX2" fmla="*/ 11335 w 25098"/>
                            <a:gd name="connsiteY2" fmla="*/ 11335 h 11334"/>
                            <a:gd name="connsiteX3" fmla="*/ 0 w 25098"/>
                            <a:gd name="connsiteY3" fmla="*/ 4048 h 11334"/>
                            <a:gd name="connsiteX4" fmla="*/ 0 w 25098"/>
                            <a:gd name="connsiteY4" fmla="*/ 3238 h 11334"/>
                            <a:gd name="connsiteX5" fmla="*/ 12144 w 25098"/>
                            <a:gd name="connsiteY5" fmla="*/ 0 h 11334"/>
                            <a:gd name="connsiteX6" fmla="*/ 13764 w 25098"/>
                            <a:gd name="connsiteY6" fmla="*/ 0 h 11334"/>
                            <a:gd name="connsiteX7" fmla="*/ 25098 w 25098"/>
                            <a:gd name="connsiteY7" fmla="*/ 8096 h 11334"/>
                            <a:gd name="connsiteX8" fmla="*/ 25098 w 25098"/>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8"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098" y="7287"/>
                                <a:pt x="25098" y="8096"/>
                                <a:pt x="25098" y="8096"/>
                              </a:cubicBezTo>
                              <a:close/>
                            </a:path>
                          </a:pathLst>
                        </a:custGeom>
                        <a:solidFill>
                          <a:srgbClr val="C7B491"/>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69" name="Graphic 3">
                        <a:extLst>
                          <a:ext uri="{FF2B5EF4-FFF2-40B4-BE49-F238E27FC236}">
                            <a16:creationId xmlns:a16="http://schemas.microsoft.com/office/drawing/2014/main" id="{B8605A29-63EC-CCB8-8C27-7AE5832F7688}"/>
                          </a:ext>
                        </a:extLst>
                      </p:cNvPr>
                      <p:cNvGrpSpPr/>
                      <p:nvPr/>
                    </p:nvGrpSpPr>
                    <p:grpSpPr>
                      <a:xfrm>
                        <a:off x="5551884" y="2988992"/>
                        <a:ext cx="26717" cy="12954"/>
                        <a:chOff x="5551884" y="2988992"/>
                        <a:chExt cx="26717" cy="12954"/>
                      </a:xfrm>
                    </p:grpSpPr>
                    <p:sp>
                      <p:nvSpPr>
                        <p:cNvPr id="1973" name="Freeform 1972">
                          <a:extLst>
                            <a:ext uri="{FF2B5EF4-FFF2-40B4-BE49-F238E27FC236}">
                              <a16:creationId xmlns:a16="http://schemas.microsoft.com/office/drawing/2014/main" id="{1A622EBD-1710-E796-AD15-690EDCFB250C}"/>
                            </a:ext>
                          </a:extLst>
                        </p:cNvPr>
                        <p:cNvSpPr/>
                        <p:nvPr/>
                      </p:nvSpPr>
                      <p:spPr>
                        <a:xfrm>
                          <a:off x="5551884" y="2991421"/>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098" y="4858"/>
                                <a:pt x="25908" y="7287"/>
                                <a:pt x="25098" y="7287"/>
                              </a:cubicBezTo>
                              <a:close/>
                            </a:path>
                          </a:pathLst>
                        </a:custGeom>
                        <a:solidFill>
                          <a:srgbClr val="A1997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74" name="Freeform 1973">
                          <a:extLst>
                            <a:ext uri="{FF2B5EF4-FFF2-40B4-BE49-F238E27FC236}">
                              <a16:creationId xmlns:a16="http://schemas.microsoft.com/office/drawing/2014/main" id="{6F07387D-D76D-056D-E4C3-F74B943071DA}"/>
                            </a:ext>
                          </a:extLst>
                        </p:cNvPr>
                        <p:cNvSpPr/>
                        <p:nvPr/>
                      </p:nvSpPr>
                      <p:spPr>
                        <a:xfrm>
                          <a:off x="5551884" y="2988992"/>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9 h 11334"/>
                            <a:gd name="connsiteX5" fmla="*/ 12144 w 25705"/>
                            <a:gd name="connsiteY5" fmla="*/ 0 h 11334"/>
                            <a:gd name="connsiteX6" fmla="*/ 13764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9"/>
                                <a:pt x="0" y="3239"/>
                              </a:cubicBezTo>
                              <a:lnTo>
                                <a:pt x="12144" y="0"/>
                              </a:lnTo>
                              <a:cubicBezTo>
                                <a:pt x="12954" y="0"/>
                                <a:pt x="12954" y="0"/>
                                <a:pt x="13764" y="0"/>
                              </a:cubicBezTo>
                              <a:lnTo>
                                <a:pt x="25098" y="8096"/>
                              </a:lnTo>
                              <a:cubicBezTo>
                                <a:pt x="25908" y="7287"/>
                                <a:pt x="25908" y="8096"/>
                                <a:pt x="25098" y="8096"/>
                              </a:cubicBezTo>
                              <a:close/>
                            </a:path>
                          </a:pathLst>
                        </a:custGeom>
                        <a:solidFill>
                          <a:srgbClr val="C7B491"/>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70" name="Graphic 3">
                        <a:extLst>
                          <a:ext uri="{FF2B5EF4-FFF2-40B4-BE49-F238E27FC236}">
                            <a16:creationId xmlns:a16="http://schemas.microsoft.com/office/drawing/2014/main" id="{C16C68C0-24AD-F61A-1136-5DECC12EDDF3}"/>
                          </a:ext>
                        </a:extLst>
                      </p:cNvPr>
                      <p:cNvGrpSpPr/>
                      <p:nvPr/>
                    </p:nvGrpSpPr>
                    <p:grpSpPr>
                      <a:xfrm>
                        <a:off x="5568076" y="2997898"/>
                        <a:ext cx="26717" cy="13763"/>
                        <a:chOff x="5568076" y="2997898"/>
                        <a:chExt cx="26717" cy="13763"/>
                      </a:xfrm>
                    </p:grpSpPr>
                    <p:sp>
                      <p:nvSpPr>
                        <p:cNvPr id="1971" name="Freeform 1970">
                          <a:extLst>
                            <a:ext uri="{FF2B5EF4-FFF2-40B4-BE49-F238E27FC236}">
                              <a16:creationId xmlns:a16="http://schemas.microsoft.com/office/drawing/2014/main" id="{51A333DA-04EC-2A1D-16BF-B5651E3553CC}"/>
                            </a:ext>
                          </a:extLst>
                        </p:cNvPr>
                        <p:cNvSpPr/>
                        <p:nvPr/>
                      </p:nvSpPr>
                      <p:spPr>
                        <a:xfrm>
                          <a:off x="5568076" y="3001136"/>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9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9"/>
                              </a:lnTo>
                              <a:cubicBezTo>
                                <a:pt x="0" y="3239"/>
                                <a:pt x="0" y="1619"/>
                                <a:pt x="0" y="810"/>
                              </a:cubicBezTo>
                              <a:lnTo>
                                <a:pt x="12954" y="0"/>
                              </a:lnTo>
                              <a:cubicBezTo>
                                <a:pt x="13764" y="0"/>
                                <a:pt x="13764" y="0"/>
                                <a:pt x="14573" y="0"/>
                              </a:cubicBezTo>
                              <a:lnTo>
                                <a:pt x="26718" y="5667"/>
                              </a:lnTo>
                              <a:cubicBezTo>
                                <a:pt x="25908" y="4858"/>
                                <a:pt x="25908" y="6477"/>
                                <a:pt x="25098" y="7287"/>
                              </a:cubicBezTo>
                              <a:close/>
                            </a:path>
                          </a:pathLst>
                        </a:custGeom>
                        <a:solidFill>
                          <a:srgbClr val="A1997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72" name="Freeform 1971">
                          <a:extLst>
                            <a:ext uri="{FF2B5EF4-FFF2-40B4-BE49-F238E27FC236}">
                              <a16:creationId xmlns:a16="http://schemas.microsoft.com/office/drawing/2014/main" id="{790086B1-3ACD-A988-44F8-F4BD74AC3382}"/>
                            </a:ext>
                          </a:extLst>
                        </p:cNvPr>
                        <p:cNvSpPr/>
                        <p:nvPr/>
                      </p:nvSpPr>
                      <p:spPr>
                        <a:xfrm>
                          <a:off x="5568076" y="2997898"/>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8 h 11334"/>
                            <a:gd name="connsiteX5" fmla="*/ 12144 w 25705"/>
                            <a:gd name="connsiteY5" fmla="*/ 0 h 11334"/>
                            <a:gd name="connsiteX6" fmla="*/ 13764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908" y="8096"/>
                                <a:pt x="25908" y="8096"/>
                                <a:pt x="25098" y="8096"/>
                              </a:cubicBezTo>
                              <a:close/>
                            </a:path>
                          </a:pathLst>
                        </a:custGeom>
                        <a:solidFill>
                          <a:srgbClr val="C7B491"/>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948" name="Graphic 3">
                      <a:extLst>
                        <a:ext uri="{FF2B5EF4-FFF2-40B4-BE49-F238E27FC236}">
                          <a16:creationId xmlns:a16="http://schemas.microsoft.com/office/drawing/2014/main" id="{2F4014A4-90E4-E065-5C7A-D5D71E3FF8A6}"/>
                        </a:ext>
                      </a:extLst>
                    </p:cNvPr>
                    <p:cNvGrpSpPr/>
                    <p:nvPr/>
                  </p:nvGrpSpPr>
                  <p:grpSpPr>
                    <a:xfrm>
                      <a:off x="5518689" y="2984944"/>
                      <a:ext cx="59102" cy="31575"/>
                      <a:chOff x="5518689" y="2984944"/>
                      <a:chExt cx="59102" cy="31575"/>
                    </a:xfrm>
                  </p:grpSpPr>
                  <p:grpSp>
                    <p:nvGrpSpPr>
                      <p:cNvPr id="1959" name="Graphic 3">
                        <a:extLst>
                          <a:ext uri="{FF2B5EF4-FFF2-40B4-BE49-F238E27FC236}">
                            <a16:creationId xmlns:a16="http://schemas.microsoft.com/office/drawing/2014/main" id="{534D38C2-A026-1926-73AF-08F8C877CBFE}"/>
                          </a:ext>
                        </a:extLst>
                      </p:cNvPr>
                      <p:cNvGrpSpPr/>
                      <p:nvPr/>
                    </p:nvGrpSpPr>
                    <p:grpSpPr>
                      <a:xfrm>
                        <a:off x="5518689" y="2984944"/>
                        <a:ext cx="26717" cy="12954"/>
                        <a:chOff x="5518689" y="2984944"/>
                        <a:chExt cx="26717" cy="12954"/>
                      </a:xfrm>
                    </p:grpSpPr>
                    <p:sp>
                      <p:nvSpPr>
                        <p:cNvPr id="1966" name="Freeform 1965">
                          <a:extLst>
                            <a:ext uri="{FF2B5EF4-FFF2-40B4-BE49-F238E27FC236}">
                              <a16:creationId xmlns:a16="http://schemas.microsoft.com/office/drawing/2014/main" id="{4112FC9C-CA86-9797-6EDF-DCFBBE1D3AFD}"/>
                            </a:ext>
                          </a:extLst>
                        </p:cNvPr>
                        <p:cNvSpPr/>
                        <p:nvPr/>
                      </p:nvSpPr>
                      <p:spPr>
                        <a:xfrm>
                          <a:off x="5518689" y="2987373"/>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098" y="4858"/>
                                <a:pt x="25098" y="7287"/>
                                <a:pt x="25098" y="7287"/>
                              </a:cubicBezTo>
                              <a:close/>
                            </a:path>
                          </a:pathLst>
                        </a:custGeom>
                        <a:solidFill>
                          <a:srgbClr val="A1997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67" name="Freeform 1966">
                          <a:extLst>
                            <a:ext uri="{FF2B5EF4-FFF2-40B4-BE49-F238E27FC236}">
                              <a16:creationId xmlns:a16="http://schemas.microsoft.com/office/drawing/2014/main" id="{F0152D02-DAAD-24DA-D4E3-0FEE0948B3B5}"/>
                            </a:ext>
                          </a:extLst>
                        </p:cNvPr>
                        <p:cNvSpPr/>
                        <p:nvPr/>
                      </p:nvSpPr>
                      <p:spPr>
                        <a:xfrm>
                          <a:off x="5518689" y="2984944"/>
                          <a:ext cx="25098" cy="11334"/>
                        </a:xfrm>
                        <a:custGeom>
                          <a:avLst/>
                          <a:gdLst>
                            <a:gd name="connsiteX0" fmla="*/ 25098 w 25098"/>
                            <a:gd name="connsiteY0" fmla="*/ 8096 h 11334"/>
                            <a:gd name="connsiteX1" fmla="*/ 12954 w 25098"/>
                            <a:gd name="connsiteY1" fmla="*/ 11335 h 11334"/>
                            <a:gd name="connsiteX2" fmla="*/ 11335 w 25098"/>
                            <a:gd name="connsiteY2" fmla="*/ 11335 h 11334"/>
                            <a:gd name="connsiteX3" fmla="*/ 0 w 25098"/>
                            <a:gd name="connsiteY3" fmla="*/ 4048 h 11334"/>
                            <a:gd name="connsiteX4" fmla="*/ 0 w 25098"/>
                            <a:gd name="connsiteY4" fmla="*/ 3239 h 11334"/>
                            <a:gd name="connsiteX5" fmla="*/ 12144 w 25098"/>
                            <a:gd name="connsiteY5" fmla="*/ 0 h 11334"/>
                            <a:gd name="connsiteX6" fmla="*/ 13764 w 25098"/>
                            <a:gd name="connsiteY6" fmla="*/ 0 h 11334"/>
                            <a:gd name="connsiteX7" fmla="*/ 25098 w 25098"/>
                            <a:gd name="connsiteY7" fmla="*/ 8096 h 11334"/>
                            <a:gd name="connsiteX8" fmla="*/ 25098 w 25098"/>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8" h="11334">
                              <a:moveTo>
                                <a:pt x="25098" y="8096"/>
                              </a:moveTo>
                              <a:lnTo>
                                <a:pt x="12954" y="11335"/>
                              </a:lnTo>
                              <a:cubicBezTo>
                                <a:pt x="12144" y="11335"/>
                                <a:pt x="12144" y="11335"/>
                                <a:pt x="11335" y="11335"/>
                              </a:cubicBezTo>
                              <a:lnTo>
                                <a:pt x="0" y="4048"/>
                              </a:lnTo>
                              <a:cubicBezTo>
                                <a:pt x="0" y="4048"/>
                                <a:pt x="0" y="3239"/>
                                <a:pt x="0" y="3239"/>
                              </a:cubicBezTo>
                              <a:lnTo>
                                <a:pt x="12144" y="0"/>
                              </a:lnTo>
                              <a:cubicBezTo>
                                <a:pt x="12954" y="0"/>
                                <a:pt x="12954" y="0"/>
                                <a:pt x="13764" y="0"/>
                              </a:cubicBezTo>
                              <a:lnTo>
                                <a:pt x="25098" y="8096"/>
                              </a:lnTo>
                              <a:cubicBezTo>
                                <a:pt x="25098" y="7287"/>
                                <a:pt x="25098" y="8096"/>
                                <a:pt x="25098" y="8096"/>
                              </a:cubicBezTo>
                              <a:close/>
                            </a:path>
                          </a:pathLst>
                        </a:custGeom>
                        <a:solidFill>
                          <a:srgbClr val="C7B491"/>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60" name="Graphic 3">
                        <a:extLst>
                          <a:ext uri="{FF2B5EF4-FFF2-40B4-BE49-F238E27FC236}">
                            <a16:creationId xmlns:a16="http://schemas.microsoft.com/office/drawing/2014/main" id="{C72C6667-7DE0-6278-95C8-2C5919290F51}"/>
                          </a:ext>
                        </a:extLst>
                      </p:cNvPr>
                      <p:cNvGrpSpPr/>
                      <p:nvPr/>
                    </p:nvGrpSpPr>
                    <p:grpSpPr>
                      <a:xfrm>
                        <a:off x="5534882" y="2993850"/>
                        <a:ext cx="26717" cy="12954"/>
                        <a:chOff x="5534882" y="2993850"/>
                        <a:chExt cx="26717" cy="12954"/>
                      </a:xfrm>
                    </p:grpSpPr>
                    <p:sp>
                      <p:nvSpPr>
                        <p:cNvPr id="1964" name="Freeform 1963">
                          <a:extLst>
                            <a:ext uri="{FF2B5EF4-FFF2-40B4-BE49-F238E27FC236}">
                              <a16:creationId xmlns:a16="http://schemas.microsoft.com/office/drawing/2014/main" id="{E01C26D5-73C3-A0F9-4107-3AF0E2C4EFE6}"/>
                            </a:ext>
                          </a:extLst>
                        </p:cNvPr>
                        <p:cNvSpPr/>
                        <p:nvPr/>
                      </p:nvSpPr>
                      <p:spPr>
                        <a:xfrm>
                          <a:off x="5534882" y="2996279"/>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09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09"/>
                              </a:cubicBezTo>
                              <a:lnTo>
                                <a:pt x="12954" y="0"/>
                              </a:lnTo>
                              <a:cubicBezTo>
                                <a:pt x="13764" y="0"/>
                                <a:pt x="13764" y="0"/>
                                <a:pt x="14573" y="0"/>
                              </a:cubicBezTo>
                              <a:lnTo>
                                <a:pt x="26718" y="5667"/>
                              </a:lnTo>
                              <a:cubicBezTo>
                                <a:pt x="25098" y="4858"/>
                                <a:pt x="25098" y="7287"/>
                                <a:pt x="25098" y="7287"/>
                              </a:cubicBezTo>
                              <a:close/>
                            </a:path>
                          </a:pathLst>
                        </a:custGeom>
                        <a:solidFill>
                          <a:srgbClr val="A1997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65" name="Freeform 1964">
                          <a:extLst>
                            <a:ext uri="{FF2B5EF4-FFF2-40B4-BE49-F238E27FC236}">
                              <a16:creationId xmlns:a16="http://schemas.microsoft.com/office/drawing/2014/main" id="{061CD4F4-AACA-94A2-28F3-CB4BDB4CE0B6}"/>
                            </a:ext>
                          </a:extLst>
                        </p:cNvPr>
                        <p:cNvSpPr/>
                        <p:nvPr/>
                      </p:nvSpPr>
                      <p:spPr>
                        <a:xfrm>
                          <a:off x="5534882" y="2993850"/>
                          <a:ext cx="25098" cy="11334"/>
                        </a:xfrm>
                        <a:custGeom>
                          <a:avLst/>
                          <a:gdLst>
                            <a:gd name="connsiteX0" fmla="*/ 25098 w 25098"/>
                            <a:gd name="connsiteY0" fmla="*/ 8096 h 11334"/>
                            <a:gd name="connsiteX1" fmla="*/ 12954 w 25098"/>
                            <a:gd name="connsiteY1" fmla="*/ 11335 h 11334"/>
                            <a:gd name="connsiteX2" fmla="*/ 11335 w 25098"/>
                            <a:gd name="connsiteY2" fmla="*/ 11335 h 11334"/>
                            <a:gd name="connsiteX3" fmla="*/ 0 w 25098"/>
                            <a:gd name="connsiteY3" fmla="*/ 4048 h 11334"/>
                            <a:gd name="connsiteX4" fmla="*/ 0 w 25098"/>
                            <a:gd name="connsiteY4" fmla="*/ 3238 h 11334"/>
                            <a:gd name="connsiteX5" fmla="*/ 12144 w 25098"/>
                            <a:gd name="connsiteY5" fmla="*/ 0 h 11334"/>
                            <a:gd name="connsiteX6" fmla="*/ 13764 w 25098"/>
                            <a:gd name="connsiteY6" fmla="*/ 0 h 11334"/>
                            <a:gd name="connsiteX7" fmla="*/ 25098 w 25098"/>
                            <a:gd name="connsiteY7" fmla="*/ 8096 h 11334"/>
                            <a:gd name="connsiteX8" fmla="*/ 25098 w 25098"/>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8"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098" y="7287"/>
                                <a:pt x="25098" y="8096"/>
                                <a:pt x="25098" y="8096"/>
                              </a:cubicBezTo>
                              <a:close/>
                            </a:path>
                          </a:pathLst>
                        </a:custGeom>
                        <a:solidFill>
                          <a:srgbClr val="C7B491"/>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61" name="Graphic 3">
                        <a:extLst>
                          <a:ext uri="{FF2B5EF4-FFF2-40B4-BE49-F238E27FC236}">
                            <a16:creationId xmlns:a16="http://schemas.microsoft.com/office/drawing/2014/main" id="{CD7AD04B-40AF-4863-FFB8-141ADD6A70AF}"/>
                          </a:ext>
                        </a:extLst>
                      </p:cNvPr>
                      <p:cNvGrpSpPr/>
                      <p:nvPr/>
                    </p:nvGrpSpPr>
                    <p:grpSpPr>
                      <a:xfrm>
                        <a:off x="5551074" y="3002756"/>
                        <a:ext cx="26717" cy="13763"/>
                        <a:chOff x="5551074" y="3002756"/>
                        <a:chExt cx="26717" cy="13763"/>
                      </a:xfrm>
                    </p:grpSpPr>
                    <p:sp>
                      <p:nvSpPr>
                        <p:cNvPr id="1962" name="Freeform 1961">
                          <a:extLst>
                            <a:ext uri="{FF2B5EF4-FFF2-40B4-BE49-F238E27FC236}">
                              <a16:creationId xmlns:a16="http://schemas.microsoft.com/office/drawing/2014/main" id="{ADFDA7EF-704E-71F6-AC11-10A519C5682F}"/>
                            </a:ext>
                          </a:extLst>
                        </p:cNvPr>
                        <p:cNvSpPr/>
                        <p:nvPr/>
                      </p:nvSpPr>
                      <p:spPr>
                        <a:xfrm>
                          <a:off x="5551074" y="3005994"/>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908" y="4858"/>
                                <a:pt x="25908" y="6477"/>
                                <a:pt x="25098" y="7287"/>
                              </a:cubicBezTo>
                              <a:close/>
                            </a:path>
                          </a:pathLst>
                        </a:custGeom>
                        <a:solidFill>
                          <a:srgbClr val="A1997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63" name="Freeform 1962">
                          <a:extLst>
                            <a:ext uri="{FF2B5EF4-FFF2-40B4-BE49-F238E27FC236}">
                              <a16:creationId xmlns:a16="http://schemas.microsoft.com/office/drawing/2014/main" id="{B01BD5FD-090F-0D5A-432D-4F832FFEE7EB}"/>
                            </a:ext>
                          </a:extLst>
                        </p:cNvPr>
                        <p:cNvSpPr/>
                        <p:nvPr/>
                      </p:nvSpPr>
                      <p:spPr>
                        <a:xfrm>
                          <a:off x="5551074" y="3002756"/>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8 h 11334"/>
                            <a:gd name="connsiteX5" fmla="*/ 12144 w 25705"/>
                            <a:gd name="connsiteY5" fmla="*/ 0 h 11334"/>
                            <a:gd name="connsiteX6" fmla="*/ 13764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908" y="8096"/>
                                <a:pt x="25908" y="8096"/>
                                <a:pt x="25098" y="8096"/>
                              </a:cubicBezTo>
                              <a:close/>
                            </a:path>
                          </a:pathLst>
                        </a:custGeom>
                        <a:solidFill>
                          <a:srgbClr val="C7B491"/>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949" name="Graphic 3">
                      <a:extLst>
                        <a:ext uri="{FF2B5EF4-FFF2-40B4-BE49-F238E27FC236}">
                          <a16:creationId xmlns:a16="http://schemas.microsoft.com/office/drawing/2014/main" id="{DC861865-8A32-A893-09E2-CF7210F94694}"/>
                        </a:ext>
                      </a:extLst>
                    </p:cNvPr>
                    <p:cNvGrpSpPr/>
                    <p:nvPr/>
                  </p:nvGrpSpPr>
                  <p:grpSpPr>
                    <a:xfrm>
                      <a:off x="5497639" y="2988183"/>
                      <a:ext cx="59912" cy="31575"/>
                      <a:chOff x="5497639" y="2988183"/>
                      <a:chExt cx="59912" cy="31575"/>
                    </a:xfrm>
                  </p:grpSpPr>
                  <p:grpSp>
                    <p:nvGrpSpPr>
                      <p:cNvPr id="1950" name="Graphic 3">
                        <a:extLst>
                          <a:ext uri="{FF2B5EF4-FFF2-40B4-BE49-F238E27FC236}">
                            <a16:creationId xmlns:a16="http://schemas.microsoft.com/office/drawing/2014/main" id="{F092C955-43B9-5614-E639-A52E805B1B8B}"/>
                          </a:ext>
                        </a:extLst>
                      </p:cNvPr>
                      <p:cNvGrpSpPr/>
                      <p:nvPr/>
                    </p:nvGrpSpPr>
                    <p:grpSpPr>
                      <a:xfrm>
                        <a:off x="5497639" y="2988183"/>
                        <a:ext cx="26717" cy="13763"/>
                        <a:chOff x="5497639" y="2988183"/>
                        <a:chExt cx="26717" cy="13763"/>
                      </a:xfrm>
                    </p:grpSpPr>
                    <p:sp>
                      <p:nvSpPr>
                        <p:cNvPr id="1957" name="Freeform 1956">
                          <a:extLst>
                            <a:ext uri="{FF2B5EF4-FFF2-40B4-BE49-F238E27FC236}">
                              <a16:creationId xmlns:a16="http://schemas.microsoft.com/office/drawing/2014/main" id="{0C755B23-BB03-C131-CF98-3A67E4D736FF}"/>
                            </a:ext>
                          </a:extLst>
                        </p:cNvPr>
                        <p:cNvSpPr/>
                        <p:nvPr/>
                      </p:nvSpPr>
                      <p:spPr>
                        <a:xfrm>
                          <a:off x="5497639" y="2991421"/>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908" y="4858"/>
                                <a:pt x="25908" y="7287"/>
                                <a:pt x="25098" y="7287"/>
                              </a:cubicBezTo>
                              <a:close/>
                            </a:path>
                          </a:pathLst>
                        </a:custGeom>
                        <a:solidFill>
                          <a:srgbClr val="A1997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58" name="Freeform 1957">
                          <a:extLst>
                            <a:ext uri="{FF2B5EF4-FFF2-40B4-BE49-F238E27FC236}">
                              <a16:creationId xmlns:a16="http://schemas.microsoft.com/office/drawing/2014/main" id="{E78503EC-84D5-8AC5-F339-EF2FD734822C}"/>
                            </a:ext>
                          </a:extLst>
                        </p:cNvPr>
                        <p:cNvSpPr/>
                        <p:nvPr/>
                      </p:nvSpPr>
                      <p:spPr>
                        <a:xfrm>
                          <a:off x="5497639" y="2988183"/>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8 h 11334"/>
                            <a:gd name="connsiteX5" fmla="*/ 12144 w 25705"/>
                            <a:gd name="connsiteY5" fmla="*/ 0 h 11334"/>
                            <a:gd name="connsiteX6" fmla="*/ 13764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908" y="8096"/>
                                <a:pt x="25908" y="8096"/>
                                <a:pt x="25098" y="8096"/>
                              </a:cubicBezTo>
                              <a:close/>
                            </a:path>
                          </a:pathLst>
                        </a:custGeom>
                        <a:solidFill>
                          <a:srgbClr val="C7B491"/>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51" name="Graphic 3">
                        <a:extLst>
                          <a:ext uri="{FF2B5EF4-FFF2-40B4-BE49-F238E27FC236}">
                            <a16:creationId xmlns:a16="http://schemas.microsoft.com/office/drawing/2014/main" id="{0A7D77B9-338A-F4A0-0127-4A7FC303686B}"/>
                          </a:ext>
                        </a:extLst>
                      </p:cNvPr>
                      <p:cNvGrpSpPr/>
                      <p:nvPr/>
                    </p:nvGrpSpPr>
                    <p:grpSpPr>
                      <a:xfrm>
                        <a:off x="5513831" y="2997898"/>
                        <a:ext cx="26717" cy="12954"/>
                        <a:chOff x="5513831" y="2997898"/>
                        <a:chExt cx="26717" cy="12954"/>
                      </a:xfrm>
                    </p:grpSpPr>
                    <p:sp>
                      <p:nvSpPr>
                        <p:cNvPr id="1955" name="Freeform 1954">
                          <a:extLst>
                            <a:ext uri="{FF2B5EF4-FFF2-40B4-BE49-F238E27FC236}">
                              <a16:creationId xmlns:a16="http://schemas.microsoft.com/office/drawing/2014/main" id="{C305D7D0-C7CD-3C37-FB01-5777C1E55B07}"/>
                            </a:ext>
                          </a:extLst>
                        </p:cNvPr>
                        <p:cNvSpPr/>
                        <p:nvPr/>
                      </p:nvSpPr>
                      <p:spPr>
                        <a:xfrm>
                          <a:off x="5513831" y="3000327"/>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09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09"/>
                              </a:cubicBezTo>
                              <a:lnTo>
                                <a:pt x="12954" y="0"/>
                              </a:lnTo>
                              <a:cubicBezTo>
                                <a:pt x="13764" y="0"/>
                                <a:pt x="13764" y="0"/>
                                <a:pt x="14573" y="0"/>
                              </a:cubicBezTo>
                              <a:lnTo>
                                <a:pt x="26718" y="5667"/>
                              </a:lnTo>
                              <a:cubicBezTo>
                                <a:pt x="25908" y="4858"/>
                                <a:pt x="25908" y="7287"/>
                                <a:pt x="25098" y="7287"/>
                              </a:cubicBezTo>
                              <a:close/>
                            </a:path>
                          </a:pathLst>
                        </a:custGeom>
                        <a:solidFill>
                          <a:srgbClr val="A1997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56" name="Freeform 1955">
                          <a:extLst>
                            <a:ext uri="{FF2B5EF4-FFF2-40B4-BE49-F238E27FC236}">
                              <a16:creationId xmlns:a16="http://schemas.microsoft.com/office/drawing/2014/main" id="{CB5E66AD-0E07-EBD9-72EE-2FA060EABB53}"/>
                            </a:ext>
                          </a:extLst>
                        </p:cNvPr>
                        <p:cNvSpPr/>
                        <p:nvPr/>
                      </p:nvSpPr>
                      <p:spPr>
                        <a:xfrm>
                          <a:off x="5513831" y="2997898"/>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8 h 11334"/>
                            <a:gd name="connsiteX5" fmla="*/ 12144 w 25705"/>
                            <a:gd name="connsiteY5" fmla="*/ 0 h 11334"/>
                            <a:gd name="connsiteX6" fmla="*/ 13764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908" y="7287"/>
                                <a:pt x="25908" y="8096"/>
                                <a:pt x="25098" y="8096"/>
                              </a:cubicBezTo>
                              <a:close/>
                            </a:path>
                          </a:pathLst>
                        </a:custGeom>
                        <a:solidFill>
                          <a:srgbClr val="C7B491"/>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52" name="Graphic 3">
                        <a:extLst>
                          <a:ext uri="{FF2B5EF4-FFF2-40B4-BE49-F238E27FC236}">
                            <a16:creationId xmlns:a16="http://schemas.microsoft.com/office/drawing/2014/main" id="{DBEFA9E2-86D7-EF02-3E3F-C18321426629}"/>
                          </a:ext>
                        </a:extLst>
                      </p:cNvPr>
                      <p:cNvGrpSpPr/>
                      <p:nvPr/>
                    </p:nvGrpSpPr>
                    <p:grpSpPr>
                      <a:xfrm>
                        <a:off x="5530834" y="3006804"/>
                        <a:ext cx="26717" cy="12954"/>
                        <a:chOff x="5530834" y="3006804"/>
                        <a:chExt cx="26717" cy="12954"/>
                      </a:xfrm>
                    </p:grpSpPr>
                    <p:sp>
                      <p:nvSpPr>
                        <p:cNvPr id="1953" name="Freeform 1952">
                          <a:extLst>
                            <a:ext uri="{FF2B5EF4-FFF2-40B4-BE49-F238E27FC236}">
                              <a16:creationId xmlns:a16="http://schemas.microsoft.com/office/drawing/2014/main" id="{6F03EB4C-0DDF-2D77-7E3C-3A9ADC110DDD}"/>
                            </a:ext>
                          </a:extLst>
                        </p:cNvPr>
                        <p:cNvSpPr/>
                        <p:nvPr/>
                      </p:nvSpPr>
                      <p:spPr>
                        <a:xfrm>
                          <a:off x="5530834" y="3009233"/>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9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9"/>
                              </a:lnTo>
                              <a:cubicBezTo>
                                <a:pt x="0" y="3239"/>
                                <a:pt x="0" y="1619"/>
                                <a:pt x="0" y="810"/>
                              </a:cubicBezTo>
                              <a:lnTo>
                                <a:pt x="12954" y="0"/>
                              </a:lnTo>
                              <a:cubicBezTo>
                                <a:pt x="13764" y="0"/>
                                <a:pt x="13764" y="0"/>
                                <a:pt x="14573" y="0"/>
                              </a:cubicBezTo>
                              <a:lnTo>
                                <a:pt x="26718" y="5667"/>
                              </a:lnTo>
                              <a:cubicBezTo>
                                <a:pt x="25098" y="4858"/>
                                <a:pt x="25098" y="7287"/>
                                <a:pt x="25098" y="7287"/>
                              </a:cubicBezTo>
                              <a:close/>
                            </a:path>
                          </a:pathLst>
                        </a:custGeom>
                        <a:solidFill>
                          <a:srgbClr val="A1997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54" name="Freeform 1953">
                          <a:extLst>
                            <a:ext uri="{FF2B5EF4-FFF2-40B4-BE49-F238E27FC236}">
                              <a16:creationId xmlns:a16="http://schemas.microsoft.com/office/drawing/2014/main" id="{E0736431-BBAE-0BA2-E60C-064266D92292}"/>
                            </a:ext>
                          </a:extLst>
                        </p:cNvPr>
                        <p:cNvSpPr/>
                        <p:nvPr/>
                      </p:nvSpPr>
                      <p:spPr>
                        <a:xfrm>
                          <a:off x="5530834" y="3006804"/>
                          <a:ext cx="25098" cy="11334"/>
                        </a:xfrm>
                        <a:custGeom>
                          <a:avLst/>
                          <a:gdLst>
                            <a:gd name="connsiteX0" fmla="*/ 25098 w 25098"/>
                            <a:gd name="connsiteY0" fmla="*/ 8096 h 11334"/>
                            <a:gd name="connsiteX1" fmla="*/ 12954 w 25098"/>
                            <a:gd name="connsiteY1" fmla="*/ 11335 h 11334"/>
                            <a:gd name="connsiteX2" fmla="*/ 11335 w 25098"/>
                            <a:gd name="connsiteY2" fmla="*/ 11335 h 11334"/>
                            <a:gd name="connsiteX3" fmla="*/ 0 w 25098"/>
                            <a:gd name="connsiteY3" fmla="*/ 4048 h 11334"/>
                            <a:gd name="connsiteX4" fmla="*/ 0 w 25098"/>
                            <a:gd name="connsiteY4" fmla="*/ 3238 h 11334"/>
                            <a:gd name="connsiteX5" fmla="*/ 12144 w 25098"/>
                            <a:gd name="connsiteY5" fmla="*/ 0 h 11334"/>
                            <a:gd name="connsiteX6" fmla="*/ 13764 w 25098"/>
                            <a:gd name="connsiteY6" fmla="*/ 0 h 11334"/>
                            <a:gd name="connsiteX7" fmla="*/ 25098 w 25098"/>
                            <a:gd name="connsiteY7" fmla="*/ 8096 h 11334"/>
                            <a:gd name="connsiteX8" fmla="*/ 25098 w 25098"/>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8"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098" y="7287"/>
                                <a:pt x="25098" y="8096"/>
                                <a:pt x="25098" y="8096"/>
                              </a:cubicBezTo>
                              <a:close/>
                            </a:path>
                          </a:pathLst>
                        </a:custGeom>
                        <a:solidFill>
                          <a:srgbClr val="C7B491"/>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1917" name="Graphic 3">
                    <a:extLst>
                      <a:ext uri="{FF2B5EF4-FFF2-40B4-BE49-F238E27FC236}">
                        <a16:creationId xmlns:a16="http://schemas.microsoft.com/office/drawing/2014/main" id="{F611A4E0-C1B5-17B7-491B-CE934596B545}"/>
                      </a:ext>
                    </a:extLst>
                  </p:cNvPr>
                  <p:cNvGrpSpPr/>
                  <p:nvPr/>
                </p:nvGrpSpPr>
                <p:grpSpPr>
                  <a:xfrm>
                    <a:off x="5570505" y="3016519"/>
                    <a:ext cx="101203" cy="34813"/>
                    <a:chOff x="5570505" y="3016519"/>
                    <a:chExt cx="101203" cy="34813"/>
                  </a:xfrm>
                </p:grpSpPr>
                <p:grpSp>
                  <p:nvGrpSpPr>
                    <p:cNvPr id="1918" name="Graphic 3">
                      <a:extLst>
                        <a:ext uri="{FF2B5EF4-FFF2-40B4-BE49-F238E27FC236}">
                          <a16:creationId xmlns:a16="http://schemas.microsoft.com/office/drawing/2014/main" id="{09EFADA8-B62E-C07E-1A22-09C6E589D5B7}"/>
                        </a:ext>
                      </a:extLst>
                    </p:cNvPr>
                    <p:cNvGrpSpPr/>
                    <p:nvPr/>
                  </p:nvGrpSpPr>
                  <p:grpSpPr>
                    <a:xfrm>
                      <a:off x="5628798" y="3016519"/>
                      <a:ext cx="42910" cy="21859"/>
                      <a:chOff x="5628798" y="3016519"/>
                      <a:chExt cx="42910" cy="21859"/>
                    </a:xfrm>
                  </p:grpSpPr>
                  <p:grpSp>
                    <p:nvGrpSpPr>
                      <p:cNvPr id="1940" name="Graphic 3">
                        <a:extLst>
                          <a:ext uri="{FF2B5EF4-FFF2-40B4-BE49-F238E27FC236}">
                            <a16:creationId xmlns:a16="http://schemas.microsoft.com/office/drawing/2014/main" id="{EC2694FD-18F0-D176-7881-6EA3DCE26780}"/>
                          </a:ext>
                        </a:extLst>
                      </p:cNvPr>
                      <p:cNvGrpSpPr/>
                      <p:nvPr/>
                    </p:nvGrpSpPr>
                    <p:grpSpPr>
                      <a:xfrm>
                        <a:off x="5628798" y="3016519"/>
                        <a:ext cx="26717" cy="12953"/>
                        <a:chOff x="5628798" y="3016519"/>
                        <a:chExt cx="26717" cy="12953"/>
                      </a:xfrm>
                    </p:grpSpPr>
                    <p:sp>
                      <p:nvSpPr>
                        <p:cNvPr id="1944" name="Freeform 1943">
                          <a:extLst>
                            <a:ext uri="{FF2B5EF4-FFF2-40B4-BE49-F238E27FC236}">
                              <a16:creationId xmlns:a16="http://schemas.microsoft.com/office/drawing/2014/main" id="{48F4E16A-97E3-99B5-45C8-EB2A6330E388}"/>
                            </a:ext>
                          </a:extLst>
                        </p:cNvPr>
                        <p:cNvSpPr/>
                        <p:nvPr/>
                      </p:nvSpPr>
                      <p:spPr>
                        <a:xfrm>
                          <a:off x="5628798" y="3018948"/>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908" y="4858"/>
                                <a:pt x="25908" y="7287"/>
                                <a:pt x="25098" y="7287"/>
                              </a:cubicBezTo>
                              <a:close/>
                            </a:path>
                          </a:pathLst>
                        </a:custGeom>
                        <a:solidFill>
                          <a:srgbClr val="DB8E5A"/>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45" name="Freeform 1944">
                          <a:extLst>
                            <a:ext uri="{FF2B5EF4-FFF2-40B4-BE49-F238E27FC236}">
                              <a16:creationId xmlns:a16="http://schemas.microsoft.com/office/drawing/2014/main" id="{BF5F3ACC-A46E-7B71-595E-5C1F939AE743}"/>
                            </a:ext>
                          </a:extLst>
                        </p:cNvPr>
                        <p:cNvSpPr/>
                        <p:nvPr/>
                      </p:nvSpPr>
                      <p:spPr>
                        <a:xfrm>
                          <a:off x="5628798" y="3016519"/>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8 h 11334"/>
                            <a:gd name="connsiteX5" fmla="*/ 12144 w 25705"/>
                            <a:gd name="connsiteY5" fmla="*/ 0 h 11334"/>
                            <a:gd name="connsiteX6" fmla="*/ 13764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908" y="7287"/>
                                <a:pt x="25908" y="7287"/>
                                <a:pt x="25098" y="8096"/>
                              </a:cubicBezTo>
                              <a:close/>
                            </a:path>
                          </a:pathLst>
                        </a:custGeom>
                        <a:solidFill>
                          <a:srgbClr val="DA6E29"/>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41" name="Graphic 3">
                        <a:extLst>
                          <a:ext uri="{FF2B5EF4-FFF2-40B4-BE49-F238E27FC236}">
                            <a16:creationId xmlns:a16="http://schemas.microsoft.com/office/drawing/2014/main" id="{3F991B3C-5534-0CB9-3EF4-DDE64FB7B2C6}"/>
                          </a:ext>
                        </a:extLst>
                      </p:cNvPr>
                      <p:cNvGrpSpPr/>
                      <p:nvPr/>
                    </p:nvGrpSpPr>
                    <p:grpSpPr>
                      <a:xfrm>
                        <a:off x="5644991" y="3025425"/>
                        <a:ext cx="26717" cy="12954"/>
                        <a:chOff x="5644991" y="3025425"/>
                        <a:chExt cx="26717" cy="12954"/>
                      </a:xfrm>
                    </p:grpSpPr>
                    <p:sp>
                      <p:nvSpPr>
                        <p:cNvPr id="1942" name="Freeform 1941">
                          <a:extLst>
                            <a:ext uri="{FF2B5EF4-FFF2-40B4-BE49-F238E27FC236}">
                              <a16:creationId xmlns:a16="http://schemas.microsoft.com/office/drawing/2014/main" id="{0F197A62-6E14-56D9-111A-7A6A0159E67E}"/>
                            </a:ext>
                          </a:extLst>
                        </p:cNvPr>
                        <p:cNvSpPr/>
                        <p:nvPr/>
                      </p:nvSpPr>
                      <p:spPr>
                        <a:xfrm>
                          <a:off x="5644991" y="3027854"/>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908" y="4858"/>
                                <a:pt x="25908" y="7287"/>
                                <a:pt x="25098" y="7287"/>
                              </a:cubicBezTo>
                              <a:close/>
                            </a:path>
                          </a:pathLst>
                        </a:custGeom>
                        <a:solidFill>
                          <a:srgbClr val="87CFC0"/>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43" name="Freeform 1942">
                          <a:extLst>
                            <a:ext uri="{FF2B5EF4-FFF2-40B4-BE49-F238E27FC236}">
                              <a16:creationId xmlns:a16="http://schemas.microsoft.com/office/drawing/2014/main" id="{87AE6464-0BF3-D242-1D41-948428FDC4CB}"/>
                            </a:ext>
                          </a:extLst>
                        </p:cNvPr>
                        <p:cNvSpPr/>
                        <p:nvPr/>
                      </p:nvSpPr>
                      <p:spPr>
                        <a:xfrm>
                          <a:off x="5644991" y="3025425"/>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9 h 11334"/>
                            <a:gd name="connsiteX5" fmla="*/ 12144 w 25705"/>
                            <a:gd name="connsiteY5" fmla="*/ 0 h 11334"/>
                            <a:gd name="connsiteX6" fmla="*/ 13764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9"/>
                                <a:pt x="0" y="3239"/>
                              </a:cubicBezTo>
                              <a:lnTo>
                                <a:pt x="12144" y="0"/>
                              </a:lnTo>
                              <a:cubicBezTo>
                                <a:pt x="12954" y="0"/>
                                <a:pt x="12954" y="0"/>
                                <a:pt x="13764" y="0"/>
                              </a:cubicBezTo>
                              <a:lnTo>
                                <a:pt x="25098" y="8096"/>
                              </a:lnTo>
                              <a:cubicBezTo>
                                <a:pt x="25908" y="7287"/>
                                <a:pt x="25908" y="8096"/>
                                <a:pt x="25098" y="8096"/>
                              </a:cubicBezTo>
                              <a:close/>
                            </a:path>
                          </a:pathLst>
                        </a:custGeom>
                        <a:solidFill>
                          <a:srgbClr val="56AB9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919" name="Graphic 3">
                      <a:extLst>
                        <a:ext uri="{FF2B5EF4-FFF2-40B4-BE49-F238E27FC236}">
                          <a16:creationId xmlns:a16="http://schemas.microsoft.com/office/drawing/2014/main" id="{6E368DC4-4344-99CC-1525-E468E7059FD7}"/>
                        </a:ext>
                      </a:extLst>
                    </p:cNvPr>
                    <p:cNvGrpSpPr/>
                    <p:nvPr/>
                  </p:nvGrpSpPr>
                  <p:grpSpPr>
                    <a:xfrm>
                      <a:off x="5608558" y="3019758"/>
                      <a:ext cx="42910" cy="22669"/>
                      <a:chOff x="5608558" y="3019758"/>
                      <a:chExt cx="42910" cy="22669"/>
                    </a:xfrm>
                  </p:grpSpPr>
                  <p:grpSp>
                    <p:nvGrpSpPr>
                      <p:cNvPr id="1934" name="Graphic 3">
                        <a:extLst>
                          <a:ext uri="{FF2B5EF4-FFF2-40B4-BE49-F238E27FC236}">
                            <a16:creationId xmlns:a16="http://schemas.microsoft.com/office/drawing/2014/main" id="{0A33078D-7CB3-CCC6-DFEC-A6CAFC62374B}"/>
                          </a:ext>
                        </a:extLst>
                      </p:cNvPr>
                      <p:cNvGrpSpPr/>
                      <p:nvPr/>
                    </p:nvGrpSpPr>
                    <p:grpSpPr>
                      <a:xfrm>
                        <a:off x="5608558" y="3019758"/>
                        <a:ext cx="26717" cy="13763"/>
                        <a:chOff x="5608558" y="3019758"/>
                        <a:chExt cx="26717" cy="13763"/>
                      </a:xfrm>
                    </p:grpSpPr>
                    <p:sp>
                      <p:nvSpPr>
                        <p:cNvPr id="1938" name="Freeform 1937">
                          <a:extLst>
                            <a:ext uri="{FF2B5EF4-FFF2-40B4-BE49-F238E27FC236}">
                              <a16:creationId xmlns:a16="http://schemas.microsoft.com/office/drawing/2014/main" id="{D0D8DCC2-4442-9A75-F2ED-4B3EFF3440AC}"/>
                            </a:ext>
                          </a:extLst>
                        </p:cNvPr>
                        <p:cNvSpPr/>
                        <p:nvPr/>
                      </p:nvSpPr>
                      <p:spPr>
                        <a:xfrm>
                          <a:off x="5608558" y="3022996"/>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098" y="4858"/>
                                <a:pt x="25098" y="7287"/>
                                <a:pt x="25098" y="7287"/>
                              </a:cubicBezTo>
                              <a:close/>
                            </a:path>
                          </a:pathLst>
                        </a:custGeom>
                        <a:solidFill>
                          <a:srgbClr val="9593B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39" name="Freeform 1938">
                          <a:extLst>
                            <a:ext uri="{FF2B5EF4-FFF2-40B4-BE49-F238E27FC236}">
                              <a16:creationId xmlns:a16="http://schemas.microsoft.com/office/drawing/2014/main" id="{DA195223-8D55-48B1-877D-BD4BA8455ADC}"/>
                            </a:ext>
                          </a:extLst>
                        </p:cNvPr>
                        <p:cNvSpPr/>
                        <p:nvPr/>
                      </p:nvSpPr>
                      <p:spPr>
                        <a:xfrm>
                          <a:off x="5608558" y="3019758"/>
                          <a:ext cx="25098" cy="11334"/>
                        </a:xfrm>
                        <a:custGeom>
                          <a:avLst/>
                          <a:gdLst>
                            <a:gd name="connsiteX0" fmla="*/ 25098 w 25098"/>
                            <a:gd name="connsiteY0" fmla="*/ 8096 h 11334"/>
                            <a:gd name="connsiteX1" fmla="*/ 12954 w 25098"/>
                            <a:gd name="connsiteY1" fmla="*/ 11335 h 11334"/>
                            <a:gd name="connsiteX2" fmla="*/ 11335 w 25098"/>
                            <a:gd name="connsiteY2" fmla="*/ 11335 h 11334"/>
                            <a:gd name="connsiteX3" fmla="*/ 0 w 25098"/>
                            <a:gd name="connsiteY3" fmla="*/ 4048 h 11334"/>
                            <a:gd name="connsiteX4" fmla="*/ 0 w 25098"/>
                            <a:gd name="connsiteY4" fmla="*/ 3238 h 11334"/>
                            <a:gd name="connsiteX5" fmla="*/ 12144 w 25098"/>
                            <a:gd name="connsiteY5" fmla="*/ 0 h 11334"/>
                            <a:gd name="connsiteX6" fmla="*/ 13764 w 25098"/>
                            <a:gd name="connsiteY6" fmla="*/ 0 h 11334"/>
                            <a:gd name="connsiteX7" fmla="*/ 25098 w 25098"/>
                            <a:gd name="connsiteY7" fmla="*/ 8096 h 11334"/>
                            <a:gd name="connsiteX8" fmla="*/ 25098 w 25098"/>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8"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098" y="8096"/>
                                <a:pt x="25098" y="8096"/>
                                <a:pt x="25098" y="8096"/>
                              </a:cubicBezTo>
                              <a:close/>
                            </a:path>
                          </a:pathLst>
                        </a:custGeom>
                        <a:solidFill>
                          <a:srgbClr val="8073A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35" name="Graphic 3">
                        <a:extLst>
                          <a:ext uri="{FF2B5EF4-FFF2-40B4-BE49-F238E27FC236}">
                            <a16:creationId xmlns:a16="http://schemas.microsoft.com/office/drawing/2014/main" id="{2BB949FF-6B6F-C3D2-01E9-ED41FCFAC197}"/>
                          </a:ext>
                        </a:extLst>
                      </p:cNvPr>
                      <p:cNvGrpSpPr/>
                      <p:nvPr/>
                    </p:nvGrpSpPr>
                    <p:grpSpPr>
                      <a:xfrm>
                        <a:off x="5624750" y="3028664"/>
                        <a:ext cx="26717" cy="13763"/>
                        <a:chOff x="5624750" y="3028664"/>
                        <a:chExt cx="26717" cy="13763"/>
                      </a:xfrm>
                    </p:grpSpPr>
                    <p:sp>
                      <p:nvSpPr>
                        <p:cNvPr id="1936" name="Freeform 1935">
                          <a:extLst>
                            <a:ext uri="{FF2B5EF4-FFF2-40B4-BE49-F238E27FC236}">
                              <a16:creationId xmlns:a16="http://schemas.microsoft.com/office/drawing/2014/main" id="{9866EA74-84DC-ED94-54CE-6E37763716F9}"/>
                            </a:ext>
                          </a:extLst>
                        </p:cNvPr>
                        <p:cNvSpPr/>
                        <p:nvPr/>
                      </p:nvSpPr>
                      <p:spPr>
                        <a:xfrm>
                          <a:off x="5624750" y="3031902"/>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098" y="4858"/>
                                <a:pt x="25098" y="7287"/>
                                <a:pt x="25098" y="7287"/>
                              </a:cubicBezTo>
                              <a:close/>
                            </a:path>
                          </a:pathLst>
                        </a:custGeom>
                        <a:solidFill>
                          <a:srgbClr val="B883BA"/>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37" name="Freeform 1936">
                          <a:extLst>
                            <a:ext uri="{FF2B5EF4-FFF2-40B4-BE49-F238E27FC236}">
                              <a16:creationId xmlns:a16="http://schemas.microsoft.com/office/drawing/2014/main" id="{4237E311-D1A5-FED4-3760-73E5FD64C979}"/>
                            </a:ext>
                          </a:extLst>
                        </p:cNvPr>
                        <p:cNvSpPr/>
                        <p:nvPr/>
                      </p:nvSpPr>
                      <p:spPr>
                        <a:xfrm>
                          <a:off x="5624750" y="3028664"/>
                          <a:ext cx="25458" cy="11334"/>
                        </a:xfrm>
                        <a:custGeom>
                          <a:avLst/>
                          <a:gdLst>
                            <a:gd name="connsiteX0" fmla="*/ 25098 w 25458"/>
                            <a:gd name="connsiteY0" fmla="*/ 8096 h 11334"/>
                            <a:gd name="connsiteX1" fmla="*/ 12954 w 25458"/>
                            <a:gd name="connsiteY1" fmla="*/ 11335 h 11334"/>
                            <a:gd name="connsiteX2" fmla="*/ 11335 w 25458"/>
                            <a:gd name="connsiteY2" fmla="*/ 11335 h 11334"/>
                            <a:gd name="connsiteX3" fmla="*/ 0 w 25458"/>
                            <a:gd name="connsiteY3" fmla="*/ 4048 h 11334"/>
                            <a:gd name="connsiteX4" fmla="*/ 0 w 25458"/>
                            <a:gd name="connsiteY4" fmla="*/ 3238 h 11334"/>
                            <a:gd name="connsiteX5" fmla="*/ 12144 w 25458"/>
                            <a:gd name="connsiteY5" fmla="*/ 0 h 11334"/>
                            <a:gd name="connsiteX6" fmla="*/ 13764 w 25458"/>
                            <a:gd name="connsiteY6" fmla="*/ 0 h 11334"/>
                            <a:gd name="connsiteX7" fmla="*/ 25098 w 25458"/>
                            <a:gd name="connsiteY7" fmla="*/ 8096 h 11334"/>
                            <a:gd name="connsiteX8" fmla="*/ 25098 w 25458"/>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8"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908" y="8096"/>
                                <a:pt x="25098" y="8096"/>
                                <a:pt x="25098" y="8096"/>
                              </a:cubicBezTo>
                              <a:close/>
                            </a:path>
                          </a:pathLst>
                        </a:custGeom>
                        <a:solidFill>
                          <a:srgbClr val="A56BA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920" name="Graphic 3">
                      <a:extLst>
                        <a:ext uri="{FF2B5EF4-FFF2-40B4-BE49-F238E27FC236}">
                          <a16:creationId xmlns:a16="http://schemas.microsoft.com/office/drawing/2014/main" id="{4A4061FB-9C57-EE76-321B-A98498E949CA}"/>
                        </a:ext>
                      </a:extLst>
                    </p:cNvPr>
                    <p:cNvGrpSpPr/>
                    <p:nvPr/>
                  </p:nvGrpSpPr>
                  <p:grpSpPr>
                    <a:xfrm>
                      <a:off x="5591555" y="3024616"/>
                      <a:ext cx="42910" cy="22669"/>
                      <a:chOff x="5591555" y="3024616"/>
                      <a:chExt cx="42910" cy="22669"/>
                    </a:xfrm>
                  </p:grpSpPr>
                  <p:grpSp>
                    <p:nvGrpSpPr>
                      <p:cNvPr id="1928" name="Graphic 3">
                        <a:extLst>
                          <a:ext uri="{FF2B5EF4-FFF2-40B4-BE49-F238E27FC236}">
                            <a16:creationId xmlns:a16="http://schemas.microsoft.com/office/drawing/2014/main" id="{1DDB1C56-7BF8-62C9-1355-C877758A6DAE}"/>
                          </a:ext>
                        </a:extLst>
                      </p:cNvPr>
                      <p:cNvGrpSpPr/>
                      <p:nvPr/>
                    </p:nvGrpSpPr>
                    <p:grpSpPr>
                      <a:xfrm>
                        <a:off x="5591555" y="3024616"/>
                        <a:ext cx="26717" cy="13763"/>
                        <a:chOff x="5591555" y="3024616"/>
                        <a:chExt cx="26717" cy="13763"/>
                      </a:xfrm>
                    </p:grpSpPr>
                    <p:sp>
                      <p:nvSpPr>
                        <p:cNvPr id="1932" name="Freeform 1931">
                          <a:extLst>
                            <a:ext uri="{FF2B5EF4-FFF2-40B4-BE49-F238E27FC236}">
                              <a16:creationId xmlns:a16="http://schemas.microsoft.com/office/drawing/2014/main" id="{7E259674-238D-FB0D-8D36-A3E33A0BCD8C}"/>
                            </a:ext>
                          </a:extLst>
                        </p:cNvPr>
                        <p:cNvSpPr/>
                        <p:nvPr/>
                      </p:nvSpPr>
                      <p:spPr>
                        <a:xfrm>
                          <a:off x="5591555" y="3027854"/>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098" y="4858"/>
                                <a:pt x="25098" y="7287"/>
                                <a:pt x="25098" y="7287"/>
                              </a:cubicBezTo>
                              <a:close/>
                            </a:path>
                          </a:pathLst>
                        </a:custGeom>
                        <a:solidFill>
                          <a:srgbClr val="87CFC0"/>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33" name="Freeform 1932">
                          <a:extLst>
                            <a:ext uri="{FF2B5EF4-FFF2-40B4-BE49-F238E27FC236}">
                              <a16:creationId xmlns:a16="http://schemas.microsoft.com/office/drawing/2014/main" id="{F10DDE38-9515-311D-5210-8DB6F643ABE4}"/>
                            </a:ext>
                          </a:extLst>
                        </p:cNvPr>
                        <p:cNvSpPr/>
                        <p:nvPr/>
                      </p:nvSpPr>
                      <p:spPr>
                        <a:xfrm>
                          <a:off x="5591555" y="3024616"/>
                          <a:ext cx="25098" cy="11334"/>
                        </a:xfrm>
                        <a:custGeom>
                          <a:avLst/>
                          <a:gdLst>
                            <a:gd name="connsiteX0" fmla="*/ 25098 w 25098"/>
                            <a:gd name="connsiteY0" fmla="*/ 8096 h 11334"/>
                            <a:gd name="connsiteX1" fmla="*/ 12954 w 25098"/>
                            <a:gd name="connsiteY1" fmla="*/ 11335 h 11334"/>
                            <a:gd name="connsiteX2" fmla="*/ 11335 w 25098"/>
                            <a:gd name="connsiteY2" fmla="*/ 11335 h 11334"/>
                            <a:gd name="connsiteX3" fmla="*/ 0 w 25098"/>
                            <a:gd name="connsiteY3" fmla="*/ 4048 h 11334"/>
                            <a:gd name="connsiteX4" fmla="*/ 0 w 25098"/>
                            <a:gd name="connsiteY4" fmla="*/ 3238 h 11334"/>
                            <a:gd name="connsiteX5" fmla="*/ 12144 w 25098"/>
                            <a:gd name="connsiteY5" fmla="*/ 0 h 11334"/>
                            <a:gd name="connsiteX6" fmla="*/ 13764 w 25098"/>
                            <a:gd name="connsiteY6" fmla="*/ 0 h 11334"/>
                            <a:gd name="connsiteX7" fmla="*/ 25098 w 25098"/>
                            <a:gd name="connsiteY7" fmla="*/ 8096 h 11334"/>
                            <a:gd name="connsiteX8" fmla="*/ 25098 w 25098"/>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8"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098" y="8096"/>
                                <a:pt x="25098" y="8096"/>
                                <a:pt x="25098" y="8096"/>
                              </a:cubicBezTo>
                              <a:close/>
                            </a:path>
                          </a:pathLst>
                        </a:custGeom>
                        <a:solidFill>
                          <a:srgbClr val="56AB95"/>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29" name="Graphic 3">
                        <a:extLst>
                          <a:ext uri="{FF2B5EF4-FFF2-40B4-BE49-F238E27FC236}">
                            <a16:creationId xmlns:a16="http://schemas.microsoft.com/office/drawing/2014/main" id="{B8FF301A-9E9F-C911-8A9F-BF6495E46F49}"/>
                          </a:ext>
                        </a:extLst>
                      </p:cNvPr>
                      <p:cNvGrpSpPr/>
                      <p:nvPr/>
                    </p:nvGrpSpPr>
                    <p:grpSpPr>
                      <a:xfrm>
                        <a:off x="5607748" y="3034331"/>
                        <a:ext cx="26717" cy="12954"/>
                        <a:chOff x="5607748" y="3034331"/>
                        <a:chExt cx="26717" cy="12954"/>
                      </a:xfrm>
                    </p:grpSpPr>
                    <p:sp>
                      <p:nvSpPr>
                        <p:cNvPr id="1930" name="Freeform 1929">
                          <a:extLst>
                            <a:ext uri="{FF2B5EF4-FFF2-40B4-BE49-F238E27FC236}">
                              <a16:creationId xmlns:a16="http://schemas.microsoft.com/office/drawing/2014/main" id="{F0EFD3A4-5BC5-4713-B7ED-7D698FD98CD9}"/>
                            </a:ext>
                          </a:extLst>
                        </p:cNvPr>
                        <p:cNvSpPr/>
                        <p:nvPr/>
                      </p:nvSpPr>
                      <p:spPr>
                        <a:xfrm>
                          <a:off x="5607748" y="3036760"/>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09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09"/>
                              </a:cubicBezTo>
                              <a:lnTo>
                                <a:pt x="12954" y="0"/>
                              </a:lnTo>
                              <a:cubicBezTo>
                                <a:pt x="13764" y="0"/>
                                <a:pt x="13764" y="0"/>
                                <a:pt x="14573" y="0"/>
                              </a:cubicBezTo>
                              <a:lnTo>
                                <a:pt x="26718" y="5667"/>
                              </a:lnTo>
                              <a:cubicBezTo>
                                <a:pt x="25098" y="4858"/>
                                <a:pt x="25098" y="7287"/>
                                <a:pt x="25098" y="7287"/>
                              </a:cubicBezTo>
                              <a:close/>
                            </a:path>
                          </a:pathLst>
                        </a:custGeom>
                        <a:solidFill>
                          <a:srgbClr val="9593B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31" name="Freeform 1930">
                          <a:extLst>
                            <a:ext uri="{FF2B5EF4-FFF2-40B4-BE49-F238E27FC236}">
                              <a16:creationId xmlns:a16="http://schemas.microsoft.com/office/drawing/2014/main" id="{865CEF57-6B70-21E2-F6A9-0348443794CA}"/>
                            </a:ext>
                          </a:extLst>
                        </p:cNvPr>
                        <p:cNvSpPr/>
                        <p:nvPr/>
                      </p:nvSpPr>
                      <p:spPr>
                        <a:xfrm>
                          <a:off x="5607748" y="3034331"/>
                          <a:ext cx="25098" cy="11334"/>
                        </a:xfrm>
                        <a:custGeom>
                          <a:avLst/>
                          <a:gdLst>
                            <a:gd name="connsiteX0" fmla="*/ 25098 w 25098"/>
                            <a:gd name="connsiteY0" fmla="*/ 8096 h 11334"/>
                            <a:gd name="connsiteX1" fmla="*/ 12954 w 25098"/>
                            <a:gd name="connsiteY1" fmla="*/ 11335 h 11334"/>
                            <a:gd name="connsiteX2" fmla="*/ 11335 w 25098"/>
                            <a:gd name="connsiteY2" fmla="*/ 11335 h 11334"/>
                            <a:gd name="connsiteX3" fmla="*/ 0 w 25098"/>
                            <a:gd name="connsiteY3" fmla="*/ 4048 h 11334"/>
                            <a:gd name="connsiteX4" fmla="*/ 0 w 25098"/>
                            <a:gd name="connsiteY4" fmla="*/ 3238 h 11334"/>
                            <a:gd name="connsiteX5" fmla="*/ 12144 w 25098"/>
                            <a:gd name="connsiteY5" fmla="*/ 0 h 11334"/>
                            <a:gd name="connsiteX6" fmla="*/ 13764 w 25098"/>
                            <a:gd name="connsiteY6" fmla="*/ 0 h 11334"/>
                            <a:gd name="connsiteX7" fmla="*/ 25098 w 25098"/>
                            <a:gd name="connsiteY7" fmla="*/ 8096 h 11334"/>
                            <a:gd name="connsiteX8" fmla="*/ 25098 w 25098"/>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8"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098" y="7287"/>
                                <a:pt x="25098" y="7287"/>
                                <a:pt x="25098" y="8096"/>
                              </a:cubicBezTo>
                              <a:close/>
                            </a:path>
                          </a:pathLst>
                        </a:custGeom>
                        <a:solidFill>
                          <a:srgbClr val="8073AD"/>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921" name="Graphic 3">
                      <a:extLst>
                        <a:ext uri="{FF2B5EF4-FFF2-40B4-BE49-F238E27FC236}">
                          <a16:creationId xmlns:a16="http://schemas.microsoft.com/office/drawing/2014/main" id="{6BEA5245-B7E5-E423-A98A-9D736B224583}"/>
                        </a:ext>
                      </a:extLst>
                    </p:cNvPr>
                    <p:cNvGrpSpPr/>
                    <p:nvPr/>
                  </p:nvGrpSpPr>
                  <p:grpSpPr>
                    <a:xfrm>
                      <a:off x="5570505" y="3028664"/>
                      <a:ext cx="42910" cy="22669"/>
                      <a:chOff x="5570505" y="3028664"/>
                      <a:chExt cx="42910" cy="22669"/>
                    </a:xfrm>
                  </p:grpSpPr>
                  <p:grpSp>
                    <p:nvGrpSpPr>
                      <p:cNvPr id="1922" name="Graphic 3">
                        <a:extLst>
                          <a:ext uri="{FF2B5EF4-FFF2-40B4-BE49-F238E27FC236}">
                            <a16:creationId xmlns:a16="http://schemas.microsoft.com/office/drawing/2014/main" id="{7C44238E-A722-6B08-FB3A-B6AFE0EFF388}"/>
                          </a:ext>
                        </a:extLst>
                      </p:cNvPr>
                      <p:cNvGrpSpPr/>
                      <p:nvPr/>
                    </p:nvGrpSpPr>
                    <p:grpSpPr>
                      <a:xfrm>
                        <a:off x="5570505" y="3028664"/>
                        <a:ext cx="26717" cy="13763"/>
                        <a:chOff x="5570505" y="3028664"/>
                        <a:chExt cx="26717" cy="13763"/>
                      </a:xfrm>
                    </p:grpSpPr>
                    <p:sp>
                      <p:nvSpPr>
                        <p:cNvPr id="1926" name="Freeform 1925">
                          <a:extLst>
                            <a:ext uri="{FF2B5EF4-FFF2-40B4-BE49-F238E27FC236}">
                              <a16:creationId xmlns:a16="http://schemas.microsoft.com/office/drawing/2014/main" id="{B91091D6-F10B-9ACF-E56C-DC872E8FE293}"/>
                            </a:ext>
                          </a:extLst>
                        </p:cNvPr>
                        <p:cNvSpPr/>
                        <p:nvPr/>
                      </p:nvSpPr>
                      <p:spPr>
                        <a:xfrm>
                          <a:off x="5570505" y="3031902"/>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10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10"/>
                              </a:cubicBezTo>
                              <a:lnTo>
                                <a:pt x="12954" y="0"/>
                              </a:lnTo>
                              <a:cubicBezTo>
                                <a:pt x="13764" y="0"/>
                                <a:pt x="13764" y="0"/>
                                <a:pt x="14573" y="0"/>
                              </a:cubicBezTo>
                              <a:lnTo>
                                <a:pt x="26718" y="5667"/>
                              </a:lnTo>
                              <a:cubicBezTo>
                                <a:pt x="25908" y="4858"/>
                                <a:pt x="25908" y="7287"/>
                                <a:pt x="25098" y="7287"/>
                              </a:cubicBezTo>
                              <a:close/>
                            </a:path>
                          </a:pathLst>
                        </a:custGeom>
                        <a:solidFill>
                          <a:srgbClr val="DB8E5A"/>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27" name="Freeform 1926">
                          <a:extLst>
                            <a:ext uri="{FF2B5EF4-FFF2-40B4-BE49-F238E27FC236}">
                              <a16:creationId xmlns:a16="http://schemas.microsoft.com/office/drawing/2014/main" id="{B14499AA-8567-9083-780C-FE1FD3A32960}"/>
                            </a:ext>
                          </a:extLst>
                        </p:cNvPr>
                        <p:cNvSpPr/>
                        <p:nvPr/>
                      </p:nvSpPr>
                      <p:spPr>
                        <a:xfrm>
                          <a:off x="5570505" y="3028664"/>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8 h 11334"/>
                            <a:gd name="connsiteX5" fmla="*/ 12144 w 25705"/>
                            <a:gd name="connsiteY5" fmla="*/ 0 h 11334"/>
                            <a:gd name="connsiteX6" fmla="*/ 13764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8"/>
                                <a:pt x="0" y="3238"/>
                              </a:cubicBezTo>
                              <a:lnTo>
                                <a:pt x="12144" y="0"/>
                              </a:lnTo>
                              <a:cubicBezTo>
                                <a:pt x="12954" y="0"/>
                                <a:pt x="12954" y="0"/>
                                <a:pt x="13764" y="0"/>
                              </a:cubicBezTo>
                              <a:lnTo>
                                <a:pt x="25098" y="8096"/>
                              </a:lnTo>
                              <a:cubicBezTo>
                                <a:pt x="25908" y="8096"/>
                                <a:pt x="25908" y="8096"/>
                                <a:pt x="25098" y="8096"/>
                              </a:cubicBezTo>
                              <a:close/>
                            </a:path>
                          </a:pathLst>
                        </a:custGeom>
                        <a:solidFill>
                          <a:srgbClr val="DA6E29"/>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23" name="Graphic 3">
                        <a:extLst>
                          <a:ext uri="{FF2B5EF4-FFF2-40B4-BE49-F238E27FC236}">
                            <a16:creationId xmlns:a16="http://schemas.microsoft.com/office/drawing/2014/main" id="{C7BE0F12-BFAA-0E49-F2B1-5D3E6957B3EE}"/>
                          </a:ext>
                        </a:extLst>
                      </p:cNvPr>
                      <p:cNvGrpSpPr/>
                      <p:nvPr/>
                    </p:nvGrpSpPr>
                    <p:grpSpPr>
                      <a:xfrm>
                        <a:off x="5586698" y="3037570"/>
                        <a:ext cx="26717" cy="13763"/>
                        <a:chOff x="5586698" y="3037570"/>
                        <a:chExt cx="26717" cy="13763"/>
                      </a:xfrm>
                    </p:grpSpPr>
                    <p:sp>
                      <p:nvSpPr>
                        <p:cNvPr id="1924" name="Freeform 1923">
                          <a:extLst>
                            <a:ext uri="{FF2B5EF4-FFF2-40B4-BE49-F238E27FC236}">
                              <a16:creationId xmlns:a16="http://schemas.microsoft.com/office/drawing/2014/main" id="{224905FE-EB0F-B66A-8916-99EAC068C90F}"/>
                            </a:ext>
                          </a:extLst>
                        </p:cNvPr>
                        <p:cNvSpPr/>
                        <p:nvPr/>
                      </p:nvSpPr>
                      <p:spPr>
                        <a:xfrm>
                          <a:off x="5586698" y="3040808"/>
                          <a:ext cx="26717" cy="10525"/>
                        </a:xfrm>
                        <a:custGeom>
                          <a:avLst/>
                          <a:gdLst>
                            <a:gd name="connsiteX0" fmla="*/ 25098 w 26717"/>
                            <a:gd name="connsiteY0" fmla="*/ 7287 h 10525"/>
                            <a:gd name="connsiteX1" fmla="*/ 12954 w 26717"/>
                            <a:gd name="connsiteY1" fmla="*/ 10525 h 10525"/>
                            <a:gd name="connsiteX2" fmla="*/ 11335 w 26717"/>
                            <a:gd name="connsiteY2" fmla="*/ 10525 h 10525"/>
                            <a:gd name="connsiteX3" fmla="*/ 0 w 26717"/>
                            <a:gd name="connsiteY3" fmla="*/ 3238 h 10525"/>
                            <a:gd name="connsiteX4" fmla="*/ 0 w 26717"/>
                            <a:gd name="connsiteY4" fmla="*/ 809 h 10525"/>
                            <a:gd name="connsiteX5" fmla="*/ 12954 w 26717"/>
                            <a:gd name="connsiteY5" fmla="*/ 0 h 10525"/>
                            <a:gd name="connsiteX6" fmla="*/ 14573 w 26717"/>
                            <a:gd name="connsiteY6" fmla="*/ 0 h 10525"/>
                            <a:gd name="connsiteX7" fmla="*/ 26718 w 26717"/>
                            <a:gd name="connsiteY7" fmla="*/ 5667 h 10525"/>
                            <a:gd name="connsiteX8" fmla="*/ 25098 w 26717"/>
                            <a:gd name="connsiteY8" fmla="*/ 7287 h 1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7" h="10525">
                              <a:moveTo>
                                <a:pt x="25098" y="7287"/>
                              </a:moveTo>
                              <a:lnTo>
                                <a:pt x="12954" y="10525"/>
                              </a:lnTo>
                              <a:cubicBezTo>
                                <a:pt x="12144" y="10525"/>
                                <a:pt x="12144" y="10525"/>
                                <a:pt x="11335" y="10525"/>
                              </a:cubicBezTo>
                              <a:lnTo>
                                <a:pt x="0" y="3238"/>
                              </a:lnTo>
                              <a:cubicBezTo>
                                <a:pt x="0" y="3238"/>
                                <a:pt x="0" y="1619"/>
                                <a:pt x="0" y="809"/>
                              </a:cubicBezTo>
                              <a:lnTo>
                                <a:pt x="12954" y="0"/>
                              </a:lnTo>
                              <a:cubicBezTo>
                                <a:pt x="13764" y="0"/>
                                <a:pt x="13764" y="0"/>
                                <a:pt x="14573" y="0"/>
                              </a:cubicBezTo>
                              <a:lnTo>
                                <a:pt x="26718" y="5667"/>
                              </a:lnTo>
                              <a:cubicBezTo>
                                <a:pt x="25908" y="4858"/>
                                <a:pt x="25908" y="7287"/>
                                <a:pt x="25098" y="7287"/>
                              </a:cubicBezTo>
                              <a:close/>
                            </a:path>
                          </a:pathLst>
                        </a:custGeom>
                        <a:solidFill>
                          <a:srgbClr val="DB8E5A"/>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25" name="Freeform 1924">
                          <a:extLst>
                            <a:ext uri="{FF2B5EF4-FFF2-40B4-BE49-F238E27FC236}">
                              <a16:creationId xmlns:a16="http://schemas.microsoft.com/office/drawing/2014/main" id="{2B7F3CE4-3692-8AA2-87A8-3AF0AE77FE3A}"/>
                            </a:ext>
                          </a:extLst>
                        </p:cNvPr>
                        <p:cNvSpPr/>
                        <p:nvPr/>
                      </p:nvSpPr>
                      <p:spPr>
                        <a:xfrm>
                          <a:off x="5586698" y="3037570"/>
                          <a:ext cx="25705" cy="11334"/>
                        </a:xfrm>
                        <a:custGeom>
                          <a:avLst/>
                          <a:gdLst>
                            <a:gd name="connsiteX0" fmla="*/ 25098 w 25705"/>
                            <a:gd name="connsiteY0" fmla="*/ 8096 h 11334"/>
                            <a:gd name="connsiteX1" fmla="*/ 12954 w 25705"/>
                            <a:gd name="connsiteY1" fmla="*/ 11335 h 11334"/>
                            <a:gd name="connsiteX2" fmla="*/ 11335 w 25705"/>
                            <a:gd name="connsiteY2" fmla="*/ 11335 h 11334"/>
                            <a:gd name="connsiteX3" fmla="*/ 0 w 25705"/>
                            <a:gd name="connsiteY3" fmla="*/ 4048 h 11334"/>
                            <a:gd name="connsiteX4" fmla="*/ 0 w 25705"/>
                            <a:gd name="connsiteY4" fmla="*/ 3239 h 11334"/>
                            <a:gd name="connsiteX5" fmla="*/ 12144 w 25705"/>
                            <a:gd name="connsiteY5" fmla="*/ 0 h 11334"/>
                            <a:gd name="connsiteX6" fmla="*/ 13764 w 25705"/>
                            <a:gd name="connsiteY6" fmla="*/ 0 h 11334"/>
                            <a:gd name="connsiteX7" fmla="*/ 25098 w 25705"/>
                            <a:gd name="connsiteY7" fmla="*/ 8096 h 11334"/>
                            <a:gd name="connsiteX8" fmla="*/ 25098 w 25705"/>
                            <a:gd name="connsiteY8" fmla="*/ 8096 h 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5" h="11334">
                              <a:moveTo>
                                <a:pt x="25098" y="8096"/>
                              </a:moveTo>
                              <a:lnTo>
                                <a:pt x="12954" y="11335"/>
                              </a:lnTo>
                              <a:cubicBezTo>
                                <a:pt x="12144" y="11335"/>
                                <a:pt x="12144" y="11335"/>
                                <a:pt x="11335" y="11335"/>
                              </a:cubicBezTo>
                              <a:lnTo>
                                <a:pt x="0" y="4048"/>
                              </a:lnTo>
                              <a:cubicBezTo>
                                <a:pt x="0" y="4048"/>
                                <a:pt x="0" y="3239"/>
                                <a:pt x="0" y="3239"/>
                              </a:cubicBezTo>
                              <a:lnTo>
                                <a:pt x="12144" y="0"/>
                              </a:lnTo>
                              <a:cubicBezTo>
                                <a:pt x="12954" y="0"/>
                                <a:pt x="12954" y="0"/>
                                <a:pt x="13764" y="0"/>
                              </a:cubicBezTo>
                              <a:lnTo>
                                <a:pt x="25098" y="8096"/>
                              </a:lnTo>
                              <a:cubicBezTo>
                                <a:pt x="25908" y="8096"/>
                                <a:pt x="25908" y="8096"/>
                                <a:pt x="25098" y="8096"/>
                              </a:cubicBezTo>
                              <a:close/>
                            </a:path>
                          </a:pathLst>
                        </a:custGeom>
                        <a:solidFill>
                          <a:srgbClr val="DA6E29"/>
                        </a:solidFill>
                        <a:ln w="8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grpSp>
                </p:grpSp>
              </p:grpSp>
            </p:grpSp>
          </p:grpSp>
        </p:grpSp>
        <p:grpSp>
          <p:nvGrpSpPr>
            <p:cNvPr id="1901" name="Group 1900">
              <a:extLst>
                <a:ext uri="{FF2B5EF4-FFF2-40B4-BE49-F238E27FC236}">
                  <a16:creationId xmlns:a16="http://schemas.microsoft.com/office/drawing/2014/main" id="{4EE9655A-11BF-A989-782A-1403F43B52EC}"/>
                </a:ext>
              </a:extLst>
            </p:cNvPr>
            <p:cNvGrpSpPr/>
            <p:nvPr/>
          </p:nvGrpSpPr>
          <p:grpSpPr>
            <a:xfrm>
              <a:off x="1683930" y="4556865"/>
              <a:ext cx="432916" cy="610692"/>
              <a:chOff x="1560152" y="4498797"/>
              <a:chExt cx="432916" cy="610692"/>
            </a:xfrm>
          </p:grpSpPr>
          <p:grpSp>
            <p:nvGrpSpPr>
              <p:cNvPr id="1902" name="Group 1901">
                <a:extLst>
                  <a:ext uri="{FF2B5EF4-FFF2-40B4-BE49-F238E27FC236}">
                    <a16:creationId xmlns:a16="http://schemas.microsoft.com/office/drawing/2014/main" id="{634FE6E6-E51E-3133-BED0-4E21FF43026B}"/>
                  </a:ext>
                </a:extLst>
              </p:cNvPr>
              <p:cNvGrpSpPr/>
              <p:nvPr/>
            </p:nvGrpSpPr>
            <p:grpSpPr>
              <a:xfrm>
                <a:off x="1560152" y="4558004"/>
                <a:ext cx="432916" cy="551485"/>
                <a:chOff x="2508087" y="5075673"/>
                <a:chExt cx="366554" cy="466947"/>
              </a:xfrm>
            </p:grpSpPr>
            <p:sp>
              <p:nvSpPr>
                <p:cNvPr id="1909" name="Rounded Rectangle 1908">
                  <a:extLst>
                    <a:ext uri="{FF2B5EF4-FFF2-40B4-BE49-F238E27FC236}">
                      <a16:creationId xmlns:a16="http://schemas.microsoft.com/office/drawing/2014/main" id="{2DA26495-5A62-8938-994E-A23075005820}"/>
                    </a:ext>
                  </a:extLst>
                </p:cNvPr>
                <p:cNvSpPr/>
                <p:nvPr/>
              </p:nvSpPr>
              <p:spPr>
                <a:xfrm>
                  <a:off x="2508087" y="5075673"/>
                  <a:ext cx="366554" cy="466947"/>
                </a:xfrm>
                <a:prstGeom prst="roundRect">
                  <a:avLst/>
                </a:prstGeom>
                <a:solidFill>
                  <a:srgbClr val="93ADC7"/>
                </a:solidFill>
                <a:ln w="6350" cap="flat">
                  <a:solidFill>
                    <a:srgbClr val="FAF9F8"/>
                  </a:solidFill>
                  <a:prstDash val="solid"/>
                  <a:miter/>
                </a:ln>
                <a:effectLst>
                  <a:innerShdw>
                    <a:prstClr val="black"/>
                  </a:innerShdw>
                </a:effectLst>
                <a:scene3d>
                  <a:camera prst="isometricTopUp"/>
                  <a:lightRig rig="contrasting" dir="t"/>
                </a:scene3d>
                <a:sp3d extrusionH="12700">
                  <a:extrusionClr>
                    <a:schemeClr val="tx2">
                      <a:lumMod val="60000"/>
                      <a:lumOff val="40000"/>
                    </a:schemeClr>
                  </a:extrusion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10" name="Rounded Rectangle 1909">
                  <a:extLst>
                    <a:ext uri="{FF2B5EF4-FFF2-40B4-BE49-F238E27FC236}">
                      <a16:creationId xmlns:a16="http://schemas.microsoft.com/office/drawing/2014/main" id="{00F57041-1F38-7B82-1960-89AB43710784}"/>
                    </a:ext>
                  </a:extLst>
                </p:cNvPr>
                <p:cNvSpPr/>
                <p:nvPr/>
              </p:nvSpPr>
              <p:spPr>
                <a:xfrm>
                  <a:off x="2538127" y="5113941"/>
                  <a:ext cx="306473" cy="390411"/>
                </a:xfrm>
                <a:prstGeom prst="roundRect">
                  <a:avLst/>
                </a:prstGeom>
                <a:solidFill>
                  <a:srgbClr val="C2D3E5"/>
                </a:solidFill>
                <a:ln w="6350" cap="flat">
                  <a:noFill/>
                  <a:prstDash val="solid"/>
                  <a:miter/>
                </a:ln>
                <a:effectLst>
                  <a:innerShdw>
                    <a:prstClr val="black"/>
                  </a:innerShdw>
                </a:effectLst>
                <a:scene3d>
                  <a:camera prst="isometricTopUp"/>
                  <a:lightRig rig="threePt" dir="t"/>
                </a:scene3d>
                <a:sp3d>
                  <a:extrusionClr>
                    <a:schemeClr val="tx2">
                      <a:lumMod val="60000"/>
                      <a:lumOff val="40000"/>
                    </a:schemeClr>
                  </a:extrusion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03" name="Group 1902">
                <a:extLst>
                  <a:ext uri="{FF2B5EF4-FFF2-40B4-BE49-F238E27FC236}">
                    <a16:creationId xmlns:a16="http://schemas.microsoft.com/office/drawing/2014/main" id="{9E77A624-A830-657F-60C9-70BCCAEC22EE}"/>
                  </a:ext>
                </a:extLst>
              </p:cNvPr>
              <p:cNvGrpSpPr/>
              <p:nvPr/>
            </p:nvGrpSpPr>
            <p:grpSpPr>
              <a:xfrm>
                <a:off x="1560152" y="4531690"/>
                <a:ext cx="432916" cy="551485"/>
                <a:chOff x="2508087" y="5075673"/>
                <a:chExt cx="366554" cy="466947"/>
              </a:xfrm>
            </p:grpSpPr>
            <p:sp>
              <p:nvSpPr>
                <p:cNvPr id="1907" name="Rounded Rectangle 1906">
                  <a:extLst>
                    <a:ext uri="{FF2B5EF4-FFF2-40B4-BE49-F238E27FC236}">
                      <a16:creationId xmlns:a16="http://schemas.microsoft.com/office/drawing/2014/main" id="{40FAFCD6-31C0-A0B4-CB62-EFA3E84B7CE7}"/>
                    </a:ext>
                  </a:extLst>
                </p:cNvPr>
                <p:cNvSpPr/>
                <p:nvPr/>
              </p:nvSpPr>
              <p:spPr>
                <a:xfrm>
                  <a:off x="2508087" y="5075673"/>
                  <a:ext cx="366554" cy="466947"/>
                </a:xfrm>
                <a:prstGeom prst="roundRect">
                  <a:avLst/>
                </a:prstGeom>
                <a:solidFill>
                  <a:srgbClr val="93ADC7"/>
                </a:solidFill>
                <a:ln w="6350" cap="flat">
                  <a:solidFill>
                    <a:srgbClr val="FAF9F8"/>
                  </a:solidFill>
                  <a:prstDash val="solid"/>
                  <a:miter/>
                </a:ln>
                <a:effectLst>
                  <a:innerShdw>
                    <a:prstClr val="black"/>
                  </a:innerShdw>
                </a:effectLst>
                <a:scene3d>
                  <a:camera prst="isometricTopUp"/>
                  <a:lightRig rig="contrasting" dir="t"/>
                </a:scene3d>
                <a:sp3d extrusionH="12700">
                  <a:extrusionClr>
                    <a:schemeClr val="tx2">
                      <a:lumMod val="60000"/>
                      <a:lumOff val="40000"/>
                    </a:schemeClr>
                  </a:extrusion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08" name="Rounded Rectangle 1907">
                  <a:extLst>
                    <a:ext uri="{FF2B5EF4-FFF2-40B4-BE49-F238E27FC236}">
                      <a16:creationId xmlns:a16="http://schemas.microsoft.com/office/drawing/2014/main" id="{AF7E817C-5797-E492-8EEC-100A3DCAFF1F}"/>
                    </a:ext>
                  </a:extLst>
                </p:cNvPr>
                <p:cNvSpPr/>
                <p:nvPr/>
              </p:nvSpPr>
              <p:spPr>
                <a:xfrm>
                  <a:off x="2538127" y="5113941"/>
                  <a:ext cx="306473" cy="390411"/>
                </a:xfrm>
                <a:prstGeom prst="roundRect">
                  <a:avLst/>
                </a:prstGeom>
                <a:solidFill>
                  <a:srgbClr val="C2D3E5"/>
                </a:solidFill>
                <a:ln w="6350" cap="flat">
                  <a:noFill/>
                  <a:prstDash val="solid"/>
                  <a:miter/>
                </a:ln>
                <a:effectLst>
                  <a:innerShdw>
                    <a:prstClr val="black"/>
                  </a:innerShdw>
                </a:effectLst>
                <a:scene3d>
                  <a:camera prst="isometricTopUp"/>
                  <a:lightRig rig="threePt" dir="t"/>
                </a:scene3d>
                <a:sp3d>
                  <a:extrusionClr>
                    <a:schemeClr val="tx2">
                      <a:lumMod val="60000"/>
                      <a:lumOff val="40000"/>
                    </a:schemeClr>
                  </a:extrusion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04" name="Group 1903">
                <a:extLst>
                  <a:ext uri="{FF2B5EF4-FFF2-40B4-BE49-F238E27FC236}">
                    <a16:creationId xmlns:a16="http://schemas.microsoft.com/office/drawing/2014/main" id="{DECB3B2C-311C-1CA4-E943-9CA0E47DFB74}"/>
                  </a:ext>
                </a:extLst>
              </p:cNvPr>
              <p:cNvGrpSpPr/>
              <p:nvPr/>
            </p:nvGrpSpPr>
            <p:grpSpPr>
              <a:xfrm>
                <a:off x="1560152" y="4498797"/>
                <a:ext cx="432916" cy="551485"/>
                <a:chOff x="2508087" y="5075673"/>
                <a:chExt cx="366554" cy="466947"/>
              </a:xfrm>
            </p:grpSpPr>
            <p:sp>
              <p:nvSpPr>
                <p:cNvPr id="1905" name="Rounded Rectangle 1904">
                  <a:extLst>
                    <a:ext uri="{FF2B5EF4-FFF2-40B4-BE49-F238E27FC236}">
                      <a16:creationId xmlns:a16="http://schemas.microsoft.com/office/drawing/2014/main" id="{59022D55-C6B2-A768-7367-13FC38D1AB4A}"/>
                    </a:ext>
                  </a:extLst>
                </p:cNvPr>
                <p:cNvSpPr/>
                <p:nvPr/>
              </p:nvSpPr>
              <p:spPr>
                <a:xfrm>
                  <a:off x="2508087" y="5075673"/>
                  <a:ext cx="366554" cy="466947"/>
                </a:xfrm>
                <a:prstGeom prst="roundRect">
                  <a:avLst/>
                </a:prstGeom>
                <a:solidFill>
                  <a:srgbClr val="93ADC7"/>
                </a:solidFill>
                <a:ln w="6350" cap="flat">
                  <a:solidFill>
                    <a:srgbClr val="FAF9F8"/>
                  </a:solidFill>
                  <a:prstDash val="solid"/>
                  <a:miter/>
                </a:ln>
                <a:effectLst>
                  <a:innerShdw>
                    <a:prstClr val="black"/>
                  </a:innerShdw>
                </a:effectLst>
                <a:scene3d>
                  <a:camera prst="isometricTopUp"/>
                  <a:lightRig rig="contrasting" dir="t"/>
                </a:scene3d>
                <a:sp3d extrusionH="12700">
                  <a:extrusionClr>
                    <a:schemeClr val="tx2">
                      <a:lumMod val="60000"/>
                      <a:lumOff val="40000"/>
                    </a:schemeClr>
                  </a:extrusion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06" name="Rounded Rectangle 1905">
                  <a:extLst>
                    <a:ext uri="{FF2B5EF4-FFF2-40B4-BE49-F238E27FC236}">
                      <a16:creationId xmlns:a16="http://schemas.microsoft.com/office/drawing/2014/main" id="{73A1B788-0060-3522-11F6-2C47728F1359}"/>
                    </a:ext>
                  </a:extLst>
                </p:cNvPr>
                <p:cNvSpPr/>
                <p:nvPr/>
              </p:nvSpPr>
              <p:spPr>
                <a:xfrm>
                  <a:off x="2538127" y="5113941"/>
                  <a:ext cx="306473" cy="390411"/>
                </a:xfrm>
                <a:prstGeom prst="roundRect">
                  <a:avLst/>
                </a:prstGeom>
                <a:solidFill>
                  <a:srgbClr val="C2D3E5"/>
                </a:solidFill>
                <a:ln w="6350" cap="flat">
                  <a:noFill/>
                  <a:prstDash val="solid"/>
                  <a:miter/>
                </a:ln>
                <a:effectLst>
                  <a:innerShdw>
                    <a:prstClr val="black"/>
                  </a:innerShdw>
                </a:effectLst>
                <a:scene3d>
                  <a:camera prst="isometricTopUp"/>
                  <a:lightRig rig="threePt" dir="t"/>
                </a:scene3d>
                <a:sp3d>
                  <a:extrusionClr>
                    <a:schemeClr val="tx2">
                      <a:lumMod val="60000"/>
                      <a:lumOff val="40000"/>
                    </a:schemeClr>
                  </a:extrusion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2068" name="Group 2067">
            <a:extLst>
              <a:ext uri="{FF2B5EF4-FFF2-40B4-BE49-F238E27FC236}">
                <a16:creationId xmlns:a16="http://schemas.microsoft.com/office/drawing/2014/main" id="{DE11E664-4957-87CF-3489-4C6F6B78DC66}"/>
              </a:ext>
            </a:extLst>
          </p:cNvPr>
          <p:cNvGrpSpPr/>
          <p:nvPr/>
        </p:nvGrpSpPr>
        <p:grpSpPr>
          <a:xfrm>
            <a:off x="2347218" y="3228330"/>
            <a:ext cx="831505" cy="708815"/>
            <a:chOff x="1150646" y="2804970"/>
            <a:chExt cx="1168026" cy="995682"/>
          </a:xfrm>
        </p:grpSpPr>
        <p:sp>
          <p:nvSpPr>
            <p:cNvPr id="2069" name="Rounded Rectangle 2068">
              <a:extLst>
                <a:ext uri="{FF2B5EF4-FFF2-40B4-BE49-F238E27FC236}">
                  <a16:creationId xmlns:a16="http://schemas.microsoft.com/office/drawing/2014/main" id="{E180167D-704E-736D-932E-1117646D40DC}"/>
                </a:ext>
              </a:extLst>
            </p:cNvPr>
            <p:cNvSpPr/>
            <p:nvPr/>
          </p:nvSpPr>
          <p:spPr>
            <a:xfrm>
              <a:off x="1150646" y="2804970"/>
              <a:ext cx="1168026" cy="881316"/>
            </a:xfrm>
            <a:prstGeom prst="roundRect">
              <a:avLst>
                <a:gd name="adj" fmla="val 7169"/>
              </a:avLst>
            </a:prstGeom>
            <a:gradFill>
              <a:gsLst>
                <a:gs pos="100000">
                  <a:srgbClr val="D2DCE7"/>
                </a:gs>
                <a:gs pos="19000">
                  <a:schemeClr val="bg1"/>
                </a:gs>
              </a:gsLst>
              <a:lin ang="0" scaled="0"/>
            </a:gradFill>
            <a:ln w="38100">
              <a:gradFill>
                <a:gsLst>
                  <a:gs pos="0">
                    <a:srgbClr val="92D050"/>
                  </a:gs>
                  <a:gs pos="99000">
                    <a:srgbClr val="00B050"/>
                  </a:gs>
                </a:gsLst>
                <a:lin ang="5400000" scaled="1"/>
              </a:gradFill>
            </a:ln>
            <a:effectLst>
              <a:glow rad="228600">
                <a:srgbClr val="A8E034">
                  <a:alpha val="40000"/>
                </a:srgbClr>
              </a:glow>
            </a:effectLst>
            <a:scene3d>
              <a:camera prst="isometricLeftDown"/>
              <a:lightRig rig="threePt" dir="t"/>
            </a:scene3d>
            <a:sp3d extrusionH="444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070" name="Freeform 2069">
              <a:extLst>
                <a:ext uri="{FF2B5EF4-FFF2-40B4-BE49-F238E27FC236}">
                  <a16:creationId xmlns:a16="http://schemas.microsoft.com/office/drawing/2014/main" id="{F8879312-7C53-6D09-E6D0-A766E4402A4A}"/>
                </a:ext>
              </a:extLst>
            </p:cNvPr>
            <p:cNvSpPr/>
            <p:nvPr/>
          </p:nvSpPr>
          <p:spPr>
            <a:xfrm>
              <a:off x="1331361" y="3106244"/>
              <a:ext cx="806159" cy="694408"/>
            </a:xfrm>
            <a:custGeom>
              <a:avLst/>
              <a:gdLst>
                <a:gd name="connsiteX0" fmla="*/ 0 w 893217"/>
                <a:gd name="connsiteY0" fmla="*/ 243605 h 783772"/>
                <a:gd name="connsiteX1" fmla="*/ 310685 w 893217"/>
                <a:gd name="connsiteY1" fmla="*/ 0 h 783772"/>
                <a:gd name="connsiteX2" fmla="*/ 893217 w 893217"/>
                <a:gd name="connsiteY2" fmla="*/ 434252 h 783772"/>
                <a:gd name="connsiteX3" fmla="*/ 882626 w 893217"/>
                <a:gd name="connsiteY3" fmla="*/ 783772 h 783772"/>
                <a:gd name="connsiteX4" fmla="*/ 10592 w 893217"/>
                <a:gd name="connsiteY4" fmla="*/ 293032 h 783772"/>
                <a:gd name="connsiteX5" fmla="*/ 0 w 893217"/>
                <a:gd name="connsiteY5" fmla="*/ 243605 h 783772"/>
                <a:gd name="connsiteX0" fmla="*/ 0 w 907732"/>
                <a:gd name="connsiteY0" fmla="*/ 243605 h 783772"/>
                <a:gd name="connsiteX1" fmla="*/ 310685 w 907732"/>
                <a:gd name="connsiteY1" fmla="*/ 0 h 783772"/>
                <a:gd name="connsiteX2" fmla="*/ 907732 w 907732"/>
                <a:gd name="connsiteY2" fmla="*/ 452395 h 783772"/>
                <a:gd name="connsiteX3" fmla="*/ 882626 w 907732"/>
                <a:gd name="connsiteY3" fmla="*/ 783772 h 783772"/>
                <a:gd name="connsiteX4" fmla="*/ 10592 w 907732"/>
                <a:gd name="connsiteY4" fmla="*/ 293032 h 783772"/>
                <a:gd name="connsiteX5" fmla="*/ 0 w 907732"/>
                <a:gd name="connsiteY5" fmla="*/ 243605 h 783772"/>
                <a:gd name="connsiteX0" fmla="*/ 0 w 911655"/>
                <a:gd name="connsiteY0" fmla="*/ 243605 h 794658"/>
                <a:gd name="connsiteX1" fmla="*/ 310685 w 911655"/>
                <a:gd name="connsiteY1" fmla="*/ 0 h 794658"/>
                <a:gd name="connsiteX2" fmla="*/ 907732 w 911655"/>
                <a:gd name="connsiteY2" fmla="*/ 452395 h 794658"/>
                <a:gd name="connsiteX3" fmla="*/ 911655 w 911655"/>
                <a:gd name="connsiteY3" fmla="*/ 794658 h 794658"/>
                <a:gd name="connsiteX4" fmla="*/ 10592 w 911655"/>
                <a:gd name="connsiteY4" fmla="*/ 293032 h 794658"/>
                <a:gd name="connsiteX5" fmla="*/ 0 w 911655"/>
                <a:gd name="connsiteY5" fmla="*/ 243605 h 794658"/>
                <a:gd name="connsiteX0" fmla="*/ 0 w 911655"/>
                <a:gd name="connsiteY0" fmla="*/ 243605 h 794658"/>
                <a:gd name="connsiteX1" fmla="*/ 310685 w 911655"/>
                <a:gd name="connsiteY1" fmla="*/ 0 h 794658"/>
                <a:gd name="connsiteX2" fmla="*/ 907732 w 911655"/>
                <a:gd name="connsiteY2" fmla="*/ 452395 h 794658"/>
                <a:gd name="connsiteX3" fmla="*/ 911655 w 911655"/>
                <a:gd name="connsiteY3" fmla="*/ 794658 h 794658"/>
                <a:gd name="connsiteX4" fmla="*/ 10592 w 911655"/>
                <a:gd name="connsiteY4" fmla="*/ 293032 h 794658"/>
                <a:gd name="connsiteX5" fmla="*/ 0 w 911655"/>
                <a:gd name="connsiteY5" fmla="*/ 243605 h 794658"/>
                <a:gd name="connsiteX0" fmla="*/ 0 w 911655"/>
                <a:gd name="connsiteY0" fmla="*/ 243605 h 794658"/>
                <a:gd name="connsiteX1" fmla="*/ 310685 w 911655"/>
                <a:gd name="connsiteY1" fmla="*/ 0 h 794658"/>
                <a:gd name="connsiteX2" fmla="*/ 907732 w 911655"/>
                <a:gd name="connsiteY2" fmla="*/ 452395 h 794658"/>
                <a:gd name="connsiteX3" fmla="*/ 911655 w 911655"/>
                <a:gd name="connsiteY3" fmla="*/ 794658 h 794658"/>
                <a:gd name="connsiteX4" fmla="*/ 6963 w 911655"/>
                <a:gd name="connsiteY4" fmla="*/ 311175 h 794658"/>
                <a:gd name="connsiteX5" fmla="*/ 0 w 911655"/>
                <a:gd name="connsiteY5" fmla="*/ 243605 h 794658"/>
                <a:gd name="connsiteX0" fmla="*/ 0 w 922540"/>
                <a:gd name="connsiteY0" fmla="*/ 247233 h 794658"/>
                <a:gd name="connsiteX1" fmla="*/ 321570 w 922540"/>
                <a:gd name="connsiteY1" fmla="*/ 0 h 794658"/>
                <a:gd name="connsiteX2" fmla="*/ 918617 w 922540"/>
                <a:gd name="connsiteY2" fmla="*/ 452395 h 794658"/>
                <a:gd name="connsiteX3" fmla="*/ 922540 w 922540"/>
                <a:gd name="connsiteY3" fmla="*/ 794658 h 794658"/>
                <a:gd name="connsiteX4" fmla="*/ 17848 w 922540"/>
                <a:gd name="connsiteY4" fmla="*/ 311175 h 794658"/>
                <a:gd name="connsiteX5" fmla="*/ 0 w 922540"/>
                <a:gd name="connsiteY5" fmla="*/ 247233 h 794658"/>
                <a:gd name="connsiteX0" fmla="*/ 0 w 929797"/>
                <a:gd name="connsiteY0" fmla="*/ 265376 h 794658"/>
                <a:gd name="connsiteX1" fmla="*/ 328827 w 929797"/>
                <a:gd name="connsiteY1" fmla="*/ 0 h 794658"/>
                <a:gd name="connsiteX2" fmla="*/ 925874 w 929797"/>
                <a:gd name="connsiteY2" fmla="*/ 452395 h 794658"/>
                <a:gd name="connsiteX3" fmla="*/ 929797 w 929797"/>
                <a:gd name="connsiteY3" fmla="*/ 794658 h 794658"/>
                <a:gd name="connsiteX4" fmla="*/ 25105 w 929797"/>
                <a:gd name="connsiteY4" fmla="*/ 311175 h 794658"/>
                <a:gd name="connsiteX5" fmla="*/ 0 w 929797"/>
                <a:gd name="connsiteY5" fmla="*/ 265376 h 794658"/>
                <a:gd name="connsiteX0" fmla="*/ 0 w 922540"/>
                <a:gd name="connsiteY0" fmla="*/ 258119 h 794658"/>
                <a:gd name="connsiteX1" fmla="*/ 321570 w 922540"/>
                <a:gd name="connsiteY1" fmla="*/ 0 h 794658"/>
                <a:gd name="connsiteX2" fmla="*/ 918617 w 922540"/>
                <a:gd name="connsiteY2" fmla="*/ 452395 h 794658"/>
                <a:gd name="connsiteX3" fmla="*/ 922540 w 922540"/>
                <a:gd name="connsiteY3" fmla="*/ 794658 h 794658"/>
                <a:gd name="connsiteX4" fmla="*/ 17848 w 922540"/>
                <a:gd name="connsiteY4" fmla="*/ 311175 h 794658"/>
                <a:gd name="connsiteX5" fmla="*/ 0 w 922540"/>
                <a:gd name="connsiteY5" fmla="*/ 258119 h 7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40" h="794658">
                  <a:moveTo>
                    <a:pt x="0" y="258119"/>
                  </a:moveTo>
                  <a:lnTo>
                    <a:pt x="321570" y="0"/>
                  </a:lnTo>
                  <a:lnTo>
                    <a:pt x="918617" y="452395"/>
                  </a:lnTo>
                  <a:cubicBezTo>
                    <a:pt x="919925" y="566483"/>
                    <a:pt x="921232" y="680570"/>
                    <a:pt x="922540" y="794658"/>
                  </a:cubicBezTo>
                  <a:cubicBezTo>
                    <a:pt x="604043" y="652849"/>
                    <a:pt x="318202" y="478384"/>
                    <a:pt x="17848" y="311175"/>
                  </a:cubicBezTo>
                  <a:lnTo>
                    <a:pt x="0" y="258119"/>
                  </a:lnTo>
                  <a:close/>
                </a:path>
              </a:pathLst>
            </a:custGeom>
            <a:gradFill>
              <a:gsLst>
                <a:gs pos="0">
                  <a:srgbClr val="92D050">
                    <a:alpha val="80000"/>
                  </a:srgbClr>
                </a:gs>
                <a:gs pos="94000">
                  <a:srgbClr val="93ADC8">
                    <a:lumMod val="74985"/>
                    <a:alpha val="0"/>
                  </a:srgbClr>
                </a:gs>
              </a:gsLst>
              <a:lin ang="27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nvGrpSpPr>
            <p:cNvPr id="2071" name="Group 2070">
              <a:extLst>
                <a:ext uri="{FF2B5EF4-FFF2-40B4-BE49-F238E27FC236}">
                  <a16:creationId xmlns:a16="http://schemas.microsoft.com/office/drawing/2014/main" id="{93EB4822-7506-68F1-3946-74F6F0A3539F}"/>
                </a:ext>
              </a:extLst>
            </p:cNvPr>
            <p:cNvGrpSpPr/>
            <p:nvPr/>
          </p:nvGrpSpPr>
          <p:grpSpPr>
            <a:xfrm>
              <a:off x="1313767" y="2861544"/>
              <a:ext cx="652325" cy="649029"/>
              <a:chOff x="9095740" y="4733223"/>
              <a:chExt cx="1816094" cy="1806924"/>
            </a:xfrm>
            <a:scene3d>
              <a:camera prst="isometricLeftDown"/>
              <a:lightRig rig="threePt" dir="t"/>
            </a:scene3d>
          </p:grpSpPr>
          <p:grpSp>
            <p:nvGrpSpPr>
              <p:cNvPr id="2073" name="Graphic 2304">
                <a:extLst>
                  <a:ext uri="{FF2B5EF4-FFF2-40B4-BE49-F238E27FC236}">
                    <a16:creationId xmlns:a16="http://schemas.microsoft.com/office/drawing/2014/main" id="{44033938-E444-E988-1517-4B3944CA8C22}"/>
                  </a:ext>
                </a:extLst>
              </p:cNvPr>
              <p:cNvGrpSpPr/>
              <p:nvPr/>
            </p:nvGrpSpPr>
            <p:grpSpPr>
              <a:xfrm>
                <a:off x="9943326" y="4733223"/>
                <a:ext cx="968508" cy="1379099"/>
                <a:chOff x="9152969" y="2325590"/>
                <a:chExt cx="1373304" cy="1955505"/>
              </a:xfrm>
              <a:noFill/>
            </p:grpSpPr>
            <p:sp>
              <p:nvSpPr>
                <p:cNvPr id="2167" name="Freeform 2166">
                  <a:extLst>
                    <a:ext uri="{FF2B5EF4-FFF2-40B4-BE49-F238E27FC236}">
                      <a16:creationId xmlns:a16="http://schemas.microsoft.com/office/drawing/2014/main" id="{B1CA16E4-BF03-CF5B-B612-A5CEAF12251C}"/>
                    </a:ext>
                  </a:extLst>
                </p:cNvPr>
                <p:cNvSpPr/>
                <p:nvPr/>
              </p:nvSpPr>
              <p:spPr>
                <a:xfrm>
                  <a:off x="9156405" y="2325590"/>
                  <a:ext cx="1369868" cy="795361"/>
                </a:xfrm>
                <a:custGeom>
                  <a:avLst/>
                  <a:gdLst>
                    <a:gd name="connsiteX0" fmla="*/ 1367576 w 1369868"/>
                    <a:gd name="connsiteY0" fmla="*/ 431554 h 795361"/>
                    <a:gd name="connsiteX1" fmla="*/ 1367671 w 1369868"/>
                    <a:gd name="connsiteY1" fmla="*/ 431554 h 795361"/>
                    <a:gd name="connsiteX2" fmla="*/ 1366911 w 1369868"/>
                    <a:gd name="connsiteY2" fmla="*/ 436983 h 795361"/>
                    <a:gd name="connsiteX3" fmla="*/ 1366626 w 1369868"/>
                    <a:gd name="connsiteY3" fmla="*/ 438412 h 795361"/>
                    <a:gd name="connsiteX4" fmla="*/ 1170951 w 1369868"/>
                    <a:gd name="connsiteY4" fmla="*/ 678918 h 795361"/>
                    <a:gd name="connsiteX5" fmla="*/ 202174 w 1369868"/>
                    <a:gd name="connsiteY5" fmla="*/ 678918 h 795361"/>
                    <a:gd name="connsiteX6" fmla="*/ 3363 w 1369868"/>
                    <a:gd name="connsiteY6" fmla="*/ 436031 h 795361"/>
                    <a:gd name="connsiteX7" fmla="*/ 2222 w 1369868"/>
                    <a:gd name="connsiteY7" fmla="*/ 428411 h 795361"/>
                    <a:gd name="connsiteX8" fmla="*/ 199038 w 1369868"/>
                    <a:gd name="connsiteY8" fmla="*/ 116372 h 795361"/>
                    <a:gd name="connsiteX9" fmla="*/ 1167815 w 1369868"/>
                    <a:gd name="connsiteY9" fmla="*/ 116372 h 795361"/>
                    <a:gd name="connsiteX10" fmla="*/ 1367576 w 1369868"/>
                    <a:gd name="connsiteY10" fmla="*/ 431459 h 79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9868" h="795361">
                      <a:moveTo>
                        <a:pt x="1367576" y="431554"/>
                      </a:moveTo>
                      <a:lnTo>
                        <a:pt x="1367671" y="431554"/>
                      </a:lnTo>
                      <a:lnTo>
                        <a:pt x="1366911" y="436983"/>
                      </a:lnTo>
                      <a:lnTo>
                        <a:pt x="1366626" y="438412"/>
                      </a:lnTo>
                      <a:cubicBezTo>
                        <a:pt x="1351705" y="526232"/>
                        <a:pt x="1286512" y="611576"/>
                        <a:pt x="1170951" y="678918"/>
                      </a:cubicBezTo>
                      <a:cubicBezTo>
                        <a:pt x="904285" y="834176"/>
                        <a:pt x="470550" y="834176"/>
                        <a:pt x="202174" y="678918"/>
                      </a:cubicBezTo>
                      <a:cubicBezTo>
                        <a:pt x="84902" y="611005"/>
                        <a:pt x="18568" y="524804"/>
                        <a:pt x="3363" y="436031"/>
                      </a:cubicBezTo>
                      <a:lnTo>
                        <a:pt x="2222" y="428411"/>
                      </a:lnTo>
                      <a:cubicBezTo>
                        <a:pt x="-13268" y="316587"/>
                        <a:pt x="52210" y="201906"/>
                        <a:pt x="199038" y="116372"/>
                      </a:cubicBezTo>
                      <a:cubicBezTo>
                        <a:pt x="465703" y="-38791"/>
                        <a:pt x="899438" y="-38791"/>
                        <a:pt x="1167815" y="116372"/>
                      </a:cubicBezTo>
                      <a:cubicBezTo>
                        <a:pt x="1316923" y="202573"/>
                        <a:pt x="1383447" y="318778"/>
                        <a:pt x="1367576" y="431459"/>
                      </a:cubicBezTo>
                      <a:close/>
                    </a:path>
                  </a:pathLst>
                </a:custGeom>
                <a:gradFill>
                  <a:gsLst>
                    <a:gs pos="100000">
                      <a:srgbClr val="93ADC7"/>
                    </a:gs>
                    <a:gs pos="19000">
                      <a:srgbClr val="93ADC7">
                        <a:lumMod val="73386"/>
                        <a:lumOff val="26614"/>
                      </a:srgbClr>
                    </a:gs>
                  </a:gsLst>
                  <a:lin ang="0" scaled="0"/>
                </a:gradFill>
                <a:ln w="283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68" name="Freeform 2167">
                  <a:extLst>
                    <a:ext uri="{FF2B5EF4-FFF2-40B4-BE49-F238E27FC236}">
                      <a16:creationId xmlns:a16="http://schemas.microsoft.com/office/drawing/2014/main" id="{C58BA214-E9DF-3064-857E-E64CB4A9FB99}"/>
                    </a:ext>
                  </a:extLst>
                </p:cNvPr>
                <p:cNvSpPr/>
                <p:nvPr/>
              </p:nvSpPr>
              <p:spPr>
                <a:xfrm>
                  <a:off x="9204339" y="2618317"/>
                  <a:ext cx="1274121" cy="502538"/>
                </a:xfrm>
                <a:custGeom>
                  <a:avLst/>
                  <a:gdLst>
                    <a:gd name="connsiteX0" fmla="*/ 1274121 w 1274121"/>
                    <a:gd name="connsiteY0" fmla="*/ 252555 h 502538"/>
                    <a:gd name="connsiteX1" fmla="*/ 1123017 w 1274121"/>
                    <a:gd name="connsiteY1" fmla="*/ 386096 h 502538"/>
                    <a:gd name="connsiteX2" fmla="*/ 154240 w 1274121"/>
                    <a:gd name="connsiteY2" fmla="*/ 386096 h 502538"/>
                    <a:gd name="connsiteX3" fmla="*/ 0 w 1274121"/>
                    <a:gd name="connsiteY3" fmla="*/ 250174 h 502538"/>
                    <a:gd name="connsiteX4" fmla="*/ 151104 w 1274121"/>
                    <a:gd name="connsiteY4" fmla="*/ 116443 h 502538"/>
                    <a:gd name="connsiteX5" fmla="*/ 1119881 w 1274121"/>
                    <a:gd name="connsiteY5" fmla="*/ 116443 h 502538"/>
                    <a:gd name="connsiteX6" fmla="*/ 1274121 w 1274121"/>
                    <a:gd name="connsiteY6" fmla="*/ 252555 h 50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121" h="502538">
                      <a:moveTo>
                        <a:pt x="1274121" y="252555"/>
                      </a:moveTo>
                      <a:cubicBezTo>
                        <a:pt x="1240954" y="301133"/>
                        <a:pt x="1190586" y="346662"/>
                        <a:pt x="1123017" y="386096"/>
                      </a:cubicBezTo>
                      <a:cubicBezTo>
                        <a:pt x="856352" y="541353"/>
                        <a:pt x="422616" y="541353"/>
                        <a:pt x="154240" y="386096"/>
                      </a:cubicBezTo>
                      <a:cubicBezTo>
                        <a:pt x="85055" y="346091"/>
                        <a:pt x="33642" y="299704"/>
                        <a:pt x="0" y="250174"/>
                      </a:cubicBezTo>
                      <a:cubicBezTo>
                        <a:pt x="33072" y="201501"/>
                        <a:pt x="83440" y="155877"/>
                        <a:pt x="151104" y="116443"/>
                      </a:cubicBezTo>
                      <a:cubicBezTo>
                        <a:pt x="417770" y="-38814"/>
                        <a:pt x="851505" y="-38814"/>
                        <a:pt x="1119881" y="116443"/>
                      </a:cubicBezTo>
                      <a:cubicBezTo>
                        <a:pt x="1189161" y="156448"/>
                        <a:pt x="1240574" y="202930"/>
                        <a:pt x="1274121" y="252555"/>
                      </a:cubicBezTo>
                      <a:close/>
                    </a:path>
                  </a:pathLst>
                </a:custGeom>
                <a:solidFill>
                  <a:schemeClr val="tx1"/>
                </a:solidFill>
                <a:ln w="283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69" name="Freeform 2168">
                  <a:extLst>
                    <a:ext uri="{FF2B5EF4-FFF2-40B4-BE49-F238E27FC236}">
                      <a16:creationId xmlns:a16="http://schemas.microsoft.com/office/drawing/2014/main" id="{AF248A03-8884-80AA-83E2-EED656F6239E}"/>
                    </a:ext>
                  </a:extLst>
                </p:cNvPr>
                <p:cNvSpPr/>
                <p:nvPr/>
              </p:nvSpPr>
              <p:spPr>
                <a:xfrm>
                  <a:off x="9159863" y="2761620"/>
                  <a:ext cx="1363262" cy="1519475"/>
                </a:xfrm>
                <a:custGeom>
                  <a:avLst/>
                  <a:gdLst>
                    <a:gd name="connsiteX0" fmla="*/ 1363168 w 1363262"/>
                    <a:gd name="connsiteY0" fmla="*/ 2286 h 1519475"/>
                    <a:gd name="connsiteX1" fmla="*/ 1341405 w 1363262"/>
                    <a:gd name="connsiteY1" fmla="*/ 148876 h 1519475"/>
                    <a:gd name="connsiteX2" fmla="*/ 1300255 w 1363262"/>
                    <a:gd name="connsiteY2" fmla="*/ 426434 h 1519475"/>
                    <a:gd name="connsiteX3" fmla="*/ 1181178 w 1363262"/>
                    <a:gd name="connsiteY3" fmla="*/ 1229392 h 1519475"/>
                    <a:gd name="connsiteX4" fmla="*/ 1181178 w 1363262"/>
                    <a:gd name="connsiteY4" fmla="*/ 1229392 h 1519475"/>
                    <a:gd name="connsiteX5" fmla="*/ 1036061 w 1363262"/>
                    <a:gd name="connsiteY5" fmla="*/ 1434465 h 1519475"/>
                    <a:gd name="connsiteX6" fmla="*/ 329483 w 1363262"/>
                    <a:gd name="connsiteY6" fmla="*/ 1434465 h 1519475"/>
                    <a:gd name="connsiteX7" fmla="*/ 182085 w 1363262"/>
                    <a:gd name="connsiteY7" fmla="*/ 1229392 h 1519475"/>
                    <a:gd name="connsiteX8" fmla="*/ 181990 w 1363262"/>
                    <a:gd name="connsiteY8" fmla="*/ 1229392 h 1519475"/>
                    <a:gd name="connsiteX9" fmla="*/ 62817 w 1363262"/>
                    <a:gd name="connsiteY9" fmla="*/ 424053 h 1519475"/>
                    <a:gd name="connsiteX10" fmla="*/ 21668 w 1363262"/>
                    <a:gd name="connsiteY10" fmla="*/ 146399 h 1519475"/>
                    <a:gd name="connsiteX11" fmla="*/ 0 w 1363262"/>
                    <a:gd name="connsiteY11" fmla="*/ 0 h 1519475"/>
                    <a:gd name="connsiteX12" fmla="*/ 44571 w 1363262"/>
                    <a:gd name="connsiteY12" fmla="*/ 106871 h 1519475"/>
                    <a:gd name="connsiteX13" fmla="*/ 198811 w 1363262"/>
                    <a:gd name="connsiteY13" fmla="*/ 242792 h 1519475"/>
                    <a:gd name="connsiteX14" fmla="*/ 1167588 w 1363262"/>
                    <a:gd name="connsiteY14" fmla="*/ 242792 h 1519475"/>
                    <a:gd name="connsiteX15" fmla="*/ 1318692 w 1363262"/>
                    <a:gd name="connsiteY15" fmla="*/ 109252 h 1519475"/>
                    <a:gd name="connsiteX16" fmla="*/ 1363263 w 1363262"/>
                    <a:gd name="connsiteY16" fmla="*/ 2286 h 15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3262" h="1519475">
                      <a:moveTo>
                        <a:pt x="1363168" y="2286"/>
                      </a:moveTo>
                      <a:lnTo>
                        <a:pt x="1341405" y="148876"/>
                      </a:lnTo>
                      <a:lnTo>
                        <a:pt x="1300255" y="426434"/>
                      </a:lnTo>
                      <a:lnTo>
                        <a:pt x="1181178" y="1229392"/>
                      </a:lnTo>
                      <a:lnTo>
                        <a:pt x="1181178" y="1229392"/>
                      </a:lnTo>
                      <a:cubicBezTo>
                        <a:pt x="1181653" y="1303592"/>
                        <a:pt x="1133281" y="1377791"/>
                        <a:pt x="1036061" y="1434465"/>
                      </a:cubicBezTo>
                      <a:cubicBezTo>
                        <a:pt x="841621" y="1547813"/>
                        <a:pt x="525253" y="1547813"/>
                        <a:pt x="329483" y="1434465"/>
                      </a:cubicBezTo>
                      <a:cubicBezTo>
                        <a:pt x="231598" y="1377887"/>
                        <a:pt x="182465" y="1303687"/>
                        <a:pt x="182085" y="1229392"/>
                      </a:cubicBezTo>
                      <a:lnTo>
                        <a:pt x="181990" y="1229392"/>
                      </a:lnTo>
                      <a:lnTo>
                        <a:pt x="62817" y="424053"/>
                      </a:lnTo>
                      <a:lnTo>
                        <a:pt x="21668" y="146399"/>
                      </a:lnTo>
                      <a:lnTo>
                        <a:pt x="0" y="0"/>
                      </a:lnTo>
                      <a:cubicBezTo>
                        <a:pt x="6272" y="36385"/>
                        <a:pt x="21098" y="72390"/>
                        <a:pt x="44571" y="106871"/>
                      </a:cubicBezTo>
                      <a:cubicBezTo>
                        <a:pt x="78213" y="156401"/>
                        <a:pt x="129626" y="202787"/>
                        <a:pt x="198811" y="242792"/>
                      </a:cubicBezTo>
                      <a:cubicBezTo>
                        <a:pt x="467187" y="398050"/>
                        <a:pt x="900923" y="398050"/>
                        <a:pt x="1167588" y="242792"/>
                      </a:cubicBezTo>
                      <a:cubicBezTo>
                        <a:pt x="1235157" y="203359"/>
                        <a:pt x="1285525" y="157829"/>
                        <a:pt x="1318692" y="109252"/>
                      </a:cubicBezTo>
                      <a:cubicBezTo>
                        <a:pt x="1342261" y="74771"/>
                        <a:pt x="1356991" y="38767"/>
                        <a:pt x="1363263" y="2286"/>
                      </a:cubicBezTo>
                      <a:close/>
                    </a:path>
                  </a:pathLst>
                </a:custGeom>
                <a:gradFill>
                  <a:gsLst>
                    <a:gs pos="100000">
                      <a:schemeClr val="tx2">
                        <a:lumMod val="75000"/>
                      </a:schemeClr>
                    </a:gs>
                    <a:gs pos="19000">
                      <a:srgbClr val="517CC1"/>
                    </a:gs>
                  </a:gsLst>
                  <a:lin ang="0" scaled="0"/>
                </a:gradFill>
                <a:ln w="283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70" name="Freeform 2169">
                  <a:extLst>
                    <a:ext uri="{FF2B5EF4-FFF2-40B4-BE49-F238E27FC236}">
                      <a16:creationId xmlns:a16="http://schemas.microsoft.com/office/drawing/2014/main" id="{73D30CC5-2E65-7BCF-02D4-01548F534FEF}"/>
                    </a:ext>
                  </a:extLst>
                </p:cNvPr>
                <p:cNvSpPr/>
                <p:nvPr/>
              </p:nvSpPr>
              <p:spPr>
                <a:xfrm>
                  <a:off x="9152969" y="2329476"/>
                  <a:ext cx="1369868" cy="795361"/>
                </a:xfrm>
                <a:custGeom>
                  <a:avLst/>
                  <a:gdLst>
                    <a:gd name="connsiteX0" fmla="*/ 1367576 w 1369868"/>
                    <a:gd name="connsiteY0" fmla="*/ 431554 h 795361"/>
                    <a:gd name="connsiteX1" fmla="*/ 1367671 w 1369868"/>
                    <a:gd name="connsiteY1" fmla="*/ 431554 h 795361"/>
                    <a:gd name="connsiteX2" fmla="*/ 1366911 w 1369868"/>
                    <a:gd name="connsiteY2" fmla="*/ 436983 h 795361"/>
                    <a:gd name="connsiteX3" fmla="*/ 1366626 w 1369868"/>
                    <a:gd name="connsiteY3" fmla="*/ 438412 h 795361"/>
                    <a:gd name="connsiteX4" fmla="*/ 1170951 w 1369868"/>
                    <a:gd name="connsiteY4" fmla="*/ 678918 h 795361"/>
                    <a:gd name="connsiteX5" fmla="*/ 202174 w 1369868"/>
                    <a:gd name="connsiteY5" fmla="*/ 678918 h 795361"/>
                    <a:gd name="connsiteX6" fmla="*/ 3363 w 1369868"/>
                    <a:gd name="connsiteY6" fmla="*/ 436031 h 795361"/>
                    <a:gd name="connsiteX7" fmla="*/ 2222 w 1369868"/>
                    <a:gd name="connsiteY7" fmla="*/ 428411 h 795361"/>
                    <a:gd name="connsiteX8" fmla="*/ 199038 w 1369868"/>
                    <a:gd name="connsiteY8" fmla="*/ 116372 h 795361"/>
                    <a:gd name="connsiteX9" fmla="*/ 1167815 w 1369868"/>
                    <a:gd name="connsiteY9" fmla="*/ 116372 h 795361"/>
                    <a:gd name="connsiteX10" fmla="*/ 1367576 w 1369868"/>
                    <a:gd name="connsiteY10" fmla="*/ 431459 h 79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9868" h="795361">
                      <a:moveTo>
                        <a:pt x="1367576" y="431554"/>
                      </a:moveTo>
                      <a:lnTo>
                        <a:pt x="1367671" y="431554"/>
                      </a:lnTo>
                      <a:lnTo>
                        <a:pt x="1366911" y="436983"/>
                      </a:lnTo>
                      <a:lnTo>
                        <a:pt x="1366626" y="438412"/>
                      </a:lnTo>
                      <a:cubicBezTo>
                        <a:pt x="1351705" y="526232"/>
                        <a:pt x="1286512" y="611576"/>
                        <a:pt x="1170951" y="678918"/>
                      </a:cubicBezTo>
                      <a:cubicBezTo>
                        <a:pt x="904285" y="834176"/>
                        <a:pt x="470550" y="834176"/>
                        <a:pt x="202174" y="678918"/>
                      </a:cubicBezTo>
                      <a:cubicBezTo>
                        <a:pt x="84902" y="611005"/>
                        <a:pt x="18568" y="524804"/>
                        <a:pt x="3363" y="436031"/>
                      </a:cubicBezTo>
                      <a:lnTo>
                        <a:pt x="2222" y="428411"/>
                      </a:lnTo>
                      <a:cubicBezTo>
                        <a:pt x="-13268" y="316587"/>
                        <a:pt x="52210" y="201906"/>
                        <a:pt x="199038" y="116372"/>
                      </a:cubicBezTo>
                      <a:cubicBezTo>
                        <a:pt x="465703" y="-38791"/>
                        <a:pt x="899438" y="-38791"/>
                        <a:pt x="1167815" y="116372"/>
                      </a:cubicBezTo>
                      <a:cubicBezTo>
                        <a:pt x="1316923" y="202573"/>
                        <a:pt x="1383447" y="318778"/>
                        <a:pt x="1367576" y="431459"/>
                      </a:cubicBezTo>
                      <a:close/>
                    </a:path>
                  </a:pathLst>
                </a:custGeom>
                <a:noFill/>
                <a:ln w="28381" cap="flat">
                  <a:solidFill>
                    <a:schemeClr val="bg1"/>
                  </a:solidFill>
                  <a:prstDash val="solid"/>
                  <a:miter/>
                </a:ln>
                <a:effectLst>
                  <a:outerShdw blurRad="50800" dist="38100" dir="2700000" algn="tl" rotWithShape="0">
                    <a:srgbClr val="517CC1">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74" name="Group 2073">
                <a:extLst>
                  <a:ext uri="{FF2B5EF4-FFF2-40B4-BE49-F238E27FC236}">
                    <a16:creationId xmlns:a16="http://schemas.microsoft.com/office/drawing/2014/main" id="{8EA529FB-179A-BFAA-B64F-C7A784AA992E}"/>
                  </a:ext>
                </a:extLst>
              </p:cNvPr>
              <p:cNvGrpSpPr/>
              <p:nvPr/>
            </p:nvGrpSpPr>
            <p:grpSpPr>
              <a:xfrm>
                <a:off x="9095740" y="5267486"/>
                <a:ext cx="1290163" cy="1272661"/>
                <a:chOff x="8399527" y="3763022"/>
                <a:chExt cx="1119375" cy="1104190"/>
              </a:xfrm>
            </p:grpSpPr>
            <p:grpSp>
              <p:nvGrpSpPr>
                <p:cNvPr id="2075" name="Graphic 2">
                  <a:extLst>
                    <a:ext uri="{FF2B5EF4-FFF2-40B4-BE49-F238E27FC236}">
                      <a16:creationId xmlns:a16="http://schemas.microsoft.com/office/drawing/2014/main" id="{6000023F-239F-5F31-7E9D-E8868A26685F}"/>
                    </a:ext>
                  </a:extLst>
                </p:cNvPr>
                <p:cNvGrpSpPr/>
                <p:nvPr/>
              </p:nvGrpSpPr>
              <p:grpSpPr>
                <a:xfrm>
                  <a:off x="8471297" y="4271187"/>
                  <a:ext cx="975836" cy="596025"/>
                  <a:chOff x="3693576" y="3865123"/>
                  <a:chExt cx="4714560" cy="2879574"/>
                </a:xfrm>
                <a:effectLst/>
              </p:grpSpPr>
              <p:sp>
                <p:nvSpPr>
                  <p:cNvPr id="2162" name="Freeform 2161">
                    <a:extLst>
                      <a:ext uri="{FF2B5EF4-FFF2-40B4-BE49-F238E27FC236}">
                        <a16:creationId xmlns:a16="http://schemas.microsoft.com/office/drawing/2014/main" id="{0D18EB64-90D0-3C3F-7656-7CC92DBE6893}"/>
                      </a:ext>
                    </a:extLst>
                  </p:cNvPr>
                  <p:cNvSpPr/>
                  <p:nvPr/>
                </p:nvSpPr>
                <p:spPr>
                  <a:xfrm>
                    <a:off x="3693576" y="3865123"/>
                    <a:ext cx="4714560" cy="2291342"/>
                  </a:xfrm>
                  <a:custGeom>
                    <a:avLst/>
                    <a:gdLst>
                      <a:gd name="connsiteX0" fmla="*/ 4714561 w 4714560"/>
                      <a:gd name="connsiteY0" fmla="*/ 1145592 h 2291342"/>
                      <a:gd name="connsiteX1" fmla="*/ 4714403 w 4714560"/>
                      <a:gd name="connsiteY1" fmla="*/ 1159340 h 2291342"/>
                      <a:gd name="connsiteX2" fmla="*/ 4714403 w 4714560"/>
                      <a:gd name="connsiteY2" fmla="*/ 1160440 h 2291342"/>
                      <a:gd name="connsiteX3" fmla="*/ 4632060 w 4714560"/>
                      <a:gd name="connsiteY3" fmla="*/ 1447250 h 2291342"/>
                      <a:gd name="connsiteX4" fmla="*/ 3398328 w 4714560"/>
                      <a:gd name="connsiteY4" fmla="*/ 2173900 h 2291342"/>
                      <a:gd name="connsiteX5" fmla="*/ 2357280 w 4714560"/>
                      <a:gd name="connsiteY5" fmla="*/ 2291342 h 2291342"/>
                      <a:gd name="connsiteX6" fmla="*/ 82500 w 4714560"/>
                      <a:gd name="connsiteY6" fmla="*/ 1447250 h 2291342"/>
                      <a:gd name="connsiteX7" fmla="*/ 0 w 4714560"/>
                      <a:gd name="connsiteY7" fmla="*/ 1145671 h 2291342"/>
                      <a:gd name="connsiteX8" fmla="*/ 2357280 w 4714560"/>
                      <a:gd name="connsiteY8" fmla="*/ 0 h 2291342"/>
                      <a:gd name="connsiteX9" fmla="*/ 4714482 w 4714560"/>
                      <a:gd name="connsiteY9" fmla="*/ 1137659 h 2291342"/>
                      <a:gd name="connsiteX10" fmla="*/ 4714561 w 4714560"/>
                      <a:gd name="connsiteY10" fmla="*/ 1145592 h 229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4560" h="2291342">
                        <a:moveTo>
                          <a:pt x="4714561" y="1145592"/>
                        </a:moveTo>
                        <a:cubicBezTo>
                          <a:pt x="4714561" y="1150227"/>
                          <a:pt x="4714482" y="1154784"/>
                          <a:pt x="4714403" y="1159340"/>
                        </a:cubicBezTo>
                        <a:lnTo>
                          <a:pt x="4714403" y="1160440"/>
                        </a:lnTo>
                        <a:cubicBezTo>
                          <a:pt x="4711808" y="1259578"/>
                          <a:pt x="4683338" y="1355732"/>
                          <a:pt x="4632060" y="1447250"/>
                        </a:cubicBezTo>
                        <a:cubicBezTo>
                          <a:pt x="4453296" y="1766426"/>
                          <a:pt x="3997695" y="2030220"/>
                          <a:pt x="3398328" y="2173900"/>
                        </a:cubicBezTo>
                        <a:cubicBezTo>
                          <a:pt x="3084370" y="2249157"/>
                          <a:pt x="2730931" y="2291342"/>
                          <a:pt x="2357280" y="2291342"/>
                        </a:cubicBezTo>
                        <a:cubicBezTo>
                          <a:pt x="1270224" y="2291342"/>
                          <a:pt x="354933" y="1933673"/>
                          <a:pt x="82500" y="1447250"/>
                        </a:cubicBezTo>
                        <a:cubicBezTo>
                          <a:pt x="28706" y="1351176"/>
                          <a:pt x="0" y="1250073"/>
                          <a:pt x="0" y="1145671"/>
                        </a:cubicBezTo>
                        <a:cubicBezTo>
                          <a:pt x="0" y="512975"/>
                          <a:pt x="1055440" y="0"/>
                          <a:pt x="2357280" y="0"/>
                        </a:cubicBezTo>
                        <a:cubicBezTo>
                          <a:pt x="3659121" y="0"/>
                          <a:pt x="4705673" y="508576"/>
                          <a:pt x="4714482" y="1137659"/>
                        </a:cubicBezTo>
                        <a:cubicBezTo>
                          <a:pt x="4714561" y="1140329"/>
                          <a:pt x="4714561" y="1143000"/>
                          <a:pt x="4714561" y="1145592"/>
                        </a:cubicBezTo>
                        <a:close/>
                      </a:path>
                    </a:pathLst>
                  </a:custGeom>
                  <a:gradFill>
                    <a:gsLst>
                      <a:gs pos="1000">
                        <a:srgbClr val="FEBD5B"/>
                      </a:gs>
                      <a:gs pos="100000">
                        <a:srgbClr val="EEA046"/>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63" name="Freeform 2162">
                    <a:extLst>
                      <a:ext uri="{FF2B5EF4-FFF2-40B4-BE49-F238E27FC236}">
                        <a16:creationId xmlns:a16="http://schemas.microsoft.com/office/drawing/2014/main" id="{55EF46C5-A76F-3A05-8EE9-BE17E0F3D79D}"/>
                      </a:ext>
                    </a:extLst>
                  </p:cNvPr>
                  <p:cNvSpPr/>
                  <p:nvPr/>
                </p:nvSpPr>
                <p:spPr>
                  <a:xfrm>
                    <a:off x="3693654" y="4995868"/>
                    <a:ext cx="4714402" cy="1748829"/>
                  </a:xfrm>
                  <a:custGeom>
                    <a:avLst/>
                    <a:gdLst>
                      <a:gd name="connsiteX0" fmla="*/ 4714403 w 4714402"/>
                      <a:gd name="connsiteY0" fmla="*/ 14847 h 1748829"/>
                      <a:gd name="connsiteX1" fmla="*/ 4712594 w 4714402"/>
                      <a:gd name="connsiteY1" fmla="*/ 557438 h 1748829"/>
                      <a:gd name="connsiteX2" fmla="*/ 4712358 w 4714402"/>
                      <a:gd name="connsiteY2" fmla="*/ 652335 h 1748829"/>
                      <a:gd name="connsiteX3" fmla="*/ 2357280 w 4714402"/>
                      <a:gd name="connsiteY3" fmla="*/ 1748829 h 1748829"/>
                      <a:gd name="connsiteX4" fmla="*/ 0 w 4714402"/>
                      <a:gd name="connsiteY4" fmla="*/ 603158 h 1748829"/>
                      <a:gd name="connsiteX5" fmla="*/ 0 w 4714402"/>
                      <a:gd name="connsiteY5" fmla="*/ 0 h 1748829"/>
                      <a:gd name="connsiteX6" fmla="*/ 82500 w 4714402"/>
                      <a:gd name="connsiteY6" fmla="*/ 301579 h 1748829"/>
                      <a:gd name="connsiteX7" fmla="*/ 2357280 w 4714402"/>
                      <a:gd name="connsiteY7" fmla="*/ 1145671 h 1748829"/>
                      <a:gd name="connsiteX8" fmla="*/ 4632060 w 4714402"/>
                      <a:gd name="connsiteY8" fmla="*/ 301579 h 1748829"/>
                      <a:gd name="connsiteX9" fmla="*/ 4714403 w 4714402"/>
                      <a:gd name="connsiteY9" fmla="*/ 14769 h 174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4402" h="1748829">
                        <a:moveTo>
                          <a:pt x="4714403" y="14847"/>
                        </a:moveTo>
                        <a:lnTo>
                          <a:pt x="4712594" y="557438"/>
                        </a:lnTo>
                        <a:lnTo>
                          <a:pt x="4712358" y="652335"/>
                        </a:lnTo>
                        <a:cubicBezTo>
                          <a:pt x="4659429" y="1262249"/>
                          <a:pt x="3625381" y="1748829"/>
                          <a:pt x="2357280" y="1748829"/>
                        </a:cubicBezTo>
                        <a:cubicBezTo>
                          <a:pt x="1089179" y="1748829"/>
                          <a:pt x="0" y="1235854"/>
                          <a:pt x="0" y="603158"/>
                        </a:cubicBezTo>
                        <a:lnTo>
                          <a:pt x="0" y="0"/>
                        </a:lnTo>
                        <a:cubicBezTo>
                          <a:pt x="0" y="104323"/>
                          <a:pt x="28706" y="205504"/>
                          <a:pt x="82500" y="301579"/>
                        </a:cubicBezTo>
                        <a:cubicBezTo>
                          <a:pt x="354933" y="788002"/>
                          <a:pt x="1270224" y="1145671"/>
                          <a:pt x="2357280" y="1145671"/>
                        </a:cubicBezTo>
                        <a:cubicBezTo>
                          <a:pt x="3444336" y="1145671"/>
                          <a:pt x="4359628" y="788002"/>
                          <a:pt x="4632060" y="301579"/>
                        </a:cubicBezTo>
                        <a:cubicBezTo>
                          <a:pt x="4683259" y="210061"/>
                          <a:pt x="4711808" y="113907"/>
                          <a:pt x="4714403" y="14769"/>
                        </a:cubicBezTo>
                        <a:close/>
                      </a:path>
                    </a:pathLst>
                  </a:custGeom>
                  <a:gradFill>
                    <a:gsLst>
                      <a:gs pos="1000">
                        <a:srgbClr val="FDA535"/>
                      </a:gs>
                      <a:gs pos="100000">
                        <a:srgbClr val="DA6A1B"/>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64" name="Freeform 2163">
                    <a:extLst>
                      <a:ext uri="{FF2B5EF4-FFF2-40B4-BE49-F238E27FC236}">
                        <a16:creationId xmlns:a16="http://schemas.microsoft.com/office/drawing/2014/main" id="{3D45C365-A348-6DBA-4D29-E2815D7619C8}"/>
                      </a:ext>
                    </a:extLst>
                  </p:cNvPr>
                  <p:cNvSpPr/>
                  <p:nvPr/>
                </p:nvSpPr>
                <p:spPr>
                  <a:xfrm>
                    <a:off x="3728023" y="5010637"/>
                    <a:ext cx="4680034" cy="1734060"/>
                  </a:xfrm>
                  <a:custGeom>
                    <a:avLst/>
                    <a:gdLst>
                      <a:gd name="connsiteX0" fmla="*/ 4680034 w 4680034"/>
                      <a:gd name="connsiteY0" fmla="*/ 78 h 1734060"/>
                      <a:gd name="connsiteX1" fmla="*/ 4678226 w 4680034"/>
                      <a:gd name="connsiteY1" fmla="*/ 542669 h 1734060"/>
                      <a:gd name="connsiteX2" fmla="*/ 4677990 w 4680034"/>
                      <a:gd name="connsiteY2" fmla="*/ 637566 h 1734060"/>
                      <a:gd name="connsiteX3" fmla="*/ 2322912 w 4680034"/>
                      <a:gd name="connsiteY3" fmla="*/ 1734061 h 1734060"/>
                      <a:gd name="connsiteX4" fmla="*/ 0 w 4680034"/>
                      <a:gd name="connsiteY4" fmla="*/ 784310 h 1734060"/>
                      <a:gd name="connsiteX5" fmla="*/ 2230580 w 4680034"/>
                      <a:gd name="connsiteY5" fmla="*/ 1561471 h 1734060"/>
                      <a:gd name="connsiteX6" fmla="*/ 3619876 w 4680034"/>
                      <a:gd name="connsiteY6" fmla="*/ 1193512 h 1734060"/>
                      <a:gd name="connsiteX7" fmla="*/ 3363959 w 4680034"/>
                      <a:gd name="connsiteY7" fmla="*/ 1013460 h 1734060"/>
                      <a:gd name="connsiteX8" fmla="*/ 4597692 w 4680034"/>
                      <a:gd name="connsiteY8" fmla="*/ 286810 h 1734060"/>
                      <a:gd name="connsiteX9" fmla="*/ 4680034 w 4680034"/>
                      <a:gd name="connsiteY9" fmla="*/ 0 h 173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80034" h="1734060">
                        <a:moveTo>
                          <a:pt x="4680034" y="78"/>
                        </a:moveTo>
                        <a:lnTo>
                          <a:pt x="4678226" y="542669"/>
                        </a:lnTo>
                        <a:lnTo>
                          <a:pt x="4677990" y="637566"/>
                        </a:lnTo>
                        <a:cubicBezTo>
                          <a:pt x="4625060" y="1247480"/>
                          <a:pt x="3591013" y="1734061"/>
                          <a:pt x="2322912" y="1734061"/>
                        </a:cubicBezTo>
                        <a:cubicBezTo>
                          <a:pt x="1158467" y="1734061"/>
                          <a:pt x="191269" y="1323680"/>
                          <a:pt x="0" y="784310"/>
                        </a:cubicBezTo>
                        <a:cubicBezTo>
                          <a:pt x="584896" y="1435388"/>
                          <a:pt x="1496884" y="1520936"/>
                          <a:pt x="2230580" y="1561471"/>
                        </a:cubicBezTo>
                        <a:cubicBezTo>
                          <a:pt x="2964355" y="1602007"/>
                          <a:pt x="3651099" y="1365001"/>
                          <a:pt x="3619876" y="1193512"/>
                        </a:cubicBezTo>
                        <a:cubicBezTo>
                          <a:pt x="3588653" y="1021944"/>
                          <a:pt x="3363959" y="1013460"/>
                          <a:pt x="3363959" y="1013460"/>
                        </a:cubicBezTo>
                        <a:cubicBezTo>
                          <a:pt x="3963248" y="869780"/>
                          <a:pt x="4418928" y="606065"/>
                          <a:pt x="4597692" y="286810"/>
                        </a:cubicBezTo>
                        <a:cubicBezTo>
                          <a:pt x="4648891" y="195292"/>
                          <a:pt x="4677440" y="99139"/>
                          <a:pt x="4680034" y="0"/>
                        </a:cubicBezTo>
                        <a:close/>
                      </a:path>
                    </a:pathLst>
                  </a:custGeom>
                  <a:gradFill>
                    <a:gsLst>
                      <a:gs pos="1000">
                        <a:srgbClr val="EE8D2A"/>
                      </a:gs>
                      <a:gs pos="100000">
                        <a:srgbClr val="DA671B"/>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65" name="Freeform 2164">
                    <a:extLst>
                      <a:ext uri="{FF2B5EF4-FFF2-40B4-BE49-F238E27FC236}">
                        <a16:creationId xmlns:a16="http://schemas.microsoft.com/office/drawing/2014/main" id="{4E1B24D7-A75F-23B1-7AEE-EA3320E4C097}"/>
                      </a:ext>
                    </a:extLst>
                  </p:cNvPr>
                  <p:cNvSpPr/>
                  <p:nvPr/>
                </p:nvSpPr>
                <p:spPr>
                  <a:xfrm>
                    <a:off x="3693576" y="3944701"/>
                    <a:ext cx="4714560" cy="2211685"/>
                  </a:xfrm>
                  <a:custGeom>
                    <a:avLst/>
                    <a:gdLst>
                      <a:gd name="connsiteX0" fmla="*/ 4714561 w 4714560"/>
                      <a:gd name="connsiteY0" fmla="*/ 1065936 h 2211685"/>
                      <a:gd name="connsiteX1" fmla="*/ 4714403 w 4714560"/>
                      <a:gd name="connsiteY1" fmla="*/ 1079683 h 2211685"/>
                      <a:gd name="connsiteX2" fmla="*/ 4714403 w 4714560"/>
                      <a:gd name="connsiteY2" fmla="*/ 1080783 h 2211685"/>
                      <a:gd name="connsiteX3" fmla="*/ 4632060 w 4714560"/>
                      <a:gd name="connsiteY3" fmla="*/ 1367593 h 2211685"/>
                      <a:gd name="connsiteX4" fmla="*/ 3398328 w 4714560"/>
                      <a:gd name="connsiteY4" fmla="*/ 2094243 h 2211685"/>
                      <a:gd name="connsiteX5" fmla="*/ 2357280 w 4714560"/>
                      <a:gd name="connsiteY5" fmla="*/ 2211685 h 2211685"/>
                      <a:gd name="connsiteX6" fmla="*/ 82500 w 4714560"/>
                      <a:gd name="connsiteY6" fmla="*/ 1367593 h 2211685"/>
                      <a:gd name="connsiteX7" fmla="*/ 0 w 4714560"/>
                      <a:gd name="connsiteY7" fmla="*/ 1066014 h 2211685"/>
                      <a:gd name="connsiteX8" fmla="*/ 962479 w 4714560"/>
                      <a:gd name="connsiteY8" fmla="*/ 142423 h 2211685"/>
                      <a:gd name="connsiteX9" fmla="*/ 1479897 w 4714560"/>
                      <a:gd name="connsiteY9" fmla="*/ 0 h 2211685"/>
                      <a:gd name="connsiteX10" fmla="*/ 1460156 w 4714560"/>
                      <a:gd name="connsiteY10" fmla="*/ 56875 h 2211685"/>
                      <a:gd name="connsiteX11" fmla="*/ 158080 w 4714560"/>
                      <a:gd name="connsiteY11" fmla="*/ 823196 h 2211685"/>
                      <a:gd name="connsiteX12" fmla="*/ 612659 w 4714560"/>
                      <a:gd name="connsiteY12" fmla="*/ 1702245 h 2211685"/>
                      <a:gd name="connsiteX13" fmla="*/ 3065101 w 4714560"/>
                      <a:gd name="connsiteY13" fmla="*/ 2068869 h 2211685"/>
                      <a:gd name="connsiteX14" fmla="*/ 4537684 w 4714560"/>
                      <a:gd name="connsiteY14" fmla="*/ 629946 h 2211685"/>
                      <a:gd name="connsiteX15" fmla="*/ 4714403 w 4714560"/>
                      <a:gd name="connsiteY15" fmla="*/ 1058002 h 2211685"/>
                      <a:gd name="connsiteX16" fmla="*/ 4714482 w 4714560"/>
                      <a:gd name="connsiteY16" fmla="*/ 1065936 h 221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4560" h="2211685">
                        <a:moveTo>
                          <a:pt x="4714561" y="1065936"/>
                        </a:moveTo>
                        <a:cubicBezTo>
                          <a:pt x="4714561" y="1070571"/>
                          <a:pt x="4714482" y="1075127"/>
                          <a:pt x="4714403" y="1079683"/>
                        </a:cubicBezTo>
                        <a:lnTo>
                          <a:pt x="4714403" y="1080783"/>
                        </a:lnTo>
                        <a:cubicBezTo>
                          <a:pt x="4711808" y="1179921"/>
                          <a:pt x="4683338" y="1276075"/>
                          <a:pt x="4632060" y="1367593"/>
                        </a:cubicBezTo>
                        <a:cubicBezTo>
                          <a:pt x="4453296" y="1686769"/>
                          <a:pt x="3997695" y="1950563"/>
                          <a:pt x="3398328" y="2094243"/>
                        </a:cubicBezTo>
                        <a:cubicBezTo>
                          <a:pt x="3084370" y="2169500"/>
                          <a:pt x="2730931" y="2211685"/>
                          <a:pt x="2357280" y="2211685"/>
                        </a:cubicBezTo>
                        <a:cubicBezTo>
                          <a:pt x="1270224" y="2211685"/>
                          <a:pt x="354933" y="1854016"/>
                          <a:pt x="82500" y="1367593"/>
                        </a:cubicBezTo>
                        <a:cubicBezTo>
                          <a:pt x="28706" y="1271519"/>
                          <a:pt x="0" y="1170416"/>
                          <a:pt x="0" y="1066014"/>
                        </a:cubicBezTo>
                        <a:cubicBezTo>
                          <a:pt x="0" y="686978"/>
                          <a:pt x="378842" y="350991"/>
                          <a:pt x="962479" y="142423"/>
                        </a:cubicBezTo>
                        <a:cubicBezTo>
                          <a:pt x="1034048" y="116814"/>
                          <a:pt x="1364365" y="20267"/>
                          <a:pt x="1479897" y="0"/>
                        </a:cubicBezTo>
                        <a:cubicBezTo>
                          <a:pt x="1507108" y="0"/>
                          <a:pt x="1576554" y="27888"/>
                          <a:pt x="1460156" y="56875"/>
                        </a:cubicBezTo>
                        <a:cubicBezTo>
                          <a:pt x="723629" y="240147"/>
                          <a:pt x="258355" y="585326"/>
                          <a:pt x="158080" y="823196"/>
                        </a:cubicBezTo>
                        <a:cubicBezTo>
                          <a:pt x="24616" y="1139779"/>
                          <a:pt x="45458" y="1410564"/>
                          <a:pt x="612659" y="1702245"/>
                        </a:cubicBezTo>
                        <a:cubicBezTo>
                          <a:pt x="1179859" y="1993926"/>
                          <a:pt x="2064085" y="2176806"/>
                          <a:pt x="3065101" y="2068869"/>
                        </a:cubicBezTo>
                        <a:cubicBezTo>
                          <a:pt x="4070286" y="1960539"/>
                          <a:pt x="4959231" y="1382441"/>
                          <a:pt x="4537684" y="629946"/>
                        </a:cubicBezTo>
                        <a:cubicBezTo>
                          <a:pt x="4649677" y="762000"/>
                          <a:pt x="4712280" y="906465"/>
                          <a:pt x="4714403" y="1058002"/>
                        </a:cubicBezTo>
                        <a:cubicBezTo>
                          <a:pt x="4714482" y="1060672"/>
                          <a:pt x="4714482" y="1063343"/>
                          <a:pt x="4714482" y="1065936"/>
                        </a:cubicBezTo>
                        <a:close/>
                      </a:path>
                    </a:pathLst>
                  </a:custGeom>
                  <a:gradFill>
                    <a:gsLst>
                      <a:gs pos="1000">
                        <a:srgbClr val="FDD97B"/>
                      </a:gs>
                      <a:gs pos="100000">
                        <a:srgbClr val="F2A44A"/>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66" name="Freeform 2165">
                    <a:extLst>
                      <a:ext uri="{FF2B5EF4-FFF2-40B4-BE49-F238E27FC236}">
                        <a16:creationId xmlns:a16="http://schemas.microsoft.com/office/drawing/2014/main" id="{ECE1A49F-DEFE-9BCD-1F64-E93ED1205C1E}"/>
                      </a:ext>
                    </a:extLst>
                  </p:cNvPr>
                  <p:cNvSpPr/>
                  <p:nvPr/>
                </p:nvSpPr>
                <p:spPr>
                  <a:xfrm>
                    <a:off x="4879884" y="4016109"/>
                    <a:ext cx="235" cy="157"/>
                  </a:xfrm>
                  <a:custGeom>
                    <a:avLst/>
                    <a:gdLst>
                      <a:gd name="connsiteX0" fmla="*/ 0 w 235"/>
                      <a:gd name="connsiteY0" fmla="*/ 157 h 157"/>
                      <a:gd name="connsiteX1" fmla="*/ 79 w 235"/>
                      <a:gd name="connsiteY1" fmla="*/ 157 h 157"/>
                      <a:gd name="connsiteX2" fmla="*/ 236 w 235"/>
                      <a:gd name="connsiteY2" fmla="*/ 0 h 157"/>
                    </a:gdLst>
                    <a:ahLst/>
                    <a:cxnLst>
                      <a:cxn ang="0">
                        <a:pos x="connsiteX0" y="connsiteY0"/>
                      </a:cxn>
                      <a:cxn ang="0">
                        <a:pos x="connsiteX1" y="connsiteY1"/>
                      </a:cxn>
                      <a:cxn ang="0">
                        <a:pos x="connsiteX2" y="connsiteY2"/>
                      </a:cxn>
                    </a:cxnLst>
                    <a:rect l="l" t="t" r="r" b="b"/>
                    <a:pathLst>
                      <a:path w="235" h="157">
                        <a:moveTo>
                          <a:pt x="0" y="157"/>
                        </a:moveTo>
                        <a:lnTo>
                          <a:pt x="79" y="157"/>
                        </a:lnTo>
                        <a:cubicBezTo>
                          <a:pt x="79" y="157"/>
                          <a:pt x="236" y="0"/>
                          <a:pt x="236" y="0"/>
                        </a:cubicBezTo>
                      </a:path>
                    </a:pathLst>
                  </a:custGeom>
                  <a:noFill/>
                  <a:ln w="7864" cap="flat">
                    <a:gradFill>
                      <a:gsLst>
                        <a:gs pos="1000">
                          <a:srgbClr val="FEBD5B"/>
                        </a:gs>
                        <a:gs pos="100000">
                          <a:srgbClr val="EEA046"/>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76" name="Graphic 2">
                  <a:extLst>
                    <a:ext uri="{FF2B5EF4-FFF2-40B4-BE49-F238E27FC236}">
                      <a16:creationId xmlns:a16="http://schemas.microsoft.com/office/drawing/2014/main" id="{C7DD1FEF-351F-4CF9-48B3-9E24CFC418DB}"/>
                    </a:ext>
                  </a:extLst>
                </p:cNvPr>
                <p:cNvGrpSpPr/>
                <p:nvPr/>
              </p:nvGrpSpPr>
              <p:grpSpPr>
                <a:xfrm>
                  <a:off x="8534128" y="4394042"/>
                  <a:ext cx="850173" cy="354110"/>
                  <a:chOff x="4005622" y="4154569"/>
                  <a:chExt cx="4107442" cy="1710815"/>
                </a:xfrm>
                <a:effectLst/>
              </p:grpSpPr>
              <p:sp>
                <p:nvSpPr>
                  <p:cNvPr id="2160" name="Freeform 2159">
                    <a:extLst>
                      <a:ext uri="{FF2B5EF4-FFF2-40B4-BE49-F238E27FC236}">
                        <a16:creationId xmlns:a16="http://schemas.microsoft.com/office/drawing/2014/main" id="{24734F62-3224-6B82-04FC-9573BECE56C6}"/>
                      </a:ext>
                    </a:extLst>
                  </p:cNvPr>
                  <p:cNvSpPr/>
                  <p:nvPr/>
                </p:nvSpPr>
                <p:spPr>
                  <a:xfrm>
                    <a:off x="4005626" y="4154569"/>
                    <a:ext cx="4107438" cy="1710815"/>
                  </a:xfrm>
                  <a:custGeom>
                    <a:avLst/>
                    <a:gdLst>
                      <a:gd name="connsiteX0" fmla="*/ 146224 w 4107438"/>
                      <a:gd name="connsiteY0" fmla="*/ 513246 h 1710815"/>
                      <a:gd name="connsiteX1" fmla="*/ 312090 w 4107438"/>
                      <a:gd name="connsiteY1" fmla="*/ 1252543 h 1710815"/>
                      <a:gd name="connsiteX2" fmla="*/ 1064976 w 4107438"/>
                      <a:gd name="connsiteY2" fmla="*/ 1520186 h 1710815"/>
                      <a:gd name="connsiteX3" fmla="*/ 2181524 w 4107438"/>
                      <a:gd name="connsiteY3" fmla="*/ 1609426 h 1710815"/>
                      <a:gd name="connsiteX4" fmla="*/ 2723872 w 4107438"/>
                      <a:gd name="connsiteY4" fmla="*/ 1494733 h 1710815"/>
                      <a:gd name="connsiteX5" fmla="*/ 3374675 w 4107438"/>
                      <a:gd name="connsiteY5" fmla="*/ 1405493 h 1710815"/>
                      <a:gd name="connsiteX6" fmla="*/ 3724260 w 4107438"/>
                      <a:gd name="connsiteY6" fmla="*/ 1171551 h 1710815"/>
                      <a:gd name="connsiteX7" fmla="*/ 3948875 w 4107438"/>
                      <a:gd name="connsiteY7" fmla="*/ 475067 h 1710815"/>
                      <a:gd name="connsiteX8" fmla="*/ 3316161 w 4107438"/>
                      <a:gd name="connsiteY8" fmla="*/ 362260 h 1710815"/>
                      <a:gd name="connsiteX9" fmla="*/ 2902086 w 4107438"/>
                      <a:gd name="connsiteY9" fmla="*/ 88176 h 1710815"/>
                      <a:gd name="connsiteX10" fmla="*/ 2243498 w 4107438"/>
                      <a:gd name="connsiteY10" fmla="*/ 202790 h 1710815"/>
                      <a:gd name="connsiteX11" fmla="*/ 1490140 w 4107438"/>
                      <a:gd name="connsiteY11" fmla="*/ 3491 h 1710815"/>
                      <a:gd name="connsiteX12" fmla="*/ 846574 w 4107438"/>
                      <a:gd name="connsiteY12" fmla="*/ 237747 h 1710815"/>
                      <a:gd name="connsiteX13" fmla="*/ 146303 w 4107438"/>
                      <a:gd name="connsiteY13" fmla="*/ 513403 h 17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438" h="1710815">
                        <a:moveTo>
                          <a:pt x="146224" y="513246"/>
                        </a:moveTo>
                        <a:cubicBezTo>
                          <a:pt x="146224" y="513246"/>
                          <a:pt x="-274851" y="1099593"/>
                          <a:pt x="312090" y="1252543"/>
                        </a:cubicBezTo>
                        <a:cubicBezTo>
                          <a:pt x="899110" y="1405493"/>
                          <a:pt x="822508" y="1252543"/>
                          <a:pt x="1064976" y="1520186"/>
                        </a:cubicBezTo>
                        <a:cubicBezTo>
                          <a:pt x="1307444" y="1787828"/>
                          <a:pt x="1913575" y="1730482"/>
                          <a:pt x="2181524" y="1609426"/>
                        </a:cubicBezTo>
                        <a:cubicBezTo>
                          <a:pt x="2449474" y="1488370"/>
                          <a:pt x="2513335" y="1424582"/>
                          <a:pt x="2723872" y="1494733"/>
                        </a:cubicBezTo>
                        <a:cubicBezTo>
                          <a:pt x="2934410" y="1564806"/>
                          <a:pt x="3253401" y="1596700"/>
                          <a:pt x="3374675" y="1405493"/>
                        </a:cubicBezTo>
                        <a:cubicBezTo>
                          <a:pt x="3495870" y="1214286"/>
                          <a:pt x="3550686" y="1192525"/>
                          <a:pt x="3724260" y="1171551"/>
                        </a:cubicBezTo>
                        <a:cubicBezTo>
                          <a:pt x="3897833" y="1150576"/>
                          <a:pt x="4343761" y="626367"/>
                          <a:pt x="3948875" y="475067"/>
                        </a:cubicBezTo>
                        <a:cubicBezTo>
                          <a:pt x="3680375" y="372158"/>
                          <a:pt x="3535665" y="412065"/>
                          <a:pt x="3316161" y="362260"/>
                        </a:cubicBezTo>
                        <a:cubicBezTo>
                          <a:pt x="3096658" y="312455"/>
                          <a:pt x="3136532" y="133031"/>
                          <a:pt x="2902086" y="88176"/>
                        </a:cubicBezTo>
                        <a:cubicBezTo>
                          <a:pt x="2667640" y="43320"/>
                          <a:pt x="2497999" y="197840"/>
                          <a:pt x="2243498" y="202790"/>
                        </a:cubicBezTo>
                        <a:cubicBezTo>
                          <a:pt x="1989075" y="207739"/>
                          <a:pt x="1834377" y="-31467"/>
                          <a:pt x="1490140" y="3491"/>
                        </a:cubicBezTo>
                        <a:cubicBezTo>
                          <a:pt x="1145903" y="38449"/>
                          <a:pt x="1011181" y="197840"/>
                          <a:pt x="846574" y="237747"/>
                        </a:cubicBezTo>
                        <a:cubicBezTo>
                          <a:pt x="681966" y="277654"/>
                          <a:pt x="309101" y="211038"/>
                          <a:pt x="146303" y="513403"/>
                        </a:cubicBezTo>
                        <a:close/>
                      </a:path>
                    </a:pathLst>
                  </a:custGeom>
                  <a:gradFill>
                    <a:gsLst>
                      <a:gs pos="1000">
                        <a:srgbClr val="9A280C"/>
                      </a:gs>
                      <a:gs pos="100000">
                        <a:srgbClr val="982404"/>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61" name="Freeform 2160">
                    <a:extLst>
                      <a:ext uri="{FF2B5EF4-FFF2-40B4-BE49-F238E27FC236}">
                        <a16:creationId xmlns:a16="http://schemas.microsoft.com/office/drawing/2014/main" id="{86F7987F-279A-5C66-1F9A-E8CC69AF95A8}"/>
                      </a:ext>
                    </a:extLst>
                  </p:cNvPr>
                  <p:cNvSpPr/>
                  <p:nvPr/>
                </p:nvSpPr>
                <p:spPr>
                  <a:xfrm>
                    <a:off x="4005622" y="4656110"/>
                    <a:ext cx="4107386" cy="1209224"/>
                  </a:xfrm>
                  <a:custGeom>
                    <a:avLst/>
                    <a:gdLst>
                      <a:gd name="connsiteX0" fmla="*/ 3724185 w 4107386"/>
                      <a:gd name="connsiteY0" fmla="*/ 669931 h 1209224"/>
                      <a:gd name="connsiteX1" fmla="*/ 3374600 w 4107386"/>
                      <a:gd name="connsiteY1" fmla="*/ 903873 h 1209224"/>
                      <a:gd name="connsiteX2" fmla="*/ 2723798 w 4107386"/>
                      <a:gd name="connsiteY2" fmla="*/ 993114 h 1209224"/>
                      <a:gd name="connsiteX3" fmla="*/ 2181450 w 4107386"/>
                      <a:gd name="connsiteY3" fmla="*/ 1107806 h 1209224"/>
                      <a:gd name="connsiteX4" fmla="*/ 1064980 w 4107386"/>
                      <a:gd name="connsiteY4" fmla="*/ 1018566 h 1209224"/>
                      <a:gd name="connsiteX5" fmla="*/ 312094 w 4107386"/>
                      <a:gd name="connsiteY5" fmla="*/ 750923 h 1209224"/>
                      <a:gd name="connsiteX6" fmla="*/ 21101 w 4107386"/>
                      <a:gd name="connsiteY6" fmla="*/ 273456 h 1209224"/>
                      <a:gd name="connsiteX7" fmla="*/ 199865 w 4107386"/>
                      <a:gd name="connsiteY7" fmla="*/ 556495 h 1209224"/>
                      <a:gd name="connsiteX8" fmla="*/ 1030139 w 4107386"/>
                      <a:gd name="connsiteY8" fmla="*/ 756265 h 1209224"/>
                      <a:gd name="connsiteX9" fmla="*/ 1479213 w 4107386"/>
                      <a:gd name="connsiteY9" fmla="*/ 1054152 h 1209224"/>
                      <a:gd name="connsiteX10" fmla="*/ 2166035 w 4107386"/>
                      <a:gd name="connsiteY10" fmla="*/ 963655 h 1209224"/>
                      <a:gd name="connsiteX11" fmla="*/ 2788760 w 4107386"/>
                      <a:gd name="connsiteY11" fmla="*/ 850533 h 1209224"/>
                      <a:gd name="connsiteX12" fmla="*/ 3215183 w 4107386"/>
                      <a:gd name="connsiteY12" fmla="*/ 842992 h 1209224"/>
                      <a:gd name="connsiteX13" fmla="*/ 3603934 w 4107386"/>
                      <a:gd name="connsiteY13" fmla="*/ 556495 h 1209224"/>
                      <a:gd name="connsiteX14" fmla="*/ 3932285 w 4107386"/>
                      <a:gd name="connsiteY14" fmla="*/ 311477 h 1209224"/>
                      <a:gd name="connsiteX15" fmla="*/ 4003853 w 4107386"/>
                      <a:gd name="connsiteY15" fmla="*/ 0 h 1209224"/>
                      <a:gd name="connsiteX16" fmla="*/ 3724185 w 4107386"/>
                      <a:gd name="connsiteY16" fmla="*/ 669853 h 120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07386" h="1209224">
                        <a:moveTo>
                          <a:pt x="3724185" y="669931"/>
                        </a:moveTo>
                        <a:cubicBezTo>
                          <a:pt x="3550690" y="690906"/>
                          <a:pt x="3495795" y="712666"/>
                          <a:pt x="3374600" y="903873"/>
                        </a:cubicBezTo>
                        <a:cubicBezTo>
                          <a:pt x="3253405" y="1095080"/>
                          <a:pt x="2934335" y="1063186"/>
                          <a:pt x="2723798" y="993114"/>
                        </a:cubicBezTo>
                        <a:cubicBezTo>
                          <a:pt x="2513260" y="923041"/>
                          <a:pt x="2449478" y="986751"/>
                          <a:pt x="2181450" y="1107806"/>
                        </a:cubicBezTo>
                        <a:cubicBezTo>
                          <a:pt x="1913500" y="1228862"/>
                          <a:pt x="1307448" y="1286287"/>
                          <a:pt x="1064980" y="1018566"/>
                        </a:cubicBezTo>
                        <a:cubicBezTo>
                          <a:pt x="822512" y="750923"/>
                          <a:pt x="899114" y="903873"/>
                          <a:pt x="312094" y="750923"/>
                        </a:cubicBezTo>
                        <a:cubicBezTo>
                          <a:pt x="-11616" y="666553"/>
                          <a:pt x="-28761" y="450444"/>
                          <a:pt x="21101" y="273456"/>
                        </a:cubicBezTo>
                        <a:cubicBezTo>
                          <a:pt x="21101" y="273456"/>
                          <a:pt x="79064" y="469848"/>
                          <a:pt x="199865" y="556495"/>
                        </a:cubicBezTo>
                        <a:cubicBezTo>
                          <a:pt x="320588" y="643222"/>
                          <a:pt x="882912" y="650763"/>
                          <a:pt x="1030139" y="756265"/>
                        </a:cubicBezTo>
                        <a:cubicBezTo>
                          <a:pt x="1177366" y="861845"/>
                          <a:pt x="1192388" y="1031449"/>
                          <a:pt x="1479213" y="1054152"/>
                        </a:cubicBezTo>
                        <a:cubicBezTo>
                          <a:pt x="1766037" y="1076698"/>
                          <a:pt x="1988686" y="1057844"/>
                          <a:pt x="2166035" y="963655"/>
                        </a:cubicBezTo>
                        <a:cubicBezTo>
                          <a:pt x="2343462" y="869387"/>
                          <a:pt x="2566033" y="801514"/>
                          <a:pt x="2788760" y="850533"/>
                        </a:cubicBezTo>
                        <a:cubicBezTo>
                          <a:pt x="3011488" y="899552"/>
                          <a:pt x="3105707" y="933489"/>
                          <a:pt x="3215183" y="842992"/>
                        </a:cubicBezTo>
                        <a:cubicBezTo>
                          <a:pt x="3324659" y="752494"/>
                          <a:pt x="3411486" y="601666"/>
                          <a:pt x="3603934" y="556495"/>
                        </a:cubicBezTo>
                        <a:cubicBezTo>
                          <a:pt x="3796383" y="511325"/>
                          <a:pt x="3875659" y="413287"/>
                          <a:pt x="3932285" y="311477"/>
                        </a:cubicBezTo>
                        <a:cubicBezTo>
                          <a:pt x="3988910" y="209668"/>
                          <a:pt x="4041525" y="84370"/>
                          <a:pt x="4003853" y="0"/>
                        </a:cubicBezTo>
                        <a:cubicBezTo>
                          <a:pt x="4297992" y="178009"/>
                          <a:pt x="3888714" y="649978"/>
                          <a:pt x="3724185" y="669853"/>
                        </a:cubicBezTo>
                        <a:close/>
                      </a:path>
                    </a:pathLst>
                  </a:custGeom>
                  <a:gradFill>
                    <a:gsLst>
                      <a:gs pos="1000">
                        <a:srgbClr val="B6320A"/>
                      </a:gs>
                      <a:gs pos="100000">
                        <a:srgbClr val="982404"/>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77" name="Graphic 2">
                  <a:extLst>
                    <a:ext uri="{FF2B5EF4-FFF2-40B4-BE49-F238E27FC236}">
                      <a16:creationId xmlns:a16="http://schemas.microsoft.com/office/drawing/2014/main" id="{B23A8422-1080-A954-50AB-4E3808894452}"/>
                    </a:ext>
                  </a:extLst>
                </p:cNvPr>
                <p:cNvGrpSpPr/>
                <p:nvPr/>
              </p:nvGrpSpPr>
              <p:grpSpPr>
                <a:xfrm>
                  <a:off x="8503252" y="4168897"/>
                  <a:ext cx="911925" cy="539628"/>
                  <a:chOff x="3979614" y="2915058"/>
                  <a:chExt cx="4038512" cy="2389772"/>
                </a:xfrm>
                <a:effectLst/>
              </p:grpSpPr>
              <p:sp>
                <p:nvSpPr>
                  <p:cNvPr id="2145" name="Freeform 2144">
                    <a:extLst>
                      <a:ext uri="{FF2B5EF4-FFF2-40B4-BE49-F238E27FC236}">
                        <a16:creationId xmlns:a16="http://schemas.microsoft.com/office/drawing/2014/main" id="{08C04D1C-3EA7-5F8B-1422-6648903CF55E}"/>
                      </a:ext>
                    </a:extLst>
                  </p:cNvPr>
                  <p:cNvSpPr/>
                  <p:nvPr/>
                </p:nvSpPr>
                <p:spPr>
                  <a:xfrm>
                    <a:off x="3979614" y="2915058"/>
                    <a:ext cx="4038512" cy="1768939"/>
                  </a:xfrm>
                  <a:custGeom>
                    <a:avLst/>
                    <a:gdLst>
                      <a:gd name="connsiteX0" fmla="*/ 4038434 w 4038512"/>
                      <a:gd name="connsiteY0" fmla="*/ 884392 h 1768939"/>
                      <a:gd name="connsiteX1" fmla="*/ 3910476 w 4038512"/>
                      <a:gd name="connsiteY1" fmla="*/ 1194848 h 1768939"/>
                      <a:gd name="connsiteX2" fmla="*/ 2019256 w 4038512"/>
                      <a:gd name="connsiteY2" fmla="*/ 1768940 h 1768939"/>
                      <a:gd name="connsiteX3" fmla="*/ 127958 w 4038512"/>
                      <a:gd name="connsiteY3" fmla="*/ 1194848 h 1768939"/>
                      <a:gd name="connsiteX4" fmla="*/ 551 w 4038512"/>
                      <a:gd name="connsiteY4" fmla="*/ 904188 h 1768939"/>
                      <a:gd name="connsiteX5" fmla="*/ 551 w 4038512"/>
                      <a:gd name="connsiteY5" fmla="*/ 903481 h 1768939"/>
                      <a:gd name="connsiteX6" fmla="*/ 0 w 4038512"/>
                      <a:gd name="connsiteY6" fmla="*/ 884470 h 1768939"/>
                      <a:gd name="connsiteX7" fmla="*/ 551 w 4038512"/>
                      <a:gd name="connsiteY7" fmla="*/ 863967 h 1768939"/>
                      <a:gd name="connsiteX8" fmla="*/ 551 w 4038512"/>
                      <a:gd name="connsiteY8" fmla="*/ 863574 h 1768939"/>
                      <a:gd name="connsiteX9" fmla="*/ 2019335 w 4038512"/>
                      <a:gd name="connsiteY9" fmla="*/ 0 h 1768939"/>
                      <a:gd name="connsiteX10" fmla="*/ 4038513 w 4038512"/>
                      <a:gd name="connsiteY10" fmla="*/ 884470 h 176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8512" h="1768939">
                        <a:moveTo>
                          <a:pt x="4038434" y="884392"/>
                        </a:moveTo>
                        <a:cubicBezTo>
                          <a:pt x="4038434" y="993585"/>
                          <a:pt x="3993212" y="1098223"/>
                          <a:pt x="3910476" y="1194848"/>
                        </a:cubicBezTo>
                        <a:cubicBezTo>
                          <a:pt x="3623572" y="1530206"/>
                          <a:pt x="2885000" y="1768940"/>
                          <a:pt x="2019256" y="1768940"/>
                        </a:cubicBezTo>
                        <a:cubicBezTo>
                          <a:pt x="1153513" y="1768940"/>
                          <a:pt x="414862" y="1530206"/>
                          <a:pt x="127958" y="1194848"/>
                        </a:cubicBezTo>
                        <a:cubicBezTo>
                          <a:pt x="50255" y="1104115"/>
                          <a:pt x="5584" y="1006233"/>
                          <a:pt x="551" y="904188"/>
                        </a:cubicBezTo>
                        <a:lnTo>
                          <a:pt x="551" y="903481"/>
                        </a:lnTo>
                        <a:cubicBezTo>
                          <a:pt x="157" y="897196"/>
                          <a:pt x="0" y="890833"/>
                          <a:pt x="0" y="884470"/>
                        </a:cubicBezTo>
                        <a:cubicBezTo>
                          <a:pt x="0" y="877557"/>
                          <a:pt x="157" y="870723"/>
                          <a:pt x="551" y="863967"/>
                        </a:cubicBezTo>
                        <a:lnTo>
                          <a:pt x="551" y="863574"/>
                        </a:lnTo>
                        <a:cubicBezTo>
                          <a:pt x="25875" y="384771"/>
                          <a:pt x="920010" y="0"/>
                          <a:pt x="2019335" y="0"/>
                        </a:cubicBezTo>
                        <a:cubicBezTo>
                          <a:pt x="3118660" y="0"/>
                          <a:pt x="4038513" y="396004"/>
                          <a:pt x="4038513" y="884470"/>
                        </a:cubicBezTo>
                        <a:close/>
                      </a:path>
                    </a:pathLst>
                  </a:custGeom>
                  <a:solidFill>
                    <a:srgbClr val="A64B1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46" name="Freeform 2145">
                    <a:extLst>
                      <a:ext uri="{FF2B5EF4-FFF2-40B4-BE49-F238E27FC236}">
                        <a16:creationId xmlns:a16="http://schemas.microsoft.com/office/drawing/2014/main" id="{0FB7DCA9-5A51-E103-E4ED-76E257B5E9A8}"/>
                      </a:ext>
                    </a:extLst>
                  </p:cNvPr>
                  <p:cNvSpPr/>
                  <p:nvPr/>
                </p:nvSpPr>
                <p:spPr>
                  <a:xfrm>
                    <a:off x="8016947" y="4393023"/>
                    <a:ext cx="1101" cy="55854"/>
                  </a:xfrm>
                  <a:custGeom>
                    <a:avLst/>
                    <a:gdLst>
                      <a:gd name="connsiteX0" fmla="*/ 1101 w 1101"/>
                      <a:gd name="connsiteY0" fmla="*/ 27338 h 55854"/>
                      <a:gd name="connsiteX1" fmla="*/ 0 w 1101"/>
                      <a:gd name="connsiteY1" fmla="*/ 55854 h 55854"/>
                      <a:gd name="connsiteX2" fmla="*/ 0 w 1101"/>
                      <a:gd name="connsiteY2" fmla="*/ 0 h 55854"/>
                      <a:gd name="connsiteX3" fmla="*/ 1101 w 1101"/>
                      <a:gd name="connsiteY3" fmla="*/ 27338 h 55854"/>
                    </a:gdLst>
                    <a:ahLst/>
                    <a:cxnLst>
                      <a:cxn ang="0">
                        <a:pos x="connsiteX0" y="connsiteY0"/>
                      </a:cxn>
                      <a:cxn ang="0">
                        <a:pos x="connsiteX1" y="connsiteY1"/>
                      </a:cxn>
                      <a:cxn ang="0">
                        <a:pos x="connsiteX2" y="connsiteY2"/>
                      </a:cxn>
                      <a:cxn ang="0">
                        <a:pos x="connsiteX3" y="connsiteY3"/>
                      </a:cxn>
                    </a:cxnLst>
                    <a:rect l="l" t="t" r="r" b="b"/>
                    <a:pathLst>
                      <a:path w="1101" h="55854">
                        <a:moveTo>
                          <a:pt x="1101" y="27338"/>
                        </a:moveTo>
                        <a:cubicBezTo>
                          <a:pt x="1101" y="36922"/>
                          <a:pt x="708" y="46349"/>
                          <a:pt x="0" y="55854"/>
                        </a:cubicBezTo>
                        <a:lnTo>
                          <a:pt x="0" y="0"/>
                        </a:lnTo>
                        <a:cubicBezTo>
                          <a:pt x="708" y="9113"/>
                          <a:pt x="1101" y="18225"/>
                          <a:pt x="1101" y="27338"/>
                        </a:cubicBez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47" name="Freeform 2146">
                    <a:extLst>
                      <a:ext uri="{FF2B5EF4-FFF2-40B4-BE49-F238E27FC236}">
                        <a16:creationId xmlns:a16="http://schemas.microsoft.com/office/drawing/2014/main" id="{45A93640-D00E-FCEE-1792-9A2CCA51D644}"/>
                      </a:ext>
                    </a:extLst>
                  </p:cNvPr>
                  <p:cNvSpPr/>
                  <p:nvPr/>
                </p:nvSpPr>
                <p:spPr>
                  <a:xfrm>
                    <a:off x="3980086" y="3799292"/>
                    <a:ext cx="4037962" cy="1505538"/>
                  </a:xfrm>
                  <a:custGeom>
                    <a:avLst/>
                    <a:gdLst>
                      <a:gd name="connsiteX0" fmla="*/ 4037962 w 4037962"/>
                      <a:gd name="connsiteY0" fmla="*/ 157 h 1505538"/>
                      <a:gd name="connsiteX1" fmla="*/ 4037019 w 4037962"/>
                      <a:gd name="connsiteY1" fmla="*/ 593731 h 1505538"/>
                      <a:gd name="connsiteX2" fmla="*/ 4037019 w 4037962"/>
                      <a:gd name="connsiteY2" fmla="*/ 649585 h 1505538"/>
                      <a:gd name="connsiteX3" fmla="*/ 4036940 w 4037962"/>
                      <a:gd name="connsiteY3" fmla="*/ 649821 h 1505538"/>
                      <a:gd name="connsiteX4" fmla="*/ 2018784 w 4037962"/>
                      <a:gd name="connsiteY4" fmla="*/ 1505539 h 1505538"/>
                      <a:gd name="connsiteX5" fmla="*/ 0 w 4037962"/>
                      <a:gd name="connsiteY5" fmla="*/ 641887 h 1505538"/>
                      <a:gd name="connsiteX6" fmla="*/ 0 w 4037962"/>
                      <a:gd name="connsiteY6" fmla="*/ 19796 h 1505538"/>
                      <a:gd name="connsiteX7" fmla="*/ 127408 w 4037962"/>
                      <a:gd name="connsiteY7" fmla="*/ 310456 h 1505538"/>
                      <a:gd name="connsiteX8" fmla="*/ 2018706 w 4037962"/>
                      <a:gd name="connsiteY8" fmla="*/ 884548 h 1505538"/>
                      <a:gd name="connsiteX9" fmla="*/ 3909925 w 4037962"/>
                      <a:gd name="connsiteY9" fmla="*/ 310456 h 1505538"/>
                      <a:gd name="connsiteX10" fmla="*/ 4037884 w 4037962"/>
                      <a:gd name="connsiteY10" fmla="*/ 0 h 150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7962" h="1505538">
                        <a:moveTo>
                          <a:pt x="4037962" y="157"/>
                        </a:moveTo>
                        <a:lnTo>
                          <a:pt x="4037019" y="593731"/>
                        </a:lnTo>
                        <a:lnTo>
                          <a:pt x="4037019" y="649585"/>
                        </a:lnTo>
                        <a:cubicBezTo>
                          <a:pt x="4037019" y="649585"/>
                          <a:pt x="4036940" y="649821"/>
                          <a:pt x="4036940" y="649821"/>
                        </a:cubicBezTo>
                        <a:cubicBezTo>
                          <a:pt x="4002256" y="1125089"/>
                          <a:pt x="3111975" y="1505539"/>
                          <a:pt x="2018784" y="1505539"/>
                        </a:cubicBezTo>
                        <a:cubicBezTo>
                          <a:pt x="925594" y="1505539"/>
                          <a:pt x="25403" y="1120768"/>
                          <a:pt x="0" y="641887"/>
                        </a:cubicBezTo>
                        <a:lnTo>
                          <a:pt x="0" y="19796"/>
                        </a:lnTo>
                        <a:cubicBezTo>
                          <a:pt x="5033" y="121842"/>
                          <a:pt x="49705" y="219723"/>
                          <a:pt x="127408" y="310456"/>
                        </a:cubicBezTo>
                        <a:cubicBezTo>
                          <a:pt x="414311" y="645814"/>
                          <a:pt x="1152883" y="884548"/>
                          <a:pt x="2018706" y="884548"/>
                        </a:cubicBezTo>
                        <a:cubicBezTo>
                          <a:pt x="2884528" y="884548"/>
                          <a:pt x="3623022" y="645814"/>
                          <a:pt x="3909925" y="310456"/>
                        </a:cubicBezTo>
                        <a:cubicBezTo>
                          <a:pt x="3992662" y="213910"/>
                          <a:pt x="4037884" y="109272"/>
                          <a:pt x="4037884" y="0"/>
                        </a:cubicBezTo>
                        <a:close/>
                      </a:path>
                    </a:pathLst>
                  </a:custGeom>
                  <a:gradFill>
                    <a:gsLst>
                      <a:gs pos="1000">
                        <a:srgbClr val="964620"/>
                      </a:gs>
                      <a:gs pos="100000">
                        <a:srgbClr val="974520"/>
                      </a:gs>
                    </a:gsLst>
                    <a:lin ang="540000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48" name="Freeform 2147">
                    <a:extLst>
                      <a:ext uri="{FF2B5EF4-FFF2-40B4-BE49-F238E27FC236}">
                        <a16:creationId xmlns:a16="http://schemas.microsoft.com/office/drawing/2014/main" id="{916A694B-5E9E-6150-2963-DA88E5B1470F}"/>
                      </a:ext>
                    </a:extLst>
                  </p:cNvPr>
                  <p:cNvSpPr/>
                  <p:nvPr/>
                </p:nvSpPr>
                <p:spPr>
                  <a:xfrm>
                    <a:off x="4121571" y="3514603"/>
                    <a:ext cx="1972318" cy="1149590"/>
                  </a:xfrm>
                  <a:custGeom>
                    <a:avLst/>
                    <a:gdLst>
                      <a:gd name="connsiteX0" fmla="*/ 0 w 1972318"/>
                      <a:gd name="connsiteY0" fmla="*/ 0 h 1149590"/>
                      <a:gd name="connsiteX1" fmla="*/ 1134952 w 1972318"/>
                      <a:gd name="connsiteY1" fmla="*/ 549190 h 1149590"/>
                      <a:gd name="connsiteX2" fmla="*/ 1847570 w 1972318"/>
                      <a:gd name="connsiteY2" fmla="*/ 999320 h 1149590"/>
                      <a:gd name="connsiteX3" fmla="*/ 1958777 w 1972318"/>
                      <a:gd name="connsiteY3" fmla="*/ 1086282 h 1149590"/>
                      <a:gd name="connsiteX4" fmla="*/ 1915521 w 1972318"/>
                      <a:gd name="connsiteY4" fmla="*/ 1142293 h 1149590"/>
                      <a:gd name="connsiteX5" fmla="*/ 0 w 1972318"/>
                      <a:gd name="connsiteY5" fmla="*/ 79 h 1149590"/>
                      <a:gd name="connsiteX6" fmla="*/ 0 w 1972318"/>
                      <a:gd name="connsiteY6" fmla="*/ 79 h 11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318" h="1149590">
                        <a:moveTo>
                          <a:pt x="0" y="0"/>
                        </a:moveTo>
                        <a:cubicBezTo>
                          <a:pt x="387886" y="160806"/>
                          <a:pt x="767199" y="346592"/>
                          <a:pt x="1134952" y="549190"/>
                        </a:cubicBezTo>
                        <a:cubicBezTo>
                          <a:pt x="1380487" y="685329"/>
                          <a:pt x="1622169" y="831601"/>
                          <a:pt x="1847570" y="999320"/>
                        </a:cubicBezTo>
                        <a:cubicBezTo>
                          <a:pt x="1875175" y="1020609"/>
                          <a:pt x="1931408" y="1064522"/>
                          <a:pt x="1958777" y="1086282"/>
                        </a:cubicBezTo>
                        <a:cubicBezTo>
                          <a:pt x="1994011" y="1115662"/>
                          <a:pt x="1953665" y="1169081"/>
                          <a:pt x="1915521" y="1142293"/>
                        </a:cubicBezTo>
                        <a:cubicBezTo>
                          <a:pt x="1306009" y="715809"/>
                          <a:pt x="649465" y="361675"/>
                          <a:pt x="0" y="79"/>
                        </a:cubicBezTo>
                        <a:lnTo>
                          <a:pt x="0" y="79"/>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49" name="Freeform 2148">
                    <a:extLst>
                      <a:ext uri="{FF2B5EF4-FFF2-40B4-BE49-F238E27FC236}">
                        <a16:creationId xmlns:a16="http://schemas.microsoft.com/office/drawing/2014/main" id="{6DE562BB-1F3A-3168-E7BB-FCBFC1BDF92D}"/>
                      </a:ext>
                    </a:extLst>
                  </p:cNvPr>
                  <p:cNvSpPr/>
                  <p:nvPr/>
                </p:nvSpPr>
                <p:spPr>
                  <a:xfrm>
                    <a:off x="4692783" y="3139337"/>
                    <a:ext cx="2327962" cy="1471199"/>
                  </a:xfrm>
                  <a:custGeom>
                    <a:avLst/>
                    <a:gdLst>
                      <a:gd name="connsiteX0" fmla="*/ 0 w 2327962"/>
                      <a:gd name="connsiteY0" fmla="*/ 0 h 1471199"/>
                      <a:gd name="connsiteX1" fmla="*/ 1188510 w 2327962"/>
                      <a:gd name="connsiteY1" fmla="*/ 620048 h 1471199"/>
                      <a:gd name="connsiteX2" fmla="*/ 2040176 w 2327962"/>
                      <a:gd name="connsiteY2" fmla="*/ 1161068 h 1471199"/>
                      <a:gd name="connsiteX3" fmla="*/ 2241748 w 2327962"/>
                      <a:gd name="connsiteY3" fmla="*/ 1314882 h 1471199"/>
                      <a:gd name="connsiteX4" fmla="*/ 2307890 w 2327962"/>
                      <a:gd name="connsiteY4" fmla="*/ 1369636 h 1471199"/>
                      <a:gd name="connsiteX5" fmla="*/ 2313867 w 2327962"/>
                      <a:gd name="connsiteY5" fmla="*/ 1451178 h 1471199"/>
                      <a:gd name="connsiteX6" fmla="*/ 2230895 w 2327962"/>
                      <a:gd name="connsiteY6" fmla="*/ 1455970 h 1471199"/>
                      <a:gd name="connsiteX7" fmla="*/ 2105611 w 2327962"/>
                      <a:gd name="connsiteY7" fmla="*/ 1349840 h 1471199"/>
                      <a:gd name="connsiteX8" fmla="*/ 1572228 w 2327962"/>
                      <a:gd name="connsiteY8" fmla="*/ 952971 h 1471199"/>
                      <a:gd name="connsiteX9" fmla="*/ 79 w 2327962"/>
                      <a:gd name="connsiteY9" fmla="*/ 0 h 1471199"/>
                      <a:gd name="connsiteX10" fmla="*/ 79 w 2327962"/>
                      <a:gd name="connsiteY10" fmla="*/ 0 h 147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7962" h="1471199">
                        <a:moveTo>
                          <a:pt x="0" y="0"/>
                        </a:moveTo>
                        <a:cubicBezTo>
                          <a:pt x="404638" y="187986"/>
                          <a:pt x="800074" y="400561"/>
                          <a:pt x="1188510" y="620048"/>
                        </a:cubicBezTo>
                        <a:cubicBezTo>
                          <a:pt x="1481312" y="784624"/>
                          <a:pt x="1768688" y="963105"/>
                          <a:pt x="2040176" y="1161068"/>
                        </a:cubicBezTo>
                        <a:cubicBezTo>
                          <a:pt x="2108206" y="1211030"/>
                          <a:pt x="2175842" y="1261856"/>
                          <a:pt x="2241748" y="1314882"/>
                        </a:cubicBezTo>
                        <a:cubicBezTo>
                          <a:pt x="2263848" y="1332871"/>
                          <a:pt x="2285397" y="1350233"/>
                          <a:pt x="2307890" y="1369636"/>
                        </a:cubicBezTo>
                        <a:cubicBezTo>
                          <a:pt x="2332113" y="1390532"/>
                          <a:pt x="2334787" y="1426983"/>
                          <a:pt x="2313867" y="1451178"/>
                        </a:cubicBezTo>
                        <a:cubicBezTo>
                          <a:pt x="2292633" y="1475845"/>
                          <a:pt x="2254804" y="1478045"/>
                          <a:pt x="2230895" y="1455970"/>
                        </a:cubicBezTo>
                        <a:cubicBezTo>
                          <a:pt x="2190864" y="1420226"/>
                          <a:pt x="2147529" y="1384326"/>
                          <a:pt x="2105611" y="1349840"/>
                        </a:cubicBezTo>
                        <a:cubicBezTo>
                          <a:pt x="1934003" y="1209773"/>
                          <a:pt x="1754846" y="1078662"/>
                          <a:pt x="1572228" y="952971"/>
                        </a:cubicBezTo>
                        <a:cubicBezTo>
                          <a:pt x="1071091" y="612742"/>
                          <a:pt x="523080" y="306921"/>
                          <a:pt x="79" y="0"/>
                        </a:cubicBezTo>
                        <a:lnTo>
                          <a:pt x="79" y="0"/>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50" name="Freeform 2149">
                    <a:extLst>
                      <a:ext uri="{FF2B5EF4-FFF2-40B4-BE49-F238E27FC236}">
                        <a16:creationId xmlns:a16="http://schemas.microsoft.com/office/drawing/2014/main" id="{84BD3FCE-8548-0457-C036-36F34131CA60}"/>
                      </a:ext>
                    </a:extLst>
                  </p:cNvPr>
                  <p:cNvSpPr/>
                  <p:nvPr/>
                </p:nvSpPr>
                <p:spPr>
                  <a:xfrm>
                    <a:off x="5521012" y="2939960"/>
                    <a:ext cx="2157865" cy="1415931"/>
                  </a:xfrm>
                  <a:custGeom>
                    <a:avLst/>
                    <a:gdLst>
                      <a:gd name="connsiteX0" fmla="*/ 78 w 2157865"/>
                      <a:gd name="connsiteY0" fmla="*/ 0 h 1415931"/>
                      <a:gd name="connsiteX1" fmla="*/ 1116470 w 2157865"/>
                      <a:gd name="connsiteY1" fmla="*/ 563566 h 1415931"/>
                      <a:gd name="connsiteX2" fmla="*/ 2132822 w 2157865"/>
                      <a:gd name="connsiteY2" fmla="*/ 1296893 h 1415931"/>
                      <a:gd name="connsiteX3" fmla="*/ 2143125 w 2157865"/>
                      <a:gd name="connsiteY3" fmla="*/ 1390925 h 1415931"/>
                      <a:gd name="connsiteX4" fmla="*/ 2046311 w 2157865"/>
                      <a:gd name="connsiteY4" fmla="*/ 1398938 h 1415931"/>
                      <a:gd name="connsiteX5" fmla="*/ 1076989 w 2157865"/>
                      <a:gd name="connsiteY5" fmla="*/ 622169 h 1415931"/>
                      <a:gd name="connsiteX6" fmla="*/ 0 w 2157865"/>
                      <a:gd name="connsiteY6" fmla="*/ 0 h 1415931"/>
                      <a:gd name="connsiteX7" fmla="*/ 0 w 2157865"/>
                      <a:gd name="connsiteY7" fmla="*/ 0 h 14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865" h="1415931">
                        <a:moveTo>
                          <a:pt x="78" y="0"/>
                        </a:moveTo>
                        <a:cubicBezTo>
                          <a:pt x="385526" y="160256"/>
                          <a:pt x="761615" y="341957"/>
                          <a:pt x="1116470" y="563566"/>
                        </a:cubicBezTo>
                        <a:cubicBezTo>
                          <a:pt x="1468571" y="789652"/>
                          <a:pt x="1805416" y="1036477"/>
                          <a:pt x="2132822" y="1296893"/>
                        </a:cubicBezTo>
                        <a:cubicBezTo>
                          <a:pt x="2161686" y="1319989"/>
                          <a:pt x="2166247" y="1362095"/>
                          <a:pt x="2143125" y="1390925"/>
                        </a:cubicBezTo>
                        <a:cubicBezTo>
                          <a:pt x="2119295" y="1420776"/>
                          <a:pt x="2074781" y="1424469"/>
                          <a:pt x="2046311" y="1398938"/>
                        </a:cubicBezTo>
                        <a:cubicBezTo>
                          <a:pt x="1734004" y="1127839"/>
                          <a:pt x="1413204" y="863495"/>
                          <a:pt x="1076989" y="622169"/>
                        </a:cubicBezTo>
                        <a:cubicBezTo>
                          <a:pt x="738572" y="383592"/>
                          <a:pt x="371685" y="183037"/>
                          <a:pt x="0" y="0"/>
                        </a:cubicBezTo>
                        <a:lnTo>
                          <a:pt x="0" y="0"/>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51" name="Freeform 2150">
                    <a:extLst>
                      <a:ext uri="{FF2B5EF4-FFF2-40B4-BE49-F238E27FC236}">
                        <a16:creationId xmlns:a16="http://schemas.microsoft.com/office/drawing/2014/main" id="{C8F6357F-A185-9BB2-2CC9-491C6CBD1159}"/>
                      </a:ext>
                    </a:extLst>
                  </p:cNvPr>
                  <p:cNvSpPr/>
                  <p:nvPr/>
                </p:nvSpPr>
                <p:spPr>
                  <a:xfrm>
                    <a:off x="6476649" y="2939960"/>
                    <a:ext cx="1508136" cy="1085069"/>
                  </a:xfrm>
                  <a:custGeom>
                    <a:avLst/>
                    <a:gdLst>
                      <a:gd name="connsiteX0" fmla="*/ 79 w 1508136"/>
                      <a:gd name="connsiteY0" fmla="*/ 0 h 1085069"/>
                      <a:gd name="connsiteX1" fmla="*/ 853082 w 1508136"/>
                      <a:gd name="connsiteY1" fmla="*/ 450130 h 1085069"/>
                      <a:gd name="connsiteX2" fmla="*/ 1497356 w 1508136"/>
                      <a:gd name="connsiteY2" fmla="*/ 1012832 h 1085069"/>
                      <a:gd name="connsiteX3" fmla="*/ 1432787 w 1508136"/>
                      <a:gd name="connsiteY3" fmla="*/ 1071435 h 1085069"/>
                      <a:gd name="connsiteX4" fmla="*/ 1273763 w 1508136"/>
                      <a:gd name="connsiteY4" fmla="*/ 914714 h 1085069"/>
                      <a:gd name="connsiteX5" fmla="*/ 808017 w 1508136"/>
                      <a:gd name="connsiteY5" fmla="*/ 512740 h 1085069"/>
                      <a:gd name="connsiteX6" fmla="*/ 0 w 1508136"/>
                      <a:gd name="connsiteY6" fmla="*/ 0 h 1085069"/>
                      <a:gd name="connsiteX7" fmla="*/ 0 w 1508136"/>
                      <a:gd name="connsiteY7" fmla="*/ 0 h 108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136" h="1085069">
                        <a:moveTo>
                          <a:pt x="79" y="0"/>
                        </a:moveTo>
                        <a:cubicBezTo>
                          <a:pt x="296341" y="124827"/>
                          <a:pt x="585604" y="271021"/>
                          <a:pt x="853082" y="450130"/>
                        </a:cubicBezTo>
                        <a:cubicBezTo>
                          <a:pt x="1087764" y="613057"/>
                          <a:pt x="1307424" y="798922"/>
                          <a:pt x="1497356" y="1012832"/>
                        </a:cubicBezTo>
                        <a:cubicBezTo>
                          <a:pt x="1532747" y="1056038"/>
                          <a:pt x="1473055" y="1111027"/>
                          <a:pt x="1432787" y="1071435"/>
                        </a:cubicBezTo>
                        <a:cubicBezTo>
                          <a:pt x="1381274" y="1018252"/>
                          <a:pt x="1327401" y="966012"/>
                          <a:pt x="1273763" y="914714"/>
                        </a:cubicBezTo>
                        <a:cubicBezTo>
                          <a:pt x="1124964" y="773784"/>
                          <a:pt x="970580" y="637645"/>
                          <a:pt x="808017" y="512740"/>
                        </a:cubicBezTo>
                        <a:cubicBezTo>
                          <a:pt x="552101" y="321768"/>
                          <a:pt x="276915" y="159077"/>
                          <a:pt x="0" y="0"/>
                        </a:cubicBezTo>
                        <a:lnTo>
                          <a:pt x="0" y="0"/>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52" name="Freeform 2151">
                    <a:extLst>
                      <a:ext uri="{FF2B5EF4-FFF2-40B4-BE49-F238E27FC236}">
                        <a16:creationId xmlns:a16="http://schemas.microsoft.com/office/drawing/2014/main" id="{DBBB1156-3EB0-C305-A4E8-F363A690D7D5}"/>
                      </a:ext>
                    </a:extLst>
                  </p:cNvPr>
                  <p:cNvSpPr/>
                  <p:nvPr/>
                </p:nvSpPr>
                <p:spPr>
                  <a:xfrm>
                    <a:off x="6640785" y="3799371"/>
                    <a:ext cx="1376240" cy="1459662"/>
                  </a:xfrm>
                  <a:custGeom>
                    <a:avLst/>
                    <a:gdLst>
                      <a:gd name="connsiteX0" fmla="*/ 1376162 w 1376240"/>
                      <a:gd name="connsiteY0" fmla="*/ 79 h 1459662"/>
                      <a:gd name="connsiteX1" fmla="*/ 1375218 w 1376240"/>
                      <a:gd name="connsiteY1" fmla="*/ 593653 h 1459662"/>
                      <a:gd name="connsiteX2" fmla="*/ 1375218 w 1376240"/>
                      <a:gd name="connsiteY2" fmla="*/ 649507 h 1459662"/>
                      <a:gd name="connsiteX3" fmla="*/ 1375139 w 1376240"/>
                      <a:gd name="connsiteY3" fmla="*/ 649742 h 1459662"/>
                      <a:gd name="connsiteX4" fmla="*/ 0 w 1376240"/>
                      <a:gd name="connsiteY4" fmla="*/ 1459662 h 1459662"/>
                      <a:gd name="connsiteX5" fmla="*/ 403851 w 1376240"/>
                      <a:gd name="connsiteY5" fmla="*/ 1027915 h 1459662"/>
                      <a:gd name="connsiteX6" fmla="*/ 122846 w 1376240"/>
                      <a:gd name="connsiteY6" fmla="*/ 818718 h 1459662"/>
                      <a:gd name="connsiteX7" fmla="*/ 1248282 w 1376240"/>
                      <a:gd name="connsiteY7" fmla="*/ 310456 h 1459662"/>
                      <a:gd name="connsiteX8" fmla="*/ 1376240 w 1376240"/>
                      <a:gd name="connsiteY8" fmla="*/ 0 h 145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240" h="1459662">
                        <a:moveTo>
                          <a:pt x="1376162" y="79"/>
                        </a:moveTo>
                        <a:lnTo>
                          <a:pt x="1375218" y="593653"/>
                        </a:lnTo>
                        <a:lnTo>
                          <a:pt x="1375218" y="649507"/>
                        </a:lnTo>
                        <a:cubicBezTo>
                          <a:pt x="1375218" y="649507"/>
                          <a:pt x="1375139" y="649742"/>
                          <a:pt x="1375139" y="649742"/>
                        </a:cubicBezTo>
                        <a:cubicBezTo>
                          <a:pt x="1347613" y="1027286"/>
                          <a:pt x="780176" y="1345048"/>
                          <a:pt x="0" y="1459662"/>
                        </a:cubicBezTo>
                        <a:cubicBezTo>
                          <a:pt x="266613" y="1382991"/>
                          <a:pt x="428704" y="1207652"/>
                          <a:pt x="403851" y="1027915"/>
                        </a:cubicBezTo>
                        <a:cubicBezTo>
                          <a:pt x="379471" y="851398"/>
                          <a:pt x="132127" y="819897"/>
                          <a:pt x="122846" y="818718"/>
                        </a:cubicBezTo>
                        <a:cubicBezTo>
                          <a:pt x="640971" y="725628"/>
                          <a:pt x="1051193" y="540863"/>
                          <a:pt x="1248282" y="310456"/>
                        </a:cubicBezTo>
                        <a:cubicBezTo>
                          <a:pt x="1331018" y="213910"/>
                          <a:pt x="1376240" y="109272"/>
                          <a:pt x="1376240" y="0"/>
                        </a:cubicBezTo>
                        <a:close/>
                      </a:path>
                    </a:pathLst>
                  </a:custGeom>
                  <a:solidFill>
                    <a:srgbClr val="76351D">
                      <a:alpha val="54000"/>
                    </a:srgbClr>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53" name="Freeform 2152">
                    <a:extLst>
                      <a:ext uri="{FF2B5EF4-FFF2-40B4-BE49-F238E27FC236}">
                        <a16:creationId xmlns:a16="http://schemas.microsoft.com/office/drawing/2014/main" id="{31D97CCA-83AE-EE02-A053-EBE091C860C2}"/>
                      </a:ext>
                    </a:extLst>
                  </p:cNvPr>
                  <p:cNvSpPr/>
                  <p:nvPr/>
                </p:nvSpPr>
                <p:spPr>
                  <a:xfrm>
                    <a:off x="7689068" y="4698059"/>
                    <a:ext cx="92174" cy="92068"/>
                  </a:xfrm>
                  <a:custGeom>
                    <a:avLst/>
                    <a:gdLst>
                      <a:gd name="connsiteX0" fmla="*/ 92174 w 92174"/>
                      <a:gd name="connsiteY0" fmla="*/ 46034 h 92068"/>
                      <a:gd name="connsiteX1" fmla="*/ 46087 w 92174"/>
                      <a:gd name="connsiteY1" fmla="*/ 92068 h 92068"/>
                      <a:gd name="connsiteX2" fmla="*/ 0 w 92174"/>
                      <a:gd name="connsiteY2" fmla="*/ 46034 h 92068"/>
                      <a:gd name="connsiteX3" fmla="*/ 46087 w 92174"/>
                      <a:gd name="connsiteY3" fmla="*/ 0 h 92068"/>
                      <a:gd name="connsiteX4" fmla="*/ 92174 w 92174"/>
                      <a:gd name="connsiteY4" fmla="*/ 46034 h 9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74" h="92068">
                        <a:moveTo>
                          <a:pt x="92174" y="46034"/>
                        </a:moveTo>
                        <a:cubicBezTo>
                          <a:pt x="92174" y="71458"/>
                          <a:pt x="71541" y="92068"/>
                          <a:pt x="46087" y="92068"/>
                        </a:cubicBezTo>
                        <a:cubicBezTo>
                          <a:pt x="20634" y="92068"/>
                          <a:pt x="0" y="71458"/>
                          <a:pt x="0" y="46034"/>
                        </a:cubicBezTo>
                        <a:cubicBezTo>
                          <a:pt x="0" y="20610"/>
                          <a:pt x="20634" y="0"/>
                          <a:pt x="46087" y="0"/>
                        </a:cubicBezTo>
                        <a:cubicBezTo>
                          <a:pt x="71541" y="0"/>
                          <a:pt x="92174" y="20610"/>
                          <a:pt x="92174" y="46034"/>
                        </a:cubicBezTo>
                        <a:close/>
                      </a:path>
                    </a:pathLst>
                  </a:custGeom>
                  <a:solidFill>
                    <a:srgbClr val="692F1A"/>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54" name="Freeform 2153">
                    <a:extLst>
                      <a:ext uri="{FF2B5EF4-FFF2-40B4-BE49-F238E27FC236}">
                        <a16:creationId xmlns:a16="http://schemas.microsoft.com/office/drawing/2014/main" id="{E4C80998-2DD4-776A-4DF5-F47E0673F29F}"/>
                      </a:ext>
                    </a:extLst>
                  </p:cNvPr>
                  <p:cNvSpPr/>
                  <p:nvPr/>
                </p:nvSpPr>
                <p:spPr>
                  <a:xfrm>
                    <a:off x="6767800" y="4964681"/>
                    <a:ext cx="98465" cy="98352"/>
                  </a:xfrm>
                  <a:custGeom>
                    <a:avLst/>
                    <a:gdLst>
                      <a:gd name="connsiteX0" fmla="*/ 98466 w 98465"/>
                      <a:gd name="connsiteY0" fmla="*/ 49176 h 98352"/>
                      <a:gd name="connsiteX1" fmla="*/ 49233 w 98465"/>
                      <a:gd name="connsiteY1" fmla="*/ 98353 h 98352"/>
                      <a:gd name="connsiteX2" fmla="*/ 0 w 98465"/>
                      <a:gd name="connsiteY2" fmla="*/ 49176 h 98352"/>
                      <a:gd name="connsiteX3" fmla="*/ 49233 w 98465"/>
                      <a:gd name="connsiteY3" fmla="*/ 0 h 98352"/>
                      <a:gd name="connsiteX4" fmla="*/ 98466 w 98465"/>
                      <a:gd name="connsiteY4" fmla="*/ 49176 h 9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65" h="98352">
                        <a:moveTo>
                          <a:pt x="98466" y="49176"/>
                        </a:moveTo>
                        <a:cubicBezTo>
                          <a:pt x="98466" y="76336"/>
                          <a:pt x="76423" y="98353"/>
                          <a:pt x="49233" y="98353"/>
                        </a:cubicBezTo>
                        <a:cubicBezTo>
                          <a:pt x="22042" y="98353"/>
                          <a:pt x="0" y="76336"/>
                          <a:pt x="0" y="49176"/>
                        </a:cubicBezTo>
                        <a:cubicBezTo>
                          <a:pt x="0" y="22017"/>
                          <a:pt x="22042" y="0"/>
                          <a:pt x="49233" y="0"/>
                        </a:cubicBezTo>
                        <a:cubicBezTo>
                          <a:pt x="76423" y="0"/>
                          <a:pt x="98466" y="22017"/>
                          <a:pt x="98466" y="49176"/>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55" name="Freeform 2154">
                    <a:extLst>
                      <a:ext uri="{FF2B5EF4-FFF2-40B4-BE49-F238E27FC236}">
                        <a16:creationId xmlns:a16="http://schemas.microsoft.com/office/drawing/2014/main" id="{FA0057EA-8456-E8BB-8097-73816C97FAF9}"/>
                      </a:ext>
                    </a:extLst>
                  </p:cNvPr>
                  <p:cNvSpPr/>
                  <p:nvPr/>
                </p:nvSpPr>
                <p:spPr>
                  <a:xfrm>
                    <a:off x="6135558" y="4964681"/>
                    <a:ext cx="139833" cy="98352"/>
                  </a:xfrm>
                  <a:custGeom>
                    <a:avLst/>
                    <a:gdLst>
                      <a:gd name="connsiteX0" fmla="*/ 139834 w 139833"/>
                      <a:gd name="connsiteY0" fmla="*/ 49176 h 98352"/>
                      <a:gd name="connsiteX1" fmla="*/ 69917 w 139833"/>
                      <a:gd name="connsiteY1" fmla="*/ 98353 h 98352"/>
                      <a:gd name="connsiteX2" fmla="*/ 0 w 139833"/>
                      <a:gd name="connsiteY2" fmla="*/ 49176 h 98352"/>
                      <a:gd name="connsiteX3" fmla="*/ 69917 w 139833"/>
                      <a:gd name="connsiteY3" fmla="*/ 0 h 98352"/>
                      <a:gd name="connsiteX4" fmla="*/ 139834 w 139833"/>
                      <a:gd name="connsiteY4" fmla="*/ 49176 h 9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33" h="98352">
                        <a:moveTo>
                          <a:pt x="139834" y="49176"/>
                        </a:moveTo>
                        <a:cubicBezTo>
                          <a:pt x="139834" y="76336"/>
                          <a:pt x="108531" y="98353"/>
                          <a:pt x="69917" y="98353"/>
                        </a:cubicBezTo>
                        <a:cubicBezTo>
                          <a:pt x="31303" y="98353"/>
                          <a:pt x="0" y="76336"/>
                          <a:pt x="0" y="49176"/>
                        </a:cubicBezTo>
                        <a:cubicBezTo>
                          <a:pt x="0" y="22017"/>
                          <a:pt x="31303" y="0"/>
                          <a:pt x="69917" y="0"/>
                        </a:cubicBezTo>
                        <a:cubicBezTo>
                          <a:pt x="108531" y="0"/>
                          <a:pt x="139834" y="22017"/>
                          <a:pt x="139834" y="49176"/>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56" name="Freeform 2155">
                    <a:extLst>
                      <a:ext uri="{FF2B5EF4-FFF2-40B4-BE49-F238E27FC236}">
                        <a16:creationId xmlns:a16="http://schemas.microsoft.com/office/drawing/2014/main" id="{8FC12985-7972-7FAA-70D6-3A6C14CE297D}"/>
                      </a:ext>
                    </a:extLst>
                  </p:cNvPr>
                  <p:cNvSpPr/>
                  <p:nvPr/>
                </p:nvSpPr>
                <p:spPr>
                  <a:xfrm>
                    <a:off x="5531944" y="5041509"/>
                    <a:ext cx="107274" cy="107151"/>
                  </a:xfrm>
                  <a:custGeom>
                    <a:avLst/>
                    <a:gdLst>
                      <a:gd name="connsiteX0" fmla="*/ 107274 w 107274"/>
                      <a:gd name="connsiteY0" fmla="*/ 53576 h 107151"/>
                      <a:gd name="connsiteX1" fmla="*/ 53637 w 107274"/>
                      <a:gd name="connsiteY1" fmla="*/ 107152 h 107151"/>
                      <a:gd name="connsiteX2" fmla="*/ 0 w 107274"/>
                      <a:gd name="connsiteY2" fmla="*/ 53576 h 107151"/>
                      <a:gd name="connsiteX3" fmla="*/ 53637 w 107274"/>
                      <a:gd name="connsiteY3" fmla="*/ 0 h 107151"/>
                      <a:gd name="connsiteX4" fmla="*/ 107274 w 107274"/>
                      <a:gd name="connsiteY4" fmla="*/ 53576 h 10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74" h="107151">
                        <a:moveTo>
                          <a:pt x="107274" y="53576"/>
                        </a:moveTo>
                        <a:cubicBezTo>
                          <a:pt x="107274" y="83165"/>
                          <a:pt x="83260" y="107152"/>
                          <a:pt x="53637" y="107152"/>
                        </a:cubicBezTo>
                        <a:cubicBezTo>
                          <a:pt x="24014" y="107152"/>
                          <a:pt x="0" y="83165"/>
                          <a:pt x="0" y="53576"/>
                        </a:cubicBezTo>
                        <a:cubicBezTo>
                          <a:pt x="0" y="23987"/>
                          <a:pt x="24014" y="0"/>
                          <a:pt x="53637" y="0"/>
                        </a:cubicBezTo>
                        <a:cubicBezTo>
                          <a:pt x="83260" y="0"/>
                          <a:pt x="107274" y="23987"/>
                          <a:pt x="107274" y="53576"/>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57" name="Freeform 2156">
                    <a:extLst>
                      <a:ext uri="{FF2B5EF4-FFF2-40B4-BE49-F238E27FC236}">
                        <a16:creationId xmlns:a16="http://schemas.microsoft.com/office/drawing/2014/main" id="{BCD6C97B-7C93-9FE6-BB23-49FF42CE6388}"/>
                      </a:ext>
                    </a:extLst>
                  </p:cNvPr>
                  <p:cNvSpPr/>
                  <p:nvPr/>
                </p:nvSpPr>
                <p:spPr>
                  <a:xfrm>
                    <a:off x="4864705" y="4805918"/>
                    <a:ext cx="123947" cy="123805"/>
                  </a:xfrm>
                  <a:custGeom>
                    <a:avLst/>
                    <a:gdLst>
                      <a:gd name="connsiteX0" fmla="*/ 123947 w 123947"/>
                      <a:gd name="connsiteY0" fmla="*/ 61902 h 123805"/>
                      <a:gd name="connsiteX1" fmla="*/ 61974 w 123947"/>
                      <a:gd name="connsiteY1" fmla="*/ 123805 h 123805"/>
                      <a:gd name="connsiteX2" fmla="*/ 0 w 123947"/>
                      <a:gd name="connsiteY2" fmla="*/ 61902 h 123805"/>
                      <a:gd name="connsiteX3" fmla="*/ 61974 w 123947"/>
                      <a:gd name="connsiteY3" fmla="*/ 0 h 123805"/>
                      <a:gd name="connsiteX4" fmla="*/ 123947 w 123947"/>
                      <a:gd name="connsiteY4" fmla="*/ 61902 h 123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7" h="123805">
                        <a:moveTo>
                          <a:pt x="123947" y="61902"/>
                        </a:moveTo>
                        <a:cubicBezTo>
                          <a:pt x="123947" y="96090"/>
                          <a:pt x="96201" y="123805"/>
                          <a:pt x="61974" y="123805"/>
                        </a:cubicBezTo>
                        <a:cubicBezTo>
                          <a:pt x="27746" y="123805"/>
                          <a:pt x="0" y="96090"/>
                          <a:pt x="0" y="61902"/>
                        </a:cubicBezTo>
                        <a:cubicBezTo>
                          <a:pt x="0" y="27715"/>
                          <a:pt x="27746" y="0"/>
                          <a:pt x="61974" y="0"/>
                        </a:cubicBezTo>
                        <a:cubicBezTo>
                          <a:pt x="96201" y="0"/>
                          <a:pt x="123947" y="27715"/>
                          <a:pt x="123947" y="61902"/>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58" name="Freeform 2157">
                    <a:extLst>
                      <a:ext uri="{FF2B5EF4-FFF2-40B4-BE49-F238E27FC236}">
                        <a16:creationId xmlns:a16="http://schemas.microsoft.com/office/drawing/2014/main" id="{D94BEDEF-0863-7D71-529D-F9D7A53D9552}"/>
                      </a:ext>
                    </a:extLst>
                  </p:cNvPr>
                  <p:cNvSpPr/>
                  <p:nvPr/>
                </p:nvSpPr>
                <p:spPr>
                  <a:xfrm>
                    <a:off x="3987872" y="4219178"/>
                    <a:ext cx="95319" cy="142501"/>
                  </a:xfrm>
                  <a:custGeom>
                    <a:avLst/>
                    <a:gdLst>
                      <a:gd name="connsiteX0" fmla="*/ 95320 w 95319"/>
                      <a:gd name="connsiteY0" fmla="*/ 71251 h 142501"/>
                      <a:gd name="connsiteX1" fmla="*/ 47660 w 95319"/>
                      <a:gd name="connsiteY1" fmla="*/ 142502 h 142501"/>
                      <a:gd name="connsiteX2" fmla="*/ 0 w 95319"/>
                      <a:gd name="connsiteY2" fmla="*/ 71251 h 142501"/>
                      <a:gd name="connsiteX3" fmla="*/ 47660 w 95319"/>
                      <a:gd name="connsiteY3" fmla="*/ 0 h 142501"/>
                      <a:gd name="connsiteX4" fmla="*/ 95320 w 95319"/>
                      <a:gd name="connsiteY4" fmla="*/ 71251 h 142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 h="142501">
                        <a:moveTo>
                          <a:pt x="95320" y="71251"/>
                        </a:moveTo>
                        <a:cubicBezTo>
                          <a:pt x="95320" y="110601"/>
                          <a:pt x="73982" y="142502"/>
                          <a:pt x="47660" y="142502"/>
                        </a:cubicBezTo>
                        <a:cubicBezTo>
                          <a:pt x="21338" y="142502"/>
                          <a:pt x="0" y="110601"/>
                          <a:pt x="0" y="71251"/>
                        </a:cubicBezTo>
                        <a:cubicBezTo>
                          <a:pt x="0" y="31900"/>
                          <a:pt x="21338" y="0"/>
                          <a:pt x="47660" y="0"/>
                        </a:cubicBezTo>
                        <a:cubicBezTo>
                          <a:pt x="73982" y="0"/>
                          <a:pt x="95320" y="31900"/>
                          <a:pt x="95320" y="71251"/>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59" name="Freeform 2158">
                    <a:extLst>
                      <a:ext uri="{FF2B5EF4-FFF2-40B4-BE49-F238E27FC236}">
                        <a16:creationId xmlns:a16="http://schemas.microsoft.com/office/drawing/2014/main" id="{EF6862EC-3901-58A7-8959-142680EF70B0}"/>
                      </a:ext>
                    </a:extLst>
                  </p:cNvPr>
                  <p:cNvSpPr/>
                  <p:nvPr/>
                </p:nvSpPr>
                <p:spPr>
                  <a:xfrm>
                    <a:off x="4020018" y="3878685"/>
                    <a:ext cx="1010766" cy="662160"/>
                  </a:xfrm>
                  <a:custGeom>
                    <a:avLst/>
                    <a:gdLst>
                      <a:gd name="connsiteX0" fmla="*/ 0 w 1972318"/>
                      <a:gd name="connsiteY0" fmla="*/ 0 h 1149590"/>
                      <a:gd name="connsiteX1" fmla="*/ 1134952 w 1972318"/>
                      <a:gd name="connsiteY1" fmla="*/ 549190 h 1149590"/>
                      <a:gd name="connsiteX2" fmla="*/ 1847570 w 1972318"/>
                      <a:gd name="connsiteY2" fmla="*/ 999320 h 1149590"/>
                      <a:gd name="connsiteX3" fmla="*/ 1958777 w 1972318"/>
                      <a:gd name="connsiteY3" fmla="*/ 1086282 h 1149590"/>
                      <a:gd name="connsiteX4" fmla="*/ 1915521 w 1972318"/>
                      <a:gd name="connsiteY4" fmla="*/ 1142293 h 1149590"/>
                      <a:gd name="connsiteX5" fmla="*/ 0 w 1972318"/>
                      <a:gd name="connsiteY5" fmla="*/ 79 h 1149590"/>
                      <a:gd name="connsiteX6" fmla="*/ 0 w 1972318"/>
                      <a:gd name="connsiteY6" fmla="*/ 79 h 11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318" h="1149590">
                        <a:moveTo>
                          <a:pt x="0" y="0"/>
                        </a:moveTo>
                        <a:cubicBezTo>
                          <a:pt x="387886" y="160806"/>
                          <a:pt x="767199" y="346592"/>
                          <a:pt x="1134952" y="549190"/>
                        </a:cubicBezTo>
                        <a:cubicBezTo>
                          <a:pt x="1380487" y="685329"/>
                          <a:pt x="1622169" y="831601"/>
                          <a:pt x="1847570" y="999320"/>
                        </a:cubicBezTo>
                        <a:cubicBezTo>
                          <a:pt x="1875175" y="1020609"/>
                          <a:pt x="1931408" y="1064522"/>
                          <a:pt x="1958777" y="1086282"/>
                        </a:cubicBezTo>
                        <a:cubicBezTo>
                          <a:pt x="1994011" y="1115662"/>
                          <a:pt x="1953665" y="1169081"/>
                          <a:pt x="1915521" y="1142293"/>
                        </a:cubicBezTo>
                        <a:cubicBezTo>
                          <a:pt x="1306009" y="715809"/>
                          <a:pt x="649465" y="361675"/>
                          <a:pt x="0" y="79"/>
                        </a:cubicBezTo>
                        <a:lnTo>
                          <a:pt x="0" y="79"/>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78" name="Graphic 2">
                  <a:extLst>
                    <a:ext uri="{FF2B5EF4-FFF2-40B4-BE49-F238E27FC236}">
                      <a16:creationId xmlns:a16="http://schemas.microsoft.com/office/drawing/2014/main" id="{DFC32F94-DE2E-C8C3-A831-113928DF77D4}"/>
                    </a:ext>
                  </a:extLst>
                </p:cNvPr>
                <p:cNvGrpSpPr/>
                <p:nvPr/>
              </p:nvGrpSpPr>
              <p:grpSpPr>
                <a:xfrm>
                  <a:off x="8476984" y="4149433"/>
                  <a:ext cx="964459" cy="547803"/>
                  <a:chOff x="3728949" y="2613082"/>
                  <a:chExt cx="4659596" cy="2646597"/>
                </a:xfrm>
                <a:effectLst/>
              </p:grpSpPr>
              <p:sp>
                <p:nvSpPr>
                  <p:cNvPr id="2142" name="Freeform 2141">
                    <a:extLst>
                      <a:ext uri="{FF2B5EF4-FFF2-40B4-BE49-F238E27FC236}">
                        <a16:creationId xmlns:a16="http://schemas.microsoft.com/office/drawing/2014/main" id="{05E7A062-719A-9D55-4E37-2A6A8C50A4BB}"/>
                      </a:ext>
                    </a:extLst>
                  </p:cNvPr>
                  <p:cNvSpPr/>
                  <p:nvPr/>
                </p:nvSpPr>
                <p:spPr>
                  <a:xfrm>
                    <a:off x="3728949" y="3805341"/>
                    <a:ext cx="4659596" cy="1454338"/>
                  </a:xfrm>
                  <a:custGeom>
                    <a:avLst/>
                    <a:gdLst>
                      <a:gd name="connsiteX0" fmla="*/ 4601091 w 4659596"/>
                      <a:gd name="connsiteY0" fmla="*/ 150043 h 1454338"/>
                      <a:gd name="connsiteX1" fmla="*/ 3613916 w 4659596"/>
                      <a:gd name="connsiteY1" fmla="*/ 711959 h 1454338"/>
                      <a:gd name="connsiteX2" fmla="*/ 2382386 w 4659596"/>
                      <a:gd name="connsiteY2" fmla="*/ 1454320 h 1454338"/>
                      <a:gd name="connsiteX3" fmla="*/ 1195055 w 4659596"/>
                      <a:gd name="connsiteY3" fmla="*/ 648407 h 1454338"/>
                      <a:gd name="connsiteX4" fmla="*/ 7725 w 4659596"/>
                      <a:gd name="connsiteY4" fmla="*/ 69287 h 1454338"/>
                      <a:gd name="connsiteX5" fmla="*/ 7725 w 4659596"/>
                      <a:gd name="connsiteY5" fmla="*/ 0 h 1454338"/>
                      <a:gd name="connsiteX6" fmla="*/ 1045312 w 4659596"/>
                      <a:gd name="connsiteY6" fmla="*/ 453979 h 1454338"/>
                      <a:gd name="connsiteX7" fmla="*/ 2228474 w 4659596"/>
                      <a:gd name="connsiteY7" fmla="*/ 1220771 h 1454338"/>
                      <a:gd name="connsiteX8" fmla="*/ 2531815 w 4659596"/>
                      <a:gd name="connsiteY8" fmla="*/ 1284245 h 1454338"/>
                      <a:gd name="connsiteX9" fmla="*/ 3647656 w 4659596"/>
                      <a:gd name="connsiteY9" fmla="*/ 585247 h 1454338"/>
                      <a:gd name="connsiteX10" fmla="*/ 4653076 w 4659596"/>
                      <a:gd name="connsiteY10" fmla="*/ 69287 h 1454338"/>
                      <a:gd name="connsiteX11" fmla="*/ 4601091 w 4659596"/>
                      <a:gd name="connsiteY11" fmla="*/ 150122 h 145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59596" h="1454338">
                        <a:moveTo>
                          <a:pt x="4601091" y="150043"/>
                        </a:moveTo>
                        <a:cubicBezTo>
                          <a:pt x="4577025" y="163398"/>
                          <a:pt x="4101920" y="413051"/>
                          <a:pt x="3613916" y="711959"/>
                        </a:cubicBezTo>
                        <a:cubicBezTo>
                          <a:pt x="3050019" y="1057452"/>
                          <a:pt x="2459775" y="1457463"/>
                          <a:pt x="2382386" y="1454320"/>
                        </a:cubicBezTo>
                        <a:cubicBezTo>
                          <a:pt x="2237912" y="1448586"/>
                          <a:pt x="1431861" y="798450"/>
                          <a:pt x="1195055" y="648407"/>
                        </a:cubicBezTo>
                        <a:cubicBezTo>
                          <a:pt x="958171" y="498364"/>
                          <a:pt x="140559" y="161591"/>
                          <a:pt x="7725" y="69287"/>
                        </a:cubicBezTo>
                        <a:cubicBezTo>
                          <a:pt x="7725" y="69287"/>
                          <a:pt x="-9656" y="23096"/>
                          <a:pt x="7725" y="0"/>
                        </a:cubicBezTo>
                        <a:cubicBezTo>
                          <a:pt x="7725" y="0"/>
                          <a:pt x="663403" y="218388"/>
                          <a:pt x="1045312" y="453979"/>
                        </a:cubicBezTo>
                        <a:cubicBezTo>
                          <a:pt x="1427221" y="689571"/>
                          <a:pt x="2097449" y="1116055"/>
                          <a:pt x="2228474" y="1220771"/>
                        </a:cubicBezTo>
                        <a:cubicBezTo>
                          <a:pt x="2359500" y="1325409"/>
                          <a:pt x="2370825" y="1373957"/>
                          <a:pt x="2531815" y="1284245"/>
                        </a:cubicBezTo>
                        <a:cubicBezTo>
                          <a:pt x="2692805" y="1194455"/>
                          <a:pt x="3284465" y="791302"/>
                          <a:pt x="3647656" y="585247"/>
                        </a:cubicBezTo>
                        <a:cubicBezTo>
                          <a:pt x="4010768" y="379193"/>
                          <a:pt x="4598889" y="84763"/>
                          <a:pt x="4653076" y="69287"/>
                        </a:cubicBezTo>
                        <a:cubicBezTo>
                          <a:pt x="4670457" y="86569"/>
                          <a:pt x="4653076" y="121213"/>
                          <a:pt x="4601091" y="150122"/>
                        </a:cubicBezTo>
                        <a:close/>
                      </a:path>
                    </a:pathLst>
                  </a:custGeom>
                  <a:solidFill>
                    <a:srgbClr val="F59D1F"/>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43" name="Freeform 2142">
                    <a:extLst>
                      <a:ext uri="{FF2B5EF4-FFF2-40B4-BE49-F238E27FC236}">
                        <a16:creationId xmlns:a16="http://schemas.microsoft.com/office/drawing/2014/main" id="{19D788D3-BF75-0C7C-20A6-8D7F08AEDAA6}"/>
                      </a:ext>
                    </a:extLst>
                  </p:cNvPr>
                  <p:cNvSpPr/>
                  <p:nvPr/>
                </p:nvSpPr>
                <p:spPr>
                  <a:xfrm>
                    <a:off x="3736674" y="3754986"/>
                    <a:ext cx="4645508" cy="1381527"/>
                  </a:xfrm>
                  <a:custGeom>
                    <a:avLst/>
                    <a:gdLst>
                      <a:gd name="connsiteX0" fmla="*/ 4645351 w 4645508"/>
                      <a:gd name="connsiteY0" fmla="*/ 119563 h 1381527"/>
                      <a:gd name="connsiteX1" fmla="*/ 3639931 w 4645508"/>
                      <a:gd name="connsiteY1" fmla="*/ 635524 h 1381527"/>
                      <a:gd name="connsiteX2" fmla="*/ 2524090 w 4645508"/>
                      <a:gd name="connsiteY2" fmla="*/ 1334521 h 1381527"/>
                      <a:gd name="connsiteX3" fmla="*/ 2220750 w 4645508"/>
                      <a:gd name="connsiteY3" fmla="*/ 1271047 h 1381527"/>
                      <a:gd name="connsiteX4" fmla="*/ 1037587 w 4645508"/>
                      <a:gd name="connsiteY4" fmla="*/ 504255 h 1381527"/>
                      <a:gd name="connsiteX5" fmla="*/ 0 w 4645508"/>
                      <a:gd name="connsiteY5" fmla="*/ 50276 h 1381527"/>
                      <a:gd name="connsiteX6" fmla="*/ 79433 w 4645508"/>
                      <a:gd name="connsiteY6" fmla="*/ 0 h 1381527"/>
                      <a:gd name="connsiteX7" fmla="*/ 1438293 w 4645508"/>
                      <a:gd name="connsiteY7" fmla="*/ 650135 h 1381527"/>
                      <a:gd name="connsiteX8" fmla="*/ 2415558 w 4645508"/>
                      <a:gd name="connsiteY8" fmla="*/ 1270969 h 1381527"/>
                      <a:gd name="connsiteX9" fmla="*/ 3501434 w 4645508"/>
                      <a:gd name="connsiteY9" fmla="*/ 668832 h 1381527"/>
                      <a:gd name="connsiteX10" fmla="*/ 4549166 w 4645508"/>
                      <a:gd name="connsiteY10" fmla="*/ 68030 h 1381527"/>
                      <a:gd name="connsiteX11" fmla="*/ 4645509 w 4645508"/>
                      <a:gd name="connsiteY11" fmla="*/ 119642 h 138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45508" h="1381527">
                        <a:moveTo>
                          <a:pt x="4645351" y="119563"/>
                        </a:moveTo>
                        <a:cubicBezTo>
                          <a:pt x="4591085" y="135039"/>
                          <a:pt x="4003043" y="429469"/>
                          <a:pt x="3639931" y="635524"/>
                        </a:cubicBezTo>
                        <a:cubicBezTo>
                          <a:pt x="3276661" y="841578"/>
                          <a:pt x="2685080" y="1244731"/>
                          <a:pt x="2524090" y="1334521"/>
                        </a:cubicBezTo>
                        <a:cubicBezTo>
                          <a:pt x="2363100" y="1424312"/>
                          <a:pt x="2351854" y="1375685"/>
                          <a:pt x="2220750" y="1271047"/>
                        </a:cubicBezTo>
                        <a:cubicBezTo>
                          <a:pt x="2089724" y="1166331"/>
                          <a:pt x="1419496" y="739847"/>
                          <a:pt x="1037587" y="504255"/>
                        </a:cubicBezTo>
                        <a:cubicBezTo>
                          <a:pt x="655678" y="268664"/>
                          <a:pt x="0" y="50276"/>
                          <a:pt x="0" y="50276"/>
                        </a:cubicBezTo>
                        <a:cubicBezTo>
                          <a:pt x="2045" y="47605"/>
                          <a:pt x="30515" y="29616"/>
                          <a:pt x="79433" y="0"/>
                        </a:cubicBezTo>
                        <a:cubicBezTo>
                          <a:pt x="79433" y="0"/>
                          <a:pt x="820443" y="246197"/>
                          <a:pt x="1438293" y="650135"/>
                        </a:cubicBezTo>
                        <a:cubicBezTo>
                          <a:pt x="2056142" y="1053995"/>
                          <a:pt x="2295700" y="1274661"/>
                          <a:pt x="2415558" y="1270969"/>
                        </a:cubicBezTo>
                        <a:cubicBezTo>
                          <a:pt x="2535494" y="1267277"/>
                          <a:pt x="3224361" y="799707"/>
                          <a:pt x="3501434" y="668832"/>
                        </a:cubicBezTo>
                        <a:cubicBezTo>
                          <a:pt x="3778507" y="537956"/>
                          <a:pt x="4466115" y="95604"/>
                          <a:pt x="4549166" y="68030"/>
                        </a:cubicBezTo>
                        <a:cubicBezTo>
                          <a:pt x="4608860" y="99217"/>
                          <a:pt x="4643464" y="117599"/>
                          <a:pt x="4645509" y="119642"/>
                        </a:cubicBezTo>
                        <a:close/>
                      </a:path>
                    </a:pathLst>
                  </a:custGeom>
                  <a:solidFill>
                    <a:srgbClr val="FFD247"/>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44" name="Freeform 2143">
                    <a:extLst>
                      <a:ext uri="{FF2B5EF4-FFF2-40B4-BE49-F238E27FC236}">
                        <a16:creationId xmlns:a16="http://schemas.microsoft.com/office/drawing/2014/main" id="{70C8FF5D-E65E-E8B7-5CDE-510C782C6D85}"/>
                      </a:ext>
                    </a:extLst>
                  </p:cNvPr>
                  <p:cNvSpPr/>
                  <p:nvPr/>
                </p:nvSpPr>
                <p:spPr>
                  <a:xfrm>
                    <a:off x="3815950" y="2613082"/>
                    <a:ext cx="4469732" cy="2412839"/>
                  </a:xfrm>
                  <a:custGeom>
                    <a:avLst/>
                    <a:gdLst>
                      <a:gd name="connsiteX0" fmla="*/ 4469733 w 4469732"/>
                      <a:gd name="connsiteY0" fmla="*/ 1209855 h 2412839"/>
                      <a:gd name="connsiteX1" fmla="*/ 3422001 w 4469732"/>
                      <a:gd name="connsiteY1" fmla="*/ 1810657 h 2412839"/>
                      <a:gd name="connsiteX2" fmla="*/ 2336124 w 4469732"/>
                      <a:gd name="connsiteY2" fmla="*/ 2412794 h 2412839"/>
                      <a:gd name="connsiteX3" fmla="*/ 1358859 w 4469732"/>
                      <a:gd name="connsiteY3" fmla="*/ 1791961 h 2412839"/>
                      <a:gd name="connsiteX4" fmla="*/ 0 w 4469732"/>
                      <a:gd name="connsiteY4" fmla="*/ 1141825 h 2412839"/>
                      <a:gd name="connsiteX5" fmla="*/ 2017919 w 4469732"/>
                      <a:gd name="connsiteY5" fmla="*/ 4 h 2412839"/>
                      <a:gd name="connsiteX6" fmla="*/ 4469654 w 4469732"/>
                      <a:gd name="connsiteY6" fmla="*/ 1209855 h 241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9732" h="2412839">
                        <a:moveTo>
                          <a:pt x="4469733" y="1209855"/>
                        </a:moveTo>
                        <a:cubicBezTo>
                          <a:pt x="4386682" y="1237507"/>
                          <a:pt x="3699152" y="1679781"/>
                          <a:pt x="3422001" y="1810657"/>
                        </a:cubicBezTo>
                        <a:cubicBezTo>
                          <a:pt x="3144928" y="1941532"/>
                          <a:pt x="2455982" y="2409102"/>
                          <a:pt x="2336124" y="2412794"/>
                        </a:cubicBezTo>
                        <a:cubicBezTo>
                          <a:pt x="2216345" y="2416486"/>
                          <a:pt x="1976708" y="2195820"/>
                          <a:pt x="1358859" y="1791961"/>
                        </a:cubicBezTo>
                        <a:cubicBezTo>
                          <a:pt x="741010" y="1387944"/>
                          <a:pt x="0" y="1141825"/>
                          <a:pt x="0" y="1141825"/>
                        </a:cubicBezTo>
                        <a:cubicBezTo>
                          <a:pt x="374437" y="914953"/>
                          <a:pt x="1946429" y="2282"/>
                          <a:pt x="2017919" y="4"/>
                        </a:cubicBezTo>
                        <a:cubicBezTo>
                          <a:pt x="2089409" y="-2196"/>
                          <a:pt x="4013267" y="972221"/>
                          <a:pt x="4469654" y="1209855"/>
                        </a:cubicBezTo>
                        <a:close/>
                      </a:path>
                    </a:pathLst>
                  </a:custGeom>
                  <a:solidFill>
                    <a:srgbClr val="FFAD2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79" name="Graphic 2">
                  <a:extLst>
                    <a:ext uri="{FF2B5EF4-FFF2-40B4-BE49-F238E27FC236}">
                      <a16:creationId xmlns:a16="http://schemas.microsoft.com/office/drawing/2014/main" id="{B3D138C1-6609-C7BA-3E48-5212DB07DE5A}"/>
                    </a:ext>
                  </a:extLst>
                </p:cNvPr>
                <p:cNvGrpSpPr/>
                <p:nvPr/>
              </p:nvGrpSpPr>
              <p:grpSpPr>
                <a:xfrm>
                  <a:off x="8908247" y="4211161"/>
                  <a:ext cx="494909" cy="355089"/>
                  <a:chOff x="5847191" y="2660114"/>
                  <a:chExt cx="2391055" cy="1715545"/>
                </a:xfrm>
                <a:effectLst/>
              </p:grpSpPr>
              <p:sp>
                <p:nvSpPr>
                  <p:cNvPr id="2137" name="Freeform 2136">
                    <a:extLst>
                      <a:ext uri="{FF2B5EF4-FFF2-40B4-BE49-F238E27FC236}">
                        <a16:creationId xmlns:a16="http://schemas.microsoft.com/office/drawing/2014/main" id="{0968A8B5-0DCD-A1B7-F2A0-21996D1CC44F}"/>
                      </a:ext>
                    </a:extLst>
                  </p:cNvPr>
                  <p:cNvSpPr/>
                  <p:nvPr/>
                </p:nvSpPr>
                <p:spPr>
                  <a:xfrm>
                    <a:off x="5888547" y="2660185"/>
                    <a:ext cx="2349603" cy="1517129"/>
                  </a:xfrm>
                  <a:custGeom>
                    <a:avLst/>
                    <a:gdLst>
                      <a:gd name="connsiteX0" fmla="*/ 2339881 w 2349603"/>
                      <a:gd name="connsiteY0" fmla="*/ 1000926 h 1517129"/>
                      <a:gd name="connsiteX1" fmla="*/ 2308186 w 2349603"/>
                      <a:gd name="connsiteY1" fmla="*/ 1097787 h 1517129"/>
                      <a:gd name="connsiteX2" fmla="*/ 1024985 w 2349603"/>
                      <a:gd name="connsiteY2" fmla="*/ 1477137 h 1517129"/>
                      <a:gd name="connsiteX3" fmla="*/ 60 w 2349603"/>
                      <a:gd name="connsiteY3" fmla="*/ 617569 h 1517129"/>
                      <a:gd name="connsiteX4" fmla="*/ 9734 w 2349603"/>
                      <a:gd name="connsiteY4" fmla="*/ 516153 h 1517129"/>
                      <a:gd name="connsiteX5" fmla="*/ 1324708 w 2349603"/>
                      <a:gd name="connsiteY5" fmla="*/ 40021 h 1517129"/>
                      <a:gd name="connsiteX6" fmla="*/ 2339881 w 2349603"/>
                      <a:gd name="connsiteY6" fmla="*/ 1001005 h 15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603" h="1517129">
                        <a:moveTo>
                          <a:pt x="2339881" y="1000926"/>
                        </a:moveTo>
                        <a:cubicBezTo>
                          <a:pt x="2332881" y="1034548"/>
                          <a:pt x="2322264" y="1066914"/>
                          <a:pt x="2308186" y="1097787"/>
                        </a:cubicBezTo>
                        <a:cubicBezTo>
                          <a:pt x="2156870" y="1431417"/>
                          <a:pt x="1613892" y="1599685"/>
                          <a:pt x="1024985" y="1477137"/>
                        </a:cubicBezTo>
                        <a:cubicBezTo>
                          <a:pt x="436078" y="1354588"/>
                          <a:pt x="5487" y="983722"/>
                          <a:pt x="60" y="617569"/>
                        </a:cubicBezTo>
                        <a:cubicBezTo>
                          <a:pt x="-490" y="583633"/>
                          <a:pt x="2734" y="549775"/>
                          <a:pt x="9734" y="516153"/>
                        </a:cubicBezTo>
                        <a:cubicBezTo>
                          <a:pt x="92470" y="119284"/>
                          <a:pt x="681220" y="-93919"/>
                          <a:pt x="1324708" y="40021"/>
                        </a:cubicBezTo>
                        <a:cubicBezTo>
                          <a:pt x="1968196" y="173960"/>
                          <a:pt x="2422617" y="604215"/>
                          <a:pt x="2339881" y="1001005"/>
                        </a:cubicBezTo>
                        <a:close/>
                      </a:path>
                    </a:pathLst>
                  </a:custGeom>
                  <a:gradFill>
                    <a:gsLst>
                      <a:gs pos="1000">
                        <a:srgbClr val="E15027"/>
                      </a:gs>
                      <a:gs pos="100000">
                        <a:srgbClr val="F97840"/>
                      </a:gs>
                    </a:gsLst>
                    <a:lin ang="540000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38" name="Freeform 2137">
                    <a:extLst>
                      <a:ext uri="{FF2B5EF4-FFF2-40B4-BE49-F238E27FC236}">
                        <a16:creationId xmlns:a16="http://schemas.microsoft.com/office/drawing/2014/main" id="{92A25EF7-B16C-9404-582D-64ED2786308E}"/>
                      </a:ext>
                    </a:extLst>
                  </p:cNvPr>
                  <p:cNvSpPr/>
                  <p:nvPr/>
                </p:nvSpPr>
                <p:spPr>
                  <a:xfrm>
                    <a:off x="5847191" y="3176259"/>
                    <a:ext cx="2381236" cy="1199400"/>
                  </a:xfrm>
                  <a:custGeom>
                    <a:avLst/>
                    <a:gdLst>
                      <a:gd name="connsiteX0" fmla="*/ 2381237 w 2381236"/>
                      <a:gd name="connsiteY0" fmla="*/ 484852 h 1199400"/>
                      <a:gd name="connsiteX1" fmla="*/ 2339869 w 2381236"/>
                      <a:gd name="connsiteY1" fmla="*/ 683208 h 1199400"/>
                      <a:gd name="connsiteX2" fmla="*/ 1024973 w 2381236"/>
                      <a:gd name="connsiteY2" fmla="*/ 1159418 h 1199400"/>
                      <a:gd name="connsiteX3" fmla="*/ 9722 w 2381236"/>
                      <a:gd name="connsiteY3" fmla="*/ 198356 h 1199400"/>
                      <a:gd name="connsiteX4" fmla="*/ 51090 w 2381236"/>
                      <a:gd name="connsiteY4" fmla="*/ 0 h 1199400"/>
                      <a:gd name="connsiteX5" fmla="*/ 41416 w 2381236"/>
                      <a:gd name="connsiteY5" fmla="*/ 101417 h 1199400"/>
                      <a:gd name="connsiteX6" fmla="*/ 1066341 w 2381236"/>
                      <a:gd name="connsiteY6" fmla="*/ 960984 h 1199400"/>
                      <a:gd name="connsiteX7" fmla="*/ 2349542 w 2381236"/>
                      <a:gd name="connsiteY7" fmla="*/ 581634 h 1199400"/>
                      <a:gd name="connsiteX8" fmla="*/ 2381237 w 2381236"/>
                      <a:gd name="connsiteY8" fmla="*/ 484774 h 11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36" h="1199400">
                        <a:moveTo>
                          <a:pt x="2381237" y="484852"/>
                        </a:moveTo>
                        <a:lnTo>
                          <a:pt x="2339869" y="683208"/>
                        </a:lnTo>
                        <a:cubicBezTo>
                          <a:pt x="2257132" y="1080076"/>
                          <a:pt x="1668461" y="1293279"/>
                          <a:pt x="1024973" y="1159418"/>
                        </a:cubicBezTo>
                        <a:cubicBezTo>
                          <a:pt x="381485" y="1025558"/>
                          <a:pt x="-73015" y="595224"/>
                          <a:pt x="9722" y="198356"/>
                        </a:cubicBezTo>
                        <a:lnTo>
                          <a:pt x="51090" y="0"/>
                        </a:lnTo>
                        <a:cubicBezTo>
                          <a:pt x="44090" y="33622"/>
                          <a:pt x="40866" y="67559"/>
                          <a:pt x="41416" y="101417"/>
                        </a:cubicBezTo>
                        <a:cubicBezTo>
                          <a:pt x="46764" y="467648"/>
                          <a:pt x="477434" y="838514"/>
                          <a:pt x="1066341" y="960984"/>
                        </a:cubicBezTo>
                        <a:cubicBezTo>
                          <a:pt x="1655248" y="1083454"/>
                          <a:pt x="2198226" y="915264"/>
                          <a:pt x="2349542" y="581634"/>
                        </a:cubicBezTo>
                        <a:cubicBezTo>
                          <a:pt x="2363620" y="550761"/>
                          <a:pt x="2374237" y="518396"/>
                          <a:pt x="2381237" y="484774"/>
                        </a:cubicBezTo>
                        <a:close/>
                      </a:path>
                    </a:pathLst>
                  </a:custGeom>
                  <a:gradFill>
                    <a:gsLst>
                      <a:gs pos="1000">
                        <a:srgbClr val="DA331F"/>
                      </a:gs>
                      <a:gs pos="100000">
                        <a:srgbClr val="AB2413"/>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39" name="Freeform 2138">
                    <a:extLst>
                      <a:ext uri="{FF2B5EF4-FFF2-40B4-BE49-F238E27FC236}">
                        <a16:creationId xmlns:a16="http://schemas.microsoft.com/office/drawing/2014/main" id="{758EEDF7-0B63-E865-2AA4-9FCD0176D1C6}"/>
                      </a:ext>
                    </a:extLst>
                  </p:cNvPr>
                  <p:cNvSpPr/>
                  <p:nvPr/>
                </p:nvSpPr>
                <p:spPr>
                  <a:xfrm>
                    <a:off x="5898202" y="2660114"/>
                    <a:ext cx="2340044" cy="1218127"/>
                  </a:xfrm>
                  <a:custGeom>
                    <a:avLst/>
                    <a:gdLst>
                      <a:gd name="connsiteX0" fmla="*/ 2330226 w 2340044"/>
                      <a:gd name="connsiteY0" fmla="*/ 1000997 h 1218127"/>
                      <a:gd name="connsiteX1" fmla="*/ 2320238 w 2340044"/>
                      <a:gd name="connsiteY1" fmla="*/ 1040197 h 1218127"/>
                      <a:gd name="connsiteX2" fmla="*/ 2328732 w 2340044"/>
                      <a:gd name="connsiteY2" fmla="*/ 999504 h 1218127"/>
                      <a:gd name="connsiteX3" fmla="*/ 2297037 w 2340044"/>
                      <a:gd name="connsiteY3" fmla="*/ 1096365 h 1218127"/>
                      <a:gd name="connsiteX4" fmla="*/ 2218626 w 2340044"/>
                      <a:gd name="connsiteY4" fmla="*/ 1218128 h 1218127"/>
                      <a:gd name="connsiteX5" fmla="*/ 1700658 w 2340044"/>
                      <a:gd name="connsiteY5" fmla="*/ 757078 h 1218127"/>
                      <a:gd name="connsiteX6" fmla="*/ 1217295 w 2340044"/>
                      <a:gd name="connsiteY6" fmla="*/ 441202 h 1218127"/>
                      <a:gd name="connsiteX7" fmla="*/ 437591 w 2340044"/>
                      <a:gd name="connsiteY7" fmla="*/ 638693 h 1218127"/>
                      <a:gd name="connsiteX8" fmla="*/ 0 w 2340044"/>
                      <a:gd name="connsiteY8" fmla="*/ 517245 h 1218127"/>
                      <a:gd name="connsiteX9" fmla="*/ 157 w 2340044"/>
                      <a:gd name="connsiteY9" fmla="*/ 516145 h 1218127"/>
                      <a:gd name="connsiteX10" fmla="*/ 1315132 w 2340044"/>
                      <a:gd name="connsiteY10" fmla="*/ 40013 h 1218127"/>
                      <a:gd name="connsiteX11" fmla="*/ 2330305 w 2340044"/>
                      <a:gd name="connsiteY11" fmla="*/ 1000997 h 121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0044" h="1218127">
                        <a:moveTo>
                          <a:pt x="2330226" y="1000997"/>
                        </a:moveTo>
                        <a:cubicBezTo>
                          <a:pt x="2327473" y="1014273"/>
                          <a:pt x="2324091" y="1027392"/>
                          <a:pt x="2320238" y="1040197"/>
                        </a:cubicBezTo>
                        <a:lnTo>
                          <a:pt x="2328732" y="999504"/>
                        </a:lnTo>
                        <a:cubicBezTo>
                          <a:pt x="2321653" y="1033048"/>
                          <a:pt x="2311036" y="1065413"/>
                          <a:pt x="2297037" y="1096365"/>
                        </a:cubicBezTo>
                        <a:cubicBezTo>
                          <a:pt x="2277296" y="1139807"/>
                          <a:pt x="2250871" y="1180578"/>
                          <a:pt x="2218626" y="1218128"/>
                        </a:cubicBezTo>
                        <a:cubicBezTo>
                          <a:pt x="2193145" y="746630"/>
                          <a:pt x="1815246" y="784730"/>
                          <a:pt x="1700658" y="757078"/>
                        </a:cubicBezTo>
                        <a:cubicBezTo>
                          <a:pt x="1582059" y="728327"/>
                          <a:pt x="1519771" y="525807"/>
                          <a:pt x="1217295" y="441202"/>
                        </a:cubicBezTo>
                        <a:cubicBezTo>
                          <a:pt x="914820" y="356596"/>
                          <a:pt x="706641" y="554088"/>
                          <a:pt x="437591" y="638693"/>
                        </a:cubicBezTo>
                        <a:cubicBezTo>
                          <a:pt x="232480" y="703110"/>
                          <a:pt x="67007" y="579540"/>
                          <a:pt x="0" y="517245"/>
                        </a:cubicBezTo>
                        <a:cubicBezTo>
                          <a:pt x="0" y="516852"/>
                          <a:pt x="78" y="516538"/>
                          <a:pt x="157" y="516145"/>
                        </a:cubicBezTo>
                        <a:cubicBezTo>
                          <a:pt x="82894" y="119355"/>
                          <a:pt x="671722" y="-93926"/>
                          <a:pt x="1315132" y="40013"/>
                        </a:cubicBezTo>
                        <a:cubicBezTo>
                          <a:pt x="1958698" y="173873"/>
                          <a:pt x="2413119" y="604128"/>
                          <a:pt x="2330305" y="1000997"/>
                        </a:cubicBezTo>
                        <a:close/>
                      </a:path>
                    </a:pathLst>
                  </a:custGeom>
                  <a:solidFill>
                    <a:srgbClr val="C52208">
                      <a:alpha val="45000"/>
                    </a:srgbClr>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40" name="Freeform 2139">
                    <a:extLst>
                      <a:ext uri="{FF2B5EF4-FFF2-40B4-BE49-F238E27FC236}">
                        <a16:creationId xmlns:a16="http://schemas.microsoft.com/office/drawing/2014/main" id="{CC514FCB-11CE-1408-7F8A-271B755219CD}"/>
                      </a:ext>
                    </a:extLst>
                  </p:cNvPr>
                  <p:cNvSpPr/>
                  <p:nvPr/>
                </p:nvSpPr>
                <p:spPr>
                  <a:xfrm>
                    <a:off x="6102820" y="2802829"/>
                    <a:ext cx="1045524" cy="1132730"/>
                  </a:xfrm>
                  <a:custGeom>
                    <a:avLst/>
                    <a:gdLst>
                      <a:gd name="connsiteX0" fmla="*/ 933087 w 1045524"/>
                      <a:gd name="connsiteY0" fmla="*/ 677366 h 1132730"/>
                      <a:gd name="connsiteX1" fmla="*/ 671823 w 1045524"/>
                      <a:gd name="connsiteY1" fmla="*/ 817118 h 1132730"/>
                      <a:gd name="connsiteX2" fmla="*/ 472610 w 1045524"/>
                      <a:gd name="connsiteY2" fmla="*/ 878864 h 1132730"/>
                      <a:gd name="connsiteX3" fmla="*/ 575166 w 1045524"/>
                      <a:gd name="connsiteY3" fmla="*/ 751366 h 1132730"/>
                      <a:gd name="connsiteX4" fmla="*/ 756918 w 1045524"/>
                      <a:gd name="connsiteY4" fmla="*/ 538870 h 1132730"/>
                      <a:gd name="connsiteX5" fmla="*/ 497777 w 1045524"/>
                      <a:gd name="connsiteY5" fmla="*/ 422999 h 1132730"/>
                      <a:gd name="connsiteX6" fmla="*/ 248310 w 1045524"/>
                      <a:gd name="connsiteY6" fmla="*/ 307049 h 1132730"/>
                      <a:gd name="connsiteX7" fmla="*/ 497777 w 1045524"/>
                      <a:gd name="connsiteY7" fmla="*/ 351512 h 1132730"/>
                      <a:gd name="connsiteX8" fmla="*/ 820701 w 1045524"/>
                      <a:gd name="connsiteY8" fmla="*/ 390162 h 1132730"/>
                      <a:gd name="connsiteX9" fmla="*/ 656329 w 1045524"/>
                      <a:gd name="connsiteY9" fmla="*/ 1857 h 1132730"/>
                      <a:gd name="connsiteX10" fmla="*/ 729 w 1045524"/>
                      <a:gd name="connsiteY10" fmla="*/ 438396 h 1132730"/>
                      <a:gd name="connsiteX11" fmla="*/ 695023 w 1045524"/>
                      <a:gd name="connsiteY11" fmla="*/ 1093245 h 1132730"/>
                      <a:gd name="connsiteX12" fmla="*/ 1029587 w 1045524"/>
                      <a:gd name="connsiteY12" fmla="*/ 1052709 h 1132730"/>
                      <a:gd name="connsiteX13" fmla="*/ 933087 w 1045524"/>
                      <a:gd name="connsiteY13" fmla="*/ 677287 h 1132730"/>
                      <a:gd name="connsiteX14" fmla="*/ 505485 w 1045524"/>
                      <a:gd name="connsiteY14" fmla="*/ 154571 h 1132730"/>
                      <a:gd name="connsiteX15" fmla="*/ 660183 w 1045524"/>
                      <a:gd name="connsiteY15" fmla="*/ 197070 h 1132730"/>
                      <a:gd name="connsiteX16" fmla="*/ 702731 w 1045524"/>
                      <a:gd name="connsiteY16" fmla="*/ 305321 h 1132730"/>
                      <a:gd name="connsiteX17" fmla="*/ 505485 w 1045524"/>
                      <a:gd name="connsiteY17" fmla="*/ 154571 h 1132730"/>
                      <a:gd name="connsiteX18" fmla="*/ 246972 w 1045524"/>
                      <a:gd name="connsiteY18" fmla="*/ 637066 h 1132730"/>
                      <a:gd name="connsiteX19" fmla="*/ 411187 w 1045524"/>
                      <a:gd name="connsiteY19" fmla="*/ 543741 h 1132730"/>
                      <a:gd name="connsiteX20" fmla="*/ 561560 w 1045524"/>
                      <a:gd name="connsiteY20" fmla="*/ 566522 h 1132730"/>
                      <a:gd name="connsiteX21" fmla="*/ 438949 w 1045524"/>
                      <a:gd name="connsiteY21" fmla="*/ 647357 h 1132730"/>
                      <a:gd name="connsiteX22" fmla="*/ 246972 w 1045524"/>
                      <a:gd name="connsiteY22" fmla="*/ 637066 h 1132730"/>
                      <a:gd name="connsiteX23" fmla="*/ 826521 w 1045524"/>
                      <a:gd name="connsiteY23" fmla="*/ 944616 h 1132730"/>
                      <a:gd name="connsiteX24" fmla="*/ 741346 w 1045524"/>
                      <a:gd name="connsiteY24" fmla="*/ 958127 h 1132730"/>
                      <a:gd name="connsiteX25" fmla="*/ 774221 w 1045524"/>
                      <a:gd name="connsiteY25" fmla="*/ 861581 h 1132730"/>
                      <a:gd name="connsiteX26" fmla="*/ 880394 w 1045524"/>
                      <a:gd name="connsiteY26" fmla="*/ 801799 h 1132730"/>
                      <a:gd name="connsiteX27" fmla="*/ 826521 w 1045524"/>
                      <a:gd name="connsiteY27" fmla="*/ 944537 h 113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45524" h="1132730">
                        <a:moveTo>
                          <a:pt x="933087" y="677366"/>
                        </a:moveTo>
                        <a:cubicBezTo>
                          <a:pt x="834621" y="624497"/>
                          <a:pt x="726010" y="745631"/>
                          <a:pt x="671823" y="817118"/>
                        </a:cubicBezTo>
                        <a:cubicBezTo>
                          <a:pt x="617714" y="888526"/>
                          <a:pt x="542291" y="907851"/>
                          <a:pt x="472610" y="878864"/>
                        </a:cubicBezTo>
                        <a:cubicBezTo>
                          <a:pt x="402929" y="849955"/>
                          <a:pt x="519012" y="778390"/>
                          <a:pt x="575166" y="751366"/>
                        </a:cubicBezTo>
                        <a:cubicBezTo>
                          <a:pt x="631162" y="724264"/>
                          <a:pt x="793725" y="633452"/>
                          <a:pt x="756918" y="538870"/>
                        </a:cubicBezTo>
                        <a:cubicBezTo>
                          <a:pt x="720112" y="444288"/>
                          <a:pt x="640914" y="451986"/>
                          <a:pt x="497777" y="422999"/>
                        </a:cubicBezTo>
                        <a:cubicBezTo>
                          <a:pt x="354640" y="393933"/>
                          <a:pt x="215435" y="370837"/>
                          <a:pt x="248310" y="307049"/>
                        </a:cubicBezTo>
                        <a:cubicBezTo>
                          <a:pt x="281184" y="243340"/>
                          <a:pt x="395222" y="289688"/>
                          <a:pt x="497777" y="351512"/>
                        </a:cubicBezTo>
                        <a:cubicBezTo>
                          <a:pt x="600254" y="413415"/>
                          <a:pt x="747245" y="442324"/>
                          <a:pt x="820701" y="390162"/>
                        </a:cubicBezTo>
                        <a:cubicBezTo>
                          <a:pt x="894157" y="338001"/>
                          <a:pt x="865215" y="25031"/>
                          <a:pt x="656329" y="1857"/>
                        </a:cubicBezTo>
                        <a:cubicBezTo>
                          <a:pt x="447443" y="-21239"/>
                          <a:pt x="-20977" y="173817"/>
                          <a:pt x="729" y="438396"/>
                        </a:cubicBezTo>
                        <a:cubicBezTo>
                          <a:pt x="31638" y="815075"/>
                          <a:pt x="472610" y="1021758"/>
                          <a:pt x="695023" y="1093245"/>
                        </a:cubicBezTo>
                        <a:cubicBezTo>
                          <a:pt x="917358" y="1164731"/>
                          <a:pt x="988926" y="1131895"/>
                          <a:pt x="1029587" y="1052709"/>
                        </a:cubicBezTo>
                        <a:cubicBezTo>
                          <a:pt x="1070169" y="973524"/>
                          <a:pt x="1031553" y="730156"/>
                          <a:pt x="933087" y="677287"/>
                        </a:cubicBezTo>
                        <a:close/>
                        <a:moveTo>
                          <a:pt x="505485" y="154571"/>
                        </a:moveTo>
                        <a:cubicBezTo>
                          <a:pt x="538516" y="88662"/>
                          <a:pt x="625342" y="170046"/>
                          <a:pt x="660183" y="197070"/>
                        </a:cubicBezTo>
                        <a:cubicBezTo>
                          <a:pt x="695023" y="224172"/>
                          <a:pt x="735605" y="268557"/>
                          <a:pt x="702731" y="305321"/>
                        </a:cubicBezTo>
                        <a:cubicBezTo>
                          <a:pt x="669856" y="341929"/>
                          <a:pt x="470644" y="224172"/>
                          <a:pt x="505485" y="154571"/>
                        </a:cubicBezTo>
                        <a:close/>
                        <a:moveTo>
                          <a:pt x="246972" y="637066"/>
                        </a:moveTo>
                        <a:cubicBezTo>
                          <a:pt x="229513" y="583804"/>
                          <a:pt x="341506" y="549633"/>
                          <a:pt x="411187" y="543741"/>
                        </a:cubicBezTo>
                        <a:cubicBezTo>
                          <a:pt x="480789" y="538006"/>
                          <a:pt x="551886" y="545705"/>
                          <a:pt x="561560" y="566522"/>
                        </a:cubicBezTo>
                        <a:cubicBezTo>
                          <a:pt x="571233" y="587340"/>
                          <a:pt x="486531" y="638323"/>
                          <a:pt x="438949" y="647357"/>
                        </a:cubicBezTo>
                        <a:cubicBezTo>
                          <a:pt x="391289" y="656391"/>
                          <a:pt x="264354" y="690406"/>
                          <a:pt x="246972" y="637066"/>
                        </a:cubicBezTo>
                        <a:close/>
                        <a:moveTo>
                          <a:pt x="826521" y="944616"/>
                        </a:moveTo>
                        <a:cubicBezTo>
                          <a:pt x="787827" y="983187"/>
                          <a:pt x="760772" y="977452"/>
                          <a:pt x="741346" y="958127"/>
                        </a:cubicBezTo>
                        <a:cubicBezTo>
                          <a:pt x="721999" y="938724"/>
                          <a:pt x="731279" y="891511"/>
                          <a:pt x="774221" y="861581"/>
                        </a:cubicBezTo>
                        <a:cubicBezTo>
                          <a:pt x="817162" y="831572"/>
                          <a:pt x="864350" y="794494"/>
                          <a:pt x="880394" y="801799"/>
                        </a:cubicBezTo>
                        <a:cubicBezTo>
                          <a:pt x="896516" y="809027"/>
                          <a:pt x="865136" y="905887"/>
                          <a:pt x="826521" y="944537"/>
                        </a:cubicBezTo>
                        <a:close/>
                      </a:path>
                    </a:pathLst>
                  </a:custGeom>
                  <a:solidFill>
                    <a:srgbClr val="C5220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41" name="Freeform 2140">
                    <a:extLst>
                      <a:ext uri="{FF2B5EF4-FFF2-40B4-BE49-F238E27FC236}">
                        <a16:creationId xmlns:a16="http://schemas.microsoft.com/office/drawing/2014/main" id="{BE1677CC-3798-7848-405E-D213F19DF149}"/>
                      </a:ext>
                    </a:extLst>
                  </p:cNvPr>
                  <p:cNvSpPr/>
                  <p:nvPr/>
                </p:nvSpPr>
                <p:spPr>
                  <a:xfrm>
                    <a:off x="7055949" y="2810342"/>
                    <a:ext cx="926786" cy="1063029"/>
                  </a:xfrm>
                  <a:custGeom>
                    <a:avLst/>
                    <a:gdLst>
                      <a:gd name="connsiteX0" fmla="*/ 915855 w 926786"/>
                      <a:gd name="connsiteY0" fmla="*/ 558931 h 1063029"/>
                      <a:gd name="connsiteX1" fmla="*/ 108388 w 926786"/>
                      <a:gd name="connsiteY1" fmla="*/ 0 h 1063029"/>
                      <a:gd name="connsiteX2" fmla="*/ 79525 w 926786"/>
                      <a:gd name="connsiteY2" fmla="*/ 340229 h 1063029"/>
                      <a:gd name="connsiteX3" fmla="*/ 468040 w 926786"/>
                      <a:gd name="connsiteY3" fmla="*/ 588311 h 1063029"/>
                      <a:gd name="connsiteX4" fmla="*/ 760134 w 926786"/>
                      <a:gd name="connsiteY4" fmla="*/ 709996 h 1063029"/>
                      <a:gd name="connsiteX5" fmla="*/ 516407 w 926786"/>
                      <a:gd name="connsiteY5" fmla="*/ 673859 h 1063029"/>
                      <a:gd name="connsiteX6" fmla="*/ 226122 w 926786"/>
                      <a:gd name="connsiteY6" fmla="*/ 712981 h 1063029"/>
                      <a:gd name="connsiteX7" fmla="*/ 480387 w 926786"/>
                      <a:gd name="connsiteY7" fmla="*/ 1063029 h 1063029"/>
                      <a:gd name="connsiteX8" fmla="*/ 915933 w 926786"/>
                      <a:gd name="connsiteY8" fmla="*/ 558853 h 1063029"/>
                      <a:gd name="connsiteX9" fmla="*/ 352980 w 926786"/>
                      <a:gd name="connsiteY9" fmla="*/ 243604 h 1063029"/>
                      <a:gd name="connsiteX10" fmla="*/ 175002 w 926786"/>
                      <a:gd name="connsiteY10" fmla="*/ 302758 h 1063029"/>
                      <a:gd name="connsiteX11" fmla="*/ 316173 w 926786"/>
                      <a:gd name="connsiteY11" fmla="*/ 154835 h 1063029"/>
                      <a:gd name="connsiteX12" fmla="*/ 352980 w 926786"/>
                      <a:gd name="connsiteY12" fmla="*/ 243604 h 1063029"/>
                      <a:gd name="connsiteX13" fmla="*/ 728046 w 926786"/>
                      <a:gd name="connsiteY13" fmla="*/ 479275 h 1063029"/>
                      <a:gd name="connsiteX14" fmla="*/ 528912 w 926786"/>
                      <a:gd name="connsiteY14" fmla="*/ 488937 h 1063029"/>
                      <a:gd name="connsiteX15" fmla="*/ 362574 w 926786"/>
                      <a:gd name="connsiteY15" fmla="*/ 417450 h 1063029"/>
                      <a:gd name="connsiteX16" fmla="*/ 610076 w 926786"/>
                      <a:gd name="connsiteY16" fmla="*/ 380843 h 1063029"/>
                      <a:gd name="connsiteX17" fmla="*/ 728046 w 926786"/>
                      <a:gd name="connsiteY17" fmla="*/ 479353 h 1063029"/>
                      <a:gd name="connsiteX18" fmla="*/ 507678 w 926786"/>
                      <a:gd name="connsiteY18" fmla="*/ 904266 h 1063029"/>
                      <a:gd name="connsiteX19" fmla="*/ 380270 w 926786"/>
                      <a:gd name="connsiteY19" fmla="*/ 757444 h 1063029"/>
                      <a:gd name="connsiteX20" fmla="*/ 608189 w 926786"/>
                      <a:gd name="connsiteY20" fmla="*/ 825081 h 1063029"/>
                      <a:gd name="connsiteX21" fmla="*/ 507678 w 926786"/>
                      <a:gd name="connsiteY21" fmla="*/ 904266 h 106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6786" h="1063029">
                        <a:moveTo>
                          <a:pt x="915855" y="558931"/>
                        </a:moveTo>
                        <a:cubicBezTo>
                          <a:pt x="836579" y="131347"/>
                          <a:pt x="225572" y="0"/>
                          <a:pt x="108388" y="0"/>
                        </a:cubicBezTo>
                        <a:cubicBezTo>
                          <a:pt x="-8796" y="0"/>
                          <a:pt x="-49063" y="175339"/>
                          <a:pt x="79525" y="340229"/>
                        </a:cubicBezTo>
                        <a:cubicBezTo>
                          <a:pt x="176653" y="464741"/>
                          <a:pt x="346452" y="562780"/>
                          <a:pt x="468040" y="588311"/>
                        </a:cubicBezTo>
                        <a:cubicBezTo>
                          <a:pt x="589628" y="613842"/>
                          <a:pt x="781133" y="658934"/>
                          <a:pt x="760134" y="709996"/>
                        </a:cubicBezTo>
                        <a:cubicBezTo>
                          <a:pt x="739057" y="761057"/>
                          <a:pt x="635243" y="717537"/>
                          <a:pt x="516407" y="673859"/>
                        </a:cubicBezTo>
                        <a:cubicBezTo>
                          <a:pt x="397572" y="630339"/>
                          <a:pt x="256244" y="571736"/>
                          <a:pt x="226122" y="712981"/>
                        </a:cubicBezTo>
                        <a:cubicBezTo>
                          <a:pt x="196079" y="854147"/>
                          <a:pt x="341969" y="1063029"/>
                          <a:pt x="480387" y="1063029"/>
                        </a:cubicBezTo>
                        <a:cubicBezTo>
                          <a:pt x="618806" y="1063029"/>
                          <a:pt x="995209" y="986515"/>
                          <a:pt x="915933" y="558853"/>
                        </a:cubicBezTo>
                        <a:close/>
                        <a:moveTo>
                          <a:pt x="352980" y="243604"/>
                        </a:moveTo>
                        <a:cubicBezTo>
                          <a:pt x="302646" y="280369"/>
                          <a:pt x="200169" y="328917"/>
                          <a:pt x="175002" y="302758"/>
                        </a:cubicBezTo>
                        <a:cubicBezTo>
                          <a:pt x="127735" y="253424"/>
                          <a:pt x="252390" y="150986"/>
                          <a:pt x="316173" y="154835"/>
                        </a:cubicBezTo>
                        <a:cubicBezTo>
                          <a:pt x="379955" y="158606"/>
                          <a:pt x="403156" y="206997"/>
                          <a:pt x="352980" y="243604"/>
                        </a:cubicBezTo>
                        <a:close/>
                        <a:moveTo>
                          <a:pt x="728046" y="479275"/>
                        </a:moveTo>
                        <a:cubicBezTo>
                          <a:pt x="720339" y="514075"/>
                          <a:pt x="635243" y="517846"/>
                          <a:pt x="528912" y="488937"/>
                        </a:cubicBezTo>
                        <a:cubicBezTo>
                          <a:pt x="422504" y="460028"/>
                          <a:pt x="358642" y="450287"/>
                          <a:pt x="362574" y="417450"/>
                        </a:cubicBezTo>
                        <a:cubicBezTo>
                          <a:pt x="367765" y="372987"/>
                          <a:pt x="519239" y="344078"/>
                          <a:pt x="610076" y="380843"/>
                        </a:cubicBezTo>
                        <a:cubicBezTo>
                          <a:pt x="700992" y="417450"/>
                          <a:pt x="735832" y="444552"/>
                          <a:pt x="728046" y="479353"/>
                        </a:cubicBezTo>
                        <a:close/>
                        <a:moveTo>
                          <a:pt x="507678" y="904266"/>
                        </a:moveTo>
                        <a:cubicBezTo>
                          <a:pt x="426436" y="865616"/>
                          <a:pt x="355339" y="799943"/>
                          <a:pt x="380270" y="757444"/>
                        </a:cubicBezTo>
                        <a:cubicBezTo>
                          <a:pt x="405201" y="714866"/>
                          <a:pt x="563674" y="753673"/>
                          <a:pt x="608189" y="825081"/>
                        </a:cubicBezTo>
                        <a:cubicBezTo>
                          <a:pt x="652702" y="896489"/>
                          <a:pt x="588841" y="942916"/>
                          <a:pt x="507678" y="904266"/>
                        </a:cubicBezTo>
                        <a:close/>
                      </a:path>
                    </a:pathLst>
                  </a:custGeom>
                  <a:solidFill>
                    <a:srgbClr val="C5220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80" name="Graphic 2">
                  <a:extLst>
                    <a:ext uri="{FF2B5EF4-FFF2-40B4-BE49-F238E27FC236}">
                      <a16:creationId xmlns:a16="http://schemas.microsoft.com/office/drawing/2014/main" id="{2FA93A1E-53DF-7669-E88C-F28E822C759E}"/>
                    </a:ext>
                  </a:extLst>
                </p:cNvPr>
                <p:cNvGrpSpPr/>
                <p:nvPr/>
              </p:nvGrpSpPr>
              <p:grpSpPr>
                <a:xfrm>
                  <a:off x="8515274" y="4222427"/>
                  <a:ext cx="492903" cy="345816"/>
                  <a:chOff x="3948618" y="2714542"/>
                  <a:chExt cx="2381363" cy="1670742"/>
                </a:xfrm>
                <a:effectLst/>
              </p:grpSpPr>
              <p:sp>
                <p:nvSpPr>
                  <p:cNvPr id="2132" name="Freeform 2131">
                    <a:extLst>
                      <a:ext uri="{FF2B5EF4-FFF2-40B4-BE49-F238E27FC236}">
                        <a16:creationId xmlns:a16="http://schemas.microsoft.com/office/drawing/2014/main" id="{E7C83FE0-3457-B083-D17C-3D83AA4293F5}"/>
                      </a:ext>
                    </a:extLst>
                  </p:cNvPr>
                  <p:cNvSpPr/>
                  <p:nvPr/>
                </p:nvSpPr>
                <p:spPr>
                  <a:xfrm>
                    <a:off x="3949807" y="2714622"/>
                    <a:ext cx="2380096" cy="1468065"/>
                  </a:xfrm>
                  <a:custGeom>
                    <a:avLst/>
                    <a:gdLst>
                      <a:gd name="connsiteX0" fmla="*/ 79 w 2380096"/>
                      <a:gd name="connsiteY0" fmla="*/ 726609 h 1468065"/>
                      <a:gd name="connsiteX1" fmla="*/ 10696 w 2380096"/>
                      <a:gd name="connsiteY1" fmla="*/ 827947 h 1468065"/>
                      <a:gd name="connsiteX2" fmla="*/ 1185443 w 2380096"/>
                      <a:gd name="connsiteY2" fmla="*/ 1468027 h 1468065"/>
                      <a:gd name="connsiteX3" fmla="*/ 2368212 w 2380096"/>
                      <a:gd name="connsiteY3" fmla="*/ 842637 h 1468065"/>
                      <a:gd name="connsiteX4" fmla="*/ 2380088 w 2380096"/>
                      <a:gd name="connsiteY4" fmla="*/ 741456 h 1468065"/>
                      <a:gd name="connsiteX5" fmla="*/ 1194566 w 2380096"/>
                      <a:gd name="connsiteY5" fmla="*/ 38 h 1468065"/>
                      <a:gd name="connsiteX6" fmla="*/ 0 w 2380096"/>
                      <a:gd name="connsiteY6" fmla="*/ 726609 h 146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096" h="1468065">
                        <a:moveTo>
                          <a:pt x="79" y="726609"/>
                        </a:moveTo>
                        <a:cubicBezTo>
                          <a:pt x="-157" y="760938"/>
                          <a:pt x="3460" y="794796"/>
                          <a:pt x="10696" y="827947"/>
                        </a:cubicBezTo>
                        <a:cubicBezTo>
                          <a:pt x="88478" y="1185851"/>
                          <a:pt x="583952" y="1464335"/>
                          <a:pt x="1185443" y="1468027"/>
                        </a:cubicBezTo>
                        <a:cubicBezTo>
                          <a:pt x="1786934" y="1471798"/>
                          <a:pt x="2285948" y="1199599"/>
                          <a:pt x="2368212" y="842637"/>
                        </a:cubicBezTo>
                        <a:cubicBezTo>
                          <a:pt x="2375841" y="809565"/>
                          <a:pt x="2379852" y="775786"/>
                          <a:pt x="2380088" y="741456"/>
                        </a:cubicBezTo>
                        <a:cubicBezTo>
                          <a:pt x="2382605" y="336104"/>
                          <a:pt x="1851817" y="4123"/>
                          <a:pt x="1194566" y="38"/>
                        </a:cubicBezTo>
                        <a:cubicBezTo>
                          <a:pt x="537315" y="-4047"/>
                          <a:pt x="2517" y="321256"/>
                          <a:pt x="0" y="726609"/>
                        </a:cubicBezTo>
                        <a:close/>
                      </a:path>
                    </a:pathLst>
                  </a:custGeom>
                  <a:gradFill>
                    <a:gsLst>
                      <a:gs pos="1000">
                        <a:srgbClr val="E15027"/>
                      </a:gs>
                      <a:gs pos="100000">
                        <a:srgbClr val="F97840"/>
                      </a:gs>
                    </a:gsLst>
                    <a:lin ang="6127802"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33" name="Freeform 2132">
                    <a:extLst>
                      <a:ext uri="{FF2B5EF4-FFF2-40B4-BE49-F238E27FC236}">
                        <a16:creationId xmlns:a16="http://schemas.microsoft.com/office/drawing/2014/main" id="{8D850B76-ED84-563E-9DBD-AE472558A150}"/>
                      </a:ext>
                    </a:extLst>
                  </p:cNvPr>
                  <p:cNvSpPr/>
                  <p:nvPr/>
                </p:nvSpPr>
                <p:spPr>
                  <a:xfrm>
                    <a:off x="3948618" y="3441231"/>
                    <a:ext cx="2381355" cy="944053"/>
                  </a:xfrm>
                  <a:custGeom>
                    <a:avLst/>
                    <a:gdLst>
                      <a:gd name="connsiteX0" fmla="*/ 1267 w 2381355"/>
                      <a:gd name="connsiteY0" fmla="*/ 0 h 944053"/>
                      <a:gd name="connsiteX1" fmla="*/ 9 w 2381355"/>
                      <a:gd name="connsiteY1" fmla="*/ 202598 h 944053"/>
                      <a:gd name="connsiteX2" fmla="*/ 1185373 w 2381355"/>
                      <a:gd name="connsiteY2" fmla="*/ 944016 h 944053"/>
                      <a:gd name="connsiteX3" fmla="*/ 2380097 w 2381355"/>
                      <a:gd name="connsiteY3" fmla="*/ 217445 h 944053"/>
                      <a:gd name="connsiteX4" fmla="*/ 2381355 w 2381355"/>
                      <a:gd name="connsiteY4" fmla="*/ 14847 h 944053"/>
                      <a:gd name="connsiteX5" fmla="*/ 2369479 w 2381355"/>
                      <a:gd name="connsiteY5" fmla="*/ 116028 h 944053"/>
                      <a:gd name="connsiteX6" fmla="*/ 1186710 w 2381355"/>
                      <a:gd name="connsiteY6" fmla="*/ 741418 h 944053"/>
                      <a:gd name="connsiteX7" fmla="*/ 11963 w 2381355"/>
                      <a:gd name="connsiteY7" fmla="*/ 101338 h 944053"/>
                      <a:gd name="connsiteX8" fmla="*/ 1346 w 2381355"/>
                      <a:gd name="connsiteY8" fmla="*/ 0 h 94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355" h="944053">
                        <a:moveTo>
                          <a:pt x="1267" y="0"/>
                        </a:moveTo>
                        <a:lnTo>
                          <a:pt x="9" y="202598"/>
                        </a:lnTo>
                        <a:cubicBezTo>
                          <a:pt x="-2508" y="607950"/>
                          <a:pt x="528122" y="939931"/>
                          <a:pt x="1185373" y="944016"/>
                        </a:cubicBezTo>
                        <a:cubicBezTo>
                          <a:pt x="1842625" y="948101"/>
                          <a:pt x="2377502" y="622798"/>
                          <a:pt x="2380097" y="217445"/>
                        </a:cubicBezTo>
                        <a:lnTo>
                          <a:pt x="2381355" y="14847"/>
                        </a:lnTo>
                        <a:cubicBezTo>
                          <a:pt x="2381119" y="49177"/>
                          <a:pt x="2377108" y="83034"/>
                          <a:pt x="2369479" y="116028"/>
                        </a:cubicBezTo>
                        <a:cubicBezTo>
                          <a:pt x="2287215" y="472911"/>
                          <a:pt x="1788201" y="745189"/>
                          <a:pt x="1186710" y="741418"/>
                        </a:cubicBezTo>
                        <a:cubicBezTo>
                          <a:pt x="585220" y="737648"/>
                          <a:pt x="89745" y="459242"/>
                          <a:pt x="11963" y="101338"/>
                        </a:cubicBezTo>
                        <a:cubicBezTo>
                          <a:pt x="4728" y="68187"/>
                          <a:pt x="1110" y="34329"/>
                          <a:pt x="1346" y="0"/>
                        </a:cubicBezTo>
                        <a:close/>
                      </a:path>
                    </a:pathLst>
                  </a:custGeom>
                  <a:gradFill>
                    <a:gsLst>
                      <a:gs pos="1000">
                        <a:srgbClr val="DA331F"/>
                      </a:gs>
                      <a:gs pos="100000">
                        <a:srgbClr val="AB2413"/>
                      </a:gs>
                    </a:gsLst>
                    <a:lin ang="11527802"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34" name="Freeform 2133">
                    <a:extLst>
                      <a:ext uri="{FF2B5EF4-FFF2-40B4-BE49-F238E27FC236}">
                        <a16:creationId xmlns:a16="http://schemas.microsoft.com/office/drawing/2014/main" id="{58D2F092-F893-7EEC-96DD-94FA28D65DA1}"/>
                      </a:ext>
                    </a:extLst>
                  </p:cNvPr>
                  <p:cNvSpPr/>
                  <p:nvPr/>
                </p:nvSpPr>
                <p:spPr>
                  <a:xfrm>
                    <a:off x="3949807" y="2714542"/>
                    <a:ext cx="2380175" cy="962437"/>
                  </a:xfrm>
                  <a:custGeom>
                    <a:avLst/>
                    <a:gdLst>
                      <a:gd name="connsiteX0" fmla="*/ 79 w 2380175"/>
                      <a:gd name="connsiteY0" fmla="*/ 726689 h 962437"/>
                      <a:gd name="connsiteX1" fmla="*/ 1652 w 2380175"/>
                      <a:gd name="connsiteY1" fmla="*/ 767146 h 962437"/>
                      <a:gd name="connsiteX2" fmla="*/ 1888 w 2380175"/>
                      <a:gd name="connsiteY2" fmla="*/ 725589 h 962437"/>
                      <a:gd name="connsiteX3" fmla="*/ 12505 w 2380175"/>
                      <a:gd name="connsiteY3" fmla="*/ 826927 h 962437"/>
                      <a:gd name="connsiteX4" fmla="*/ 63547 w 2380175"/>
                      <a:gd name="connsiteY4" fmla="*/ 962438 h 962437"/>
                      <a:gd name="connsiteX5" fmla="*/ 666925 w 2380175"/>
                      <a:gd name="connsiteY5" fmla="*/ 620323 h 962437"/>
                      <a:gd name="connsiteX6" fmla="*/ 1205970 w 2380175"/>
                      <a:gd name="connsiteY6" fmla="*/ 412855 h 962437"/>
                      <a:gd name="connsiteX7" fmla="*/ 1926768 w 2380175"/>
                      <a:gd name="connsiteY7" fmla="*/ 769503 h 962437"/>
                      <a:gd name="connsiteX8" fmla="*/ 2380167 w 2380175"/>
                      <a:gd name="connsiteY8" fmla="*/ 742557 h 962437"/>
                      <a:gd name="connsiteX9" fmla="*/ 2380167 w 2380175"/>
                      <a:gd name="connsiteY9" fmla="*/ 741458 h 962437"/>
                      <a:gd name="connsiteX10" fmla="*/ 1194645 w 2380175"/>
                      <a:gd name="connsiteY10" fmla="*/ 40 h 962437"/>
                      <a:gd name="connsiteX11" fmla="*/ 0 w 2380175"/>
                      <a:gd name="connsiteY11" fmla="*/ 726610 h 96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0175" h="962437">
                        <a:moveTo>
                          <a:pt x="79" y="726689"/>
                        </a:moveTo>
                        <a:cubicBezTo>
                          <a:pt x="0" y="740279"/>
                          <a:pt x="472" y="753791"/>
                          <a:pt x="1652" y="767146"/>
                        </a:cubicBezTo>
                        <a:lnTo>
                          <a:pt x="1888" y="725589"/>
                        </a:lnTo>
                        <a:cubicBezTo>
                          <a:pt x="1730" y="759840"/>
                          <a:pt x="5348" y="793777"/>
                          <a:pt x="12505" y="826927"/>
                        </a:cubicBezTo>
                        <a:cubicBezTo>
                          <a:pt x="22650" y="873590"/>
                          <a:pt x="39953" y="918917"/>
                          <a:pt x="63547" y="962438"/>
                        </a:cubicBezTo>
                        <a:cubicBezTo>
                          <a:pt x="187651" y="506809"/>
                          <a:pt x="549033" y="623387"/>
                          <a:pt x="666925" y="620323"/>
                        </a:cubicBezTo>
                        <a:cubicBezTo>
                          <a:pt x="788906" y="617102"/>
                          <a:pt x="892405" y="432180"/>
                          <a:pt x="1205970" y="412855"/>
                        </a:cubicBezTo>
                        <a:cubicBezTo>
                          <a:pt x="1519456" y="393609"/>
                          <a:pt x="1681547" y="630378"/>
                          <a:pt x="1926768" y="769503"/>
                        </a:cubicBezTo>
                        <a:cubicBezTo>
                          <a:pt x="2113790" y="875554"/>
                          <a:pt x="2301520" y="789456"/>
                          <a:pt x="2380167" y="742557"/>
                        </a:cubicBezTo>
                        <a:cubicBezTo>
                          <a:pt x="2380167" y="742243"/>
                          <a:pt x="2380167" y="741850"/>
                          <a:pt x="2380167" y="741458"/>
                        </a:cubicBezTo>
                        <a:cubicBezTo>
                          <a:pt x="2382683" y="336105"/>
                          <a:pt x="1851896" y="4124"/>
                          <a:pt x="1194645" y="40"/>
                        </a:cubicBezTo>
                        <a:cubicBezTo>
                          <a:pt x="537315" y="-4124"/>
                          <a:pt x="2595" y="321179"/>
                          <a:pt x="0" y="726610"/>
                        </a:cubicBezTo>
                        <a:close/>
                      </a:path>
                    </a:pathLst>
                  </a:custGeom>
                  <a:solidFill>
                    <a:srgbClr val="C52208">
                      <a:alpha val="45000"/>
                    </a:srgbClr>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35" name="Freeform 2134">
                    <a:extLst>
                      <a:ext uri="{FF2B5EF4-FFF2-40B4-BE49-F238E27FC236}">
                        <a16:creationId xmlns:a16="http://schemas.microsoft.com/office/drawing/2014/main" id="{D496974B-4AFF-8EC9-C7C2-4D7864E0AC4D}"/>
                      </a:ext>
                    </a:extLst>
                  </p:cNvPr>
                  <p:cNvSpPr/>
                  <p:nvPr/>
                </p:nvSpPr>
                <p:spPr>
                  <a:xfrm>
                    <a:off x="4976886" y="2911245"/>
                    <a:ext cx="1147946" cy="1065841"/>
                  </a:xfrm>
                  <a:custGeom>
                    <a:avLst/>
                    <a:gdLst>
                      <a:gd name="connsiteX0" fmla="*/ 3587 w 1147946"/>
                      <a:gd name="connsiteY0" fmla="*/ 950107 h 1065841"/>
                      <a:gd name="connsiteX1" fmla="*/ 322106 w 1147946"/>
                      <a:gd name="connsiteY1" fmla="*/ 1059930 h 1065841"/>
                      <a:gd name="connsiteX2" fmla="*/ 1138617 w 1147946"/>
                      <a:gd name="connsiteY2" fmla="*/ 565415 h 1065841"/>
                      <a:gd name="connsiteX3" fmla="*/ 589505 w 1147946"/>
                      <a:gd name="connsiteY3" fmla="*/ 1064 h 1065841"/>
                      <a:gd name="connsiteX4" fmla="*/ 347116 w 1147946"/>
                      <a:gd name="connsiteY4" fmla="*/ 346242 h 1065841"/>
                      <a:gd name="connsiteX5" fmla="*/ 670983 w 1147946"/>
                      <a:gd name="connsiteY5" fmla="*/ 376172 h 1065841"/>
                      <a:gd name="connsiteX6" fmla="*/ 924226 w 1147946"/>
                      <a:gd name="connsiteY6" fmla="*/ 385049 h 1065841"/>
                      <a:gd name="connsiteX7" fmla="*/ 655962 w 1147946"/>
                      <a:gd name="connsiteY7" fmla="*/ 446087 h 1065841"/>
                      <a:gd name="connsiteX8" fmla="*/ 378260 w 1147946"/>
                      <a:gd name="connsiteY8" fmla="*/ 505005 h 1065841"/>
                      <a:gd name="connsiteX9" fmla="*/ 511251 w 1147946"/>
                      <a:gd name="connsiteY9" fmla="*/ 750887 h 1065841"/>
                      <a:gd name="connsiteX10" fmla="*/ 584708 w 1147946"/>
                      <a:gd name="connsiteY10" fmla="*/ 897003 h 1065841"/>
                      <a:gd name="connsiteX11" fmla="*/ 402955 w 1147946"/>
                      <a:gd name="connsiteY11" fmla="*/ 794801 h 1065841"/>
                      <a:gd name="connsiteX12" fmla="*/ 176924 w 1147946"/>
                      <a:gd name="connsiteY12" fmla="*/ 603358 h 1065841"/>
                      <a:gd name="connsiteX13" fmla="*/ 3665 w 1147946"/>
                      <a:gd name="connsiteY13" fmla="*/ 950107 h 1065841"/>
                      <a:gd name="connsiteX14" fmla="*/ 480343 w 1147946"/>
                      <a:gd name="connsiteY14" fmla="*/ 287874 h 1065841"/>
                      <a:gd name="connsiteX15" fmla="*/ 544676 w 1147946"/>
                      <a:gd name="connsiteY15" fmla="*/ 190935 h 1065841"/>
                      <a:gd name="connsiteX16" fmla="*/ 704880 w 1147946"/>
                      <a:gd name="connsiteY16" fmla="*/ 181823 h 1065841"/>
                      <a:gd name="connsiteX17" fmla="*/ 480343 w 1147946"/>
                      <a:gd name="connsiteY17" fmla="*/ 287796 h 1065841"/>
                      <a:gd name="connsiteX18" fmla="*/ 666343 w 1147946"/>
                      <a:gd name="connsiteY18" fmla="*/ 677594 h 1065841"/>
                      <a:gd name="connsiteX19" fmla="*/ 563394 w 1147946"/>
                      <a:gd name="connsiteY19" fmla="*/ 572878 h 1065841"/>
                      <a:gd name="connsiteX20" fmla="*/ 715183 w 1147946"/>
                      <a:gd name="connsiteY20" fmla="*/ 582226 h 1065841"/>
                      <a:gd name="connsiteX21" fmla="*/ 856118 w 1147946"/>
                      <a:gd name="connsiteY21" fmla="*/ 707917 h 1065841"/>
                      <a:gd name="connsiteX22" fmla="*/ 666264 w 1147946"/>
                      <a:gd name="connsiteY22" fmla="*/ 677673 h 1065841"/>
                      <a:gd name="connsiteX23" fmla="*/ 202170 w 1147946"/>
                      <a:gd name="connsiteY23" fmla="*/ 736119 h 1065841"/>
                      <a:gd name="connsiteX24" fmla="*/ 293400 w 1147946"/>
                      <a:gd name="connsiteY24" fmla="*/ 816797 h 1065841"/>
                      <a:gd name="connsiteX25" fmla="*/ 305197 w 1147946"/>
                      <a:gd name="connsiteY25" fmla="*/ 918135 h 1065841"/>
                      <a:gd name="connsiteX26" fmla="*/ 224820 w 1147946"/>
                      <a:gd name="connsiteY26" fmla="*/ 887026 h 1065841"/>
                      <a:gd name="connsiteX27" fmla="*/ 202170 w 1147946"/>
                      <a:gd name="connsiteY27" fmla="*/ 736119 h 106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7946" h="1065841">
                        <a:moveTo>
                          <a:pt x="3587" y="950107"/>
                        </a:moveTo>
                        <a:cubicBezTo>
                          <a:pt x="26630" y="1036048"/>
                          <a:pt x="89705" y="1083182"/>
                          <a:pt x="322106" y="1059930"/>
                        </a:cubicBezTo>
                        <a:cubicBezTo>
                          <a:pt x="554586" y="1036755"/>
                          <a:pt x="1029141" y="927247"/>
                          <a:pt x="1138617" y="565415"/>
                        </a:cubicBezTo>
                        <a:cubicBezTo>
                          <a:pt x="1215455" y="311284"/>
                          <a:pt x="798548" y="22274"/>
                          <a:pt x="589505" y="1064"/>
                        </a:cubicBezTo>
                        <a:cubicBezTo>
                          <a:pt x="380383" y="-20068"/>
                          <a:pt x="286243" y="279861"/>
                          <a:pt x="347116" y="346242"/>
                        </a:cubicBezTo>
                        <a:cubicBezTo>
                          <a:pt x="407988" y="412622"/>
                          <a:pt x="557810" y="415215"/>
                          <a:pt x="670983" y="376172"/>
                        </a:cubicBezTo>
                        <a:cubicBezTo>
                          <a:pt x="784235" y="337286"/>
                          <a:pt x="905508" y="315840"/>
                          <a:pt x="924226" y="385049"/>
                        </a:cubicBezTo>
                        <a:cubicBezTo>
                          <a:pt x="942944" y="454336"/>
                          <a:pt x="802009" y="447737"/>
                          <a:pt x="655962" y="446087"/>
                        </a:cubicBezTo>
                        <a:cubicBezTo>
                          <a:pt x="509915" y="444359"/>
                          <a:pt x="434099" y="420242"/>
                          <a:pt x="378260" y="505005"/>
                        </a:cubicBezTo>
                        <a:cubicBezTo>
                          <a:pt x="322421" y="589768"/>
                          <a:pt x="462176" y="712709"/>
                          <a:pt x="511251" y="750887"/>
                        </a:cubicBezTo>
                        <a:cubicBezTo>
                          <a:pt x="560406" y="789066"/>
                          <a:pt x="658872" y="883334"/>
                          <a:pt x="584708" y="897003"/>
                        </a:cubicBezTo>
                        <a:cubicBezTo>
                          <a:pt x="510544" y="910672"/>
                          <a:pt x="440863" y="876028"/>
                          <a:pt x="402955" y="794801"/>
                        </a:cubicBezTo>
                        <a:cubicBezTo>
                          <a:pt x="365047" y="713495"/>
                          <a:pt x="284277" y="572328"/>
                          <a:pt x="176924" y="603358"/>
                        </a:cubicBezTo>
                        <a:cubicBezTo>
                          <a:pt x="69571" y="634388"/>
                          <a:pt x="-19378" y="864166"/>
                          <a:pt x="3665" y="950107"/>
                        </a:cubicBezTo>
                        <a:close/>
                        <a:moveTo>
                          <a:pt x="480343" y="287874"/>
                        </a:moveTo>
                        <a:cubicBezTo>
                          <a:pt x="455963" y="245061"/>
                          <a:pt x="504960" y="210103"/>
                          <a:pt x="544676" y="190935"/>
                        </a:cubicBezTo>
                        <a:cubicBezTo>
                          <a:pt x="584393" y="171846"/>
                          <a:pt x="686398" y="110415"/>
                          <a:pt x="704880" y="181823"/>
                        </a:cubicBezTo>
                        <a:cubicBezTo>
                          <a:pt x="724306" y="257158"/>
                          <a:pt x="504724" y="330531"/>
                          <a:pt x="480343" y="287796"/>
                        </a:cubicBezTo>
                        <a:close/>
                        <a:moveTo>
                          <a:pt x="666343" y="677594"/>
                        </a:moveTo>
                        <a:cubicBezTo>
                          <a:pt x="621750" y="658819"/>
                          <a:pt x="549631" y="591182"/>
                          <a:pt x="563394" y="572878"/>
                        </a:cubicBezTo>
                        <a:cubicBezTo>
                          <a:pt x="577236" y="554574"/>
                          <a:pt x="648412" y="561959"/>
                          <a:pt x="715183" y="582226"/>
                        </a:cubicBezTo>
                        <a:cubicBezTo>
                          <a:pt x="782033" y="602572"/>
                          <a:pt x="884352" y="659448"/>
                          <a:pt x="856118" y="707917"/>
                        </a:cubicBezTo>
                        <a:cubicBezTo>
                          <a:pt x="827962" y="756386"/>
                          <a:pt x="711014" y="696526"/>
                          <a:pt x="666264" y="677673"/>
                        </a:cubicBezTo>
                        <a:close/>
                        <a:moveTo>
                          <a:pt x="202170" y="736119"/>
                        </a:moveTo>
                        <a:cubicBezTo>
                          <a:pt x="219393" y="732270"/>
                          <a:pt x="257694" y="778461"/>
                          <a:pt x="293400" y="816797"/>
                        </a:cubicBezTo>
                        <a:cubicBezTo>
                          <a:pt x="329106" y="855054"/>
                          <a:pt x="328162" y="903209"/>
                          <a:pt x="305197" y="918135"/>
                        </a:cubicBezTo>
                        <a:cubicBezTo>
                          <a:pt x="282153" y="932903"/>
                          <a:pt x="254548" y="932903"/>
                          <a:pt x="224820" y="887026"/>
                        </a:cubicBezTo>
                        <a:cubicBezTo>
                          <a:pt x="195170" y="841071"/>
                          <a:pt x="184867" y="739811"/>
                          <a:pt x="202170" y="736119"/>
                        </a:cubicBezTo>
                        <a:close/>
                      </a:path>
                    </a:pathLst>
                  </a:custGeom>
                  <a:solidFill>
                    <a:srgbClr val="C5220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36" name="Freeform 2135">
                    <a:extLst>
                      <a:ext uri="{FF2B5EF4-FFF2-40B4-BE49-F238E27FC236}">
                        <a16:creationId xmlns:a16="http://schemas.microsoft.com/office/drawing/2014/main" id="{A3807DB0-A583-3A3D-2901-040757BD8FEE}"/>
                      </a:ext>
                    </a:extLst>
                  </p:cNvPr>
                  <p:cNvSpPr/>
                  <p:nvPr/>
                </p:nvSpPr>
                <p:spPr>
                  <a:xfrm>
                    <a:off x="4217829" y="2823966"/>
                    <a:ext cx="1033329" cy="973357"/>
                  </a:xfrm>
                  <a:custGeom>
                    <a:avLst/>
                    <a:gdLst>
                      <a:gd name="connsiteX0" fmla="*/ 364062 w 1033329"/>
                      <a:gd name="connsiteY0" fmla="*/ 970141 h 973357"/>
                      <a:gd name="connsiteX1" fmla="*/ 686278 w 1033329"/>
                      <a:gd name="connsiteY1" fmla="*/ 681210 h 973357"/>
                      <a:gd name="connsiteX2" fmla="*/ 410700 w 1033329"/>
                      <a:gd name="connsiteY2" fmla="*/ 582071 h 973357"/>
                      <a:gd name="connsiteX3" fmla="*/ 164850 w 1033329"/>
                      <a:gd name="connsiteY3" fmla="*/ 566281 h 973357"/>
                      <a:gd name="connsiteX4" fmla="*/ 475977 w 1033329"/>
                      <a:gd name="connsiteY4" fmla="*/ 508542 h 973357"/>
                      <a:gd name="connsiteX5" fmla="*/ 907983 w 1033329"/>
                      <a:gd name="connsiteY5" fmla="*/ 347501 h 973357"/>
                      <a:gd name="connsiteX6" fmla="*/ 951318 w 1033329"/>
                      <a:gd name="connsiteY6" fmla="*/ 8764 h 973357"/>
                      <a:gd name="connsiteX7" fmla="*/ 44284 w 1033329"/>
                      <a:gd name="connsiteY7" fmla="*/ 385837 h 973357"/>
                      <a:gd name="connsiteX8" fmla="*/ 364062 w 1033329"/>
                      <a:gd name="connsiteY8" fmla="*/ 970141 h 973357"/>
                      <a:gd name="connsiteX9" fmla="*/ 715535 w 1033329"/>
                      <a:gd name="connsiteY9" fmla="*/ 116466 h 973357"/>
                      <a:gd name="connsiteX10" fmla="*/ 822416 w 1033329"/>
                      <a:gd name="connsiteY10" fmla="*/ 290704 h 973357"/>
                      <a:gd name="connsiteX11" fmla="*/ 660875 w 1033329"/>
                      <a:gd name="connsiteY11" fmla="*/ 195572 h 973357"/>
                      <a:gd name="connsiteX12" fmla="*/ 715535 w 1033329"/>
                      <a:gd name="connsiteY12" fmla="*/ 116466 h 973357"/>
                      <a:gd name="connsiteX13" fmla="*/ 380657 w 1033329"/>
                      <a:gd name="connsiteY13" fmla="*/ 275700 h 973357"/>
                      <a:gd name="connsiteX14" fmla="*/ 614945 w 1033329"/>
                      <a:gd name="connsiteY14" fmla="*/ 363448 h 973357"/>
                      <a:gd name="connsiteX15" fmla="*/ 437282 w 1033329"/>
                      <a:gd name="connsiteY15" fmla="*/ 398484 h 973357"/>
                      <a:gd name="connsiteX16" fmla="*/ 244598 w 1033329"/>
                      <a:gd name="connsiteY16" fmla="*/ 347265 h 973357"/>
                      <a:gd name="connsiteX17" fmla="*/ 380657 w 1033329"/>
                      <a:gd name="connsiteY17" fmla="*/ 275700 h 973357"/>
                      <a:gd name="connsiteX18" fmla="*/ 289112 w 1033329"/>
                      <a:gd name="connsiteY18" fmla="*/ 710511 h 973357"/>
                      <a:gd name="connsiteX19" fmla="*/ 526153 w 1033329"/>
                      <a:gd name="connsiteY19" fmla="*/ 692208 h 973357"/>
                      <a:gd name="connsiteX20" fmla="*/ 370668 w 1033329"/>
                      <a:gd name="connsiteY20" fmla="*/ 809021 h 973357"/>
                      <a:gd name="connsiteX21" fmla="*/ 289112 w 1033329"/>
                      <a:gd name="connsiteY21" fmla="*/ 710511 h 97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3329" h="973357">
                        <a:moveTo>
                          <a:pt x="364062" y="970141"/>
                        </a:moveTo>
                        <a:cubicBezTo>
                          <a:pt x="499413" y="999207"/>
                          <a:pt x="685963" y="825518"/>
                          <a:pt x="686278" y="681210"/>
                        </a:cubicBezTo>
                        <a:cubicBezTo>
                          <a:pt x="686514" y="536744"/>
                          <a:pt x="535984" y="564396"/>
                          <a:pt x="410700" y="582071"/>
                        </a:cubicBezTo>
                        <a:cubicBezTo>
                          <a:pt x="285337" y="599825"/>
                          <a:pt x="174759" y="620642"/>
                          <a:pt x="164850" y="566281"/>
                        </a:cubicBezTo>
                        <a:cubicBezTo>
                          <a:pt x="155019" y="511920"/>
                          <a:pt x="351793" y="507992"/>
                          <a:pt x="475977" y="508542"/>
                        </a:cubicBezTo>
                        <a:cubicBezTo>
                          <a:pt x="600238" y="509013"/>
                          <a:pt x="786867" y="448839"/>
                          <a:pt x="907983" y="347501"/>
                        </a:cubicBezTo>
                        <a:cubicBezTo>
                          <a:pt x="1068344" y="213247"/>
                          <a:pt x="1065906" y="33353"/>
                          <a:pt x="951318" y="8764"/>
                        </a:cubicBezTo>
                        <a:cubicBezTo>
                          <a:pt x="836729" y="-15824"/>
                          <a:pt x="211802" y="-15588"/>
                          <a:pt x="44284" y="385837"/>
                        </a:cubicBezTo>
                        <a:cubicBezTo>
                          <a:pt x="-123233" y="787340"/>
                          <a:pt x="228868" y="941154"/>
                          <a:pt x="364062" y="970141"/>
                        </a:cubicBezTo>
                        <a:close/>
                        <a:moveTo>
                          <a:pt x="715535" y="116466"/>
                        </a:moveTo>
                        <a:cubicBezTo>
                          <a:pt x="778767" y="126049"/>
                          <a:pt x="878963" y="252369"/>
                          <a:pt x="822416" y="290704"/>
                        </a:cubicBezTo>
                        <a:cubicBezTo>
                          <a:pt x="792294" y="311050"/>
                          <a:pt x="702401" y="241999"/>
                          <a:pt x="660875" y="195572"/>
                        </a:cubicBezTo>
                        <a:cubicBezTo>
                          <a:pt x="619428" y="149224"/>
                          <a:pt x="652303" y="106803"/>
                          <a:pt x="715535" y="116466"/>
                        </a:cubicBezTo>
                        <a:close/>
                        <a:moveTo>
                          <a:pt x="380657" y="275700"/>
                        </a:moveTo>
                        <a:cubicBezTo>
                          <a:pt x="477156" y="258810"/>
                          <a:pt x="619192" y="318906"/>
                          <a:pt x="614945" y="363448"/>
                        </a:cubicBezTo>
                        <a:cubicBezTo>
                          <a:pt x="611878" y="396363"/>
                          <a:pt x="547388" y="392514"/>
                          <a:pt x="437282" y="398484"/>
                        </a:cubicBezTo>
                        <a:cubicBezTo>
                          <a:pt x="327255" y="404454"/>
                          <a:pt x="244834" y="382930"/>
                          <a:pt x="244598" y="347265"/>
                        </a:cubicBezTo>
                        <a:cubicBezTo>
                          <a:pt x="244283" y="311600"/>
                          <a:pt x="284000" y="292433"/>
                          <a:pt x="380657" y="275700"/>
                        </a:cubicBezTo>
                        <a:close/>
                        <a:moveTo>
                          <a:pt x="289112" y="710511"/>
                        </a:moveTo>
                        <a:cubicBezTo>
                          <a:pt x="347625" y="650023"/>
                          <a:pt x="510738" y="645388"/>
                          <a:pt x="526153" y="692208"/>
                        </a:cubicBezTo>
                        <a:cubicBezTo>
                          <a:pt x="541568" y="738949"/>
                          <a:pt x="458281" y="788282"/>
                          <a:pt x="370668" y="809021"/>
                        </a:cubicBezTo>
                        <a:cubicBezTo>
                          <a:pt x="283213" y="829682"/>
                          <a:pt x="230598" y="771000"/>
                          <a:pt x="289112" y="710511"/>
                        </a:cubicBezTo>
                        <a:close/>
                      </a:path>
                    </a:pathLst>
                  </a:custGeom>
                  <a:solidFill>
                    <a:srgbClr val="C5220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81" name="Graphic 2">
                  <a:extLst>
                    <a:ext uri="{FF2B5EF4-FFF2-40B4-BE49-F238E27FC236}">
                      <a16:creationId xmlns:a16="http://schemas.microsoft.com/office/drawing/2014/main" id="{149A1237-E354-73A6-6265-6616EE8484DF}"/>
                    </a:ext>
                  </a:extLst>
                </p:cNvPr>
                <p:cNvGrpSpPr/>
                <p:nvPr/>
              </p:nvGrpSpPr>
              <p:grpSpPr>
                <a:xfrm>
                  <a:off x="8399527" y="4050606"/>
                  <a:ext cx="1119375" cy="426891"/>
                  <a:chOff x="3390576" y="1580791"/>
                  <a:chExt cx="5408038" cy="2062436"/>
                </a:xfrm>
                <a:effectLst/>
              </p:grpSpPr>
              <p:sp>
                <p:nvSpPr>
                  <p:cNvPr id="2129" name="Freeform 2128">
                    <a:extLst>
                      <a:ext uri="{FF2B5EF4-FFF2-40B4-BE49-F238E27FC236}">
                        <a16:creationId xmlns:a16="http://schemas.microsoft.com/office/drawing/2014/main" id="{0ACA4A5A-16D2-77ED-530D-1236C1F0975B}"/>
                      </a:ext>
                    </a:extLst>
                  </p:cNvPr>
                  <p:cNvSpPr/>
                  <p:nvPr/>
                </p:nvSpPr>
                <p:spPr>
                  <a:xfrm>
                    <a:off x="3390576" y="1582104"/>
                    <a:ext cx="5408038" cy="2061123"/>
                  </a:xfrm>
                  <a:custGeom>
                    <a:avLst/>
                    <a:gdLst>
                      <a:gd name="connsiteX0" fmla="*/ 189513 w 5408038"/>
                      <a:gd name="connsiteY0" fmla="*/ 310067 h 2061123"/>
                      <a:gd name="connsiteX1" fmla="*/ 933590 w 5408038"/>
                      <a:gd name="connsiteY1" fmla="*/ 310067 h 2061123"/>
                      <a:gd name="connsiteX2" fmla="*/ 1359777 w 5408038"/>
                      <a:gd name="connsiteY2" fmla="*/ 12730 h 2061123"/>
                      <a:gd name="connsiteX3" fmla="*/ 1853600 w 5408038"/>
                      <a:gd name="connsiteY3" fmla="*/ 354452 h 2061123"/>
                      <a:gd name="connsiteX4" fmla="*/ 2354187 w 5408038"/>
                      <a:gd name="connsiteY4" fmla="*/ 208729 h 2061123"/>
                      <a:gd name="connsiteX5" fmla="*/ 2908883 w 5408038"/>
                      <a:gd name="connsiteY5" fmla="*/ 438429 h 2061123"/>
                      <a:gd name="connsiteX6" fmla="*/ 3490633 w 5408038"/>
                      <a:gd name="connsiteY6" fmla="*/ 228133 h 2061123"/>
                      <a:gd name="connsiteX7" fmla="*/ 3937111 w 5408038"/>
                      <a:gd name="connsiteY7" fmla="*/ 370870 h 2061123"/>
                      <a:gd name="connsiteX8" fmla="*/ 4525625 w 5408038"/>
                      <a:gd name="connsiteY8" fmla="*/ 154682 h 2061123"/>
                      <a:gd name="connsiteX9" fmla="*/ 4870648 w 5408038"/>
                      <a:gd name="connsiteY9" fmla="*/ 296556 h 2061123"/>
                      <a:gd name="connsiteX10" fmla="*/ 5364471 w 5408038"/>
                      <a:gd name="connsiteY10" fmla="*/ 456262 h 2061123"/>
                      <a:gd name="connsiteX11" fmla="*/ 5208908 w 5408038"/>
                      <a:gd name="connsiteY11" fmla="*/ 776302 h 2061123"/>
                      <a:gd name="connsiteX12" fmla="*/ 5372572 w 5408038"/>
                      <a:gd name="connsiteY12" fmla="*/ 1161465 h 2061123"/>
                      <a:gd name="connsiteX13" fmla="*/ 4863885 w 5408038"/>
                      <a:gd name="connsiteY13" fmla="*/ 1289827 h 2061123"/>
                      <a:gd name="connsiteX14" fmla="*/ 4688031 w 5408038"/>
                      <a:gd name="connsiteY14" fmla="*/ 1641211 h 2061123"/>
                      <a:gd name="connsiteX15" fmla="*/ 4248316 w 5408038"/>
                      <a:gd name="connsiteY15" fmla="*/ 1566896 h 2061123"/>
                      <a:gd name="connsiteX16" fmla="*/ 3950638 w 5408038"/>
                      <a:gd name="connsiteY16" fmla="*/ 1857478 h 2061123"/>
                      <a:gd name="connsiteX17" fmla="*/ 3301252 w 5408038"/>
                      <a:gd name="connsiteY17" fmla="*/ 1654801 h 2061123"/>
                      <a:gd name="connsiteX18" fmla="*/ 2762442 w 5408038"/>
                      <a:gd name="connsiteY18" fmla="*/ 2060232 h 2061123"/>
                      <a:gd name="connsiteX19" fmla="*/ 2191860 w 5408038"/>
                      <a:gd name="connsiteY19" fmla="*/ 1654801 h 2061123"/>
                      <a:gd name="connsiteX20" fmla="*/ 1610110 w 5408038"/>
                      <a:gd name="connsiteY20" fmla="*/ 1884501 h 2061123"/>
                      <a:gd name="connsiteX21" fmla="*/ 1386910 w 5408038"/>
                      <a:gd name="connsiteY21" fmla="*/ 1452046 h 2061123"/>
                      <a:gd name="connsiteX22" fmla="*/ 608936 w 5408038"/>
                      <a:gd name="connsiteY22" fmla="*/ 1600676 h 2061123"/>
                      <a:gd name="connsiteX23" fmla="*/ 554827 w 5408038"/>
                      <a:gd name="connsiteY23" fmla="*/ 1147953 h 2061123"/>
                      <a:gd name="connsiteX24" fmla="*/ 131 w 5408038"/>
                      <a:gd name="connsiteY24" fmla="*/ 1030511 h 2061123"/>
                      <a:gd name="connsiteX25" fmla="*/ 270755 w 5408038"/>
                      <a:gd name="connsiteY25" fmla="*/ 654696 h 2061123"/>
                      <a:gd name="connsiteX26" fmla="*/ 189591 w 5408038"/>
                      <a:gd name="connsiteY26" fmla="*/ 310067 h 206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08038" h="2061123">
                        <a:moveTo>
                          <a:pt x="189513" y="310067"/>
                        </a:moveTo>
                        <a:cubicBezTo>
                          <a:pt x="329976" y="117761"/>
                          <a:pt x="669809" y="458697"/>
                          <a:pt x="933590" y="310067"/>
                        </a:cubicBezTo>
                        <a:cubicBezTo>
                          <a:pt x="1197450" y="161438"/>
                          <a:pt x="1102681" y="-54828"/>
                          <a:pt x="1359777" y="12730"/>
                        </a:cubicBezTo>
                        <a:cubicBezTo>
                          <a:pt x="1616873" y="80289"/>
                          <a:pt x="1650691" y="398837"/>
                          <a:pt x="1853600" y="354452"/>
                        </a:cubicBezTo>
                        <a:cubicBezTo>
                          <a:pt x="2056509" y="310067"/>
                          <a:pt x="2110697" y="154682"/>
                          <a:pt x="2354187" y="208729"/>
                        </a:cubicBezTo>
                        <a:cubicBezTo>
                          <a:pt x="2597677" y="262776"/>
                          <a:pt x="2638338" y="526334"/>
                          <a:pt x="2908883" y="438429"/>
                        </a:cubicBezTo>
                        <a:cubicBezTo>
                          <a:pt x="3179506" y="350603"/>
                          <a:pt x="3240379" y="159710"/>
                          <a:pt x="3490633" y="228133"/>
                        </a:cubicBezTo>
                        <a:cubicBezTo>
                          <a:pt x="3740887" y="296556"/>
                          <a:pt x="3713833" y="458697"/>
                          <a:pt x="3937111" y="370870"/>
                        </a:cubicBezTo>
                        <a:cubicBezTo>
                          <a:pt x="4160310" y="283044"/>
                          <a:pt x="4315953" y="87045"/>
                          <a:pt x="4525625" y="154682"/>
                        </a:cubicBezTo>
                        <a:cubicBezTo>
                          <a:pt x="4735297" y="222241"/>
                          <a:pt x="4667661" y="310067"/>
                          <a:pt x="4870648" y="296556"/>
                        </a:cubicBezTo>
                        <a:cubicBezTo>
                          <a:pt x="5073557" y="283044"/>
                          <a:pt x="5310362" y="305040"/>
                          <a:pt x="5364471" y="456262"/>
                        </a:cubicBezTo>
                        <a:cubicBezTo>
                          <a:pt x="5418580" y="607405"/>
                          <a:pt x="5181854" y="688475"/>
                          <a:pt x="5208908" y="776302"/>
                        </a:cubicBezTo>
                        <a:cubicBezTo>
                          <a:pt x="5235963" y="864128"/>
                          <a:pt x="5502418" y="978978"/>
                          <a:pt x="5372572" y="1161465"/>
                        </a:cubicBezTo>
                        <a:cubicBezTo>
                          <a:pt x="5242726" y="1343874"/>
                          <a:pt x="4992472" y="1208756"/>
                          <a:pt x="4863885" y="1289827"/>
                        </a:cubicBezTo>
                        <a:cubicBezTo>
                          <a:pt x="4735376" y="1370897"/>
                          <a:pt x="4890939" y="1553385"/>
                          <a:pt x="4688031" y="1641211"/>
                        </a:cubicBezTo>
                        <a:cubicBezTo>
                          <a:pt x="4485122" y="1729037"/>
                          <a:pt x="4383589" y="1506093"/>
                          <a:pt x="4248316" y="1566896"/>
                        </a:cubicBezTo>
                        <a:cubicBezTo>
                          <a:pt x="4113044" y="1627699"/>
                          <a:pt x="4153626" y="1803352"/>
                          <a:pt x="3950638" y="1857478"/>
                        </a:cubicBezTo>
                        <a:cubicBezTo>
                          <a:pt x="3747729" y="1911525"/>
                          <a:pt x="3531215" y="1560140"/>
                          <a:pt x="3301252" y="1654801"/>
                        </a:cubicBezTo>
                        <a:cubicBezTo>
                          <a:pt x="3071288" y="1749462"/>
                          <a:pt x="3069165" y="2080500"/>
                          <a:pt x="2762442" y="2060232"/>
                        </a:cubicBezTo>
                        <a:cubicBezTo>
                          <a:pt x="2455720" y="2039965"/>
                          <a:pt x="2408375" y="1668313"/>
                          <a:pt x="2191860" y="1654801"/>
                        </a:cubicBezTo>
                        <a:cubicBezTo>
                          <a:pt x="1975345" y="1641289"/>
                          <a:pt x="1765673" y="1999430"/>
                          <a:pt x="1610110" y="1884501"/>
                        </a:cubicBezTo>
                        <a:cubicBezTo>
                          <a:pt x="1454546" y="1769573"/>
                          <a:pt x="1549237" y="1472314"/>
                          <a:pt x="1386910" y="1452046"/>
                        </a:cubicBezTo>
                        <a:cubicBezTo>
                          <a:pt x="1224583" y="1431779"/>
                          <a:pt x="805160" y="1783163"/>
                          <a:pt x="608936" y="1600676"/>
                        </a:cubicBezTo>
                        <a:cubicBezTo>
                          <a:pt x="412791" y="1418267"/>
                          <a:pt x="622463" y="1222268"/>
                          <a:pt x="554827" y="1147953"/>
                        </a:cubicBezTo>
                        <a:cubicBezTo>
                          <a:pt x="487191" y="1073639"/>
                          <a:pt x="6895" y="1325256"/>
                          <a:pt x="131" y="1030511"/>
                        </a:cubicBezTo>
                        <a:cubicBezTo>
                          <a:pt x="-6632" y="735766"/>
                          <a:pt x="250385" y="796569"/>
                          <a:pt x="270755" y="654696"/>
                        </a:cubicBezTo>
                        <a:cubicBezTo>
                          <a:pt x="291046" y="512822"/>
                          <a:pt x="6895" y="560114"/>
                          <a:pt x="189591" y="310067"/>
                        </a:cubicBezTo>
                        <a:close/>
                      </a:path>
                    </a:pathLst>
                  </a:custGeom>
                  <a:solidFill>
                    <a:srgbClr val="90A811"/>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30" name="Freeform 2129">
                    <a:extLst>
                      <a:ext uri="{FF2B5EF4-FFF2-40B4-BE49-F238E27FC236}">
                        <a16:creationId xmlns:a16="http://schemas.microsoft.com/office/drawing/2014/main" id="{B2FAFCBD-D47D-8B31-6E18-91986E823400}"/>
                      </a:ext>
                    </a:extLst>
                  </p:cNvPr>
                  <p:cNvSpPr/>
                  <p:nvPr/>
                </p:nvSpPr>
                <p:spPr>
                  <a:xfrm>
                    <a:off x="3783500" y="1580791"/>
                    <a:ext cx="4978908" cy="1762744"/>
                  </a:xfrm>
                  <a:custGeom>
                    <a:avLst/>
                    <a:gdLst>
                      <a:gd name="connsiteX0" fmla="*/ 4815197 w 4978908"/>
                      <a:gd name="connsiteY0" fmla="*/ 776278 h 1762744"/>
                      <a:gd name="connsiteX1" fmla="*/ 4873868 w 4978908"/>
                      <a:gd name="connsiteY1" fmla="*/ 851143 h 1762744"/>
                      <a:gd name="connsiteX2" fmla="*/ 4775481 w 4978908"/>
                      <a:gd name="connsiteY2" fmla="*/ 1030488 h 1762744"/>
                      <a:gd name="connsiteX3" fmla="*/ 4440446 w 4978908"/>
                      <a:gd name="connsiteY3" fmla="*/ 1068274 h 1762744"/>
                      <a:gd name="connsiteX4" fmla="*/ 4247053 w 4978908"/>
                      <a:gd name="connsiteY4" fmla="*/ 1251704 h 1762744"/>
                      <a:gd name="connsiteX5" fmla="*/ 3696054 w 4978908"/>
                      <a:gd name="connsiteY5" fmla="*/ 1151937 h 1762744"/>
                      <a:gd name="connsiteX6" fmla="*/ 3715401 w 4978908"/>
                      <a:gd name="connsiteY6" fmla="*/ 1386978 h 1762744"/>
                      <a:gd name="connsiteX7" fmla="*/ 3290158 w 4978908"/>
                      <a:gd name="connsiteY7" fmla="*/ 1258224 h 1762744"/>
                      <a:gd name="connsiteX8" fmla="*/ 3373916 w 4978908"/>
                      <a:gd name="connsiteY8" fmla="*/ 1586512 h 1762744"/>
                      <a:gd name="connsiteX9" fmla="*/ 2655399 w 4978908"/>
                      <a:gd name="connsiteY9" fmla="*/ 1329003 h 1762744"/>
                      <a:gd name="connsiteX10" fmla="*/ 2333105 w 4978908"/>
                      <a:gd name="connsiteY10" fmla="*/ 1673396 h 1762744"/>
                      <a:gd name="connsiteX11" fmla="*/ 2162363 w 4978908"/>
                      <a:gd name="connsiteY11" fmla="*/ 1708825 h 1762744"/>
                      <a:gd name="connsiteX12" fmla="*/ 2030315 w 4978908"/>
                      <a:gd name="connsiteY12" fmla="*/ 1251704 h 1762744"/>
                      <a:gd name="connsiteX13" fmla="*/ 1727446 w 4978908"/>
                      <a:gd name="connsiteY13" fmla="*/ 1325783 h 1762744"/>
                      <a:gd name="connsiteX14" fmla="*/ 1424577 w 4978908"/>
                      <a:gd name="connsiteY14" fmla="*/ 1544563 h 1762744"/>
                      <a:gd name="connsiteX15" fmla="*/ 1402005 w 4978908"/>
                      <a:gd name="connsiteY15" fmla="*/ 1296795 h 1762744"/>
                      <a:gd name="connsiteX16" fmla="*/ 1015378 w 4978908"/>
                      <a:gd name="connsiteY16" fmla="*/ 981311 h 1762744"/>
                      <a:gd name="connsiteX17" fmla="*/ 386990 w 4978908"/>
                      <a:gd name="connsiteY17" fmla="*/ 1206612 h 1762744"/>
                      <a:gd name="connsiteX18" fmla="*/ 390293 w 4978908"/>
                      <a:gd name="connsiteY18" fmla="*/ 904169 h 1762744"/>
                      <a:gd name="connsiteX19" fmla="*/ 586832 w 4978908"/>
                      <a:gd name="connsiteY19" fmla="*/ 682089 h 1762744"/>
                      <a:gd name="connsiteX20" fmla="*/ 48 w 4978908"/>
                      <a:gd name="connsiteY20" fmla="*/ 505022 h 1762744"/>
                      <a:gd name="connsiteX21" fmla="*/ 348374 w 4978908"/>
                      <a:gd name="connsiteY21" fmla="*/ 472814 h 1762744"/>
                      <a:gd name="connsiteX22" fmla="*/ 419235 w 4978908"/>
                      <a:gd name="connsiteY22" fmla="*/ 347045 h 1762744"/>
                      <a:gd name="connsiteX23" fmla="*/ 540037 w 4978908"/>
                      <a:gd name="connsiteY23" fmla="*/ 310044 h 1762744"/>
                      <a:gd name="connsiteX24" fmla="*/ 966224 w 4978908"/>
                      <a:gd name="connsiteY24" fmla="*/ 12707 h 1762744"/>
                      <a:gd name="connsiteX25" fmla="*/ 1460047 w 4978908"/>
                      <a:gd name="connsiteY25" fmla="*/ 354350 h 1762744"/>
                      <a:gd name="connsiteX26" fmla="*/ 1960634 w 4978908"/>
                      <a:gd name="connsiteY26" fmla="*/ 208628 h 1762744"/>
                      <a:gd name="connsiteX27" fmla="*/ 2515330 w 4978908"/>
                      <a:gd name="connsiteY27" fmla="*/ 438327 h 1762744"/>
                      <a:gd name="connsiteX28" fmla="*/ 3097001 w 4978908"/>
                      <a:gd name="connsiteY28" fmla="*/ 228031 h 1762744"/>
                      <a:gd name="connsiteX29" fmla="*/ 3543558 w 4978908"/>
                      <a:gd name="connsiteY29" fmla="*/ 370769 h 1762744"/>
                      <a:gd name="connsiteX30" fmla="*/ 4132071 w 4978908"/>
                      <a:gd name="connsiteY30" fmla="*/ 154502 h 1762744"/>
                      <a:gd name="connsiteX31" fmla="*/ 4477016 w 4978908"/>
                      <a:gd name="connsiteY31" fmla="*/ 296376 h 1762744"/>
                      <a:gd name="connsiteX32" fmla="*/ 4970840 w 4978908"/>
                      <a:gd name="connsiteY32" fmla="*/ 456081 h 1762744"/>
                      <a:gd name="connsiteX33" fmla="*/ 4815197 w 4978908"/>
                      <a:gd name="connsiteY33" fmla="*/ 776121 h 176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8908" h="1762744">
                        <a:moveTo>
                          <a:pt x="4815197" y="776278"/>
                        </a:moveTo>
                        <a:cubicBezTo>
                          <a:pt x="4822276" y="799217"/>
                          <a:pt x="4845555" y="823884"/>
                          <a:pt x="4873868" y="851143"/>
                        </a:cubicBezTo>
                        <a:cubicBezTo>
                          <a:pt x="4814332" y="888222"/>
                          <a:pt x="4827073" y="923494"/>
                          <a:pt x="4775481" y="1030488"/>
                        </a:cubicBezTo>
                        <a:cubicBezTo>
                          <a:pt x="4723889" y="1137561"/>
                          <a:pt x="4549922" y="1097261"/>
                          <a:pt x="4440446" y="1068274"/>
                        </a:cubicBezTo>
                        <a:cubicBezTo>
                          <a:pt x="4330812" y="1039365"/>
                          <a:pt x="4385629" y="1219574"/>
                          <a:pt x="4247053" y="1251704"/>
                        </a:cubicBezTo>
                        <a:cubicBezTo>
                          <a:pt x="4108477" y="1283912"/>
                          <a:pt x="3834629" y="1148794"/>
                          <a:pt x="3696054" y="1151937"/>
                        </a:cubicBezTo>
                        <a:cubicBezTo>
                          <a:pt x="3557557" y="1155236"/>
                          <a:pt x="3789565" y="1341887"/>
                          <a:pt x="3715401" y="1386978"/>
                        </a:cubicBezTo>
                        <a:cubicBezTo>
                          <a:pt x="3641316" y="1432070"/>
                          <a:pt x="3377062" y="1216432"/>
                          <a:pt x="3290158" y="1258224"/>
                        </a:cubicBezTo>
                        <a:cubicBezTo>
                          <a:pt x="3203174" y="1300095"/>
                          <a:pt x="3489920" y="1515733"/>
                          <a:pt x="3373916" y="1586512"/>
                        </a:cubicBezTo>
                        <a:cubicBezTo>
                          <a:pt x="3257912" y="1657292"/>
                          <a:pt x="2955044" y="1477083"/>
                          <a:pt x="2655399" y="1329003"/>
                        </a:cubicBezTo>
                        <a:cubicBezTo>
                          <a:pt x="2355676" y="1181003"/>
                          <a:pt x="2291265" y="1573629"/>
                          <a:pt x="2333105" y="1673396"/>
                        </a:cubicBezTo>
                        <a:cubicBezTo>
                          <a:pt x="2375024" y="1773163"/>
                          <a:pt x="2326734" y="1795630"/>
                          <a:pt x="2162363" y="1708825"/>
                        </a:cubicBezTo>
                        <a:cubicBezTo>
                          <a:pt x="1998069" y="1621941"/>
                          <a:pt x="2104400" y="1415966"/>
                          <a:pt x="2030315" y="1251704"/>
                        </a:cubicBezTo>
                        <a:cubicBezTo>
                          <a:pt x="1956151" y="1087599"/>
                          <a:pt x="1824024" y="1222795"/>
                          <a:pt x="1727446" y="1325783"/>
                        </a:cubicBezTo>
                        <a:cubicBezTo>
                          <a:pt x="1630789" y="1428692"/>
                          <a:pt x="1546952" y="1544563"/>
                          <a:pt x="1424577" y="1544563"/>
                        </a:cubicBezTo>
                        <a:cubicBezTo>
                          <a:pt x="1302203" y="1544563"/>
                          <a:pt x="1360087" y="1477004"/>
                          <a:pt x="1402005" y="1296795"/>
                        </a:cubicBezTo>
                        <a:cubicBezTo>
                          <a:pt x="1443924" y="1116507"/>
                          <a:pt x="1211916" y="1026403"/>
                          <a:pt x="1015378" y="981311"/>
                        </a:cubicBezTo>
                        <a:cubicBezTo>
                          <a:pt x="818840" y="936220"/>
                          <a:pt x="535239" y="1216353"/>
                          <a:pt x="386990" y="1206612"/>
                        </a:cubicBezTo>
                        <a:cubicBezTo>
                          <a:pt x="238819" y="1196950"/>
                          <a:pt x="403113" y="994273"/>
                          <a:pt x="390293" y="904169"/>
                        </a:cubicBezTo>
                        <a:cubicBezTo>
                          <a:pt x="377316" y="813986"/>
                          <a:pt x="593281" y="749648"/>
                          <a:pt x="586832" y="682089"/>
                        </a:cubicBezTo>
                        <a:cubicBezTo>
                          <a:pt x="580382" y="614452"/>
                          <a:pt x="-6087" y="572581"/>
                          <a:pt x="48" y="505022"/>
                        </a:cubicBezTo>
                        <a:cubicBezTo>
                          <a:pt x="6182" y="437385"/>
                          <a:pt x="229225" y="485697"/>
                          <a:pt x="348374" y="472814"/>
                        </a:cubicBezTo>
                        <a:cubicBezTo>
                          <a:pt x="467682" y="460009"/>
                          <a:pt x="419235" y="347045"/>
                          <a:pt x="419235" y="347045"/>
                        </a:cubicBezTo>
                        <a:cubicBezTo>
                          <a:pt x="460525" y="343274"/>
                          <a:pt x="501106" y="331962"/>
                          <a:pt x="540037" y="310044"/>
                        </a:cubicBezTo>
                        <a:cubicBezTo>
                          <a:pt x="803818" y="161415"/>
                          <a:pt x="709206" y="-54773"/>
                          <a:pt x="966224" y="12707"/>
                        </a:cubicBezTo>
                        <a:cubicBezTo>
                          <a:pt x="1223320" y="80345"/>
                          <a:pt x="1257138" y="398813"/>
                          <a:pt x="1460047" y="354350"/>
                        </a:cubicBezTo>
                        <a:cubicBezTo>
                          <a:pt x="1662956" y="309966"/>
                          <a:pt x="1717143" y="154581"/>
                          <a:pt x="1960634" y="208628"/>
                        </a:cubicBezTo>
                        <a:cubicBezTo>
                          <a:pt x="2204124" y="262675"/>
                          <a:pt x="2244706" y="526232"/>
                          <a:pt x="2515330" y="438327"/>
                        </a:cubicBezTo>
                        <a:cubicBezTo>
                          <a:pt x="2785874" y="350501"/>
                          <a:pt x="2846747" y="159608"/>
                          <a:pt x="3097001" y="228031"/>
                        </a:cubicBezTo>
                        <a:cubicBezTo>
                          <a:pt x="3347334" y="296454"/>
                          <a:pt x="3320279" y="458595"/>
                          <a:pt x="3543558" y="370769"/>
                        </a:cubicBezTo>
                        <a:cubicBezTo>
                          <a:pt x="3766757" y="282942"/>
                          <a:pt x="3922399" y="87022"/>
                          <a:pt x="4132071" y="154502"/>
                        </a:cubicBezTo>
                        <a:cubicBezTo>
                          <a:pt x="4341744" y="222139"/>
                          <a:pt x="4274108" y="309966"/>
                          <a:pt x="4477016" y="296376"/>
                        </a:cubicBezTo>
                        <a:cubicBezTo>
                          <a:pt x="4679925" y="282942"/>
                          <a:pt x="4916731" y="304938"/>
                          <a:pt x="4970840" y="456081"/>
                        </a:cubicBezTo>
                        <a:cubicBezTo>
                          <a:pt x="5024949" y="607224"/>
                          <a:pt x="4788222" y="688373"/>
                          <a:pt x="4815197" y="776121"/>
                        </a:cubicBezTo>
                        <a:close/>
                      </a:path>
                    </a:pathLst>
                  </a:custGeom>
                  <a:solidFill>
                    <a:srgbClr val="718C16"/>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31" name="Freeform 2130">
                    <a:extLst>
                      <a:ext uri="{FF2B5EF4-FFF2-40B4-BE49-F238E27FC236}">
                        <a16:creationId xmlns:a16="http://schemas.microsoft.com/office/drawing/2014/main" id="{2A905DB4-3D48-7DBC-92A4-DC4035B5682D}"/>
                      </a:ext>
                    </a:extLst>
                  </p:cNvPr>
                  <p:cNvSpPr/>
                  <p:nvPr/>
                </p:nvSpPr>
                <p:spPr>
                  <a:xfrm>
                    <a:off x="4368571" y="1723852"/>
                    <a:ext cx="4261845" cy="1406300"/>
                  </a:xfrm>
                  <a:custGeom>
                    <a:avLst/>
                    <a:gdLst>
                      <a:gd name="connsiteX0" fmla="*/ 3802760 w 4261845"/>
                      <a:gd name="connsiteY0" fmla="*/ 579721 h 1406300"/>
                      <a:gd name="connsiteX1" fmla="*/ 3888563 w 4261845"/>
                      <a:gd name="connsiteY1" fmla="*/ 788996 h 1406300"/>
                      <a:gd name="connsiteX2" fmla="*/ 3344013 w 4261845"/>
                      <a:gd name="connsiteY2" fmla="*/ 721358 h 1406300"/>
                      <a:gd name="connsiteX3" fmla="*/ 3344013 w 4261845"/>
                      <a:gd name="connsiteY3" fmla="*/ 1000706 h 1406300"/>
                      <a:gd name="connsiteX4" fmla="*/ 2735995 w 4261845"/>
                      <a:gd name="connsiteY4" fmla="*/ 874073 h 1406300"/>
                      <a:gd name="connsiteX5" fmla="*/ 2702413 w 4261845"/>
                      <a:gd name="connsiteY5" fmla="*/ 1302600 h 1406300"/>
                      <a:gd name="connsiteX6" fmla="*/ 2210084 w 4261845"/>
                      <a:gd name="connsiteY6" fmla="*/ 1082719 h 1406300"/>
                      <a:gd name="connsiteX7" fmla="*/ 1773673 w 4261845"/>
                      <a:gd name="connsiteY7" fmla="*/ 1235512 h 1406300"/>
                      <a:gd name="connsiteX8" fmla="*/ 1523812 w 4261845"/>
                      <a:gd name="connsiteY8" fmla="*/ 1362145 h 1406300"/>
                      <a:gd name="connsiteX9" fmla="*/ 1479062 w 4261845"/>
                      <a:gd name="connsiteY9" fmla="*/ 825682 h 1406300"/>
                      <a:gd name="connsiteX10" fmla="*/ 1005294 w 4261845"/>
                      <a:gd name="connsiteY10" fmla="*/ 1075256 h 1406300"/>
                      <a:gd name="connsiteX11" fmla="*/ 718076 w 4261845"/>
                      <a:gd name="connsiteY11" fmla="*/ 732513 h 1406300"/>
                      <a:gd name="connsiteX12" fmla="*/ 5693 w 4261845"/>
                      <a:gd name="connsiteY12" fmla="*/ 732513 h 1406300"/>
                      <a:gd name="connsiteX13" fmla="*/ 423465 w 4261845"/>
                      <a:gd name="connsiteY13" fmla="*/ 527637 h 1406300"/>
                      <a:gd name="connsiteX14" fmla="*/ 337661 w 4261845"/>
                      <a:gd name="connsiteY14" fmla="*/ 184816 h 1406300"/>
                      <a:gd name="connsiteX15" fmla="*/ 572658 w 4261845"/>
                      <a:gd name="connsiteY15" fmla="*/ 378537 h 1406300"/>
                      <a:gd name="connsiteX16" fmla="*/ 872695 w 4261845"/>
                      <a:gd name="connsiteY16" fmla="*/ 378537 h 1406300"/>
                      <a:gd name="connsiteX17" fmla="*/ 872695 w 4261845"/>
                      <a:gd name="connsiteY17" fmla="*/ 213725 h 1406300"/>
                      <a:gd name="connsiteX18" fmla="*/ 1373282 w 4261845"/>
                      <a:gd name="connsiteY18" fmla="*/ 68002 h 1406300"/>
                      <a:gd name="connsiteX19" fmla="*/ 1927978 w 4261845"/>
                      <a:gd name="connsiteY19" fmla="*/ 297702 h 1406300"/>
                      <a:gd name="connsiteX20" fmla="*/ 2509649 w 4261845"/>
                      <a:gd name="connsiteY20" fmla="*/ 87406 h 1406300"/>
                      <a:gd name="connsiteX21" fmla="*/ 2956206 w 4261845"/>
                      <a:gd name="connsiteY21" fmla="*/ 230143 h 1406300"/>
                      <a:gd name="connsiteX22" fmla="*/ 3544720 w 4261845"/>
                      <a:gd name="connsiteY22" fmla="*/ 13877 h 1406300"/>
                      <a:gd name="connsiteX23" fmla="*/ 3889665 w 4261845"/>
                      <a:gd name="connsiteY23" fmla="*/ 155750 h 1406300"/>
                      <a:gd name="connsiteX24" fmla="*/ 4244676 w 4261845"/>
                      <a:gd name="connsiteY24" fmla="*/ 190080 h 1406300"/>
                      <a:gd name="connsiteX25" fmla="*/ 3802760 w 4261845"/>
                      <a:gd name="connsiteY25" fmla="*/ 579642 h 140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61845" h="1406300">
                        <a:moveTo>
                          <a:pt x="3802760" y="579721"/>
                        </a:moveTo>
                        <a:cubicBezTo>
                          <a:pt x="3709564" y="713817"/>
                          <a:pt x="4026510" y="631882"/>
                          <a:pt x="3888563" y="788996"/>
                        </a:cubicBezTo>
                        <a:cubicBezTo>
                          <a:pt x="3750617" y="946031"/>
                          <a:pt x="3474567" y="635575"/>
                          <a:pt x="3344013" y="721358"/>
                        </a:cubicBezTo>
                        <a:cubicBezTo>
                          <a:pt x="3213381" y="807064"/>
                          <a:pt x="3463399" y="885306"/>
                          <a:pt x="3344013" y="1000706"/>
                        </a:cubicBezTo>
                        <a:cubicBezTo>
                          <a:pt x="3224627" y="1116184"/>
                          <a:pt x="3030684" y="788367"/>
                          <a:pt x="2735995" y="874073"/>
                        </a:cubicBezTo>
                        <a:cubicBezTo>
                          <a:pt x="2441227" y="959778"/>
                          <a:pt x="2847831" y="1153499"/>
                          <a:pt x="2702413" y="1302600"/>
                        </a:cubicBezTo>
                        <a:cubicBezTo>
                          <a:pt x="2556916" y="1451543"/>
                          <a:pt x="2381612" y="1149807"/>
                          <a:pt x="2210084" y="1082719"/>
                        </a:cubicBezTo>
                        <a:cubicBezTo>
                          <a:pt x="2038555" y="1015710"/>
                          <a:pt x="1859398" y="1067872"/>
                          <a:pt x="1773673" y="1235512"/>
                        </a:cubicBezTo>
                        <a:cubicBezTo>
                          <a:pt x="1687869" y="1403152"/>
                          <a:pt x="1661758" y="1451543"/>
                          <a:pt x="1523812" y="1362145"/>
                        </a:cubicBezTo>
                        <a:cubicBezTo>
                          <a:pt x="1385866" y="1272748"/>
                          <a:pt x="1624480" y="944852"/>
                          <a:pt x="1479062" y="825682"/>
                        </a:cubicBezTo>
                        <a:cubicBezTo>
                          <a:pt x="1333565" y="706433"/>
                          <a:pt x="1180676" y="1060409"/>
                          <a:pt x="1005294" y="1075256"/>
                        </a:cubicBezTo>
                        <a:cubicBezTo>
                          <a:pt x="829990" y="1090182"/>
                          <a:pt x="900929" y="859225"/>
                          <a:pt x="718076" y="732513"/>
                        </a:cubicBezTo>
                        <a:cubicBezTo>
                          <a:pt x="535379" y="605880"/>
                          <a:pt x="61611" y="859147"/>
                          <a:pt x="5693" y="732513"/>
                        </a:cubicBezTo>
                        <a:cubicBezTo>
                          <a:pt x="-50304" y="605880"/>
                          <a:pt x="322797" y="598417"/>
                          <a:pt x="423465" y="527637"/>
                        </a:cubicBezTo>
                        <a:cubicBezTo>
                          <a:pt x="524133" y="456858"/>
                          <a:pt x="266800" y="244519"/>
                          <a:pt x="337661" y="184816"/>
                        </a:cubicBezTo>
                        <a:cubicBezTo>
                          <a:pt x="408522" y="125270"/>
                          <a:pt x="479383" y="281755"/>
                          <a:pt x="572658" y="378537"/>
                        </a:cubicBezTo>
                        <a:cubicBezTo>
                          <a:pt x="665854" y="475397"/>
                          <a:pt x="774072" y="419544"/>
                          <a:pt x="872695" y="378537"/>
                        </a:cubicBezTo>
                        <a:cubicBezTo>
                          <a:pt x="971318" y="337530"/>
                          <a:pt x="872695" y="213725"/>
                          <a:pt x="872695" y="213725"/>
                        </a:cubicBezTo>
                        <a:cubicBezTo>
                          <a:pt x="1075604" y="169340"/>
                          <a:pt x="1129792" y="13955"/>
                          <a:pt x="1373282" y="68002"/>
                        </a:cubicBezTo>
                        <a:cubicBezTo>
                          <a:pt x="1616772" y="122049"/>
                          <a:pt x="1657354" y="385607"/>
                          <a:pt x="1927978" y="297702"/>
                        </a:cubicBezTo>
                        <a:cubicBezTo>
                          <a:pt x="2198523" y="209876"/>
                          <a:pt x="2259396" y="18983"/>
                          <a:pt x="2509649" y="87406"/>
                        </a:cubicBezTo>
                        <a:cubicBezTo>
                          <a:pt x="2759982" y="155829"/>
                          <a:pt x="2732928" y="317970"/>
                          <a:pt x="2956206" y="230143"/>
                        </a:cubicBezTo>
                        <a:cubicBezTo>
                          <a:pt x="3179406" y="142317"/>
                          <a:pt x="3335047" y="-53604"/>
                          <a:pt x="3544720" y="13877"/>
                        </a:cubicBezTo>
                        <a:cubicBezTo>
                          <a:pt x="3754392" y="81514"/>
                          <a:pt x="3686756" y="169340"/>
                          <a:pt x="3889665" y="155750"/>
                        </a:cubicBezTo>
                        <a:cubicBezTo>
                          <a:pt x="4011410" y="147659"/>
                          <a:pt x="4145345" y="152372"/>
                          <a:pt x="4244676" y="190080"/>
                        </a:cubicBezTo>
                        <a:cubicBezTo>
                          <a:pt x="4355647" y="502107"/>
                          <a:pt x="3895956" y="445546"/>
                          <a:pt x="3802760" y="579642"/>
                        </a:cubicBezTo>
                        <a:close/>
                      </a:path>
                    </a:pathLst>
                  </a:custGeom>
                  <a:solidFill>
                    <a:srgbClr val="64811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82" name="Group 2081">
                  <a:extLst>
                    <a:ext uri="{FF2B5EF4-FFF2-40B4-BE49-F238E27FC236}">
                      <a16:creationId xmlns:a16="http://schemas.microsoft.com/office/drawing/2014/main" id="{DF3674E0-4191-1CFE-B307-837AE06BBD56}"/>
                    </a:ext>
                  </a:extLst>
                </p:cNvPr>
                <p:cNvGrpSpPr/>
                <p:nvPr/>
              </p:nvGrpSpPr>
              <p:grpSpPr>
                <a:xfrm>
                  <a:off x="8474565" y="3763022"/>
                  <a:ext cx="966403" cy="596916"/>
                  <a:chOff x="8474565" y="3763022"/>
                  <a:chExt cx="966403" cy="596916"/>
                </a:xfrm>
              </p:grpSpPr>
              <p:grpSp>
                <p:nvGrpSpPr>
                  <p:cNvPr id="2083" name="Group 2082">
                    <a:extLst>
                      <a:ext uri="{FF2B5EF4-FFF2-40B4-BE49-F238E27FC236}">
                        <a16:creationId xmlns:a16="http://schemas.microsoft.com/office/drawing/2014/main" id="{C4C64682-0FA2-2055-C488-C559E0AB4472}"/>
                      </a:ext>
                    </a:extLst>
                  </p:cNvPr>
                  <p:cNvGrpSpPr/>
                  <p:nvPr/>
                </p:nvGrpSpPr>
                <p:grpSpPr>
                  <a:xfrm>
                    <a:off x="8474565" y="3763022"/>
                    <a:ext cx="966403" cy="596916"/>
                    <a:chOff x="980008" y="940495"/>
                    <a:chExt cx="3385867" cy="2091344"/>
                  </a:xfrm>
                </p:grpSpPr>
                <p:sp>
                  <p:nvSpPr>
                    <p:cNvPr id="2125" name="Freeform 2124">
                      <a:extLst>
                        <a:ext uri="{FF2B5EF4-FFF2-40B4-BE49-F238E27FC236}">
                          <a16:creationId xmlns:a16="http://schemas.microsoft.com/office/drawing/2014/main" id="{4B6E6C98-62F3-698F-132C-6737373BA24A}"/>
                        </a:ext>
                      </a:extLst>
                    </p:cNvPr>
                    <p:cNvSpPr/>
                    <p:nvPr/>
                  </p:nvSpPr>
                  <p:spPr>
                    <a:xfrm>
                      <a:off x="980008" y="940495"/>
                      <a:ext cx="3379529" cy="2091344"/>
                    </a:xfrm>
                    <a:custGeom>
                      <a:avLst/>
                      <a:gdLst>
                        <a:gd name="connsiteX0" fmla="*/ 17432 w 4660243"/>
                        <a:gd name="connsiteY0" fmla="*/ 1814877 h 2883884"/>
                        <a:gd name="connsiteX1" fmla="*/ 2227092 w 4660243"/>
                        <a:gd name="connsiteY1" fmla="*/ 295 h 2883884"/>
                        <a:gd name="connsiteX2" fmla="*/ 4653974 w 4660243"/>
                        <a:gd name="connsiteY2" fmla="*/ 1699477 h 2883884"/>
                        <a:gd name="connsiteX3" fmla="*/ 2439753 w 4660243"/>
                        <a:gd name="connsiteY3" fmla="*/ 2881520 h 2883884"/>
                        <a:gd name="connsiteX4" fmla="*/ 17510 w 4660243"/>
                        <a:gd name="connsiteY4" fmla="*/ 1814955 h 2883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0243" h="2883884">
                          <a:moveTo>
                            <a:pt x="17432" y="1814877"/>
                          </a:moveTo>
                          <a:cubicBezTo>
                            <a:pt x="-141278" y="1107002"/>
                            <a:pt x="798709" y="18756"/>
                            <a:pt x="2227092" y="295"/>
                          </a:cubicBezTo>
                          <a:cubicBezTo>
                            <a:pt x="3655475" y="-18165"/>
                            <a:pt x="4543004" y="831425"/>
                            <a:pt x="4653974" y="1699477"/>
                          </a:cubicBezTo>
                          <a:cubicBezTo>
                            <a:pt x="4764945" y="2567529"/>
                            <a:pt x="3378166" y="2853789"/>
                            <a:pt x="2439753" y="2881520"/>
                          </a:cubicBezTo>
                          <a:cubicBezTo>
                            <a:pt x="1501339" y="2909250"/>
                            <a:pt x="216251" y="2701468"/>
                            <a:pt x="17510" y="1814955"/>
                          </a:cubicBezTo>
                          <a:close/>
                        </a:path>
                      </a:pathLst>
                    </a:custGeom>
                    <a:gradFill>
                      <a:gsLst>
                        <a:gs pos="0">
                          <a:srgbClr val="FEBB50"/>
                        </a:gs>
                        <a:gs pos="50000">
                          <a:srgbClr val="F29A3A"/>
                        </a:gs>
                        <a:gs pos="100000">
                          <a:srgbClr val="E77925"/>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26" name="Freeform 2125">
                      <a:extLst>
                        <a:ext uri="{FF2B5EF4-FFF2-40B4-BE49-F238E27FC236}">
                          <a16:creationId xmlns:a16="http://schemas.microsoft.com/office/drawing/2014/main" id="{0C562887-BE09-A262-8AAF-0B590D0607D0}"/>
                        </a:ext>
                      </a:extLst>
                    </p:cNvPr>
                    <p:cNvSpPr/>
                    <p:nvPr/>
                  </p:nvSpPr>
                  <p:spPr>
                    <a:xfrm>
                      <a:off x="997277" y="1854362"/>
                      <a:ext cx="3368598" cy="1166595"/>
                    </a:xfrm>
                    <a:custGeom>
                      <a:avLst/>
                      <a:gdLst>
                        <a:gd name="connsiteX0" fmla="*/ 2424759 w 4645171"/>
                        <a:gd name="connsiteY0" fmla="*/ 1606327 h 1608692"/>
                        <a:gd name="connsiteX1" fmla="*/ 2517 w 4645171"/>
                        <a:gd name="connsiteY1" fmla="*/ 539763 h 1608692"/>
                        <a:gd name="connsiteX2" fmla="*/ 0 w 4645171"/>
                        <a:gd name="connsiteY2" fmla="*/ 527980 h 1608692"/>
                        <a:gd name="connsiteX3" fmla="*/ 2906471 w 4645171"/>
                        <a:gd name="connsiteY3" fmla="*/ 1391946 h 1608692"/>
                        <a:gd name="connsiteX4" fmla="*/ 4521562 w 4645171"/>
                        <a:gd name="connsiteY4" fmla="*/ 0 h 1608692"/>
                        <a:gd name="connsiteX5" fmla="*/ 4638902 w 4645171"/>
                        <a:gd name="connsiteY5" fmla="*/ 424363 h 1608692"/>
                        <a:gd name="connsiteX6" fmla="*/ 2424681 w 4645171"/>
                        <a:gd name="connsiteY6" fmla="*/ 1606406 h 160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5171" h="1608692">
                          <a:moveTo>
                            <a:pt x="2424759" y="1606327"/>
                          </a:moveTo>
                          <a:cubicBezTo>
                            <a:pt x="1486424" y="1634058"/>
                            <a:pt x="201336" y="1426276"/>
                            <a:pt x="2517" y="539763"/>
                          </a:cubicBezTo>
                          <a:cubicBezTo>
                            <a:pt x="1652" y="535835"/>
                            <a:pt x="865" y="531986"/>
                            <a:pt x="0" y="527980"/>
                          </a:cubicBezTo>
                          <a:cubicBezTo>
                            <a:pt x="555246" y="1240018"/>
                            <a:pt x="1420440" y="1534762"/>
                            <a:pt x="2906471" y="1391946"/>
                          </a:cubicBezTo>
                          <a:cubicBezTo>
                            <a:pt x="3411776" y="1343320"/>
                            <a:pt x="4624117" y="1124068"/>
                            <a:pt x="4521562" y="0"/>
                          </a:cubicBezTo>
                          <a:cubicBezTo>
                            <a:pt x="4581097" y="138338"/>
                            <a:pt x="4620656" y="281155"/>
                            <a:pt x="4638902" y="424363"/>
                          </a:cubicBezTo>
                          <a:cubicBezTo>
                            <a:pt x="4749873" y="1292415"/>
                            <a:pt x="3363094" y="1578676"/>
                            <a:pt x="2424681" y="1606406"/>
                          </a:cubicBezTo>
                          <a:close/>
                        </a:path>
                      </a:pathLst>
                    </a:custGeom>
                    <a:gradFill>
                      <a:gsLst>
                        <a:gs pos="0">
                          <a:srgbClr val="F8982D"/>
                        </a:gs>
                        <a:gs pos="50000">
                          <a:srgbClr val="F08C28"/>
                        </a:gs>
                        <a:gs pos="100000">
                          <a:srgbClr val="E98023"/>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27" name="Freeform 2126">
                      <a:extLst>
                        <a:ext uri="{FF2B5EF4-FFF2-40B4-BE49-F238E27FC236}">
                          <a16:creationId xmlns:a16="http://schemas.microsoft.com/office/drawing/2014/main" id="{8547E366-D9D3-FE31-6705-98344F13C815}"/>
                        </a:ext>
                      </a:extLst>
                    </p:cNvPr>
                    <p:cNvSpPr/>
                    <p:nvPr/>
                  </p:nvSpPr>
                  <p:spPr>
                    <a:xfrm>
                      <a:off x="996660" y="1108309"/>
                      <a:ext cx="3294276" cy="1806042"/>
                    </a:xfrm>
                    <a:custGeom>
                      <a:avLst/>
                      <a:gdLst>
                        <a:gd name="connsiteX0" fmla="*/ 2921389 w 4542682"/>
                        <a:gd name="connsiteY0" fmla="*/ 2455447 h 2490463"/>
                        <a:gd name="connsiteX1" fmla="*/ 14919 w 4542682"/>
                        <a:gd name="connsiteY1" fmla="*/ 1591480 h 2490463"/>
                        <a:gd name="connsiteX2" fmla="*/ 173706 w 4542682"/>
                        <a:gd name="connsiteY2" fmla="*/ 869308 h 2490463"/>
                        <a:gd name="connsiteX3" fmla="*/ 526280 w 4542682"/>
                        <a:gd name="connsiteY3" fmla="*/ 1554244 h 2490463"/>
                        <a:gd name="connsiteX4" fmla="*/ 3683398 w 4542682"/>
                        <a:gd name="connsiteY4" fmla="*/ 1487314 h 2490463"/>
                        <a:gd name="connsiteX5" fmla="*/ 3400741 w 4542682"/>
                        <a:gd name="connsiteY5" fmla="*/ 0 h 2490463"/>
                        <a:gd name="connsiteX6" fmla="*/ 4536558 w 4542682"/>
                        <a:gd name="connsiteY6" fmla="*/ 1063501 h 2490463"/>
                        <a:gd name="connsiteX7" fmla="*/ 2921468 w 4542682"/>
                        <a:gd name="connsiteY7" fmla="*/ 2455447 h 249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682" h="2490463">
                          <a:moveTo>
                            <a:pt x="2921389" y="2455447"/>
                          </a:moveTo>
                          <a:cubicBezTo>
                            <a:pt x="1435280" y="2598185"/>
                            <a:pt x="570165" y="2303440"/>
                            <a:pt x="14919" y="1591480"/>
                          </a:cubicBezTo>
                          <a:cubicBezTo>
                            <a:pt x="-30303" y="1371993"/>
                            <a:pt x="28603" y="1117076"/>
                            <a:pt x="173706" y="869308"/>
                          </a:cubicBezTo>
                          <a:cubicBezTo>
                            <a:pt x="171662" y="878500"/>
                            <a:pt x="108744" y="1172302"/>
                            <a:pt x="526280" y="1554244"/>
                          </a:cubicBezTo>
                          <a:cubicBezTo>
                            <a:pt x="950501" y="1942314"/>
                            <a:pt x="2901885" y="2049309"/>
                            <a:pt x="3683398" y="1487314"/>
                          </a:cubicBezTo>
                          <a:cubicBezTo>
                            <a:pt x="4455867" y="931761"/>
                            <a:pt x="3424335" y="20818"/>
                            <a:pt x="3400741" y="0"/>
                          </a:cubicBezTo>
                          <a:cubicBezTo>
                            <a:pt x="3958347" y="230407"/>
                            <a:pt x="4348121" y="625390"/>
                            <a:pt x="4536558" y="1063501"/>
                          </a:cubicBezTo>
                          <a:cubicBezTo>
                            <a:pt x="4639114" y="2187647"/>
                            <a:pt x="3426774" y="2406899"/>
                            <a:pt x="2921468" y="2455447"/>
                          </a:cubicBezTo>
                          <a:close/>
                        </a:path>
                      </a:pathLst>
                    </a:custGeom>
                    <a:gradFill>
                      <a:gsLst>
                        <a:gs pos="0">
                          <a:srgbClr val="FEB84E"/>
                        </a:gs>
                        <a:gs pos="50000">
                          <a:srgbClr val="F19638"/>
                        </a:gs>
                        <a:gs pos="100000">
                          <a:srgbClr val="E47422"/>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28" name="Freeform 2127">
                      <a:extLst>
                        <a:ext uri="{FF2B5EF4-FFF2-40B4-BE49-F238E27FC236}">
                          <a16:creationId xmlns:a16="http://schemas.microsoft.com/office/drawing/2014/main" id="{DAAAF6DA-C382-EC58-8193-F989DA94275F}"/>
                        </a:ext>
                      </a:extLst>
                    </p:cNvPr>
                    <p:cNvSpPr/>
                    <p:nvPr/>
                  </p:nvSpPr>
                  <p:spPr>
                    <a:xfrm>
                      <a:off x="3462477" y="1082901"/>
                      <a:ext cx="342" cy="228"/>
                    </a:xfrm>
                    <a:custGeom>
                      <a:avLst/>
                      <a:gdLst>
                        <a:gd name="connsiteX0" fmla="*/ 472 w 471"/>
                        <a:gd name="connsiteY0" fmla="*/ 314 h 314"/>
                        <a:gd name="connsiteX1" fmla="*/ 393 w 471"/>
                        <a:gd name="connsiteY1" fmla="*/ 236 h 314"/>
                        <a:gd name="connsiteX2" fmla="*/ 0 w 471"/>
                        <a:gd name="connsiteY2" fmla="*/ 0 h 314"/>
                      </a:gdLst>
                      <a:ahLst/>
                      <a:cxnLst>
                        <a:cxn ang="0">
                          <a:pos x="connsiteX0" y="connsiteY0"/>
                        </a:cxn>
                        <a:cxn ang="0">
                          <a:pos x="connsiteX1" y="connsiteY1"/>
                        </a:cxn>
                        <a:cxn ang="0">
                          <a:pos x="connsiteX2" y="connsiteY2"/>
                        </a:cxn>
                      </a:cxnLst>
                      <a:rect l="l" t="t" r="r" b="b"/>
                      <a:pathLst>
                        <a:path w="471" h="314">
                          <a:moveTo>
                            <a:pt x="472" y="314"/>
                          </a:moveTo>
                          <a:cubicBezTo>
                            <a:pt x="472" y="314"/>
                            <a:pt x="393" y="236"/>
                            <a:pt x="393" y="236"/>
                          </a:cubicBezTo>
                          <a:cubicBezTo>
                            <a:pt x="157" y="79"/>
                            <a:pt x="0" y="0"/>
                            <a:pt x="0" y="0"/>
                          </a:cubicBezTo>
                        </a:path>
                      </a:pathLst>
                    </a:custGeom>
                    <a:noFill/>
                    <a:ln w="31455"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84" name="Graphic 2">
                    <a:extLst>
                      <a:ext uri="{FF2B5EF4-FFF2-40B4-BE49-F238E27FC236}">
                        <a16:creationId xmlns:a16="http://schemas.microsoft.com/office/drawing/2014/main" id="{133D14E7-0429-961C-AC5F-4BF96840AEB4}"/>
                      </a:ext>
                    </a:extLst>
                  </p:cNvPr>
                  <p:cNvGrpSpPr/>
                  <p:nvPr/>
                </p:nvGrpSpPr>
                <p:grpSpPr>
                  <a:xfrm>
                    <a:off x="8728217" y="3801995"/>
                    <a:ext cx="479940" cy="241517"/>
                    <a:chOff x="4989932" y="78308"/>
                    <a:chExt cx="2318737" cy="1166845"/>
                  </a:xfrm>
                  <a:effectLst/>
                </p:grpSpPr>
                <p:grpSp>
                  <p:nvGrpSpPr>
                    <p:cNvPr id="2085" name="Graphic 2">
                      <a:extLst>
                        <a:ext uri="{FF2B5EF4-FFF2-40B4-BE49-F238E27FC236}">
                          <a16:creationId xmlns:a16="http://schemas.microsoft.com/office/drawing/2014/main" id="{50E13B30-1DDC-220A-88A9-7413A450AF4D}"/>
                        </a:ext>
                      </a:extLst>
                    </p:cNvPr>
                    <p:cNvGrpSpPr/>
                    <p:nvPr/>
                  </p:nvGrpSpPr>
                  <p:grpSpPr>
                    <a:xfrm>
                      <a:off x="4989932" y="581033"/>
                      <a:ext cx="292093" cy="157772"/>
                      <a:chOff x="4989932" y="581033"/>
                      <a:chExt cx="292093" cy="157772"/>
                    </a:xfrm>
                  </p:grpSpPr>
                  <p:sp>
                    <p:nvSpPr>
                      <p:cNvPr id="2122" name="Freeform 2121">
                        <a:extLst>
                          <a:ext uri="{FF2B5EF4-FFF2-40B4-BE49-F238E27FC236}">
                            <a16:creationId xmlns:a16="http://schemas.microsoft.com/office/drawing/2014/main" id="{7F12D1C8-94BE-C380-7A1C-F689F991A3B0}"/>
                          </a:ext>
                        </a:extLst>
                      </p:cNvPr>
                      <p:cNvSpPr/>
                      <p:nvPr/>
                    </p:nvSpPr>
                    <p:spPr>
                      <a:xfrm>
                        <a:off x="4989932" y="581033"/>
                        <a:ext cx="292093" cy="157772"/>
                      </a:xfrm>
                      <a:custGeom>
                        <a:avLst/>
                        <a:gdLst>
                          <a:gd name="connsiteX0" fmla="*/ 58 w 292093"/>
                          <a:gd name="connsiteY0" fmla="*/ 102307 h 157772"/>
                          <a:gd name="connsiteX1" fmla="*/ 291287 w 292093"/>
                          <a:gd name="connsiteY1" fmla="*/ 42290 h 157772"/>
                          <a:gd name="connsiteX2" fmla="*/ 58 w 292093"/>
                          <a:gd name="connsiteY2" fmla="*/ 102307 h 157772"/>
                        </a:gdLst>
                        <a:ahLst/>
                        <a:cxnLst>
                          <a:cxn ang="0">
                            <a:pos x="connsiteX0" y="connsiteY0"/>
                          </a:cxn>
                          <a:cxn ang="0">
                            <a:pos x="connsiteX1" y="connsiteY1"/>
                          </a:cxn>
                          <a:cxn ang="0">
                            <a:pos x="connsiteX2" y="connsiteY2"/>
                          </a:cxn>
                        </a:cxnLst>
                        <a:rect l="l" t="t" r="r" b="b"/>
                        <a:pathLst>
                          <a:path w="292093" h="157772">
                            <a:moveTo>
                              <a:pt x="58" y="102307"/>
                            </a:moveTo>
                            <a:cubicBezTo>
                              <a:pt x="-4583" y="-26997"/>
                              <a:pt x="272805" y="-17727"/>
                              <a:pt x="291287" y="42290"/>
                            </a:cubicBezTo>
                            <a:cubicBezTo>
                              <a:pt x="309769" y="102307"/>
                              <a:pt x="4698" y="231612"/>
                              <a:pt x="58" y="102307"/>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23" name="Freeform 2122">
                        <a:extLst>
                          <a:ext uri="{FF2B5EF4-FFF2-40B4-BE49-F238E27FC236}">
                            <a16:creationId xmlns:a16="http://schemas.microsoft.com/office/drawing/2014/main" id="{B37F9194-465A-0414-0517-24797B7DF6D6}"/>
                          </a:ext>
                        </a:extLst>
                      </p:cNvPr>
                      <p:cNvSpPr/>
                      <p:nvPr/>
                    </p:nvSpPr>
                    <p:spPr>
                      <a:xfrm>
                        <a:off x="4996517" y="589073"/>
                        <a:ext cx="285506" cy="149693"/>
                      </a:xfrm>
                      <a:custGeom>
                        <a:avLst/>
                        <a:gdLst>
                          <a:gd name="connsiteX0" fmla="*/ 0 w 285506"/>
                          <a:gd name="connsiteY0" fmla="*/ 120349 h 149693"/>
                          <a:gd name="connsiteX1" fmla="*/ 213133 w 285506"/>
                          <a:gd name="connsiteY1" fmla="*/ 67166 h 149693"/>
                          <a:gd name="connsiteX2" fmla="*/ 230042 w 285506"/>
                          <a:gd name="connsiteY2" fmla="*/ 0 h 149693"/>
                          <a:gd name="connsiteX3" fmla="*/ 284701 w 285506"/>
                          <a:gd name="connsiteY3" fmla="*/ 34251 h 149693"/>
                          <a:gd name="connsiteX4" fmla="*/ 0 w 285506"/>
                          <a:gd name="connsiteY4" fmla="*/ 120349 h 1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06" h="149693">
                            <a:moveTo>
                              <a:pt x="0" y="120349"/>
                            </a:moveTo>
                            <a:cubicBezTo>
                              <a:pt x="99881" y="137003"/>
                              <a:pt x="173102" y="95054"/>
                              <a:pt x="213133" y="67166"/>
                            </a:cubicBezTo>
                            <a:cubicBezTo>
                              <a:pt x="251984" y="40221"/>
                              <a:pt x="231458" y="2514"/>
                              <a:pt x="230042" y="0"/>
                            </a:cubicBezTo>
                            <a:cubicBezTo>
                              <a:pt x="258905" y="7149"/>
                              <a:pt x="279983" y="19089"/>
                              <a:pt x="284701" y="34251"/>
                            </a:cubicBezTo>
                            <a:cubicBezTo>
                              <a:pt x="301689" y="89476"/>
                              <a:pt x="44671" y="203383"/>
                              <a:pt x="0" y="120349"/>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24" name="Freeform 2123">
                        <a:extLst>
                          <a:ext uri="{FF2B5EF4-FFF2-40B4-BE49-F238E27FC236}">
                            <a16:creationId xmlns:a16="http://schemas.microsoft.com/office/drawing/2014/main" id="{ED5C3D48-F416-6EA2-13CC-F4CD328B72EF}"/>
                          </a:ext>
                        </a:extLst>
                      </p:cNvPr>
                      <p:cNvSpPr/>
                      <p:nvPr/>
                    </p:nvSpPr>
                    <p:spPr>
                      <a:xfrm>
                        <a:off x="5135958" y="588994"/>
                        <a:ext cx="78" cy="78"/>
                      </a:xfrm>
                      <a:custGeom>
                        <a:avLst/>
                        <a:gdLst>
                          <a:gd name="connsiteX0" fmla="*/ 79 w 78"/>
                          <a:gd name="connsiteY0" fmla="*/ 79 h 78"/>
                          <a:gd name="connsiteX1" fmla="*/ 0 w 78"/>
                          <a:gd name="connsiteY1" fmla="*/ 0 h 78"/>
                        </a:gdLst>
                        <a:ahLst/>
                        <a:cxnLst>
                          <a:cxn ang="0">
                            <a:pos x="connsiteX0" y="connsiteY0"/>
                          </a:cxn>
                          <a:cxn ang="0">
                            <a:pos x="connsiteX1" y="connsiteY1"/>
                          </a:cxn>
                        </a:cxnLst>
                        <a:rect l="l" t="t" r="r" b="b"/>
                        <a:pathLst>
                          <a:path w="78" h="78">
                            <a:moveTo>
                              <a:pt x="79" y="79"/>
                            </a:moveTo>
                            <a:cubicBezTo>
                              <a:pt x="79" y="79"/>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86" name="Graphic 2">
                      <a:extLst>
                        <a:ext uri="{FF2B5EF4-FFF2-40B4-BE49-F238E27FC236}">
                          <a16:creationId xmlns:a16="http://schemas.microsoft.com/office/drawing/2014/main" id="{B4B7D285-DC46-EF0D-ECDE-922D45FB251F}"/>
                        </a:ext>
                      </a:extLst>
                    </p:cNvPr>
                    <p:cNvGrpSpPr/>
                    <p:nvPr/>
                  </p:nvGrpSpPr>
                  <p:grpSpPr>
                    <a:xfrm>
                      <a:off x="5313657" y="179016"/>
                      <a:ext cx="285483" cy="169911"/>
                      <a:chOff x="5313657" y="179016"/>
                      <a:chExt cx="285483" cy="169911"/>
                    </a:xfrm>
                  </p:grpSpPr>
                  <p:sp>
                    <p:nvSpPr>
                      <p:cNvPr id="2119" name="Freeform 2118">
                        <a:extLst>
                          <a:ext uri="{FF2B5EF4-FFF2-40B4-BE49-F238E27FC236}">
                            <a16:creationId xmlns:a16="http://schemas.microsoft.com/office/drawing/2014/main" id="{E3385EB0-7F8D-6088-8431-0EAB328167E6}"/>
                          </a:ext>
                        </a:extLst>
                      </p:cNvPr>
                      <p:cNvSpPr/>
                      <p:nvPr/>
                    </p:nvSpPr>
                    <p:spPr>
                      <a:xfrm>
                        <a:off x="5313657" y="179016"/>
                        <a:ext cx="285323" cy="169911"/>
                      </a:xfrm>
                      <a:custGeom>
                        <a:avLst/>
                        <a:gdLst>
                          <a:gd name="connsiteX0" fmla="*/ 908 w 285323"/>
                          <a:gd name="connsiteY0" fmla="*/ 121832 h 169911"/>
                          <a:gd name="connsiteX1" fmla="*/ 283800 w 285323"/>
                          <a:gd name="connsiteY1" fmla="*/ 30392 h 169911"/>
                          <a:gd name="connsiteX2" fmla="*/ 908 w 285323"/>
                          <a:gd name="connsiteY2" fmla="*/ 121832 h 169911"/>
                        </a:gdLst>
                        <a:ahLst/>
                        <a:cxnLst>
                          <a:cxn ang="0">
                            <a:pos x="connsiteX0" y="connsiteY0"/>
                          </a:cxn>
                          <a:cxn ang="0">
                            <a:pos x="connsiteX1" y="connsiteY1"/>
                          </a:cxn>
                          <a:cxn ang="0">
                            <a:pos x="connsiteX2" y="connsiteY2"/>
                          </a:cxn>
                        </a:cxnLst>
                        <a:rect l="l" t="t" r="r" b="b"/>
                        <a:pathLst>
                          <a:path w="285323" h="169911">
                            <a:moveTo>
                              <a:pt x="908" y="121832"/>
                            </a:moveTo>
                            <a:cubicBezTo>
                              <a:pt x="-17810" y="-6137"/>
                              <a:pt x="258869" y="-27268"/>
                              <a:pt x="283800" y="30392"/>
                            </a:cubicBezTo>
                            <a:cubicBezTo>
                              <a:pt x="308731" y="88053"/>
                              <a:pt x="19626" y="249880"/>
                              <a:pt x="908" y="121832"/>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20" name="Freeform 2119">
                        <a:extLst>
                          <a:ext uri="{FF2B5EF4-FFF2-40B4-BE49-F238E27FC236}">
                            <a16:creationId xmlns:a16="http://schemas.microsoft.com/office/drawing/2014/main" id="{6366A954-12E2-AB60-3A8B-ED097B9047CE}"/>
                          </a:ext>
                        </a:extLst>
                      </p:cNvPr>
                      <p:cNvSpPr/>
                      <p:nvPr/>
                    </p:nvSpPr>
                    <p:spPr>
                      <a:xfrm>
                        <a:off x="5323923" y="181363"/>
                        <a:ext cx="275216" cy="167520"/>
                      </a:xfrm>
                      <a:custGeom>
                        <a:avLst/>
                        <a:gdLst>
                          <a:gd name="connsiteX0" fmla="*/ 0 w 275216"/>
                          <a:gd name="connsiteY0" fmla="*/ 144780 h 167520"/>
                          <a:gd name="connsiteX1" fmla="*/ 206055 w 275216"/>
                          <a:gd name="connsiteY1" fmla="*/ 68659 h 167520"/>
                          <a:gd name="connsiteX2" fmla="*/ 215571 w 275216"/>
                          <a:gd name="connsiteY2" fmla="*/ 0 h 167520"/>
                          <a:gd name="connsiteX3" fmla="*/ 273691 w 275216"/>
                          <a:gd name="connsiteY3" fmla="*/ 28045 h 167520"/>
                          <a:gd name="connsiteX4" fmla="*/ 79 w 275216"/>
                          <a:gd name="connsiteY4" fmla="*/ 144701 h 16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16" h="167520">
                            <a:moveTo>
                              <a:pt x="0" y="144780"/>
                            </a:moveTo>
                            <a:cubicBezTo>
                              <a:pt x="101061" y="150436"/>
                              <a:pt x="169248" y="100710"/>
                              <a:pt x="206055" y="68659"/>
                            </a:cubicBezTo>
                            <a:cubicBezTo>
                              <a:pt x="241682" y="37707"/>
                              <a:pt x="217223" y="2435"/>
                              <a:pt x="215571" y="0"/>
                            </a:cubicBezTo>
                            <a:cubicBezTo>
                              <a:pt x="245063" y="4006"/>
                              <a:pt x="267320" y="13512"/>
                              <a:pt x="273691" y="28045"/>
                            </a:cubicBezTo>
                            <a:cubicBezTo>
                              <a:pt x="296656" y="81071"/>
                              <a:pt x="53558" y="222394"/>
                              <a:pt x="79" y="144701"/>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21" name="Freeform 2120">
                        <a:extLst>
                          <a:ext uri="{FF2B5EF4-FFF2-40B4-BE49-F238E27FC236}">
                            <a16:creationId xmlns:a16="http://schemas.microsoft.com/office/drawing/2014/main" id="{3D599B7B-9FEA-43E7-4E57-C604799BECC4}"/>
                          </a:ext>
                        </a:extLst>
                      </p:cNvPr>
                      <p:cNvSpPr/>
                      <p:nvPr/>
                    </p:nvSpPr>
                    <p:spPr>
                      <a:xfrm>
                        <a:off x="5449365" y="191261"/>
                        <a:ext cx="78" cy="7855"/>
                      </a:xfrm>
                      <a:custGeom>
                        <a:avLst/>
                        <a:gdLst>
                          <a:gd name="connsiteX0" fmla="*/ 79 w 78"/>
                          <a:gd name="connsiteY0" fmla="*/ 0 h 7855"/>
                          <a:gd name="connsiteX1" fmla="*/ 0 w 78"/>
                          <a:gd name="connsiteY1" fmla="*/ 0 h 7855"/>
                        </a:gdLst>
                        <a:ahLst/>
                        <a:cxnLst>
                          <a:cxn ang="0">
                            <a:pos x="connsiteX0" y="connsiteY0"/>
                          </a:cxn>
                          <a:cxn ang="0">
                            <a:pos x="connsiteX1" y="connsiteY1"/>
                          </a:cxn>
                        </a:cxnLst>
                        <a:rect l="l" t="t" r="r" b="b"/>
                        <a:pathLst>
                          <a:path w="78" h="7855">
                            <a:moveTo>
                              <a:pt x="79" y="0"/>
                            </a:moveTo>
                            <a:cubicBezTo>
                              <a:pt x="79" y="0"/>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87" name="Graphic 2">
                      <a:extLst>
                        <a:ext uri="{FF2B5EF4-FFF2-40B4-BE49-F238E27FC236}">
                          <a16:creationId xmlns:a16="http://schemas.microsoft.com/office/drawing/2014/main" id="{34097B53-7917-89B5-4DCA-ABDBB5F9E2E0}"/>
                        </a:ext>
                      </a:extLst>
                    </p:cNvPr>
                    <p:cNvGrpSpPr/>
                    <p:nvPr/>
                  </p:nvGrpSpPr>
                  <p:grpSpPr>
                    <a:xfrm>
                      <a:off x="6762464" y="977515"/>
                      <a:ext cx="245082" cy="228553"/>
                      <a:chOff x="6762464" y="977515"/>
                      <a:chExt cx="245082" cy="228553"/>
                    </a:xfrm>
                  </p:grpSpPr>
                  <p:sp>
                    <p:nvSpPr>
                      <p:cNvPr id="2116" name="Freeform 2115">
                        <a:extLst>
                          <a:ext uri="{FF2B5EF4-FFF2-40B4-BE49-F238E27FC236}">
                            <a16:creationId xmlns:a16="http://schemas.microsoft.com/office/drawing/2014/main" id="{8D3041CD-4147-2417-7182-2754B0D10EB3}"/>
                          </a:ext>
                        </a:extLst>
                      </p:cNvPr>
                      <p:cNvSpPr/>
                      <p:nvPr/>
                    </p:nvSpPr>
                    <p:spPr>
                      <a:xfrm>
                        <a:off x="6762531" y="977515"/>
                        <a:ext cx="245015" cy="228470"/>
                      </a:xfrm>
                      <a:custGeom>
                        <a:avLst/>
                        <a:gdLst>
                          <a:gd name="connsiteX0" fmla="*/ 22728 w 245015"/>
                          <a:gd name="connsiteY0" fmla="*/ 15810 h 228470"/>
                          <a:gd name="connsiteX1" fmla="*/ 238850 w 245015"/>
                          <a:gd name="connsiteY1" fmla="*/ 219822 h 228470"/>
                          <a:gd name="connsiteX2" fmla="*/ 22728 w 245015"/>
                          <a:gd name="connsiteY2" fmla="*/ 15810 h 228470"/>
                        </a:gdLst>
                        <a:ahLst/>
                        <a:cxnLst>
                          <a:cxn ang="0">
                            <a:pos x="connsiteX0" y="connsiteY0"/>
                          </a:cxn>
                          <a:cxn ang="0">
                            <a:pos x="connsiteX1" y="connsiteY1"/>
                          </a:cxn>
                          <a:cxn ang="0">
                            <a:pos x="connsiteX2" y="connsiteY2"/>
                          </a:cxn>
                        </a:cxnLst>
                        <a:rect l="l" t="t" r="r" b="b"/>
                        <a:pathLst>
                          <a:path w="245015" h="228470">
                            <a:moveTo>
                              <a:pt x="22728" y="15810"/>
                            </a:moveTo>
                            <a:cubicBezTo>
                              <a:pt x="126149" y="-62039"/>
                              <a:pt x="277465" y="170331"/>
                              <a:pt x="238850" y="219822"/>
                            </a:cubicBezTo>
                            <a:cubicBezTo>
                              <a:pt x="200155" y="269313"/>
                              <a:pt x="-80692" y="93660"/>
                              <a:pt x="22728" y="15810"/>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17" name="Freeform 2116">
                        <a:extLst>
                          <a:ext uri="{FF2B5EF4-FFF2-40B4-BE49-F238E27FC236}">
                            <a16:creationId xmlns:a16="http://schemas.microsoft.com/office/drawing/2014/main" id="{60E17807-FAF5-7B4E-2B9C-471DAE939725}"/>
                          </a:ext>
                        </a:extLst>
                      </p:cNvPr>
                      <p:cNvSpPr/>
                      <p:nvPr/>
                    </p:nvSpPr>
                    <p:spPr>
                      <a:xfrm>
                        <a:off x="6762464" y="1013671"/>
                        <a:ext cx="245031" cy="192396"/>
                      </a:xfrm>
                      <a:custGeom>
                        <a:avLst/>
                        <a:gdLst>
                          <a:gd name="connsiteX0" fmla="*/ 5021 w 245031"/>
                          <a:gd name="connsiteY0" fmla="*/ 0 h 192396"/>
                          <a:gd name="connsiteX1" fmla="*/ 170809 w 245031"/>
                          <a:gd name="connsiteY1" fmla="*/ 143994 h 192396"/>
                          <a:gd name="connsiteX2" fmla="*/ 235614 w 245031"/>
                          <a:gd name="connsiteY2" fmla="*/ 119328 h 192396"/>
                          <a:gd name="connsiteX3" fmla="*/ 238838 w 245031"/>
                          <a:gd name="connsiteY3" fmla="*/ 183744 h 192396"/>
                          <a:gd name="connsiteX4" fmla="*/ 5021 w 245031"/>
                          <a:gd name="connsiteY4" fmla="*/ 0 h 192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031" h="192396">
                            <a:moveTo>
                              <a:pt x="5021" y="0"/>
                            </a:moveTo>
                            <a:cubicBezTo>
                              <a:pt x="48592" y="91283"/>
                              <a:pt x="124958" y="127183"/>
                              <a:pt x="170809" y="143994"/>
                            </a:cubicBezTo>
                            <a:cubicBezTo>
                              <a:pt x="215166" y="160334"/>
                              <a:pt x="234356" y="121999"/>
                              <a:pt x="235614" y="119328"/>
                            </a:cubicBezTo>
                            <a:cubicBezTo>
                              <a:pt x="246310" y="147058"/>
                              <a:pt x="248591" y="171175"/>
                              <a:pt x="238838" y="183744"/>
                            </a:cubicBezTo>
                            <a:cubicBezTo>
                              <a:pt x="203290" y="229307"/>
                              <a:pt x="-37527" y="84134"/>
                              <a:pt x="5021" y="0"/>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18" name="Freeform 2117">
                        <a:extLst>
                          <a:ext uri="{FF2B5EF4-FFF2-40B4-BE49-F238E27FC236}">
                            <a16:creationId xmlns:a16="http://schemas.microsoft.com/office/drawing/2014/main" id="{4B873209-BDF2-4273-CCC4-160695DBA890}"/>
                          </a:ext>
                        </a:extLst>
                      </p:cNvPr>
                      <p:cNvSpPr/>
                      <p:nvPr/>
                    </p:nvSpPr>
                    <p:spPr>
                      <a:xfrm>
                        <a:off x="6946249" y="1058763"/>
                        <a:ext cx="7864" cy="157"/>
                      </a:xfrm>
                      <a:custGeom>
                        <a:avLst/>
                        <a:gdLst>
                          <a:gd name="connsiteX0" fmla="*/ 0 w 7864"/>
                          <a:gd name="connsiteY0" fmla="*/ 157 h 157"/>
                          <a:gd name="connsiteX1" fmla="*/ 0 w 7864"/>
                          <a:gd name="connsiteY1" fmla="*/ 0 h 157"/>
                        </a:gdLst>
                        <a:ahLst/>
                        <a:cxnLst>
                          <a:cxn ang="0">
                            <a:pos x="connsiteX0" y="connsiteY0"/>
                          </a:cxn>
                          <a:cxn ang="0">
                            <a:pos x="connsiteX1" y="connsiteY1"/>
                          </a:cxn>
                        </a:cxnLst>
                        <a:rect l="l" t="t" r="r" b="b"/>
                        <a:pathLst>
                          <a:path w="7864" h="157">
                            <a:moveTo>
                              <a:pt x="0" y="157"/>
                            </a:moveTo>
                            <a:cubicBezTo>
                              <a:pt x="0" y="157"/>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88" name="Graphic 2">
                      <a:extLst>
                        <a:ext uri="{FF2B5EF4-FFF2-40B4-BE49-F238E27FC236}">
                          <a16:creationId xmlns:a16="http://schemas.microsoft.com/office/drawing/2014/main" id="{189DAD09-E91D-F397-1829-75B2ED648405}"/>
                        </a:ext>
                      </a:extLst>
                    </p:cNvPr>
                    <p:cNvGrpSpPr/>
                    <p:nvPr/>
                  </p:nvGrpSpPr>
                  <p:grpSpPr>
                    <a:xfrm>
                      <a:off x="6292568" y="563476"/>
                      <a:ext cx="257397" cy="214661"/>
                      <a:chOff x="6292568" y="563476"/>
                      <a:chExt cx="257397" cy="214661"/>
                    </a:xfrm>
                  </p:grpSpPr>
                  <p:sp>
                    <p:nvSpPr>
                      <p:cNvPr id="2113" name="Freeform 2112">
                        <a:extLst>
                          <a:ext uri="{FF2B5EF4-FFF2-40B4-BE49-F238E27FC236}">
                            <a16:creationId xmlns:a16="http://schemas.microsoft.com/office/drawing/2014/main" id="{51B82FF9-71DF-932E-F66A-FD4B207EE380}"/>
                          </a:ext>
                        </a:extLst>
                      </p:cNvPr>
                      <p:cNvSpPr/>
                      <p:nvPr/>
                    </p:nvSpPr>
                    <p:spPr>
                      <a:xfrm>
                        <a:off x="6292568" y="563476"/>
                        <a:ext cx="257346" cy="214661"/>
                      </a:xfrm>
                      <a:custGeom>
                        <a:avLst/>
                        <a:gdLst>
                          <a:gd name="connsiteX0" fmla="*/ 238347 w 257346"/>
                          <a:gd name="connsiteY0" fmla="*/ 194336 h 214661"/>
                          <a:gd name="connsiteX1" fmla="*/ 4373 w 257346"/>
                          <a:gd name="connsiteY1" fmla="*/ 11064 h 214661"/>
                          <a:gd name="connsiteX2" fmla="*/ 238347 w 257346"/>
                          <a:gd name="connsiteY2" fmla="*/ 194336 h 214661"/>
                        </a:gdLst>
                        <a:ahLst/>
                        <a:cxnLst>
                          <a:cxn ang="0">
                            <a:pos x="connsiteX0" y="connsiteY0"/>
                          </a:cxn>
                          <a:cxn ang="0">
                            <a:pos x="connsiteX1" y="connsiteY1"/>
                          </a:cxn>
                          <a:cxn ang="0">
                            <a:pos x="connsiteX2" y="connsiteY2"/>
                          </a:cxn>
                        </a:cxnLst>
                        <a:rect l="l" t="t" r="r" b="b"/>
                        <a:pathLst>
                          <a:path w="257346" h="214661">
                            <a:moveTo>
                              <a:pt x="238347" y="194336"/>
                            </a:moveTo>
                            <a:cubicBezTo>
                              <a:pt x="142556" y="281377"/>
                              <a:pt x="-29602" y="63932"/>
                              <a:pt x="4373" y="11064"/>
                            </a:cubicBezTo>
                            <a:cubicBezTo>
                              <a:pt x="38270" y="-41805"/>
                              <a:pt x="334139" y="107296"/>
                              <a:pt x="238347" y="194336"/>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14" name="Freeform 2113">
                        <a:extLst>
                          <a:ext uri="{FF2B5EF4-FFF2-40B4-BE49-F238E27FC236}">
                            <a16:creationId xmlns:a16="http://schemas.microsoft.com/office/drawing/2014/main" id="{2673B9D4-D2DD-75E9-F1B5-65B661E2818E}"/>
                          </a:ext>
                        </a:extLst>
                      </p:cNvPr>
                      <p:cNvSpPr/>
                      <p:nvPr/>
                    </p:nvSpPr>
                    <p:spPr>
                      <a:xfrm>
                        <a:off x="6292631" y="563487"/>
                        <a:ext cx="257334" cy="172565"/>
                      </a:xfrm>
                      <a:custGeom>
                        <a:avLst/>
                        <a:gdLst>
                          <a:gd name="connsiteX0" fmla="*/ 254092 w 257334"/>
                          <a:gd name="connsiteY0" fmla="*/ 172487 h 172565"/>
                          <a:gd name="connsiteX1" fmla="*/ 75800 w 257334"/>
                          <a:gd name="connsiteY1" fmla="*/ 44361 h 172565"/>
                          <a:gd name="connsiteX2" fmla="*/ 13512 w 257334"/>
                          <a:gd name="connsiteY2" fmla="*/ 74841 h 172565"/>
                          <a:gd name="connsiteX3" fmla="*/ 4389 w 257334"/>
                          <a:gd name="connsiteY3" fmla="*/ 11053 h 172565"/>
                          <a:gd name="connsiteX4" fmla="*/ 254092 w 257334"/>
                          <a:gd name="connsiteY4" fmla="*/ 172565 h 172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34" h="172565">
                            <a:moveTo>
                              <a:pt x="254092" y="172487"/>
                            </a:moveTo>
                            <a:cubicBezTo>
                              <a:pt x="202343" y="85603"/>
                              <a:pt x="122988" y="56851"/>
                              <a:pt x="75800" y="44361"/>
                            </a:cubicBezTo>
                            <a:cubicBezTo>
                              <a:pt x="30185" y="32106"/>
                              <a:pt x="14534" y="72091"/>
                              <a:pt x="13512" y="74841"/>
                            </a:cubicBezTo>
                            <a:cubicBezTo>
                              <a:pt x="299" y="48210"/>
                              <a:pt x="-4184" y="24407"/>
                              <a:pt x="4389" y="11053"/>
                            </a:cubicBezTo>
                            <a:cubicBezTo>
                              <a:pt x="35612" y="-37574"/>
                              <a:pt x="288697" y="84818"/>
                              <a:pt x="254092" y="172565"/>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15" name="Freeform 2114">
                        <a:extLst>
                          <a:ext uri="{FF2B5EF4-FFF2-40B4-BE49-F238E27FC236}">
                            <a16:creationId xmlns:a16="http://schemas.microsoft.com/office/drawing/2014/main" id="{86634B8F-B1B1-3DFB-A13C-09BB8A2B72DE}"/>
                          </a:ext>
                        </a:extLst>
                      </p:cNvPr>
                      <p:cNvSpPr/>
                      <p:nvPr/>
                    </p:nvSpPr>
                    <p:spPr>
                      <a:xfrm>
                        <a:off x="6364578" y="707300"/>
                        <a:ext cx="7864" cy="157"/>
                      </a:xfrm>
                      <a:custGeom>
                        <a:avLst/>
                        <a:gdLst>
                          <a:gd name="connsiteX0" fmla="*/ 0 w 7864"/>
                          <a:gd name="connsiteY0" fmla="*/ 0 h 157"/>
                          <a:gd name="connsiteX1" fmla="*/ 0 w 7864"/>
                          <a:gd name="connsiteY1" fmla="*/ 157 h 157"/>
                        </a:gdLst>
                        <a:ahLst/>
                        <a:cxnLst>
                          <a:cxn ang="0">
                            <a:pos x="connsiteX0" y="connsiteY0"/>
                          </a:cxn>
                          <a:cxn ang="0">
                            <a:pos x="connsiteX1" y="connsiteY1"/>
                          </a:cxn>
                        </a:cxnLst>
                        <a:rect l="l" t="t" r="r" b="b"/>
                        <a:pathLst>
                          <a:path w="7864" h="157">
                            <a:moveTo>
                              <a:pt x="0" y="0"/>
                            </a:moveTo>
                            <a:cubicBezTo>
                              <a:pt x="0" y="0"/>
                              <a:pt x="0" y="157"/>
                              <a:pt x="0" y="157"/>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89" name="Graphic 2">
                      <a:extLst>
                        <a:ext uri="{FF2B5EF4-FFF2-40B4-BE49-F238E27FC236}">
                          <a16:creationId xmlns:a16="http://schemas.microsoft.com/office/drawing/2014/main" id="{3A0BF845-F9DC-0EB3-1CFC-88C50640FF2C}"/>
                        </a:ext>
                      </a:extLst>
                    </p:cNvPr>
                    <p:cNvGrpSpPr/>
                    <p:nvPr/>
                  </p:nvGrpSpPr>
                  <p:grpSpPr>
                    <a:xfrm>
                      <a:off x="6117380" y="950808"/>
                      <a:ext cx="153209" cy="294345"/>
                      <a:chOff x="6117380" y="950808"/>
                      <a:chExt cx="153209" cy="294345"/>
                    </a:xfrm>
                  </p:grpSpPr>
                  <p:sp>
                    <p:nvSpPr>
                      <p:cNvPr id="2110" name="Freeform 2109">
                        <a:extLst>
                          <a:ext uri="{FF2B5EF4-FFF2-40B4-BE49-F238E27FC236}">
                            <a16:creationId xmlns:a16="http://schemas.microsoft.com/office/drawing/2014/main" id="{BC166422-D195-D24C-3748-27ED6DBC1078}"/>
                          </a:ext>
                        </a:extLst>
                      </p:cNvPr>
                      <p:cNvSpPr/>
                      <p:nvPr/>
                    </p:nvSpPr>
                    <p:spPr>
                      <a:xfrm>
                        <a:off x="6117380" y="950808"/>
                        <a:ext cx="153209" cy="294345"/>
                      </a:xfrm>
                      <a:custGeom>
                        <a:avLst/>
                        <a:gdLst>
                          <a:gd name="connsiteX0" fmla="*/ 59861 w 153209"/>
                          <a:gd name="connsiteY0" fmla="*/ 18 h 294345"/>
                          <a:gd name="connsiteX1" fmla="*/ 103353 w 153209"/>
                          <a:gd name="connsiteY1" fmla="*/ 293820 h 294345"/>
                          <a:gd name="connsiteX2" fmla="*/ 59861 w 153209"/>
                          <a:gd name="connsiteY2" fmla="*/ 18 h 294345"/>
                        </a:gdLst>
                        <a:ahLst/>
                        <a:cxnLst>
                          <a:cxn ang="0">
                            <a:pos x="connsiteX0" y="connsiteY0"/>
                          </a:cxn>
                          <a:cxn ang="0">
                            <a:pos x="connsiteX1" y="connsiteY1"/>
                          </a:cxn>
                          <a:cxn ang="0">
                            <a:pos x="connsiteX2" y="connsiteY2"/>
                          </a:cxn>
                        </a:cxnLst>
                        <a:rect l="l" t="t" r="r" b="b"/>
                        <a:pathLst>
                          <a:path w="153209" h="294345">
                            <a:moveTo>
                              <a:pt x="59861" y="18"/>
                            </a:moveTo>
                            <a:cubicBezTo>
                              <a:pt x="189314" y="2689"/>
                              <a:pt x="164383" y="278816"/>
                              <a:pt x="103353" y="293820"/>
                            </a:cubicBezTo>
                            <a:cubicBezTo>
                              <a:pt x="42323" y="308825"/>
                              <a:pt x="-69670" y="-2731"/>
                              <a:pt x="59861" y="18"/>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11" name="Freeform 2110">
                        <a:extLst>
                          <a:ext uri="{FF2B5EF4-FFF2-40B4-BE49-F238E27FC236}">
                            <a16:creationId xmlns:a16="http://schemas.microsoft.com/office/drawing/2014/main" id="{FF98017D-EE14-AB0C-4E5B-36FA50EA4AA8}"/>
                          </a:ext>
                        </a:extLst>
                      </p:cNvPr>
                      <p:cNvSpPr/>
                      <p:nvPr/>
                    </p:nvSpPr>
                    <p:spPr>
                      <a:xfrm>
                        <a:off x="6117470" y="955697"/>
                        <a:ext cx="140699" cy="289379"/>
                      </a:xfrm>
                      <a:custGeom>
                        <a:avLst/>
                        <a:gdLst>
                          <a:gd name="connsiteX0" fmla="*/ 33346 w 140699"/>
                          <a:gd name="connsiteY0" fmla="*/ 79 h 289379"/>
                          <a:gd name="connsiteX1" fmla="*/ 74479 w 140699"/>
                          <a:gd name="connsiteY1" fmla="*/ 215638 h 289379"/>
                          <a:gd name="connsiteX2" fmla="*/ 140699 w 140699"/>
                          <a:gd name="connsiteY2" fmla="*/ 236299 h 289379"/>
                          <a:gd name="connsiteX3" fmla="*/ 103342 w 140699"/>
                          <a:gd name="connsiteY3" fmla="*/ 288853 h 289379"/>
                          <a:gd name="connsiteX4" fmla="*/ 33346 w 140699"/>
                          <a:gd name="connsiteY4" fmla="*/ 0 h 289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99" h="289379">
                            <a:moveTo>
                              <a:pt x="33346" y="79"/>
                            </a:moveTo>
                            <a:cubicBezTo>
                              <a:pt x="11089" y="98746"/>
                              <a:pt x="48840" y="174082"/>
                              <a:pt x="74479" y="215638"/>
                            </a:cubicBezTo>
                            <a:cubicBezTo>
                              <a:pt x="99174" y="255859"/>
                              <a:pt x="138025" y="237555"/>
                              <a:pt x="140699" y="236299"/>
                            </a:cubicBezTo>
                            <a:cubicBezTo>
                              <a:pt x="131891" y="264736"/>
                              <a:pt x="118757" y="285082"/>
                              <a:pt x="103342" y="288853"/>
                            </a:cubicBezTo>
                            <a:cubicBezTo>
                              <a:pt x="47188" y="302679"/>
                              <a:pt x="-52143" y="39907"/>
                              <a:pt x="33346" y="0"/>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12" name="Freeform 2111">
                        <a:extLst>
                          <a:ext uri="{FF2B5EF4-FFF2-40B4-BE49-F238E27FC236}">
                            <a16:creationId xmlns:a16="http://schemas.microsoft.com/office/drawing/2014/main" id="{48D20464-FE64-2373-C947-BC77EACC0EAA}"/>
                          </a:ext>
                        </a:extLst>
                      </p:cNvPr>
                      <p:cNvSpPr/>
                      <p:nvPr/>
                    </p:nvSpPr>
                    <p:spPr>
                      <a:xfrm>
                        <a:off x="6263202" y="1101655"/>
                        <a:ext cx="78" cy="78"/>
                      </a:xfrm>
                      <a:custGeom>
                        <a:avLst/>
                        <a:gdLst>
                          <a:gd name="connsiteX0" fmla="*/ 0 w 78"/>
                          <a:gd name="connsiteY0" fmla="*/ 79 h 78"/>
                          <a:gd name="connsiteX1" fmla="*/ 78 w 78"/>
                          <a:gd name="connsiteY1" fmla="*/ 0 h 78"/>
                        </a:gdLst>
                        <a:ahLst/>
                        <a:cxnLst>
                          <a:cxn ang="0">
                            <a:pos x="connsiteX0" y="connsiteY0"/>
                          </a:cxn>
                          <a:cxn ang="0">
                            <a:pos x="connsiteX1" y="connsiteY1"/>
                          </a:cxn>
                        </a:cxnLst>
                        <a:rect l="l" t="t" r="r" b="b"/>
                        <a:pathLst>
                          <a:path w="78" h="78">
                            <a:moveTo>
                              <a:pt x="0" y="79"/>
                            </a:moveTo>
                            <a:cubicBezTo>
                              <a:pt x="0" y="79"/>
                              <a:pt x="78" y="0"/>
                              <a:pt x="78"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90" name="Graphic 2">
                      <a:extLst>
                        <a:ext uri="{FF2B5EF4-FFF2-40B4-BE49-F238E27FC236}">
                          <a16:creationId xmlns:a16="http://schemas.microsoft.com/office/drawing/2014/main" id="{3E4CBA53-4E88-E47B-E82D-E828866BE86C}"/>
                        </a:ext>
                      </a:extLst>
                    </p:cNvPr>
                    <p:cNvGrpSpPr/>
                    <p:nvPr/>
                  </p:nvGrpSpPr>
                  <p:grpSpPr>
                    <a:xfrm>
                      <a:off x="5834820" y="367943"/>
                      <a:ext cx="259695" cy="209695"/>
                      <a:chOff x="5834820" y="367943"/>
                      <a:chExt cx="259695" cy="209695"/>
                    </a:xfrm>
                  </p:grpSpPr>
                  <p:sp>
                    <p:nvSpPr>
                      <p:cNvPr id="2107" name="Freeform 2106">
                        <a:extLst>
                          <a:ext uri="{FF2B5EF4-FFF2-40B4-BE49-F238E27FC236}">
                            <a16:creationId xmlns:a16="http://schemas.microsoft.com/office/drawing/2014/main" id="{27FEF5CE-36AC-7438-285D-D79ECA6A7838}"/>
                          </a:ext>
                        </a:extLst>
                      </p:cNvPr>
                      <p:cNvSpPr/>
                      <p:nvPr/>
                    </p:nvSpPr>
                    <p:spPr>
                      <a:xfrm>
                        <a:off x="5834820" y="367943"/>
                        <a:ext cx="259682" cy="209651"/>
                      </a:xfrm>
                      <a:custGeom>
                        <a:avLst/>
                        <a:gdLst>
                          <a:gd name="connsiteX0" fmla="*/ 6835 w 259682"/>
                          <a:gd name="connsiteY0" fmla="*/ 176431 h 209651"/>
                          <a:gd name="connsiteX1" fmla="*/ 255281 w 259682"/>
                          <a:gd name="connsiteY1" fmla="*/ 13269 h 209651"/>
                          <a:gd name="connsiteX2" fmla="*/ 6835 w 259682"/>
                          <a:gd name="connsiteY2" fmla="*/ 176431 h 209651"/>
                        </a:gdLst>
                        <a:ahLst/>
                        <a:cxnLst>
                          <a:cxn ang="0">
                            <a:pos x="connsiteX0" y="connsiteY0"/>
                          </a:cxn>
                          <a:cxn ang="0">
                            <a:pos x="connsiteX1" y="connsiteY1"/>
                          </a:cxn>
                          <a:cxn ang="0">
                            <a:pos x="connsiteX2" y="connsiteY2"/>
                          </a:cxn>
                        </a:cxnLst>
                        <a:rect l="l" t="t" r="r" b="b"/>
                        <a:pathLst>
                          <a:path w="259682" h="209651">
                            <a:moveTo>
                              <a:pt x="6835" y="176431"/>
                            </a:moveTo>
                            <a:cubicBezTo>
                              <a:pt x="-45229" y="57967"/>
                              <a:pt x="215957" y="-35672"/>
                              <a:pt x="255281" y="13269"/>
                            </a:cubicBezTo>
                            <a:cubicBezTo>
                              <a:pt x="294604" y="62209"/>
                              <a:pt x="58900" y="294894"/>
                              <a:pt x="6835" y="176431"/>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08" name="Freeform 2107">
                        <a:extLst>
                          <a:ext uri="{FF2B5EF4-FFF2-40B4-BE49-F238E27FC236}">
                            <a16:creationId xmlns:a16="http://schemas.microsoft.com/office/drawing/2014/main" id="{EA418640-7F00-BAE5-733C-3A35E1C4763B}"/>
                          </a:ext>
                        </a:extLst>
                      </p:cNvPr>
                      <p:cNvSpPr/>
                      <p:nvPr/>
                    </p:nvSpPr>
                    <p:spPr>
                      <a:xfrm>
                        <a:off x="5857306" y="367985"/>
                        <a:ext cx="237209" cy="209653"/>
                      </a:xfrm>
                      <a:custGeom>
                        <a:avLst/>
                        <a:gdLst>
                          <a:gd name="connsiteX0" fmla="*/ 79 w 237209"/>
                          <a:gd name="connsiteY0" fmla="*/ 198306 h 209653"/>
                          <a:gd name="connsiteX1" fmla="*/ 178450 w 237209"/>
                          <a:gd name="connsiteY1" fmla="*/ 70259 h 209653"/>
                          <a:gd name="connsiteX2" fmla="*/ 169327 w 237209"/>
                          <a:gd name="connsiteY2" fmla="*/ 1600 h 209653"/>
                          <a:gd name="connsiteX3" fmla="*/ 232795 w 237209"/>
                          <a:gd name="connsiteY3" fmla="*/ 13305 h 209653"/>
                          <a:gd name="connsiteX4" fmla="*/ 0 w 237209"/>
                          <a:gd name="connsiteY4" fmla="*/ 198306 h 209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09" h="209653">
                            <a:moveTo>
                              <a:pt x="79" y="198306"/>
                            </a:moveTo>
                            <a:cubicBezTo>
                              <a:pt x="99016" y="176939"/>
                              <a:pt x="151553" y="110951"/>
                              <a:pt x="178450" y="70259"/>
                            </a:cubicBezTo>
                            <a:cubicBezTo>
                              <a:pt x="204560" y="30902"/>
                              <a:pt x="171607" y="3407"/>
                              <a:pt x="169327" y="1600"/>
                            </a:cubicBezTo>
                            <a:cubicBezTo>
                              <a:pt x="198819" y="-2406"/>
                              <a:pt x="222806" y="972"/>
                              <a:pt x="232795" y="13305"/>
                            </a:cubicBezTo>
                            <a:cubicBezTo>
                              <a:pt x="269051" y="58397"/>
                              <a:pt x="72198" y="259030"/>
                              <a:pt x="0" y="198306"/>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09" name="Freeform 2108">
                        <a:extLst>
                          <a:ext uri="{FF2B5EF4-FFF2-40B4-BE49-F238E27FC236}">
                            <a16:creationId xmlns:a16="http://schemas.microsoft.com/office/drawing/2014/main" id="{D708FDD2-21CA-FBA9-CD0A-2D55B467FA54}"/>
                          </a:ext>
                        </a:extLst>
                      </p:cNvPr>
                      <p:cNvSpPr/>
                      <p:nvPr/>
                    </p:nvSpPr>
                    <p:spPr>
                      <a:xfrm>
                        <a:off x="5942481" y="402972"/>
                        <a:ext cx="78" cy="7855"/>
                      </a:xfrm>
                      <a:custGeom>
                        <a:avLst/>
                        <a:gdLst>
                          <a:gd name="connsiteX0" fmla="*/ 78 w 78"/>
                          <a:gd name="connsiteY0" fmla="*/ 0 h 7855"/>
                          <a:gd name="connsiteX1" fmla="*/ 0 w 78"/>
                          <a:gd name="connsiteY1" fmla="*/ 0 h 7855"/>
                        </a:gdLst>
                        <a:ahLst/>
                        <a:cxnLst>
                          <a:cxn ang="0">
                            <a:pos x="connsiteX0" y="connsiteY0"/>
                          </a:cxn>
                          <a:cxn ang="0">
                            <a:pos x="connsiteX1" y="connsiteY1"/>
                          </a:cxn>
                        </a:cxnLst>
                        <a:rect l="l" t="t" r="r" b="b"/>
                        <a:pathLst>
                          <a:path w="78" h="7855">
                            <a:moveTo>
                              <a:pt x="78" y="0"/>
                            </a:moveTo>
                            <a:cubicBezTo>
                              <a:pt x="78" y="0"/>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91" name="Graphic 2">
                      <a:extLst>
                        <a:ext uri="{FF2B5EF4-FFF2-40B4-BE49-F238E27FC236}">
                          <a16:creationId xmlns:a16="http://schemas.microsoft.com/office/drawing/2014/main" id="{079AE195-A40C-3E4E-FA00-D6005566A091}"/>
                        </a:ext>
                      </a:extLst>
                    </p:cNvPr>
                    <p:cNvGrpSpPr/>
                    <p:nvPr/>
                  </p:nvGrpSpPr>
                  <p:grpSpPr>
                    <a:xfrm>
                      <a:off x="5963789" y="78308"/>
                      <a:ext cx="297084" cy="148902"/>
                      <a:chOff x="5963789" y="78308"/>
                      <a:chExt cx="297084" cy="148902"/>
                    </a:xfrm>
                  </p:grpSpPr>
                  <p:sp>
                    <p:nvSpPr>
                      <p:cNvPr id="2104" name="Freeform 2103">
                        <a:extLst>
                          <a:ext uri="{FF2B5EF4-FFF2-40B4-BE49-F238E27FC236}">
                            <a16:creationId xmlns:a16="http://schemas.microsoft.com/office/drawing/2014/main" id="{319FDBF4-9BDD-D11B-49E7-B2D7AD8BE2A8}"/>
                          </a:ext>
                        </a:extLst>
                      </p:cNvPr>
                      <p:cNvSpPr/>
                      <p:nvPr/>
                    </p:nvSpPr>
                    <p:spPr>
                      <a:xfrm>
                        <a:off x="5963789" y="78308"/>
                        <a:ext cx="297080" cy="148857"/>
                      </a:xfrm>
                      <a:custGeom>
                        <a:avLst/>
                        <a:gdLst>
                          <a:gd name="connsiteX0" fmla="*/ 319 w 297080"/>
                          <a:gd name="connsiteY0" fmla="*/ 83102 h 148857"/>
                          <a:gd name="connsiteX1" fmla="*/ 296818 w 297080"/>
                          <a:gd name="connsiteY1" fmla="*/ 60399 h 148857"/>
                          <a:gd name="connsiteX2" fmla="*/ 319 w 297080"/>
                          <a:gd name="connsiteY2" fmla="*/ 83102 h 148857"/>
                        </a:gdLst>
                        <a:ahLst/>
                        <a:cxnLst>
                          <a:cxn ang="0">
                            <a:pos x="connsiteX0" y="connsiteY0"/>
                          </a:cxn>
                          <a:cxn ang="0">
                            <a:pos x="connsiteX1" y="connsiteY1"/>
                          </a:cxn>
                          <a:cxn ang="0">
                            <a:pos x="connsiteX2" y="connsiteY2"/>
                          </a:cxn>
                        </a:cxnLst>
                        <a:rect l="l" t="t" r="r" b="b"/>
                        <a:pathLst>
                          <a:path w="297080" h="148857">
                            <a:moveTo>
                              <a:pt x="319" y="83102"/>
                            </a:moveTo>
                            <a:cubicBezTo>
                              <a:pt x="12116" y="-45731"/>
                              <a:pt x="286043" y="-1504"/>
                              <a:pt x="296818" y="60399"/>
                            </a:cubicBezTo>
                            <a:cubicBezTo>
                              <a:pt x="307514" y="122301"/>
                              <a:pt x="-11478" y="211935"/>
                              <a:pt x="319" y="83102"/>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05" name="Freeform 2104">
                        <a:extLst>
                          <a:ext uri="{FF2B5EF4-FFF2-40B4-BE49-F238E27FC236}">
                            <a16:creationId xmlns:a16="http://schemas.microsoft.com/office/drawing/2014/main" id="{31F3FB75-0D55-585D-3C80-08964FD03F6F}"/>
                          </a:ext>
                        </a:extLst>
                      </p:cNvPr>
                      <p:cNvSpPr/>
                      <p:nvPr/>
                    </p:nvSpPr>
                    <p:spPr>
                      <a:xfrm>
                        <a:off x="5967254" y="97858"/>
                        <a:ext cx="293618" cy="129352"/>
                      </a:xfrm>
                      <a:custGeom>
                        <a:avLst/>
                        <a:gdLst>
                          <a:gd name="connsiteX0" fmla="*/ 0 w 293618"/>
                          <a:gd name="connsiteY0" fmla="*/ 90262 h 129352"/>
                          <a:gd name="connsiteX1" fmla="*/ 218166 w 293618"/>
                          <a:gd name="connsiteY1" fmla="*/ 64495 h 129352"/>
                          <a:gd name="connsiteX2" fmla="*/ 243490 w 293618"/>
                          <a:gd name="connsiteY2" fmla="*/ 0 h 129352"/>
                          <a:gd name="connsiteX3" fmla="*/ 293352 w 293618"/>
                          <a:gd name="connsiteY3" fmla="*/ 40928 h 129352"/>
                          <a:gd name="connsiteX4" fmla="*/ 0 w 293618"/>
                          <a:gd name="connsiteY4" fmla="*/ 90340 h 129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18" h="129352">
                            <a:moveTo>
                              <a:pt x="0" y="90262"/>
                            </a:moveTo>
                            <a:cubicBezTo>
                              <a:pt x="96971" y="119406"/>
                              <a:pt x="174910" y="87041"/>
                              <a:pt x="218166" y="64495"/>
                            </a:cubicBezTo>
                            <a:cubicBezTo>
                              <a:pt x="260085" y="42735"/>
                              <a:pt x="244592" y="2749"/>
                              <a:pt x="243490" y="0"/>
                            </a:cubicBezTo>
                            <a:cubicBezTo>
                              <a:pt x="271253" y="10762"/>
                              <a:pt x="290678" y="25295"/>
                              <a:pt x="293352" y="40928"/>
                            </a:cubicBezTo>
                            <a:cubicBezTo>
                              <a:pt x="303262" y="97882"/>
                              <a:pt x="33740" y="178324"/>
                              <a:pt x="0" y="90340"/>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06" name="Freeform 2105">
                        <a:extLst>
                          <a:ext uri="{FF2B5EF4-FFF2-40B4-BE49-F238E27FC236}">
                            <a16:creationId xmlns:a16="http://schemas.microsoft.com/office/drawing/2014/main" id="{465D34A6-B99E-B1BD-878E-DF0813258EEE}"/>
                          </a:ext>
                        </a:extLst>
                      </p:cNvPr>
                      <p:cNvSpPr/>
                      <p:nvPr/>
                    </p:nvSpPr>
                    <p:spPr>
                      <a:xfrm>
                        <a:off x="6120930" y="86310"/>
                        <a:ext cx="7864" cy="78"/>
                      </a:xfrm>
                      <a:custGeom>
                        <a:avLst/>
                        <a:gdLst>
                          <a:gd name="connsiteX0" fmla="*/ 0 w 7864"/>
                          <a:gd name="connsiteY0" fmla="*/ 79 h 78"/>
                          <a:gd name="connsiteX1" fmla="*/ 0 w 7864"/>
                          <a:gd name="connsiteY1" fmla="*/ 0 h 78"/>
                        </a:gdLst>
                        <a:ahLst/>
                        <a:cxnLst>
                          <a:cxn ang="0">
                            <a:pos x="connsiteX0" y="connsiteY0"/>
                          </a:cxn>
                          <a:cxn ang="0">
                            <a:pos x="connsiteX1" y="connsiteY1"/>
                          </a:cxn>
                        </a:cxnLst>
                        <a:rect l="l" t="t" r="r" b="b"/>
                        <a:pathLst>
                          <a:path w="7864" h="78">
                            <a:moveTo>
                              <a:pt x="0" y="79"/>
                            </a:moveTo>
                            <a:cubicBezTo>
                              <a:pt x="0" y="79"/>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92" name="Graphic 2">
                      <a:extLst>
                        <a:ext uri="{FF2B5EF4-FFF2-40B4-BE49-F238E27FC236}">
                          <a16:creationId xmlns:a16="http://schemas.microsoft.com/office/drawing/2014/main" id="{FD7C9E3D-198E-3EC9-DBD8-A690588F1279}"/>
                        </a:ext>
                      </a:extLst>
                    </p:cNvPr>
                    <p:cNvGrpSpPr/>
                    <p:nvPr/>
                  </p:nvGrpSpPr>
                  <p:grpSpPr>
                    <a:xfrm>
                      <a:off x="5456332" y="862509"/>
                      <a:ext cx="234412" cy="239273"/>
                      <a:chOff x="5456332" y="862509"/>
                      <a:chExt cx="234412" cy="239273"/>
                    </a:xfrm>
                  </p:grpSpPr>
                  <p:sp>
                    <p:nvSpPr>
                      <p:cNvPr id="2101" name="Freeform 2100">
                        <a:extLst>
                          <a:ext uri="{FF2B5EF4-FFF2-40B4-BE49-F238E27FC236}">
                            <a16:creationId xmlns:a16="http://schemas.microsoft.com/office/drawing/2014/main" id="{C06F8A9A-9110-6FD5-7690-F10D776C47C1}"/>
                          </a:ext>
                        </a:extLst>
                      </p:cNvPr>
                      <p:cNvSpPr/>
                      <p:nvPr/>
                    </p:nvSpPr>
                    <p:spPr>
                      <a:xfrm>
                        <a:off x="5456332" y="862543"/>
                        <a:ext cx="234340" cy="239237"/>
                      </a:xfrm>
                      <a:custGeom>
                        <a:avLst/>
                        <a:gdLst>
                          <a:gd name="connsiteX0" fmla="*/ 14111 w 234340"/>
                          <a:gd name="connsiteY0" fmla="*/ 214916 h 239237"/>
                          <a:gd name="connsiteX1" fmla="*/ 226536 w 234340"/>
                          <a:gd name="connsiteY1" fmla="*/ 7055 h 239237"/>
                          <a:gd name="connsiteX2" fmla="*/ 14111 w 234340"/>
                          <a:gd name="connsiteY2" fmla="*/ 214916 h 239237"/>
                        </a:gdLst>
                        <a:ahLst/>
                        <a:cxnLst>
                          <a:cxn ang="0">
                            <a:pos x="connsiteX0" y="connsiteY0"/>
                          </a:cxn>
                          <a:cxn ang="0">
                            <a:pos x="connsiteX1" y="connsiteY1"/>
                          </a:cxn>
                          <a:cxn ang="0">
                            <a:pos x="connsiteX2" y="connsiteY2"/>
                          </a:cxn>
                        </a:cxnLst>
                        <a:rect l="l" t="t" r="r" b="b"/>
                        <a:pathLst>
                          <a:path w="234340" h="239237">
                            <a:moveTo>
                              <a:pt x="14111" y="214916"/>
                            </a:moveTo>
                            <a:cubicBezTo>
                              <a:pt x="-59817" y="108708"/>
                              <a:pt x="178482" y="-33401"/>
                              <a:pt x="226536" y="7055"/>
                            </a:cubicBezTo>
                            <a:cubicBezTo>
                              <a:pt x="274589" y="47512"/>
                              <a:pt x="88039" y="321125"/>
                              <a:pt x="14111" y="214916"/>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02" name="Freeform 2101">
                        <a:extLst>
                          <a:ext uri="{FF2B5EF4-FFF2-40B4-BE49-F238E27FC236}">
                            <a16:creationId xmlns:a16="http://schemas.microsoft.com/office/drawing/2014/main" id="{763BA2C1-5244-E9D3-8DBF-4A278CD8B9AF}"/>
                          </a:ext>
                        </a:extLst>
                      </p:cNvPr>
                      <p:cNvSpPr/>
                      <p:nvPr/>
                    </p:nvSpPr>
                    <p:spPr>
                      <a:xfrm>
                        <a:off x="5490104" y="862509"/>
                        <a:ext cx="200639" cy="239273"/>
                      </a:xfrm>
                      <a:custGeom>
                        <a:avLst/>
                        <a:gdLst>
                          <a:gd name="connsiteX0" fmla="*/ 0 w 200639"/>
                          <a:gd name="connsiteY0" fmla="*/ 233412 h 239273"/>
                          <a:gd name="connsiteX1" fmla="*/ 150451 w 200639"/>
                          <a:gd name="connsiteY1" fmla="*/ 73470 h 239273"/>
                          <a:gd name="connsiteX2" fmla="*/ 128273 w 200639"/>
                          <a:gd name="connsiteY2" fmla="*/ 7797 h 239273"/>
                          <a:gd name="connsiteX3" fmla="*/ 192842 w 200639"/>
                          <a:gd name="connsiteY3" fmla="*/ 7090 h 239273"/>
                          <a:gd name="connsiteX4" fmla="*/ 0 w 200639"/>
                          <a:gd name="connsiteY4" fmla="*/ 233412 h 239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39" h="239273">
                            <a:moveTo>
                              <a:pt x="0" y="233412"/>
                            </a:moveTo>
                            <a:cubicBezTo>
                              <a:pt x="93039" y="193426"/>
                              <a:pt x="131812" y="118562"/>
                              <a:pt x="150451" y="73470"/>
                            </a:cubicBezTo>
                            <a:cubicBezTo>
                              <a:pt x="168540" y="29871"/>
                              <a:pt x="130868" y="9211"/>
                              <a:pt x="128273" y="7797"/>
                            </a:cubicBezTo>
                            <a:cubicBezTo>
                              <a:pt x="156429" y="-1787"/>
                              <a:pt x="180652" y="-3123"/>
                              <a:pt x="192842" y="7090"/>
                            </a:cubicBezTo>
                            <a:cubicBezTo>
                              <a:pt x="237042" y="44326"/>
                              <a:pt x="82579" y="279053"/>
                              <a:pt x="0" y="233412"/>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03" name="Freeform 2102">
                        <a:extLst>
                          <a:ext uri="{FF2B5EF4-FFF2-40B4-BE49-F238E27FC236}">
                            <a16:creationId xmlns:a16="http://schemas.microsoft.com/office/drawing/2014/main" id="{1C5079B6-5D48-3690-8EF9-A63CBA4BA77E}"/>
                          </a:ext>
                        </a:extLst>
                      </p:cNvPr>
                      <p:cNvSpPr/>
                      <p:nvPr/>
                    </p:nvSpPr>
                    <p:spPr>
                      <a:xfrm>
                        <a:off x="5542090" y="919246"/>
                        <a:ext cx="157" cy="7855"/>
                      </a:xfrm>
                      <a:custGeom>
                        <a:avLst/>
                        <a:gdLst>
                          <a:gd name="connsiteX0" fmla="*/ 157 w 157"/>
                          <a:gd name="connsiteY0" fmla="*/ 0 h 7855"/>
                          <a:gd name="connsiteX1" fmla="*/ 0 w 157"/>
                          <a:gd name="connsiteY1" fmla="*/ 0 h 7855"/>
                        </a:gdLst>
                        <a:ahLst/>
                        <a:cxnLst>
                          <a:cxn ang="0">
                            <a:pos x="connsiteX0" y="connsiteY0"/>
                          </a:cxn>
                          <a:cxn ang="0">
                            <a:pos x="connsiteX1" y="connsiteY1"/>
                          </a:cxn>
                        </a:cxnLst>
                        <a:rect l="l" t="t" r="r" b="b"/>
                        <a:pathLst>
                          <a:path w="157" h="7855">
                            <a:moveTo>
                              <a:pt x="157" y="0"/>
                            </a:moveTo>
                            <a:cubicBezTo>
                              <a:pt x="157" y="0"/>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93" name="Graphic 2">
                      <a:extLst>
                        <a:ext uri="{FF2B5EF4-FFF2-40B4-BE49-F238E27FC236}">
                          <a16:creationId xmlns:a16="http://schemas.microsoft.com/office/drawing/2014/main" id="{1B451E19-F518-2D2E-A1C6-A9118F84C4CA}"/>
                        </a:ext>
                      </a:extLst>
                    </p:cNvPr>
                    <p:cNvGrpSpPr/>
                    <p:nvPr/>
                  </p:nvGrpSpPr>
                  <p:grpSpPr>
                    <a:xfrm>
                      <a:off x="7042666" y="547844"/>
                      <a:ext cx="266003" cy="203752"/>
                      <a:chOff x="7042666" y="547844"/>
                      <a:chExt cx="266003" cy="203752"/>
                    </a:xfrm>
                  </p:grpSpPr>
                  <p:sp>
                    <p:nvSpPr>
                      <p:cNvPr id="2098" name="Freeform 2097">
                        <a:extLst>
                          <a:ext uri="{FF2B5EF4-FFF2-40B4-BE49-F238E27FC236}">
                            <a16:creationId xmlns:a16="http://schemas.microsoft.com/office/drawing/2014/main" id="{7294698D-EDBB-3962-5C59-486ACB4DCEAC}"/>
                          </a:ext>
                        </a:extLst>
                      </p:cNvPr>
                      <p:cNvSpPr/>
                      <p:nvPr/>
                    </p:nvSpPr>
                    <p:spPr>
                      <a:xfrm>
                        <a:off x="7042666" y="547919"/>
                        <a:ext cx="266003" cy="203677"/>
                      </a:xfrm>
                      <a:custGeom>
                        <a:avLst/>
                        <a:gdLst>
                          <a:gd name="connsiteX0" fmla="*/ 249708 w 266003"/>
                          <a:gd name="connsiteY0" fmla="*/ 179491 h 203677"/>
                          <a:gd name="connsiteX1" fmla="*/ 3229 w 266003"/>
                          <a:gd name="connsiteY1" fmla="*/ 13344 h 203677"/>
                          <a:gd name="connsiteX2" fmla="*/ 249708 w 266003"/>
                          <a:gd name="connsiteY2" fmla="*/ 179491 h 203677"/>
                        </a:gdLst>
                        <a:ahLst/>
                        <a:cxnLst>
                          <a:cxn ang="0">
                            <a:pos x="connsiteX0" y="connsiteY0"/>
                          </a:cxn>
                          <a:cxn ang="0">
                            <a:pos x="connsiteX1" y="connsiteY1"/>
                          </a:cxn>
                          <a:cxn ang="0">
                            <a:pos x="connsiteX2" y="connsiteY2"/>
                          </a:cxn>
                        </a:cxnLst>
                        <a:rect l="l" t="t" r="r" b="b"/>
                        <a:pathLst>
                          <a:path w="266003" h="203677">
                            <a:moveTo>
                              <a:pt x="249708" y="179491"/>
                            </a:moveTo>
                            <a:cubicBezTo>
                              <a:pt x="160366" y="273131"/>
                              <a:pt x="-26814" y="68491"/>
                              <a:pt x="3229" y="13344"/>
                            </a:cubicBezTo>
                            <a:cubicBezTo>
                              <a:pt x="33272" y="-41803"/>
                              <a:pt x="339051" y="85852"/>
                              <a:pt x="249708" y="179491"/>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099" name="Freeform 2098">
                        <a:extLst>
                          <a:ext uri="{FF2B5EF4-FFF2-40B4-BE49-F238E27FC236}">
                            <a16:creationId xmlns:a16="http://schemas.microsoft.com/office/drawing/2014/main" id="{08E70CA3-BCC0-1B95-F65D-F2432DEC744B}"/>
                          </a:ext>
                        </a:extLst>
                      </p:cNvPr>
                      <p:cNvSpPr/>
                      <p:nvPr/>
                    </p:nvSpPr>
                    <p:spPr>
                      <a:xfrm>
                        <a:off x="7042678" y="547844"/>
                        <a:ext cx="265983" cy="156628"/>
                      </a:xfrm>
                      <a:custGeom>
                        <a:avLst/>
                        <a:gdLst>
                          <a:gd name="connsiteX0" fmla="*/ 263853 w 265983"/>
                          <a:gd name="connsiteY0" fmla="*/ 156628 h 156628"/>
                          <a:gd name="connsiteX1" fmla="*/ 76830 w 265983"/>
                          <a:gd name="connsiteY1" fmla="*/ 41464 h 156628"/>
                          <a:gd name="connsiteX2" fmla="*/ 16901 w 265983"/>
                          <a:gd name="connsiteY2" fmla="*/ 76343 h 156628"/>
                          <a:gd name="connsiteX3" fmla="*/ 3217 w 265983"/>
                          <a:gd name="connsiteY3" fmla="*/ 13341 h 156628"/>
                          <a:gd name="connsiteX4" fmla="*/ 263853 w 265983"/>
                          <a:gd name="connsiteY4" fmla="*/ 156628 h 15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983" h="156628">
                            <a:moveTo>
                              <a:pt x="263853" y="156628"/>
                            </a:moveTo>
                            <a:cubicBezTo>
                              <a:pt x="205968" y="73594"/>
                              <a:pt x="124805" y="50655"/>
                              <a:pt x="76830" y="41464"/>
                            </a:cubicBezTo>
                            <a:cubicBezTo>
                              <a:pt x="30429" y="32508"/>
                              <a:pt x="17767" y="73515"/>
                              <a:pt x="16901" y="76343"/>
                            </a:cubicBezTo>
                            <a:cubicBezTo>
                              <a:pt x="1880" y="50655"/>
                              <a:pt x="-4333" y="27245"/>
                              <a:pt x="3217" y="13341"/>
                            </a:cubicBezTo>
                            <a:cubicBezTo>
                              <a:pt x="30901" y="-37407"/>
                              <a:pt x="292087" y="66681"/>
                              <a:pt x="263853" y="156628"/>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100" name="Freeform 2099">
                        <a:extLst>
                          <a:ext uri="{FF2B5EF4-FFF2-40B4-BE49-F238E27FC236}">
                            <a16:creationId xmlns:a16="http://schemas.microsoft.com/office/drawing/2014/main" id="{D3A45C91-9F71-FCC4-E43F-A544535F91E0}"/>
                          </a:ext>
                        </a:extLst>
                      </p:cNvPr>
                      <p:cNvSpPr/>
                      <p:nvPr/>
                    </p:nvSpPr>
                    <p:spPr>
                      <a:xfrm>
                        <a:off x="7122811" y="688918"/>
                        <a:ext cx="7864" cy="157"/>
                      </a:xfrm>
                      <a:custGeom>
                        <a:avLst/>
                        <a:gdLst>
                          <a:gd name="connsiteX0" fmla="*/ 0 w 7864"/>
                          <a:gd name="connsiteY0" fmla="*/ 0 h 157"/>
                          <a:gd name="connsiteX1" fmla="*/ 0 w 7864"/>
                          <a:gd name="connsiteY1" fmla="*/ 157 h 157"/>
                        </a:gdLst>
                        <a:ahLst/>
                        <a:cxnLst>
                          <a:cxn ang="0">
                            <a:pos x="connsiteX0" y="connsiteY0"/>
                          </a:cxn>
                          <a:cxn ang="0">
                            <a:pos x="connsiteX1" y="connsiteY1"/>
                          </a:cxn>
                        </a:cxnLst>
                        <a:rect l="l" t="t" r="r" b="b"/>
                        <a:pathLst>
                          <a:path w="7864" h="157">
                            <a:moveTo>
                              <a:pt x="0" y="0"/>
                            </a:moveTo>
                            <a:cubicBezTo>
                              <a:pt x="0" y="0"/>
                              <a:pt x="0" y="157"/>
                              <a:pt x="0" y="157"/>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94" name="Graphic 2">
                      <a:extLst>
                        <a:ext uri="{FF2B5EF4-FFF2-40B4-BE49-F238E27FC236}">
                          <a16:creationId xmlns:a16="http://schemas.microsoft.com/office/drawing/2014/main" id="{72DF20E2-1EFF-3417-ECE2-2EF5A72CF15B}"/>
                        </a:ext>
                      </a:extLst>
                    </p:cNvPr>
                    <p:cNvGrpSpPr/>
                    <p:nvPr/>
                  </p:nvGrpSpPr>
                  <p:grpSpPr>
                    <a:xfrm>
                      <a:off x="6573229" y="182072"/>
                      <a:ext cx="285938" cy="172791"/>
                      <a:chOff x="6573229" y="182072"/>
                      <a:chExt cx="285938" cy="172791"/>
                    </a:xfrm>
                  </p:grpSpPr>
                  <p:sp>
                    <p:nvSpPr>
                      <p:cNvPr id="2095" name="Freeform 2094">
                        <a:extLst>
                          <a:ext uri="{FF2B5EF4-FFF2-40B4-BE49-F238E27FC236}">
                            <a16:creationId xmlns:a16="http://schemas.microsoft.com/office/drawing/2014/main" id="{063A7A27-7436-DAE3-FC8D-55682365B161}"/>
                          </a:ext>
                        </a:extLst>
                      </p:cNvPr>
                      <p:cNvSpPr/>
                      <p:nvPr/>
                    </p:nvSpPr>
                    <p:spPr>
                      <a:xfrm>
                        <a:off x="6573229" y="182074"/>
                        <a:ext cx="285873" cy="172789"/>
                      </a:xfrm>
                      <a:custGeom>
                        <a:avLst/>
                        <a:gdLst>
                          <a:gd name="connsiteX0" fmla="*/ 276520 w 285873"/>
                          <a:gd name="connsiteY0" fmla="*/ 135350 h 172789"/>
                          <a:gd name="connsiteX1" fmla="*/ 1021 w 285873"/>
                          <a:gd name="connsiteY1" fmla="*/ 23485 h 172789"/>
                          <a:gd name="connsiteX2" fmla="*/ 276520 w 285873"/>
                          <a:gd name="connsiteY2" fmla="*/ 135350 h 172789"/>
                        </a:gdLst>
                        <a:ahLst/>
                        <a:cxnLst>
                          <a:cxn ang="0">
                            <a:pos x="connsiteX0" y="connsiteY0"/>
                          </a:cxn>
                          <a:cxn ang="0">
                            <a:pos x="connsiteX1" y="connsiteY1"/>
                          </a:cxn>
                          <a:cxn ang="0">
                            <a:pos x="connsiteX2" y="connsiteY2"/>
                          </a:cxn>
                        </a:cxnLst>
                        <a:rect l="l" t="t" r="r" b="b"/>
                        <a:pathLst>
                          <a:path w="285873" h="172789">
                            <a:moveTo>
                              <a:pt x="276520" y="135350"/>
                            </a:moveTo>
                            <a:cubicBezTo>
                              <a:pt x="208412" y="245408"/>
                              <a:pt x="-16989" y="83660"/>
                              <a:pt x="1021" y="23485"/>
                            </a:cubicBezTo>
                            <a:cubicBezTo>
                              <a:pt x="19031" y="-36689"/>
                              <a:pt x="344629" y="25292"/>
                              <a:pt x="276520" y="135350"/>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096" name="Freeform 2095">
                        <a:extLst>
                          <a:ext uri="{FF2B5EF4-FFF2-40B4-BE49-F238E27FC236}">
                            <a16:creationId xmlns:a16="http://schemas.microsoft.com/office/drawing/2014/main" id="{59095D6F-4E07-758A-DD13-94E5EE8DEDC4}"/>
                          </a:ext>
                        </a:extLst>
                      </p:cNvPr>
                      <p:cNvSpPr/>
                      <p:nvPr/>
                    </p:nvSpPr>
                    <p:spPr>
                      <a:xfrm>
                        <a:off x="6573295" y="182072"/>
                        <a:ext cx="285872" cy="110056"/>
                      </a:xfrm>
                      <a:custGeom>
                        <a:avLst/>
                        <a:gdLst>
                          <a:gd name="connsiteX0" fmla="*/ 285578 w 285872"/>
                          <a:gd name="connsiteY0" fmla="*/ 110056 h 110056"/>
                          <a:gd name="connsiteX1" fmla="*/ 78815 w 285872"/>
                          <a:gd name="connsiteY1" fmla="*/ 35899 h 110056"/>
                          <a:gd name="connsiteX2" fmla="*/ 27380 w 285872"/>
                          <a:gd name="connsiteY2" fmla="*/ 82326 h 110056"/>
                          <a:gd name="connsiteX3" fmla="*/ 1034 w 285872"/>
                          <a:gd name="connsiteY3" fmla="*/ 23487 h 110056"/>
                          <a:gd name="connsiteX4" fmla="*/ 285656 w 285872"/>
                          <a:gd name="connsiteY4" fmla="*/ 110056 h 1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72" h="110056">
                            <a:moveTo>
                              <a:pt x="285578" y="110056"/>
                            </a:moveTo>
                            <a:cubicBezTo>
                              <a:pt x="211807" y="40769"/>
                              <a:pt x="127655" y="34956"/>
                              <a:pt x="78815" y="35899"/>
                            </a:cubicBezTo>
                            <a:cubicBezTo>
                              <a:pt x="31549" y="36684"/>
                              <a:pt x="27616" y="79419"/>
                              <a:pt x="27380" y="82326"/>
                            </a:cubicBezTo>
                            <a:cubicBezTo>
                              <a:pt x="7325" y="60330"/>
                              <a:pt x="-3528" y="38648"/>
                              <a:pt x="1034" y="23487"/>
                            </a:cubicBezTo>
                            <a:cubicBezTo>
                              <a:pt x="17628" y="-31896"/>
                              <a:pt x="294701" y="16181"/>
                              <a:pt x="285656" y="110056"/>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097" name="Freeform 2096">
                        <a:extLst>
                          <a:ext uri="{FF2B5EF4-FFF2-40B4-BE49-F238E27FC236}">
                            <a16:creationId xmlns:a16="http://schemas.microsoft.com/office/drawing/2014/main" id="{73069AC1-CEF7-ABA5-333C-E79594A2FA14}"/>
                          </a:ext>
                        </a:extLst>
                      </p:cNvPr>
                      <p:cNvSpPr/>
                      <p:nvPr/>
                    </p:nvSpPr>
                    <p:spPr>
                      <a:xfrm>
                        <a:off x="6675862" y="314674"/>
                        <a:ext cx="7864" cy="157"/>
                      </a:xfrm>
                      <a:custGeom>
                        <a:avLst/>
                        <a:gdLst>
                          <a:gd name="connsiteX0" fmla="*/ 0 w 7864"/>
                          <a:gd name="connsiteY0" fmla="*/ 0 h 157"/>
                          <a:gd name="connsiteX1" fmla="*/ 0 w 7864"/>
                          <a:gd name="connsiteY1" fmla="*/ 157 h 157"/>
                        </a:gdLst>
                        <a:ahLst/>
                        <a:cxnLst>
                          <a:cxn ang="0">
                            <a:pos x="connsiteX0" y="connsiteY0"/>
                          </a:cxn>
                          <a:cxn ang="0">
                            <a:pos x="connsiteX1" y="connsiteY1"/>
                          </a:cxn>
                        </a:cxnLst>
                        <a:rect l="l" t="t" r="r" b="b"/>
                        <a:pathLst>
                          <a:path w="7864" h="157">
                            <a:moveTo>
                              <a:pt x="0" y="0"/>
                            </a:moveTo>
                            <a:cubicBezTo>
                              <a:pt x="0" y="0"/>
                              <a:pt x="0" y="157"/>
                              <a:pt x="0" y="157"/>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grpSp>
          </p:grpSp>
        </p:grpSp>
        <p:sp>
          <p:nvSpPr>
            <p:cNvPr id="2072" name="TextBox 2071">
              <a:extLst>
                <a:ext uri="{FF2B5EF4-FFF2-40B4-BE49-F238E27FC236}">
                  <a16:creationId xmlns:a16="http://schemas.microsoft.com/office/drawing/2014/main" id="{52FF5BB2-4661-63AB-335D-DE495CBF5C11}"/>
                </a:ext>
              </a:extLst>
            </p:cNvPr>
            <p:cNvSpPr txBox="1"/>
            <p:nvPr/>
          </p:nvSpPr>
          <p:spPr>
            <a:xfrm>
              <a:off x="1816254" y="3133702"/>
              <a:ext cx="346569" cy="307777"/>
            </a:xfrm>
            <a:prstGeom prst="rect">
              <a:avLst/>
            </a:prstGeom>
            <a:noFill/>
            <a:ln>
              <a:noFill/>
            </a:ln>
            <a:scene3d>
              <a:camera prst="isometricLeftDown"/>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050"/>
                  </a:solidFill>
                  <a:effectLst/>
                  <a:uLnTx/>
                  <a:uFillTx/>
                  <a:latin typeface="Montserrat SemiBold" pitchFamily="2" charset="77"/>
                  <a:ea typeface="+mn-ea"/>
                  <a:cs typeface="Arial" pitchFamily="34" charset="0"/>
                </a:rPr>
                <a:t>$</a:t>
              </a:r>
            </a:p>
          </p:txBody>
        </p:sp>
      </p:grpSp>
      <p:sp>
        <p:nvSpPr>
          <p:cNvPr id="2171" name="Rounded Rectangle 2170">
            <a:extLst>
              <a:ext uri="{FF2B5EF4-FFF2-40B4-BE49-F238E27FC236}">
                <a16:creationId xmlns:a16="http://schemas.microsoft.com/office/drawing/2014/main" id="{E3E4B52C-E3DC-15BA-8F3E-542C8AF18F02}"/>
              </a:ext>
            </a:extLst>
          </p:cNvPr>
          <p:cNvSpPr>
            <a:spLocks/>
          </p:cNvSpPr>
          <p:nvPr/>
        </p:nvSpPr>
        <p:spPr>
          <a:xfrm>
            <a:off x="648180" y="5470878"/>
            <a:ext cx="3505025" cy="790061"/>
          </a:xfrm>
          <a:prstGeom prst="roundRect">
            <a:avLst>
              <a:gd name="adj" fmla="val 50000"/>
            </a:avLst>
          </a:prstGeom>
          <a:gradFill>
            <a:gsLst>
              <a:gs pos="0">
                <a:srgbClr val="2D4464"/>
              </a:gs>
              <a:gs pos="100000">
                <a:srgbClr val="2D4464"/>
              </a:gs>
            </a:gsLst>
            <a:lin ang="5400000" scaled="1"/>
          </a:gradFill>
          <a:ln>
            <a:noFill/>
          </a:ln>
          <a:scene3d>
            <a:camera prst="isometricLeftDown"/>
            <a:lightRig rig="balanced" dir="t"/>
          </a:scene3d>
          <a:sp3d extrusionH="444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prstClr val="white"/>
                </a:solidFill>
                <a:effectLst/>
                <a:uLnTx/>
                <a:uFillTx/>
                <a:latin typeface="Montserrat SemiBold" pitchFamily="2" charset="77"/>
                <a:ea typeface="+mn-ea"/>
                <a:cs typeface="Times New Roman" panose="02020603050405020304" pitchFamily="18" charset="0"/>
              </a:rPr>
              <a:t>FRONT END</a:t>
            </a:r>
          </a:p>
        </p:txBody>
      </p:sp>
      <p:sp>
        <p:nvSpPr>
          <p:cNvPr id="2172" name="Rectangle 2171">
            <a:extLst>
              <a:ext uri="{FF2B5EF4-FFF2-40B4-BE49-F238E27FC236}">
                <a16:creationId xmlns:a16="http://schemas.microsoft.com/office/drawing/2014/main" id="{1D7EBE36-9079-6E8C-2DD0-CC37E50DAA6B}"/>
              </a:ext>
            </a:extLst>
          </p:cNvPr>
          <p:cNvSpPr>
            <a:spLocks/>
          </p:cNvSpPr>
          <p:nvPr/>
        </p:nvSpPr>
        <p:spPr>
          <a:xfrm>
            <a:off x="819205" y="5109747"/>
            <a:ext cx="3494104" cy="431528"/>
          </a:xfrm>
          <a:prstGeom prst="rect">
            <a:avLst/>
          </a:prstGeom>
          <a:noFill/>
          <a:ln>
            <a:noFill/>
          </a:ln>
          <a:scene3d>
            <a:camera prst="isometricLeft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200" b="0" i="0" u="none" strike="noStrike" kern="0" cap="none" spc="0" normalizeH="0" baseline="0" noProof="0">
                <a:ln>
                  <a:noFill/>
                </a:ln>
                <a:solidFill>
                  <a:srgbClr val="2D4464"/>
                </a:solidFill>
                <a:effectLst/>
                <a:uLnTx/>
                <a:uFillTx/>
                <a:latin typeface="Montserrat Medium" pitchFamily="2" charset="0"/>
                <a:ea typeface="+mn-ea"/>
                <a:cs typeface="Times New Roman" panose="02020603050405020304" pitchFamily="18" charset="0"/>
              </a:rPr>
              <a:t>THE COUNTER</a:t>
            </a:r>
            <a:endParaRPr kumimoji="0" lang="en-US" sz="2200" b="1" i="0" u="none" strike="noStrike" kern="0" cap="none" spc="0" normalizeH="0" baseline="0" noProof="0">
              <a:ln>
                <a:noFill/>
              </a:ln>
              <a:solidFill>
                <a:srgbClr val="2D4464"/>
              </a:solidFill>
              <a:effectLst/>
              <a:uLnTx/>
              <a:uFillTx/>
              <a:latin typeface="Montserrat SemiBold" pitchFamily="2" charset="77"/>
              <a:ea typeface="+mn-ea"/>
              <a:cs typeface="Times New Roman" panose="02020603050405020304" pitchFamily="18" charset="0"/>
            </a:endParaRPr>
          </a:p>
        </p:txBody>
      </p:sp>
      <p:grpSp>
        <p:nvGrpSpPr>
          <p:cNvPr id="2173" name="Group 2172">
            <a:extLst>
              <a:ext uri="{FF2B5EF4-FFF2-40B4-BE49-F238E27FC236}">
                <a16:creationId xmlns:a16="http://schemas.microsoft.com/office/drawing/2014/main" id="{402573AB-4EC3-48FB-9802-7C9F8226A935}"/>
              </a:ext>
            </a:extLst>
          </p:cNvPr>
          <p:cNvGrpSpPr/>
          <p:nvPr/>
        </p:nvGrpSpPr>
        <p:grpSpPr>
          <a:xfrm>
            <a:off x="926812" y="4969117"/>
            <a:ext cx="585241" cy="1577400"/>
            <a:chOff x="1861454" y="3752879"/>
            <a:chExt cx="491425" cy="1324536"/>
          </a:xfrm>
        </p:grpSpPr>
        <p:sp>
          <p:nvSpPr>
            <p:cNvPr id="2174" name="Freeform: Shape 3411">
              <a:extLst>
                <a:ext uri="{FF2B5EF4-FFF2-40B4-BE49-F238E27FC236}">
                  <a16:creationId xmlns:a16="http://schemas.microsoft.com/office/drawing/2014/main" id="{00E21E36-CDB0-BB3F-0A7B-A6E99AF61B93}"/>
                </a:ext>
              </a:extLst>
            </p:cNvPr>
            <p:cNvSpPr/>
            <p:nvPr/>
          </p:nvSpPr>
          <p:spPr>
            <a:xfrm>
              <a:off x="1982154" y="4918376"/>
              <a:ext cx="338829" cy="159039"/>
            </a:xfrm>
            <a:custGeom>
              <a:avLst/>
              <a:gdLst>
                <a:gd name="connsiteX0" fmla="*/ 90444 w 105973"/>
                <a:gd name="connsiteY0" fmla="*/ 7765 h 52995"/>
                <a:gd name="connsiteX1" fmla="*/ 90444 w 105973"/>
                <a:gd name="connsiteY1" fmla="*/ 45256 h 52995"/>
                <a:gd name="connsiteX2" fmla="*/ 15530 w 105973"/>
                <a:gd name="connsiteY2" fmla="*/ 45256 h 52995"/>
                <a:gd name="connsiteX3" fmla="*/ 15530 w 105973"/>
                <a:gd name="connsiteY3" fmla="*/ 7765 h 52995"/>
                <a:gd name="connsiteX4" fmla="*/ 90444 w 105973"/>
                <a:gd name="connsiteY4" fmla="*/ 7765 h 5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3" h="52995">
                  <a:moveTo>
                    <a:pt x="90444" y="7765"/>
                  </a:moveTo>
                  <a:cubicBezTo>
                    <a:pt x="111150" y="18084"/>
                    <a:pt x="111150" y="34869"/>
                    <a:pt x="90444" y="45256"/>
                  </a:cubicBezTo>
                  <a:cubicBezTo>
                    <a:pt x="69738" y="55575"/>
                    <a:pt x="36236" y="55575"/>
                    <a:pt x="15530" y="45256"/>
                  </a:cubicBezTo>
                  <a:cubicBezTo>
                    <a:pt x="-5177" y="34938"/>
                    <a:pt x="-5177" y="18152"/>
                    <a:pt x="15530" y="7765"/>
                  </a:cubicBezTo>
                  <a:cubicBezTo>
                    <a:pt x="36236" y="-2623"/>
                    <a:pt x="69738" y="-2554"/>
                    <a:pt x="90444" y="7765"/>
                  </a:cubicBezTo>
                  <a:close/>
                </a:path>
              </a:pathLst>
            </a:custGeom>
            <a:solidFill>
              <a:srgbClr val="010101">
                <a:alpha val="10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175" name="Graphic 2">
              <a:extLst>
                <a:ext uri="{FF2B5EF4-FFF2-40B4-BE49-F238E27FC236}">
                  <a16:creationId xmlns:a16="http://schemas.microsoft.com/office/drawing/2014/main" id="{2D65E190-15B1-E13F-76DC-54051AF6576C}"/>
                </a:ext>
              </a:extLst>
            </p:cNvPr>
            <p:cNvGrpSpPr/>
            <p:nvPr/>
          </p:nvGrpSpPr>
          <p:grpSpPr>
            <a:xfrm>
              <a:off x="1861454" y="3752879"/>
              <a:ext cx="491425" cy="1293965"/>
              <a:chOff x="6690662" y="5222387"/>
              <a:chExt cx="507639" cy="1336656"/>
            </a:xfrm>
            <a:effectLst/>
          </p:grpSpPr>
          <p:sp>
            <p:nvSpPr>
              <p:cNvPr id="2176" name="Freeform 566">
                <a:extLst>
                  <a:ext uri="{FF2B5EF4-FFF2-40B4-BE49-F238E27FC236}">
                    <a16:creationId xmlns:a16="http://schemas.microsoft.com/office/drawing/2014/main" id="{4D560929-8BFA-5261-0C77-7FE2C897D693}"/>
                  </a:ext>
                </a:extLst>
              </p:cNvPr>
              <p:cNvSpPr/>
              <p:nvPr/>
            </p:nvSpPr>
            <p:spPr>
              <a:xfrm>
                <a:off x="6848474" y="6405808"/>
                <a:ext cx="81775" cy="121413"/>
              </a:xfrm>
              <a:custGeom>
                <a:avLst/>
                <a:gdLst>
                  <a:gd name="connsiteX0" fmla="*/ 31173 w 81775"/>
                  <a:gd name="connsiteY0" fmla="*/ 15773 h 121413"/>
                  <a:gd name="connsiteX1" fmla="*/ 73602 w 81775"/>
                  <a:gd name="connsiteY1" fmla="*/ 4516 h 121413"/>
                  <a:gd name="connsiteX2" fmla="*/ 77932 w 81775"/>
                  <a:gd name="connsiteY2" fmla="*/ 47812 h 121413"/>
                  <a:gd name="connsiteX3" fmla="*/ 56284 w 81775"/>
                  <a:gd name="connsiteY3" fmla="*/ 89375 h 121413"/>
                  <a:gd name="connsiteX4" fmla="*/ 25977 w 81775"/>
                  <a:gd name="connsiteY4" fmla="*/ 121414 h 121413"/>
                  <a:gd name="connsiteX5" fmla="*/ 0 w 81775"/>
                  <a:gd name="connsiteY5" fmla="*/ 76387 h 121413"/>
                  <a:gd name="connsiteX6" fmla="*/ 31173 w 81775"/>
                  <a:gd name="connsiteY6" fmla="*/ 15773 h 12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75" h="121413">
                    <a:moveTo>
                      <a:pt x="31173" y="15773"/>
                    </a:moveTo>
                    <a:cubicBezTo>
                      <a:pt x="32038" y="15773"/>
                      <a:pt x="64077" y="-10204"/>
                      <a:pt x="73602" y="4516"/>
                    </a:cubicBezTo>
                    <a:cubicBezTo>
                      <a:pt x="83127" y="19237"/>
                      <a:pt x="83993" y="34823"/>
                      <a:pt x="77932" y="47812"/>
                    </a:cubicBezTo>
                    <a:cubicBezTo>
                      <a:pt x="71870" y="60800"/>
                      <a:pt x="58882" y="68594"/>
                      <a:pt x="56284" y="89375"/>
                    </a:cubicBezTo>
                    <a:cubicBezTo>
                      <a:pt x="53686" y="110157"/>
                      <a:pt x="43295" y="120548"/>
                      <a:pt x="25977" y="121414"/>
                    </a:cubicBezTo>
                    <a:cubicBezTo>
                      <a:pt x="8659" y="121414"/>
                      <a:pt x="0" y="97169"/>
                      <a:pt x="0" y="76387"/>
                    </a:cubicBezTo>
                    <a:lnTo>
                      <a:pt x="31173" y="15773"/>
                    </a:lnTo>
                    <a:close/>
                  </a:path>
                </a:pathLst>
              </a:custGeom>
              <a:solidFill>
                <a:srgbClr val="000000"/>
              </a:solidFill>
              <a:ln w="86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77" name="Freeform 567">
                <a:extLst>
                  <a:ext uri="{FF2B5EF4-FFF2-40B4-BE49-F238E27FC236}">
                    <a16:creationId xmlns:a16="http://schemas.microsoft.com/office/drawing/2014/main" id="{B3614C5A-243D-AA92-1213-0496F84E7829}"/>
                  </a:ext>
                </a:extLst>
              </p:cNvPr>
              <p:cNvSpPr/>
              <p:nvPr/>
            </p:nvSpPr>
            <p:spPr>
              <a:xfrm>
                <a:off x="7000452" y="6464484"/>
                <a:ext cx="141097" cy="94559"/>
              </a:xfrm>
              <a:custGeom>
                <a:avLst/>
                <a:gdLst>
                  <a:gd name="connsiteX0" fmla="*/ 4751 w 141097"/>
                  <a:gd name="connsiteY0" fmla="*/ 43688 h 94559"/>
                  <a:gd name="connsiteX1" fmla="*/ 70560 w 141097"/>
                  <a:gd name="connsiteY1" fmla="*/ 8186 h 94559"/>
                  <a:gd name="connsiteX2" fmla="*/ 140699 w 141097"/>
                  <a:gd name="connsiteY2" fmla="*/ 10784 h 94559"/>
                  <a:gd name="connsiteX3" fmla="*/ 96537 w 141097"/>
                  <a:gd name="connsiteY3" fmla="*/ 71398 h 94559"/>
                  <a:gd name="connsiteX4" fmla="*/ 36790 w 141097"/>
                  <a:gd name="connsiteY4" fmla="*/ 91313 h 94559"/>
                  <a:gd name="connsiteX5" fmla="*/ 2154 w 141097"/>
                  <a:gd name="connsiteY5" fmla="*/ 83520 h 94559"/>
                  <a:gd name="connsiteX6" fmla="*/ 4751 w 141097"/>
                  <a:gd name="connsiteY6" fmla="*/ 43688 h 9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097" h="94559">
                    <a:moveTo>
                      <a:pt x="4751" y="43688"/>
                    </a:moveTo>
                    <a:lnTo>
                      <a:pt x="70560" y="8186"/>
                    </a:lnTo>
                    <a:cubicBezTo>
                      <a:pt x="101733" y="393"/>
                      <a:pt x="138967" y="-6534"/>
                      <a:pt x="140699" y="10784"/>
                    </a:cubicBezTo>
                    <a:cubicBezTo>
                      <a:pt x="145029" y="41091"/>
                      <a:pt x="112990" y="67068"/>
                      <a:pt x="96537" y="71398"/>
                    </a:cubicBezTo>
                    <a:cubicBezTo>
                      <a:pt x="79219" y="75727"/>
                      <a:pt x="53242" y="86118"/>
                      <a:pt x="36790" y="91313"/>
                    </a:cubicBezTo>
                    <a:cubicBezTo>
                      <a:pt x="19472" y="96509"/>
                      <a:pt x="8215" y="96509"/>
                      <a:pt x="2154" y="83520"/>
                    </a:cubicBezTo>
                    <a:cubicBezTo>
                      <a:pt x="-3908" y="71398"/>
                      <a:pt x="4751" y="43688"/>
                      <a:pt x="4751" y="43688"/>
                    </a:cubicBezTo>
                    <a:close/>
                  </a:path>
                </a:pathLst>
              </a:custGeom>
              <a:solidFill>
                <a:srgbClr val="000000"/>
              </a:solidFill>
              <a:ln w="86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78" name="Freeform 568">
                <a:extLst>
                  <a:ext uri="{FF2B5EF4-FFF2-40B4-BE49-F238E27FC236}">
                    <a16:creationId xmlns:a16="http://schemas.microsoft.com/office/drawing/2014/main" id="{1A403438-04A1-62B2-335A-68BD6C4B6029}"/>
                  </a:ext>
                </a:extLst>
              </p:cNvPr>
              <p:cNvSpPr/>
              <p:nvPr/>
            </p:nvSpPr>
            <p:spPr>
              <a:xfrm>
                <a:off x="6751492" y="5222387"/>
                <a:ext cx="98364" cy="122003"/>
              </a:xfrm>
              <a:custGeom>
                <a:avLst/>
                <a:gdLst>
                  <a:gd name="connsiteX0" fmla="*/ 8659 w 98364"/>
                  <a:gd name="connsiteY0" fmla="*/ 61390 h 122003"/>
                  <a:gd name="connsiteX1" fmla="*/ 12989 w 98364"/>
                  <a:gd name="connsiteY1" fmla="*/ 44938 h 122003"/>
                  <a:gd name="connsiteX2" fmla="*/ 12989 w 98364"/>
                  <a:gd name="connsiteY2" fmla="*/ 44938 h 122003"/>
                  <a:gd name="connsiteX3" fmla="*/ 13854 w 98364"/>
                  <a:gd name="connsiteY3" fmla="*/ 44072 h 122003"/>
                  <a:gd name="connsiteX4" fmla="*/ 19916 w 98364"/>
                  <a:gd name="connsiteY4" fmla="*/ 31949 h 122003"/>
                  <a:gd name="connsiteX5" fmla="*/ 44161 w 98364"/>
                  <a:gd name="connsiteY5" fmla="*/ 7704 h 122003"/>
                  <a:gd name="connsiteX6" fmla="*/ 65809 w 98364"/>
                  <a:gd name="connsiteY6" fmla="*/ 776 h 122003"/>
                  <a:gd name="connsiteX7" fmla="*/ 69273 w 98364"/>
                  <a:gd name="connsiteY7" fmla="*/ 2508 h 122003"/>
                  <a:gd name="connsiteX8" fmla="*/ 72736 w 98364"/>
                  <a:gd name="connsiteY8" fmla="*/ 4240 h 122003"/>
                  <a:gd name="connsiteX9" fmla="*/ 73602 w 98364"/>
                  <a:gd name="connsiteY9" fmla="*/ 4240 h 122003"/>
                  <a:gd name="connsiteX10" fmla="*/ 79664 w 98364"/>
                  <a:gd name="connsiteY10" fmla="*/ 7704 h 122003"/>
                  <a:gd name="connsiteX11" fmla="*/ 79664 w 98364"/>
                  <a:gd name="connsiteY11" fmla="*/ 7704 h 122003"/>
                  <a:gd name="connsiteX12" fmla="*/ 79664 w 98364"/>
                  <a:gd name="connsiteY12" fmla="*/ 7704 h 122003"/>
                  <a:gd name="connsiteX13" fmla="*/ 83127 w 98364"/>
                  <a:gd name="connsiteY13" fmla="*/ 12899 h 122003"/>
                  <a:gd name="connsiteX14" fmla="*/ 72736 w 98364"/>
                  <a:gd name="connsiteY14" fmla="*/ 39742 h 122003"/>
                  <a:gd name="connsiteX15" fmla="*/ 61479 w 98364"/>
                  <a:gd name="connsiteY15" fmla="*/ 75244 h 122003"/>
                  <a:gd name="connsiteX16" fmla="*/ 83127 w 98364"/>
                  <a:gd name="connsiteY16" fmla="*/ 65720 h 122003"/>
                  <a:gd name="connsiteX17" fmla="*/ 95250 w 98364"/>
                  <a:gd name="connsiteY17" fmla="*/ 71781 h 122003"/>
                  <a:gd name="connsiteX18" fmla="*/ 64943 w 98364"/>
                  <a:gd name="connsiteY18" fmla="*/ 101222 h 122003"/>
                  <a:gd name="connsiteX19" fmla="*/ 30307 w 98364"/>
                  <a:gd name="connsiteY19" fmla="*/ 122004 h 122003"/>
                  <a:gd name="connsiteX20" fmla="*/ 0 w 98364"/>
                  <a:gd name="connsiteY20" fmla="*/ 100356 h 122003"/>
                  <a:gd name="connsiteX21" fmla="*/ 8659 w 98364"/>
                  <a:gd name="connsiteY21" fmla="*/ 61390 h 12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364" h="122003">
                    <a:moveTo>
                      <a:pt x="8659" y="61390"/>
                    </a:moveTo>
                    <a:cubicBezTo>
                      <a:pt x="8659" y="55329"/>
                      <a:pt x="10391" y="50133"/>
                      <a:pt x="12989" y="44938"/>
                    </a:cubicBezTo>
                    <a:cubicBezTo>
                      <a:pt x="12989" y="44938"/>
                      <a:pt x="12989" y="44938"/>
                      <a:pt x="12989" y="44938"/>
                    </a:cubicBezTo>
                    <a:cubicBezTo>
                      <a:pt x="12989" y="44938"/>
                      <a:pt x="12989" y="44072"/>
                      <a:pt x="13854" y="44072"/>
                    </a:cubicBezTo>
                    <a:cubicBezTo>
                      <a:pt x="16452" y="39742"/>
                      <a:pt x="18184" y="35413"/>
                      <a:pt x="19916" y="31949"/>
                    </a:cubicBezTo>
                    <a:cubicBezTo>
                      <a:pt x="22513" y="23290"/>
                      <a:pt x="36368" y="12899"/>
                      <a:pt x="44161" y="7704"/>
                    </a:cubicBezTo>
                    <a:cubicBezTo>
                      <a:pt x="51955" y="2508"/>
                      <a:pt x="59747" y="-1821"/>
                      <a:pt x="65809" y="776"/>
                    </a:cubicBezTo>
                    <a:cubicBezTo>
                      <a:pt x="66675" y="1642"/>
                      <a:pt x="67541" y="1642"/>
                      <a:pt x="69273" y="2508"/>
                    </a:cubicBezTo>
                    <a:cubicBezTo>
                      <a:pt x="70138" y="2508"/>
                      <a:pt x="71005" y="3374"/>
                      <a:pt x="72736" y="4240"/>
                    </a:cubicBezTo>
                    <a:cubicBezTo>
                      <a:pt x="72736" y="4240"/>
                      <a:pt x="72736" y="4240"/>
                      <a:pt x="73602" y="4240"/>
                    </a:cubicBezTo>
                    <a:cubicBezTo>
                      <a:pt x="76200" y="5106"/>
                      <a:pt x="77932" y="6838"/>
                      <a:pt x="79664" y="7704"/>
                    </a:cubicBezTo>
                    <a:cubicBezTo>
                      <a:pt x="79664" y="7704"/>
                      <a:pt x="79664" y="7704"/>
                      <a:pt x="79664" y="7704"/>
                    </a:cubicBezTo>
                    <a:cubicBezTo>
                      <a:pt x="79664" y="7704"/>
                      <a:pt x="79664" y="7704"/>
                      <a:pt x="79664" y="7704"/>
                    </a:cubicBezTo>
                    <a:cubicBezTo>
                      <a:pt x="81395" y="9436"/>
                      <a:pt x="83127" y="10301"/>
                      <a:pt x="83127" y="12899"/>
                    </a:cubicBezTo>
                    <a:cubicBezTo>
                      <a:pt x="83993" y="18095"/>
                      <a:pt x="77066" y="31949"/>
                      <a:pt x="72736" y="39742"/>
                    </a:cubicBezTo>
                    <a:cubicBezTo>
                      <a:pt x="68407" y="48401"/>
                      <a:pt x="58882" y="69183"/>
                      <a:pt x="61479" y="75244"/>
                    </a:cubicBezTo>
                    <a:cubicBezTo>
                      <a:pt x="64077" y="81306"/>
                      <a:pt x="76200" y="73512"/>
                      <a:pt x="83127" y="65720"/>
                    </a:cubicBezTo>
                    <a:cubicBezTo>
                      <a:pt x="90054" y="57926"/>
                      <a:pt x="104775" y="57061"/>
                      <a:pt x="95250" y="71781"/>
                    </a:cubicBezTo>
                    <a:cubicBezTo>
                      <a:pt x="84859" y="87367"/>
                      <a:pt x="88323" y="91697"/>
                      <a:pt x="64943" y="101222"/>
                    </a:cubicBezTo>
                    <a:cubicBezTo>
                      <a:pt x="41564" y="110747"/>
                      <a:pt x="33770" y="111613"/>
                      <a:pt x="30307" y="122004"/>
                    </a:cubicBezTo>
                    <a:lnTo>
                      <a:pt x="0" y="100356"/>
                    </a:lnTo>
                    <a:cubicBezTo>
                      <a:pt x="0" y="98624"/>
                      <a:pt x="8659" y="73512"/>
                      <a:pt x="8659" y="61390"/>
                    </a:cubicBezTo>
                    <a:close/>
                  </a:path>
                </a:pathLst>
              </a:custGeom>
              <a:solidFill>
                <a:srgbClr val="D1AF9D"/>
              </a:solidFill>
              <a:ln w="86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79" name="Freeform 569">
                <a:extLst>
                  <a:ext uri="{FF2B5EF4-FFF2-40B4-BE49-F238E27FC236}">
                    <a16:creationId xmlns:a16="http://schemas.microsoft.com/office/drawing/2014/main" id="{9C3CA138-E951-B0A8-5D43-68CB2E54A950}"/>
                  </a:ext>
                </a:extLst>
              </p:cNvPr>
              <p:cNvSpPr/>
              <p:nvPr/>
            </p:nvSpPr>
            <p:spPr>
              <a:xfrm>
                <a:off x="6746296" y="5308888"/>
                <a:ext cx="48491" cy="40697"/>
              </a:xfrm>
              <a:custGeom>
                <a:avLst/>
                <a:gdLst>
                  <a:gd name="connsiteX0" fmla="*/ 48491 w 48491"/>
                  <a:gd name="connsiteY0" fmla="*/ 26843 h 40697"/>
                  <a:gd name="connsiteX1" fmla="*/ 34636 w 48491"/>
                  <a:gd name="connsiteY1" fmla="*/ 40698 h 40697"/>
                  <a:gd name="connsiteX2" fmla="*/ 0 w 48491"/>
                  <a:gd name="connsiteY2" fmla="*/ 15587 h 40697"/>
                  <a:gd name="connsiteX3" fmla="*/ 5196 w 48491"/>
                  <a:gd name="connsiteY3" fmla="*/ 0 h 40697"/>
                  <a:gd name="connsiteX4" fmla="*/ 48491 w 48491"/>
                  <a:gd name="connsiteY4" fmla="*/ 26843 h 4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1" h="40697">
                    <a:moveTo>
                      <a:pt x="48491" y="26843"/>
                    </a:moveTo>
                    <a:cubicBezTo>
                      <a:pt x="40698" y="30307"/>
                      <a:pt x="36368" y="33771"/>
                      <a:pt x="34636" y="40698"/>
                    </a:cubicBezTo>
                    <a:lnTo>
                      <a:pt x="0" y="15587"/>
                    </a:lnTo>
                    <a:cubicBezTo>
                      <a:pt x="0" y="15587"/>
                      <a:pt x="2598" y="8659"/>
                      <a:pt x="5196" y="0"/>
                    </a:cubicBezTo>
                    <a:cubicBezTo>
                      <a:pt x="20782" y="6061"/>
                      <a:pt x="36368" y="13855"/>
                      <a:pt x="48491" y="26843"/>
                    </a:cubicBezTo>
                    <a:close/>
                  </a:path>
                </a:pathLst>
              </a:custGeom>
              <a:solidFill>
                <a:srgbClr val="ABCADA"/>
              </a:solidFill>
              <a:ln w="86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0" name="Freeform 570">
                <a:extLst>
                  <a:ext uri="{FF2B5EF4-FFF2-40B4-BE49-F238E27FC236}">
                    <a16:creationId xmlns:a16="http://schemas.microsoft.com/office/drawing/2014/main" id="{52EC7A2F-B660-8ABC-A3A7-4CE39BFC6D05}"/>
                  </a:ext>
                </a:extLst>
              </p:cNvPr>
              <p:cNvSpPr/>
              <p:nvPr/>
            </p:nvSpPr>
            <p:spPr>
              <a:xfrm>
                <a:off x="6831978" y="5867399"/>
                <a:ext cx="269374" cy="666350"/>
              </a:xfrm>
              <a:custGeom>
                <a:avLst/>
                <a:gdLst>
                  <a:gd name="connsiteX0" fmla="*/ 13898 w 269374"/>
                  <a:gd name="connsiteY0" fmla="*/ 328180 h 666350"/>
                  <a:gd name="connsiteX1" fmla="*/ 8703 w 269374"/>
                  <a:gd name="connsiteY1" fmla="*/ 167121 h 666350"/>
                  <a:gd name="connsiteX2" fmla="*/ 15630 w 269374"/>
                  <a:gd name="connsiteY2" fmla="*/ 39832 h 666350"/>
                  <a:gd name="connsiteX3" fmla="*/ 21692 w 269374"/>
                  <a:gd name="connsiteY3" fmla="*/ 0 h 666350"/>
                  <a:gd name="connsiteX4" fmla="*/ 103088 w 269374"/>
                  <a:gd name="connsiteY4" fmla="*/ 7793 h 666350"/>
                  <a:gd name="connsiteX5" fmla="*/ 103953 w 269374"/>
                  <a:gd name="connsiteY5" fmla="*/ 3464 h 666350"/>
                  <a:gd name="connsiteX6" fmla="*/ 236437 w 269374"/>
                  <a:gd name="connsiteY6" fmla="*/ 17318 h 666350"/>
                  <a:gd name="connsiteX7" fmla="*/ 269342 w 269374"/>
                  <a:gd name="connsiteY7" fmla="*/ 165389 h 666350"/>
                  <a:gd name="connsiteX8" fmla="*/ 248560 w 269374"/>
                  <a:gd name="connsiteY8" fmla="*/ 355889 h 666350"/>
                  <a:gd name="connsiteX9" fmla="*/ 241633 w 269374"/>
                  <a:gd name="connsiteY9" fmla="*/ 611332 h 666350"/>
                  <a:gd name="connsiteX10" fmla="*/ 215656 w 269374"/>
                  <a:gd name="connsiteY10" fmla="*/ 663287 h 666350"/>
                  <a:gd name="connsiteX11" fmla="*/ 167165 w 269374"/>
                  <a:gd name="connsiteY11" fmla="*/ 651164 h 666350"/>
                  <a:gd name="connsiteX12" fmla="*/ 150713 w 269374"/>
                  <a:gd name="connsiteY12" fmla="*/ 518680 h 666350"/>
                  <a:gd name="connsiteX13" fmla="*/ 161103 w 269374"/>
                  <a:gd name="connsiteY13" fmla="*/ 354157 h 666350"/>
                  <a:gd name="connsiteX14" fmla="*/ 129065 w 269374"/>
                  <a:gd name="connsiteY14" fmla="*/ 175780 h 666350"/>
                  <a:gd name="connsiteX15" fmla="*/ 126467 w 269374"/>
                  <a:gd name="connsiteY15" fmla="*/ 172316 h 666350"/>
                  <a:gd name="connsiteX16" fmla="*/ 99624 w 269374"/>
                  <a:gd name="connsiteY16" fmla="*/ 331644 h 666350"/>
                  <a:gd name="connsiteX17" fmla="*/ 88367 w 269374"/>
                  <a:gd name="connsiteY17" fmla="*/ 465860 h 666350"/>
                  <a:gd name="connsiteX18" fmla="*/ 79708 w 269374"/>
                  <a:gd name="connsiteY18" fmla="*/ 569769 h 666350"/>
                  <a:gd name="connsiteX19" fmla="*/ 38144 w 269374"/>
                  <a:gd name="connsiteY19" fmla="*/ 635578 h 666350"/>
                  <a:gd name="connsiteX20" fmla="*/ 13898 w 269374"/>
                  <a:gd name="connsiteY20" fmla="*/ 611332 h 666350"/>
                  <a:gd name="connsiteX21" fmla="*/ 44 w 269374"/>
                  <a:gd name="connsiteY21" fmla="*/ 460664 h 666350"/>
                  <a:gd name="connsiteX22" fmla="*/ 13898 w 269374"/>
                  <a:gd name="connsiteY22" fmla="*/ 328180 h 66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9374" h="666350">
                    <a:moveTo>
                      <a:pt x="13898" y="328180"/>
                    </a:moveTo>
                    <a:cubicBezTo>
                      <a:pt x="17362" y="302202"/>
                      <a:pt x="13033" y="213014"/>
                      <a:pt x="8703" y="167121"/>
                    </a:cubicBezTo>
                    <a:cubicBezTo>
                      <a:pt x="4374" y="121227"/>
                      <a:pt x="10435" y="60614"/>
                      <a:pt x="15630" y="39832"/>
                    </a:cubicBezTo>
                    <a:cubicBezTo>
                      <a:pt x="20826" y="19050"/>
                      <a:pt x="21692" y="0"/>
                      <a:pt x="21692" y="0"/>
                    </a:cubicBezTo>
                    <a:lnTo>
                      <a:pt x="103088" y="7793"/>
                    </a:lnTo>
                    <a:cubicBezTo>
                      <a:pt x="103088" y="5196"/>
                      <a:pt x="103953" y="3464"/>
                      <a:pt x="103953" y="3464"/>
                    </a:cubicBezTo>
                    <a:lnTo>
                      <a:pt x="236437" y="17318"/>
                    </a:lnTo>
                    <a:cubicBezTo>
                      <a:pt x="236437" y="17318"/>
                      <a:pt x="269342" y="118630"/>
                      <a:pt x="269342" y="165389"/>
                    </a:cubicBezTo>
                    <a:cubicBezTo>
                      <a:pt x="270208" y="211282"/>
                      <a:pt x="253755" y="302202"/>
                      <a:pt x="248560" y="355889"/>
                    </a:cubicBezTo>
                    <a:cubicBezTo>
                      <a:pt x="243364" y="409575"/>
                      <a:pt x="241633" y="611332"/>
                      <a:pt x="241633" y="611332"/>
                    </a:cubicBezTo>
                    <a:cubicBezTo>
                      <a:pt x="241633" y="611332"/>
                      <a:pt x="248560" y="652030"/>
                      <a:pt x="215656" y="663287"/>
                    </a:cubicBezTo>
                    <a:cubicBezTo>
                      <a:pt x="183617" y="674543"/>
                      <a:pt x="167165" y="651164"/>
                      <a:pt x="167165" y="651164"/>
                    </a:cubicBezTo>
                    <a:cubicBezTo>
                      <a:pt x="167165" y="651164"/>
                      <a:pt x="155042" y="539462"/>
                      <a:pt x="150713" y="518680"/>
                    </a:cubicBezTo>
                    <a:cubicBezTo>
                      <a:pt x="146383" y="497898"/>
                      <a:pt x="161103" y="374939"/>
                      <a:pt x="161103" y="354157"/>
                    </a:cubicBezTo>
                    <a:cubicBezTo>
                      <a:pt x="161103" y="333375"/>
                      <a:pt x="129065" y="175780"/>
                      <a:pt x="129065" y="175780"/>
                    </a:cubicBezTo>
                    <a:cubicBezTo>
                      <a:pt x="129065" y="175780"/>
                      <a:pt x="128199" y="174914"/>
                      <a:pt x="126467" y="172316"/>
                    </a:cubicBezTo>
                    <a:cubicBezTo>
                      <a:pt x="116942" y="228600"/>
                      <a:pt x="101356" y="314325"/>
                      <a:pt x="99624" y="331644"/>
                    </a:cubicBezTo>
                    <a:cubicBezTo>
                      <a:pt x="96160" y="358487"/>
                      <a:pt x="95294" y="439016"/>
                      <a:pt x="88367" y="465860"/>
                    </a:cubicBezTo>
                    <a:cubicBezTo>
                      <a:pt x="80574" y="492702"/>
                      <a:pt x="79708" y="569769"/>
                      <a:pt x="79708" y="569769"/>
                    </a:cubicBezTo>
                    <a:cubicBezTo>
                      <a:pt x="79708" y="569769"/>
                      <a:pt x="60658" y="634712"/>
                      <a:pt x="38144" y="635578"/>
                    </a:cubicBezTo>
                    <a:cubicBezTo>
                      <a:pt x="15630" y="636443"/>
                      <a:pt x="13898" y="611332"/>
                      <a:pt x="13898" y="611332"/>
                    </a:cubicBezTo>
                    <a:cubicBezTo>
                      <a:pt x="13898" y="611332"/>
                      <a:pt x="2642" y="503094"/>
                      <a:pt x="44" y="460664"/>
                    </a:cubicBezTo>
                    <a:cubicBezTo>
                      <a:pt x="-822" y="419100"/>
                      <a:pt x="11301" y="355023"/>
                      <a:pt x="13898" y="328180"/>
                    </a:cubicBezTo>
                    <a:close/>
                  </a:path>
                </a:pathLst>
              </a:custGeom>
              <a:solidFill>
                <a:srgbClr val="7F8D89"/>
              </a:solidFill>
              <a:ln w="86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1" name="Freeform 571">
                <a:extLst>
                  <a:ext uri="{FF2B5EF4-FFF2-40B4-BE49-F238E27FC236}">
                    <a16:creationId xmlns:a16="http://schemas.microsoft.com/office/drawing/2014/main" id="{D0C06E15-90ED-3FCD-FAB1-43F6982FB861}"/>
                  </a:ext>
                </a:extLst>
              </p:cNvPr>
              <p:cNvSpPr/>
              <p:nvPr/>
            </p:nvSpPr>
            <p:spPr>
              <a:xfrm>
                <a:off x="6887752" y="5368736"/>
                <a:ext cx="123296" cy="226551"/>
              </a:xfrm>
              <a:custGeom>
                <a:avLst/>
                <a:gdLst>
                  <a:gd name="connsiteX0" fmla="*/ 109659 w 123296"/>
                  <a:gd name="connsiteY0" fmla="*/ 198193 h 226551"/>
                  <a:gd name="connsiteX1" fmla="*/ 101866 w 123296"/>
                  <a:gd name="connsiteY1" fmla="*/ 147970 h 226551"/>
                  <a:gd name="connsiteX2" fmla="*/ 117452 w 123296"/>
                  <a:gd name="connsiteY2" fmla="*/ 124591 h 226551"/>
                  <a:gd name="connsiteX3" fmla="*/ 121781 w 123296"/>
                  <a:gd name="connsiteY3" fmla="*/ 47525 h 226551"/>
                  <a:gd name="connsiteX4" fmla="*/ 81084 w 123296"/>
                  <a:gd name="connsiteY4" fmla="*/ 1632 h 226551"/>
                  <a:gd name="connsiteX5" fmla="*/ 4018 w 123296"/>
                  <a:gd name="connsiteY5" fmla="*/ 39731 h 226551"/>
                  <a:gd name="connsiteX6" fmla="*/ 7481 w 123296"/>
                  <a:gd name="connsiteY6" fmla="*/ 110736 h 226551"/>
                  <a:gd name="connsiteX7" fmla="*/ 5749 w 123296"/>
                  <a:gd name="connsiteY7" fmla="*/ 180875 h 226551"/>
                  <a:gd name="connsiteX8" fmla="*/ 39520 w 123296"/>
                  <a:gd name="connsiteY8" fmla="*/ 224170 h 226551"/>
                  <a:gd name="connsiteX9" fmla="*/ 109659 w 123296"/>
                  <a:gd name="connsiteY9" fmla="*/ 198193 h 22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96" h="226551">
                    <a:moveTo>
                      <a:pt x="109659" y="198193"/>
                    </a:moveTo>
                    <a:cubicBezTo>
                      <a:pt x="109659" y="198193"/>
                      <a:pt x="98402" y="158361"/>
                      <a:pt x="101866" y="147970"/>
                    </a:cubicBezTo>
                    <a:cubicBezTo>
                      <a:pt x="104463" y="137579"/>
                      <a:pt x="114854" y="137579"/>
                      <a:pt x="117452" y="124591"/>
                    </a:cubicBezTo>
                    <a:cubicBezTo>
                      <a:pt x="120050" y="111602"/>
                      <a:pt x="126111" y="69172"/>
                      <a:pt x="121781" y="47525"/>
                    </a:cubicBezTo>
                    <a:cubicBezTo>
                      <a:pt x="117452" y="25877"/>
                      <a:pt x="106195" y="8559"/>
                      <a:pt x="81084" y="1632"/>
                    </a:cubicBezTo>
                    <a:cubicBezTo>
                      <a:pt x="55973" y="-5296"/>
                      <a:pt x="11811" y="10291"/>
                      <a:pt x="4018" y="39731"/>
                    </a:cubicBezTo>
                    <a:cubicBezTo>
                      <a:pt x="-2910" y="69172"/>
                      <a:pt x="-312" y="91686"/>
                      <a:pt x="7481" y="110736"/>
                    </a:cubicBezTo>
                    <a:cubicBezTo>
                      <a:pt x="15275" y="129786"/>
                      <a:pt x="28263" y="170484"/>
                      <a:pt x="5749" y="180875"/>
                    </a:cubicBezTo>
                    <a:cubicBezTo>
                      <a:pt x="5749" y="180875"/>
                      <a:pt x="-1178" y="212913"/>
                      <a:pt x="39520" y="224170"/>
                    </a:cubicBezTo>
                    <a:cubicBezTo>
                      <a:pt x="79352" y="236293"/>
                      <a:pt x="109659" y="198193"/>
                      <a:pt x="109659" y="198193"/>
                    </a:cubicBezTo>
                    <a:close/>
                  </a:path>
                </a:pathLst>
              </a:custGeom>
              <a:solidFill>
                <a:srgbClr val="D1AF9D"/>
              </a:solidFill>
              <a:ln w="86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2" name="Freeform 572">
                <a:extLst>
                  <a:ext uri="{FF2B5EF4-FFF2-40B4-BE49-F238E27FC236}">
                    <a16:creationId xmlns:a16="http://schemas.microsoft.com/office/drawing/2014/main" id="{8D34070A-F332-3966-CD1D-C8C2257EA52D}"/>
                  </a:ext>
                </a:extLst>
              </p:cNvPr>
              <p:cNvSpPr/>
              <p:nvPr/>
            </p:nvSpPr>
            <p:spPr>
              <a:xfrm>
                <a:off x="6888851" y="5535126"/>
                <a:ext cx="114086" cy="59117"/>
              </a:xfrm>
              <a:custGeom>
                <a:avLst/>
                <a:gdLst>
                  <a:gd name="connsiteX0" fmla="*/ 321 w 114086"/>
                  <a:gd name="connsiteY0" fmla="*/ 10156 h 59117"/>
                  <a:gd name="connsiteX1" fmla="*/ 38421 w 114086"/>
                  <a:gd name="connsiteY1" fmla="*/ 4960 h 59117"/>
                  <a:gd name="connsiteX2" fmla="*/ 112023 w 114086"/>
                  <a:gd name="connsiteY2" fmla="*/ 11022 h 59117"/>
                  <a:gd name="connsiteX3" fmla="*/ 109426 w 114086"/>
                  <a:gd name="connsiteY3" fmla="*/ 27474 h 59117"/>
                  <a:gd name="connsiteX4" fmla="*/ 101632 w 114086"/>
                  <a:gd name="connsiteY4" fmla="*/ 36133 h 59117"/>
                  <a:gd name="connsiteX5" fmla="*/ 92108 w 114086"/>
                  <a:gd name="connsiteY5" fmla="*/ 40463 h 59117"/>
                  <a:gd name="connsiteX6" fmla="*/ 34957 w 114086"/>
                  <a:gd name="connsiteY6" fmla="*/ 56049 h 59117"/>
                  <a:gd name="connsiteX7" fmla="*/ 321 w 114086"/>
                  <a:gd name="connsiteY7" fmla="*/ 10156 h 5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086" h="59117">
                    <a:moveTo>
                      <a:pt x="321" y="10156"/>
                    </a:moveTo>
                    <a:cubicBezTo>
                      <a:pt x="9846" y="-2833"/>
                      <a:pt x="25432" y="-1967"/>
                      <a:pt x="38421" y="4960"/>
                    </a:cubicBezTo>
                    <a:cubicBezTo>
                      <a:pt x="66130" y="20546"/>
                      <a:pt x="101632" y="17083"/>
                      <a:pt x="112023" y="11022"/>
                    </a:cubicBezTo>
                    <a:cubicBezTo>
                      <a:pt x="112023" y="11022"/>
                      <a:pt x="118085" y="18815"/>
                      <a:pt x="109426" y="27474"/>
                    </a:cubicBezTo>
                    <a:cubicBezTo>
                      <a:pt x="108560" y="28340"/>
                      <a:pt x="100767" y="35267"/>
                      <a:pt x="101632" y="36133"/>
                    </a:cubicBezTo>
                    <a:cubicBezTo>
                      <a:pt x="101632" y="36999"/>
                      <a:pt x="92108" y="40463"/>
                      <a:pt x="92108" y="40463"/>
                    </a:cubicBezTo>
                    <a:cubicBezTo>
                      <a:pt x="92108" y="40463"/>
                      <a:pt x="79985" y="68171"/>
                      <a:pt x="34957" y="56049"/>
                    </a:cubicBezTo>
                    <a:cubicBezTo>
                      <a:pt x="-2277" y="45658"/>
                      <a:pt x="-545" y="11022"/>
                      <a:pt x="321" y="10156"/>
                    </a:cubicBezTo>
                    <a:close/>
                  </a:path>
                </a:pathLst>
              </a:custGeom>
              <a:solidFill>
                <a:srgbClr val="ABCADA"/>
              </a:solidFill>
              <a:ln w="86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3" name="Freeform 573">
                <a:extLst>
                  <a:ext uri="{FF2B5EF4-FFF2-40B4-BE49-F238E27FC236}">
                    <a16:creationId xmlns:a16="http://schemas.microsoft.com/office/drawing/2014/main" id="{13418FB9-3B63-4C24-E5BA-84D4F1E169DE}"/>
                  </a:ext>
                </a:extLst>
              </p:cNvPr>
              <p:cNvSpPr/>
              <p:nvPr/>
            </p:nvSpPr>
            <p:spPr>
              <a:xfrm>
                <a:off x="6883287" y="5363129"/>
                <a:ext cx="129320" cy="157906"/>
              </a:xfrm>
              <a:custGeom>
                <a:avLst/>
                <a:gdLst>
                  <a:gd name="connsiteX0" fmla="*/ 5019 w 129320"/>
                  <a:gd name="connsiteY0" fmla="*/ 34948 h 157906"/>
                  <a:gd name="connsiteX1" fmla="*/ 81219 w 129320"/>
                  <a:gd name="connsiteY1" fmla="*/ 311 h 157906"/>
                  <a:gd name="connsiteX2" fmla="*/ 127978 w 129320"/>
                  <a:gd name="connsiteY2" fmla="*/ 37545 h 157906"/>
                  <a:gd name="connsiteX3" fmla="*/ 127112 w 129320"/>
                  <a:gd name="connsiteY3" fmla="*/ 60059 h 157906"/>
                  <a:gd name="connsiteX4" fmla="*/ 121917 w 129320"/>
                  <a:gd name="connsiteY4" fmla="*/ 99891 h 157906"/>
                  <a:gd name="connsiteX5" fmla="*/ 109794 w 129320"/>
                  <a:gd name="connsiteY5" fmla="*/ 96427 h 157906"/>
                  <a:gd name="connsiteX6" fmla="*/ 93342 w 129320"/>
                  <a:gd name="connsiteY6" fmla="*/ 147516 h 157906"/>
                  <a:gd name="connsiteX7" fmla="*/ 37058 w 129320"/>
                  <a:gd name="connsiteY7" fmla="*/ 155309 h 157906"/>
                  <a:gd name="connsiteX8" fmla="*/ 21471 w 129320"/>
                  <a:gd name="connsiteY8" fmla="*/ 143186 h 157906"/>
                  <a:gd name="connsiteX9" fmla="*/ 12812 w 129320"/>
                  <a:gd name="connsiteY9" fmla="*/ 117209 h 157906"/>
                  <a:gd name="connsiteX10" fmla="*/ 11080 w 129320"/>
                  <a:gd name="connsiteY10" fmla="*/ 113745 h 157906"/>
                  <a:gd name="connsiteX11" fmla="*/ 5019 w 129320"/>
                  <a:gd name="connsiteY11" fmla="*/ 34948 h 15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20" h="157906">
                    <a:moveTo>
                      <a:pt x="5019" y="34948"/>
                    </a:moveTo>
                    <a:cubicBezTo>
                      <a:pt x="17142" y="11568"/>
                      <a:pt x="51778" y="-2287"/>
                      <a:pt x="81219" y="311"/>
                    </a:cubicBezTo>
                    <a:cubicBezTo>
                      <a:pt x="110660" y="2043"/>
                      <a:pt x="124514" y="25422"/>
                      <a:pt x="127978" y="37545"/>
                    </a:cubicBezTo>
                    <a:cubicBezTo>
                      <a:pt x="131441" y="49668"/>
                      <a:pt x="127112" y="60059"/>
                      <a:pt x="127112" y="60059"/>
                    </a:cubicBezTo>
                    <a:cubicBezTo>
                      <a:pt x="127978" y="71315"/>
                      <a:pt x="121051" y="78243"/>
                      <a:pt x="121917" y="99891"/>
                    </a:cubicBezTo>
                    <a:cubicBezTo>
                      <a:pt x="117587" y="96427"/>
                      <a:pt x="111526" y="92097"/>
                      <a:pt x="109794" y="96427"/>
                    </a:cubicBezTo>
                    <a:cubicBezTo>
                      <a:pt x="107196" y="102488"/>
                      <a:pt x="112392" y="132795"/>
                      <a:pt x="93342" y="147516"/>
                    </a:cubicBezTo>
                    <a:cubicBezTo>
                      <a:pt x="79487" y="157906"/>
                      <a:pt x="50046" y="160504"/>
                      <a:pt x="37058" y="155309"/>
                    </a:cubicBezTo>
                    <a:cubicBezTo>
                      <a:pt x="30131" y="152711"/>
                      <a:pt x="24935" y="147516"/>
                      <a:pt x="21471" y="143186"/>
                    </a:cubicBezTo>
                    <a:cubicBezTo>
                      <a:pt x="18873" y="133661"/>
                      <a:pt x="16276" y="124136"/>
                      <a:pt x="12812" y="117209"/>
                    </a:cubicBezTo>
                    <a:cubicBezTo>
                      <a:pt x="11946" y="116343"/>
                      <a:pt x="11946" y="114611"/>
                      <a:pt x="11080" y="113745"/>
                    </a:cubicBezTo>
                    <a:cubicBezTo>
                      <a:pt x="5885" y="102488"/>
                      <a:pt x="-7104" y="58327"/>
                      <a:pt x="5019" y="34948"/>
                    </a:cubicBezTo>
                    <a:close/>
                  </a:path>
                </a:pathLst>
              </a:custGeom>
              <a:solidFill>
                <a:srgbClr val="263133"/>
              </a:solidFill>
              <a:ln w="86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4" name="Freeform 574">
                <a:extLst>
                  <a:ext uri="{FF2B5EF4-FFF2-40B4-BE49-F238E27FC236}">
                    <a16:creationId xmlns:a16="http://schemas.microsoft.com/office/drawing/2014/main" id="{432049DE-5A3D-9B07-C734-D2FF9C5342CE}"/>
                  </a:ext>
                </a:extLst>
              </p:cNvPr>
              <p:cNvSpPr/>
              <p:nvPr/>
            </p:nvSpPr>
            <p:spPr>
              <a:xfrm>
                <a:off x="6690662" y="5318413"/>
                <a:ext cx="416171" cy="708248"/>
              </a:xfrm>
              <a:custGeom>
                <a:avLst/>
                <a:gdLst>
                  <a:gd name="connsiteX0" fmla="*/ 1949 w 416171"/>
                  <a:gd name="connsiteY0" fmla="*/ 161059 h 708248"/>
                  <a:gd name="connsiteX1" fmla="*/ 53037 w 416171"/>
                  <a:gd name="connsiteY1" fmla="*/ 0 h 708248"/>
                  <a:gd name="connsiteX2" fmla="*/ 98065 w 416171"/>
                  <a:gd name="connsiteY2" fmla="*/ 22513 h 708248"/>
                  <a:gd name="connsiteX3" fmla="*/ 83344 w 416171"/>
                  <a:gd name="connsiteY3" fmla="*/ 166255 h 708248"/>
                  <a:gd name="connsiteX4" fmla="*/ 102394 w 416171"/>
                  <a:gd name="connsiteY4" fmla="*/ 180975 h 708248"/>
                  <a:gd name="connsiteX5" fmla="*/ 198510 w 416171"/>
                  <a:gd name="connsiteY5" fmla="*/ 226868 h 708248"/>
                  <a:gd name="connsiteX6" fmla="*/ 229683 w 416171"/>
                  <a:gd name="connsiteY6" fmla="*/ 258041 h 708248"/>
                  <a:gd name="connsiteX7" fmla="*/ 311944 w 416171"/>
                  <a:gd name="connsiteY7" fmla="*/ 245918 h 708248"/>
                  <a:gd name="connsiteX8" fmla="*/ 368228 w 416171"/>
                  <a:gd name="connsiteY8" fmla="*/ 277957 h 708248"/>
                  <a:gd name="connsiteX9" fmla="*/ 401133 w 416171"/>
                  <a:gd name="connsiteY9" fmla="*/ 405245 h 708248"/>
                  <a:gd name="connsiteX10" fmla="*/ 378620 w 416171"/>
                  <a:gd name="connsiteY10" fmla="*/ 543791 h 708248"/>
                  <a:gd name="connsiteX11" fmla="*/ 414987 w 416171"/>
                  <a:gd name="connsiteY11" fmla="*/ 677141 h 708248"/>
                  <a:gd name="connsiteX12" fmla="*/ 377753 w 416171"/>
                  <a:gd name="connsiteY12" fmla="*/ 701386 h 708248"/>
                  <a:gd name="connsiteX13" fmla="*/ 251331 w 416171"/>
                  <a:gd name="connsiteY13" fmla="*/ 703984 h 708248"/>
                  <a:gd name="connsiteX14" fmla="*/ 145690 w 416171"/>
                  <a:gd name="connsiteY14" fmla="*/ 672812 h 708248"/>
                  <a:gd name="connsiteX15" fmla="*/ 162142 w 416171"/>
                  <a:gd name="connsiteY15" fmla="*/ 560243 h 708248"/>
                  <a:gd name="connsiteX16" fmla="*/ 163874 w 416171"/>
                  <a:gd name="connsiteY16" fmla="*/ 500495 h 708248"/>
                  <a:gd name="connsiteX17" fmla="*/ 111053 w 416171"/>
                  <a:gd name="connsiteY17" fmla="*/ 333375 h 708248"/>
                  <a:gd name="connsiteX18" fmla="*/ 22731 w 416171"/>
                  <a:gd name="connsiteY18" fmla="*/ 236393 h 708248"/>
                  <a:gd name="connsiteX19" fmla="*/ 1949 w 416171"/>
                  <a:gd name="connsiteY19" fmla="*/ 161059 h 70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6171" h="708248">
                    <a:moveTo>
                      <a:pt x="1949" y="161059"/>
                    </a:moveTo>
                    <a:cubicBezTo>
                      <a:pt x="6279" y="147205"/>
                      <a:pt x="53037" y="0"/>
                      <a:pt x="53037" y="0"/>
                    </a:cubicBezTo>
                    <a:cubicBezTo>
                      <a:pt x="68624" y="22513"/>
                      <a:pt x="98065" y="22513"/>
                      <a:pt x="98065" y="22513"/>
                    </a:cubicBezTo>
                    <a:lnTo>
                      <a:pt x="83344" y="166255"/>
                    </a:lnTo>
                    <a:cubicBezTo>
                      <a:pt x="90271" y="172316"/>
                      <a:pt x="97199" y="178377"/>
                      <a:pt x="102394" y="180975"/>
                    </a:cubicBezTo>
                    <a:cubicBezTo>
                      <a:pt x="120578" y="192232"/>
                      <a:pt x="169069" y="222539"/>
                      <a:pt x="198510" y="226868"/>
                    </a:cubicBezTo>
                    <a:cubicBezTo>
                      <a:pt x="198510" y="226868"/>
                      <a:pt x="195047" y="248516"/>
                      <a:pt x="229683" y="258041"/>
                    </a:cubicBezTo>
                    <a:cubicBezTo>
                      <a:pt x="265185" y="268432"/>
                      <a:pt x="311944" y="245918"/>
                      <a:pt x="311944" y="245918"/>
                    </a:cubicBezTo>
                    <a:cubicBezTo>
                      <a:pt x="311944" y="245918"/>
                      <a:pt x="346581" y="264968"/>
                      <a:pt x="368228" y="277957"/>
                    </a:cubicBezTo>
                    <a:cubicBezTo>
                      <a:pt x="393340" y="292677"/>
                      <a:pt x="417585" y="306532"/>
                      <a:pt x="401133" y="405245"/>
                    </a:cubicBezTo>
                    <a:cubicBezTo>
                      <a:pt x="389876" y="471054"/>
                      <a:pt x="373424" y="522143"/>
                      <a:pt x="378620" y="543791"/>
                    </a:cubicBezTo>
                    <a:cubicBezTo>
                      <a:pt x="382083" y="556779"/>
                      <a:pt x="423646" y="634711"/>
                      <a:pt x="414987" y="677141"/>
                    </a:cubicBezTo>
                    <a:cubicBezTo>
                      <a:pt x="408926" y="704850"/>
                      <a:pt x="389876" y="697923"/>
                      <a:pt x="377753" y="701386"/>
                    </a:cubicBezTo>
                    <a:cubicBezTo>
                      <a:pt x="346581" y="710045"/>
                      <a:pt x="283370" y="710045"/>
                      <a:pt x="251331" y="703984"/>
                    </a:cubicBezTo>
                    <a:cubicBezTo>
                      <a:pt x="219292" y="697923"/>
                      <a:pt x="153483" y="685800"/>
                      <a:pt x="145690" y="672812"/>
                    </a:cubicBezTo>
                    <a:cubicBezTo>
                      <a:pt x="138763" y="659823"/>
                      <a:pt x="160410" y="569768"/>
                      <a:pt x="162142" y="560243"/>
                    </a:cubicBezTo>
                    <a:cubicBezTo>
                      <a:pt x="163874" y="550718"/>
                      <a:pt x="164740" y="511752"/>
                      <a:pt x="163874" y="500495"/>
                    </a:cubicBezTo>
                    <a:cubicBezTo>
                      <a:pt x="163008" y="489239"/>
                      <a:pt x="119712" y="357620"/>
                      <a:pt x="111053" y="333375"/>
                    </a:cubicBezTo>
                    <a:cubicBezTo>
                      <a:pt x="102394" y="308263"/>
                      <a:pt x="45245" y="259773"/>
                      <a:pt x="22731" y="236393"/>
                    </a:cubicBezTo>
                    <a:cubicBezTo>
                      <a:pt x="-3247" y="220807"/>
                      <a:pt x="-1515" y="174914"/>
                      <a:pt x="1949" y="161059"/>
                    </a:cubicBezTo>
                    <a:close/>
                  </a:path>
                </a:pathLst>
              </a:custGeom>
              <a:solidFill>
                <a:srgbClr val="212C2E"/>
              </a:solidFill>
              <a:ln w="86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5" name="Freeform 575">
                <a:extLst>
                  <a:ext uri="{FF2B5EF4-FFF2-40B4-BE49-F238E27FC236}">
                    <a16:creationId xmlns:a16="http://schemas.microsoft.com/office/drawing/2014/main" id="{7086EE0A-C765-B349-C26A-A20B48108179}"/>
                  </a:ext>
                </a:extLst>
              </p:cNvPr>
              <p:cNvSpPr/>
              <p:nvPr/>
            </p:nvSpPr>
            <p:spPr>
              <a:xfrm>
                <a:off x="7140526" y="5977370"/>
                <a:ext cx="57775" cy="83692"/>
              </a:xfrm>
              <a:custGeom>
                <a:avLst/>
                <a:gdLst>
                  <a:gd name="connsiteX0" fmla="*/ 625 w 57775"/>
                  <a:gd name="connsiteY0" fmla="*/ 76200 h 83692"/>
                  <a:gd name="connsiteX1" fmla="*/ 13614 w 57775"/>
                  <a:gd name="connsiteY1" fmla="*/ 64943 h 83692"/>
                  <a:gd name="connsiteX2" fmla="*/ 8418 w 57775"/>
                  <a:gd name="connsiteY2" fmla="*/ 40698 h 83692"/>
                  <a:gd name="connsiteX3" fmla="*/ 7553 w 57775"/>
                  <a:gd name="connsiteY3" fmla="*/ 5196 h 83692"/>
                  <a:gd name="connsiteX4" fmla="*/ 17077 w 57775"/>
                  <a:gd name="connsiteY4" fmla="*/ 3464 h 83692"/>
                  <a:gd name="connsiteX5" fmla="*/ 42189 w 57775"/>
                  <a:gd name="connsiteY5" fmla="*/ 0 h 83692"/>
                  <a:gd name="connsiteX6" fmla="*/ 57775 w 57775"/>
                  <a:gd name="connsiteY6" fmla="*/ 26843 h 83692"/>
                  <a:gd name="connsiteX7" fmla="*/ 54312 w 57775"/>
                  <a:gd name="connsiteY7" fmla="*/ 46759 h 83692"/>
                  <a:gd name="connsiteX8" fmla="*/ 54312 w 57775"/>
                  <a:gd name="connsiteY8" fmla="*/ 46759 h 83692"/>
                  <a:gd name="connsiteX9" fmla="*/ 54312 w 57775"/>
                  <a:gd name="connsiteY9" fmla="*/ 48491 h 83692"/>
                  <a:gd name="connsiteX10" fmla="*/ 54312 w 57775"/>
                  <a:gd name="connsiteY10" fmla="*/ 50223 h 83692"/>
                  <a:gd name="connsiteX11" fmla="*/ 53446 w 57775"/>
                  <a:gd name="connsiteY11" fmla="*/ 53686 h 83692"/>
                  <a:gd name="connsiteX12" fmla="*/ 52580 w 57775"/>
                  <a:gd name="connsiteY12" fmla="*/ 55418 h 83692"/>
                  <a:gd name="connsiteX13" fmla="*/ 51714 w 57775"/>
                  <a:gd name="connsiteY13" fmla="*/ 58016 h 83692"/>
                  <a:gd name="connsiteX14" fmla="*/ 50848 w 57775"/>
                  <a:gd name="connsiteY14" fmla="*/ 59748 h 83692"/>
                  <a:gd name="connsiteX15" fmla="*/ 49116 w 57775"/>
                  <a:gd name="connsiteY15" fmla="*/ 63211 h 83692"/>
                  <a:gd name="connsiteX16" fmla="*/ 24871 w 57775"/>
                  <a:gd name="connsiteY16" fmla="*/ 82261 h 83692"/>
                  <a:gd name="connsiteX17" fmla="*/ 8418 w 57775"/>
                  <a:gd name="connsiteY17" fmla="*/ 83128 h 83692"/>
                  <a:gd name="connsiteX18" fmla="*/ 625 w 57775"/>
                  <a:gd name="connsiteY18" fmla="*/ 76200 h 8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775" h="83692">
                    <a:moveTo>
                      <a:pt x="625" y="76200"/>
                    </a:moveTo>
                    <a:cubicBezTo>
                      <a:pt x="3223" y="73602"/>
                      <a:pt x="13614" y="64943"/>
                      <a:pt x="13614" y="64943"/>
                    </a:cubicBezTo>
                    <a:cubicBezTo>
                      <a:pt x="13614" y="64943"/>
                      <a:pt x="11016" y="62346"/>
                      <a:pt x="8418" y="40698"/>
                    </a:cubicBezTo>
                    <a:cubicBezTo>
                      <a:pt x="5821" y="19050"/>
                      <a:pt x="7553" y="5196"/>
                      <a:pt x="7553" y="5196"/>
                    </a:cubicBezTo>
                    <a:lnTo>
                      <a:pt x="17077" y="3464"/>
                    </a:lnTo>
                    <a:lnTo>
                      <a:pt x="42189" y="0"/>
                    </a:lnTo>
                    <a:cubicBezTo>
                      <a:pt x="42189" y="0"/>
                      <a:pt x="57775" y="21648"/>
                      <a:pt x="57775" y="26843"/>
                    </a:cubicBezTo>
                    <a:cubicBezTo>
                      <a:pt x="57775" y="29441"/>
                      <a:pt x="56043" y="38100"/>
                      <a:pt x="54312" y="46759"/>
                    </a:cubicBezTo>
                    <a:cubicBezTo>
                      <a:pt x="54312" y="46759"/>
                      <a:pt x="54312" y="46759"/>
                      <a:pt x="54312" y="46759"/>
                    </a:cubicBezTo>
                    <a:cubicBezTo>
                      <a:pt x="54312" y="47625"/>
                      <a:pt x="54312" y="47625"/>
                      <a:pt x="54312" y="48491"/>
                    </a:cubicBezTo>
                    <a:cubicBezTo>
                      <a:pt x="54312" y="49357"/>
                      <a:pt x="54312" y="49357"/>
                      <a:pt x="54312" y="50223"/>
                    </a:cubicBezTo>
                    <a:cubicBezTo>
                      <a:pt x="54312" y="51089"/>
                      <a:pt x="53446" y="51955"/>
                      <a:pt x="53446" y="53686"/>
                    </a:cubicBezTo>
                    <a:cubicBezTo>
                      <a:pt x="53446" y="54552"/>
                      <a:pt x="53446" y="54552"/>
                      <a:pt x="52580" y="55418"/>
                    </a:cubicBezTo>
                    <a:cubicBezTo>
                      <a:pt x="52580" y="56284"/>
                      <a:pt x="51714" y="57150"/>
                      <a:pt x="51714" y="58016"/>
                    </a:cubicBezTo>
                    <a:cubicBezTo>
                      <a:pt x="51714" y="58882"/>
                      <a:pt x="51714" y="58882"/>
                      <a:pt x="50848" y="59748"/>
                    </a:cubicBezTo>
                    <a:cubicBezTo>
                      <a:pt x="49982" y="61480"/>
                      <a:pt x="49982" y="62346"/>
                      <a:pt x="49116" y="63211"/>
                    </a:cubicBezTo>
                    <a:cubicBezTo>
                      <a:pt x="44787" y="71005"/>
                      <a:pt x="30932" y="79664"/>
                      <a:pt x="24871" y="82261"/>
                    </a:cubicBezTo>
                    <a:cubicBezTo>
                      <a:pt x="18809" y="84859"/>
                      <a:pt x="12748" y="83128"/>
                      <a:pt x="8418" y="83128"/>
                    </a:cubicBezTo>
                    <a:cubicBezTo>
                      <a:pt x="4089" y="83128"/>
                      <a:pt x="-1972" y="77932"/>
                      <a:pt x="625" y="76200"/>
                    </a:cubicBezTo>
                    <a:close/>
                  </a:path>
                </a:pathLst>
              </a:custGeom>
              <a:solidFill>
                <a:srgbClr val="D1AF9D"/>
              </a:solidFill>
              <a:ln w="86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6" name="Freeform 576">
                <a:extLst>
                  <a:ext uri="{FF2B5EF4-FFF2-40B4-BE49-F238E27FC236}">
                    <a16:creationId xmlns:a16="http://schemas.microsoft.com/office/drawing/2014/main" id="{3369F308-CEF9-2F97-ABA4-D57E1A824099}"/>
                  </a:ext>
                </a:extLst>
              </p:cNvPr>
              <p:cNvSpPr/>
              <p:nvPr/>
            </p:nvSpPr>
            <p:spPr>
              <a:xfrm>
                <a:off x="7136822" y="5961784"/>
                <a:ext cx="49356" cy="39831"/>
              </a:xfrm>
              <a:custGeom>
                <a:avLst/>
                <a:gdLst>
                  <a:gd name="connsiteX0" fmla="*/ 42429 w 49356"/>
                  <a:gd name="connsiteY0" fmla="*/ 0 h 39831"/>
                  <a:gd name="connsiteX1" fmla="*/ 49357 w 49356"/>
                  <a:gd name="connsiteY1" fmla="*/ 19916 h 39831"/>
                  <a:gd name="connsiteX2" fmla="*/ 11257 w 49356"/>
                  <a:gd name="connsiteY2" fmla="*/ 39832 h 39831"/>
                  <a:gd name="connsiteX3" fmla="*/ 0 w 49356"/>
                  <a:gd name="connsiteY3" fmla="*/ 6927 h 39831"/>
                  <a:gd name="connsiteX4" fmla="*/ 42429 w 49356"/>
                  <a:gd name="connsiteY4" fmla="*/ 0 h 3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56" h="39831">
                    <a:moveTo>
                      <a:pt x="42429" y="0"/>
                    </a:moveTo>
                    <a:cubicBezTo>
                      <a:pt x="45893" y="9525"/>
                      <a:pt x="49357" y="19916"/>
                      <a:pt x="49357" y="19916"/>
                    </a:cubicBezTo>
                    <a:cubicBezTo>
                      <a:pt x="49357" y="19916"/>
                      <a:pt x="48491" y="38966"/>
                      <a:pt x="11257" y="39832"/>
                    </a:cubicBezTo>
                    <a:cubicBezTo>
                      <a:pt x="-1732" y="39832"/>
                      <a:pt x="8659" y="26843"/>
                      <a:pt x="0" y="6927"/>
                    </a:cubicBezTo>
                    <a:lnTo>
                      <a:pt x="42429" y="0"/>
                    </a:lnTo>
                    <a:close/>
                  </a:path>
                </a:pathLst>
              </a:custGeom>
              <a:solidFill>
                <a:srgbClr val="ABCADA"/>
              </a:solidFill>
              <a:ln w="86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7" name="Freeform 577">
                <a:extLst>
                  <a:ext uri="{FF2B5EF4-FFF2-40B4-BE49-F238E27FC236}">
                    <a16:creationId xmlns:a16="http://schemas.microsoft.com/office/drawing/2014/main" id="{6BADE49A-80EA-792F-DFB7-5C6387F0A933}"/>
                  </a:ext>
                </a:extLst>
              </p:cNvPr>
              <p:cNvSpPr/>
              <p:nvPr/>
            </p:nvSpPr>
            <p:spPr>
              <a:xfrm>
                <a:off x="7024691" y="5586968"/>
                <a:ext cx="161487" cy="406362"/>
              </a:xfrm>
              <a:custGeom>
                <a:avLst/>
                <a:gdLst>
                  <a:gd name="connsiteX0" fmla="*/ 35065 w 161487"/>
                  <a:gd name="connsiteY0" fmla="*/ 3340 h 406362"/>
                  <a:gd name="connsiteX1" fmla="*/ 87019 w 161487"/>
                  <a:gd name="connsiteY1" fmla="*/ 79541 h 406362"/>
                  <a:gd name="connsiteX2" fmla="*/ 116461 w 161487"/>
                  <a:gd name="connsiteY2" fmla="*/ 257052 h 406362"/>
                  <a:gd name="connsiteX3" fmla="*/ 161488 w 161487"/>
                  <a:gd name="connsiteY3" fmla="*/ 375681 h 406362"/>
                  <a:gd name="connsiteX4" fmla="*/ 131181 w 161487"/>
                  <a:gd name="connsiteY4" fmla="*/ 405988 h 406362"/>
                  <a:gd name="connsiteX5" fmla="*/ 74031 w 161487"/>
                  <a:gd name="connsiteY5" fmla="*/ 338447 h 406362"/>
                  <a:gd name="connsiteX6" fmla="*/ 23808 w 161487"/>
                  <a:gd name="connsiteY6" fmla="*/ 208561 h 406362"/>
                  <a:gd name="connsiteX7" fmla="*/ 35065 w 161487"/>
                  <a:gd name="connsiteY7" fmla="*/ 3340 h 40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487" h="406362">
                    <a:moveTo>
                      <a:pt x="35065" y="3340"/>
                    </a:moveTo>
                    <a:cubicBezTo>
                      <a:pt x="62774" y="17195"/>
                      <a:pt x="74897" y="29318"/>
                      <a:pt x="87019" y="79541"/>
                    </a:cubicBezTo>
                    <a:cubicBezTo>
                      <a:pt x="100008" y="129763"/>
                      <a:pt x="105204" y="221549"/>
                      <a:pt x="116461" y="257052"/>
                    </a:cubicBezTo>
                    <a:cubicBezTo>
                      <a:pt x="128583" y="292554"/>
                      <a:pt x="161488" y="375681"/>
                      <a:pt x="161488" y="375681"/>
                    </a:cubicBezTo>
                    <a:cubicBezTo>
                      <a:pt x="161488" y="375681"/>
                      <a:pt x="148499" y="410318"/>
                      <a:pt x="131181" y="405988"/>
                    </a:cubicBezTo>
                    <a:cubicBezTo>
                      <a:pt x="93081" y="397329"/>
                      <a:pt x="87886" y="365291"/>
                      <a:pt x="74031" y="338447"/>
                    </a:cubicBezTo>
                    <a:cubicBezTo>
                      <a:pt x="61042" y="311604"/>
                      <a:pt x="41126" y="270906"/>
                      <a:pt x="23808" y="208561"/>
                    </a:cubicBezTo>
                    <a:cubicBezTo>
                      <a:pt x="7356" y="147082"/>
                      <a:pt x="-25549" y="-26100"/>
                      <a:pt x="35065" y="3340"/>
                    </a:cubicBezTo>
                    <a:close/>
                  </a:path>
                </a:pathLst>
              </a:custGeom>
              <a:solidFill>
                <a:srgbClr val="212C2E"/>
              </a:solidFill>
              <a:ln w="86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8" name="Freeform 578">
                <a:extLst>
                  <a:ext uri="{FF2B5EF4-FFF2-40B4-BE49-F238E27FC236}">
                    <a16:creationId xmlns:a16="http://schemas.microsoft.com/office/drawing/2014/main" id="{2352C0DE-EED3-2710-5637-3E7A972204DC}"/>
                  </a:ext>
                </a:extLst>
              </p:cNvPr>
              <p:cNvSpPr/>
              <p:nvPr/>
            </p:nvSpPr>
            <p:spPr>
              <a:xfrm>
                <a:off x="6886059" y="5538354"/>
                <a:ext cx="115681" cy="59291"/>
              </a:xfrm>
              <a:custGeom>
                <a:avLst/>
                <a:gdLst>
                  <a:gd name="connsiteX0" fmla="*/ 6577 w 115681"/>
                  <a:gd name="connsiteY0" fmla="*/ 0 h 59291"/>
                  <a:gd name="connsiteX1" fmla="*/ 60263 w 115681"/>
                  <a:gd name="connsiteY1" fmla="*/ 34636 h 59291"/>
                  <a:gd name="connsiteX2" fmla="*/ 115681 w 115681"/>
                  <a:gd name="connsiteY2" fmla="*/ 27709 h 59291"/>
                  <a:gd name="connsiteX3" fmla="*/ 37749 w 115681"/>
                  <a:gd name="connsiteY3" fmla="*/ 57150 h 59291"/>
                  <a:gd name="connsiteX4" fmla="*/ 515 w 115681"/>
                  <a:gd name="connsiteY4" fmla="*/ 8659 h 59291"/>
                  <a:gd name="connsiteX5" fmla="*/ 6577 w 115681"/>
                  <a:gd name="connsiteY5" fmla="*/ 0 h 5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681" h="59291">
                    <a:moveTo>
                      <a:pt x="6577" y="0"/>
                    </a:moveTo>
                    <a:cubicBezTo>
                      <a:pt x="12638" y="866"/>
                      <a:pt x="13504" y="32039"/>
                      <a:pt x="60263" y="34636"/>
                    </a:cubicBezTo>
                    <a:cubicBezTo>
                      <a:pt x="76715" y="35503"/>
                      <a:pt x="107022" y="11257"/>
                      <a:pt x="115681" y="27709"/>
                    </a:cubicBezTo>
                    <a:cubicBezTo>
                      <a:pt x="107022" y="37235"/>
                      <a:pt x="74118" y="67541"/>
                      <a:pt x="37749" y="57150"/>
                    </a:cubicBezTo>
                    <a:cubicBezTo>
                      <a:pt x="-7278" y="45027"/>
                      <a:pt x="515" y="8659"/>
                      <a:pt x="515" y="8659"/>
                    </a:cubicBezTo>
                    <a:cubicBezTo>
                      <a:pt x="4845" y="6928"/>
                      <a:pt x="3979" y="3464"/>
                      <a:pt x="6577" y="0"/>
                    </a:cubicBezTo>
                    <a:close/>
                  </a:path>
                </a:pathLst>
              </a:custGeom>
              <a:solidFill>
                <a:srgbClr val="746E76"/>
              </a:solidFill>
              <a:ln w="86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454" name="Group 2453">
            <a:extLst>
              <a:ext uri="{FF2B5EF4-FFF2-40B4-BE49-F238E27FC236}">
                <a16:creationId xmlns:a16="http://schemas.microsoft.com/office/drawing/2014/main" id="{0E924034-553E-CEA9-07F8-1689B800C0F8}"/>
              </a:ext>
            </a:extLst>
          </p:cNvPr>
          <p:cNvGrpSpPr/>
          <p:nvPr/>
        </p:nvGrpSpPr>
        <p:grpSpPr>
          <a:xfrm>
            <a:off x="-839222" y="5119329"/>
            <a:ext cx="2349036" cy="2733395"/>
            <a:chOff x="-839222" y="5119329"/>
            <a:chExt cx="2349036" cy="2733395"/>
          </a:xfrm>
        </p:grpSpPr>
        <p:grpSp>
          <p:nvGrpSpPr>
            <p:cNvPr id="2189" name="Group 2188">
              <a:extLst>
                <a:ext uri="{FF2B5EF4-FFF2-40B4-BE49-F238E27FC236}">
                  <a16:creationId xmlns:a16="http://schemas.microsoft.com/office/drawing/2014/main" id="{0D94DB9E-DDF0-439D-1352-8BA5F6574EB4}"/>
                </a:ext>
              </a:extLst>
            </p:cNvPr>
            <p:cNvGrpSpPr/>
            <p:nvPr/>
          </p:nvGrpSpPr>
          <p:grpSpPr>
            <a:xfrm>
              <a:off x="459579" y="5470878"/>
              <a:ext cx="538677" cy="1413048"/>
              <a:chOff x="1511790" y="4119449"/>
              <a:chExt cx="452325" cy="1186531"/>
            </a:xfrm>
          </p:grpSpPr>
          <p:sp>
            <p:nvSpPr>
              <p:cNvPr id="2190" name="Freeform: Shape 3411">
                <a:extLst>
                  <a:ext uri="{FF2B5EF4-FFF2-40B4-BE49-F238E27FC236}">
                    <a16:creationId xmlns:a16="http://schemas.microsoft.com/office/drawing/2014/main" id="{40939AF4-15BC-6863-15CF-58E18176064C}"/>
                  </a:ext>
                </a:extLst>
              </p:cNvPr>
              <p:cNvSpPr/>
              <p:nvPr/>
            </p:nvSpPr>
            <p:spPr>
              <a:xfrm rot="1551194">
                <a:off x="1511790" y="5079777"/>
                <a:ext cx="452325" cy="226203"/>
              </a:xfrm>
              <a:custGeom>
                <a:avLst/>
                <a:gdLst>
                  <a:gd name="connsiteX0" fmla="*/ 90444 w 105973"/>
                  <a:gd name="connsiteY0" fmla="*/ 7765 h 52995"/>
                  <a:gd name="connsiteX1" fmla="*/ 90444 w 105973"/>
                  <a:gd name="connsiteY1" fmla="*/ 45256 h 52995"/>
                  <a:gd name="connsiteX2" fmla="*/ 15530 w 105973"/>
                  <a:gd name="connsiteY2" fmla="*/ 45256 h 52995"/>
                  <a:gd name="connsiteX3" fmla="*/ 15530 w 105973"/>
                  <a:gd name="connsiteY3" fmla="*/ 7765 h 52995"/>
                  <a:gd name="connsiteX4" fmla="*/ 90444 w 105973"/>
                  <a:gd name="connsiteY4" fmla="*/ 7765 h 5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3" h="52995">
                    <a:moveTo>
                      <a:pt x="90444" y="7765"/>
                    </a:moveTo>
                    <a:cubicBezTo>
                      <a:pt x="111150" y="18084"/>
                      <a:pt x="111150" y="34869"/>
                      <a:pt x="90444" y="45256"/>
                    </a:cubicBezTo>
                    <a:cubicBezTo>
                      <a:pt x="69738" y="55575"/>
                      <a:pt x="36236" y="55575"/>
                      <a:pt x="15530" y="45256"/>
                    </a:cubicBezTo>
                    <a:cubicBezTo>
                      <a:pt x="-5177" y="34938"/>
                      <a:pt x="-5177" y="18152"/>
                      <a:pt x="15530" y="7765"/>
                    </a:cubicBezTo>
                    <a:cubicBezTo>
                      <a:pt x="36236" y="-2623"/>
                      <a:pt x="69738" y="-2554"/>
                      <a:pt x="90444" y="7765"/>
                    </a:cubicBezTo>
                    <a:close/>
                  </a:path>
                </a:pathLst>
              </a:custGeom>
              <a:solidFill>
                <a:srgbClr val="010101">
                  <a:alpha val="10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191" name="Graphic 3">
                <a:extLst>
                  <a:ext uri="{FF2B5EF4-FFF2-40B4-BE49-F238E27FC236}">
                    <a16:creationId xmlns:a16="http://schemas.microsoft.com/office/drawing/2014/main" id="{5DD8F3C3-6587-FE3C-9032-73C55D8DC0BA}"/>
                  </a:ext>
                </a:extLst>
              </p:cNvPr>
              <p:cNvGrpSpPr/>
              <p:nvPr/>
            </p:nvGrpSpPr>
            <p:grpSpPr>
              <a:xfrm>
                <a:off x="1562819" y="4119449"/>
                <a:ext cx="390145" cy="1166949"/>
                <a:chOff x="-1027834" y="857408"/>
                <a:chExt cx="413231" cy="1235999"/>
              </a:xfrm>
              <a:effectLst/>
            </p:grpSpPr>
            <p:sp>
              <p:nvSpPr>
                <p:cNvPr id="2192" name="Freeform 119">
                  <a:extLst>
                    <a:ext uri="{FF2B5EF4-FFF2-40B4-BE49-F238E27FC236}">
                      <a16:creationId xmlns:a16="http://schemas.microsoft.com/office/drawing/2014/main" id="{CD556D1B-EFC9-C1AF-17A1-B22D839BB6A0}"/>
                    </a:ext>
                  </a:extLst>
                </p:cNvPr>
                <p:cNvSpPr/>
                <p:nvPr/>
              </p:nvSpPr>
              <p:spPr>
                <a:xfrm>
                  <a:off x="-776720" y="1083027"/>
                  <a:ext cx="142525" cy="162149"/>
                </a:xfrm>
                <a:custGeom>
                  <a:avLst/>
                  <a:gdLst>
                    <a:gd name="connsiteX0" fmla="*/ 142009 w 142525"/>
                    <a:gd name="connsiteY0" fmla="*/ 13213 h 162149"/>
                    <a:gd name="connsiteX1" fmla="*/ 105641 w 142525"/>
                    <a:gd name="connsiteY1" fmla="*/ 225 h 162149"/>
                    <a:gd name="connsiteX2" fmla="*/ 72736 w 142525"/>
                    <a:gd name="connsiteY2" fmla="*/ 27068 h 162149"/>
                    <a:gd name="connsiteX3" fmla="*/ 58016 w 142525"/>
                    <a:gd name="connsiteY3" fmla="*/ 50447 h 162149"/>
                    <a:gd name="connsiteX4" fmla="*/ 0 w 142525"/>
                    <a:gd name="connsiteY4" fmla="*/ 92011 h 162149"/>
                    <a:gd name="connsiteX5" fmla="*/ 0 w 142525"/>
                    <a:gd name="connsiteY5" fmla="*/ 162150 h 162149"/>
                    <a:gd name="connsiteX6" fmla="*/ 81395 w 142525"/>
                    <a:gd name="connsiteY6" fmla="*/ 68631 h 162149"/>
                    <a:gd name="connsiteX7" fmla="*/ 131618 w 142525"/>
                    <a:gd name="connsiteY7" fmla="*/ 59106 h 162149"/>
                    <a:gd name="connsiteX8" fmla="*/ 142009 w 142525"/>
                    <a:gd name="connsiteY8" fmla="*/ 13213 h 16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25" h="162149">
                      <a:moveTo>
                        <a:pt x="142009" y="13213"/>
                      </a:moveTo>
                      <a:cubicBezTo>
                        <a:pt x="138545" y="7152"/>
                        <a:pt x="113434" y="-1507"/>
                        <a:pt x="105641" y="225"/>
                      </a:cubicBezTo>
                      <a:cubicBezTo>
                        <a:pt x="97848" y="2822"/>
                        <a:pt x="72736" y="27068"/>
                        <a:pt x="72736" y="27068"/>
                      </a:cubicBezTo>
                      <a:lnTo>
                        <a:pt x="58016" y="50447"/>
                      </a:lnTo>
                      <a:lnTo>
                        <a:pt x="0" y="92011"/>
                      </a:lnTo>
                      <a:lnTo>
                        <a:pt x="0" y="162150"/>
                      </a:lnTo>
                      <a:cubicBezTo>
                        <a:pt x="21648" y="137904"/>
                        <a:pt x="81395" y="68631"/>
                        <a:pt x="81395" y="68631"/>
                      </a:cubicBezTo>
                      <a:cubicBezTo>
                        <a:pt x="81395" y="68631"/>
                        <a:pt x="126423" y="65168"/>
                        <a:pt x="131618" y="59106"/>
                      </a:cubicBezTo>
                      <a:cubicBezTo>
                        <a:pt x="136814" y="52179"/>
                        <a:pt x="144607" y="18409"/>
                        <a:pt x="142009" y="13213"/>
                      </a:cubicBezTo>
                      <a:close/>
                    </a:path>
                  </a:pathLst>
                </a:custGeom>
                <a:solidFill>
                  <a:srgbClr val="DBBEAE"/>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93" name="Freeform 120">
                  <a:extLst>
                    <a:ext uri="{FF2B5EF4-FFF2-40B4-BE49-F238E27FC236}">
                      <a16:creationId xmlns:a16="http://schemas.microsoft.com/office/drawing/2014/main" id="{745D3115-B54A-8067-999C-E1FBB1287E0E}"/>
                    </a:ext>
                  </a:extLst>
                </p:cNvPr>
                <p:cNvSpPr/>
                <p:nvPr/>
              </p:nvSpPr>
              <p:spPr>
                <a:xfrm>
                  <a:off x="-690970" y="1072832"/>
                  <a:ext cx="76366" cy="94357"/>
                </a:xfrm>
                <a:custGeom>
                  <a:avLst/>
                  <a:gdLst>
                    <a:gd name="connsiteX0" fmla="*/ 74443 w 76366"/>
                    <a:gd name="connsiteY0" fmla="*/ 18213 h 94357"/>
                    <a:gd name="connsiteX1" fmla="*/ 43270 w 76366"/>
                    <a:gd name="connsiteY1" fmla="*/ 895 h 94357"/>
                    <a:gd name="connsiteX2" fmla="*/ 32013 w 76366"/>
                    <a:gd name="connsiteY2" fmla="*/ 6956 h 94357"/>
                    <a:gd name="connsiteX3" fmla="*/ 1706 w 76366"/>
                    <a:gd name="connsiteY3" fmla="*/ 64106 h 94357"/>
                    <a:gd name="connsiteX4" fmla="*/ 4304 w 76366"/>
                    <a:gd name="connsiteY4" fmla="*/ 77960 h 94357"/>
                    <a:gd name="connsiteX5" fmla="*/ 32013 w 76366"/>
                    <a:gd name="connsiteY5" fmla="*/ 93547 h 94357"/>
                    <a:gd name="connsiteX6" fmla="*/ 44136 w 76366"/>
                    <a:gd name="connsiteY6" fmla="*/ 89217 h 94357"/>
                    <a:gd name="connsiteX7" fmla="*/ 74443 w 76366"/>
                    <a:gd name="connsiteY7" fmla="*/ 31201 h 94357"/>
                    <a:gd name="connsiteX8" fmla="*/ 74443 w 76366"/>
                    <a:gd name="connsiteY8" fmla="*/ 18213 h 9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66" h="94357">
                      <a:moveTo>
                        <a:pt x="74443" y="18213"/>
                      </a:moveTo>
                      <a:lnTo>
                        <a:pt x="43270" y="895"/>
                      </a:lnTo>
                      <a:cubicBezTo>
                        <a:pt x="43270" y="895"/>
                        <a:pt x="37209" y="-3435"/>
                        <a:pt x="32013" y="6956"/>
                      </a:cubicBezTo>
                      <a:cubicBezTo>
                        <a:pt x="27684" y="14749"/>
                        <a:pt x="10365" y="47654"/>
                        <a:pt x="1706" y="64106"/>
                      </a:cubicBezTo>
                      <a:cubicBezTo>
                        <a:pt x="-891" y="70167"/>
                        <a:pt x="-891" y="74497"/>
                        <a:pt x="4304" y="77960"/>
                      </a:cubicBezTo>
                      <a:cubicBezTo>
                        <a:pt x="9500" y="81424"/>
                        <a:pt x="27684" y="91815"/>
                        <a:pt x="32013" y="93547"/>
                      </a:cubicBezTo>
                      <a:cubicBezTo>
                        <a:pt x="36343" y="95279"/>
                        <a:pt x="41538" y="94413"/>
                        <a:pt x="44136" y="89217"/>
                      </a:cubicBezTo>
                      <a:cubicBezTo>
                        <a:pt x="52795" y="72765"/>
                        <a:pt x="70979" y="38129"/>
                        <a:pt x="74443" y="31201"/>
                      </a:cubicBezTo>
                      <a:cubicBezTo>
                        <a:pt x="78772" y="21676"/>
                        <a:pt x="74443" y="18213"/>
                        <a:pt x="74443" y="18213"/>
                      </a:cubicBezTo>
                      <a:close/>
                    </a:path>
                  </a:pathLst>
                </a:custGeom>
                <a:solidFill>
                  <a:srgbClr val="2E2E2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94" name="Freeform 121">
                  <a:extLst>
                    <a:ext uri="{FF2B5EF4-FFF2-40B4-BE49-F238E27FC236}">
                      <a16:creationId xmlns:a16="http://schemas.microsoft.com/office/drawing/2014/main" id="{5284497C-A064-9B68-43E1-2FA704433712}"/>
                    </a:ext>
                  </a:extLst>
                </p:cNvPr>
                <p:cNvSpPr/>
                <p:nvPr/>
              </p:nvSpPr>
              <p:spPr>
                <a:xfrm>
                  <a:off x="-705716" y="1127393"/>
                  <a:ext cx="90390" cy="131638"/>
                </a:xfrm>
                <a:custGeom>
                  <a:avLst/>
                  <a:gdLst>
                    <a:gd name="connsiteX0" fmla="*/ 0 w 90390"/>
                    <a:gd name="connsiteY0" fmla="*/ 120381 h 131638"/>
                    <a:gd name="connsiteX1" fmla="*/ 21648 w 90390"/>
                    <a:gd name="connsiteY1" fmla="*/ 76220 h 131638"/>
                    <a:gd name="connsiteX2" fmla="*/ 19916 w 90390"/>
                    <a:gd name="connsiteY2" fmla="*/ 47645 h 131638"/>
                    <a:gd name="connsiteX3" fmla="*/ 31173 w 90390"/>
                    <a:gd name="connsiteY3" fmla="*/ 7813 h 131638"/>
                    <a:gd name="connsiteX4" fmla="*/ 38100 w 90390"/>
                    <a:gd name="connsiteY4" fmla="*/ 38120 h 131638"/>
                    <a:gd name="connsiteX5" fmla="*/ 58882 w 90390"/>
                    <a:gd name="connsiteY5" fmla="*/ 32058 h 131638"/>
                    <a:gd name="connsiteX6" fmla="*/ 77066 w 90390"/>
                    <a:gd name="connsiteY6" fmla="*/ 20 h 131638"/>
                    <a:gd name="connsiteX7" fmla="*/ 90054 w 90390"/>
                    <a:gd name="connsiteY7" fmla="*/ 33790 h 131638"/>
                    <a:gd name="connsiteX8" fmla="*/ 79664 w 90390"/>
                    <a:gd name="connsiteY8" fmla="*/ 61499 h 131638"/>
                    <a:gd name="connsiteX9" fmla="*/ 47625 w 90390"/>
                    <a:gd name="connsiteY9" fmla="*/ 79683 h 131638"/>
                    <a:gd name="connsiteX10" fmla="*/ 36368 w 90390"/>
                    <a:gd name="connsiteY10" fmla="*/ 131638 h 131638"/>
                    <a:gd name="connsiteX11" fmla="*/ 0 w 90390"/>
                    <a:gd name="connsiteY11" fmla="*/ 120381 h 13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90" h="131638">
                      <a:moveTo>
                        <a:pt x="0" y="120381"/>
                      </a:moveTo>
                      <a:lnTo>
                        <a:pt x="21648" y="76220"/>
                      </a:lnTo>
                      <a:cubicBezTo>
                        <a:pt x="21648" y="76220"/>
                        <a:pt x="19916" y="56304"/>
                        <a:pt x="19916" y="47645"/>
                      </a:cubicBezTo>
                      <a:cubicBezTo>
                        <a:pt x="19916" y="45047"/>
                        <a:pt x="26843" y="9545"/>
                        <a:pt x="31173" y="7813"/>
                      </a:cubicBezTo>
                      <a:cubicBezTo>
                        <a:pt x="46759" y="3484"/>
                        <a:pt x="34636" y="38986"/>
                        <a:pt x="38100" y="38120"/>
                      </a:cubicBezTo>
                      <a:cubicBezTo>
                        <a:pt x="46759" y="36388"/>
                        <a:pt x="56284" y="33790"/>
                        <a:pt x="58882" y="32058"/>
                      </a:cubicBezTo>
                      <a:cubicBezTo>
                        <a:pt x="64077" y="26863"/>
                        <a:pt x="74468" y="-846"/>
                        <a:pt x="77066" y="20"/>
                      </a:cubicBezTo>
                      <a:cubicBezTo>
                        <a:pt x="80530" y="886"/>
                        <a:pt x="87457" y="20802"/>
                        <a:pt x="90054" y="33790"/>
                      </a:cubicBezTo>
                      <a:cubicBezTo>
                        <a:pt x="91786" y="41584"/>
                        <a:pt x="86591" y="57170"/>
                        <a:pt x="79664" y="61499"/>
                      </a:cubicBezTo>
                      <a:cubicBezTo>
                        <a:pt x="66675" y="70159"/>
                        <a:pt x="47625" y="79683"/>
                        <a:pt x="47625" y="79683"/>
                      </a:cubicBezTo>
                      <a:cubicBezTo>
                        <a:pt x="47625" y="79683"/>
                        <a:pt x="42429" y="104795"/>
                        <a:pt x="36368" y="131638"/>
                      </a:cubicBezTo>
                      <a:lnTo>
                        <a:pt x="0" y="120381"/>
                      </a:lnTo>
                      <a:close/>
                    </a:path>
                  </a:pathLst>
                </a:custGeom>
                <a:solidFill>
                  <a:srgbClr val="DBBEAE"/>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95" name="Freeform 122">
                  <a:extLst>
                    <a:ext uri="{FF2B5EF4-FFF2-40B4-BE49-F238E27FC236}">
                      <a16:creationId xmlns:a16="http://schemas.microsoft.com/office/drawing/2014/main" id="{6DF7E129-AE0B-E863-B9B3-CC52B935EF60}"/>
                    </a:ext>
                  </a:extLst>
                </p:cNvPr>
                <p:cNvSpPr/>
                <p:nvPr/>
              </p:nvSpPr>
              <p:spPr>
                <a:xfrm>
                  <a:off x="-1027834" y="1870314"/>
                  <a:ext cx="178926" cy="114855"/>
                </a:xfrm>
                <a:custGeom>
                  <a:avLst/>
                  <a:gdLst>
                    <a:gd name="connsiteX0" fmla="*/ 34636 w 178926"/>
                    <a:gd name="connsiteY0" fmla="*/ 113484 h 114855"/>
                    <a:gd name="connsiteX1" fmla="*/ 0 w 178926"/>
                    <a:gd name="connsiteY1" fmla="*/ 83177 h 114855"/>
                    <a:gd name="connsiteX2" fmla="*/ 16452 w 178926"/>
                    <a:gd name="connsiteY2" fmla="*/ 42479 h 114855"/>
                    <a:gd name="connsiteX3" fmla="*/ 131618 w 178926"/>
                    <a:gd name="connsiteY3" fmla="*/ 50 h 114855"/>
                    <a:gd name="connsiteX4" fmla="*/ 178377 w 178926"/>
                    <a:gd name="connsiteY4" fmla="*/ 25161 h 114855"/>
                    <a:gd name="connsiteX5" fmla="*/ 56284 w 178926"/>
                    <a:gd name="connsiteY5" fmla="*/ 113484 h 114855"/>
                    <a:gd name="connsiteX6" fmla="*/ 34636 w 178926"/>
                    <a:gd name="connsiteY6" fmla="*/ 113484 h 11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26" h="114855">
                      <a:moveTo>
                        <a:pt x="34636" y="113484"/>
                      </a:moveTo>
                      <a:cubicBezTo>
                        <a:pt x="5195" y="106556"/>
                        <a:pt x="0" y="85775"/>
                        <a:pt x="0" y="83177"/>
                      </a:cubicBezTo>
                      <a:cubicBezTo>
                        <a:pt x="0" y="77115"/>
                        <a:pt x="16452" y="42479"/>
                        <a:pt x="16452" y="42479"/>
                      </a:cubicBezTo>
                      <a:cubicBezTo>
                        <a:pt x="16452" y="42479"/>
                        <a:pt x="124691" y="-1682"/>
                        <a:pt x="131618" y="50"/>
                      </a:cubicBezTo>
                      <a:cubicBezTo>
                        <a:pt x="138545" y="2647"/>
                        <a:pt x="166255" y="6111"/>
                        <a:pt x="178377" y="25161"/>
                      </a:cubicBezTo>
                      <a:cubicBezTo>
                        <a:pt x="187036" y="39016"/>
                        <a:pt x="90920" y="97897"/>
                        <a:pt x="56284" y="113484"/>
                      </a:cubicBezTo>
                      <a:cubicBezTo>
                        <a:pt x="49357" y="116081"/>
                        <a:pt x="38966" y="114350"/>
                        <a:pt x="34636" y="113484"/>
                      </a:cubicBezTo>
                      <a:close/>
                    </a:path>
                  </a:pathLst>
                </a:custGeom>
                <a:solidFill>
                  <a:srgbClr val="2E2E2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96" name="Freeform 123">
                  <a:extLst>
                    <a:ext uri="{FF2B5EF4-FFF2-40B4-BE49-F238E27FC236}">
                      <a16:creationId xmlns:a16="http://schemas.microsoft.com/office/drawing/2014/main" id="{0AC33514-639C-41B6-80AC-1257347392F6}"/>
                    </a:ext>
                  </a:extLst>
                </p:cNvPr>
                <p:cNvSpPr/>
                <p:nvPr/>
              </p:nvSpPr>
              <p:spPr>
                <a:xfrm>
                  <a:off x="-876516" y="1983671"/>
                  <a:ext cx="193983" cy="109736"/>
                </a:xfrm>
                <a:custGeom>
                  <a:avLst/>
                  <a:gdLst>
                    <a:gd name="connsiteX0" fmla="*/ 216 w 193983"/>
                    <a:gd name="connsiteY0" fmla="*/ 77192 h 109736"/>
                    <a:gd name="connsiteX1" fmla="*/ 35719 w 193983"/>
                    <a:gd name="connsiteY1" fmla="*/ 108364 h 109736"/>
                    <a:gd name="connsiteX2" fmla="*/ 61696 w 193983"/>
                    <a:gd name="connsiteY2" fmla="*/ 108364 h 109736"/>
                    <a:gd name="connsiteX3" fmla="*/ 179460 w 193983"/>
                    <a:gd name="connsiteY3" fmla="*/ 56410 h 109736"/>
                    <a:gd name="connsiteX4" fmla="*/ 193314 w 193983"/>
                    <a:gd name="connsiteY4" fmla="*/ 40824 h 109736"/>
                    <a:gd name="connsiteX5" fmla="*/ 171666 w 193983"/>
                    <a:gd name="connsiteY5" fmla="*/ 992 h 109736"/>
                    <a:gd name="connsiteX6" fmla="*/ 19266 w 193983"/>
                    <a:gd name="connsiteY6" fmla="*/ 33896 h 109736"/>
                    <a:gd name="connsiteX7" fmla="*/ 216 w 193983"/>
                    <a:gd name="connsiteY7" fmla="*/ 77192 h 10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983" h="109736">
                      <a:moveTo>
                        <a:pt x="216" y="77192"/>
                      </a:moveTo>
                      <a:cubicBezTo>
                        <a:pt x="1948" y="84985"/>
                        <a:pt x="1948" y="98839"/>
                        <a:pt x="35719" y="108364"/>
                      </a:cubicBezTo>
                      <a:cubicBezTo>
                        <a:pt x="39182" y="109230"/>
                        <a:pt x="55635" y="110962"/>
                        <a:pt x="61696" y="108364"/>
                      </a:cubicBezTo>
                      <a:cubicBezTo>
                        <a:pt x="92003" y="98839"/>
                        <a:pt x="159544" y="66801"/>
                        <a:pt x="179460" y="56410"/>
                      </a:cubicBezTo>
                      <a:cubicBezTo>
                        <a:pt x="185521" y="53812"/>
                        <a:pt x="192448" y="45153"/>
                        <a:pt x="193314" y="40824"/>
                      </a:cubicBezTo>
                      <a:cubicBezTo>
                        <a:pt x="196778" y="26969"/>
                        <a:pt x="186387" y="6187"/>
                        <a:pt x="171666" y="992"/>
                      </a:cubicBezTo>
                      <a:cubicBezTo>
                        <a:pt x="152616" y="-6801"/>
                        <a:pt x="19266" y="33896"/>
                        <a:pt x="19266" y="33896"/>
                      </a:cubicBezTo>
                      <a:cubicBezTo>
                        <a:pt x="19266" y="33896"/>
                        <a:pt x="-2381" y="67667"/>
                        <a:pt x="216" y="77192"/>
                      </a:cubicBezTo>
                      <a:close/>
                    </a:path>
                  </a:pathLst>
                </a:custGeom>
                <a:solidFill>
                  <a:srgbClr val="2E2E2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97" name="Freeform 124">
                  <a:extLst>
                    <a:ext uri="{FF2B5EF4-FFF2-40B4-BE49-F238E27FC236}">
                      <a16:creationId xmlns:a16="http://schemas.microsoft.com/office/drawing/2014/main" id="{578F4478-7AC4-4601-4C25-262238FA2EC5}"/>
                    </a:ext>
                  </a:extLst>
                </p:cNvPr>
                <p:cNvSpPr/>
                <p:nvPr/>
              </p:nvSpPr>
              <p:spPr>
                <a:xfrm>
                  <a:off x="-1021234" y="1367270"/>
                  <a:ext cx="275023" cy="697392"/>
                </a:xfrm>
                <a:custGeom>
                  <a:avLst/>
                  <a:gdLst>
                    <a:gd name="connsiteX0" fmla="*/ 271357 w 275023"/>
                    <a:gd name="connsiteY0" fmla="*/ 374939 h 697392"/>
                    <a:gd name="connsiteX1" fmla="*/ 273955 w 275023"/>
                    <a:gd name="connsiteY1" fmla="*/ 144607 h 697392"/>
                    <a:gd name="connsiteX2" fmla="*/ 254905 w 275023"/>
                    <a:gd name="connsiteY2" fmla="*/ 72736 h 697392"/>
                    <a:gd name="connsiteX3" fmla="*/ 53148 w 275023"/>
                    <a:gd name="connsiteY3" fmla="*/ 0 h 697392"/>
                    <a:gd name="connsiteX4" fmla="*/ 33232 w 275023"/>
                    <a:gd name="connsiteY4" fmla="*/ 84859 h 697392"/>
                    <a:gd name="connsiteX5" fmla="*/ 44489 w 275023"/>
                    <a:gd name="connsiteY5" fmla="*/ 180975 h 697392"/>
                    <a:gd name="connsiteX6" fmla="*/ 44489 w 275023"/>
                    <a:gd name="connsiteY6" fmla="*/ 322984 h 697392"/>
                    <a:gd name="connsiteX7" fmla="*/ 26305 w 275023"/>
                    <a:gd name="connsiteY7" fmla="*/ 431223 h 697392"/>
                    <a:gd name="connsiteX8" fmla="*/ 12450 w 275023"/>
                    <a:gd name="connsiteY8" fmla="*/ 532534 h 697392"/>
                    <a:gd name="connsiteX9" fmla="*/ 1193 w 275023"/>
                    <a:gd name="connsiteY9" fmla="*/ 557646 h 697392"/>
                    <a:gd name="connsiteX10" fmla="*/ 5523 w 275023"/>
                    <a:gd name="connsiteY10" fmla="*/ 576696 h 697392"/>
                    <a:gd name="connsiteX11" fmla="*/ 43623 w 275023"/>
                    <a:gd name="connsiteY11" fmla="*/ 602673 h 697392"/>
                    <a:gd name="connsiteX12" fmla="*/ 105103 w 275023"/>
                    <a:gd name="connsiteY12" fmla="*/ 572366 h 697392"/>
                    <a:gd name="connsiteX13" fmla="*/ 110298 w 275023"/>
                    <a:gd name="connsiteY13" fmla="*/ 552450 h 697392"/>
                    <a:gd name="connsiteX14" fmla="*/ 104237 w 275023"/>
                    <a:gd name="connsiteY14" fmla="*/ 523009 h 697392"/>
                    <a:gd name="connsiteX15" fmla="*/ 107700 w 275023"/>
                    <a:gd name="connsiteY15" fmla="*/ 452005 h 697392"/>
                    <a:gd name="connsiteX16" fmla="*/ 131080 w 275023"/>
                    <a:gd name="connsiteY16" fmla="*/ 367146 h 697392"/>
                    <a:gd name="connsiteX17" fmla="*/ 148398 w 275023"/>
                    <a:gd name="connsiteY17" fmla="*/ 275359 h 697392"/>
                    <a:gd name="connsiteX18" fmla="*/ 178705 w 275023"/>
                    <a:gd name="connsiteY18" fmla="*/ 380134 h 697392"/>
                    <a:gd name="connsiteX19" fmla="*/ 167448 w 275023"/>
                    <a:gd name="connsiteY19" fmla="*/ 484043 h 697392"/>
                    <a:gd name="connsiteX20" fmla="*/ 169180 w 275023"/>
                    <a:gd name="connsiteY20" fmla="*/ 619991 h 697392"/>
                    <a:gd name="connsiteX21" fmla="*/ 155325 w 275023"/>
                    <a:gd name="connsiteY21" fmla="*/ 653761 h 697392"/>
                    <a:gd name="connsiteX22" fmla="*/ 160521 w 275023"/>
                    <a:gd name="connsiteY22" fmla="*/ 676275 h 697392"/>
                    <a:gd name="connsiteX23" fmla="*/ 211609 w 275023"/>
                    <a:gd name="connsiteY23" fmla="*/ 697057 h 697392"/>
                    <a:gd name="connsiteX24" fmla="*/ 260966 w 275023"/>
                    <a:gd name="connsiteY24" fmla="*/ 669348 h 697392"/>
                    <a:gd name="connsiteX25" fmla="*/ 267028 w 275023"/>
                    <a:gd name="connsiteY25" fmla="*/ 639907 h 697392"/>
                    <a:gd name="connsiteX26" fmla="*/ 260966 w 275023"/>
                    <a:gd name="connsiteY26" fmla="*/ 624321 h 697392"/>
                    <a:gd name="connsiteX27" fmla="*/ 268759 w 275023"/>
                    <a:gd name="connsiteY27" fmla="*/ 432089 h 697392"/>
                    <a:gd name="connsiteX28" fmla="*/ 271357 w 275023"/>
                    <a:gd name="connsiteY28" fmla="*/ 374939 h 69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5023" h="697392">
                      <a:moveTo>
                        <a:pt x="271357" y="374939"/>
                      </a:moveTo>
                      <a:cubicBezTo>
                        <a:pt x="271357" y="374939"/>
                        <a:pt x="277419" y="176646"/>
                        <a:pt x="273955" y="144607"/>
                      </a:cubicBezTo>
                      <a:cubicBezTo>
                        <a:pt x="270491" y="112568"/>
                        <a:pt x="254905" y="72736"/>
                        <a:pt x="254905" y="72736"/>
                      </a:cubicBezTo>
                      <a:lnTo>
                        <a:pt x="53148" y="0"/>
                      </a:lnTo>
                      <a:cubicBezTo>
                        <a:pt x="53148" y="0"/>
                        <a:pt x="34964" y="53686"/>
                        <a:pt x="33232" y="84859"/>
                      </a:cubicBezTo>
                      <a:cubicBezTo>
                        <a:pt x="31500" y="116032"/>
                        <a:pt x="42757" y="154998"/>
                        <a:pt x="44489" y="180975"/>
                      </a:cubicBezTo>
                      <a:cubicBezTo>
                        <a:pt x="47087" y="206952"/>
                        <a:pt x="44489" y="322984"/>
                        <a:pt x="44489" y="322984"/>
                      </a:cubicBezTo>
                      <a:lnTo>
                        <a:pt x="26305" y="431223"/>
                      </a:lnTo>
                      <a:cubicBezTo>
                        <a:pt x="26305" y="431223"/>
                        <a:pt x="16780" y="517814"/>
                        <a:pt x="12450" y="532534"/>
                      </a:cubicBezTo>
                      <a:cubicBezTo>
                        <a:pt x="9853" y="541193"/>
                        <a:pt x="4657" y="550718"/>
                        <a:pt x="1193" y="557646"/>
                      </a:cubicBezTo>
                      <a:cubicBezTo>
                        <a:pt x="-1404" y="562841"/>
                        <a:pt x="328" y="570634"/>
                        <a:pt x="5523" y="576696"/>
                      </a:cubicBezTo>
                      <a:cubicBezTo>
                        <a:pt x="14182" y="585355"/>
                        <a:pt x="28903" y="598343"/>
                        <a:pt x="43623" y="602673"/>
                      </a:cubicBezTo>
                      <a:cubicBezTo>
                        <a:pt x="60941" y="607868"/>
                        <a:pt x="90382" y="584489"/>
                        <a:pt x="105103" y="572366"/>
                      </a:cubicBezTo>
                      <a:cubicBezTo>
                        <a:pt x="110298" y="568036"/>
                        <a:pt x="110298" y="552450"/>
                        <a:pt x="110298" y="552450"/>
                      </a:cubicBezTo>
                      <a:lnTo>
                        <a:pt x="104237" y="523009"/>
                      </a:lnTo>
                      <a:lnTo>
                        <a:pt x="107700" y="452005"/>
                      </a:lnTo>
                      <a:lnTo>
                        <a:pt x="131080" y="367146"/>
                      </a:lnTo>
                      <a:lnTo>
                        <a:pt x="148398" y="275359"/>
                      </a:lnTo>
                      <a:lnTo>
                        <a:pt x="178705" y="380134"/>
                      </a:lnTo>
                      <a:cubicBezTo>
                        <a:pt x="178705" y="380134"/>
                        <a:pt x="165716" y="460664"/>
                        <a:pt x="167448" y="484043"/>
                      </a:cubicBezTo>
                      <a:cubicBezTo>
                        <a:pt x="169180" y="504825"/>
                        <a:pt x="173509" y="594880"/>
                        <a:pt x="169180" y="619991"/>
                      </a:cubicBezTo>
                      <a:cubicBezTo>
                        <a:pt x="166582" y="632114"/>
                        <a:pt x="160521" y="645102"/>
                        <a:pt x="155325" y="653761"/>
                      </a:cubicBezTo>
                      <a:cubicBezTo>
                        <a:pt x="150996" y="660689"/>
                        <a:pt x="152728" y="670214"/>
                        <a:pt x="160521" y="676275"/>
                      </a:cubicBezTo>
                      <a:cubicBezTo>
                        <a:pt x="173509" y="686666"/>
                        <a:pt x="194291" y="699655"/>
                        <a:pt x="211609" y="697057"/>
                      </a:cubicBezTo>
                      <a:cubicBezTo>
                        <a:pt x="228062" y="694459"/>
                        <a:pt x="247978" y="680605"/>
                        <a:pt x="260966" y="669348"/>
                      </a:cubicBezTo>
                      <a:cubicBezTo>
                        <a:pt x="270491" y="661555"/>
                        <a:pt x="271357" y="648566"/>
                        <a:pt x="267028" y="639907"/>
                      </a:cubicBezTo>
                      <a:cubicBezTo>
                        <a:pt x="264430" y="634711"/>
                        <a:pt x="261832" y="629516"/>
                        <a:pt x="260966" y="624321"/>
                      </a:cubicBezTo>
                      <a:cubicBezTo>
                        <a:pt x="258368" y="612198"/>
                        <a:pt x="268759" y="432089"/>
                        <a:pt x="268759" y="432089"/>
                      </a:cubicBezTo>
                      <a:lnTo>
                        <a:pt x="271357" y="374939"/>
                      </a:lnTo>
                      <a:close/>
                    </a:path>
                  </a:pathLst>
                </a:custGeom>
                <a:solidFill>
                  <a:srgbClr val="4F6B87"/>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98" name="Freeform 125">
                  <a:extLst>
                    <a:ext uri="{FF2B5EF4-FFF2-40B4-BE49-F238E27FC236}">
                      <a16:creationId xmlns:a16="http://schemas.microsoft.com/office/drawing/2014/main" id="{91D0834A-2DB7-62FD-1C08-CFE679A09977}"/>
                    </a:ext>
                  </a:extLst>
                </p:cNvPr>
                <p:cNvSpPr/>
                <p:nvPr/>
              </p:nvSpPr>
              <p:spPr>
                <a:xfrm>
                  <a:off x="-1014294" y="1032508"/>
                  <a:ext cx="351008" cy="480505"/>
                </a:xfrm>
                <a:custGeom>
                  <a:avLst/>
                  <a:gdLst>
                    <a:gd name="connsiteX0" fmla="*/ 349276 w 351008"/>
                    <a:gd name="connsiteY0" fmla="*/ 242976 h 480505"/>
                    <a:gd name="connsiteX1" fmla="*/ 351008 w 351008"/>
                    <a:gd name="connsiteY1" fmla="*/ 236048 h 480505"/>
                    <a:gd name="connsiteX2" fmla="*/ 338020 w 351008"/>
                    <a:gd name="connsiteY2" fmla="*/ 213535 h 480505"/>
                    <a:gd name="connsiteX3" fmla="*/ 309445 w 351008"/>
                    <a:gd name="connsiteY3" fmla="*/ 209205 h 480505"/>
                    <a:gd name="connsiteX4" fmla="*/ 302517 w 351008"/>
                    <a:gd name="connsiteY4" fmla="*/ 216132 h 480505"/>
                    <a:gd name="connsiteX5" fmla="*/ 301651 w 351008"/>
                    <a:gd name="connsiteY5" fmla="*/ 222194 h 480505"/>
                    <a:gd name="connsiteX6" fmla="*/ 298188 w 351008"/>
                    <a:gd name="connsiteY6" fmla="*/ 225657 h 480505"/>
                    <a:gd name="connsiteX7" fmla="*/ 295590 w 351008"/>
                    <a:gd name="connsiteY7" fmla="*/ 236048 h 480505"/>
                    <a:gd name="connsiteX8" fmla="*/ 293858 w 351008"/>
                    <a:gd name="connsiteY8" fmla="*/ 242110 h 480505"/>
                    <a:gd name="connsiteX9" fmla="*/ 292126 w 351008"/>
                    <a:gd name="connsiteY9" fmla="*/ 251635 h 480505"/>
                    <a:gd name="connsiteX10" fmla="*/ 290395 w 351008"/>
                    <a:gd name="connsiteY10" fmla="*/ 239512 h 480505"/>
                    <a:gd name="connsiteX11" fmla="*/ 285199 w 351008"/>
                    <a:gd name="connsiteY11" fmla="*/ 230853 h 480505"/>
                    <a:gd name="connsiteX12" fmla="*/ 280004 w 351008"/>
                    <a:gd name="connsiteY12" fmla="*/ 204875 h 480505"/>
                    <a:gd name="connsiteX13" fmla="*/ 284333 w 351008"/>
                    <a:gd name="connsiteY13" fmla="*/ 200546 h 480505"/>
                    <a:gd name="connsiteX14" fmla="*/ 267881 w 351008"/>
                    <a:gd name="connsiteY14" fmla="*/ 130407 h 480505"/>
                    <a:gd name="connsiteX15" fmla="*/ 218524 w 351008"/>
                    <a:gd name="connsiteY15" fmla="*/ 64598 h 480505"/>
                    <a:gd name="connsiteX16" fmla="*/ 142324 w 351008"/>
                    <a:gd name="connsiteY16" fmla="*/ 12644 h 480505"/>
                    <a:gd name="connsiteX17" fmla="*/ 25426 w 351008"/>
                    <a:gd name="connsiteY17" fmla="*/ 9180 h 480505"/>
                    <a:gd name="connsiteX18" fmla="*/ 7242 w 351008"/>
                    <a:gd name="connsiteY18" fmla="*/ 94039 h 480505"/>
                    <a:gd name="connsiteX19" fmla="*/ 11572 w 351008"/>
                    <a:gd name="connsiteY19" fmla="*/ 104430 h 480505"/>
                    <a:gd name="connsiteX20" fmla="*/ 26292 w 351008"/>
                    <a:gd name="connsiteY20" fmla="*/ 259428 h 480505"/>
                    <a:gd name="connsiteX21" fmla="*/ 20231 w 351008"/>
                    <a:gd name="connsiteY21" fmla="*/ 401437 h 480505"/>
                    <a:gd name="connsiteX22" fmla="*/ 36683 w 351008"/>
                    <a:gd name="connsiteY22" fmla="*/ 427414 h 480505"/>
                    <a:gd name="connsiteX23" fmla="*/ 115481 w 351008"/>
                    <a:gd name="connsiteY23" fmla="*/ 472441 h 480505"/>
                    <a:gd name="connsiteX24" fmla="*/ 267881 w 351008"/>
                    <a:gd name="connsiteY24" fmla="*/ 454257 h 480505"/>
                    <a:gd name="connsiteX25" fmla="*/ 230647 w 351008"/>
                    <a:gd name="connsiteY25" fmla="*/ 356410 h 480505"/>
                    <a:gd name="connsiteX26" fmla="*/ 238440 w 351008"/>
                    <a:gd name="connsiteY26" fmla="*/ 300991 h 480505"/>
                    <a:gd name="connsiteX27" fmla="*/ 236708 w 351008"/>
                    <a:gd name="connsiteY27" fmla="*/ 298394 h 480505"/>
                    <a:gd name="connsiteX28" fmla="*/ 255758 w 351008"/>
                    <a:gd name="connsiteY28" fmla="*/ 323505 h 480505"/>
                    <a:gd name="connsiteX29" fmla="*/ 312042 w 351008"/>
                    <a:gd name="connsiteY29" fmla="*/ 321773 h 480505"/>
                    <a:gd name="connsiteX30" fmla="*/ 323299 w 351008"/>
                    <a:gd name="connsiteY30" fmla="*/ 309651 h 480505"/>
                    <a:gd name="connsiteX31" fmla="*/ 336288 w 351008"/>
                    <a:gd name="connsiteY31" fmla="*/ 287137 h 480505"/>
                    <a:gd name="connsiteX32" fmla="*/ 342349 w 351008"/>
                    <a:gd name="connsiteY32" fmla="*/ 279344 h 480505"/>
                    <a:gd name="connsiteX33" fmla="*/ 344081 w 351008"/>
                    <a:gd name="connsiteY33" fmla="*/ 265489 h 480505"/>
                    <a:gd name="connsiteX34" fmla="*/ 350142 w 351008"/>
                    <a:gd name="connsiteY34" fmla="*/ 255964 h 480505"/>
                    <a:gd name="connsiteX35" fmla="*/ 349276 w 351008"/>
                    <a:gd name="connsiteY35" fmla="*/ 242976 h 48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51008" h="480505">
                      <a:moveTo>
                        <a:pt x="349276" y="242976"/>
                      </a:moveTo>
                      <a:cubicBezTo>
                        <a:pt x="350142" y="240378"/>
                        <a:pt x="350142" y="238646"/>
                        <a:pt x="351008" y="236048"/>
                      </a:cubicBezTo>
                      <a:cubicBezTo>
                        <a:pt x="351008" y="231719"/>
                        <a:pt x="349276" y="220462"/>
                        <a:pt x="338020" y="213535"/>
                      </a:cubicBezTo>
                      <a:cubicBezTo>
                        <a:pt x="328495" y="207473"/>
                        <a:pt x="315506" y="208339"/>
                        <a:pt x="309445" y="209205"/>
                      </a:cubicBezTo>
                      <a:cubicBezTo>
                        <a:pt x="307713" y="211803"/>
                        <a:pt x="304249" y="213535"/>
                        <a:pt x="302517" y="216132"/>
                      </a:cubicBezTo>
                      <a:cubicBezTo>
                        <a:pt x="301651" y="217864"/>
                        <a:pt x="301651" y="220462"/>
                        <a:pt x="301651" y="222194"/>
                      </a:cubicBezTo>
                      <a:cubicBezTo>
                        <a:pt x="300786" y="223926"/>
                        <a:pt x="298188" y="223926"/>
                        <a:pt x="298188" y="225657"/>
                      </a:cubicBezTo>
                      <a:cubicBezTo>
                        <a:pt x="296456" y="229987"/>
                        <a:pt x="296456" y="234316"/>
                        <a:pt x="295590" y="236048"/>
                      </a:cubicBezTo>
                      <a:cubicBezTo>
                        <a:pt x="294724" y="237780"/>
                        <a:pt x="293858" y="239512"/>
                        <a:pt x="293858" y="242110"/>
                      </a:cubicBezTo>
                      <a:cubicBezTo>
                        <a:pt x="292126" y="247305"/>
                        <a:pt x="292126" y="249903"/>
                        <a:pt x="292126" y="251635"/>
                      </a:cubicBezTo>
                      <a:cubicBezTo>
                        <a:pt x="292126" y="250769"/>
                        <a:pt x="292126" y="247305"/>
                        <a:pt x="290395" y="239512"/>
                      </a:cubicBezTo>
                      <a:cubicBezTo>
                        <a:pt x="289529" y="236914"/>
                        <a:pt x="286065" y="234316"/>
                        <a:pt x="285199" y="230853"/>
                      </a:cubicBezTo>
                      <a:cubicBezTo>
                        <a:pt x="285199" y="226523"/>
                        <a:pt x="282601" y="216132"/>
                        <a:pt x="280004" y="204875"/>
                      </a:cubicBezTo>
                      <a:cubicBezTo>
                        <a:pt x="282601" y="202278"/>
                        <a:pt x="284333" y="200546"/>
                        <a:pt x="284333" y="200546"/>
                      </a:cubicBezTo>
                      <a:cubicBezTo>
                        <a:pt x="284333" y="200546"/>
                        <a:pt x="273076" y="152921"/>
                        <a:pt x="267881" y="130407"/>
                      </a:cubicBezTo>
                      <a:cubicBezTo>
                        <a:pt x="262685" y="107894"/>
                        <a:pt x="250563" y="94039"/>
                        <a:pt x="218524" y="64598"/>
                      </a:cubicBezTo>
                      <a:cubicBezTo>
                        <a:pt x="199474" y="47280"/>
                        <a:pt x="171765" y="24766"/>
                        <a:pt x="142324" y="12644"/>
                      </a:cubicBezTo>
                      <a:cubicBezTo>
                        <a:pt x="122408" y="3985"/>
                        <a:pt x="47074" y="-9004"/>
                        <a:pt x="25426" y="9180"/>
                      </a:cubicBezTo>
                      <a:cubicBezTo>
                        <a:pt x="-17869" y="45548"/>
                        <a:pt x="7242" y="94039"/>
                        <a:pt x="7242" y="94039"/>
                      </a:cubicBezTo>
                      <a:cubicBezTo>
                        <a:pt x="7242" y="94039"/>
                        <a:pt x="10706" y="100101"/>
                        <a:pt x="11572" y="104430"/>
                      </a:cubicBezTo>
                      <a:cubicBezTo>
                        <a:pt x="16767" y="132139"/>
                        <a:pt x="23695" y="229121"/>
                        <a:pt x="26292" y="259428"/>
                      </a:cubicBezTo>
                      <a:cubicBezTo>
                        <a:pt x="28890" y="293198"/>
                        <a:pt x="18499" y="396241"/>
                        <a:pt x="20231" y="401437"/>
                      </a:cubicBezTo>
                      <a:cubicBezTo>
                        <a:pt x="23695" y="411828"/>
                        <a:pt x="29756" y="419621"/>
                        <a:pt x="36683" y="427414"/>
                      </a:cubicBezTo>
                      <a:cubicBezTo>
                        <a:pt x="47074" y="438671"/>
                        <a:pt x="74783" y="462916"/>
                        <a:pt x="115481" y="472441"/>
                      </a:cubicBezTo>
                      <a:cubicBezTo>
                        <a:pt x="201206" y="493223"/>
                        <a:pt x="272211" y="468978"/>
                        <a:pt x="267881" y="454257"/>
                      </a:cubicBezTo>
                      <a:cubicBezTo>
                        <a:pt x="264417" y="439537"/>
                        <a:pt x="232379" y="372862"/>
                        <a:pt x="230647" y="356410"/>
                      </a:cubicBezTo>
                      <a:cubicBezTo>
                        <a:pt x="230647" y="353812"/>
                        <a:pt x="238440" y="300991"/>
                        <a:pt x="238440" y="300991"/>
                      </a:cubicBezTo>
                      <a:lnTo>
                        <a:pt x="236708" y="298394"/>
                      </a:lnTo>
                      <a:cubicBezTo>
                        <a:pt x="246233" y="313114"/>
                        <a:pt x="255758" y="323505"/>
                        <a:pt x="255758" y="323505"/>
                      </a:cubicBezTo>
                      <a:cubicBezTo>
                        <a:pt x="276540" y="354678"/>
                        <a:pt x="312042" y="321773"/>
                        <a:pt x="312042" y="321773"/>
                      </a:cubicBezTo>
                      <a:cubicBezTo>
                        <a:pt x="313774" y="320907"/>
                        <a:pt x="320701" y="311382"/>
                        <a:pt x="323299" y="309651"/>
                      </a:cubicBezTo>
                      <a:cubicBezTo>
                        <a:pt x="325031" y="307919"/>
                        <a:pt x="331092" y="299260"/>
                        <a:pt x="336288" y="287137"/>
                      </a:cubicBezTo>
                      <a:cubicBezTo>
                        <a:pt x="337154" y="284539"/>
                        <a:pt x="341483" y="281941"/>
                        <a:pt x="342349" y="279344"/>
                      </a:cubicBezTo>
                      <a:cubicBezTo>
                        <a:pt x="344081" y="275014"/>
                        <a:pt x="342349" y="269819"/>
                        <a:pt x="344081" y="265489"/>
                      </a:cubicBezTo>
                      <a:cubicBezTo>
                        <a:pt x="344947" y="262025"/>
                        <a:pt x="349276" y="259428"/>
                        <a:pt x="350142" y="255964"/>
                      </a:cubicBezTo>
                      <a:cubicBezTo>
                        <a:pt x="350142" y="249903"/>
                        <a:pt x="348411" y="246439"/>
                        <a:pt x="349276" y="242976"/>
                      </a:cubicBezTo>
                      <a:close/>
                    </a:path>
                  </a:pathLst>
                </a:custGeom>
                <a:solidFill>
                  <a:srgbClr val="504A52"/>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99" name="Freeform 126">
                  <a:extLst>
                    <a:ext uri="{FF2B5EF4-FFF2-40B4-BE49-F238E27FC236}">
                      <a16:creationId xmlns:a16="http://schemas.microsoft.com/office/drawing/2014/main" id="{0A51E20E-0828-0712-FC78-33DB6EA51F95}"/>
                    </a:ext>
                  </a:extLst>
                </p:cNvPr>
                <p:cNvSpPr/>
                <p:nvPr/>
              </p:nvSpPr>
              <p:spPr>
                <a:xfrm>
                  <a:off x="-941250" y="857975"/>
                  <a:ext cx="128868" cy="207092"/>
                </a:xfrm>
                <a:custGeom>
                  <a:avLst/>
                  <a:gdLst>
                    <a:gd name="connsiteX0" fmla="*/ 12130 w 128868"/>
                    <a:gd name="connsiteY0" fmla="*/ 119636 h 207092"/>
                    <a:gd name="connsiteX1" fmla="*/ 16459 w 128868"/>
                    <a:gd name="connsiteY1" fmla="*/ 130893 h 207092"/>
                    <a:gd name="connsiteX2" fmla="*/ 20789 w 128868"/>
                    <a:gd name="connsiteY2" fmla="*/ 143882 h 207092"/>
                    <a:gd name="connsiteX3" fmla="*/ 13862 w 128868"/>
                    <a:gd name="connsiteY3" fmla="*/ 181982 h 207092"/>
                    <a:gd name="connsiteX4" fmla="*/ 93525 w 128868"/>
                    <a:gd name="connsiteY4" fmla="*/ 207093 h 207092"/>
                    <a:gd name="connsiteX5" fmla="*/ 93525 w 128868"/>
                    <a:gd name="connsiteY5" fmla="*/ 168993 h 207092"/>
                    <a:gd name="connsiteX6" fmla="*/ 98721 w 128868"/>
                    <a:gd name="connsiteY6" fmla="*/ 168127 h 207092"/>
                    <a:gd name="connsiteX7" fmla="*/ 116039 w 128868"/>
                    <a:gd name="connsiteY7" fmla="*/ 154273 h 207092"/>
                    <a:gd name="connsiteX8" fmla="*/ 125564 w 128868"/>
                    <a:gd name="connsiteY8" fmla="*/ 116172 h 207092"/>
                    <a:gd name="connsiteX9" fmla="*/ 124698 w 128868"/>
                    <a:gd name="connsiteY9" fmla="*/ 90195 h 207092"/>
                    <a:gd name="connsiteX10" fmla="*/ 126430 w 128868"/>
                    <a:gd name="connsiteY10" fmla="*/ 34777 h 207092"/>
                    <a:gd name="connsiteX11" fmla="*/ 48498 w 128868"/>
                    <a:gd name="connsiteY11" fmla="*/ 2738 h 207092"/>
                    <a:gd name="connsiteX12" fmla="*/ 7 w 128868"/>
                    <a:gd name="connsiteY12" fmla="*/ 63352 h 207092"/>
                    <a:gd name="connsiteX13" fmla="*/ 12130 w 128868"/>
                    <a:gd name="connsiteY13" fmla="*/ 119636 h 20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868" h="207092">
                      <a:moveTo>
                        <a:pt x="12130" y="119636"/>
                      </a:moveTo>
                      <a:cubicBezTo>
                        <a:pt x="13862" y="124832"/>
                        <a:pt x="15594" y="128295"/>
                        <a:pt x="16459" y="130893"/>
                      </a:cubicBezTo>
                      <a:cubicBezTo>
                        <a:pt x="17325" y="132625"/>
                        <a:pt x="20789" y="140418"/>
                        <a:pt x="20789" y="143882"/>
                      </a:cubicBezTo>
                      <a:cubicBezTo>
                        <a:pt x="21655" y="156870"/>
                        <a:pt x="20789" y="166395"/>
                        <a:pt x="13862" y="181982"/>
                      </a:cubicBezTo>
                      <a:cubicBezTo>
                        <a:pt x="6935" y="197568"/>
                        <a:pt x="93525" y="207093"/>
                        <a:pt x="93525" y="207093"/>
                      </a:cubicBezTo>
                      <a:cubicBezTo>
                        <a:pt x="93525" y="200166"/>
                        <a:pt x="92659" y="169859"/>
                        <a:pt x="93525" y="168993"/>
                      </a:cubicBezTo>
                      <a:cubicBezTo>
                        <a:pt x="96123" y="168993"/>
                        <a:pt x="97855" y="168127"/>
                        <a:pt x="98721" y="168127"/>
                      </a:cubicBezTo>
                      <a:cubicBezTo>
                        <a:pt x="105648" y="166395"/>
                        <a:pt x="114307" y="159468"/>
                        <a:pt x="116039" y="154273"/>
                      </a:cubicBezTo>
                      <a:cubicBezTo>
                        <a:pt x="116905" y="151675"/>
                        <a:pt x="121234" y="136088"/>
                        <a:pt x="125564" y="116172"/>
                      </a:cubicBezTo>
                      <a:cubicBezTo>
                        <a:pt x="126430" y="110977"/>
                        <a:pt x="124698" y="95391"/>
                        <a:pt x="124698" y="90195"/>
                      </a:cubicBezTo>
                      <a:cubicBezTo>
                        <a:pt x="127296" y="69413"/>
                        <a:pt x="131625" y="55559"/>
                        <a:pt x="126430" y="34777"/>
                      </a:cubicBezTo>
                      <a:cubicBezTo>
                        <a:pt x="119503" y="17459"/>
                        <a:pt x="98721" y="-8518"/>
                        <a:pt x="48498" y="2738"/>
                      </a:cubicBezTo>
                      <a:cubicBezTo>
                        <a:pt x="-1725" y="13995"/>
                        <a:pt x="7" y="52095"/>
                        <a:pt x="7" y="63352"/>
                      </a:cubicBezTo>
                      <a:cubicBezTo>
                        <a:pt x="873" y="71145"/>
                        <a:pt x="6935" y="102318"/>
                        <a:pt x="12130" y="119636"/>
                      </a:cubicBezTo>
                      <a:close/>
                    </a:path>
                  </a:pathLst>
                </a:custGeom>
                <a:solidFill>
                  <a:srgbClr val="DBBEAE"/>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00" name="Freeform 127">
                  <a:extLst>
                    <a:ext uri="{FF2B5EF4-FFF2-40B4-BE49-F238E27FC236}">
                      <a16:creationId xmlns:a16="http://schemas.microsoft.com/office/drawing/2014/main" id="{54D80F63-18C7-7DF0-908B-B9F4E2FF6F6C}"/>
                    </a:ext>
                  </a:extLst>
                </p:cNvPr>
                <p:cNvSpPr/>
                <p:nvPr/>
              </p:nvSpPr>
              <p:spPr>
                <a:xfrm>
                  <a:off x="-939005" y="1033651"/>
                  <a:ext cx="108598" cy="50804"/>
                </a:xfrm>
                <a:custGeom>
                  <a:avLst/>
                  <a:gdLst>
                    <a:gd name="connsiteX0" fmla="*/ 17678 w 108598"/>
                    <a:gd name="connsiteY0" fmla="*/ 1976 h 50804"/>
                    <a:gd name="connsiteX1" fmla="*/ 359 w 108598"/>
                    <a:gd name="connsiteY1" fmla="*/ 29685 h 50804"/>
                    <a:gd name="connsiteX2" fmla="*/ 108598 w 108598"/>
                    <a:gd name="connsiteY2" fmla="*/ 33148 h 50804"/>
                    <a:gd name="connsiteX3" fmla="*/ 89548 w 108598"/>
                    <a:gd name="connsiteY3" fmla="*/ 17562 h 50804"/>
                    <a:gd name="connsiteX4" fmla="*/ 17678 w 108598"/>
                    <a:gd name="connsiteY4" fmla="*/ 1976 h 5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98" h="50804">
                      <a:moveTo>
                        <a:pt x="17678" y="1976"/>
                      </a:moveTo>
                      <a:cubicBezTo>
                        <a:pt x="2957" y="-8415"/>
                        <a:pt x="-1373" y="25355"/>
                        <a:pt x="359" y="29685"/>
                      </a:cubicBezTo>
                      <a:cubicBezTo>
                        <a:pt x="9018" y="53064"/>
                        <a:pt x="47118" y="60858"/>
                        <a:pt x="108598" y="33148"/>
                      </a:cubicBezTo>
                      <a:lnTo>
                        <a:pt x="89548" y="17562"/>
                      </a:lnTo>
                      <a:cubicBezTo>
                        <a:pt x="89548" y="17562"/>
                        <a:pt x="52314" y="26221"/>
                        <a:pt x="17678" y="1976"/>
                      </a:cubicBezTo>
                      <a:close/>
                    </a:path>
                  </a:pathLst>
                </a:custGeom>
                <a:solidFill>
                  <a:srgbClr val="E1E9E4"/>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01" name="Freeform 128">
                  <a:extLst>
                    <a:ext uri="{FF2B5EF4-FFF2-40B4-BE49-F238E27FC236}">
                      <a16:creationId xmlns:a16="http://schemas.microsoft.com/office/drawing/2014/main" id="{9CCCE841-D7FA-327B-E1D6-839322E4A83E}"/>
                    </a:ext>
                  </a:extLst>
                </p:cNvPr>
                <p:cNvSpPr/>
                <p:nvPr/>
              </p:nvSpPr>
              <p:spPr>
                <a:xfrm>
                  <a:off x="-940645" y="857408"/>
                  <a:ext cx="127556" cy="145448"/>
                </a:xfrm>
                <a:custGeom>
                  <a:avLst/>
                  <a:gdLst>
                    <a:gd name="connsiteX0" fmla="*/ 15854 w 127556"/>
                    <a:gd name="connsiteY0" fmla="*/ 131459 h 145448"/>
                    <a:gd name="connsiteX1" fmla="*/ 11524 w 127556"/>
                    <a:gd name="connsiteY1" fmla="*/ 120203 h 145448"/>
                    <a:gd name="connsiteX2" fmla="*/ 268 w 127556"/>
                    <a:gd name="connsiteY2" fmla="*/ 63053 h 145448"/>
                    <a:gd name="connsiteX3" fmla="*/ 48759 w 127556"/>
                    <a:gd name="connsiteY3" fmla="*/ 2439 h 145448"/>
                    <a:gd name="connsiteX4" fmla="*/ 126690 w 127556"/>
                    <a:gd name="connsiteY4" fmla="*/ 34478 h 145448"/>
                    <a:gd name="connsiteX5" fmla="*/ 127556 w 127556"/>
                    <a:gd name="connsiteY5" fmla="*/ 39673 h 145448"/>
                    <a:gd name="connsiteX6" fmla="*/ 119763 w 127556"/>
                    <a:gd name="connsiteY6" fmla="*/ 36209 h 145448"/>
                    <a:gd name="connsiteX7" fmla="*/ 108506 w 127556"/>
                    <a:gd name="connsiteY7" fmla="*/ 43137 h 145448"/>
                    <a:gd name="connsiteX8" fmla="*/ 103311 w 127556"/>
                    <a:gd name="connsiteY8" fmla="*/ 56125 h 145448"/>
                    <a:gd name="connsiteX9" fmla="*/ 105043 w 127556"/>
                    <a:gd name="connsiteY9" fmla="*/ 72578 h 145448"/>
                    <a:gd name="connsiteX10" fmla="*/ 103311 w 127556"/>
                    <a:gd name="connsiteY10" fmla="*/ 80371 h 145448"/>
                    <a:gd name="connsiteX11" fmla="*/ 103311 w 127556"/>
                    <a:gd name="connsiteY11" fmla="*/ 96823 h 145448"/>
                    <a:gd name="connsiteX12" fmla="*/ 92920 w 127556"/>
                    <a:gd name="connsiteY12" fmla="*/ 82103 h 145448"/>
                    <a:gd name="connsiteX13" fmla="*/ 76468 w 127556"/>
                    <a:gd name="connsiteY13" fmla="*/ 92493 h 145448"/>
                    <a:gd name="connsiteX14" fmla="*/ 74736 w 127556"/>
                    <a:gd name="connsiteY14" fmla="*/ 108080 h 145448"/>
                    <a:gd name="connsiteX15" fmla="*/ 69540 w 127556"/>
                    <a:gd name="connsiteY15" fmla="*/ 127130 h 145448"/>
                    <a:gd name="connsiteX16" fmla="*/ 64345 w 127556"/>
                    <a:gd name="connsiteY16" fmla="*/ 136655 h 145448"/>
                    <a:gd name="connsiteX17" fmla="*/ 56552 w 127556"/>
                    <a:gd name="connsiteY17" fmla="*/ 143582 h 145448"/>
                    <a:gd name="connsiteX18" fmla="*/ 45295 w 127556"/>
                    <a:gd name="connsiteY18" fmla="*/ 145314 h 145448"/>
                    <a:gd name="connsiteX19" fmla="*/ 15854 w 127556"/>
                    <a:gd name="connsiteY19" fmla="*/ 131459 h 14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556" h="145448">
                      <a:moveTo>
                        <a:pt x="15854" y="131459"/>
                      </a:moveTo>
                      <a:cubicBezTo>
                        <a:pt x="14122" y="129728"/>
                        <a:pt x="13256" y="125398"/>
                        <a:pt x="11524" y="120203"/>
                      </a:cubicBezTo>
                      <a:cubicBezTo>
                        <a:pt x="6329" y="102884"/>
                        <a:pt x="268" y="71712"/>
                        <a:pt x="268" y="63053"/>
                      </a:cubicBezTo>
                      <a:cubicBezTo>
                        <a:pt x="-598" y="51796"/>
                        <a:pt x="-2330" y="12830"/>
                        <a:pt x="48759" y="2439"/>
                      </a:cubicBezTo>
                      <a:cubicBezTo>
                        <a:pt x="98981" y="-7952"/>
                        <a:pt x="119763" y="17159"/>
                        <a:pt x="126690" y="34478"/>
                      </a:cubicBezTo>
                      <a:cubicBezTo>
                        <a:pt x="126690" y="36209"/>
                        <a:pt x="127556" y="37941"/>
                        <a:pt x="127556" y="39673"/>
                      </a:cubicBezTo>
                      <a:lnTo>
                        <a:pt x="119763" y="36209"/>
                      </a:lnTo>
                      <a:lnTo>
                        <a:pt x="108506" y="43137"/>
                      </a:lnTo>
                      <a:lnTo>
                        <a:pt x="103311" y="56125"/>
                      </a:lnTo>
                      <a:lnTo>
                        <a:pt x="105043" y="72578"/>
                      </a:lnTo>
                      <a:lnTo>
                        <a:pt x="103311" y="80371"/>
                      </a:lnTo>
                      <a:cubicBezTo>
                        <a:pt x="103311" y="80371"/>
                        <a:pt x="105909" y="93359"/>
                        <a:pt x="103311" y="96823"/>
                      </a:cubicBezTo>
                      <a:cubicBezTo>
                        <a:pt x="100713" y="100287"/>
                        <a:pt x="96384" y="85566"/>
                        <a:pt x="92920" y="82103"/>
                      </a:cubicBezTo>
                      <a:cubicBezTo>
                        <a:pt x="89456" y="78639"/>
                        <a:pt x="76468" y="81237"/>
                        <a:pt x="76468" y="92493"/>
                      </a:cubicBezTo>
                      <a:cubicBezTo>
                        <a:pt x="76468" y="103750"/>
                        <a:pt x="74736" y="108080"/>
                        <a:pt x="74736" y="108080"/>
                      </a:cubicBezTo>
                      <a:lnTo>
                        <a:pt x="69540" y="127130"/>
                      </a:lnTo>
                      <a:lnTo>
                        <a:pt x="64345" y="136655"/>
                      </a:lnTo>
                      <a:cubicBezTo>
                        <a:pt x="64345" y="136655"/>
                        <a:pt x="59149" y="142716"/>
                        <a:pt x="56552" y="143582"/>
                      </a:cubicBezTo>
                      <a:cubicBezTo>
                        <a:pt x="53088" y="144448"/>
                        <a:pt x="49625" y="145314"/>
                        <a:pt x="45295" y="145314"/>
                      </a:cubicBezTo>
                      <a:cubicBezTo>
                        <a:pt x="26245" y="147046"/>
                        <a:pt x="15854" y="131459"/>
                        <a:pt x="15854" y="131459"/>
                      </a:cubicBezTo>
                      <a:close/>
                    </a:path>
                  </a:pathLst>
                </a:custGeom>
                <a:solidFill>
                  <a:srgbClr val="C9B077"/>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2202" name="Group 2201">
              <a:extLst>
                <a:ext uri="{FF2B5EF4-FFF2-40B4-BE49-F238E27FC236}">
                  <a16:creationId xmlns:a16="http://schemas.microsoft.com/office/drawing/2014/main" id="{F165A9F7-FE40-ECD1-6956-A333965821C4}"/>
                </a:ext>
              </a:extLst>
            </p:cNvPr>
            <p:cNvGrpSpPr/>
            <p:nvPr/>
          </p:nvGrpSpPr>
          <p:grpSpPr>
            <a:xfrm>
              <a:off x="61076" y="5620062"/>
              <a:ext cx="480163" cy="1603349"/>
              <a:chOff x="1177168" y="4244719"/>
              <a:chExt cx="403191" cy="1346326"/>
            </a:xfrm>
          </p:grpSpPr>
          <p:sp>
            <p:nvSpPr>
              <p:cNvPr id="2203" name="Freeform: Shape 3411">
                <a:extLst>
                  <a:ext uri="{FF2B5EF4-FFF2-40B4-BE49-F238E27FC236}">
                    <a16:creationId xmlns:a16="http://schemas.microsoft.com/office/drawing/2014/main" id="{0B05B398-1D4F-CA7F-24B0-346F53E14318}"/>
                  </a:ext>
                </a:extLst>
              </p:cNvPr>
              <p:cNvSpPr/>
              <p:nvPr/>
            </p:nvSpPr>
            <p:spPr>
              <a:xfrm rot="1551194">
                <a:off x="1199937" y="5364842"/>
                <a:ext cx="292850" cy="226203"/>
              </a:xfrm>
              <a:custGeom>
                <a:avLst/>
                <a:gdLst>
                  <a:gd name="connsiteX0" fmla="*/ 90444 w 105973"/>
                  <a:gd name="connsiteY0" fmla="*/ 7765 h 52995"/>
                  <a:gd name="connsiteX1" fmla="*/ 90444 w 105973"/>
                  <a:gd name="connsiteY1" fmla="*/ 45256 h 52995"/>
                  <a:gd name="connsiteX2" fmla="*/ 15530 w 105973"/>
                  <a:gd name="connsiteY2" fmla="*/ 45256 h 52995"/>
                  <a:gd name="connsiteX3" fmla="*/ 15530 w 105973"/>
                  <a:gd name="connsiteY3" fmla="*/ 7765 h 52995"/>
                  <a:gd name="connsiteX4" fmla="*/ 90444 w 105973"/>
                  <a:gd name="connsiteY4" fmla="*/ 7765 h 5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3" h="52995">
                    <a:moveTo>
                      <a:pt x="90444" y="7765"/>
                    </a:moveTo>
                    <a:cubicBezTo>
                      <a:pt x="111150" y="18084"/>
                      <a:pt x="111150" y="34869"/>
                      <a:pt x="90444" y="45256"/>
                    </a:cubicBezTo>
                    <a:cubicBezTo>
                      <a:pt x="69738" y="55575"/>
                      <a:pt x="36236" y="55575"/>
                      <a:pt x="15530" y="45256"/>
                    </a:cubicBezTo>
                    <a:cubicBezTo>
                      <a:pt x="-5177" y="34938"/>
                      <a:pt x="-5177" y="18152"/>
                      <a:pt x="15530" y="7765"/>
                    </a:cubicBezTo>
                    <a:cubicBezTo>
                      <a:pt x="36236" y="-2623"/>
                      <a:pt x="69738" y="-2554"/>
                      <a:pt x="90444" y="7765"/>
                    </a:cubicBezTo>
                    <a:close/>
                  </a:path>
                </a:pathLst>
              </a:custGeom>
              <a:solidFill>
                <a:srgbClr val="010101">
                  <a:alpha val="10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04" name="Graphic 3">
                <a:extLst>
                  <a:ext uri="{FF2B5EF4-FFF2-40B4-BE49-F238E27FC236}">
                    <a16:creationId xmlns:a16="http://schemas.microsoft.com/office/drawing/2014/main" id="{0A094B38-3C0C-2D1D-EF13-A7FCE6403790}"/>
                  </a:ext>
                </a:extLst>
              </p:cNvPr>
              <p:cNvGrpSpPr/>
              <p:nvPr/>
            </p:nvGrpSpPr>
            <p:grpSpPr>
              <a:xfrm>
                <a:off x="1177168" y="4244719"/>
                <a:ext cx="403191" cy="1284265"/>
                <a:chOff x="3525167" y="2752121"/>
                <a:chExt cx="368608" cy="1174110"/>
              </a:xfrm>
              <a:effectLst/>
            </p:grpSpPr>
            <p:grpSp>
              <p:nvGrpSpPr>
                <p:cNvPr id="2205" name="Graphic 3">
                  <a:extLst>
                    <a:ext uri="{FF2B5EF4-FFF2-40B4-BE49-F238E27FC236}">
                      <a16:creationId xmlns:a16="http://schemas.microsoft.com/office/drawing/2014/main" id="{C7F19C35-E53D-A0A1-EF10-014F4A131945}"/>
                    </a:ext>
                  </a:extLst>
                </p:cNvPr>
                <p:cNvGrpSpPr/>
                <p:nvPr/>
              </p:nvGrpSpPr>
              <p:grpSpPr>
                <a:xfrm>
                  <a:off x="3594448" y="3546763"/>
                  <a:ext cx="115105" cy="367391"/>
                  <a:chOff x="3594448" y="3546763"/>
                  <a:chExt cx="115105" cy="367391"/>
                </a:xfrm>
              </p:grpSpPr>
              <p:sp>
                <p:nvSpPr>
                  <p:cNvPr id="2214" name="Freeform 279">
                    <a:extLst>
                      <a:ext uri="{FF2B5EF4-FFF2-40B4-BE49-F238E27FC236}">
                        <a16:creationId xmlns:a16="http://schemas.microsoft.com/office/drawing/2014/main" id="{8303CD36-10A9-A7DA-9A27-BE06F10F83C1}"/>
                      </a:ext>
                    </a:extLst>
                  </p:cNvPr>
                  <p:cNvSpPr/>
                  <p:nvPr/>
                </p:nvSpPr>
                <p:spPr>
                  <a:xfrm>
                    <a:off x="3598069" y="3546763"/>
                    <a:ext cx="111484" cy="347906"/>
                  </a:xfrm>
                  <a:custGeom>
                    <a:avLst/>
                    <a:gdLst>
                      <a:gd name="connsiteX0" fmla="*/ 40480 w 111484"/>
                      <a:gd name="connsiteY0" fmla="*/ 295275 h 347906"/>
                      <a:gd name="connsiteX1" fmla="*/ 111485 w 111484"/>
                      <a:gd name="connsiteY1" fmla="*/ 40698 h 347906"/>
                      <a:gd name="connsiteX2" fmla="*/ 101960 w 111484"/>
                      <a:gd name="connsiteY2" fmla="*/ 0 h 347906"/>
                      <a:gd name="connsiteX3" fmla="*/ 30089 w 111484"/>
                      <a:gd name="connsiteY3" fmla="*/ 0 h 347906"/>
                      <a:gd name="connsiteX4" fmla="*/ 24028 w 111484"/>
                      <a:gd name="connsiteY4" fmla="*/ 96116 h 347906"/>
                      <a:gd name="connsiteX5" fmla="*/ 648 w 111484"/>
                      <a:gd name="connsiteY5" fmla="*/ 168852 h 347906"/>
                      <a:gd name="connsiteX6" fmla="*/ 9307 w 111484"/>
                      <a:gd name="connsiteY6" fmla="*/ 285750 h 347906"/>
                      <a:gd name="connsiteX7" fmla="*/ 9307 w 111484"/>
                      <a:gd name="connsiteY7" fmla="*/ 304800 h 347906"/>
                      <a:gd name="connsiteX8" fmla="*/ 90703 w 111484"/>
                      <a:gd name="connsiteY8" fmla="*/ 330777 h 347906"/>
                      <a:gd name="connsiteX9" fmla="*/ 40480 w 111484"/>
                      <a:gd name="connsiteY9" fmla="*/ 295275 h 34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484" h="347906">
                        <a:moveTo>
                          <a:pt x="40480" y="295275"/>
                        </a:moveTo>
                        <a:cubicBezTo>
                          <a:pt x="38748" y="269298"/>
                          <a:pt x="111485" y="40698"/>
                          <a:pt x="111485" y="40698"/>
                        </a:cubicBezTo>
                        <a:lnTo>
                          <a:pt x="101960" y="0"/>
                        </a:lnTo>
                        <a:lnTo>
                          <a:pt x="30089" y="0"/>
                        </a:lnTo>
                        <a:cubicBezTo>
                          <a:pt x="30089" y="17318"/>
                          <a:pt x="24028" y="92652"/>
                          <a:pt x="24028" y="96116"/>
                        </a:cubicBezTo>
                        <a:cubicBezTo>
                          <a:pt x="23162" y="111702"/>
                          <a:pt x="-4547" y="122093"/>
                          <a:pt x="648" y="168852"/>
                        </a:cubicBezTo>
                        <a:cubicBezTo>
                          <a:pt x="2380" y="186170"/>
                          <a:pt x="9307" y="285750"/>
                          <a:pt x="9307" y="285750"/>
                        </a:cubicBezTo>
                        <a:lnTo>
                          <a:pt x="9307" y="304800"/>
                        </a:lnTo>
                        <a:cubicBezTo>
                          <a:pt x="9307" y="304800"/>
                          <a:pt x="50005" y="381000"/>
                          <a:pt x="90703" y="330777"/>
                        </a:cubicBezTo>
                        <a:cubicBezTo>
                          <a:pt x="93300" y="328180"/>
                          <a:pt x="40480" y="302202"/>
                          <a:pt x="40480" y="295275"/>
                        </a:cubicBezTo>
                        <a:close/>
                      </a:path>
                    </a:pathLst>
                  </a:custGeom>
                  <a:solidFill>
                    <a:srgbClr val="F7DEC6"/>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15" name="Freeform 280">
                    <a:extLst>
                      <a:ext uri="{FF2B5EF4-FFF2-40B4-BE49-F238E27FC236}">
                        <a16:creationId xmlns:a16="http://schemas.microsoft.com/office/drawing/2014/main" id="{DD6C7413-E187-3126-FC29-491BC4D7B13C}"/>
                      </a:ext>
                    </a:extLst>
                  </p:cNvPr>
                  <p:cNvSpPr/>
                  <p:nvPr/>
                </p:nvSpPr>
                <p:spPr>
                  <a:xfrm>
                    <a:off x="3594448" y="3834908"/>
                    <a:ext cx="111732" cy="79246"/>
                  </a:xfrm>
                  <a:custGeom>
                    <a:avLst/>
                    <a:gdLst>
                      <a:gd name="connsiteX0" fmla="*/ 18124 w 111732"/>
                      <a:gd name="connsiteY0" fmla="*/ 74671 h 79246"/>
                      <a:gd name="connsiteX1" fmla="*/ 6867 w 111732"/>
                      <a:gd name="connsiteY1" fmla="*/ 36571 h 79246"/>
                      <a:gd name="connsiteX2" fmla="*/ 3403 w 111732"/>
                      <a:gd name="connsiteY2" fmla="*/ 2800 h 79246"/>
                      <a:gd name="connsiteX3" fmla="*/ 58821 w 111732"/>
                      <a:gd name="connsiteY3" fmla="*/ 40034 h 79246"/>
                      <a:gd name="connsiteX4" fmla="*/ 81335 w 111732"/>
                      <a:gd name="connsiteY4" fmla="*/ 40900 h 79246"/>
                      <a:gd name="connsiteX5" fmla="*/ 111642 w 111732"/>
                      <a:gd name="connsiteY5" fmla="*/ 67744 h 79246"/>
                      <a:gd name="connsiteX6" fmla="*/ 70078 w 111732"/>
                      <a:gd name="connsiteY6" fmla="*/ 79000 h 79246"/>
                      <a:gd name="connsiteX7" fmla="*/ 39771 w 111732"/>
                      <a:gd name="connsiteY7" fmla="*/ 69475 h 79246"/>
                      <a:gd name="connsiteX8" fmla="*/ 25051 w 111732"/>
                      <a:gd name="connsiteY8" fmla="*/ 40034 h 79246"/>
                      <a:gd name="connsiteX9" fmla="*/ 18124 w 111732"/>
                      <a:gd name="connsiteY9" fmla="*/ 74671 h 7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732" h="79246">
                        <a:moveTo>
                          <a:pt x="18124" y="74671"/>
                        </a:moveTo>
                        <a:cubicBezTo>
                          <a:pt x="18124" y="74671"/>
                          <a:pt x="8599" y="40034"/>
                          <a:pt x="6867" y="36571"/>
                        </a:cubicBezTo>
                        <a:cubicBezTo>
                          <a:pt x="5135" y="33107"/>
                          <a:pt x="-5256" y="10594"/>
                          <a:pt x="3403" y="2800"/>
                        </a:cubicBezTo>
                        <a:cubicBezTo>
                          <a:pt x="18124" y="-11054"/>
                          <a:pt x="36308" y="30509"/>
                          <a:pt x="58821" y="40034"/>
                        </a:cubicBezTo>
                        <a:cubicBezTo>
                          <a:pt x="80469" y="49559"/>
                          <a:pt x="81335" y="40900"/>
                          <a:pt x="81335" y="40900"/>
                        </a:cubicBezTo>
                        <a:cubicBezTo>
                          <a:pt x="81335" y="40900"/>
                          <a:pt x="109910" y="62548"/>
                          <a:pt x="111642" y="67744"/>
                        </a:cubicBezTo>
                        <a:cubicBezTo>
                          <a:pt x="113374" y="72939"/>
                          <a:pt x="89994" y="80732"/>
                          <a:pt x="70078" y="79000"/>
                        </a:cubicBezTo>
                        <a:cubicBezTo>
                          <a:pt x="54492" y="78134"/>
                          <a:pt x="39771" y="69475"/>
                          <a:pt x="39771" y="69475"/>
                        </a:cubicBezTo>
                        <a:lnTo>
                          <a:pt x="25051" y="40034"/>
                        </a:lnTo>
                        <a:cubicBezTo>
                          <a:pt x="25051" y="40034"/>
                          <a:pt x="19855" y="77268"/>
                          <a:pt x="18124" y="74671"/>
                        </a:cubicBezTo>
                        <a:close/>
                      </a:path>
                    </a:pathLst>
                  </a:custGeom>
                  <a:solidFill>
                    <a:srgbClr val="2E2E2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06" name="Freeform 281">
                  <a:extLst>
                    <a:ext uri="{FF2B5EF4-FFF2-40B4-BE49-F238E27FC236}">
                      <a16:creationId xmlns:a16="http://schemas.microsoft.com/office/drawing/2014/main" id="{C3AF2502-F51B-804A-785D-DA1308DA996F}"/>
                    </a:ext>
                  </a:extLst>
                </p:cNvPr>
                <p:cNvSpPr/>
                <p:nvPr/>
              </p:nvSpPr>
              <p:spPr>
                <a:xfrm>
                  <a:off x="3632304" y="2790773"/>
                  <a:ext cx="100629" cy="204012"/>
                </a:xfrm>
                <a:custGeom>
                  <a:avLst/>
                  <a:gdLst>
                    <a:gd name="connsiteX0" fmla="*/ 100629 w 100629"/>
                    <a:gd name="connsiteY0" fmla="*/ 181026 h 204012"/>
                    <a:gd name="connsiteX1" fmla="*/ 61663 w 100629"/>
                    <a:gd name="connsiteY1" fmla="*/ 203540 h 204012"/>
                    <a:gd name="connsiteX2" fmla="*/ 36552 w 100629"/>
                    <a:gd name="connsiteY2" fmla="*/ 162842 h 204012"/>
                    <a:gd name="connsiteX3" fmla="*/ 36552 w 100629"/>
                    <a:gd name="connsiteY3" fmla="*/ 134267 h 204012"/>
                    <a:gd name="connsiteX4" fmla="*/ 2781 w 100629"/>
                    <a:gd name="connsiteY4" fmla="*/ 105692 h 204012"/>
                    <a:gd name="connsiteX5" fmla="*/ 13172 w 100629"/>
                    <a:gd name="connsiteY5" fmla="*/ 8710 h 204012"/>
                    <a:gd name="connsiteX6" fmla="*/ 39150 w 100629"/>
                    <a:gd name="connsiteY6" fmla="*/ 5247 h 204012"/>
                    <a:gd name="connsiteX7" fmla="*/ 95434 w 100629"/>
                    <a:gd name="connsiteY7" fmla="*/ 20833 h 204012"/>
                    <a:gd name="connsiteX8" fmla="*/ 100629 w 100629"/>
                    <a:gd name="connsiteY8" fmla="*/ 181026 h 20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29" h="204012">
                      <a:moveTo>
                        <a:pt x="100629" y="181026"/>
                      </a:moveTo>
                      <a:cubicBezTo>
                        <a:pt x="100629" y="181026"/>
                        <a:pt x="78115" y="207869"/>
                        <a:pt x="61663" y="203540"/>
                      </a:cubicBezTo>
                      <a:cubicBezTo>
                        <a:pt x="44345" y="199210"/>
                        <a:pt x="36552" y="171501"/>
                        <a:pt x="36552" y="162842"/>
                      </a:cubicBezTo>
                      <a:cubicBezTo>
                        <a:pt x="36552" y="154183"/>
                        <a:pt x="36552" y="134267"/>
                        <a:pt x="36552" y="134267"/>
                      </a:cubicBezTo>
                      <a:cubicBezTo>
                        <a:pt x="36552" y="134267"/>
                        <a:pt x="8843" y="115217"/>
                        <a:pt x="2781" y="105692"/>
                      </a:cubicBezTo>
                      <a:cubicBezTo>
                        <a:pt x="-5878" y="93570"/>
                        <a:pt x="7977" y="26894"/>
                        <a:pt x="13172" y="8710"/>
                      </a:cubicBezTo>
                      <a:cubicBezTo>
                        <a:pt x="18368" y="-8608"/>
                        <a:pt x="39150" y="5247"/>
                        <a:pt x="39150" y="5247"/>
                      </a:cubicBezTo>
                      <a:lnTo>
                        <a:pt x="95434" y="20833"/>
                      </a:lnTo>
                      <a:lnTo>
                        <a:pt x="100629" y="181026"/>
                      </a:lnTo>
                      <a:close/>
                    </a:path>
                  </a:pathLst>
                </a:custGeom>
                <a:solidFill>
                  <a:srgbClr val="F7DEC6"/>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07" name="Graphic 3">
                  <a:extLst>
                    <a:ext uri="{FF2B5EF4-FFF2-40B4-BE49-F238E27FC236}">
                      <a16:creationId xmlns:a16="http://schemas.microsoft.com/office/drawing/2014/main" id="{84257B0E-7BB4-2F57-DDD2-40E1E2B46C0D}"/>
                    </a:ext>
                  </a:extLst>
                </p:cNvPr>
                <p:cNvGrpSpPr/>
                <p:nvPr/>
              </p:nvGrpSpPr>
              <p:grpSpPr>
                <a:xfrm>
                  <a:off x="3629024" y="3554556"/>
                  <a:ext cx="200109" cy="371675"/>
                  <a:chOff x="3629024" y="3554556"/>
                  <a:chExt cx="200109" cy="371675"/>
                </a:xfrm>
              </p:grpSpPr>
              <p:sp>
                <p:nvSpPr>
                  <p:cNvPr id="2212" name="Freeform 283">
                    <a:extLst>
                      <a:ext uri="{FF2B5EF4-FFF2-40B4-BE49-F238E27FC236}">
                        <a16:creationId xmlns:a16="http://schemas.microsoft.com/office/drawing/2014/main" id="{E93CDDD0-F9D1-A175-5F9F-444A67680403}"/>
                      </a:ext>
                    </a:extLst>
                  </p:cNvPr>
                  <p:cNvSpPr/>
                  <p:nvPr/>
                </p:nvSpPr>
                <p:spPr>
                  <a:xfrm>
                    <a:off x="3663660" y="3554556"/>
                    <a:ext cx="165472" cy="346363"/>
                  </a:xfrm>
                  <a:custGeom>
                    <a:avLst/>
                    <a:gdLst>
                      <a:gd name="connsiteX0" fmla="*/ 79663 w 165472"/>
                      <a:gd name="connsiteY0" fmla="*/ 4330 h 346363"/>
                      <a:gd name="connsiteX1" fmla="*/ 96982 w 165472"/>
                      <a:gd name="connsiteY1" fmla="*/ 64077 h 346363"/>
                      <a:gd name="connsiteX2" fmla="*/ 65809 w 165472"/>
                      <a:gd name="connsiteY2" fmla="*/ 99580 h 346363"/>
                      <a:gd name="connsiteX3" fmla="*/ 29441 w 165472"/>
                      <a:gd name="connsiteY3" fmla="*/ 201757 h 346363"/>
                      <a:gd name="connsiteX4" fmla="*/ 0 w 165472"/>
                      <a:gd name="connsiteY4" fmla="*/ 245052 h 346363"/>
                      <a:gd name="connsiteX5" fmla="*/ 3464 w 165472"/>
                      <a:gd name="connsiteY5" fmla="*/ 303068 h 346363"/>
                      <a:gd name="connsiteX6" fmla="*/ 58016 w 165472"/>
                      <a:gd name="connsiteY6" fmla="*/ 346364 h 346363"/>
                      <a:gd name="connsiteX7" fmla="*/ 40698 w 165472"/>
                      <a:gd name="connsiteY7" fmla="*/ 287482 h 346363"/>
                      <a:gd name="connsiteX8" fmla="*/ 90920 w 165472"/>
                      <a:gd name="connsiteY8" fmla="*/ 193964 h 346363"/>
                      <a:gd name="connsiteX9" fmla="*/ 164523 w 165472"/>
                      <a:gd name="connsiteY9" fmla="*/ 81395 h 346363"/>
                      <a:gd name="connsiteX10" fmla="*/ 158461 w 165472"/>
                      <a:gd name="connsiteY10" fmla="*/ 0 h 346363"/>
                      <a:gd name="connsiteX11" fmla="*/ 79663 w 165472"/>
                      <a:gd name="connsiteY11" fmla="*/ 4330 h 34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472" h="346363">
                        <a:moveTo>
                          <a:pt x="79663" y="4330"/>
                        </a:moveTo>
                        <a:lnTo>
                          <a:pt x="96982" y="64077"/>
                        </a:lnTo>
                        <a:cubicBezTo>
                          <a:pt x="96982" y="64077"/>
                          <a:pt x="83993" y="81395"/>
                          <a:pt x="65809" y="99580"/>
                        </a:cubicBezTo>
                        <a:cubicBezTo>
                          <a:pt x="48491" y="118630"/>
                          <a:pt x="38100" y="178377"/>
                          <a:pt x="29441" y="201757"/>
                        </a:cubicBezTo>
                        <a:cubicBezTo>
                          <a:pt x="21648" y="224270"/>
                          <a:pt x="0" y="245052"/>
                          <a:pt x="0" y="245052"/>
                        </a:cubicBezTo>
                        <a:lnTo>
                          <a:pt x="3464" y="303068"/>
                        </a:lnTo>
                        <a:lnTo>
                          <a:pt x="58016" y="346364"/>
                        </a:lnTo>
                        <a:cubicBezTo>
                          <a:pt x="58016" y="346364"/>
                          <a:pt x="45893" y="307398"/>
                          <a:pt x="40698" y="287482"/>
                        </a:cubicBezTo>
                        <a:cubicBezTo>
                          <a:pt x="35502" y="267566"/>
                          <a:pt x="60614" y="246784"/>
                          <a:pt x="90920" y="193964"/>
                        </a:cubicBezTo>
                        <a:cubicBezTo>
                          <a:pt x="121227" y="141143"/>
                          <a:pt x="154132" y="103043"/>
                          <a:pt x="164523" y="81395"/>
                        </a:cubicBezTo>
                        <a:cubicBezTo>
                          <a:pt x="167986" y="75334"/>
                          <a:pt x="161059" y="24245"/>
                          <a:pt x="158461" y="0"/>
                        </a:cubicBezTo>
                        <a:cubicBezTo>
                          <a:pt x="131618" y="1732"/>
                          <a:pt x="105641" y="3464"/>
                          <a:pt x="79663" y="4330"/>
                        </a:cubicBezTo>
                        <a:close/>
                      </a:path>
                    </a:pathLst>
                  </a:custGeom>
                  <a:solidFill>
                    <a:srgbClr val="F7DEC6"/>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13" name="Freeform 284">
                    <a:extLst>
                      <a:ext uri="{FF2B5EF4-FFF2-40B4-BE49-F238E27FC236}">
                        <a16:creationId xmlns:a16="http://schemas.microsoft.com/office/drawing/2014/main" id="{D8BF6B60-201A-46C5-E502-15CCC82A2689}"/>
                      </a:ext>
                    </a:extLst>
                  </p:cNvPr>
                  <p:cNvSpPr/>
                  <p:nvPr/>
                </p:nvSpPr>
                <p:spPr>
                  <a:xfrm>
                    <a:off x="3629024" y="3802014"/>
                    <a:ext cx="98764" cy="124217"/>
                  </a:xfrm>
                  <a:custGeom>
                    <a:avLst/>
                    <a:gdLst>
                      <a:gd name="connsiteX0" fmla="*/ 0 w 98764"/>
                      <a:gd name="connsiteY0" fmla="*/ 68599 h 124217"/>
                      <a:gd name="connsiteX1" fmla="*/ 13855 w 98764"/>
                      <a:gd name="connsiteY1" fmla="*/ 30499 h 124217"/>
                      <a:gd name="connsiteX2" fmla="*/ 31173 w 98764"/>
                      <a:gd name="connsiteY2" fmla="*/ 193 h 124217"/>
                      <a:gd name="connsiteX3" fmla="*/ 58016 w 98764"/>
                      <a:gd name="connsiteY3" fmla="*/ 60806 h 124217"/>
                      <a:gd name="connsiteX4" fmla="*/ 89189 w 98764"/>
                      <a:gd name="connsiteY4" fmla="*/ 85917 h 124217"/>
                      <a:gd name="connsiteX5" fmla="*/ 98714 w 98764"/>
                      <a:gd name="connsiteY5" fmla="*/ 121420 h 124217"/>
                      <a:gd name="connsiteX6" fmla="*/ 54552 w 98764"/>
                      <a:gd name="connsiteY6" fmla="*/ 113627 h 124217"/>
                      <a:gd name="connsiteX7" fmla="*/ 22514 w 98764"/>
                      <a:gd name="connsiteY7" fmla="*/ 76392 h 124217"/>
                      <a:gd name="connsiteX8" fmla="*/ 27709 w 98764"/>
                      <a:gd name="connsiteY8" fmla="*/ 43488 h 124217"/>
                      <a:gd name="connsiteX9" fmla="*/ 0 w 98764"/>
                      <a:gd name="connsiteY9" fmla="*/ 68599 h 12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764" h="124217">
                        <a:moveTo>
                          <a:pt x="0" y="68599"/>
                        </a:moveTo>
                        <a:cubicBezTo>
                          <a:pt x="0" y="68599"/>
                          <a:pt x="12123" y="34829"/>
                          <a:pt x="13855" y="30499"/>
                        </a:cubicBezTo>
                        <a:cubicBezTo>
                          <a:pt x="14720" y="27036"/>
                          <a:pt x="19050" y="1924"/>
                          <a:pt x="31173" y="193"/>
                        </a:cubicBezTo>
                        <a:cubicBezTo>
                          <a:pt x="52821" y="-3271"/>
                          <a:pt x="44161" y="40890"/>
                          <a:pt x="58016" y="60806"/>
                        </a:cubicBezTo>
                        <a:cubicBezTo>
                          <a:pt x="71870" y="80722"/>
                          <a:pt x="89189" y="85917"/>
                          <a:pt x="89189" y="85917"/>
                        </a:cubicBezTo>
                        <a:cubicBezTo>
                          <a:pt x="89189" y="85917"/>
                          <a:pt x="99580" y="116224"/>
                          <a:pt x="98714" y="121420"/>
                        </a:cubicBezTo>
                        <a:cubicBezTo>
                          <a:pt x="96982" y="126615"/>
                          <a:pt x="71870" y="124883"/>
                          <a:pt x="54552" y="113627"/>
                        </a:cubicBezTo>
                        <a:cubicBezTo>
                          <a:pt x="41564" y="104968"/>
                          <a:pt x="22514" y="76392"/>
                          <a:pt x="22514" y="76392"/>
                        </a:cubicBezTo>
                        <a:lnTo>
                          <a:pt x="27709" y="43488"/>
                        </a:lnTo>
                        <a:cubicBezTo>
                          <a:pt x="26843" y="43488"/>
                          <a:pt x="0" y="71197"/>
                          <a:pt x="0" y="68599"/>
                        </a:cubicBezTo>
                        <a:close/>
                      </a:path>
                    </a:pathLst>
                  </a:custGeom>
                  <a:solidFill>
                    <a:srgbClr val="2E2E2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08" name="Freeform 285">
                  <a:extLst>
                    <a:ext uri="{FF2B5EF4-FFF2-40B4-BE49-F238E27FC236}">
                      <a16:creationId xmlns:a16="http://schemas.microsoft.com/office/drawing/2014/main" id="{C20E956D-5286-21AD-597B-0030B5B759F3}"/>
                    </a:ext>
                  </a:extLst>
                </p:cNvPr>
                <p:cNvSpPr/>
                <p:nvPr/>
              </p:nvSpPr>
              <p:spPr>
                <a:xfrm>
                  <a:off x="3525167" y="2954866"/>
                  <a:ext cx="160141" cy="293158"/>
                </a:xfrm>
                <a:custGeom>
                  <a:avLst/>
                  <a:gdLst>
                    <a:gd name="connsiteX0" fmla="*/ 124639 w 160141"/>
                    <a:gd name="connsiteY0" fmla="*/ 3079 h 293158"/>
                    <a:gd name="connsiteX1" fmla="*/ 105589 w 160141"/>
                    <a:gd name="connsiteY1" fmla="*/ 3079 h 293158"/>
                    <a:gd name="connsiteX2" fmla="*/ 3411 w 160141"/>
                    <a:gd name="connsiteY2" fmla="*/ 144222 h 293158"/>
                    <a:gd name="connsiteX3" fmla="*/ 5143 w 160141"/>
                    <a:gd name="connsiteY3" fmla="*/ 168468 h 293158"/>
                    <a:gd name="connsiteX4" fmla="*/ 109918 w 160141"/>
                    <a:gd name="connsiteY4" fmla="*/ 282767 h 293158"/>
                    <a:gd name="connsiteX5" fmla="*/ 160141 w 160141"/>
                    <a:gd name="connsiteY5" fmla="*/ 293158 h 293158"/>
                    <a:gd name="connsiteX6" fmla="*/ 160141 w 160141"/>
                    <a:gd name="connsiteY6" fmla="*/ 242936 h 293158"/>
                    <a:gd name="connsiteX7" fmla="*/ 109918 w 160141"/>
                    <a:gd name="connsiteY7" fmla="*/ 236874 h 293158"/>
                    <a:gd name="connsiteX8" fmla="*/ 64891 w 160141"/>
                    <a:gd name="connsiteY8" fmla="*/ 165870 h 293158"/>
                    <a:gd name="connsiteX9" fmla="*/ 64891 w 160141"/>
                    <a:gd name="connsiteY9" fmla="*/ 139026 h 293158"/>
                    <a:gd name="connsiteX10" fmla="*/ 118577 w 160141"/>
                    <a:gd name="connsiteY10" fmla="*/ 72352 h 293158"/>
                    <a:gd name="connsiteX11" fmla="*/ 124639 w 160141"/>
                    <a:gd name="connsiteY11" fmla="*/ 3079 h 2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141" h="293158">
                      <a:moveTo>
                        <a:pt x="124639" y="3079"/>
                      </a:moveTo>
                      <a:cubicBezTo>
                        <a:pt x="124639" y="3079"/>
                        <a:pt x="116846" y="-3849"/>
                        <a:pt x="105589" y="3079"/>
                      </a:cubicBezTo>
                      <a:cubicBezTo>
                        <a:pt x="96930" y="9140"/>
                        <a:pt x="28523" y="107854"/>
                        <a:pt x="3411" y="144222"/>
                      </a:cubicBezTo>
                      <a:cubicBezTo>
                        <a:pt x="-1784" y="152015"/>
                        <a:pt x="-918" y="161540"/>
                        <a:pt x="5143" y="168468"/>
                      </a:cubicBezTo>
                      <a:lnTo>
                        <a:pt x="109918" y="282767"/>
                      </a:lnTo>
                      <a:lnTo>
                        <a:pt x="160141" y="293158"/>
                      </a:lnTo>
                      <a:lnTo>
                        <a:pt x="160141" y="242936"/>
                      </a:lnTo>
                      <a:lnTo>
                        <a:pt x="109918" y="236874"/>
                      </a:lnTo>
                      <a:lnTo>
                        <a:pt x="64891" y="165870"/>
                      </a:lnTo>
                      <a:cubicBezTo>
                        <a:pt x="58830" y="158077"/>
                        <a:pt x="57964" y="146820"/>
                        <a:pt x="64891" y="139026"/>
                      </a:cubicBezTo>
                      <a:lnTo>
                        <a:pt x="118577" y="72352"/>
                      </a:lnTo>
                      <a:cubicBezTo>
                        <a:pt x="118577" y="71486"/>
                        <a:pt x="167068" y="19531"/>
                        <a:pt x="124639" y="3079"/>
                      </a:cubicBezTo>
                      <a:close/>
                    </a:path>
                  </a:pathLst>
                </a:custGeom>
                <a:solidFill>
                  <a:srgbClr val="F7DEC6"/>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09" name="Freeform 286">
                  <a:extLst>
                    <a:ext uri="{FF2B5EF4-FFF2-40B4-BE49-F238E27FC236}">
                      <a16:creationId xmlns:a16="http://schemas.microsoft.com/office/drawing/2014/main" id="{59C9538C-02C4-4755-EBB8-DA97AA0E477F}"/>
                    </a:ext>
                  </a:extLst>
                </p:cNvPr>
                <p:cNvSpPr/>
                <p:nvPr/>
              </p:nvSpPr>
              <p:spPr>
                <a:xfrm>
                  <a:off x="3603909" y="2951743"/>
                  <a:ext cx="226872" cy="640634"/>
                </a:xfrm>
                <a:custGeom>
                  <a:avLst/>
                  <a:gdLst>
                    <a:gd name="connsiteX0" fmla="*/ 164527 w 226872"/>
                    <a:gd name="connsiteY0" fmla="*/ 12263 h 640634"/>
                    <a:gd name="connsiteX1" fmla="*/ 206090 w 226872"/>
                    <a:gd name="connsiteY1" fmla="*/ 85865 h 640634"/>
                    <a:gd name="connsiteX2" fmla="*/ 156733 w 226872"/>
                    <a:gd name="connsiteY2" fmla="*/ 201031 h 640634"/>
                    <a:gd name="connsiteX3" fmla="*/ 180113 w 226872"/>
                    <a:gd name="connsiteY3" fmla="*/ 280695 h 640634"/>
                    <a:gd name="connsiteX4" fmla="*/ 212152 w 226872"/>
                    <a:gd name="connsiteY4" fmla="*/ 450413 h 640634"/>
                    <a:gd name="connsiteX5" fmla="*/ 226872 w 226872"/>
                    <a:gd name="connsiteY5" fmla="*/ 615802 h 640634"/>
                    <a:gd name="connsiteX6" fmla="*/ 180113 w 226872"/>
                    <a:gd name="connsiteY6" fmla="*/ 633120 h 640634"/>
                    <a:gd name="connsiteX7" fmla="*/ 5199 w 226872"/>
                    <a:gd name="connsiteY7" fmla="*/ 607142 h 640634"/>
                    <a:gd name="connsiteX8" fmla="*/ 25981 w 226872"/>
                    <a:gd name="connsiteY8" fmla="*/ 497172 h 640634"/>
                    <a:gd name="connsiteX9" fmla="*/ 6931 w 226872"/>
                    <a:gd name="connsiteY9" fmla="*/ 295415 h 640634"/>
                    <a:gd name="connsiteX10" fmla="*/ 38104 w 226872"/>
                    <a:gd name="connsiteY10" fmla="*/ 207092 h 640634"/>
                    <a:gd name="connsiteX11" fmla="*/ 26847 w 226872"/>
                    <a:gd name="connsiteY11" fmla="*/ 5336 h 640634"/>
                    <a:gd name="connsiteX12" fmla="*/ 164527 w 226872"/>
                    <a:gd name="connsiteY12" fmla="*/ 12263 h 64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872" h="640634">
                      <a:moveTo>
                        <a:pt x="164527" y="12263"/>
                      </a:moveTo>
                      <a:cubicBezTo>
                        <a:pt x="164527" y="12263"/>
                        <a:pt x="206090" y="51229"/>
                        <a:pt x="206090" y="85865"/>
                      </a:cubicBezTo>
                      <a:cubicBezTo>
                        <a:pt x="206090" y="112708"/>
                        <a:pt x="148940" y="187177"/>
                        <a:pt x="156733" y="201031"/>
                      </a:cubicBezTo>
                      <a:cubicBezTo>
                        <a:pt x="160197" y="207092"/>
                        <a:pt x="146343" y="210556"/>
                        <a:pt x="180113" y="280695"/>
                      </a:cubicBezTo>
                      <a:cubicBezTo>
                        <a:pt x="201761" y="324856"/>
                        <a:pt x="206090" y="410581"/>
                        <a:pt x="212152" y="450413"/>
                      </a:cubicBezTo>
                      <a:cubicBezTo>
                        <a:pt x="218213" y="490245"/>
                        <a:pt x="226872" y="615802"/>
                        <a:pt x="226872" y="615802"/>
                      </a:cubicBezTo>
                      <a:cubicBezTo>
                        <a:pt x="226872" y="615802"/>
                        <a:pt x="216481" y="624461"/>
                        <a:pt x="180113" y="633120"/>
                      </a:cubicBezTo>
                      <a:cubicBezTo>
                        <a:pt x="110840" y="648706"/>
                        <a:pt x="8663" y="640047"/>
                        <a:pt x="5199" y="607142"/>
                      </a:cubicBezTo>
                      <a:cubicBezTo>
                        <a:pt x="4334" y="597617"/>
                        <a:pt x="27713" y="530943"/>
                        <a:pt x="25981" y="497172"/>
                      </a:cubicBezTo>
                      <a:cubicBezTo>
                        <a:pt x="20786" y="393263"/>
                        <a:pt x="-14716" y="364688"/>
                        <a:pt x="6931" y="295415"/>
                      </a:cubicBezTo>
                      <a:cubicBezTo>
                        <a:pt x="23384" y="240863"/>
                        <a:pt x="40702" y="224411"/>
                        <a:pt x="38104" y="207092"/>
                      </a:cubicBezTo>
                      <a:cubicBezTo>
                        <a:pt x="27713" y="124831"/>
                        <a:pt x="1736" y="18324"/>
                        <a:pt x="26847" y="5336"/>
                      </a:cubicBezTo>
                      <a:cubicBezTo>
                        <a:pt x="52824" y="-6787"/>
                        <a:pt x="152404" y="4470"/>
                        <a:pt x="164527" y="12263"/>
                      </a:cubicBezTo>
                      <a:close/>
                    </a:path>
                  </a:pathLst>
                </a:custGeom>
                <a:solidFill>
                  <a:srgbClr val="959F9B"/>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10" name="Freeform 287">
                  <a:extLst>
                    <a:ext uri="{FF2B5EF4-FFF2-40B4-BE49-F238E27FC236}">
                      <a16:creationId xmlns:a16="http://schemas.microsoft.com/office/drawing/2014/main" id="{0778BC34-FD2C-32D9-D582-6501F73E24DC}"/>
                    </a:ext>
                  </a:extLst>
                </p:cNvPr>
                <p:cNvSpPr/>
                <p:nvPr/>
              </p:nvSpPr>
              <p:spPr>
                <a:xfrm>
                  <a:off x="3703095" y="2957118"/>
                  <a:ext cx="190680" cy="404483"/>
                </a:xfrm>
                <a:custGeom>
                  <a:avLst/>
                  <a:gdLst>
                    <a:gd name="connsiteX0" fmla="*/ 119026 w 190680"/>
                    <a:gd name="connsiteY0" fmla="*/ 216438 h 404483"/>
                    <a:gd name="connsiteX1" fmla="*/ 86122 w 190680"/>
                    <a:gd name="connsiteY1" fmla="*/ 117724 h 404483"/>
                    <a:gd name="connsiteX2" fmla="*/ 59279 w 190680"/>
                    <a:gd name="connsiteY2" fmla="*/ 3424 h 404483"/>
                    <a:gd name="connsiteX3" fmla="*/ 2129 w 190680"/>
                    <a:gd name="connsiteY3" fmla="*/ 42390 h 404483"/>
                    <a:gd name="connsiteX4" fmla="*/ 47156 w 190680"/>
                    <a:gd name="connsiteY4" fmla="*/ 197388 h 404483"/>
                    <a:gd name="connsiteX5" fmla="*/ 48888 w 190680"/>
                    <a:gd name="connsiteY5" fmla="*/ 200852 h 404483"/>
                    <a:gd name="connsiteX6" fmla="*/ 143272 w 190680"/>
                    <a:gd name="connsiteY6" fmla="*/ 321213 h 404483"/>
                    <a:gd name="connsiteX7" fmla="*/ 157126 w 190680"/>
                    <a:gd name="connsiteY7" fmla="*/ 361045 h 404483"/>
                    <a:gd name="connsiteX8" fmla="*/ 157126 w 190680"/>
                    <a:gd name="connsiteY8" fmla="*/ 401742 h 404483"/>
                    <a:gd name="connsiteX9" fmla="*/ 174445 w 190680"/>
                    <a:gd name="connsiteY9" fmla="*/ 387888 h 404483"/>
                    <a:gd name="connsiteX10" fmla="*/ 190031 w 190680"/>
                    <a:gd name="connsiteY10" fmla="*/ 352386 h 404483"/>
                    <a:gd name="connsiteX11" fmla="*/ 190031 w 190680"/>
                    <a:gd name="connsiteY11" fmla="*/ 345458 h 404483"/>
                    <a:gd name="connsiteX12" fmla="*/ 166651 w 190680"/>
                    <a:gd name="connsiteY12" fmla="*/ 308224 h 404483"/>
                    <a:gd name="connsiteX13" fmla="*/ 119026 w 190680"/>
                    <a:gd name="connsiteY13" fmla="*/ 216438 h 40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680" h="404483">
                      <a:moveTo>
                        <a:pt x="119026" y="216438"/>
                      </a:moveTo>
                      <a:cubicBezTo>
                        <a:pt x="99111" y="186997"/>
                        <a:pt x="86988" y="152361"/>
                        <a:pt x="86122" y="117724"/>
                      </a:cubicBezTo>
                      <a:cubicBezTo>
                        <a:pt x="84390" y="69233"/>
                        <a:pt x="78329" y="10352"/>
                        <a:pt x="59279" y="3424"/>
                      </a:cubicBezTo>
                      <a:cubicBezTo>
                        <a:pt x="32436" y="-6101"/>
                        <a:pt x="-9994" y="3424"/>
                        <a:pt x="2129" y="42390"/>
                      </a:cubicBezTo>
                      <a:cubicBezTo>
                        <a:pt x="8190" y="61440"/>
                        <a:pt x="43693" y="180070"/>
                        <a:pt x="47156" y="197388"/>
                      </a:cubicBezTo>
                      <a:cubicBezTo>
                        <a:pt x="47156" y="199120"/>
                        <a:pt x="48022" y="199986"/>
                        <a:pt x="48888" y="200852"/>
                      </a:cubicBezTo>
                      <a:lnTo>
                        <a:pt x="143272" y="321213"/>
                      </a:lnTo>
                      <a:cubicBezTo>
                        <a:pt x="143272" y="321213"/>
                        <a:pt x="161456" y="341129"/>
                        <a:pt x="157126" y="361045"/>
                      </a:cubicBezTo>
                      <a:cubicBezTo>
                        <a:pt x="155395" y="368838"/>
                        <a:pt x="155395" y="393083"/>
                        <a:pt x="157126" y="401742"/>
                      </a:cubicBezTo>
                      <a:cubicBezTo>
                        <a:pt x="158858" y="410401"/>
                        <a:pt x="170981" y="396547"/>
                        <a:pt x="174445" y="387888"/>
                      </a:cubicBezTo>
                      <a:lnTo>
                        <a:pt x="190031" y="352386"/>
                      </a:lnTo>
                      <a:cubicBezTo>
                        <a:pt x="190897" y="349788"/>
                        <a:pt x="190897" y="347190"/>
                        <a:pt x="190031" y="345458"/>
                      </a:cubicBezTo>
                      <a:cubicBezTo>
                        <a:pt x="186568" y="337665"/>
                        <a:pt x="177042" y="319481"/>
                        <a:pt x="166651" y="308224"/>
                      </a:cubicBezTo>
                      <a:cubicBezTo>
                        <a:pt x="157126" y="296967"/>
                        <a:pt x="143272" y="252806"/>
                        <a:pt x="119026" y="216438"/>
                      </a:cubicBezTo>
                      <a:close/>
                    </a:path>
                  </a:pathLst>
                </a:custGeom>
                <a:solidFill>
                  <a:srgbClr val="F7DEC6"/>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11" name="Freeform 288">
                  <a:extLst>
                    <a:ext uri="{FF2B5EF4-FFF2-40B4-BE49-F238E27FC236}">
                      <a16:creationId xmlns:a16="http://schemas.microsoft.com/office/drawing/2014/main" id="{A02E5FE5-77E2-9933-D906-B8682EF258D5}"/>
                    </a:ext>
                  </a:extLst>
                </p:cNvPr>
                <p:cNvSpPr/>
                <p:nvPr/>
              </p:nvSpPr>
              <p:spPr>
                <a:xfrm>
                  <a:off x="3643016" y="2752121"/>
                  <a:ext cx="138141" cy="192216"/>
                </a:xfrm>
                <a:custGeom>
                  <a:avLst/>
                  <a:gdLst>
                    <a:gd name="connsiteX0" fmla="*/ 112431 w 138141"/>
                    <a:gd name="connsiteY0" fmla="*/ 23983 h 192216"/>
                    <a:gd name="connsiteX1" fmla="*/ 137543 w 138141"/>
                    <a:gd name="connsiteY1" fmla="*/ 142612 h 192216"/>
                    <a:gd name="connsiteX2" fmla="*/ 8522 w 138141"/>
                    <a:gd name="connsiteY2" fmla="*/ 180713 h 192216"/>
                    <a:gd name="connsiteX3" fmla="*/ 14583 w 138141"/>
                    <a:gd name="connsiteY3" fmla="*/ 125294 h 192216"/>
                    <a:gd name="connsiteX4" fmla="*/ 18047 w 138141"/>
                    <a:gd name="connsiteY4" fmla="*/ 94987 h 192216"/>
                    <a:gd name="connsiteX5" fmla="*/ 5058 w 138141"/>
                    <a:gd name="connsiteY5" fmla="*/ 96719 h 192216"/>
                    <a:gd name="connsiteX6" fmla="*/ 11120 w 138141"/>
                    <a:gd name="connsiteY6" fmla="*/ 20519 h 192216"/>
                    <a:gd name="connsiteX7" fmla="*/ 112431 w 138141"/>
                    <a:gd name="connsiteY7" fmla="*/ 23983 h 1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41" h="192216">
                      <a:moveTo>
                        <a:pt x="112431" y="23983"/>
                      </a:moveTo>
                      <a:cubicBezTo>
                        <a:pt x="112431" y="23983"/>
                        <a:pt x="142738" y="61217"/>
                        <a:pt x="137543" y="142612"/>
                      </a:cubicBezTo>
                      <a:cubicBezTo>
                        <a:pt x="132347" y="224008"/>
                        <a:pt x="8522" y="180713"/>
                        <a:pt x="8522" y="180713"/>
                      </a:cubicBezTo>
                      <a:lnTo>
                        <a:pt x="14583" y="125294"/>
                      </a:lnTo>
                      <a:cubicBezTo>
                        <a:pt x="14583" y="125294"/>
                        <a:pt x="23243" y="109708"/>
                        <a:pt x="18047" y="94987"/>
                      </a:cubicBezTo>
                      <a:cubicBezTo>
                        <a:pt x="12852" y="80267"/>
                        <a:pt x="5058" y="96719"/>
                        <a:pt x="5058" y="96719"/>
                      </a:cubicBezTo>
                      <a:cubicBezTo>
                        <a:pt x="5058" y="96719"/>
                        <a:pt x="-9662" y="39569"/>
                        <a:pt x="11120" y="20519"/>
                      </a:cubicBezTo>
                      <a:cubicBezTo>
                        <a:pt x="46622" y="-10653"/>
                        <a:pt x="89052" y="-3726"/>
                        <a:pt x="112431" y="23983"/>
                      </a:cubicBezTo>
                      <a:close/>
                    </a:path>
                  </a:pathLst>
                </a:custGeom>
                <a:solidFill>
                  <a:srgbClr val="C47B65"/>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2216" name="Group 2215">
              <a:extLst>
                <a:ext uri="{FF2B5EF4-FFF2-40B4-BE49-F238E27FC236}">
                  <a16:creationId xmlns:a16="http://schemas.microsoft.com/office/drawing/2014/main" id="{66CB7FAF-9931-DFFE-1720-3B1D87971213}"/>
                </a:ext>
              </a:extLst>
            </p:cNvPr>
            <p:cNvGrpSpPr/>
            <p:nvPr/>
          </p:nvGrpSpPr>
          <p:grpSpPr>
            <a:xfrm>
              <a:off x="-414194" y="5972396"/>
              <a:ext cx="564422" cy="1554735"/>
              <a:chOff x="778085" y="4540572"/>
              <a:chExt cx="473943" cy="1305505"/>
            </a:xfrm>
          </p:grpSpPr>
          <p:sp>
            <p:nvSpPr>
              <p:cNvPr id="2217" name="Freeform: Shape 3411">
                <a:extLst>
                  <a:ext uri="{FF2B5EF4-FFF2-40B4-BE49-F238E27FC236}">
                    <a16:creationId xmlns:a16="http://schemas.microsoft.com/office/drawing/2014/main" id="{74EAB07F-56A6-F037-8FA7-231170604175}"/>
                  </a:ext>
                </a:extLst>
              </p:cNvPr>
              <p:cNvSpPr/>
              <p:nvPr/>
            </p:nvSpPr>
            <p:spPr>
              <a:xfrm rot="1551194">
                <a:off x="778085" y="5566242"/>
                <a:ext cx="434681" cy="279835"/>
              </a:xfrm>
              <a:custGeom>
                <a:avLst/>
                <a:gdLst>
                  <a:gd name="connsiteX0" fmla="*/ 90444 w 105973"/>
                  <a:gd name="connsiteY0" fmla="*/ 7765 h 52995"/>
                  <a:gd name="connsiteX1" fmla="*/ 90444 w 105973"/>
                  <a:gd name="connsiteY1" fmla="*/ 45256 h 52995"/>
                  <a:gd name="connsiteX2" fmla="*/ 15530 w 105973"/>
                  <a:gd name="connsiteY2" fmla="*/ 45256 h 52995"/>
                  <a:gd name="connsiteX3" fmla="*/ 15530 w 105973"/>
                  <a:gd name="connsiteY3" fmla="*/ 7765 h 52995"/>
                  <a:gd name="connsiteX4" fmla="*/ 90444 w 105973"/>
                  <a:gd name="connsiteY4" fmla="*/ 7765 h 5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3" h="52995">
                    <a:moveTo>
                      <a:pt x="90444" y="7765"/>
                    </a:moveTo>
                    <a:cubicBezTo>
                      <a:pt x="111150" y="18084"/>
                      <a:pt x="111150" y="34869"/>
                      <a:pt x="90444" y="45256"/>
                    </a:cubicBezTo>
                    <a:cubicBezTo>
                      <a:pt x="69738" y="55575"/>
                      <a:pt x="36236" y="55575"/>
                      <a:pt x="15530" y="45256"/>
                    </a:cubicBezTo>
                    <a:cubicBezTo>
                      <a:pt x="-5177" y="34938"/>
                      <a:pt x="-5177" y="18152"/>
                      <a:pt x="15530" y="7765"/>
                    </a:cubicBezTo>
                    <a:cubicBezTo>
                      <a:pt x="36236" y="-2623"/>
                      <a:pt x="69738" y="-2554"/>
                      <a:pt x="90444" y="7765"/>
                    </a:cubicBezTo>
                    <a:close/>
                  </a:path>
                </a:pathLst>
              </a:custGeom>
              <a:solidFill>
                <a:srgbClr val="010101">
                  <a:alpha val="10000"/>
                </a:srgb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8" name="Group 2217">
                <a:extLst>
                  <a:ext uri="{FF2B5EF4-FFF2-40B4-BE49-F238E27FC236}">
                    <a16:creationId xmlns:a16="http://schemas.microsoft.com/office/drawing/2014/main" id="{F21A4FE5-96FF-BD56-05FF-0DB025A0E461}"/>
                  </a:ext>
                </a:extLst>
              </p:cNvPr>
              <p:cNvGrpSpPr/>
              <p:nvPr/>
            </p:nvGrpSpPr>
            <p:grpSpPr>
              <a:xfrm flipH="1">
                <a:off x="827105" y="4540572"/>
                <a:ext cx="424923" cy="1291840"/>
                <a:chOff x="5923431" y="6206828"/>
                <a:chExt cx="179916" cy="546976"/>
              </a:xfrm>
            </p:grpSpPr>
            <p:sp>
              <p:nvSpPr>
                <p:cNvPr id="2219" name="Freeform: Shape 2431">
                  <a:extLst>
                    <a:ext uri="{FF2B5EF4-FFF2-40B4-BE49-F238E27FC236}">
                      <a16:creationId xmlns:a16="http://schemas.microsoft.com/office/drawing/2014/main" id="{8A592091-FF38-A512-D134-2C5FEAF14764}"/>
                    </a:ext>
                  </a:extLst>
                </p:cNvPr>
                <p:cNvSpPr/>
                <p:nvPr/>
              </p:nvSpPr>
              <p:spPr>
                <a:xfrm>
                  <a:off x="6047150" y="6434717"/>
                  <a:ext cx="56197" cy="86958"/>
                </a:xfrm>
                <a:custGeom>
                  <a:avLst/>
                  <a:gdLst>
                    <a:gd name="connsiteX0" fmla="*/ 33336 w 56197"/>
                    <a:gd name="connsiteY0" fmla="*/ -72 h 86958"/>
                    <a:gd name="connsiteX1" fmla="*/ 56196 w 56197"/>
                    <a:gd name="connsiteY1" fmla="*/ 12310 h 86958"/>
                    <a:gd name="connsiteX2" fmla="*/ 56196 w 56197"/>
                    <a:gd name="connsiteY2" fmla="*/ 19931 h 86958"/>
                    <a:gd name="connsiteX3" fmla="*/ 54291 w 56197"/>
                    <a:gd name="connsiteY3" fmla="*/ 79938 h 86958"/>
                    <a:gd name="connsiteX4" fmla="*/ 47909 w 56197"/>
                    <a:gd name="connsiteY4" fmla="*/ 86882 h 86958"/>
                    <a:gd name="connsiteX5" fmla="*/ 45718 w 56197"/>
                    <a:gd name="connsiteY5" fmla="*/ 86606 h 86958"/>
                    <a:gd name="connsiteX6" fmla="*/ -2 w 56197"/>
                    <a:gd name="connsiteY6" fmla="*/ 71366 h 8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97" h="86958">
                      <a:moveTo>
                        <a:pt x="33336" y="-72"/>
                      </a:moveTo>
                      <a:lnTo>
                        <a:pt x="56196" y="12310"/>
                      </a:lnTo>
                      <a:lnTo>
                        <a:pt x="56196" y="19931"/>
                      </a:lnTo>
                      <a:lnTo>
                        <a:pt x="54291" y="79938"/>
                      </a:lnTo>
                      <a:cubicBezTo>
                        <a:pt x="54443" y="83615"/>
                        <a:pt x="51586" y="86730"/>
                        <a:pt x="47909" y="86882"/>
                      </a:cubicBezTo>
                      <a:cubicBezTo>
                        <a:pt x="47166" y="86910"/>
                        <a:pt x="46433" y="86815"/>
                        <a:pt x="45718" y="86606"/>
                      </a:cubicBezTo>
                      <a:lnTo>
                        <a:pt x="-2" y="71366"/>
                      </a:lnTo>
                      <a:close/>
                    </a:path>
                  </a:pathLst>
                </a:custGeom>
                <a:solidFill>
                  <a:srgbClr val="454546"/>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0" name="Freeform: Shape 2432">
                  <a:extLst>
                    <a:ext uri="{FF2B5EF4-FFF2-40B4-BE49-F238E27FC236}">
                      <a16:creationId xmlns:a16="http://schemas.microsoft.com/office/drawing/2014/main" id="{EAD7C236-7B55-1697-A714-072BE8705A8B}"/>
                    </a:ext>
                  </a:extLst>
                </p:cNvPr>
                <p:cNvSpPr/>
                <p:nvPr/>
              </p:nvSpPr>
              <p:spPr>
                <a:xfrm>
                  <a:off x="5932701" y="6307999"/>
                  <a:ext cx="108733" cy="85313"/>
                </a:xfrm>
                <a:custGeom>
                  <a:avLst/>
                  <a:gdLst>
                    <a:gd name="connsiteX0" fmla="*/ 147 w 108733"/>
                    <a:gd name="connsiteY0" fmla="*/ 5679 h 85313"/>
                    <a:gd name="connsiteX1" fmla="*/ 15387 w 108733"/>
                    <a:gd name="connsiteY1" fmla="*/ -35 h 85313"/>
                    <a:gd name="connsiteX2" fmla="*/ 29675 w 108733"/>
                    <a:gd name="connsiteY2" fmla="*/ 12347 h 85313"/>
                    <a:gd name="connsiteX3" fmla="*/ 35390 w 108733"/>
                    <a:gd name="connsiteY3" fmla="*/ 22825 h 85313"/>
                    <a:gd name="connsiteX4" fmla="*/ 77300 w 108733"/>
                    <a:gd name="connsiteY4" fmla="*/ 53304 h 85313"/>
                    <a:gd name="connsiteX5" fmla="*/ 76347 w 108733"/>
                    <a:gd name="connsiteY5" fmla="*/ 40922 h 85313"/>
                    <a:gd name="connsiteX6" fmla="*/ 77300 w 108733"/>
                    <a:gd name="connsiteY6" fmla="*/ 5679 h 85313"/>
                    <a:gd name="connsiteX7" fmla="*/ 92540 w 108733"/>
                    <a:gd name="connsiteY7" fmla="*/ 16157 h 85313"/>
                    <a:gd name="connsiteX8" fmla="*/ 108732 w 108733"/>
                    <a:gd name="connsiteY8" fmla="*/ 22825 h 85313"/>
                    <a:gd name="connsiteX9" fmla="*/ 91587 w 108733"/>
                    <a:gd name="connsiteY9" fmla="*/ 79975 h 85313"/>
                    <a:gd name="connsiteX10" fmla="*/ 66822 w 108733"/>
                    <a:gd name="connsiteY10" fmla="*/ 77117 h 85313"/>
                    <a:gd name="connsiteX11" fmla="*/ 63965 w 108733"/>
                    <a:gd name="connsiteY11" fmla="*/ 75212 h 85313"/>
                    <a:gd name="connsiteX12" fmla="*/ 25865 w 108733"/>
                    <a:gd name="connsiteY12" fmla="*/ 30445 h 85313"/>
                    <a:gd name="connsiteX13" fmla="*/ 3957 w 108733"/>
                    <a:gd name="connsiteY13" fmla="*/ 25682 h 85313"/>
                    <a:gd name="connsiteX14" fmla="*/ 147 w 108733"/>
                    <a:gd name="connsiteY14" fmla="*/ 5679 h 8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33" h="85313">
                      <a:moveTo>
                        <a:pt x="147" y="5679"/>
                      </a:moveTo>
                      <a:cubicBezTo>
                        <a:pt x="4186" y="1698"/>
                        <a:pt x="9729" y="-378"/>
                        <a:pt x="15387" y="-35"/>
                      </a:cubicBezTo>
                      <a:cubicBezTo>
                        <a:pt x="19197" y="917"/>
                        <a:pt x="29675" y="12347"/>
                        <a:pt x="29675" y="12347"/>
                      </a:cubicBezTo>
                      <a:lnTo>
                        <a:pt x="35390" y="22825"/>
                      </a:lnTo>
                      <a:lnTo>
                        <a:pt x="77300" y="53304"/>
                      </a:lnTo>
                      <a:cubicBezTo>
                        <a:pt x="76271" y="49266"/>
                        <a:pt x="75947" y="45075"/>
                        <a:pt x="76347" y="40922"/>
                      </a:cubicBezTo>
                      <a:cubicBezTo>
                        <a:pt x="77300" y="35207"/>
                        <a:pt x="77300" y="5679"/>
                        <a:pt x="77300" y="5679"/>
                      </a:cubicBezTo>
                      <a:lnTo>
                        <a:pt x="92540" y="16157"/>
                      </a:lnTo>
                      <a:lnTo>
                        <a:pt x="108732" y="22825"/>
                      </a:lnTo>
                      <a:lnTo>
                        <a:pt x="91587" y="79975"/>
                      </a:lnTo>
                      <a:cubicBezTo>
                        <a:pt x="81110" y="93310"/>
                        <a:pt x="66822" y="77117"/>
                        <a:pt x="66822" y="77117"/>
                      </a:cubicBezTo>
                      <a:lnTo>
                        <a:pt x="63965" y="75212"/>
                      </a:lnTo>
                      <a:lnTo>
                        <a:pt x="25865" y="30445"/>
                      </a:lnTo>
                      <a:cubicBezTo>
                        <a:pt x="18368" y="29949"/>
                        <a:pt x="10987" y="28340"/>
                        <a:pt x="3957" y="25682"/>
                      </a:cubicBezTo>
                      <a:cubicBezTo>
                        <a:pt x="852" y="19501"/>
                        <a:pt x="-472" y="12576"/>
                        <a:pt x="147" y="5679"/>
                      </a:cubicBezTo>
                      <a:close/>
                    </a:path>
                  </a:pathLst>
                </a:custGeom>
                <a:solidFill>
                  <a:srgbClr val="94715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1" name="Freeform: Shape 2433">
                  <a:extLst>
                    <a:ext uri="{FF2B5EF4-FFF2-40B4-BE49-F238E27FC236}">
                      <a16:creationId xmlns:a16="http://schemas.microsoft.com/office/drawing/2014/main" id="{1AF996DA-EA35-CE02-2573-6F1DC80B28EB}"/>
                    </a:ext>
                  </a:extLst>
                </p:cNvPr>
                <p:cNvSpPr/>
                <p:nvPr/>
              </p:nvSpPr>
              <p:spPr>
                <a:xfrm>
                  <a:off x="5923431" y="6303849"/>
                  <a:ext cx="33233" cy="41979"/>
                </a:xfrm>
                <a:custGeom>
                  <a:avLst/>
                  <a:gdLst>
                    <a:gd name="connsiteX0" fmla="*/ 14180 w 33233"/>
                    <a:gd name="connsiteY0" fmla="*/ 39357 h 41979"/>
                    <a:gd name="connsiteX1" fmla="*/ 845 w 33233"/>
                    <a:gd name="connsiteY1" fmla="*/ 13639 h 41979"/>
                    <a:gd name="connsiteX2" fmla="*/ 845 w 33233"/>
                    <a:gd name="connsiteY2" fmla="*/ 7925 h 41979"/>
                    <a:gd name="connsiteX3" fmla="*/ 14180 w 33233"/>
                    <a:gd name="connsiteY3" fmla="*/ 304 h 41979"/>
                    <a:gd name="connsiteX4" fmla="*/ 19895 w 33233"/>
                    <a:gd name="connsiteY4" fmla="*/ 3162 h 41979"/>
                    <a:gd name="connsiteX5" fmla="*/ 32278 w 33233"/>
                    <a:gd name="connsiteY5" fmla="*/ 27927 h 41979"/>
                    <a:gd name="connsiteX6" fmla="*/ 31325 w 33233"/>
                    <a:gd name="connsiteY6" fmla="*/ 34594 h 41979"/>
                    <a:gd name="connsiteX7" fmla="*/ 19895 w 33233"/>
                    <a:gd name="connsiteY7" fmla="*/ 41262 h 41979"/>
                    <a:gd name="connsiteX8" fmla="*/ 14609 w 33233"/>
                    <a:gd name="connsiteY8" fmla="*/ 40214 h 41979"/>
                    <a:gd name="connsiteX9" fmla="*/ 14180 w 33233"/>
                    <a:gd name="connsiteY9" fmla="*/ 39357 h 4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33" h="41979">
                      <a:moveTo>
                        <a:pt x="14180" y="39357"/>
                      </a:moveTo>
                      <a:lnTo>
                        <a:pt x="845" y="13639"/>
                      </a:lnTo>
                      <a:cubicBezTo>
                        <a:pt x="-1060" y="9829"/>
                        <a:pt x="845" y="7925"/>
                        <a:pt x="845" y="7925"/>
                      </a:cubicBezTo>
                      <a:lnTo>
                        <a:pt x="14180" y="304"/>
                      </a:lnTo>
                      <a:cubicBezTo>
                        <a:pt x="14180" y="304"/>
                        <a:pt x="17038" y="-1600"/>
                        <a:pt x="19895" y="3162"/>
                      </a:cubicBezTo>
                      <a:cubicBezTo>
                        <a:pt x="22753" y="7925"/>
                        <a:pt x="28468" y="21259"/>
                        <a:pt x="32278" y="27927"/>
                      </a:cubicBezTo>
                      <a:cubicBezTo>
                        <a:pt x="33859" y="30032"/>
                        <a:pt x="33430" y="33013"/>
                        <a:pt x="31325" y="34594"/>
                      </a:cubicBezTo>
                      <a:lnTo>
                        <a:pt x="19895" y="41262"/>
                      </a:lnTo>
                      <a:cubicBezTo>
                        <a:pt x="18143" y="42434"/>
                        <a:pt x="15780" y="41967"/>
                        <a:pt x="14609" y="40214"/>
                      </a:cubicBezTo>
                      <a:cubicBezTo>
                        <a:pt x="14428" y="39948"/>
                        <a:pt x="14285" y="39662"/>
                        <a:pt x="14180" y="39357"/>
                      </a:cubicBezTo>
                      <a:close/>
                    </a:path>
                  </a:pathLst>
                </a:custGeom>
                <a:solidFill>
                  <a:srgbClr val="01010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2" name="Freeform: Shape 2434">
                  <a:extLst>
                    <a:ext uri="{FF2B5EF4-FFF2-40B4-BE49-F238E27FC236}">
                      <a16:creationId xmlns:a16="http://schemas.microsoft.com/office/drawing/2014/main" id="{1EA3BF1D-E4BB-8B9B-CE50-E38E95B8C09E}"/>
                    </a:ext>
                  </a:extLst>
                </p:cNvPr>
                <p:cNvSpPr/>
                <p:nvPr/>
              </p:nvSpPr>
              <p:spPr>
                <a:xfrm>
                  <a:off x="5926712" y="6306129"/>
                  <a:ext cx="28045" cy="35242"/>
                </a:xfrm>
                <a:custGeom>
                  <a:avLst/>
                  <a:gdLst>
                    <a:gd name="connsiteX0" fmla="*/ 422 w 28045"/>
                    <a:gd name="connsiteY0" fmla="*/ 9453 h 35242"/>
                    <a:gd name="connsiteX1" fmla="*/ 422 w 28045"/>
                    <a:gd name="connsiteY1" fmla="*/ 6596 h 35242"/>
                    <a:gd name="connsiteX2" fmla="*/ 11852 w 28045"/>
                    <a:gd name="connsiteY2" fmla="*/ -72 h 35242"/>
                    <a:gd name="connsiteX3" fmla="*/ 14709 w 28045"/>
                    <a:gd name="connsiteY3" fmla="*/ -72 h 35242"/>
                    <a:gd name="connsiteX4" fmla="*/ 28044 w 28045"/>
                    <a:gd name="connsiteY4" fmla="*/ 26598 h 35242"/>
                    <a:gd name="connsiteX5" fmla="*/ 13757 w 28045"/>
                    <a:gd name="connsiteY5" fmla="*/ 35171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45" h="35242">
                      <a:moveTo>
                        <a:pt x="422" y="9453"/>
                      </a:moveTo>
                      <a:cubicBezTo>
                        <a:pt x="-531" y="7548"/>
                        <a:pt x="422" y="6596"/>
                        <a:pt x="422" y="6596"/>
                      </a:cubicBezTo>
                      <a:lnTo>
                        <a:pt x="11852" y="-72"/>
                      </a:lnTo>
                      <a:lnTo>
                        <a:pt x="14709" y="-72"/>
                      </a:lnTo>
                      <a:lnTo>
                        <a:pt x="28044" y="26598"/>
                      </a:lnTo>
                      <a:lnTo>
                        <a:pt x="13757" y="35171"/>
                      </a:lnTo>
                      <a:close/>
                    </a:path>
                  </a:pathLst>
                </a:custGeom>
                <a:solidFill>
                  <a:srgbClr val="9ED6C2"/>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3" name="Freeform: Shape 2435">
                  <a:extLst>
                    <a:ext uri="{FF2B5EF4-FFF2-40B4-BE49-F238E27FC236}">
                      <a16:creationId xmlns:a16="http://schemas.microsoft.com/office/drawing/2014/main" id="{4CB62152-6AFE-7A6E-BE57-EC4DAFC7F612}"/>
                    </a:ext>
                  </a:extLst>
                </p:cNvPr>
                <p:cNvSpPr/>
                <p:nvPr/>
              </p:nvSpPr>
              <p:spPr>
                <a:xfrm>
                  <a:off x="5924126" y="6328037"/>
                  <a:ext cx="39203" cy="58102"/>
                </a:xfrm>
                <a:custGeom>
                  <a:avLst/>
                  <a:gdLst>
                    <a:gd name="connsiteX0" fmla="*/ 39202 w 39203"/>
                    <a:gd name="connsiteY0" fmla="*/ 53268 h 58102"/>
                    <a:gd name="connsiteX1" fmla="*/ 29677 w 39203"/>
                    <a:gd name="connsiteY1" fmla="*/ 33266 h 58102"/>
                    <a:gd name="connsiteX2" fmla="*/ 29677 w 39203"/>
                    <a:gd name="connsiteY2" fmla="*/ 20883 h 58102"/>
                    <a:gd name="connsiteX3" fmla="*/ 24915 w 39203"/>
                    <a:gd name="connsiteY3" fmla="*/ 3738 h 58102"/>
                    <a:gd name="connsiteX4" fmla="*/ 22057 w 39203"/>
                    <a:gd name="connsiteY4" fmla="*/ 17073 h 58102"/>
                    <a:gd name="connsiteX5" fmla="*/ 13485 w 39203"/>
                    <a:gd name="connsiteY5" fmla="*/ 14216 h 58102"/>
                    <a:gd name="connsiteX6" fmla="*/ 4912 w 39203"/>
                    <a:gd name="connsiteY6" fmla="*/ -72 h 58102"/>
                    <a:gd name="connsiteX7" fmla="*/ 150 w 39203"/>
                    <a:gd name="connsiteY7" fmla="*/ 15168 h 58102"/>
                    <a:gd name="connsiteX8" fmla="*/ 3960 w 39203"/>
                    <a:gd name="connsiteY8" fmla="*/ 27551 h 58102"/>
                    <a:gd name="connsiteX9" fmla="*/ 18247 w 39203"/>
                    <a:gd name="connsiteY9" fmla="*/ 35171 h 58102"/>
                    <a:gd name="connsiteX10" fmla="*/ 23010 w 39203"/>
                    <a:gd name="connsiteY10" fmla="*/ 58031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03" h="58102">
                      <a:moveTo>
                        <a:pt x="39202" y="53268"/>
                      </a:moveTo>
                      <a:lnTo>
                        <a:pt x="29677" y="33266"/>
                      </a:lnTo>
                      <a:lnTo>
                        <a:pt x="29677" y="20883"/>
                      </a:lnTo>
                      <a:cubicBezTo>
                        <a:pt x="29677" y="19931"/>
                        <a:pt x="26820" y="3738"/>
                        <a:pt x="24915" y="3738"/>
                      </a:cubicBezTo>
                      <a:cubicBezTo>
                        <a:pt x="23010" y="3738"/>
                        <a:pt x="23962" y="17073"/>
                        <a:pt x="22057" y="17073"/>
                      </a:cubicBezTo>
                      <a:lnTo>
                        <a:pt x="13485" y="14216"/>
                      </a:lnTo>
                      <a:cubicBezTo>
                        <a:pt x="10627" y="11358"/>
                        <a:pt x="6817" y="-72"/>
                        <a:pt x="4912" y="-72"/>
                      </a:cubicBezTo>
                      <a:cubicBezTo>
                        <a:pt x="2464" y="4700"/>
                        <a:pt x="855" y="9854"/>
                        <a:pt x="150" y="15168"/>
                      </a:cubicBezTo>
                      <a:cubicBezTo>
                        <a:pt x="-488" y="19655"/>
                        <a:pt x="912" y="24198"/>
                        <a:pt x="3960" y="27551"/>
                      </a:cubicBezTo>
                      <a:lnTo>
                        <a:pt x="18247" y="35171"/>
                      </a:lnTo>
                      <a:cubicBezTo>
                        <a:pt x="18247" y="35171"/>
                        <a:pt x="20152" y="46601"/>
                        <a:pt x="23010" y="58031"/>
                      </a:cubicBezTo>
                      <a:close/>
                    </a:path>
                  </a:pathLst>
                </a:custGeom>
                <a:solidFill>
                  <a:srgbClr val="94715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4" name="Freeform: Shape 2436">
                  <a:extLst>
                    <a:ext uri="{FF2B5EF4-FFF2-40B4-BE49-F238E27FC236}">
                      <a16:creationId xmlns:a16="http://schemas.microsoft.com/office/drawing/2014/main" id="{9FA42146-886A-CA18-8972-54CBDF57EF10}"/>
                    </a:ext>
                  </a:extLst>
                </p:cNvPr>
                <p:cNvSpPr/>
                <p:nvPr/>
              </p:nvSpPr>
              <p:spPr>
                <a:xfrm>
                  <a:off x="6024040" y="6655697"/>
                  <a:ext cx="76448" cy="51518"/>
                </a:xfrm>
                <a:custGeom>
                  <a:avLst/>
                  <a:gdLst>
                    <a:gd name="connsiteX0" fmla="*/ 62160 w 76448"/>
                    <a:gd name="connsiteY0" fmla="*/ 50410 h 51518"/>
                    <a:gd name="connsiteX1" fmla="*/ 76447 w 76448"/>
                    <a:gd name="connsiteY1" fmla="*/ 37076 h 51518"/>
                    <a:gd name="connsiteX2" fmla="*/ 69780 w 76448"/>
                    <a:gd name="connsiteY2" fmla="*/ 18978 h 51518"/>
                    <a:gd name="connsiteX3" fmla="*/ 20250 w 76448"/>
                    <a:gd name="connsiteY3" fmla="*/ -72 h 51518"/>
                    <a:gd name="connsiteX4" fmla="*/ 247 w 76448"/>
                    <a:gd name="connsiteY4" fmla="*/ 11358 h 51518"/>
                    <a:gd name="connsiteX5" fmla="*/ 52635 w 76448"/>
                    <a:gd name="connsiteY5" fmla="*/ 50410 h 51518"/>
                    <a:gd name="connsiteX6" fmla="*/ 62160 w 76448"/>
                    <a:gd name="connsiteY6" fmla="*/ 50410 h 5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48" h="51518">
                      <a:moveTo>
                        <a:pt x="62160" y="50410"/>
                      </a:moveTo>
                      <a:cubicBezTo>
                        <a:pt x="69237" y="49382"/>
                        <a:pt x="74933" y="44067"/>
                        <a:pt x="76447" y="37076"/>
                      </a:cubicBezTo>
                      <a:cubicBezTo>
                        <a:pt x="74695" y="30884"/>
                        <a:pt x="72466" y="24826"/>
                        <a:pt x="69780" y="18978"/>
                      </a:cubicBezTo>
                      <a:cubicBezTo>
                        <a:pt x="53626" y="11739"/>
                        <a:pt x="37090" y="5377"/>
                        <a:pt x="20250" y="-72"/>
                      </a:cubicBezTo>
                      <a:cubicBezTo>
                        <a:pt x="12439" y="1242"/>
                        <a:pt x="5343" y="5290"/>
                        <a:pt x="247" y="11358"/>
                      </a:cubicBezTo>
                      <a:cubicBezTo>
                        <a:pt x="-3563" y="18026"/>
                        <a:pt x="37395" y="43743"/>
                        <a:pt x="52635" y="50410"/>
                      </a:cubicBezTo>
                      <a:cubicBezTo>
                        <a:pt x="55654" y="51792"/>
                        <a:pt x="59140" y="51792"/>
                        <a:pt x="62160" y="50410"/>
                      </a:cubicBezTo>
                      <a:close/>
                    </a:path>
                  </a:pathLst>
                </a:custGeom>
                <a:solidFill>
                  <a:srgbClr val="78ABD2"/>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5" name="Freeform: Shape 2437">
                  <a:extLst>
                    <a:ext uri="{FF2B5EF4-FFF2-40B4-BE49-F238E27FC236}">
                      <a16:creationId xmlns:a16="http://schemas.microsoft.com/office/drawing/2014/main" id="{D55550D5-5A5A-7B09-B402-545056A81557}"/>
                    </a:ext>
                  </a:extLst>
                </p:cNvPr>
                <p:cNvSpPr/>
                <p:nvPr/>
              </p:nvSpPr>
              <p:spPr>
                <a:xfrm>
                  <a:off x="5952686" y="6705653"/>
                  <a:ext cx="83107" cy="48151"/>
                </a:xfrm>
                <a:custGeom>
                  <a:avLst/>
                  <a:gdLst>
                    <a:gd name="connsiteX0" fmla="*/ 83032 w 83107"/>
                    <a:gd name="connsiteY0" fmla="*/ 34745 h 48151"/>
                    <a:gd name="connsiteX1" fmla="*/ 68745 w 83107"/>
                    <a:gd name="connsiteY1" fmla="*/ 48080 h 48151"/>
                    <a:gd name="connsiteX2" fmla="*/ 57315 w 83107"/>
                    <a:gd name="connsiteY2" fmla="*/ 48080 h 48151"/>
                    <a:gd name="connsiteX3" fmla="*/ 5880 w 83107"/>
                    <a:gd name="connsiteY3" fmla="*/ 24267 h 48151"/>
                    <a:gd name="connsiteX4" fmla="*/ 165 w 83107"/>
                    <a:gd name="connsiteY4" fmla="*/ 17600 h 48151"/>
                    <a:gd name="connsiteX5" fmla="*/ 9690 w 83107"/>
                    <a:gd name="connsiteY5" fmla="*/ 455 h 48151"/>
                    <a:gd name="connsiteX6" fmla="*/ 75412 w 83107"/>
                    <a:gd name="connsiteY6" fmla="*/ 14742 h 48151"/>
                    <a:gd name="connsiteX7" fmla="*/ 83032 w 83107"/>
                    <a:gd name="connsiteY7" fmla="*/ 34745 h 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107" h="48151">
                      <a:moveTo>
                        <a:pt x="83032" y="34745"/>
                      </a:moveTo>
                      <a:cubicBezTo>
                        <a:pt x="83032" y="37603"/>
                        <a:pt x="83032" y="44270"/>
                        <a:pt x="68745" y="48080"/>
                      </a:cubicBezTo>
                      <a:lnTo>
                        <a:pt x="57315" y="48080"/>
                      </a:lnTo>
                      <a:cubicBezTo>
                        <a:pt x="43980" y="43317"/>
                        <a:pt x="15405" y="29030"/>
                        <a:pt x="5880" y="24267"/>
                      </a:cubicBezTo>
                      <a:cubicBezTo>
                        <a:pt x="3480" y="22525"/>
                        <a:pt x="1527" y="20239"/>
                        <a:pt x="165" y="17600"/>
                      </a:cubicBezTo>
                      <a:cubicBezTo>
                        <a:pt x="-873" y="10390"/>
                        <a:pt x="3022" y="3379"/>
                        <a:pt x="9690" y="455"/>
                      </a:cubicBezTo>
                      <a:cubicBezTo>
                        <a:pt x="18262" y="-3355"/>
                        <a:pt x="75412" y="14742"/>
                        <a:pt x="75412" y="14742"/>
                      </a:cubicBezTo>
                      <a:cubicBezTo>
                        <a:pt x="75412" y="14742"/>
                        <a:pt x="83985" y="30935"/>
                        <a:pt x="83032" y="34745"/>
                      </a:cubicBezTo>
                      <a:close/>
                    </a:path>
                  </a:pathLst>
                </a:custGeom>
                <a:solidFill>
                  <a:srgbClr val="78ABD2"/>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6" name="Freeform: Shape 2438">
                  <a:extLst>
                    <a:ext uri="{FF2B5EF4-FFF2-40B4-BE49-F238E27FC236}">
                      <a16:creationId xmlns:a16="http://schemas.microsoft.com/office/drawing/2014/main" id="{B45E6CF0-D3A7-B3A2-6390-5209D080723D}"/>
                    </a:ext>
                  </a:extLst>
                </p:cNvPr>
                <p:cNvSpPr/>
                <p:nvPr/>
              </p:nvSpPr>
              <p:spPr>
                <a:xfrm>
                  <a:off x="5980208" y="6433766"/>
                  <a:ext cx="117911" cy="308609"/>
                </a:xfrm>
                <a:custGeom>
                  <a:avLst/>
                  <a:gdLst>
                    <a:gd name="connsiteX0" fmla="*/ 4075 w 117911"/>
                    <a:gd name="connsiteY0" fmla="*/ 282821 h 308609"/>
                    <a:gd name="connsiteX1" fmla="*/ 6933 w 117911"/>
                    <a:gd name="connsiteY1" fmla="*/ 276153 h 308609"/>
                    <a:gd name="connsiteX2" fmla="*/ 3123 w 117911"/>
                    <a:gd name="connsiteY2" fmla="*/ 191380 h 308609"/>
                    <a:gd name="connsiteX3" fmla="*/ 1218 w 117911"/>
                    <a:gd name="connsiteY3" fmla="*/ 165663 h 308609"/>
                    <a:gd name="connsiteX4" fmla="*/ 265 w 117911"/>
                    <a:gd name="connsiteY4" fmla="*/ 63746 h 308609"/>
                    <a:gd name="connsiteX5" fmla="*/ 8838 w 117911"/>
                    <a:gd name="connsiteY5" fmla="*/ 32313 h 308609"/>
                    <a:gd name="connsiteX6" fmla="*/ 95515 w 117911"/>
                    <a:gd name="connsiteY6" fmla="*/ -72 h 308609"/>
                    <a:gd name="connsiteX7" fmla="*/ 104088 w 117911"/>
                    <a:gd name="connsiteY7" fmla="*/ 37075 h 308609"/>
                    <a:gd name="connsiteX8" fmla="*/ 99325 w 117911"/>
                    <a:gd name="connsiteY8" fmla="*/ 79938 h 308609"/>
                    <a:gd name="connsiteX9" fmla="*/ 99325 w 117911"/>
                    <a:gd name="connsiteY9" fmla="*/ 142803 h 308609"/>
                    <a:gd name="connsiteX10" fmla="*/ 106945 w 117911"/>
                    <a:gd name="connsiteY10" fmla="*/ 190428 h 308609"/>
                    <a:gd name="connsiteX11" fmla="*/ 112660 w 117911"/>
                    <a:gd name="connsiteY11" fmla="*/ 235196 h 308609"/>
                    <a:gd name="connsiteX12" fmla="*/ 117423 w 117911"/>
                    <a:gd name="connsiteY12" fmla="*/ 246625 h 308609"/>
                    <a:gd name="connsiteX13" fmla="*/ 115518 w 117911"/>
                    <a:gd name="connsiteY13" fmla="*/ 254246 h 308609"/>
                    <a:gd name="connsiteX14" fmla="*/ 99325 w 117911"/>
                    <a:gd name="connsiteY14" fmla="*/ 266628 h 308609"/>
                    <a:gd name="connsiteX15" fmla="*/ 72655 w 117911"/>
                    <a:gd name="connsiteY15" fmla="*/ 252341 h 308609"/>
                    <a:gd name="connsiteX16" fmla="*/ 70750 w 117911"/>
                    <a:gd name="connsiteY16" fmla="*/ 243768 h 308609"/>
                    <a:gd name="connsiteX17" fmla="*/ 73608 w 117911"/>
                    <a:gd name="connsiteY17" fmla="*/ 230433 h 308609"/>
                    <a:gd name="connsiteX18" fmla="*/ 73608 w 117911"/>
                    <a:gd name="connsiteY18" fmla="*/ 199000 h 308609"/>
                    <a:gd name="connsiteX19" fmla="*/ 63130 w 117911"/>
                    <a:gd name="connsiteY19" fmla="*/ 161853 h 308609"/>
                    <a:gd name="connsiteX20" fmla="*/ 55510 w 117911"/>
                    <a:gd name="connsiteY20" fmla="*/ 124705 h 308609"/>
                    <a:gd name="connsiteX21" fmla="*/ 65988 w 117911"/>
                    <a:gd name="connsiteY21" fmla="*/ 87558 h 308609"/>
                    <a:gd name="connsiteX22" fmla="*/ 65035 w 117911"/>
                    <a:gd name="connsiteY22" fmla="*/ 87558 h 308609"/>
                    <a:gd name="connsiteX23" fmla="*/ 43128 w 117911"/>
                    <a:gd name="connsiteY23" fmla="*/ 167568 h 308609"/>
                    <a:gd name="connsiteX24" fmla="*/ 47890 w 117911"/>
                    <a:gd name="connsiteY24" fmla="*/ 214241 h 308609"/>
                    <a:gd name="connsiteX25" fmla="*/ 46938 w 117911"/>
                    <a:gd name="connsiteY25" fmla="*/ 274248 h 308609"/>
                    <a:gd name="connsiteX26" fmla="*/ 52653 w 117911"/>
                    <a:gd name="connsiteY26" fmla="*/ 289488 h 308609"/>
                    <a:gd name="connsiteX27" fmla="*/ 50748 w 117911"/>
                    <a:gd name="connsiteY27" fmla="*/ 299013 h 308609"/>
                    <a:gd name="connsiteX28" fmla="*/ 28840 w 117911"/>
                    <a:gd name="connsiteY28" fmla="*/ 308538 h 308609"/>
                    <a:gd name="connsiteX29" fmla="*/ 7885 w 117911"/>
                    <a:gd name="connsiteY29" fmla="*/ 296155 h 308609"/>
                    <a:gd name="connsiteX30" fmla="*/ 4075 w 117911"/>
                    <a:gd name="connsiteY30" fmla="*/ 282821 h 30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911" h="308609">
                      <a:moveTo>
                        <a:pt x="4075" y="282821"/>
                      </a:moveTo>
                      <a:lnTo>
                        <a:pt x="6933" y="276153"/>
                      </a:lnTo>
                      <a:cubicBezTo>
                        <a:pt x="7885" y="271391"/>
                        <a:pt x="3123" y="191380"/>
                        <a:pt x="3123" y="191380"/>
                      </a:cubicBezTo>
                      <a:lnTo>
                        <a:pt x="1218" y="165663"/>
                      </a:lnTo>
                      <a:cubicBezTo>
                        <a:pt x="1218" y="165663"/>
                        <a:pt x="-687" y="78033"/>
                        <a:pt x="265" y="63746"/>
                      </a:cubicBezTo>
                      <a:cubicBezTo>
                        <a:pt x="2227" y="53049"/>
                        <a:pt x="5094" y="42533"/>
                        <a:pt x="8838" y="32313"/>
                      </a:cubicBezTo>
                      <a:lnTo>
                        <a:pt x="95515" y="-72"/>
                      </a:lnTo>
                      <a:cubicBezTo>
                        <a:pt x="99449" y="12034"/>
                        <a:pt x="102316" y="24464"/>
                        <a:pt x="104088" y="37075"/>
                      </a:cubicBezTo>
                      <a:cubicBezTo>
                        <a:pt x="103602" y="51468"/>
                        <a:pt x="102011" y="65793"/>
                        <a:pt x="99325" y="79938"/>
                      </a:cubicBezTo>
                      <a:cubicBezTo>
                        <a:pt x="98373" y="91368"/>
                        <a:pt x="99325" y="142803"/>
                        <a:pt x="99325" y="142803"/>
                      </a:cubicBezTo>
                      <a:lnTo>
                        <a:pt x="106945" y="190428"/>
                      </a:lnTo>
                      <a:cubicBezTo>
                        <a:pt x="106945" y="190428"/>
                        <a:pt x="110755" y="228528"/>
                        <a:pt x="112660" y="235196"/>
                      </a:cubicBezTo>
                      <a:cubicBezTo>
                        <a:pt x="114565" y="241863"/>
                        <a:pt x="116470" y="242816"/>
                        <a:pt x="117423" y="246625"/>
                      </a:cubicBezTo>
                      <a:cubicBezTo>
                        <a:pt x="118509" y="249312"/>
                        <a:pt x="117737" y="252388"/>
                        <a:pt x="115518" y="254246"/>
                      </a:cubicBezTo>
                      <a:cubicBezTo>
                        <a:pt x="110984" y="259389"/>
                        <a:pt x="105478" y="263599"/>
                        <a:pt x="99325" y="266628"/>
                      </a:cubicBezTo>
                      <a:cubicBezTo>
                        <a:pt x="91705" y="268533"/>
                        <a:pt x="79323" y="258055"/>
                        <a:pt x="72655" y="252341"/>
                      </a:cubicBezTo>
                      <a:cubicBezTo>
                        <a:pt x="65988" y="246625"/>
                        <a:pt x="70750" y="243768"/>
                        <a:pt x="70750" y="243768"/>
                      </a:cubicBezTo>
                      <a:lnTo>
                        <a:pt x="73608" y="230433"/>
                      </a:lnTo>
                      <a:lnTo>
                        <a:pt x="73608" y="199000"/>
                      </a:lnTo>
                      <a:lnTo>
                        <a:pt x="63130" y="161853"/>
                      </a:lnTo>
                      <a:lnTo>
                        <a:pt x="55510" y="124705"/>
                      </a:lnTo>
                      <a:lnTo>
                        <a:pt x="65988" y="87558"/>
                      </a:lnTo>
                      <a:lnTo>
                        <a:pt x="65035" y="87558"/>
                      </a:lnTo>
                      <a:lnTo>
                        <a:pt x="43128" y="167568"/>
                      </a:lnTo>
                      <a:cubicBezTo>
                        <a:pt x="45738" y="183008"/>
                        <a:pt x="47328" y="198591"/>
                        <a:pt x="47890" y="214241"/>
                      </a:cubicBezTo>
                      <a:cubicBezTo>
                        <a:pt x="46128" y="234195"/>
                        <a:pt x="45814" y="254246"/>
                        <a:pt x="46938" y="274248"/>
                      </a:cubicBezTo>
                      <a:cubicBezTo>
                        <a:pt x="48090" y="279582"/>
                        <a:pt x="50014" y="284716"/>
                        <a:pt x="52653" y="289488"/>
                      </a:cubicBezTo>
                      <a:cubicBezTo>
                        <a:pt x="54386" y="292707"/>
                        <a:pt x="53586" y="296708"/>
                        <a:pt x="50748" y="299013"/>
                      </a:cubicBezTo>
                      <a:cubicBezTo>
                        <a:pt x="44928" y="304861"/>
                        <a:pt x="37089" y="308271"/>
                        <a:pt x="28840" y="308538"/>
                      </a:cubicBezTo>
                      <a:cubicBezTo>
                        <a:pt x="20992" y="306080"/>
                        <a:pt x="13819" y="301842"/>
                        <a:pt x="7885" y="296155"/>
                      </a:cubicBezTo>
                      <a:cubicBezTo>
                        <a:pt x="4008" y="292907"/>
                        <a:pt x="2504" y="287631"/>
                        <a:pt x="4075" y="282821"/>
                      </a:cubicBezTo>
                      <a:close/>
                    </a:path>
                  </a:pathLst>
                </a:custGeom>
                <a:solidFill>
                  <a:srgbClr val="343D48"/>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7" name="Freeform: Shape 2439">
                  <a:extLst>
                    <a:ext uri="{FF2B5EF4-FFF2-40B4-BE49-F238E27FC236}">
                      <a16:creationId xmlns:a16="http://schemas.microsoft.com/office/drawing/2014/main" id="{FA70DC4F-8ACE-0371-7250-32014FCCF893}"/>
                    </a:ext>
                  </a:extLst>
                </p:cNvPr>
                <p:cNvSpPr/>
                <p:nvPr/>
              </p:nvSpPr>
              <p:spPr>
                <a:xfrm>
                  <a:off x="5942374" y="6360423"/>
                  <a:ext cx="69532" cy="73739"/>
                </a:xfrm>
                <a:custGeom>
                  <a:avLst/>
                  <a:gdLst>
                    <a:gd name="connsiteX0" fmla="*/ 7619 w 69532"/>
                    <a:gd name="connsiteY0" fmla="*/ 19930 h 73739"/>
                    <a:gd name="connsiteX1" fmla="*/ 20001 w 69532"/>
                    <a:gd name="connsiteY1" fmla="*/ 18026 h 73739"/>
                    <a:gd name="connsiteX2" fmla="*/ 22859 w 69532"/>
                    <a:gd name="connsiteY2" fmla="*/ 20883 h 73739"/>
                    <a:gd name="connsiteX3" fmla="*/ 23811 w 69532"/>
                    <a:gd name="connsiteY3" fmla="*/ 22788 h 73739"/>
                    <a:gd name="connsiteX4" fmla="*/ 24763 w 69532"/>
                    <a:gd name="connsiteY4" fmla="*/ 24693 h 73739"/>
                    <a:gd name="connsiteX5" fmla="*/ 25716 w 69532"/>
                    <a:gd name="connsiteY5" fmla="*/ 29455 h 73739"/>
                    <a:gd name="connsiteX6" fmla="*/ 26669 w 69532"/>
                    <a:gd name="connsiteY6" fmla="*/ 31360 h 73739"/>
                    <a:gd name="connsiteX7" fmla="*/ 26669 w 69532"/>
                    <a:gd name="connsiteY7" fmla="*/ 30408 h 73739"/>
                    <a:gd name="connsiteX8" fmla="*/ 28574 w 69532"/>
                    <a:gd name="connsiteY8" fmla="*/ 26598 h 73739"/>
                    <a:gd name="connsiteX9" fmla="*/ 35241 w 69532"/>
                    <a:gd name="connsiteY9" fmla="*/ -72 h 73739"/>
                    <a:gd name="connsiteX10" fmla="*/ 51434 w 69532"/>
                    <a:gd name="connsiteY10" fmla="*/ 10405 h 73739"/>
                    <a:gd name="connsiteX11" fmla="*/ 69531 w 69532"/>
                    <a:gd name="connsiteY11" fmla="*/ 17073 h 73739"/>
                    <a:gd name="connsiteX12" fmla="*/ 51434 w 69532"/>
                    <a:gd name="connsiteY12" fmla="*/ 53268 h 73739"/>
                    <a:gd name="connsiteX13" fmla="*/ 40956 w 69532"/>
                    <a:gd name="connsiteY13" fmla="*/ 67555 h 73739"/>
                    <a:gd name="connsiteX14" fmla="*/ 17144 w 69532"/>
                    <a:gd name="connsiteY14" fmla="*/ 66603 h 73739"/>
                    <a:gd name="connsiteX15" fmla="*/ 12381 w 69532"/>
                    <a:gd name="connsiteY15" fmla="*/ 60888 h 73739"/>
                    <a:gd name="connsiteX16" fmla="*/ 6666 w 69532"/>
                    <a:gd name="connsiteY16" fmla="*/ 51363 h 73739"/>
                    <a:gd name="connsiteX17" fmla="*/ 4761 w 69532"/>
                    <a:gd name="connsiteY17" fmla="*/ 47553 h 73739"/>
                    <a:gd name="connsiteX18" fmla="*/ 3809 w 69532"/>
                    <a:gd name="connsiteY18" fmla="*/ 41838 h 73739"/>
                    <a:gd name="connsiteX19" fmla="*/ 951 w 69532"/>
                    <a:gd name="connsiteY19" fmla="*/ 38028 h 73739"/>
                    <a:gd name="connsiteX20" fmla="*/ 951 w 69532"/>
                    <a:gd name="connsiteY20" fmla="*/ 32313 h 73739"/>
                    <a:gd name="connsiteX21" fmla="*/ -2 w 69532"/>
                    <a:gd name="connsiteY21" fmla="*/ 29455 h 73739"/>
                    <a:gd name="connsiteX22" fmla="*/ 7619 w 69532"/>
                    <a:gd name="connsiteY22" fmla="*/ 19930 h 7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32" h="73739">
                      <a:moveTo>
                        <a:pt x="7619" y="19930"/>
                      </a:moveTo>
                      <a:cubicBezTo>
                        <a:pt x="11324" y="17664"/>
                        <a:pt x="15781" y="16968"/>
                        <a:pt x="20001" y="18026"/>
                      </a:cubicBezTo>
                      <a:cubicBezTo>
                        <a:pt x="20954" y="18978"/>
                        <a:pt x="21906" y="18978"/>
                        <a:pt x="22859" y="20883"/>
                      </a:cubicBezTo>
                      <a:cubicBezTo>
                        <a:pt x="23811" y="22788"/>
                        <a:pt x="22859" y="22788"/>
                        <a:pt x="23811" y="22788"/>
                      </a:cubicBezTo>
                      <a:cubicBezTo>
                        <a:pt x="24763" y="22788"/>
                        <a:pt x="24763" y="23741"/>
                        <a:pt x="24763" y="24693"/>
                      </a:cubicBezTo>
                      <a:cubicBezTo>
                        <a:pt x="25449" y="26189"/>
                        <a:pt x="25773" y="27817"/>
                        <a:pt x="25716" y="29455"/>
                      </a:cubicBezTo>
                      <a:cubicBezTo>
                        <a:pt x="26669" y="29455"/>
                        <a:pt x="26669" y="30408"/>
                        <a:pt x="26669" y="31360"/>
                      </a:cubicBezTo>
                      <a:lnTo>
                        <a:pt x="26669" y="30408"/>
                      </a:lnTo>
                      <a:cubicBezTo>
                        <a:pt x="26669" y="29455"/>
                        <a:pt x="28574" y="27551"/>
                        <a:pt x="28574" y="26598"/>
                      </a:cubicBezTo>
                      <a:cubicBezTo>
                        <a:pt x="30221" y="17578"/>
                        <a:pt x="32450" y="8662"/>
                        <a:pt x="35241" y="-72"/>
                      </a:cubicBezTo>
                      <a:cubicBezTo>
                        <a:pt x="40261" y="3967"/>
                        <a:pt x="45690" y="7482"/>
                        <a:pt x="51434" y="10405"/>
                      </a:cubicBezTo>
                      <a:lnTo>
                        <a:pt x="69531" y="17073"/>
                      </a:lnTo>
                      <a:cubicBezTo>
                        <a:pt x="69531" y="17073"/>
                        <a:pt x="56196" y="44696"/>
                        <a:pt x="51434" y="53268"/>
                      </a:cubicBezTo>
                      <a:cubicBezTo>
                        <a:pt x="48262" y="58259"/>
                        <a:pt x="44757" y="63031"/>
                        <a:pt x="40956" y="67555"/>
                      </a:cubicBezTo>
                      <a:cubicBezTo>
                        <a:pt x="32384" y="81843"/>
                        <a:pt x="17144" y="66603"/>
                        <a:pt x="17144" y="66603"/>
                      </a:cubicBezTo>
                      <a:cubicBezTo>
                        <a:pt x="17144" y="66603"/>
                        <a:pt x="13334" y="61841"/>
                        <a:pt x="12381" y="60888"/>
                      </a:cubicBezTo>
                      <a:cubicBezTo>
                        <a:pt x="11429" y="59935"/>
                        <a:pt x="8571" y="57078"/>
                        <a:pt x="6666" y="51363"/>
                      </a:cubicBezTo>
                      <a:cubicBezTo>
                        <a:pt x="4761" y="45648"/>
                        <a:pt x="4761" y="49458"/>
                        <a:pt x="4761" y="47553"/>
                      </a:cubicBezTo>
                      <a:cubicBezTo>
                        <a:pt x="4761" y="45648"/>
                        <a:pt x="4761" y="43743"/>
                        <a:pt x="3809" y="41838"/>
                      </a:cubicBezTo>
                      <a:lnTo>
                        <a:pt x="951" y="38028"/>
                      </a:lnTo>
                      <a:cubicBezTo>
                        <a:pt x="951" y="36123"/>
                        <a:pt x="1904" y="34218"/>
                        <a:pt x="951" y="32313"/>
                      </a:cubicBezTo>
                      <a:cubicBezTo>
                        <a:pt x="1037" y="31275"/>
                        <a:pt x="694" y="30237"/>
                        <a:pt x="-2" y="29455"/>
                      </a:cubicBezTo>
                      <a:cubicBezTo>
                        <a:pt x="494" y="25074"/>
                        <a:pt x="3456" y="21369"/>
                        <a:pt x="7619" y="19930"/>
                      </a:cubicBezTo>
                      <a:close/>
                    </a:path>
                  </a:pathLst>
                </a:custGeom>
                <a:solidFill>
                  <a:srgbClr val="83827A"/>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8" name="Freeform: Shape 2440">
                  <a:extLst>
                    <a:ext uri="{FF2B5EF4-FFF2-40B4-BE49-F238E27FC236}">
                      <a16:creationId xmlns:a16="http://schemas.microsoft.com/office/drawing/2014/main" id="{57FB5711-B57F-3DFC-8EA0-0C28B44CCAF8}"/>
                    </a:ext>
                  </a:extLst>
                </p:cNvPr>
                <p:cNvSpPr/>
                <p:nvPr/>
              </p:nvSpPr>
              <p:spPr>
                <a:xfrm>
                  <a:off x="5973808" y="6285230"/>
                  <a:ext cx="121505" cy="212723"/>
                </a:xfrm>
                <a:custGeom>
                  <a:avLst/>
                  <a:gdLst>
                    <a:gd name="connsiteX0" fmla="*/ 6666 w 121505"/>
                    <a:gd name="connsiteY0" fmla="*/ 200852 h 212723"/>
                    <a:gd name="connsiteX1" fmla="*/ 72388 w 121505"/>
                    <a:gd name="connsiteY1" fmla="*/ 209424 h 212723"/>
                    <a:gd name="connsiteX2" fmla="*/ 105726 w 121505"/>
                    <a:gd name="connsiteY2" fmla="*/ 189421 h 212723"/>
                    <a:gd name="connsiteX3" fmla="*/ 113346 w 121505"/>
                    <a:gd name="connsiteY3" fmla="*/ 177991 h 212723"/>
                    <a:gd name="connsiteX4" fmla="*/ 110488 w 121505"/>
                    <a:gd name="connsiteY4" fmla="*/ 115127 h 212723"/>
                    <a:gd name="connsiteX5" fmla="*/ 116204 w 121505"/>
                    <a:gd name="connsiteY5" fmla="*/ 46546 h 212723"/>
                    <a:gd name="connsiteX6" fmla="*/ 118109 w 121505"/>
                    <a:gd name="connsiteY6" fmla="*/ 41784 h 212723"/>
                    <a:gd name="connsiteX7" fmla="*/ 110488 w 121505"/>
                    <a:gd name="connsiteY7" fmla="*/ 3684 h 212723"/>
                    <a:gd name="connsiteX8" fmla="*/ 60006 w 121505"/>
                    <a:gd name="connsiteY8" fmla="*/ 5589 h 212723"/>
                    <a:gd name="connsiteX9" fmla="*/ 27621 w 121505"/>
                    <a:gd name="connsiteY9" fmla="*/ 28449 h 212723"/>
                    <a:gd name="connsiteX10" fmla="*/ 6666 w 121505"/>
                    <a:gd name="connsiteY10" fmla="*/ 57977 h 212723"/>
                    <a:gd name="connsiteX11" fmla="*/ -2 w 121505"/>
                    <a:gd name="connsiteY11" fmla="*/ 88457 h 212723"/>
                    <a:gd name="connsiteX12" fmla="*/ 20953 w 121505"/>
                    <a:gd name="connsiteY12" fmla="*/ 100839 h 212723"/>
                    <a:gd name="connsiteX13" fmla="*/ 38099 w 121505"/>
                    <a:gd name="connsiteY13" fmla="*/ 100839 h 212723"/>
                    <a:gd name="connsiteX14" fmla="*/ 43813 w 121505"/>
                    <a:gd name="connsiteY14" fmla="*/ 84646 h 212723"/>
                    <a:gd name="connsiteX15" fmla="*/ 38099 w 121505"/>
                    <a:gd name="connsiteY15" fmla="*/ 101791 h 212723"/>
                    <a:gd name="connsiteX16" fmla="*/ 34288 w 121505"/>
                    <a:gd name="connsiteY16" fmla="*/ 101791 h 212723"/>
                    <a:gd name="connsiteX17" fmla="*/ 19049 w 121505"/>
                    <a:gd name="connsiteY17" fmla="*/ 133224 h 212723"/>
                    <a:gd name="connsiteX18" fmla="*/ 22859 w 121505"/>
                    <a:gd name="connsiteY18" fmla="*/ 157989 h 212723"/>
                    <a:gd name="connsiteX19" fmla="*/ 6666 w 121505"/>
                    <a:gd name="connsiteY19" fmla="*/ 200852 h 2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505" h="212723">
                      <a:moveTo>
                        <a:pt x="6666" y="200852"/>
                      </a:moveTo>
                      <a:cubicBezTo>
                        <a:pt x="4761" y="207519"/>
                        <a:pt x="35241" y="217996"/>
                        <a:pt x="72388" y="209424"/>
                      </a:cubicBezTo>
                      <a:cubicBezTo>
                        <a:pt x="85133" y="205966"/>
                        <a:pt x="96677" y="199042"/>
                        <a:pt x="105726" y="189421"/>
                      </a:cubicBezTo>
                      <a:cubicBezTo>
                        <a:pt x="108803" y="186002"/>
                        <a:pt x="111374" y="182154"/>
                        <a:pt x="113346" y="177991"/>
                      </a:cubicBezTo>
                      <a:cubicBezTo>
                        <a:pt x="113346" y="175134"/>
                        <a:pt x="109536" y="129414"/>
                        <a:pt x="110488" y="115127"/>
                      </a:cubicBezTo>
                      <a:cubicBezTo>
                        <a:pt x="111441" y="100839"/>
                        <a:pt x="114298" y="57977"/>
                        <a:pt x="116204" y="46546"/>
                      </a:cubicBezTo>
                      <a:lnTo>
                        <a:pt x="118109" y="41784"/>
                      </a:lnTo>
                      <a:cubicBezTo>
                        <a:pt x="124662" y="28849"/>
                        <a:pt x="121518" y="13104"/>
                        <a:pt x="110488" y="3684"/>
                      </a:cubicBezTo>
                      <a:cubicBezTo>
                        <a:pt x="100963" y="-3936"/>
                        <a:pt x="68578" y="1779"/>
                        <a:pt x="60006" y="5589"/>
                      </a:cubicBezTo>
                      <a:cubicBezTo>
                        <a:pt x="48185" y="11638"/>
                        <a:pt x="37279" y="19334"/>
                        <a:pt x="27621" y="28449"/>
                      </a:cubicBezTo>
                      <a:cubicBezTo>
                        <a:pt x="14286" y="41784"/>
                        <a:pt x="8571" y="47499"/>
                        <a:pt x="6666" y="57977"/>
                      </a:cubicBezTo>
                      <a:lnTo>
                        <a:pt x="-2" y="88457"/>
                      </a:lnTo>
                      <a:cubicBezTo>
                        <a:pt x="5237" y="95010"/>
                        <a:pt x="12686" y="99410"/>
                        <a:pt x="20953" y="100839"/>
                      </a:cubicBezTo>
                      <a:lnTo>
                        <a:pt x="38099" y="100839"/>
                      </a:lnTo>
                      <a:lnTo>
                        <a:pt x="43813" y="84646"/>
                      </a:lnTo>
                      <a:lnTo>
                        <a:pt x="38099" y="101791"/>
                      </a:lnTo>
                      <a:lnTo>
                        <a:pt x="34288" y="101791"/>
                      </a:lnTo>
                      <a:lnTo>
                        <a:pt x="19049" y="133224"/>
                      </a:lnTo>
                      <a:cubicBezTo>
                        <a:pt x="19049" y="133224"/>
                        <a:pt x="22859" y="156084"/>
                        <a:pt x="22859" y="157989"/>
                      </a:cubicBezTo>
                      <a:cubicBezTo>
                        <a:pt x="22859" y="159894"/>
                        <a:pt x="7618" y="194184"/>
                        <a:pt x="6666" y="200852"/>
                      </a:cubicBezTo>
                      <a:close/>
                    </a:path>
                  </a:pathLst>
                </a:custGeom>
                <a:solidFill>
                  <a:srgbClr val="F6F0DE"/>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9" name="Freeform: Shape 2441">
                  <a:extLst>
                    <a:ext uri="{FF2B5EF4-FFF2-40B4-BE49-F238E27FC236}">
                      <a16:creationId xmlns:a16="http://schemas.microsoft.com/office/drawing/2014/main" id="{1B534A12-1912-95A5-C772-B6E4579F110E}"/>
                    </a:ext>
                  </a:extLst>
                </p:cNvPr>
                <p:cNvSpPr/>
                <p:nvPr/>
              </p:nvSpPr>
              <p:spPr>
                <a:xfrm>
                  <a:off x="6007618" y="6206828"/>
                  <a:ext cx="56072" cy="101443"/>
                </a:xfrm>
                <a:custGeom>
                  <a:avLst/>
                  <a:gdLst>
                    <a:gd name="connsiteX0" fmla="*/ 15717 w 56072"/>
                    <a:gd name="connsiteY0" fmla="*/ 76371 h 101443"/>
                    <a:gd name="connsiteX1" fmla="*/ 13812 w 56072"/>
                    <a:gd name="connsiteY1" fmla="*/ 76371 h 101443"/>
                    <a:gd name="connsiteX2" fmla="*/ 6192 w 56072"/>
                    <a:gd name="connsiteY2" fmla="*/ 62083 h 101443"/>
                    <a:gd name="connsiteX3" fmla="*/ 1429 w 56072"/>
                    <a:gd name="connsiteY3" fmla="*/ 17316 h 101443"/>
                    <a:gd name="connsiteX4" fmla="*/ 35719 w 56072"/>
                    <a:gd name="connsiteY4" fmla="*/ 3028 h 101443"/>
                    <a:gd name="connsiteX5" fmla="*/ 55931 w 56072"/>
                    <a:gd name="connsiteY5" fmla="*/ 28260 h 101443"/>
                    <a:gd name="connsiteX6" fmla="*/ 55722 w 56072"/>
                    <a:gd name="connsiteY6" fmla="*/ 29698 h 101443"/>
                    <a:gd name="connsiteX7" fmla="*/ 50959 w 56072"/>
                    <a:gd name="connsiteY7" fmla="*/ 54463 h 101443"/>
                    <a:gd name="connsiteX8" fmla="*/ 49054 w 56072"/>
                    <a:gd name="connsiteY8" fmla="*/ 59225 h 101443"/>
                    <a:gd name="connsiteX9" fmla="*/ 47149 w 56072"/>
                    <a:gd name="connsiteY9" fmla="*/ 64941 h 101443"/>
                    <a:gd name="connsiteX10" fmla="*/ 51912 w 56072"/>
                    <a:gd name="connsiteY10" fmla="*/ 84943 h 101443"/>
                    <a:gd name="connsiteX11" fmla="*/ 54769 w 56072"/>
                    <a:gd name="connsiteY11" fmla="*/ 92563 h 101443"/>
                    <a:gd name="connsiteX12" fmla="*/ 7144 w 56072"/>
                    <a:gd name="connsiteY12" fmla="*/ 96373 h 101443"/>
                    <a:gd name="connsiteX13" fmla="*/ 16669 w 56072"/>
                    <a:gd name="connsiteY13" fmla="*/ 86848 h 101443"/>
                    <a:gd name="connsiteX14" fmla="*/ 15717 w 56072"/>
                    <a:gd name="connsiteY14" fmla="*/ 76371 h 1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72" h="101443">
                      <a:moveTo>
                        <a:pt x="15717" y="76371"/>
                      </a:moveTo>
                      <a:lnTo>
                        <a:pt x="13812" y="76371"/>
                      </a:lnTo>
                      <a:cubicBezTo>
                        <a:pt x="10954" y="75418"/>
                        <a:pt x="7144" y="64941"/>
                        <a:pt x="6192" y="62083"/>
                      </a:cubicBezTo>
                      <a:cubicBezTo>
                        <a:pt x="5239" y="59225"/>
                        <a:pt x="-3333" y="38271"/>
                        <a:pt x="1429" y="17316"/>
                      </a:cubicBezTo>
                      <a:cubicBezTo>
                        <a:pt x="6192" y="-3639"/>
                        <a:pt x="13812" y="-1734"/>
                        <a:pt x="35719" y="3028"/>
                      </a:cubicBezTo>
                      <a:cubicBezTo>
                        <a:pt x="48264" y="4419"/>
                        <a:pt x="57313" y="15715"/>
                        <a:pt x="55931" y="28260"/>
                      </a:cubicBezTo>
                      <a:cubicBezTo>
                        <a:pt x="55874" y="28746"/>
                        <a:pt x="55808" y="29222"/>
                        <a:pt x="55722" y="29698"/>
                      </a:cubicBezTo>
                      <a:cubicBezTo>
                        <a:pt x="55188" y="38118"/>
                        <a:pt x="53588" y="46443"/>
                        <a:pt x="50959" y="54463"/>
                      </a:cubicBezTo>
                      <a:cubicBezTo>
                        <a:pt x="50007" y="57321"/>
                        <a:pt x="50007" y="58273"/>
                        <a:pt x="49054" y="59225"/>
                      </a:cubicBezTo>
                      <a:cubicBezTo>
                        <a:pt x="48102" y="60178"/>
                        <a:pt x="47149" y="63988"/>
                        <a:pt x="47149" y="64941"/>
                      </a:cubicBezTo>
                      <a:cubicBezTo>
                        <a:pt x="45759" y="71980"/>
                        <a:pt x="47502" y="79285"/>
                        <a:pt x="51912" y="84943"/>
                      </a:cubicBezTo>
                      <a:cubicBezTo>
                        <a:pt x="52864" y="85896"/>
                        <a:pt x="55722" y="90658"/>
                        <a:pt x="54769" y="92563"/>
                      </a:cubicBezTo>
                      <a:cubicBezTo>
                        <a:pt x="53817" y="94468"/>
                        <a:pt x="33814" y="108756"/>
                        <a:pt x="7144" y="96373"/>
                      </a:cubicBezTo>
                      <a:cubicBezTo>
                        <a:pt x="12859" y="89706"/>
                        <a:pt x="15717" y="92563"/>
                        <a:pt x="16669" y="86848"/>
                      </a:cubicBezTo>
                      <a:cubicBezTo>
                        <a:pt x="17622" y="81133"/>
                        <a:pt x="16669" y="76371"/>
                        <a:pt x="15717" y="76371"/>
                      </a:cubicBezTo>
                      <a:close/>
                    </a:path>
                  </a:pathLst>
                </a:custGeom>
                <a:solidFill>
                  <a:srgbClr val="94715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30" name="Freeform: Shape 2442">
                  <a:extLst>
                    <a:ext uri="{FF2B5EF4-FFF2-40B4-BE49-F238E27FC236}">
                      <a16:creationId xmlns:a16="http://schemas.microsoft.com/office/drawing/2014/main" id="{3C5F978C-23A9-97D5-4D76-1CBA3749A421}"/>
                    </a:ext>
                  </a:extLst>
                </p:cNvPr>
                <p:cNvSpPr/>
                <p:nvPr/>
              </p:nvSpPr>
              <p:spPr>
                <a:xfrm>
                  <a:off x="6014764" y="6290890"/>
                  <a:ext cx="47816" cy="16428"/>
                </a:xfrm>
                <a:custGeom>
                  <a:avLst/>
                  <a:gdLst>
                    <a:gd name="connsiteX0" fmla="*/ 39051 w 47816"/>
                    <a:gd name="connsiteY0" fmla="*/ 11358 h 16428"/>
                    <a:gd name="connsiteX1" fmla="*/ 44766 w 47816"/>
                    <a:gd name="connsiteY1" fmla="*/ -72 h 16428"/>
                    <a:gd name="connsiteX2" fmla="*/ 44766 w 47816"/>
                    <a:gd name="connsiteY2" fmla="*/ -72 h 16428"/>
                    <a:gd name="connsiteX3" fmla="*/ 47624 w 47816"/>
                    <a:gd name="connsiteY3" fmla="*/ 7548 h 16428"/>
                    <a:gd name="connsiteX4" fmla="*/ -2 w 47816"/>
                    <a:gd name="connsiteY4" fmla="*/ 11358 h 16428"/>
                    <a:gd name="connsiteX5" fmla="*/ 5714 w 47816"/>
                    <a:gd name="connsiteY5" fmla="*/ 7548 h 16428"/>
                    <a:gd name="connsiteX6" fmla="*/ 39051 w 47816"/>
                    <a:gd name="connsiteY6" fmla="*/ 11358 h 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6" h="16428">
                      <a:moveTo>
                        <a:pt x="39051" y="11358"/>
                      </a:moveTo>
                      <a:cubicBezTo>
                        <a:pt x="43109" y="9072"/>
                        <a:pt x="45366" y="4547"/>
                        <a:pt x="44766" y="-72"/>
                      </a:cubicBezTo>
                      <a:lnTo>
                        <a:pt x="44766" y="-72"/>
                      </a:lnTo>
                      <a:cubicBezTo>
                        <a:pt x="45719" y="880"/>
                        <a:pt x="48576" y="5643"/>
                        <a:pt x="47624" y="7548"/>
                      </a:cubicBezTo>
                      <a:cubicBezTo>
                        <a:pt x="46671" y="9453"/>
                        <a:pt x="26669" y="23741"/>
                        <a:pt x="-2" y="11358"/>
                      </a:cubicBezTo>
                      <a:lnTo>
                        <a:pt x="5714" y="7548"/>
                      </a:lnTo>
                      <a:cubicBezTo>
                        <a:pt x="5714" y="7548"/>
                        <a:pt x="29526" y="17073"/>
                        <a:pt x="39051" y="11358"/>
                      </a:cubicBezTo>
                      <a:close/>
                    </a:path>
                  </a:pathLst>
                </a:custGeom>
                <a:solidFill>
                  <a:srgbClr val="83827A"/>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31" name="Freeform: Shape 2443">
                  <a:extLst>
                    <a:ext uri="{FF2B5EF4-FFF2-40B4-BE49-F238E27FC236}">
                      <a16:creationId xmlns:a16="http://schemas.microsoft.com/office/drawing/2014/main" id="{31EE423E-3EE2-D721-2A99-1B8C772A9ACF}"/>
                    </a:ext>
                  </a:extLst>
                </p:cNvPr>
                <p:cNvSpPr/>
                <p:nvPr/>
              </p:nvSpPr>
              <p:spPr>
                <a:xfrm>
                  <a:off x="6009049" y="6208736"/>
                  <a:ext cx="54640" cy="63245"/>
                </a:xfrm>
                <a:custGeom>
                  <a:avLst/>
                  <a:gdLst>
                    <a:gd name="connsiteX0" fmla="*/ 47624 w 54640"/>
                    <a:gd name="connsiteY0" fmla="*/ 57317 h 63245"/>
                    <a:gd name="connsiteX1" fmla="*/ 49529 w 54640"/>
                    <a:gd name="connsiteY1" fmla="*/ 52555 h 63245"/>
                    <a:gd name="connsiteX2" fmla="*/ 54291 w 54640"/>
                    <a:gd name="connsiteY2" fmla="*/ 27790 h 63245"/>
                    <a:gd name="connsiteX3" fmla="*/ 35727 w 54640"/>
                    <a:gd name="connsiteY3" fmla="*/ 1320 h 63245"/>
                    <a:gd name="connsiteX4" fmla="*/ 34288 w 54640"/>
                    <a:gd name="connsiteY4" fmla="*/ 1120 h 63245"/>
                    <a:gd name="connsiteX5" fmla="*/ -2 w 54640"/>
                    <a:gd name="connsiteY5" fmla="*/ 15408 h 63245"/>
                    <a:gd name="connsiteX6" fmla="*/ -2 w 54640"/>
                    <a:gd name="connsiteY6" fmla="*/ 17313 h 63245"/>
                    <a:gd name="connsiteX7" fmla="*/ 3809 w 54640"/>
                    <a:gd name="connsiteY7" fmla="*/ 15408 h 63245"/>
                    <a:gd name="connsiteX8" fmla="*/ 8571 w 54640"/>
                    <a:gd name="connsiteY8" fmla="*/ 18265 h 63245"/>
                    <a:gd name="connsiteX9" fmla="*/ 10476 w 54640"/>
                    <a:gd name="connsiteY9" fmla="*/ 23980 h 63245"/>
                    <a:gd name="connsiteX10" fmla="*/ 10476 w 54640"/>
                    <a:gd name="connsiteY10" fmla="*/ 34458 h 63245"/>
                    <a:gd name="connsiteX11" fmla="*/ 10476 w 54640"/>
                    <a:gd name="connsiteY11" fmla="*/ 42078 h 63245"/>
                    <a:gd name="connsiteX12" fmla="*/ 15238 w 54640"/>
                    <a:gd name="connsiteY12" fmla="*/ 35410 h 63245"/>
                    <a:gd name="connsiteX13" fmla="*/ 21516 w 54640"/>
                    <a:gd name="connsiteY13" fmla="*/ 37849 h 63245"/>
                    <a:gd name="connsiteX14" fmla="*/ 21906 w 54640"/>
                    <a:gd name="connsiteY14" fmla="*/ 40172 h 63245"/>
                    <a:gd name="connsiteX15" fmla="*/ 22859 w 54640"/>
                    <a:gd name="connsiteY15" fmla="*/ 46840 h 63245"/>
                    <a:gd name="connsiteX16" fmla="*/ 24763 w 54640"/>
                    <a:gd name="connsiteY16" fmla="*/ 55413 h 63245"/>
                    <a:gd name="connsiteX17" fmla="*/ 26669 w 54640"/>
                    <a:gd name="connsiteY17" fmla="*/ 59222 h 63245"/>
                    <a:gd name="connsiteX18" fmla="*/ 30479 w 54640"/>
                    <a:gd name="connsiteY18" fmla="*/ 63033 h 63245"/>
                    <a:gd name="connsiteX19" fmla="*/ 35241 w 54640"/>
                    <a:gd name="connsiteY19" fmla="*/ 63033 h 63245"/>
                    <a:gd name="connsiteX20" fmla="*/ 47624 w 54640"/>
                    <a:gd name="connsiteY20" fmla="*/ 57317 h 6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640" h="63245">
                      <a:moveTo>
                        <a:pt x="47624" y="57317"/>
                      </a:moveTo>
                      <a:cubicBezTo>
                        <a:pt x="48576" y="56365"/>
                        <a:pt x="48576" y="55413"/>
                        <a:pt x="49529" y="52555"/>
                      </a:cubicBezTo>
                      <a:cubicBezTo>
                        <a:pt x="52157" y="44535"/>
                        <a:pt x="53758" y="36210"/>
                        <a:pt x="54291" y="27790"/>
                      </a:cubicBezTo>
                      <a:cubicBezTo>
                        <a:pt x="56472" y="15350"/>
                        <a:pt x="48157" y="3511"/>
                        <a:pt x="35727" y="1320"/>
                      </a:cubicBezTo>
                      <a:cubicBezTo>
                        <a:pt x="35251" y="1244"/>
                        <a:pt x="34765" y="1177"/>
                        <a:pt x="34288" y="1120"/>
                      </a:cubicBezTo>
                      <a:cubicBezTo>
                        <a:pt x="12381" y="-3642"/>
                        <a:pt x="3809" y="6835"/>
                        <a:pt x="-2" y="15408"/>
                      </a:cubicBezTo>
                      <a:lnTo>
                        <a:pt x="-2" y="17313"/>
                      </a:lnTo>
                      <a:lnTo>
                        <a:pt x="3809" y="15408"/>
                      </a:lnTo>
                      <a:lnTo>
                        <a:pt x="8571" y="18265"/>
                      </a:lnTo>
                      <a:lnTo>
                        <a:pt x="10476" y="23980"/>
                      </a:lnTo>
                      <a:lnTo>
                        <a:pt x="10476" y="34458"/>
                      </a:lnTo>
                      <a:cubicBezTo>
                        <a:pt x="9990" y="36972"/>
                        <a:pt x="9990" y="39563"/>
                        <a:pt x="10476" y="42078"/>
                      </a:cubicBezTo>
                      <a:cubicBezTo>
                        <a:pt x="11429" y="43983"/>
                        <a:pt x="13334" y="37315"/>
                        <a:pt x="15238" y="35410"/>
                      </a:cubicBezTo>
                      <a:cubicBezTo>
                        <a:pt x="17648" y="34353"/>
                        <a:pt x="20458" y="35438"/>
                        <a:pt x="21516" y="37849"/>
                      </a:cubicBezTo>
                      <a:cubicBezTo>
                        <a:pt x="21839" y="38573"/>
                        <a:pt x="21973" y="39372"/>
                        <a:pt x="21906" y="40172"/>
                      </a:cubicBezTo>
                      <a:cubicBezTo>
                        <a:pt x="21906" y="45888"/>
                        <a:pt x="22859" y="46840"/>
                        <a:pt x="22859" y="46840"/>
                      </a:cubicBezTo>
                      <a:lnTo>
                        <a:pt x="24763" y="55413"/>
                      </a:lnTo>
                      <a:lnTo>
                        <a:pt x="26669" y="59222"/>
                      </a:lnTo>
                      <a:lnTo>
                        <a:pt x="30479" y="63033"/>
                      </a:lnTo>
                      <a:lnTo>
                        <a:pt x="35241" y="63033"/>
                      </a:lnTo>
                      <a:cubicBezTo>
                        <a:pt x="40137" y="63776"/>
                        <a:pt x="45014" y="61528"/>
                        <a:pt x="47624" y="57317"/>
                      </a:cubicBezTo>
                      <a:close/>
                    </a:path>
                  </a:pathLst>
                </a:custGeom>
                <a:solidFill>
                  <a:srgbClr val="49453C"/>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32" name="Freeform: Shape 2444">
                  <a:extLst>
                    <a:ext uri="{FF2B5EF4-FFF2-40B4-BE49-F238E27FC236}">
                      <a16:creationId xmlns:a16="http://schemas.microsoft.com/office/drawing/2014/main" id="{0700505D-4EEC-D46E-F00B-BDA2C3D3DA26}"/>
                    </a:ext>
                  </a:extLst>
                </p:cNvPr>
                <p:cNvSpPr/>
                <p:nvPr/>
              </p:nvSpPr>
              <p:spPr>
                <a:xfrm>
                  <a:off x="6011908" y="6299462"/>
                  <a:ext cx="91439" cy="160020"/>
                </a:xfrm>
                <a:custGeom>
                  <a:avLst/>
                  <a:gdLst>
                    <a:gd name="connsiteX0" fmla="*/ 86676 w 91439"/>
                    <a:gd name="connsiteY0" fmla="*/ 159948 h 160020"/>
                    <a:gd name="connsiteX1" fmla="*/ 83818 w 91439"/>
                    <a:gd name="connsiteY1" fmla="*/ 148518 h 160020"/>
                    <a:gd name="connsiteX2" fmla="*/ 37146 w 91439"/>
                    <a:gd name="connsiteY2" fmla="*/ 30408 h 160020"/>
                    <a:gd name="connsiteX3" fmla="*/ -2 w 91439"/>
                    <a:gd name="connsiteY3" fmla="*/ 3738 h 160020"/>
                    <a:gd name="connsiteX4" fmla="*/ 4761 w 91439"/>
                    <a:gd name="connsiteY4" fmla="*/ -72 h 160020"/>
                    <a:gd name="connsiteX5" fmla="*/ 40956 w 91439"/>
                    <a:gd name="connsiteY5" fmla="*/ 26598 h 160020"/>
                    <a:gd name="connsiteX6" fmla="*/ 89534 w 91439"/>
                    <a:gd name="connsiteY6" fmla="*/ 144708 h 160020"/>
                    <a:gd name="connsiteX7" fmla="*/ 91438 w 91439"/>
                    <a:gd name="connsiteY7" fmla="*/ 158043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 h="160020">
                      <a:moveTo>
                        <a:pt x="86676" y="159948"/>
                      </a:moveTo>
                      <a:lnTo>
                        <a:pt x="83818" y="148518"/>
                      </a:lnTo>
                      <a:cubicBezTo>
                        <a:pt x="83818" y="148518"/>
                        <a:pt x="50481" y="52316"/>
                        <a:pt x="37146" y="30408"/>
                      </a:cubicBezTo>
                      <a:cubicBezTo>
                        <a:pt x="28621" y="17102"/>
                        <a:pt x="15334" y="7558"/>
                        <a:pt x="-2" y="3738"/>
                      </a:cubicBezTo>
                      <a:lnTo>
                        <a:pt x="4761" y="-72"/>
                      </a:lnTo>
                      <a:cubicBezTo>
                        <a:pt x="20115" y="3167"/>
                        <a:pt x="33307" y="12892"/>
                        <a:pt x="40956" y="26598"/>
                      </a:cubicBezTo>
                      <a:cubicBezTo>
                        <a:pt x="51434" y="47553"/>
                        <a:pt x="89534" y="144708"/>
                        <a:pt x="89534" y="144708"/>
                      </a:cubicBezTo>
                      <a:lnTo>
                        <a:pt x="91438" y="158043"/>
                      </a:lnTo>
                      <a:close/>
                    </a:path>
                  </a:pathLst>
                </a:custGeom>
                <a:solidFill>
                  <a:srgbClr val="454546"/>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233" name="Group 2232">
              <a:extLst>
                <a:ext uri="{FF2B5EF4-FFF2-40B4-BE49-F238E27FC236}">
                  <a16:creationId xmlns:a16="http://schemas.microsoft.com/office/drawing/2014/main" id="{400AFDAA-A4B4-A38F-E09A-26FD697001BE}"/>
                </a:ext>
              </a:extLst>
            </p:cNvPr>
            <p:cNvGrpSpPr/>
            <p:nvPr/>
          </p:nvGrpSpPr>
          <p:grpSpPr>
            <a:xfrm>
              <a:off x="-839222" y="6341408"/>
              <a:ext cx="490681" cy="1511316"/>
              <a:chOff x="421191" y="4850430"/>
              <a:chExt cx="412023" cy="1269046"/>
            </a:xfrm>
          </p:grpSpPr>
          <p:sp>
            <p:nvSpPr>
              <p:cNvPr id="2234" name="Freeform: Shape 3411">
                <a:extLst>
                  <a:ext uri="{FF2B5EF4-FFF2-40B4-BE49-F238E27FC236}">
                    <a16:creationId xmlns:a16="http://schemas.microsoft.com/office/drawing/2014/main" id="{3CD7A670-7429-A602-CD90-60C896A829A2}"/>
                  </a:ext>
                </a:extLst>
              </p:cNvPr>
              <p:cNvSpPr/>
              <p:nvPr/>
            </p:nvSpPr>
            <p:spPr>
              <a:xfrm rot="1551194">
                <a:off x="487644" y="5911770"/>
                <a:ext cx="285828" cy="207706"/>
              </a:xfrm>
              <a:custGeom>
                <a:avLst/>
                <a:gdLst>
                  <a:gd name="connsiteX0" fmla="*/ 90444 w 105973"/>
                  <a:gd name="connsiteY0" fmla="*/ 7765 h 52995"/>
                  <a:gd name="connsiteX1" fmla="*/ 90444 w 105973"/>
                  <a:gd name="connsiteY1" fmla="*/ 45256 h 52995"/>
                  <a:gd name="connsiteX2" fmla="*/ 15530 w 105973"/>
                  <a:gd name="connsiteY2" fmla="*/ 45256 h 52995"/>
                  <a:gd name="connsiteX3" fmla="*/ 15530 w 105973"/>
                  <a:gd name="connsiteY3" fmla="*/ 7765 h 52995"/>
                  <a:gd name="connsiteX4" fmla="*/ 90444 w 105973"/>
                  <a:gd name="connsiteY4" fmla="*/ 7765 h 5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3" h="52995">
                    <a:moveTo>
                      <a:pt x="90444" y="7765"/>
                    </a:moveTo>
                    <a:cubicBezTo>
                      <a:pt x="111150" y="18084"/>
                      <a:pt x="111150" y="34869"/>
                      <a:pt x="90444" y="45256"/>
                    </a:cubicBezTo>
                    <a:cubicBezTo>
                      <a:pt x="69738" y="55575"/>
                      <a:pt x="36236" y="55575"/>
                      <a:pt x="15530" y="45256"/>
                    </a:cubicBezTo>
                    <a:cubicBezTo>
                      <a:pt x="-5177" y="34938"/>
                      <a:pt x="-5177" y="18152"/>
                      <a:pt x="15530" y="7765"/>
                    </a:cubicBezTo>
                    <a:cubicBezTo>
                      <a:pt x="36236" y="-2623"/>
                      <a:pt x="69738" y="-2554"/>
                      <a:pt x="90444" y="7765"/>
                    </a:cubicBezTo>
                    <a:close/>
                  </a:path>
                </a:pathLst>
              </a:custGeom>
              <a:solidFill>
                <a:schemeClr val="accent6">
                  <a:lumMod val="50000"/>
                  <a:alpha val="10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35" name="Group 2234">
                <a:extLst>
                  <a:ext uri="{FF2B5EF4-FFF2-40B4-BE49-F238E27FC236}">
                    <a16:creationId xmlns:a16="http://schemas.microsoft.com/office/drawing/2014/main" id="{84EF764F-B580-F262-C0DA-84698989DC07}"/>
                  </a:ext>
                </a:extLst>
              </p:cNvPr>
              <p:cNvGrpSpPr/>
              <p:nvPr/>
            </p:nvGrpSpPr>
            <p:grpSpPr>
              <a:xfrm>
                <a:off x="421191" y="4850430"/>
                <a:ext cx="412023" cy="1230305"/>
                <a:chOff x="5976150" y="5533150"/>
                <a:chExt cx="167202" cy="499267"/>
              </a:xfrm>
            </p:grpSpPr>
            <p:sp>
              <p:nvSpPr>
                <p:cNvPr id="2236" name="Freeform: Shape 1946">
                  <a:extLst>
                    <a:ext uri="{FF2B5EF4-FFF2-40B4-BE49-F238E27FC236}">
                      <a16:creationId xmlns:a16="http://schemas.microsoft.com/office/drawing/2014/main" id="{3F9E40CC-628A-0FC2-29E2-8781747A826C}"/>
                    </a:ext>
                  </a:extLst>
                </p:cNvPr>
                <p:cNvSpPr/>
                <p:nvPr/>
              </p:nvSpPr>
              <p:spPr>
                <a:xfrm>
                  <a:off x="6026195" y="5811783"/>
                  <a:ext cx="44767" cy="201215"/>
                </a:xfrm>
                <a:custGeom>
                  <a:avLst/>
                  <a:gdLst>
                    <a:gd name="connsiteX0" fmla="*/ 44766 w 44767"/>
                    <a:gd name="connsiteY0" fmla="*/ -72 h 201215"/>
                    <a:gd name="connsiteX1" fmla="*/ 33336 w 44767"/>
                    <a:gd name="connsiteY1" fmla="*/ 99941 h 201215"/>
                    <a:gd name="connsiteX2" fmla="*/ 17143 w 44767"/>
                    <a:gd name="connsiteY2" fmla="*/ 177093 h 201215"/>
                    <a:gd name="connsiteX3" fmla="*/ 40003 w 44767"/>
                    <a:gd name="connsiteY3" fmla="*/ 193285 h 201215"/>
                    <a:gd name="connsiteX4" fmla="*/ 3809 w 44767"/>
                    <a:gd name="connsiteY4" fmla="*/ 181855 h 201215"/>
                    <a:gd name="connsiteX5" fmla="*/ 3809 w 44767"/>
                    <a:gd name="connsiteY5" fmla="*/ 173283 h 201215"/>
                    <a:gd name="connsiteX6" fmla="*/ -2 w 44767"/>
                    <a:gd name="connsiteY6" fmla="*/ 119943 h 201215"/>
                    <a:gd name="connsiteX7" fmla="*/ 3809 w 44767"/>
                    <a:gd name="connsiteY7" fmla="*/ 93273 h 201215"/>
                    <a:gd name="connsiteX8" fmla="*/ 3809 w 44767"/>
                    <a:gd name="connsiteY8" fmla="*/ 13263 h 20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 h="201215">
                      <a:moveTo>
                        <a:pt x="44766" y="-72"/>
                      </a:moveTo>
                      <a:lnTo>
                        <a:pt x="33336" y="99941"/>
                      </a:lnTo>
                      <a:cubicBezTo>
                        <a:pt x="33336" y="99941"/>
                        <a:pt x="17143" y="165663"/>
                        <a:pt x="17143" y="177093"/>
                      </a:cubicBezTo>
                      <a:cubicBezTo>
                        <a:pt x="17143" y="188523"/>
                        <a:pt x="40956" y="192333"/>
                        <a:pt x="40003" y="193285"/>
                      </a:cubicBezTo>
                      <a:cubicBezTo>
                        <a:pt x="21906" y="216145"/>
                        <a:pt x="3809" y="181855"/>
                        <a:pt x="3809" y="181855"/>
                      </a:cubicBezTo>
                      <a:lnTo>
                        <a:pt x="3809" y="173283"/>
                      </a:lnTo>
                      <a:cubicBezTo>
                        <a:pt x="3809" y="173283"/>
                        <a:pt x="-2" y="127563"/>
                        <a:pt x="-2" y="119943"/>
                      </a:cubicBezTo>
                      <a:cubicBezTo>
                        <a:pt x="799" y="110989"/>
                        <a:pt x="2075" y="102093"/>
                        <a:pt x="3809" y="93273"/>
                      </a:cubicBezTo>
                      <a:cubicBezTo>
                        <a:pt x="4761" y="86605"/>
                        <a:pt x="3809" y="13263"/>
                        <a:pt x="3809" y="13263"/>
                      </a:cubicBezTo>
                      <a:close/>
                    </a:path>
                  </a:pathLst>
                </a:custGeom>
                <a:solidFill>
                  <a:srgbClr val="FFE6C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37" name="Freeform: Shape 1947">
                  <a:extLst>
                    <a:ext uri="{FF2B5EF4-FFF2-40B4-BE49-F238E27FC236}">
                      <a16:creationId xmlns:a16="http://schemas.microsoft.com/office/drawing/2014/main" id="{4121471C-B83D-8708-A8D2-EE122F768D2B}"/>
                    </a:ext>
                  </a:extLst>
                </p:cNvPr>
                <p:cNvSpPr/>
                <p:nvPr/>
              </p:nvSpPr>
              <p:spPr>
                <a:xfrm>
                  <a:off x="6028549" y="5984563"/>
                  <a:ext cx="49081" cy="35817"/>
                </a:xfrm>
                <a:custGeom>
                  <a:avLst/>
                  <a:gdLst>
                    <a:gd name="connsiteX0" fmla="*/ 8122 w 49081"/>
                    <a:gd name="connsiteY0" fmla="*/ 33840 h 35817"/>
                    <a:gd name="connsiteX1" fmla="*/ 3360 w 49081"/>
                    <a:gd name="connsiteY1" fmla="*/ 15743 h 35817"/>
                    <a:gd name="connsiteX2" fmla="*/ 1455 w 49081"/>
                    <a:gd name="connsiteY2" fmla="*/ 503 h 35817"/>
                    <a:gd name="connsiteX3" fmla="*/ 26220 w 49081"/>
                    <a:gd name="connsiteY3" fmla="*/ 17648 h 35817"/>
                    <a:gd name="connsiteX4" fmla="*/ 35745 w 49081"/>
                    <a:gd name="connsiteY4" fmla="*/ 18601 h 35817"/>
                    <a:gd name="connsiteX5" fmla="*/ 49080 w 49081"/>
                    <a:gd name="connsiteY5" fmla="*/ 30031 h 35817"/>
                    <a:gd name="connsiteX6" fmla="*/ 30982 w 49081"/>
                    <a:gd name="connsiteY6" fmla="*/ 35746 h 35817"/>
                    <a:gd name="connsiteX7" fmla="*/ 17647 w 49081"/>
                    <a:gd name="connsiteY7" fmla="*/ 30983 h 35817"/>
                    <a:gd name="connsiteX8" fmla="*/ 10980 w 49081"/>
                    <a:gd name="connsiteY8" fmla="*/ 17648 h 35817"/>
                    <a:gd name="connsiteX9" fmla="*/ 8122 w 49081"/>
                    <a:gd name="connsiteY9" fmla="*/ 33840 h 3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81" h="35817">
                      <a:moveTo>
                        <a:pt x="8122" y="33840"/>
                      </a:moveTo>
                      <a:cubicBezTo>
                        <a:pt x="8122" y="33840"/>
                        <a:pt x="4312" y="17648"/>
                        <a:pt x="3360" y="15743"/>
                      </a:cubicBezTo>
                      <a:cubicBezTo>
                        <a:pt x="2407" y="13838"/>
                        <a:pt x="-2355" y="4313"/>
                        <a:pt x="1455" y="503"/>
                      </a:cubicBezTo>
                      <a:cubicBezTo>
                        <a:pt x="5264" y="-3307"/>
                        <a:pt x="16695" y="12886"/>
                        <a:pt x="26220" y="17648"/>
                      </a:cubicBezTo>
                      <a:cubicBezTo>
                        <a:pt x="35745" y="22411"/>
                        <a:pt x="35745" y="18601"/>
                        <a:pt x="35745" y="18601"/>
                      </a:cubicBezTo>
                      <a:cubicBezTo>
                        <a:pt x="35745" y="18601"/>
                        <a:pt x="49080" y="28126"/>
                        <a:pt x="49080" y="30031"/>
                      </a:cubicBezTo>
                      <a:cubicBezTo>
                        <a:pt x="49080" y="31936"/>
                        <a:pt x="39555" y="35746"/>
                        <a:pt x="30982" y="35746"/>
                      </a:cubicBezTo>
                      <a:cubicBezTo>
                        <a:pt x="26305" y="34889"/>
                        <a:pt x="21800" y="33279"/>
                        <a:pt x="17647" y="30983"/>
                      </a:cubicBezTo>
                      <a:lnTo>
                        <a:pt x="10980" y="17648"/>
                      </a:lnTo>
                      <a:cubicBezTo>
                        <a:pt x="10570" y="23125"/>
                        <a:pt x="9617" y="28554"/>
                        <a:pt x="8122" y="33840"/>
                      </a:cubicBezTo>
                      <a:close/>
                    </a:path>
                  </a:pathLst>
                </a:custGeom>
                <a:solidFill>
                  <a:schemeClr val="accent6">
                    <a:lumMod val="50000"/>
                  </a:schemeClr>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38" name="Freeform: Shape 1948">
                  <a:extLst>
                    <a:ext uri="{FF2B5EF4-FFF2-40B4-BE49-F238E27FC236}">
                      <a16:creationId xmlns:a16="http://schemas.microsoft.com/office/drawing/2014/main" id="{53769B5B-BA4D-BC0C-A6A9-D48297E56B4A}"/>
                    </a:ext>
                  </a:extLst>
                </p:cNvPr>
                <p:cNvSpPr/>
                <p:nvPr/>
              </p:nvSpPr>
              <p:spPr>
                <a:xfrm>
                  <a:off x="6021650" y="5552702"/>
                  <a:ext cx="47407" cy="92514"/>
                </a:xfrm>
                <a:custGeom>
                  <a:avLst/>
                  <a:gdLst>
                    <a:gd name="connsiteX0" fmla="*/ 47406 w 47407"/>
                    <a:gd name="connsiteY0" fmla="*/ 73271 h 92514"/>
                    <a:gd name="connsiteX1" fmla="*/ 30261 w 47407"/>
                    <a:gd name="connsiteY1" fmla="*/ 92321 h 92514"/>
                    <a:gd name="connsiteX2" fmla="*/ 18831 w 47407"/>
                    <a:gd name="connsiteY2" fmla="*/ 73271 h 92514"/>
                    <a:gd name="connsiteX3" fmla="*/ 18831 w 47407"/>
                    <a:gd name="connsiteY3" fmla="*/ 59935 h 92514"/>
                    <a:gd name="connsiteX4" fmla="*/ 3591 w 47407"/>
                    <a:gd name="connsiteY4" fmla="*/ 57078 h 92514"/>
                    <a:gd name="connsiteX5" fmla="*/ 1686 w 47407"/>
                    <a:gd name="connsiteY5" fmla="*/ 11358 h 92514"/>
                    <a:gd name="connsiteX6" fmla="*/ 20736 w 47407"/>
                    <a:gd name="connsiteY6" fmla="*/ -72 h 92514"/>
                    <a:gd name="connsiteX7" fmla="*/ 45501 w 47407"/>
                    <a:gd name="connsiteY7" fmla="*/ 7548 h 9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7" h="92514">
                      <a:moveTo>
                        <a:pt x="47406" y="73271"/>
                      </a:moveTo>
                      <a:cubicBezTo>
                        <a:pt x="47406" y="73271"/>
                        <a:pt x="38834" y="94225"/>
                        <a:pt x="30261" y="92321"/>
                      </a:cubicBezTo>
                      <a:cubicBezTo>
                        <a:pt x="23660" y="88130"/>
                        <a:pt x="19422" y="81071"/>
                        <a:pt x="18831" y="73271"/>
                      </a:cubicBezTo>
                      <a:lnTo>
                        <a:pt x="18831" y="59935"/>
                      </a:lnTo>
                      <a:cubicBezTo>
                        <a:pt x="18831" y="59935"/>
                        <a:pt x="7401" y="60888"/>
                        <a:pt x="3591" y="57078"/>
                      </a:cubicBezTo>
                      <a:cubicBezTo>
                        <a:pt x="-438" y="42171"/>
                        <a:pt x="-1086" y="26550"/>
                        <a:pt x="1686" y="11358"/>
                      </a:cubicBezTo>
                      <a:cubicBezTo>
                        <a:pt x="3591" y="3738"/>
                        <a:pt x="20736" y="-72"/>
                        <a:pt x="20736" y="-72"/>
                      </a:cubicBezTo>
                      <a:lnTo>
                        <a:pt x="45501" y="7548"/>
                      </a:lnTo>
                      <a:close/>
                    </a:path>
                  </a:pathLst>
                </a:custGeom>
                <a:solidFill>
                  <a:srgbClr val="FFE6C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39" name="Freeform: Shape 1949">
                  <a:extLst>
                    <a:ext uri="{FF2B5EF4-FFF2-40B4-BE49-F238E27FC236}">
                      <a16:creationId xmlns:a16="http://schemas.microsoft.com/office/drawing/2014/main" id="{65287D8B-AF5C-9CFC-C1FC-A58DBA414578}"/>
                    </a:ext>
                  </a:extLst>
                </p:cNvPr>
                <p:cNvSpPr/>
                <p:nvPr/>
              </p:nvSpPr>
              <p:spPr>
                <a:xfrm>
                  <a:off x="6041435" y="5807973"/>
                  <a:ext cx="73225" cy="212407"/>
                </a:xfrm>
                <a:custGeom>
                  <a:avLst/>
                  <a:gdLst>
                    <a:gd name="connsiteX0" fmla="*/ 60006 w 73225"/>
                    <a:gd name="connsiteY0" fmla="*/ -72 h 212407"/>
                    <a:gd name="connsiteX1" fmla="*/ 72389 w 73225"/>
                    <a:gd name="connsiteY1" fmla="*/ 92321 h 212407"/>
                    <a:gd name="connsiteX2" fmla="*/ 40003 w 73225"/>
                    <a:gd name="connsiteY2" fmla="*/ 142803 h 212407"/>
                    <a:gd name="connsiteX3" fmla="*/ 18096 w 73225"/>
                    <a:gd name="connsiteY3" fmla="*/ 185666 h 212407"/>
                    <a:gd name="connsiteX4" fmla="*/ 25716 w 73225"/>
                    <a:gd name="connsiteY4" fmla="*/ 212335 h 212407"/>
                    <a:gd name="connsiteX5" fmla="*/ 1903 w 73225"/>
                    <a:gd name="connsiteY5" fmla="*/ 192333 h 212407"/>
                    <a:gd name="connsiteX6" fmla="*/ -2 w 73225"/>
                    <a:gd name="connsiteY6" fmla="*/ 166616 h 212407"/>
                    <a:gd name="connsiteX7" fmla="*/ 13334 w 73225"/>
                    <a:gd name="connsiteY7" fmla="*/ 146613 h 212407"/>
                    <a:gd name="connsiteX8" fmla="*/ 29526 w 73225"/>
                    <a:gd name="connsiteY8" fmla="*/ 100893 h 212407"/>
                    <a:gd name="connsiteX9" fmla="*/ 42861 w 73225"/>
                    <a:gd name="connsiteY9" fmla="*/ 84701 h 212407"/>
                    <a:gd name="connsiteX10" fmla="*/ 9524 w 73225"/>
                    <a:gd name="connsiteY10" fmla="*/ 5643 h 21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225" h="212407">
                      <a:moveTo>
                        <a:pt x="60006" y="-72"/>
                      </a:moveTo>
                      <a:cubicBezTo>
                        <a:pt x="60006" y="-72"/>
                        <a:pt x="77151" y="81843"/>
                        <a:pt x="72389" y="92321"/>
                      </a:cubicBezTo>
                      <a:cubicBezTo>
                        <a:pt x="67626" y="102798"/>
                        <a:pt x="53339" y="118991"/>
                        <a:pt x="40003" y="142803"/>
                      </a:cubicBezTo>
                      <a:cubicBezTo>
                        <a:pt x="26669" y="166616"/>
                        <a:pt x="16191" y="176141"/>
                        <a:pt x="18096" y="185666"/>
                      </a:cubicBezTo>
                      <a:cubicBezTo>
                        <a:pt x="20001" y="195191"/>
                        <a:pt x="25716" y="212335"/>
                        <a:pt x="25716" y="212335"/>
                      </a:cubicBezTo>
                      <a:lnTo>
                        <a:pt x="1903" y="192333"/>
                      </a:lnTo>
                      <a:lnTo>
                        <a:pt x="-2" y="166616"/>
                      </a:lnTo>
                      <a:cubicBezTo>
                        <a:pt x="5656" y="160834"/>
                        <a:pt x="10171" y="154052"/>
                        <a:pt x="13334" y="146613"/>
                      </a:cubicBezTo>
                      <a:cubicBezTo>
                        <a:pt x="17144" y="137088"/>
                        <a:pt x="20953" y="109466"/>
                        <a:pt x="29526" y="100893"/>
                      </a:cubicBezTo>
                      <a:lnTo>
                        <a:pt x="42861" y="84701"/>
                      </a:lnTo>
                      <a:lnTo>
                        <a:pt x="9524" y="5643"/>
                      </a:lnTo>
                      <a:close/>
                    </a:path>
                  </a:pathLst>
                </a:custGeom>
                <a:solidFill>
                  <a:srgbClr val="FFE6C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0" name="Freeform: Shape 1950">
                  <a:extLst>
                    <a:ext uri="{FF2B5EF4-FFF2-40B4-BE49-F238E27FC236}">
                      <a16:creationId xmlns:a16="http://schemas.microsoft.com/office/drawing/2014/main" id="{49B16217-3857-F06B-92B6-088644A883CB}"/>
                    </a:ext>
                  </a:extLst>
                </p:cNvPr>
                <p:cNvSpPr/>
                <p:nvPr/>
              </p:nvSpPr>
              <p:spPr>
                <a:xfrm>
                  <a:off x="6026194" y="5975579"/>
                  <a:ext cx="42862" cy="56838"/>
                </a:xfrm>
                <a:custGeom>
                  <a:avLst/>
                  <a:gdLst>
                    <a:gd name="connsiteX0" fmla="*/ -2 w 42862"/>
                    <a:gd name="connsiteY0" fmla="*/ 31394 h 56838"/>
                    <a:gd name="connsiteX1" fmla="*/ 5713 w 42862"/>
                    <a:gd name="connsiteY1" fmla="*/ 14248 h 56838"/>
                    <a:gd name="connsiteX2" fmla="*/ 13334 w 42862"/>
                    <a:gd name="connsiteY2" fmla="*/ -39 h 56838"/>
                    <a:gd name="connsiteX3" fmla="*/ 25716 w 42862"/>
                    <a:gd name="connsiteY3" fmla="*/ 27584 h 56838"/>
                    <a:gd name="connsiteX4" fmla="*/ 39051 w 42862"/>
                    <a:gd name="connsiteY4" fmla="*/ 39014 h 56838"/>
                    <a:gd name="connsiteX5" fmla="*/ 42861 w 42862"/>
                    <a:gd name="connsiteY5" fmla="*/ 55206 h 56838"/>
                    <a:gd name="connsiteX6" fmla="*/ 23811 w 42862"/>
                    <a:gd name="connsiteY6" fmla="*/ 51396 h 56838"/>
                    <a:gd name="connsiteX7" fmla="*/ 9524 w 42862"/>
                    <a:gd name="connsiteY7" fmla="*/ 34251 h 56838"/>
                    <a:gd name="connsiteX8" fmla="*/ 12381 w 42862"/>
                    <a:gd name="connsiteY8" fmla="*/ 19964 h 56838"/>
                    <a:gd name="connsiteX9" fmla="*/ -2 w 42862"/>
                    <a:gd name="connsiteY9" fmla="*/ 31394 h 5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62" h="56838">
                      <a:moveTo>
                        <a:pt x="-2" y="31394"/>
                      </a:moveTo>
                      <a:cubicBezTo>
                        <a:pt x="2189" y="25774"/>
                        <a:pt x="4094" y="20059"/>
                        <a:pt x="5713" y="14248"/>
                      </a:cubicBezTo>
                      <a:cubicBezTo>
                        <a:pt x="5713" y="12344"/>
                        <a:pt x="7618" y="914"/>
                        <a:pt x="13334" y="-39"/>
                      </a:cubicBezTo>
                      <a:cubicBezTo>
                        <a:pt x="19049" y="-991"/>
                        <a:pt x="19049" y="19011"/>
                        <a:pt x="25716" y="27584"/>
                      </a:cubicBezTo>
                      <a:cubicBezTo>
                        <a:pt x="28612" y="32898"/>
                        <a:pt x="33355" y="36956"/>
                        <a:pt x="39051" y="39014"/>
                      </a:cubicBezTo>
                      <a:cubicBezTo>
                        <a:pt x="40985" y="44233"/>
                        <a:pt x="42261" y="49672"/>
                        <a:pt x="42861" y="55206"/>
                      </a:cubicBezTo>
                      <a:cubicBezTo>
                        <a:pt x="42861" y="58064"/>
                        <a:pt x="31431" y="57111"/>
                        <a:pt x="23811" y="51396"/>
                      </a:cubicBezTo>
                      <a:cubicBezTo>
                        <a:pt x="18277" y="46367"/>
                        <a:pt x="13476" y="40595"/>
                        <a:pt x="9524" y="34251"/>
                      </a:cubicBezTo>
                      <a:lnTo>
                        <a:pt x="12381" y="19964"/>
                      </a:lnTo>
                      <a:cubicBezTo>
                        <a:pt x="8495" y="24031"/>
                        <a:pt x="4361" y="27841"/>
                        <a:pt x="-2" y="31394"/>
                      </a:cubicBezTo>
                      <a:close/>
                    </a:path>
                  </a:pathLst>
                </a:custGeom>
                <a:solidFill>
                  <a:schemeClr val="accent6">
                    <a:lumMod val="50000"/>
                  </a:schemeClr>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1" name="Freeform: Shape 1951">
                  <a:extLst>
                    <a:ext uri="{FF2B5EF4-FFF2-40B4-BE49-F238E27FC236}">
                      <a16:creationId xmlns:a16="http://schemas.microsoft.com/office/drawing/2014/main" id="{1995D4AF-C210-1BE6-3223-34D0DF70420B}"/>
                    </a:ext>
                  </a:extLst>
                </p:cNvPr>
                <p:cNvSpPr/>
                <p:nvPr/>
              </p:nvSpPr>
              <p:spPr>
                <a:xfrm>
                  <a:off x="5976150" y="5626628"/>
                  <a:ext cx="72905" cy="136576"/>
                </a:xfrm>
                <a:custGeom>
                  <a:avLst/>
                  <a:gdLst>
                    <a:gd name="connsiteX0" fmla="*/ 56711 w 72905"/>
                    <a:gd name="connsiteY0" fmla="*/ 1250 h 136576"/>
                    <a:gd name="connsiteX1" fmla="*/ 48139 w 72905"/>
                    <a:gd name="connsiteY1" fmla="*/ 1250 h 136576"/>
                    <a:gd name="connsiteX2" fmla="*/ 1466 w 72905"/>
                    <a:gd name="connsiteY2" fmla="*/ 66972 h 136576"/>
                    <a:gd name="connsiteX3" fmla="*/ 2419 w 72905"/>
                    <a:gd name="connsiteY3" fmla="*/ 78402 h 136576"/>
                    <a:gd name="connsiteX4" fmla="*/ 50044 w 72905"/>
                    <a:gd name="connsiteY4" fmla="*/ 131742 h 136576"/>
                    <a:gd name="connsiteX5" fmla="*/ 72904 w 72905"/>
                    <a:gd name="connsiteY5" fmla="*/ 136505 h 136576"/>
                    <a:gd name="connsiteX6" fmla="*/ 72904 w 72905"/>
                    <a:gd name="connsiteY6" fmla="*/ 112692 h 136576"/>
                    <a:gd name="connsiteX7" fmla="*/ 50044 w 72905"/>
                    <a:gd name="connsiteY7" fmla="*/ 109835 h 136576"/>
                    <a:gd name="connsiteX8" fmla="*/ 30041 w 72905"/>
                    <a:gd name="connsiteY8" fmla="*/ 76497 h 136576"/>
                    <a:gd name="connsiteX9" fmla="*/ 28813 w 72905"/>
                    <a:gd name="connsiteY9" fmla="*/ 64439 h 136576"/>
                    <a:gd name="connsiteX10" fmla="*/ 29089 w 72905"/>
                    <a:gd name="connsiteY10" fmla="*/ 64115 h 136576"/>
                    <a:gd name="connsiteX11" fmla="*/ 53854 w 72905"/>
                    <a:gd name="connsiteY11" fmla="*/ 33635 h 136576"/>
                    <a:gd name="connsiteX12" fmla="*/ 56711 w 72905"/>
                    <a:gd name="connsiteY12" fmla="*/ 1250 h 1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05" h="136576">
                      <a:moveTo>
                        <a:pt x="56711" y="1250"/>
                      </a:moveTo>
                      <a:cubicBezTo>
                        <a:pt x="54121" y="-513"/>
                        <a:pt x="50730" y="-513"/>
                        <a:pt x="48139" y="1250"/>
                      </a:cubicBezTo>
                      <a:cubicBezTo>
                        <a:pt x="44329" y="4108"/>
                        <a:pt x="12896" y="49827"/>
                        <a:pt x="1466" y="66972"/>
                      </a:cubicBezTo>
                      <a:cubicBezTo>
                        <a:pt x="-801" y="70573"/>
                        <a:pt x="-410" y="75231"/>
                        <a:pt x="2419" y="78402"/>
                      </a:cubicBezTo>
                      <a:lnTo>
                        <a:pt x="50044" y="131742"/>
                      </a:lnTo>
                      <a:lnTo>
                        <a:pt x="72904" y="136505"/>
                      </a:lnTo>
                      <a:lnTo>
                        <a:pt x="72904" y="112692"/>
                      </a:lnTo>
                      <a:lnTo>
                        <a:pt x="50044" y="109835"/>
                      </a:lnTo>
                      <a:lnTo>
                        <a:pt x="30041" y="76497"/>
                      </a:lnTo>
                      <a:cubicBezTo>
                        <a:pt x="26374" y="73506"/>
                        <a:pt x="25822" y="68106"/>
                        <a:pt x="28813" y="64439"/>
                      </a:cubicBezTo>
                      <a:cubicBezTo>
                        <a:pt x="28898" y="64324"/>
                        <a:pt x="28994" y="64220"/>
                        <a:pt x="29089" y="64115"/>
                      </a:cubicBezTo>
                      <a:lnTo>
                        <a:pt x="53854" y="33635"/>
                      </a:lnTo>
                      <a:cubicBezTo>
                        <a:pt x="53854" y="33635"/>
                        <a:pt x="75761" y="8870"/>
                        <a:pt x="56711" y="1250"/>
                      </a:cubicBezTo>
                      <a:close/>
                    </a:path>
                  </a:pathLst>
                </a:custGeom>
                <a:solidFill>
                  <a:srgbClr val="FFE6C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2" name="Freeform: Shape 1952">
                  <a:extLst>
                    <a:ext uri="{FF2B5EF4-FFF2-40B4-BE49-F238E27FC236}">
                      <a16:creationId xmlns:a16="http://schemas.microsoft.com/office/drawing/2014/main" id="{FE437516-9901-2F69-B194-B1D60EC2C3E3}"/>
                    </a:ext>
                  </a:extLst>
                </p:cNvPr>
                <p:cNvSpPr/>
                <p:nvPr/>
              </p:nvSpPr>
              <p:spPr>
                <a:xfrm>
                  <a:off x="6009763" y="5625305"/>
                  <a:ext cx="110728" cy="220891"/>
                </a:xfrm>
                <a:custGeom>
                  <a:avLst/>
                  <a:gdLst>
                    <a:gd name="connsiteX0" fmla="*/ 76437 w 110728"/>
                    <a:gd name="connsiteY0" fmla="*/ 5432 h 220891"/>
                    <a:gd name="connsiteX1" fmla="*/ 89772 w 110728"/>
                    <a:gd name="connsiteY1" fmla="*/ 45436 h 220891"/>
                    <a:gd name="connsiteX2" fmla="*/ 73579 w 110728"/>
                    <a:gd name="connsiteY2" fmla="*/ 94014 h 220891"/>
                    <a:gd name="connsiteX3" fmla="*/ 110727 w 110728"/>
                    <a:gd name="connsiteY3" fmla="*/ 202599 h 220891"/>
                    <a:gd name="connsiteX4" fmla="*/ 82152 w 110728"/>
                    <a:gd name="connsiteY4" fmla="*/ 214982 h 220891"/>
                    <a:gd name="connsiteX5" fmla="*/ 2142 w 110728"/>
                    <a:gd name="connsiteY5" fmla="*/ 210219 h 220891"/>
                    <a:gd name="connsiteX6" fmla="*/ 4999 w 110728"/>
                    <a:gd name="connsiteY6" fmla="*/ 137829 h 220891"/>
                    <a:gd name="connsiteX7" fmla="*/ 19287 w 110728"/>
                    <a:gd name="connsiteY7" fmla="*/ 96871 h 220891"/>
                    <a:gd name="connsiteX8" fmla="*/ 14524 w 110728"/>
                    <a:gd name="connsiteY8" fmla="*/ 2574 h 220891"/>
                    <a:gd name="connsiteX9" fmla="*/ 76437 w 110728"/>
                    <a:gd name="connsiteY9" fmla="*/ 5432 h 22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28" h="220891">
                      <a:moveTo>
                        <a:pt x="76437" y="5432"/>
                      </a:moveTo>
                      <a:cubicBezTo>
                        <a:pt x="82361" y="18223"/>
                        <a:pt x="86838" y="31644"/>
                        <a:pt x="89772" y="45436"/>
                      </a:cubicBezTo>
                      <a:cubicBezTo>
                        <a:pt x="91677" y="57819"/>
                        <a:pt x="69769" y="87346"/>
                        <a:pt x="73579" y="94014"/>
                      </a:cubicBezTo>
                      <a:cubicBezTo>
                        <a:pt x="77389" y="100682"/>
                        <a:pt x="110727" y="202599"/>
                        <a:pt x="110727" y="202599"/>
                      </a:cubicBezTo>
                      <a:cubicBezTo>
                        <a:pt x="101725" y="207847"/>
                        <a:pt x="92134" y="212000"/>
                        <a:pt x="82152" y="214982"/>
                      </a:cubicBezTo>
                      <a:cubicBezTo>
                        <a:pt x="50719" y="221649"/>
                        <a:pt x="4047" y="225459"/>
                        <a:pt x="2142" y="210219"/>
                      </a:cubicBezTo>
                      <a:cubicBezTo>
                        <a:pt x="237" y="194979"/>
                        <a:pt x="-2621" y="158784"/>
                        <a:pt x="4999" y="137829"/>
                      </a:cubicBezTo>
                      <a:cubicBezTo>
                        <a:pt x="12619" y="116874"/>
                        <a:pt x="20239" y="104491"/>
                        <a:pt x="19287" y="96871"/>
                      </a:cubicBezTo>
                      <a:cubicBezTo>
                        <a:pt x="14524" y="58771"/>
                        <a:pt x="3094" y="8289"/>
                        <a:pt x="14524" y="2574"/>
                      </a:cubicBezTo>
                      <a:cubicBezTo>
                        <a:pt x="25954" y="-3141"/>
                        <a:pt x="70722" y="1621"/>
                        <a:pt x="76437" y="5432"/>
                      </a:cubicBezTo>
                      <a:close/>
                    </a:path>
                  </a:pathLst>
                </a:custGeom>
                <a:solidFill>
                  <a:srgbClr val="22463E"/>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3" name="Freeform: Shape 1953">
                  <a:extLst>
                    <a:ext uri="{FF2B5EF4-FFF2-40B4-BE49-F238E27FC236}">
                      <a16:creationId xmlns:a16="http://schemas.microsoft.com/office/drawing/2014/main" id="{AEF4C2D2-4359-942C-694B-A7B6212EFA77}"/>
                    </a:ext>
                  </a:extLst>
                </p:cNvPr>
                <p:cNvSpPr/>
                <p:nvPr/>
              </p:nvSpPr>
              <p:spPr>
                <a:xfrm>
                  <a:off x="6065036" y="5628294"/>
                  <a:ext cx="78316" cy="187590"/>
                </a:xfrm>
                <a:custGeom>
                  <a:avLst/>
                  <a:gdLst>
                    <a:gd name="connsiteX0" fmla="*/ 44976 w 78316"/>
                    <a:gd name="connsiteY0" fmla="*/ 99596 h 187590"/>
                    <a:gd name="connsiteX1" fmla="*/ 30689 w 78316"/>
                    <a:gd name="connsiteY1" fmla="*/ 53876 h 187590"/>
                    <a:gd name="connsiteX2" fmla="*/ 18306 w 78316"/>
                    <a:gd name="connsiteY2" fmla="*/ 536 h 187590"/>
                    <a:gd name="connsiteX3" fmla="*/ 209 w 78316"/>
                    <a:gd name="connsiteY3" fmla="*/ 14824 h 187590"/>
                    <a:gd name="connsiteX4" fmla="*/ 13544 w 78316"/>
                    <a:gd name="connsiteY4" fmla="*/ 91024 h 187590"/>
                    <a:gd name="connsiteX5" fmla="*/ 13544 w 78316"/>
                    <a:gd name="connsiteY5" fmla="*/ 92929 h 187590"/>
                    <a:gd name="connsiteX6" fmla="*/ 56406 w 78316"/>
                    <a:gd name="connsiteY6" fmla="*/ 149126 h 187590"/>
                    <a:gd name="connsiteX7" fmla="*/ 63074 w 78316"/>
                    <a:gd name="connsiteY7" fmla="*/ 167224 h 187590"/>
                    <a:gd name="connsiteX8" fmla="*/ 63074 w 78316"/>
                    <a:gd name="connsiteY8" fmla="*/ 186274 h 187590"/>
                    <a:gd name="connsiteX9" fmla="*/ 70694 w 78316"/>
                    <a:gd name="connsiteY9" fmla="*/ 179606 h 187590"/>
                    <a:gd name="connsiteX10" fmla="*/ 78314 w 78316"/>
                    <a:gd name="connsiteY10" fmla="*/ 163414 h 187590"/>
                    <a:gd name="connsiteX11" fmla="*/ 77361 w 78316"/>
                    <a:gd name="connsiteY11" fmla="*/ 159604 h 187590"/>
                    <a:gd name="connsiteX12" fmla="*/ 66884 w 78316"/>
                    <a:gd name="connsiteY12" fmla="*/ 142458 h 187590"/>
                    <a:gd name="connsiteX13" fmla="*/ 44976 w 78316"/>
                    <a:gd name="connsiteY13" fmla="*/ 99596 h 18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316" h="187590">
                      <a:moveTo>
                        <a:pt x="44976" y="99596"/>
                      </a:moveTo>
                      <a:cubicBezTo>
                        <a:pt x="36013" y="86004"/>
                        <a:pt x="31060" y="70154"/>
                        <a:pt x="30689" y="53876"/>
                      </a:cubicBezTo>
                      <a:cubicBezTo>
                        <a:pt x="29736" y="31016"/>
                        <a:pt x="26879" y="3394"/>
                        <a:pt x="18306" y="536"/>
                      </a:cubicBezTo>
                      <a:cubicBezTo>
                        <a:pt x="9734" y="-2321"/>
                        <a:pt x="-1696" y="5299"/>
                        <a:pt x="209" y="14824"/>
                      </a:cubicBezTo>
                      <a:cubicBezTo>
                        <a:pt x="2114" y="24349"/>
                        <a:pt x="11639" y="82451"/>
                        <a:pt x="13544" y="91024"/>
                      </a:cubicBezTo>
                      <a:lnTo>
                        <a:pt x="13544" y="92929"/>
                      </a:lnTo>
                      <a:lnTo>
                        <a:pt x="56406" y="149126"/>
                      </a:lnTo>
                      <a:cubicBezTo>
                        <a:pt x="60978" y="154012"/>
                        <a:pt x="63388" y="160537"/>
                        <a:pt x="63074" y="167224"/>
                      </a:cubicBezTo>
                      <a:cubicBezTo>
                        <a:pt x="62121" y="173538"/>
                        <a:pt x="62121" y="179958"/>
                        <a:pt x="63074" y="186274"/>
                      </a:cubicBezTo>
                      <a:cubicBezTo>
                        <a:pt x="63074" y="190083"/>
                        <a:pt x="68789" y="184369"/>
                        <a:pt x="70694" y="179606"/>
                      </a:cubicBezTo>
                      <a:lnTo>
                        <a:pt x="78314" y="163414"/>
                      </a:lnTo>
                      <a:cubicBezTo>
                        <a:pt x="78333" y="162080"/>
                        <a:pt x="78009" y="160765"/>
                        <a:pt x="77361" y="159604"/>
                      </a:cubicBezTo>
                      <a:cubicBezTo>
                        <a:pt x="74666" y="153441"/>
                        <a:pt x="71132" y="147669"/>
                        <a:pt x="66884" y="142458"/>
                      </a:cubicBezTo>
                      <a:cubicBezTo>
                        <a:pt x="63074" y="137696"/>
                        <a:pt x="56406" y="116741"/>
                        <a:pt x="44976" y="99596"/>
                      </a:cubicBezTo>
                      <a:close/>
                    </a:path>
                  </a:pathLst>
                </a:custGeom>
                <a:solidFill>
                  <a:srgbClr val="FFE6C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4" name="Freeform: Shape 1954">
                  <a:extLst>
                    <a:ext uri="{FF2B5EF4-FFF2-40B4-BE49-F238E27FC236}">
                      <a16:creationId xmlns:a16="http://schemas.microsoft.com/office/drawing/2014/main" id="{106F068D-E231-9681-49B4-ECEE2EECD06E}"/>
                    </a:ext>
                  </a:extLst>
                </p:cNvPr>
                <p:cNvSpPr/>
                <p:nvPr/>
              </p:nvSpPr>
              <p:spPr>
                <a:xfrm>
                  <a:off x="6024061" y="5533150"/>
                  <a:ext cx="71323" cy="99599"/>
                </a:xfrm>
                <a:custGeom>
                  <a:avLst/>
                  <a:gdLst>
                    <a:gd name="connsiteX0" fmla="*/ 62140 w 71323"/>
                    <a:gd name="connsiteY0" fmla="*/ 10908 h 99599"/>
                    <a:gd name="connsiteX1" fmla="*/ 70712 w 71323"/>
                    <a:gd name="connsiteY1" fmla="*/ 74726 h 99599"/>
                    <a:gd name="connsiteX2" fmla="*/ 13562 w 71323"/>
                    <a:gd name="connsiteY2" fmla="*/ 95681 h 99599"/>
                    <a:gd name="connsiteX3" fmla="*/ 7847 w 71323"/>
                    <a:gd name="connsiteY3" fmla="*/ 58533 h 99599"/>
                    <a:gd name="connsiteX4" fmla="*/ 9752 w 71323"/>
                    <a:gd name="connsiteY4" fmla="*/ 44246 h 99599"/>
                    <a:gd name="connsiteX5" fmla="*/ 3085 w 71323"/>
                    <a:gd name="connsiteY5" fmla="*/ 45199 h 99599"/>
                    <a:gd name="connsiteX6" fmla="*/ 5942 w 71323"/>
                    <a:gd name="connsiteY6" fmla="*/ 9956 h 99599"/>
                    <a:gd name="connsiteX7" fmla="*/ 62140 w 71323"/>
                    <a:gd name="connsiteY7" fmla="*/ 10908 h 9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23" h="99599">
                      <a:moveTo>
                        <a:pt x="62140" y="10908"/>
                      </a:moveTo>
                      <a:cubicBezTo>
                        <a:pt x="69779" y="31263"/>
                        <a:pt x="72712" y="53075"/>
                        <a:pt x="70712" y="74726"/>
                      </a:cubicBezTo>
                      <a:cubicBezTo>
                        <a:pt x="67855" y="112826"/>
                        <a:pt x="13562" y="95681"/>
                        <a:pt x="13562" y="95681"/>
                      </a:cubicBezTo>
                      <a:lnTo>
                        <a:pt x="7847" y="58533"/>
                      </a:lnTo>
                      <a:cubicBezTo>
                        <a:pt x="10552" y="54285"/>
                        <a:pt x="11248" y="49056"/>
                        <a:pt x="9752" y="44246"/>
                      </a:cubicBezTo>
                      <a:cubicBezTo>
                        <a:pt x="6895" y="37578"/>
                        <a:pt x="3085" y="45199"/>
                        <a:pt x="3085" y="45199"/>
                      </a:cubicBezTo>
                      <a:cubicBezTo>
                        <a:pt x="3085" y="45199"/>
                        <a:pt x="-5488" y="18528"/>
                        <a:pt x="5942" y="9956"/>
                      </a:cubicBezTo>
                      <a:cubicBezTo>
                        <a:pt x="22297" y="-3770"/>
                        <a:pt x="46261" y="-3360"/>
                        <a:pt x="62140" y="10908"/>
                      </a:cubicBezTo>
                      <a:close/>
                    </a:path>
                  </a:pathLst>
                </a:custGeom>
                <a:solidFill>
                  <a:schemeClr val="accent2">
                    <a:lumMod val="50000"/>
                  </a:schemeClr>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2245" name="Graphic 2244">
              <a:extLst>
                <a:ext uri="{FF2B5EF4-FFF2-40B4-BE49-F238E27FC236}">
                  <a16:creationId xmlns:a16="http://schemas.microsoft.com/office/drawing/2014/main" id="{014B2265-7E4B-76C7-880F-35AEDF01FA2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3147" y="5119329"/>
              <a:ext cx="456667" cy="1406055"/>
            </a:xfrm>
            <a:prstGeom prst="rect">
              <a:avLst/>
            </a:prstGeom>
          </p:spPr>
        </p:pic>
      </p:grpSp>
      <p:grpSp>
        <p:nvGrpSpPr>
          <p:cNvPr id="2246" name="Group 2245">
            <a:extLst>
              <a:ext uri="{FF2B5EF4-FFF2-40B4-BE49-F238E27FC236}">
                <a16:creationId xmlns:a16="http://schemas.microsoft.com/office/drawing/2014/main" id="{A4D80EBC-971B-A3E5-2865-483B54B2431D}"/>
              </a:ext>
            </a:extLst>
          </p:cNvPr>
          <p:cNvGrpSpPr>
            <a:grpSpLocks noChangeAspect="1"/>
          </p:cNvGrpSpPr>
          <p:nvPr/>
        </p:nvGrpSpPr>
        <p:grpSpPr>
          <a:xfrm>
            <a:off x="3686851" y="3952622"/>
            <a:ext cx="828535" cy="766514"/>
            <a:chOff x="9341344" y="4927537"/>
            <a:chExt cx="2674549" cy="2474346"/>
          </a:xfrm>
        </p:grpSpPr>
        <p:sp>
          <p:nvSpPr>
            <p:cNvPr id="2247" name="Rounded Rectangle 2246">
              <a:extLst>
                <a:ext uri="{FF2B5EF4-FFF2-40B4-BE49-F238E27FC236}">
                  <a16:creationId xmlns:a16="http://schemas.microsoft.com/office/drawing/2014/main" id="{FBE25639-4FC5-51C0-1837-EA397AAE759B}"/>
                </a:ext>
              </a:extLst>
            </p:cNvPr>
            <p:cNvSpPr/>
            <p:nvPr/>
          </p:nvSpPr>
          <p:spPr>
            <a:xfrm>
              <a:off x="9341344" y="5121963"/>
              <a:ext cx="2674549" cy="2018043"/>
            </a:xfrm>
            <a:prstGeom prst="roundRect">
              <a:avLst>
                <a:gd name="adj" fmla="val 7169"/>
              </a:avLst>
            </a:prstGeom>
            <a:gradFill>
              <a:gsLst>
                <a:gs pos="100000">
                  <a:srgbClr val="D2DCE7"/>
                </a:gs>
                <a:gs pos="19000">
                  <a:schemeClr val="bg1"/>
                </a:gs>
              </a:gsLst>
              <a:lin ang="0" scaled="0"/>
            </a:gradFill>
            <a:ln w="38100">
              <a:gradFill>
                <a:gsLst>
                  <a:gs pos="0">
                    <a:srgbClr val="93ADC8"/>
                  </a:gs>
                  <a:gs pos="99000">
                    <a:srgbClr val="93ADC8">
                      <a:lumMod val="74985"/>
                    </a:srgbClr>
                  </a:gs>
                </a:gsLst>
                <a:lin ang="5400000" scaled="1"/>
              </a:gradFill>
            </a:ln>
            <a:scene3d>
              <a:camera prst="isometricLeftDown"/>
              <a:lightRig rig="threePt" dir="t"/>
            </a:scene3d>
            <a:sp3d extrusionH="444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48" name="Freeform 2247">
              <a:extLst>
                <a:ext uri="{FF2B5EF4-FFF2-40B4-BE49-F238E27FC236}">
                  <a16:creationId xmlns:a16="http://schemas.microsoft.com/office/drawing/2014/main" id="{988FD739-B6A7-2ADC-A4A0-6F5D46C40E48}"/>
                </a:ext>
              </a:extLst>
            </p:cNvPr>
            <p:cNvSpPr/>
            <p:nvPr/>
          </p:nvSpPr>
          <p:spPr>
            <a:xfrm>
              <a:off x="9737304" y="5627302"/>
              <a:ext cx="1863787" cy="1774581"/>
            </a:xfrm>
            <a:custGeom>
              <a:avLst/>
              <a:gdLst>
                <a:gd name="connsiteX0" fmla="*/ 0 w 893217"/>
                <a:gd name="connsiteY0" fmla="*/ 243605 h 783772"/>
                <a:gd name="connsiteX1" fmla="*/ 310685 w 893217"/>
                <a:gd name="connsiteY1" fmla="*/ 0 h 783772"/>
                <a:gd name="connsiteX2" fmla="*/ 893217 w 893217"/>
                <a:gd name="connsiteY2" fmla="*/ 434252 h 783772"/>
                <a:gd name="connsiteX3" fmla="*/ 882626 w 893217"/>
                <a:gd name="connsiteY3" fmla="*/ 783772 h 783772"/>
                <a:gd name="connsiteX4" fmla="*/ 10592 w 893217"/>
                <a:gd name="connsiteY4" fmla="*/ 293032 h 783772"/>
                <a:gd name="connsiteX5" fmla="*/ 0 w 893217"/>
                <a:gd name="connsiteY5" fmla="*/ 243605 h 783772"/>
                <a:gd name="connsiteX0" fmla="*/ 0 w 907732"/>
                <a:gd name="connsiteY0" fmla="*/ 243605 h 783772"/>
                <a:gd name="connsiteX1" fmla="*/ 310685 w 907732"/>
                <a:gd name="connsiteY1" fmla="*/ 0 h 783772"/>
                <a:gd name="connsiteX2" fmla="*/ 907732 w 907732"/>
                <a:gd name="connsiteY2" fmla="*/ 452395 h 783772"/>
                <a:gd name="connsiteX3" fmla="*/ 882626 w 907732"/>
                <a:gd name="connsiteY3" fmla="*/ 783772 h 783772"/>
                <a:gd name="connsiteX4" fmla="*/ 10592 w 907732"/>
                <a:gd name="connsiteY4" fmla="*/ 293032 h 783772"/>
                <a:gd name="connsiteX5" fmla="*/ 0 w 907732"/>
                <a:gd name="connsiteY5" fmla="*/ 243605 h 783772"/>
                <a:gd name="connsiteX0" fmla="*/ 0 w 911655"/>
                <a:gd name="connsiteY0" fmla="*/ 243605 h 794658"/>
                <a:gd name="connsiteX1" fmla="*/ 310685 w 911655"/>
                <a:gd name="connsiteY1" fmla="*/ 0 h 794658"/>
                <a:gd name="connsiteX2" fmla="*/ 907732 w 911655"/>
                <a:gd name="connsiteY2" fmla="*/ 452395 h 794658"/>
                <a:gd name="connsiteX3" fmla="*/ 911655 w 911655"/>
                <a:gd name="connsiteY3" fmla="*/ 794658 h 794658"/>
                <a:gd name="connsiteX4" fmla="*/ 10592 w 911655"/>
                <a:gd name="connsiteY4" fmla="*/ 293032 h 794658"/>
                <a:gd name="connsiteX5" fmla="*/ 0 w 911655"/>
                <a:gd name="connsiteY5" fmla="*/ 243605 h 794658"/>
                <a:gd name="connsiteX0" fmla="*/ 0 w 911655"/>
                <a:gd name="connsiteY0" fmla="*/ 243605 h 794658"/>
                <a:gd name="connsiteX1" fmla="*/ 310685 w 911655"/>
                <a:gd name="connsiteY1" fmla="*/ 0 h 794658"/>
                <a:gd name="connsiteX2" fmla="*/ 907732 w 911655"/>
                <a:gd name="connsiteY2" fmla="*/ 452395 h 794658"/>
                <a:gd name="connsiteX3" fmla="*/ 911655 w 911655"/>
                <a:gd name="connsiteY3" fmla="*/ 794658 h 794658"/>
                <a:gd name="connsiteX4" fmla="*/ 10592 w 911655"/>
                <a:gd name="connsiteY4" fmla="*/ 293032 h 794658"/>
                <a:gd name="connsiteX5" fmla="*/ 0 w 911655"/>
                <a:gd name="connsiteY5" fmla="*/ 243605 h 794658"/>
                <a:gd name="connsiteX0" fmla="*/ 0 w 911655"/>
                <a:gd name="connsiteY0" fmla="*/ 243605 h 794658"/>
                <a:gd name="connsiteX1" fmla="*/ 310685 w 911655"/>
                <a:gd name="connsiteY1" fmla="*/ 0 h 794658"/>
                <a:gd name="connsiteX2" fmla="*/ 907732 w 911655"/>
                <a:gd name="connsiteY2" fmla="*/ 452395 h 794658"/>
                <a:gd name="connsiteX3" fmla="*/ 911655 w 911655"/>
                <a:gd name="connsiteY3" fmla="*/ 794658 h 794658"/>
                <a:gd name="connsiteX4" fmla="*/ 6963 w 911655"/>
                <a:gd name="connsiteY4" fmla="*/ 311175 h 794658"/>
                <a:gd name="connsiteX5" fmla="*/ 0 w 911655"/>
                <a:gd name="connsiteY5" fmla="*/ 243605 h 794658"/>
                <a:gd name="connsiteX0" fmla="*/ 0 w 922540"/>
                <a:gd name="connsiteY0" fmla="*/ 247233 h 794658"/>
                <a:gd name="connsiteX1" fmla="*/ 321570 w 922540"/>
                <a:gd name="connsiteY1" fmla="*/ 0 h 794658"/>
                <a:gd name="connsiteX2" fmla="*/ 918617 w 922540"/>
                <a:gd name="connsiteY2" fmla="*/ 452395 h 794658"/>
                <a:gd name="connsiteX3" fmla="*/ 922540 w 922540"/>
                <a:gd name="connsiteY3" fmla="*/ 794658 h 794658"/>
                <a:gd name="connsiteX4" fmla="*/ 17848 w 922540"/>
                <a:gd name="connsiteY4" fmla="*/ 311175 h 794658"/>
                <a:gd name="connsiteX5" fmla="*/ 0 w 922540"/>
                <a:gd name="connsiteY5" fmla="*/ 247233 h 794658"/>
                <a:gd name="connsiteX0" fmla="*/ 0 w 929797"/>
                <a:gd name="connsiteY0" fmla="*/ 265376 h 794658"/>
                <a:gd name="connsiteX1" fmla="*/ 328827 w 929797"/>
                <a:gd name="connsiteY1" fmla="*/ 0 h 794658"/>
                <a:gd name="connsiteX2" fmla="*/ 925874 w 929797"/>
                <a:gd name="connsiteY2" fmla="*/ 452395 h 794658"/>
                <a:gd name="connsiteX3" fmla="*/ 929797 w 929797"/>
                <a:gd name="connsiteY3" fmla="*/ 794658 h 794658"/>
                <a:gd name="connsiteX4" fmla="*/ 25105 w 929797"/>
                <a:gd name="connsiteY4" fmla="*/ 311175 h 794658"/>
                <a:gd name="connsiteX5" fmla="*/ 0 w 929797"/>
                <a:gd name="connsiteY5" fmla="*/ 265376 h 794658"/>
                <a:gd name="connsiteX0" fmla="*/ 0 w 922540"/>
                <a:gd name="connsiteY0" fmla="*/ 258119 h 794658"/>
                <a:gd name="connsiteX1" fmla="*/ 321570 w 922540"/>
                <a:gd name="connsiteY1" fmla="*/ 0 h 794658"/>
                <a:gd name="connsiteX2" fmla="*/ 918617 w 922540"/>
                <a:gd name="connsiteY2" fmla="*/ 452395 h 794658"/>
                <a:gd name="connsiteX3" fmla="*/ 922540 w 922540"/>
                <a:gd name="connsiteY3" fmla="*/ 794658 h 794658"/>
                <a:gd name="connsiteX4" fmla="*/ 17848 w 922540"/>
                <a:gd name="connsiteY4" fmla="*/ 311175 h 794658"/>
                <a:gd name="connsiteX5" fmla="*/ 0 w 922540"/>
                <a:gd name="connsiteY5" fmla="*/ 258119 h 794658"/>
                <a:gd name="connsiteX0" fmla="*/ 0 w 937605"/>
                <a:gd name="connsiteY0" fmla="*/ 22094 h 794658"/>
                <a:gd name="connsiteX1" fmla="*/ 336635 w 937605"/>
                <a:gd name="connsiteY1" fmla="*/ 0 h 794658"/>
                <a:gd name="connsiteX2" fmla="*/ 933682 w 937605"/>
                <a:gd name="connsiteY2" fmla="*/ 452395 h 794658"/>
                <a:gd name="connsiteX3" fmla="*/ 937605 w 937605"/>
                <a:gd name="connsiteY3" fmla="*/ 794658 h 794658"/>
                <a:gd name="connsiteX4" fmla="*/ 32913 w 937605"/>
                <a:gd name="connsiteY4" fmla="*/ 311175 h 794658"/>
                <a:gd name="connsiteX5" fmla="*/ 0 w 937605"/>
                <a:gd name="connsiteY5" fmla="*/ 22094 h 794658"/>
                <a:gd name="connsiteX0" fmla="*/ 0 w 937605"/>
                <a:gd name="connsiteY0" fmla="*/ 22094 h 794658"/>
                <a:gd name="connsiteX1" fmla="*/ 336635 w 937605"/>
                <a:gd name="connsiteY1" fmla="*/ 0 h 794658"/>
                <a:gd name="connsiteX2" fmla="*/ 933682 w 937605"/>
                <a:gd name="connsiteY2" fmla="*/ 452395 h 794658"/>
                <a:gd name="connsiteX3" fmla="*/ 937605 w 937605"/>
                <a:gd name="connsiteY3" fmla="*/ 794658 h 794658"/>
                <a:gd name="connsiteX4" fmla="*/ 32913 w 937605"/>
                <a:gd name="connsiteY4" fmla="*/ 311175 h 794658"/>
                <a:gd name="connsiteX5" fmla="*/ 0 w 937605"/>
                <a:gd name="connsiteY5" fmla="*/ 22094 h 794658"/>
                <a:gd name="connsiteX0" fmla="*/ 0 w 937605"/>
                <a:gd name="connsiteY0" fmla="*/ 22094 h 794658"/>
                <a:gd name="connsiteX1" fmla="*/ 336635 w 937605"/>
                <a:gd name="connsiteY1" fmla="*/ 0 h 794658"/>
                <a:gd name="connsiteX2" fmla="*/ 933682 w 937605"/>
                <a:gd name="connsiteY2" fmla="*/ 452395 h 794658"/>
                <a:gd name="connsiteX3" fmla="*/ 937605 w 937605"/>
                <a:gd name="connsiteY3" fmla="*/ 794658 h 794658"/>
                <a:gd name="connsiteX4" fmla="*/ 32913 w 937605"/>
                <a:gd name="connsiteY4" fmla="*/ 311175 h 794658"/>
                <a:gd name="connsiteX5" fmla="*/ 0 w 937605"/>
                <a:gd name="connsiteY5" fmla="*/ 22094 h 794658"/>
                <a:gd name="connsiteX0" fmla="*/ 0 w 937605"/>
                <a:gd name="connsiteY0" fmla="*/ 114311 h 886875"/>
                <a:gd name="connsiteX1" fmla="*/ 256714 w 937605"/>
                <a:gd name="connsiteY1" fmla="*/ 0 h 886875"/>
                <a:gd name="connsiteX2" fmla="*/ 933682 w 937605"/>
                <a:gd name="connsiteY2" fmla="*/ 544612 h 886875"/>
                <a:gd name="connsiteX3" fmla="*/ 937605 w 937605"/>
                <a:gd name="connsiteY3" fmla="*/ 886875 h 886875"/>
                <a:gd name="connsiteX4" fmla="*/ 32913 w 937605"/>
                <a:gd name="connsiteY4" fmla="*/ 403392 h 886875"/>
                <a:gd name="connsiteX5" fmla="*/ 0 w 937605"/>
                <a:gd name="connsiteY5" fmla="*/ 114311 h 886875"/>
                <a:gd name="connsiteX0" fmla="*/ 0 w 931457"/>
                <a:gd name="connsiteY0" fmla="*/ 118410 h 886875"/>
                <a:gd name="connsiteX1" fmla="*/ 250566 w 931457"/>
                <a:gd name="connsiteY1" fmla="*/ 0 h 886875"/>
                <a:gd name="connsiteX2" fmla="*/ 927534 w 931457"/>
                <a:gd name="connsiteY2" fmla="*/ 544612 h 886875"/>
                <a:gd name="connsiteX3" fmla="*/ 931457 w 931457"/>
                <a:gd name="connsiteY3" fmla="*/ 886875 h 886875"/>
                <a:gd name="connsiteX4" fmla="*/ 26765 w 931457"/>
                <a:gd name="connsiteY4" fmla="*/ 403392 h 886875"/>
                <a:gd name="connsiteX5" fmla="*/ 0 w 931457"/>
                <a:gd name="connsiteY5" fmla="*/ 118410 h 88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457" h="886875">
                  <a:moveTo>
                    <a:pt x="0" y="118410"/>
                  </a:moveTo>
                  <a:lnTo>
                    <a:pt x="250566" y="0"/>
                  </a:lnTo>
                  <a:lnTo>
                    <a:pt x="927534" y="544612"/>
                  </a:lnTo>
                  <a:cubicBezTo>
                    <a:pt x="928842" y="658700"/>
                    <a:pt x="930149" y="772787"/>
                    <a:pt x="931457" y="886875"/>
                  </a:cubicBezTo>
                  <a:cubicBezTo>
                    <a:pt x="612960" y="745066"/>
                    <a:pt x="327119" y="570601"/>
                    <a:pt x="26765" y="403392"/>
                  </a:cubicBezTo>
                  <a:cubicBezTo>
                    <a:pt x="-600" y="350067"/>
                    <a:pt x="4823" y="421745"/>
                    <a:pt x="0" y="118410"/>
                  </a:cubicBezTo>
                  <a:close/>
                </a:path>
              </a:pathLst>
            </a:custGeom>
            <a:gradFill>
              <a:gsLst>
                <a:gs pos="0">
                  <a:srgbClr val="93ADC8"/>
                </a:gs>
                <a:gs pos="94000">
                  <a:srgbClr val="93ADC8">
                    <a:lumMod val="74985"/>
                    <a:alpha val="0"/>
                  </a:srgbClr>
                </a:gs>
              </a:gsLst>
              <a:lin ang="27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nvGrpSpPr>
            <p:cNvPr id="2249" name="Group 2248">
              <a:extLst>
                <a:ext uri="{FF2B5EF4-FFF2-40B4-BE49-F238E27FC236}">
                  <a16:creationId xmlns:a16="http://schemas.microsoft.com/office/drawing/2014/main" id="{0F9BDDAE-CCD5-1DBE-406D-8544436A460B}"/>
                </a:ext>
              </a:extLst>
            </p:cNvPr>
            <p:cNvGrpSpPr/>
            <p:nvPr/>
          </p:nvGrpSpPr>
          <p:grpSpPr>
            <a:xfrm>
              <a:off x="9672868" y="5212172"/>
              <a:ext cx="1493696" cy="1486152"/>
              <a:chOff x="9095740" y="4733223"/>
              <a:chExt cx="1816094" cy="1806924"/>
            </a:xfrm>
            <a:scene3d>
              <a:camera prst="isometricLeftDown"/>
              <a:lightRig rig="threePt" dir="t"/>
            </a:scene3d>
          </p:grpSpPr>
          <p:grpSp>
            <p:nvGrpSpPr>
              <p:cNvPr id="2349" name="Graphic 2304">
                <a:extLst>
                  <a:ext uri="{FF2B5EF4-FFF2-40B4-BE49-F238E27FC236}">
                    <a16:creationId xmlns:a16="http://schemas.microsoft.com/office/drawing/2014/main" id="{EB9860FC-0FD0-713C-CD74-8F4E0B099D12}"/>
                  </a:ext>
                </a:extLst>
              </p:cNvPr>
              <p:cNvGrpSpPr/>
              <p:nvPr/>
            </p:nvGrpSpPr>
            <p:grpSpPr>
              <a:xfrm>
                <a:off x="9943326" y="4733223"/>
                <a:ext cx="968508" cy="1379099"/>
                <a:chOff x="9152969" y="2325590"/>
                <a:chExt cx="1373304" cy="1955505"/>
              </a:xfrm>
              <a:noFill/>
            </p:grpSpPr>
            <p:sp>
              <p:nvSpPr>
                <p:cNvPr id="2443" name="Freeform 2442">
                  <a:extLst>
                    <a:ext uri="{FF2B5EF4-FFF2-40B4-BE49-F238E27FC236}">
                      <a16:creationId xmlns:a16="http://schemas.microsoft.com/office/drawing/2014/main" id="{86F602AB-AE6C-5485-E386-BDFB85118147}"/>
                    </a:ext>
                  </a:extLst>
                </p:cNvPr>
                <p:cNvSpPr/>
                <p:nvPr/>
              </p:nvSpPr>
              <p:spPr>
                <a:xfrm>
                  <a:off x="9156405" y="2325590"/>
                  <a:ext cx="1369868" cy="795361"/>
                </a:xfrm>
                <a:custGeom>
                  <a:avLst/>
                  <a:gdLst>
                    <a:gd name="connsiteX0" fmla="*/ 1367576 w 1369868"/>
                    <a:gd name="connsiteY0" fmla="*/ 431554 h 795361"/>
                    <a:gd name="connsiteX1" fmla="*/ 1367671 w 1369868"/>
                    <a:gd name="connsiteY1" fmla="*/ 431554 h 795361"/>
                    <a:gd name="connsiteX2" fmla="*/ 1366911 w 1369868"/>
                    <a:gd name="connsiteY2" fmla="*/ 436983 h 795361"/>
                    <a:gd name="connsiteX3" fmla="*/ 1366626 w 1369868"/>
                    <a:gd name="connsiteY3" fmla="*/ 438412 h 795361"/>
                    <a:gd name="connsiteX4" fmla="*/ 1170951 w 1369868"/>
                    <a:gd name="connsiteY4" fmla="*/ 678918 h 795361"/>
                    <a:gd name="connsiteX5" fmla="*/ 202174 w 1369868"/>
                    <a:gd name="connsiteY5" fmla="*/ 678918 h 795361"/>
                    <a:gd name="connsiteX6" fmla="*/ 3363 w 1369868"/>
                    <a:gd name="connsiteY6" fmla="*/ 436031 h 795361"/>
                    <a:gd name="connsiteX7" fmla="*/ 2222 w 1369868"/>
                    <a:gd name="connsiteY7" fmla="*/ 428411 h 795361"/>
                    <a:gd name="connsiteX8" fmla="*/ 199038 w 1369868"/>
                    <a:gd name="connsiteY8" fmla="*/ 116372 h 795361"/>
                    <a:gd name="connsiteX9" fmla="*/ 1167815 w 1369868"/>
                    <a:gd name="connsiteY9" fmla="*/ 116372 h 795361"/>
                    <a:gd name="connsiteX10" fmla="*/ 1367576 w 1369868"/>
                    <a:gd name="connsiteY10" fmla="*/ 431459 h 79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9868" h="795361">
                      <a:moveTo>
                        <a:pt x="1367576" y="431554"/>
                      </a:moveTo>
                      <a:lnTo>
                        <a:pt x="1367671" y="431554"/>
                      </a:lnTo>
                      <a:lnTo>
                        <a:pt x="1366911" y="436983"/>
                      </a:lnTo>
                      <a:lnTo>
                        <a:pt x="1366626" y="438412"/>
                      </a:lnTo>
                      <a:cubicBezTo>
                        <a:pt x="1351705" y="526232"/>
                        <a:pt x="1286512" y="611576"/>
                        <a:pt x="1170951" y="678918"/>
                      </a:cubicBezTo>
                      <a:cubicBezTo>
                        <a:pt x="904285" y="834176"/>
                        <a:pt x="470550" y="834176"/>
                        <a:pt x="202174" y="678918"/>
                      </a:cubicBezTo>
                      <a:cubicBezTo>
                        <a:pt x="84902" y="611005"/>
                        <a:pt x="18568" y="524804"/>
                        <a:pt x="3363" y="436031"/>
                      </a:cubicBezTo>
                      <a:lnTo>
                        <a:pt x="2222" y="428411"/>
                      </a:lnTo>
                      <a:cubicBezTo>
                        <a:pt x="-13268" y="316587"/>
                        <a:pt x="52210" y="201906"/>
                        <a:pt x="199038" y="116372"/>
                      </a:cubicBezTo>
                      <a:cubicBezTo>
                        <a:pt x="465703" y="-38791"/>
                        <a:pt x="899438" y="-38791"/>
                        <a:pt x="1167815" y="116372"/>
                      </a:cubicBezTo>
                      <a:cubicBezTo>
                        <a:pt x="1316923" y="202573"/>
                        <a:pt x="1383447" y="318778"/>
                        <a:pt x="1367576" y="431459"/>
                      </a:cubicBezTo>
                      <a:close/>
                    </a:path>
                  </a:pathLst>
                </a:custGeom>
                <a:gradFill>
                  <a:gsLst>
                    <a:gs pos="100000">
                      <a:srgbClr val="93ADC7"/>
                    </a:gs>
                    <a:gs pos="19000">
                      <a:srgbClr val="93ADC7">
                        <a:lumMod val="73386"/>
                        <a:lumOff val="26614"/>
                      </a:srgbClr>
                    </a:gs>
                  </a:gsLst>
                  <a:lin ang="0" scaled="0"/>
                </a:gradFill>
                <a:ln w="283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44" name="Freeform 2443">
                  <a:extLst>
                    <a:ext uri="{FF2B5EF4-FFF2-40B4-BE49-F238E27FC236}">
                      <a16:creationId xmlns:a16="http://schemas.microsoft.com/office/drawing/2014/main" id="{9D2A20E5-DE97-ED6C-AE10-2E2FB9C961BF}"/>
                    </a:ext>
                  </a:extLst>
                </p:cNvPr>
                <p:cNvSpPr/>
                <p:nvPr/>
              </p:nvSpPr>
              <p:spPr>
                <a:xfrm>
                  <a:off x="9204339" y="2618317"/>
                  <a:ext cx="1274121" cy="502538"/>
                </a:xfrm>
                <a:custGeom>
                  <a:avLst/>
                  <a:gdLst>
                    <a:gd name="connsiteX0" fmla="*/ 1274121 w 1274121"/>
                    <a:gd name="connsiteY0" fmla="*/ 252555 h 502538"/>
                    <a:gd name="connsiteX1" fmla="*/ 1123017 w 1274121"/>
                    <a:gd name="connsiteY1" fmla="*/ 386096 h 502538"/>
                    <a:gd name="connsiteX2" fmla="*/ 154240 w 1274121"/>
                    <a:gd name="connsiteY2" fmla="*/ 386096 h 502538"/>
                    <a:gd name="connsiteX3" fmla="*/ 0 w 1274121"/>
                    <a:gd name="connsiteY3" fmla="*/ 250174 h 502538"/>
                    <a:gd name="connsiteX4" fmla="*/ 151104 w 1274121"/>
                    <a:gd name="connsiteY4" fmla="*/ 116443 h 502538"/>
                    <a:gd name="connsiteX5" fmla="*/ 1119881 w 1274121"/>
                    <a:gd name="connsiteY5" fmla="*/ 116443 h 502538"/>
                    <a:gd name="connsiteX6" fmla="*/ 1274121 w 1274121"/>
                    <a:gd name="connsiteY6" fmla="*/ 252555 h 50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121" h="502538">
                      <a:moveTo>
                        <a:pt x="1274121" y="252555"/>
                      </a:moveTo>
                      <a:cubicBezTo>
                        <a:pt x="1240954" y="301133"/>
                        <a:pt x="1190586" y="346662"/>
                        <a:pt x="1123017" y="386096"/>
                      </a:cubicBezTo>
                      <a:cubicBezTo>
                        <a:pt x="856352" y="541353"/>
                        <a:pt x="422616" y="541353"/>
                        <a:pt x="154240" y="386096"/>
                      </a:cubicBezTo>
                      <a:cubicBezTo>
                        <a:pt x="85055" y="346091"/>
                        <a:pt x="33642" y="299704"/>
                        <a:pt x="0" y="250174"/>
                      </a:cubicBezTo>
                      <a:cubicBezTo>
                        <a:pt x="33072" y="201501"/>
                        <a:pt x="83440" y="155877"/>
                        <a:pt x="151104" y="116443"/>
                      </a:cubicBezTo>
                      <a:cubicBezTo>
                        <a:pt x="417770" y="-38814"/>
                        <a:pt x="851505" y="-38814"/>
                        <a:pt x="1119881" y="116443"/>
                      </a:cubicBezTo>
                      <a:cubicBezTo>
                        <a:pt x="1189161" y="156448"/>
                        <a:pt x="1240574" y="202930"/>
                        <a:pt x="1274121" y="252555"/>
                      </a:cubicBezTo>
                      <a:close/>
                    </a:path>
                  </a:pathLst>
                </a:custGeom>
                <a:solidFill>
                  <a:schemeClr val="tx1"/>
                </a:solidFill>
                <a:ln w="283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45" name="Freeform 2444">
                  <a:extLst>
                    <a:ext uri="{FF2B5EF4-FFF2-40B4-BE49-F238E27FC236}">
                      <a16:creationId xmlns:a16="http://schemas.microsoft.com/office/drawing/2014/main" id="{92CCC421-5197-DD26-3A29-9EDE1DE9D9EF}"/>
                    </a:ext>
                  </a:extLst>
                </p:cNvPr>
                <p:cNvSpPr/>
                <p:nvPr/>
              </p:nvSpPr>
              <p:spPr>
                <a:xfrm>
                  <a:off x="9159863" y="2761620"/>
                  <a:ext cx="1363262" cy="1519475"/>
                </a:xfrm>
                <a:custGeom>
                  <a:avLst/>
                  <a:gdLst>
                    <a:gd name="connsiteX0" fmla="*/ 1363168 w 1363262"/>
                    <a:gd name="connsiteY0" fmla="*/ 2286 h 1519475"/>
                    <a:gd name="connsiteX1" fmla="*/ 1341405 w 1363262"/>
                    <a:gd name="connsiteY1" fmla="*/ 148876 h 1519475"/>
                    <a:gd name="connsiteX2" fmla="*/ 1300255 w 1363262"/>
                    <a:gd name="connsiteY2" fmla="*/ 426434 h 1519475"/>
                    <a:gd name="connsiteX3" fmla="*/ 1181178 w 1363262"/>
                    <a:gd name="connsiteY3" fmla="*/ 1229392 h 1519475"/>
                    <a:gd name="connsiteX4" fmla="*/ 1181178 w 1363262"/>
                    <a:gd name="connsiteY4" fmla="*/ 1229392 h 1519475"/>
                    <a:gd name="connsiteX5" fmla="*/ 1036061 w 1363262"/>
                    <a:gd name="connsiteY5" fmla="*/ 1434465 h 1519475"/>
                    <a:gd name="connsiteX6" fmla="*/ 329483 w 1363262"/>
                    <a:gd name="connsiteY6" fmla="*/ 1434465 h 1519475"/>
                    <a:gd name="connsiteX7" fmla="*/ 182085 w 1363262"/>
                    <a:gd name="connsiteY7" fmla="*/ 1229392 h 1519475"/>
                    <a:gd name="connsiteX8" fmla="*/ 181990 w 1363262"/>
                    <a:gd name="connsiteY8" fmla="*/ 1229392 h 1519475"/>
                    <a:gd name="connsiteX9" fmla="*/ 62817 w 1363262"/>
                    <a:gd name="connsiteY9" fmla="*/ 424053 h 1519475"/>
                    <a:gd name="connsiteX10" fmla="*/ 21668 w 1363262"/>
                    <a:gd name="connsiteY10" fmla="*/ 146399 h 1519475"/>
                    <a:gd name="connsiteX11" fmla="*/ 0 w 1363262"/>
                    <a:gd name="connsiteY11" fmla="*/ 0 h 1519475"/>
                    <a:gd name="connsiteX12" fmla="*/ 44571 w 1363262"/>
                    <a:gd name="connsiteY12" fmla="*/ 106871 h 1519475"/>
                    <a:gd name="connsiteX13" fmla="*/ 198811 w 1363262"/>
                    <a:gd name="connsiteY13" fmla="*/ 242792 h 1519475"/>
                    <a:gd name="connsiteX14" fmla="*/ 1167588 w 1363262"/>
                    <a:gd name="connsiteY14" fmla="*/ 242792 h 1519475"/>
                    <a:gd name="connsiteX15" fmla="*/ 1318692 w 1363262"/>
                    <a:gd name="connsiteY15" fmla="*/ 109252 h 1519475"/>
                    <a:gd name="connsiteX16" fmla="*/ 1363263 w 1363262"/>
                    <a:gd name="connsiteY16" fmla="*/ 2286 h 15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3262" h="1519475">
                      <a:moveTo>
                        <a:pt x="1363168" y="2286"/>
                      </a:moveTo>
                      <a:lnTo>
                        <a:pt x="1341405" y="148876"/>
                      </a:lnTo>
                      <a:lnTo>
                        <a:pt x="1300255" y="426434"/>
                      </a:lnTo>
                      <a:lnTo>
                        <a:pt x="1181178" y="1229392"/>
                      </a:lnTo>
                      <a:lnTo>
                        <a:pt x="1181178" y="1229392"/>
                      </a:lnTo>
                      <a:cubicBezTo>
                        <a:pt x="1181653" y="1303592"/>
                        <a:pt x="1133281" y="1377791"/>
                        <a:pt x="1036061" y="1434465"/>
                      </a:cubicBezTo>
                      <a:cubicBezTo>
                        <a:pt x="841621" y="1547813"/>
                        <a:pt x="525253" y="1547813"/>
                        <a:pt x="329483" y="1434465"/>
                      </a:cubicBezTo>
                      <a:cubicBezTo>
                        <a:pt x="231598" y="1377887"/>
                        <a:pt x="182465" y="1303687"/>
                        <a:pt x="182085" y="1229392"/>
                      </a:cubicBezTo>
                      <a:lnTo>
                        <a:pt x="181990" y="1229392"/>
                      </a:lnTo>
                      <a:lnTo>
                        <a:pt x="62817" y="424053"/>
                      </a:lnTo>
                      <a:lnTo>
                        <a:pt x="21668" y="146399"/>
                      </a:lnTo>
                      <a:lnTo>
                        <a:pt x="0" y="0"/>
                      </a:lnTo>
                      <a:cubicBezTo>
                        <a:pt x="6272" y="36385"/>
                        <a:pt x="21098" y="72390"/>
                        <a:pt x="44571" y="106871"/>
                      </a:cubicBezTo>
                      <a:cubicBezTo>
                        <a:pt x="78213" y="156401"/>
                        <a:pt x="129626" y="202787"/>
                        <a:pt x="198811" y="242792"/>
                      </a:cubicBezTo>
                      <a:cubicBezTo>
                        <a:pt x="467187" y="398050"/>
                        <a:pt x="900923" y="398050"/>
                        <a:pt x="1167588" y="242792"/>
                      </a:cubicBezTo>
                      <a:cubicBezTo>
                        <a:pt x="1235157" y="203359"/>
                        <a:pt x="1285525" y="157829"/>
                        <a:pt x="1318692" y="109252"/>
                      </a:cubicBezTo>
                      <a:cubicBezTo>
                        <a:pt x="1342261" y="74771"/>
                        <a:pt x="1356991" y="38767"/>
                        <a:pt x="1363263" y="2286"/>
                      </a:cubicBezTo>
                      <a:close/>
                    </a:path>
                  </a:pathLst>
                </a:custGeom>
                <a:gradFill>
                  <a:gsLst>
                    <a:gs pos="100000">
                      <a:schemeClr val="tx2">
                        <a:lumMod val="75000"/>
                      </a:schemeClr>
                    </a:gs>
                    <a:gs pos="19000">
                      <a:srgbClr val="517CC1"/>
                    </a:gs>
                  </a:gsLst>
                  <a:lin ang="0" scaled="0"/>
                </a:gradFill>
                <a:ln w="283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46" name="Freeform 2445">
                  <a:extLst>
                    <a:ext uri="{FF2B5EF4-FFF2-40B4-BE49-F238E27FC236}">
                      <a16:creationId xmlns:a16="http://schemas.microsoft.com/office/drawing/2014/main" id="{25E6356A-9E3F-1A05-456B-3CC72E05483A}"/>
                    </a:ext>
                  </a:extLst>
                </p:cNvPr>
                <p:cNvSpPr/>
                <p:nvPr/>
              </p:nvSpPr>
              <p:spPr>
                <a:xfrm>
                  <a:off x="9152969" y="2329476"/>
                  <a:ext cx="1369868" cy="795361"/>
                </a:xfrm>
                <a:custGeom>
                  <a:avLst/>
                  <a:gdLst>
                    <a:gd name="connsiteX0" fmla="*/ 1367576 w 1369868"/>
                    <a:gd name="connsiteY0" fmla="*/ 431554 h 795361"/>
                    <a:gd name="connsiteX1" fmla="*/ 1367671 w 1369868"/>
                    <a:gd name="connsiteY1" fmla="*/ 431554 h 795361"/>
                    <a:gd name="connsiteX2" fmla="*/ 1366911 w 1369868"/>
                    <a:gd name="connsiteY2" fmla="*/ 436983 h 795361"/>
                    <a:gd name="connsiteX3" fmla="*/ 1366626 w 1369868"/>
                    <a:gd name="connsiteY3" fmla="*/ 438412 h 795361"/>
                    <a:gd name="connsiteX4" fmla="*/ 1170951 w 1369868"/>
                    <a:gd name="connsiteY4" fmla="*/ 678918 h 795361"/>
                    <a:gd name="connsiteX5" fmla="*/ 202174 w 1369868"/>
                    <a:gd name="connsiteY5" fmla="*/ 678918 h 795361"/>
                    <a:gd name="connsiteX6" fmla="*/ 3363 w 1369868"/>
                    <a:gd name="connsiteY6" fmla="*/ 436031 h 795361"/>
                    <a:gd name="connsiteX7" fmla="*/ 2222 w 1369868"/>
                    <a:gd name="connsiteY7" fmla="*/ 428411 h 795361"/>
                    <a:gd name="connsiteX8" fmla="*/ 199038 w 1369868"/>
                    <a:gd name="connsiteY8" fmla="*/ 116372 h 795361"/>
                    <a:gd name="connsiteX9" fmla="*/ 1167815 w 1369868"/>
                    <a:gd name="connsiteY9" fmla="*/ 116372 h 795361"/>
                    <a:gd name="connsiteX10" fmla="*/ 1367576 w 1369868"/>
                    <a:gd name="connsiteY10" fmla="*/ 431459 h 79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9868" h="795361">
                      <a:moveTo>
                        <a:pt x="1367576" y="431554"/>
                      </a:moveTo>
                      <a:lnTo>
                        <a:pt x="1367671" y="431554"/>
                      </a:lnTo>
                      <a:lnTo>
                        <a:pt x="1366911" y="436983"/>
                      </a:lnTo>
                      <a:lnTo>
                        <a:pt x="1366626" y="438412"/>
                      </a:lnTo>
                      <a:cubicBezTo>
                        <a:pt x="1351705" y="526232"/>
                        <a:pt x="1286512" y="611576"/>
                        <a:pt x="1170951" y="678918"/>
                      </a:cubicBezTo>
                      <a:cubicBezTo>
                        <a:pt x="904285" y="834176"/>
                        <a:pt x="470550" y="834176"/>
                        <a:pt x="202174" y="678918"/>
                      </a:cubicBezTo>
                      <a:cubicBezTo>
                        <a:pt x="84902" y="611005"/>
                        <a:pt x="18568" y="524804"/>
                        <a:pt x="3363" y="436031"/>
                      </a:cubicBezTo>
                      <a:lnTo>
                        <a:pt x="2222" y="428411"/>
                      </a:lnTo>
                      <a:cubicBezTo>
                        <a:pt x="-13268" y="316587"/>
                        <a:pt x="52210" y="201906"/>
                        <a:pt x="199038" y="116372"/>
                      </a:cubicBezTo>
                      <a:cubicBezTo>
                        <a:pt x="465703" y="-38791"/>
                        <a:pt x="899438" y="-38791"/>
                        <a:pt x="1167815" y="116372"/>
                      </a:cubicBezTo>
                      <a:cubicBezTo>
                        <a:pt x="1316923" y="202573"/>
                        <a:pt x="1383447" y="318778"/>
                        <a:pt x="1367576" y="431459"/>
                      </a:cubicBezTo>
                      <a:close/>
                    </a:path>
                  </a:pathLst>
                </a:custGeom>
                <a:noFill/>
                <a:ln w="28381" cap="flat">
                  <a:solidFill>
                    <a:schemeClr val="bg1"/>
                  </a:solidFill>
                  <a:prstDash val="solid"/>
                  <a:miter/>
                </a:ln>
                <a:effectLst>
                  <a:outerShdw blurRad="50800" dist="38100" dir="2700000" algn="tl" rotWithShape="0">
                    <a:srgbClr val="517CC1">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50" name="Group 2349">
                <a:extLst>
                  <a:ext uri="{FF2B5EF4-FFF2-40B4-BE49-F238E27FC236}">
                    <a16:creationId xmlns:a16="http://schemas.microsoft.com/office/drawing/2014/main" id="{D55CA363-FCBE-90F5-B183-CDAE323D4B13}"/>
                  </a:ext>
                </a:extLst>
              </p:cNvPr>
              <p:cNvGrpSpPr/>
              <p:nvPr/>
            </p:nvGrpSpPr>
            <p:grpSpPr>
              <a:xfrm>
                <a:off x="9095740" y="5267486"/>
                <a:ext cx="1290163" cy="1272661"/>
                <a:chOff x="8399527" y="3763022"/>
                <a:chExt cx="1119375" cy="1104190"/>
              </a:xfrm>
            </p:grpSpPr>
            <p:grpSp>
              <p:nvGrpSpPr>
                <p:cNvPr id="2351" name="Graphic 2">
                  <a:extLst>
                    <a:ext uri="{FF2B5EF4-FFF2-40B4-BE49-F238E27FC236}">
                      <a16:creationId xmlns:a16="http://schemas.microsoft.com/office/drawing/2014/main" id="{FF84A809-EA01-AB84-2166-D747316B64AC}"/>
                    </a:ext>
                  </a:extLst>
                </p:cNvPr>
                <p:cNvGrpSpPr/>
                <p:nvPr/>
              </p:nvGrpSpPr>
              <p:grpSpPr>
                <a:xfrm>
                  <a:off x="8471297" y="4271187"/>
                  <a:ext cx="975836" cy="596025"/>
                  <a:chOff x="3693576" y="3865123"/>
                  <a:chExt cx="4714560" cy="2879574"/>
                </a:xfrm>
                <a:effectLst/>
              </p:grpSpPr>
              <p:sp>
                <p:nvSpPr>
                  <p:cNvPr id="2438" name="Freeform 2437">
                    <a:extLst>
                      <a:ext uri="{FF2B5EF4-FFF2-40B4-BE49-F238E27FC236}">
                        <a16:creationId xmlns:a16="http://schemas.microsoft.com/office/drawing/2014/main" id="{BF1AFF51-05F5-A5EF-83AC-659B028C07A1}"/>
                      </a:ext>
                    </a:extLst>
                  </p:cNvPr>
                  <p:cNvSpPr/>
                  <p:nvPr/>
                </p:nvSpPr>
                <p:spPr>
                  <a:xfrm>
                    <a:off x="3693576" y="3865123"/>
                    <a:ext cx="4714560" cy="2291342"/>
                  </a:xfrm>
                  <a:custGeom>
                    <a:avLst/>
                    <a:gdLst>
                      <a:gd name="connsiteX0" fmla="*/ 4714561 w 4714560"/>
                      <a:gd name="connsiteY0" fmla="*/ 1145592 h 2291342"/>
                      <a:gd name="connsiteX1" fmla="*/ 4714403 w 4714560"/>
                      <a:gd name="connsiteY1" fmla="*/ 1159340 h 2291342"/>
                      <a:gd name="connsiteX2" fmla="*/ 4714403 w 4714560"/>
                      <a:gd name="connsiteY2" fmla="*/ 1160440 h 2291342"/>
                      <a:gd name="connsiteX3" fmla="*/ 4632060 w 4714560"/>
                      <a:gd name="connsiteY3" fmla="*/ 1447250 h 2291342"/>
                      <a:gd name="connsiteX4" fmla="*/ 3398328 w 4714560"/>
                      <a:gd name="connsiteY4" fmla="*/ 2173900 h 2291342"/>
                      <a:gd name="connsiteX5" fmla="*/ 2357280 w 4714560"/>
                      <a:gd name="connsiteY5" fmla="*/ 2291342 h 2291342"/>
                      <a:gd name="connsiteX6" fmla="*/ 82500 w 4714560"/>
                      <a:gd name="connsiteY6" fmla="*/ 1447250 h 2291342"/>
                      <a:gd name="connsiteX7" fmla="*/ 0 w 4714560"/>
                      <a:gd name="connsiteY7" fmla="*/ 1145671 h 2291342"/>
                      <a:gd name="connsiteX8" fmla="*/ 2357280 w 4714560"/>
                      <a:gd name="connsiteY8" fmla="*/ 0 h 2291342"/>
                      <a:gd name="connsiteX9" fmla="*/ 4714482 w 4714560"/>
                      <a:gd name="connsiteY9" fmla="*/ 1137659 h 2291342"/>
                      <a:gd name="connsiteX10" fmla="*/ 4714561 w 4714560"/>
                      <a:gd name="connsiteY10" fmla="*/ 1145592 h 229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4560" h="2291342">
                        <a:moveTo>
                          <a:pt x="4714561" y="1145592"/>
                        </a:moveTo>
                        <a:cubicBezTo>
                          <a:pt x="4714561" y="1150227"/>
                          <a:pt x="4714482" y="1154784"/>
                          <a:pt x="4714403" y="1159340"/>
                        </a:cubicBezTo>
                        <a:lnTo>
                          <a:pt x="4714403" y="1160440"/>
                        </a:lnTo>
                        <a:cubicBezTo>
                          <a:pt x="4711808" y="1259578"/>
                          <a:pt x="4683338" y="1355732"/>
                          <a:pt x="4632060" y="1447250"/>
                        </a:cubicBezTo>
                        <a:cubicBezTo>
                          <a:pt x="4453296" y="1766426"/>
                          <a:pt x="3997695" y="2030220"/>
                          <a:pt x="3398328" y="2173900"/>
                        </a:cubicBezTo>
                        <a:cubicBezTo>
                          <a:pt x="3084370" y="2249157"/>
                          <a:pt x="2730931" y="2291342"/>
                          <a:pt x="2357280" y="2291342"/>
                        </a:cubicBezTo>
                        <a:cubicBezTo>
                          <a:pt x="1270224" y="2291342"/>
                          <a:pt x="354933" y="1933673"/>
                          <a:pt x="82500" y="1447250"/>
                        </a:cubicBezTo>
                        <a:cubicBezTo>
                          <a:pt x="28706" y="1351176"/>
                          <a:pt x="0" y="1250073"/>
                          <a:pt x="0" y="1145671"/>
                        </a:cubicBezTo>
                        <a:cubicBezTo>
                          <a:pt x="0" y="512975"/>
                          <a:pt x="1055440" y="0"/>
                          <a:pt x="2357280" y="0"/>
                        </a:cubicBezTo>
                        <a:cubicBezTo>
                          <a:pt x="3659121" y="0"/>
                          <a:pt x="4705673" y="508576"/>
                          <a:pt x="4714482" y="1137659"/>
                        </a:cubicBezTo>
                        <a:cubicBezTo>
                          <a:pt x="4714561" y="1140329"/>
                          <a:pt x="4714561" y="1143000"/>
                          <a:pt x="4714561" y="1145592"/>
                        </a:cubicBezTo>
                        <a:close/>
                      </a:path>
                    </a:pathLst>
                  </a:custGeom>
                  <a:gradFill>
                    <a:gsLst>
                      <a:gs pos="1000">
                        <a:srgbClr val="FEBD5B"/>
                      </a:gs>
                      <a:gs pos="100000">
                        <a:srgbClr val="EEA046"/>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39" name="Freeform 2438">
                    <a:extLst>
                      <a:ext uri="{FF2B5EF4-FFF2-40B4-BE49-F238E27FC236}">
                        <a16:creationId xmlns:a16="http://schemas.microsoft.com/office/drawing/2014/main" id="{0C618D80-2527-75EA-5FF0-2686D6634CD9}"/>
                      </a:ext>
                    </a:extLst>
                  </p:cNvPr>
                  <p:cNvSpPr/>
                  <p:nvPr/>
                </p:nvSpPr>
                <p:spPr>
                  <a:xfrm>
                    <a:off x="3693654" y="4995868"/>
                    <a:ext cx="4714402" cy="1748829"/>
                  </a:xfrm>
                  <a:custGeom>
                    <a:avLst/>
                    <a:gdLst>
                      <a:gd name="connsiteX0" fmla="*/ 4714403 w 4714402"/>
                      <a:gd name="connsiteY0" fmla="*/ 14847 h 1748829"/>
                      <a:gd name="connsiteX1" fmla="*/ 4712594 w 4714402"/>
                      <a:gd name="connsiteY1" fmla="*/ 557438 h 1748829"/>
                      <a:gd name="connsiteX2" fmla="*/ 4712358 w 4714402"/>
                      <a:gd name="connsiteY2" fmla="*/ 652335 h 1748829"/>
                      <a:gd name="connsiteX3" fmla="*/ 2357280 w 4714402"/>
                      <a:gd name="connsiteY3" fmla="*/ 1748829 h 1748829"/>
                      <a:gd name="connsiteX4" fmla="*/ 0 w 4714402"/>
                      <a:gd name="connsiteY4" fmla="*/ 603158 h 1748829"/>
                      <a:gd name="connsiteX5" fmla="*/ 0 w 4714402"/>
                      <a:gd name="connsiteY5" fmla="*/ 0 h 1748829"/>
                      <a:gd name="connsiteX6" fmla="*/ 82500 w 4714402"/>
                      <a:gd name="connsiteY6" fmla="*/ 301579 h 1748829"/>
                      <a:gd name="connsiteX7" fmla="*/ 2357280 w 4714402"/>
                      <a:gd name="connsiteY7" fmla="*/ 1145671 h 1748829"/>
                      <a:gd name="connsiteX8" fmla="*/ 4632060 w 4714402"/>
                      <a:gd name="connsiteY8" fmla="*/ 301579 h 1748829"/>
                      <a:gd name="connsiteX9" fmla="*/ 4714403 w 4714402"/>
                      <a:gd name="connsiteY9" fmla="*/ 14769 h 174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4402" h="1748829">
                        <a:moveTo>
                          <a:pt x="4714403" y="14847"/>
                        </a:moveTo>
                        <a:lnTo>
                          <a:pt x="4712594" y="557438"/>
                        </a:lnTo>
                        <a:lnTo>
                          <a:pt x="4712358" y="652335"/>
                        </a:lnTo>
                        <a:cubicBezTo>
                          <a:pt x="4659429" y="1262249"/>
                          <a:pt x="3625381" y="1748829"/>
                          <a:pt x="2357280" y="1748829"/>
                        </a:cubicBezTo>
                        <a:cubicBezTo>
                          <a:pt x="1089179" y="1748829"/>
                          <a:pt x="0" y="1235854"/>
                          <a:pt x="0" y="603158"/>
                        </a:cubicBezTo>
                        <a:lnTo>
                          <a:pt x="0" y="0"/>
                        </a:lnTo>
                        <a:cubicBezTo>
                          <a:pt x="0" y="104323"/>
                          <a:pt x="28706" y="205504"/>
                          <a:pt x="82500" y="301579"/>
                        </a:cubicBezTo>
                        <a:cubicBezTo>
                          <a:pt x="354933" y="788002"/>
                          <a:pt x="1270224" y="1145671"/>
                          <a:pt x="2357280" y="1145671"/>
                        </a:cubicBezTo>
                        <a:cubicBezTo>
                          <a:pt x="3444336" y="1145671"/>
                          <a:pt x="4359628" y="788002"/>
                          <a:pt x="4632060" y="301579"/>
                        </a:cubicBezTo>
                        <a:cubicBezTo>
                          <a:pt x="4683259" y="210061"/>
                          <a:pt x="4711808" y="113907"/>
                          <a:pt x="4714403" y="14769"/>
                        </a:cubicBezTo>
                        <a:close/>
                      </a:path>
                    </a:pathLst>
                  </a:custGeom>
                  <a:gradFill>
                    <a:gsLst>
                      <a:gs pos="1000">
                        <a:srgbClr val="FDA535"/>
                      </a:gs>
                      <a:gs pos="100000">
                        <a:srgbClr val="DA6A1B"/>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40" name="Freeform 2439">
                    <a:extLst>
                      <a:ext uri="{FF2B5EF4-FFF2-40B4-BE49-F238E27FC236}">
                        <a16:creationId xmlns:a16="http://schemas.microsoft.com/office/drawing/2014/main" id="{C250779A-533D-CA12-3BDC-80B1E6737BF8}"/>
                      </a:ext>
                    </a:extLst>
                  </p:cNvPr>
                  <p:cNvSpPr/>
                  <p:nvPr/>
                </p:nvSpPr>
                <p:spPr>
                  <a:xfrm>
                    <a:off x="3728023" y="5010637"/>
                    <a:ext cx="4680034" cy="1734060"/>
                  </a:xfrm>
                  <a:custGeom>
                    <a:avLst/>
                    <a:gdLst>
                      <a:gd name="connsiteX0" fmla="*/ 4680034 w 4680034"/>
                      <a:gd name="connsiteY0" fmla="*/ 78 h 1734060"/>
                      <a:gd name="connsiteX1" fmla="*/ 4678226 w 4680034"/>
                      <a:gd name="connsiteY1" fmla="*/ 542669 h 1734060"/>
                      <a:gd name="connsiteX2" fmla="*/ 4677990 w 4680034"/>
                      <a:gd name="connsiteY2" fmla="*/ 637566 h 1734060"/>
                      <a:gd name="connsiteX3" fmla="*/ 2322912 w 4680034"/>
                      <a:gd name="connsiteY3" fmla="*/ 1734061 h 1734060"/>
                      <a:gd name="connsiteX4" fmla="*/ 0 w 4680034"/>
                      <a:gd name="connsiteY4" fmla="*/ 784310 h 1734060"/>
                      <a:gd name="connsiteX5" fmla="*/ 2230580 w 4680034"/>
                      <a:gd name="connsiteY5" fmla="*/ 1561471 h 1734060"/>
                      <a:gd name="connsiteX6" fmla="*/ 3619876 w 4680034"/>
                      <a:gd name="connsiteY6" fmla="*/ 1193512 h 1734060"/>
                      <a:gd name="connsiteX7" fmla="*/ 3363959 w 4680034"/>
                      <a:gd name="connsiteY7" fmla="*/ 1013460 h 1734060"/>
                      <a:gd name="connsiteX8" fmla="*/ 4597692 w 4680034"/>
                      <a:gd name="connsiteY8" fmla="*/ 286810 h 1734060"/>
                      <a:gd name="connsiteX9" fmla="*/ 4680034 w 4680034"/>
                      <a:gd name="connsiteY9" fmla="*/ 0 h 173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80034" h="1734060">
                        <a:moveTo>
                          <a:pt x="4680034" y="78"/>
                        </a:moveTo>
                        <a:lnTo>
                          <a:pt x="4678226" y="542669"/>
                        </a:lnTo>
                        <a:lnTo>
                          <a:pt x="4677990" y="637566"/>
                        </a:lnTo>
                        <a:cubicBezTo>
                          <a:pt x="4625060" y="1247480"/>
                          <a:pt x="3591013" y="1734061"/>
                          <a:pt x="2322912" y="1734061"/>
                        </a:cubicBezTo>
                        <a:cubicBezTo>
                          <a:pt x="1158467" y="1734061"/>
                          <a:pt x="191269" y="1323680"/>
                          <a:pt x="0" y="784310"/>
                        </a:cubicBezTo>
                        <a:cubicBezTo>
                          <a:pt x="584896" y="1435388"/>
                          <a:pt x="1496884" y="1520936"/>
                          <a:pt x="2230580" y="1561471"/>
                        </a:cubicBezTo>
                        <a:cubicBezTo>
                          <a:pt x="2964355" y="1602007"/>
                          <a:pt x="3651099" y="1365001"/>
                          <a:pt x="3619876" y="1193512"/>
                        </a:cubicBezTo>
                        <a:cubicBezTo>
                          <a:pt x="3588653" y="1021944"/>
                          <a:pt x="3363959" y="1013460"/>
                          <a:pt x="3363959" y="1013460"/>
                        </a:cubicBezTo>
                        <a:cubicBezTo>
                          <a:pt x="3963248" y="869780"/>
                          <a:pt x="4418928" y="606065"/>
                          <a:pt x="4597692" y="286810"/>
                        </a:cubicBezTo>
                        <a:cubicBezTo>
                          <a:pt x="4648891" y="195292"/>
                          <a:pt x="4677440" y="99139"/>
                          <a:pt x="4680034" y="0"/>
                        </a:cubicBezTo>
                        <a:close/>
                      </a:path>
                    </a:pathLst>
                  </a:custGeom>
                  <a:gradFill>
                    <a:gsLst>
                      <a:gs pos="1000">
                        <a:srgbClr val="EE8D2A"/>
                      </a:gs>
                      <a:gs pos="100000">
                        <a:srgbClr val="DA671B"/>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41" name="Freeform 2440">
                    <a:extLst>
                      <a:ext uri="{FF2B5EF4-FFF2-40B4-BE49-F238E27FC236}">
                        <a16:creationId xmlns:a16="http://schemas.microsoft.com/office/drawing/2014/main" id="{EBA67C08-5B29-4591-8A21-3A33C41B3BAC}"/>
                      </a:ext>
                    </a:extLst>
                  </p:cNvPr>
                  <p:cNvSpPr/>
                  <p:nvPr/>
                </p:nvSpPr>
                <p:spPr>
                  <a:xfrm>
                    <a:off x="3693576" y="3944701"/>
                    <a:ext cx="4714560" cy="2211685"/>
                  </a:xfrm>
                  <a:custGeom>
                    <a:avLst/>
                    <a:gdLst>
                      <a:gd name="connsiteX0" fmla="*/ 4714561 w 4714560"/>
                      <a:gd name="connsiteY0" fmla="*/ 1065936 h 2211685"/>
                      <a:gd name="connsiteX1" fmla="*/ 4714403 w 4714560"/>
                      <a:gd name="connsiteY1" fmla="*/ 1079683 h 2211685"/>
                      <a:gd name="connsiteX2" fmla="*/ 4714403 w 4714560"/>
                      <a:gd name="connsiteY2" fmla="*/ 1080783 h 2211685"/>
                      <a:gd name="connsiteX3" fmla="*/ 4632060 w 4714560"/>
                      <a:gd name="connsiteY3" fmla="*/ 1367593 h 2211685"/>
                      <a:gd name="connsiteX4" fmla="*/ 3398328 w 4714560"/>
                      <a:gd name="connsiteY4" fmla="*/ 2094243 h 2211685"/>
                      <a:gd name="connsiteX5" fmla="*/ 2357280 w 4714560"/>
                      <a:gd name="connsiteY5" fmla="*/ 2211685 h 2211685"/>
                      <a:gd name="connsiteX6" fmla="*/ 82500 w 4714560"/>
                      <a:gd name="connsiteY6" fmla="*/ 1367593 h 2211685"/>
                      <a:gd name="connsiteX7" fmla="*/ 0 w 4714560"/>
                      <a:gd name="connsiteY7" fmla="*/ 1066014 h 2211685"/>
                      <a:gd name="connsiteX8" fmla="*/ 962479 w 4714560"/>
                      <a:gd name="connsiteY8" fmla="*/ 142423 h 2211685"/>
                      <a:gd name="connsiteX9" fmla="*/ 1479897 w 4714560"/>
                      <a:gd name="connsiteY9" fmla="*/ 0 h 2211685"/>
                      <a:gd name="connsiteX10" fmla="*/ 1460156 w 4714560"/>
                      <a:gd name="connsiteY10" fmla="*/ 56875 h 2211685"/>
                      <a:gd name="connsiteX11" fmla="*/ 158080 w 4714560"/>
                      <a:gd name="connsiteY11" fmla="*/ 823196 h 2211685"/>
                      <a:gd name="connsiteX12" fmla="*/ 612659 w 4714560"/>
                      <a:gd name="connsiteY12" fmla="*/ 1702245 h 2211685"/>
                      <a:gd name="connsiteX13" fmla="*/ 3065101 w 4714560"/>
                      <a:gd name="connsiteY13" fmla="*/ 2068869 h 2211685"/>
                      <a:gd name="connsiteX14" fmla="*/ 4537684 w 4714560"/>
                      <a:gd name="connsiteY14" fmla="*/ 629946 h 2211685"/>
                      <a:gd name="connsiteX15" fmla="*/ 4714403 w 4714560"/>
                      <a:gd name="connsiteY15" fmla="*/ 1058002 h 2211685"/>
                      <a:gd name="connsiteX16" fmla="*/ 4714482 w 4714560"/>
                      <a:gd name="connsiteY16" fmla="*/ 1065936 h 221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4560" h="2211685">
                        <a:moveTo>
                          <a:pt x="4714561" y="1065936"/>
                        </a:moveTo>
                        <a:cubicBezTo>
                          <a:pt x="4714561" y="1070571"/>
                          <a:pt x="4714482" y="1075127"/>
                          <a:pt x="4714403" y="1079683"/>
                        </a:cubicBezTo>
                        <a:lnTo>
                          <a:pt x="4714403" y="1080783"/>
                        </a:lnTo>
                        <a:cubicBezTo>
                          <a:pt x="4711808" y="1179921"/>
                          <a:pt x="4683338" y="1276075"/>
                          <a:pt x="4632060" y="1367593"/>
                        </a:cubicBezTo>
                        <a:cubicBezTo>
                          <a:pt x="4453296" y="1686769"/>
                          <a:pt x="3997695" y="1950563"/>
                          <a:pt x="3398328" y="2094243"/>
                        </a:cubicBezTo>
                        <a:cubicBezTo>
                          <a:pt x="3084370" y="2169500"/>
                          <a:pt x="2730931" y="2211685"/>
                          <a:pt x="2357280" y="2211685"/>
                        </a:cubicBezTo>
                        <a:cubicBezTo>
                          <a:pt x="1270224" y="2211685"/>
                          <a:pt x="354933" y="1854016"/>
                          <a:pt x="82500" y="1367593"/>
                        </a:cubicBezTo>
                        <a:cubicBezTo>
                          <a:pt x="28706" y="1271519"/>
                          <a:pt x="0" y="1170416"/>
                          <a:pt x="0" y="1066014"/>
                        </a:cubicBezTo>
                        <a:cubicBezTo>
                          <a:pt x="0" y="686978"/>
                          <a:pt x="378842" y="350991"/>
                          <a:pt x="962479" y="142423"/>
                        </a:cubicBezTo>
                        <a:cubicBezTo>
                          <a:pt x="1034048" y="116814"/>
                          <a:pt x="1364365" y="20267"/>
                          <a:pt x="1479897" y="0"/>
                        </a:cubicBezTo>
                        <a:cubicBezTo>
                          <a:pt x="1507108" y="0"/>
                          <a:pt x="1576554" y="27888"/>
                          <a:pt x="1460156" y="56875"/>
                        </a:cubicBezTo>
                        <a:cubicBezTo>
                          <a:pt x="723629" y="240147"/>
                          <a:pt x="258355" y="585326"/>
                          <a:pt x="158080" y="823196"/>
                        </a:cubicBezTo>
                        <a:cubicBezTo>
                          <a:pt x="24616" y="1139779"/>
                          <a:pt x="45458" y="1410564"/>
                          <a:pt x="612659" y="1702245"/>
                        </a:cubicBezTo>
                        <a:cubicBezTo>
                          <a:pt x="1179859" y="1993926"/>
                          <a:pt x="2064085" y="2176806"/>
                          <a:pt x="3065101" y="2068869"/>
                        </a:cubicBezTo>
                        <a:cubicBezTo>
                          <a:pt x="4070286" y="1960539"/>
                          <a:pt x="4959231" y="1382441"/>
                          <a:pt x="4537684" y="629946"/>
                        </a:cubicBezTo>
                        <a:cubicBezTo>
                          <a:pt x="4649677" y="762000"/>
                          <a:pt x="4712280" y="906465"/>
                          <a:pt x="4714403" y="1058002"/>
                        </a:cubicBezTo>
                        <a:cubicBezTo>
                          <a:pt x="4714482" y="1060672"/>
                          <a:pt x="4714482" y="1063343"/>
                          <a:pt x="4714482" y="1065936"/>
                        </a:cubicBezTo>
                        <a:close/>
                      </a:path>
                    </a:pathLst>
                  </a:custGeom>
                  <a:gradFill>
                    <a:gsLst>
                      <a:gs pos="1000">
                        <a:srgbClr val="FDD97B"/>
                      </a:gs>
                      <a:gs pos="100000">
                        <a:srgbClr val="F2A44A"/>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42" name="Freeform 2441">
                    <a:extLst>
                      <a:ext uri="{FF2B5EF4-FFF2-40B4-BE49-F238E27FC236}">
                        <a16:creationId xmlns:a16="http://schemas.microsoft.com/office/drawing/2014/main" id="{E4951109-0046-C0E4-F99A-34977003D16C}"/>
                      </a:ext>
                    </a:extLst>
                  </p:cNvPr>
                  <p:cNvSpPr/>
                  <p:nvPr/>
                </p:nvSpPr>
                <p:spPr>
                  <a:xfrm>
                    <a:off x="4879884" y="4016109"/>
                    <a:ext cx="235" cy="157"/>
                  </a:xfrm>
                  <a:custGeom>
                    <a:avLst/>
                    <a:gdLst>
                      <a:gd name="connsiteX0" fmla="*/ 0 w 235"/>
                      <a:gd name="connsiteY0" fmla="*/ 157 h 157"/>
                      <a:gd name="connsiteX1" fmla="*/ 79 w 235"/>
                      <a:gd name="connsiteY1" fmla="*/ 157 h 157"/>
                      <a:gd name="connsiteX2" fmla="*/ 236 w 235"/>
                      <a:gd name="connsiteY2" fmla="*/ 0 h 157"/>
                    </a:gdLst>
                    <a:ahLst/>
                    <a:cxnLst>
                      <a:cxn ang="0">
                        <a:pos x="connsiteX0" y="connsiteY0"/>
                      </a:cxn>
                      <a:cxn ang="0">
                        <a:pos x="connsiteX1" y="connsiteY1"/>
                      </a:cxn>
                      <a:cxn ang="0">
                        <a:pos x="connsiteX2" y="connsiteY2"/>
                      </a:cxn>
                    </a:cxnLst>
                    <a:rect l="l" t="t" r="r" b="b"/>
                    <a:pathLst>
                      <a:path w="235" h="157">
                        <a:moveTo>
                          <a:pt x="0" y="157"/>
                        </a:moveTo>
                        <a:lnTo>
                          <a:pt x="79" y="157"/>
                        </a:lnTo>
                        <a:cubicBezTo>
                          <a:pt x="79" y="157"/>
                          <a:pt x="236" y="0"/>
                          <a:pt x="236" y="0"/>
                        </a:cubicBezTo>
                      </a:path>
                    </a:pathLst>
                  </a:custGeom>
                  <a:noFill/>
                  <a:ln w="7864" cap="flat">
                    <a:gradFill>
                      <a:gsLst>
                        <a:gs pos="1000">
                          <a:srgbClr val="FEBD5B"/>
                        </a:gs>
                        <a:gs pos="100000">
                          <a:srgbClr val="EEA046"/>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52" name="Graphic 2">
                  <a:extLst>
                    <a:ext uri="{FF2B5EF4-FFF2-40B4-BE49-F238E27FC236}">
                      <a16:creationId xmlns:a16="http://schemas.microsoft.com/office/drawing/2014/main" id="{A8FD0557-FEE4-7831-DD61-8122BEA67A1A}"/>
                    </a:ext>
                  </a:extLst>
                </p:cNvPr>
                <p:cNvGrpSpPr/>
                <p:nvPr/>
              </p:nvGrpSpPr>
              <p:grpSpPr>
                <a:xfrm>
                  <a:off x="8534128" y="4394042"/>
                  <a:ext cx="850173" cy="354110"/>
                  <a:chOff x="4005622" y="4154569"/>
                  <a:chExt cx="4107442" cy="1710815"/>
                </a:xfrm>
                <a:effectLst/>
              </p:grpSpPr>
              <p:sp>
                <p:nvSpPr>
                  <p:cNvPr id="2436" name="Freeform 2435">
                    <a:extLst>
                      <a:ext uri="{FF2B5EF4-FFF2-40B4-BE49-F238E27FC236}">
                        <a16:creationId xmlns:a16="http://schemas.microsoft.com/office/drawing/2014/main" id="{13B96340-3D2F-F6FC-32B0-89AB1A83978F}"/>
                      </a:ext>
                    </a:extLst>
                  </p:cNvPr>
                  <p:cNvSpPr/>
                  <p:nvPr/>
                </p:nvSpPr>
                <p:spPr>
                  <a:xfrm>
                    <a:off x="4005626" y="4154569"/>
                    <a:ext cx="4107438" cy="1710815"/>
                  </a:xfrm>
                  <a:custGeom>
                    <a:avLst/>
                    <a:gdLst>
                      <a:gd name="connsiteX0" fmla="*/ 146224 w 4107438"/>
                      <a:gd name="connsiteY0" fmla="*/ 513246 h 1710815"/>
                      <a:gd name="connsiteX1" fmla="*/ 312090 w 4107438"/>
                      <a:gd name="connsiteY1" fmla="*/ 1252543 h 1710815"/>
                      <a:gd name="connsiteX2" fmla="*/ 1064976 w 4107438"/>
                      <a:gd name="connsiteY2" fmla="*/ 1520186 h 1710815"/>
                      <a:gd name="connsiteX3" fmla="*/ 2181524 w 4107438"/>
                      <a:gd name="connsiteY3" fmla="*/ 1609426 h 1710815"/>
                      <a:gd name="connsiteX4" fmla="*/ 2723872 w 4107438"/>
                      <a:gd name="connsiteY4" fmla="*/ 1494733 h 1710815"/>
                      <a:gd name="connsiteX5" fmla="*/ 3374675 w 4107438"/>
                      <a:gd name="connsiteY5" fmla="*/ 1405493 h 1710815"/>
                      <a:gd name="connsiteX6" fmla="*/ 3724260 w 4107438"/>
                      <a:gd name="connsiteY6" fmla="*/ 1171551 h 1710815"/>
                      <a:gd name="connsiteX7" fmla="*/ 3948875 w 4107438"/>
                      <a:gd name="connsiteY7" fmla="*/ 475067 h 1710815"/>
                      <a:gd name="connsiteX8" fmla="*/ 3316161 w 4107438"/>
                      <a:gd name="connsiteY8" fmla="*/ 362260 h 1710815"/>
                      <a:gd name="connsiteX9" fmla="*/ 2902086 w 4107438"/>
                      <a:gd name="connsiteY9" fmla="*/ 88176 h 1710815"/>
                      <a:gd name="connsiteX10" fmla="*/ 2243498 w 4107438"/>
                      <a:gd name="connsiteY10" fmla="*/ 202790 h 1710815"/>
                      <a:gd name="connsiteX11" fmla="*/ 1490140 w 4107438"/>
                      <a:gd name="connsiteY11" fmla="*/ 3491 h 1710815"/>
                      <a:gd name="connsiteX12" fmla="*/ 846574 w 4107438"/>
                      <a:gd name="connsiteY12" fmla="*/ 237747 h 1710815"/>
                      <a:gd name="connsiteX13" fmla="*/ 146303 w 4107438"/>
                      <a:gd name="connsiteY13" fmla="*/ 513403 h 17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438" h="1710815">
                        <a:moveTo>
                          <a:pt x="146224" y="513246"/>
                        </a:moveTo>
                        <a:cubicBezTo>
                          <a:pt x="146224" y="513246"/>
                          <a:pt x="-274851" y="1099593"/>
                          <a:pt x="312090" y="1252543"/>
                        </a:cubicBezTo>
                        <a:cubicBezTo>
                          <a:pt x="899110" y="1405493"/>
                          <a:pt x="822508" y="1252543"/>
                          <a:pt x="1064976" y="1520186"/>
                        </a:cubicBezTo>
                        <a:cubicBezTo>
                          <a:pt x="1307444" y="1787828"/>
                          <a:pt x="1913575" y="1730482"/>
                          <a:pt x="2181524" y="1609426"/>
                        </a:cubicBezTo>
                        <a:cubicBezTo>
                          <a:pt x="2449474" y="1488370"/>
                          <a:pt x="2513335" y="1424582"/>
                          <a:pt x="2723872" y="1494733"/>
                        </a:cubicBezTo>
                        <a:cubicBezTo>
                          <a:pt x="2934410" y="1564806"/>
                          <a:pt x="3253401" y="1596700"/>
                          <a:pt x="3374675" y="1405493"/>
                        </a:cubicBezTo>
                        <a:cubicBezTo>
                          <a:pt x="3495870" y="1214286"/>
                          <a:pt x="3550686" y="1192525"/>
                          <a:pt x="3724260" y="1171551"/>
                        </a:cubicBezTo>
                        <a:cubicBezTo>
                          <a:pt x="3897833" y="1150576"/>
                          <a:pt x="4343761" y="626367"/>
                          <a:pt x="3948875" y="475067"/>
                        </a:cubicBezTo>
                        <a:cubicBezTo>
                          <a:pt x="3680375" y="372158"/>
                          <a:pt x="3535665" y="412065"/>
                          <a:pt x="3316161" y="362260"/>
                        </a:cubicBezTo>
                        <a:cubicBezTo>
                          <a:pt x="3096658" y="312455"/>
                          <a:pt x="3136532" y="133031"/>
                          <a:pt x="2902086" y="88176"/>
                        </a:cubicBezTo>
                        <a:cubicBezTo>
                          <a:pt x="2667640" y="43320"/>
                          <a:pt x="2497999" y="197840"/>
                          <a:pt x="2243498" y="202790"/>
                        </a:cubicBezTo>
                        <a:cubicBezTo>
                          <a:pt x="1989075" y="207739"/>
                          <a:pt x="1834377" y="-31467"/>
                          <a:pt x="1490140" y="3491"/>
                        </a:cubicBezTo>
                        <a:cubicBezTo>
                          <a:pt x="1145903" y="38449"/>
                          <a:pt x="1011181" y="197840"/>
                          <a:pt x="846574" y="237747"/>
                        </a:cubicBezTo>
                        <a:cubicBezTo>
                          <a:pt x="681966" y="277654"/>
                          <a:pt x="309101" y="211038"/>
                          <a:pt x="146303" y="513403"/>
                        </a:cubicBezTo>
                        <a:close/>
                      </a:path>
                    </a:pathLst>
                  </a:custGeom>
                  <a:gradFill>
                    <a:gsLst>
                      <a:gs pos="1000">
                        <a:srgbClr val="9A280C"/>
                      </a:gs>
                      <a:gs pos="100000">
                        <a:srgbClr val="982404"/>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37" name="Freeform 2436">
                    <a:extLst>
                      <a:ext uri="{FF2B5EF4-FFF2-40B4-BE49-F238E27FC236}">
                        <a16:creationId xmlns:a16="http://schemas.microsoft.com/office/drawing/2014/main" id="{3031D528-552E-B1C8-8AC2-2F2C4D1BF6D3}"/>
                      </a:ext>
                    </a:extLst>
                  </p:cNvPr>
                  <p:cNvSpPr/>
                  <p:nvPr/>
                </p:nvSpPr>
                <p:spPr>
                  <a:xfrm>
                    <a:off x="4005622" y="4656110"/>
                    <a:ext cx="4107386" cy="1209224"/>
                  </a:xfrm>
                  <a:custGeom>
                    <a:avLst/>
                    <a:gdLst>
                      <a:gd name="connsiteX0" fmla="*/ 3724185 w 4107386"/>
                      <a:gd name="connsiteY0" fmla="*/ 669931 h 1209224"/>
                      <a:gd name="connsiteX1" fmla="*/ 3374600 w 4107386"/>
                      <a:gd name="connsiteY1" fmla="*/ 903873 h 1209224"/>
                      <a:gd name="connsiteX2" fmla="*/ 2723798 w 4107386"/>
                      <a:gd name="connsiteY2" fmla="*/ 993114 h 1209224"/>
                      <a:gd name="connsiteX3" fmla="*/ 2181450 w 4107386"/>
                      <a:gd name="connsiteY3" fmla="*/ 1107806 h 1209224"/>
                      <a:gd name="connsiteX4" fmla="*/ 1064980 w 4107386"/>
                      <a:gd name="connsiteY4" fmla="*/ 1018566 h 1209224"/>
                      <a:gd name="connsiteX5" fmla="*/ 312094 w 4107386"/>
                      <a:gd name="connsiteY5" fmla="*/ 750923 h 1209224"/>
                      <a:gd name="connsiteX6" fmla="*/ 21101 w 4107386"/>
                      <a:gd name="connsiteY6" fmla="*/ 273456 h 1209224"/>
                      <a:gd name="connsiteX7" fmla="*/ 199865 w 4107386"/>
                      <a:gd name="connsiteY7" fmla="*/ 556495 h 1209224"/>
                      <a:gd name="connsiteX8" fmla="*/ 1030139 w 4107386"/>
                      <a:gd name="connsiteY8" fmla="*/ 756265 h 1209224"/>
                      <a:gd name="connsiteX9" fmla="*/ 1479213 w 4107386"/>
                      <a:gd name="connsiteY9" fmla="*/ 1054152 h 1209224"/>
                      <a:gd name="connsiteX10" fmla="*/ 2166035 w 4107386"/>
                      <a:gd name="connsiteY10" fmla="*/ 963655 h 1209224"/>
                      <a:gd name="connsiteX11" fmla="*/ 2788760 w 4107386"/>
                      <a:gd name="connsiteY11" fmla="*/ 850533 h 1209224"/>
                      <a:gd name="connsiteX12" fmla="*/ 3215183 w 4107386"/>
                      <a:gd name="connsiteY12" fmla="*/ 842992 h 1209224"/>
                      <a:gd name="connsiteX13" fmla="*/ 3603934 w 4107386"/>
                      <a:gd name="connsiteY13" fmla="*/ 556495 h 1209224"/>
                      <a:gd name="connsiteX14" fmla="*/ 3932285 w 4107386"/>
                      <a:gd name="connsiteY14" fmla="*/ 311477 h 1209224"/>
                      <a:gd name="connsiteX15" fmla="*/ 4003853 w 4107386"/>
                      <a:gd name="connsiteY15" fmla="*/ 0 h 1209224"/>
                      <a:gd name="connsiteX16" fmla="*/ 3724185 w 4107386"/>
                      <a:gd name="connsiteY16" fmla="*/ 669853 h 120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07386" h="1209224">
                        <a:moveTo>
                          <a:pt x="3724185" y="669931"/>
                        </a:moveTo>
                        <a:cubicBezTo>
                          <a:pt x="3550690" y="690906"/>
                          <a:pt x="3495795" y="712666"/>
                          <a:pt x="3374600" y="903873"/>
                        </a:cubicBezTo>
                        <a:cubicBezTo>
                          <a:pt x="3253405" y="1095080"/>
                          <a:pt x="2934335" y="1063186"/>
                          <a:pt x="2723798" y="993114"/>
                        </a:cubicBezTo>
                        <a:cubicBezTo>
                          <a:pt x="2513260" y="923041"/>
                          <a:pt x="2449478" y="986751"/>
                          <a:pt x="2181450" y="1107806"/>
                        </a:cubicBezTo>
                        <a:cubicBezTo>
                          <a:pt x="1913500" y="1228862"/>
                          <a:pt x="1307448" y="1286287"/>
                          <a:pt x="1064980" y="1018566"/>
                        </a:cubicBezTo>
                        <a:cubicBezTo>
                          <a:pt x="822512" y="750923"/>
                          <a:pt x="899114" y="903873"/>
                          <a:pt x="312094" y="750923"/>
                        </a:cubicBezTo>
                        <a:cubicBezTo>
                          <a:pt x="-11616" y="666553"/>
                          <a:pt x="-28761" y="450444"/>
                          <a:pt x="21101" y="273456"/>
                        </a:cubicBezTo>
                        <a:cubicBezTo>
                          <a:pt x="21101" y="273456"/>
                          <a:pt x="79064" y="469848"/>
                          <a:pt x="199865" y="556495"/>
                        </a:cubicBezTo>
                        <a:cubicBezTo>
                          <a:pt x="320588" y="643222"/>
                          <a:pt x="882912" y="650763"/>
                          <a:pt x="1030139" y="756265"/>
                        </a:cubicBezTo>
                        <a:cubicBezTo>
                          <a:pt x="1177366" y="861845"/>
                          <a:pt x="1192388" y="1031449"/>
                          <a:pt x="1479213" y="1054152"/>
                        </a:cubicBezTo>
                        <a:cubicBezTo>
                          <a:pt x="1766037" y="1076698"/>
                          <a:pt x="1988686" y="1057844"/>
                          <a:pt x="2166035" y="963655"/>
                        </a:cubicBezTo>
                        <a:cubicBezTo>
                          <a:pt x="2343462" y="869387"/>
                          <a:pt x="2566033" y="801514"/>
                          <a:pt x="2788760" y="850533"/>
                        </a:cubicBezTo>
                        <a:cubicBezTo>
                          <a:pt x="3011488" y="899552"/>
                          <a:pt x="3105707" y="933489"/>
                          <a:pt x="3215183" y="842992"/>
                        </a:cubicBezTo>
                        <a:cubicBezTo>
                          <a:pt x="3324659" y="752494"/>
                          <a:pt x="3411486" y="601666"/>
                          <a:pt x="3603934" y="556495"/>
                        </a:cubicBezTo>
                        <a:cubicBezTo>
                          <a:pt x="3796383" y="511325"/>
                          <a:pt x="3875659" y="413287"/>
                          <a:pt x="3932285" y="311477"/>
                        </a:cubicBezTo>
                        <a:cubicBezTo>
                          <a:pt x="3988910" y="209668"/>
                          <a:pt x="4041525" y="84370"/>
                          <a:pt x="4003853" y="0"/>
                        </a:cubicBezTo>
                        <a:cubicBezTo>
                          <a:pt x="4297992" y="178009"/>
                          <a:pt x="3888714" y="649978"/>
                          <a:pt x="3724185" y="669853"/>
                        </a:cubicBezTo>
                        <a:close/>
                      </a:path>
                    </a:pathLst>
                  </a:custGeom>
                  <a:gradFill>
                    <a:gsLst>
                      <a:gs pos="1000">
                        <a:srgbClr val="B6320A"/>
                      </a:gs>
                      <a:gs pos="100000">
                        <a:srgbClr val="982404"/>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53" name="Graphic 2">
                  <a:extLst>
                    <a:ext uri="{FF2B5EF4-FFF2-40B4-BE49-F238E27FC236}">
                      <a16:creationId xmlns:a16="http://schemas.microsoft.com/office/drawing/2014/main" id="{171FE780-3D89-443F-EB6F-5A561CB9C0D3}"/>
                    </a:ext>
                  </a:extLst>
                </p:cNvPr>
                <p:cNvGrpSpPr/>
                <p:nvPr/>
              </p:nvGrpSpPr>
              <p:grpSpPr>
                <a:xfrm>
                  <a:off x="8503252" y="4168897"/>
                  <a:ext cx="911925" cy="539628"/>
                  <a:chOff x="3979614" y="2915058"/>
                  <a:chExt cx="4038512" cy="2389772"/>
                </a:xfrm>
                <a:effectLst/>
              </p:grpSpPr>
              <p:sp>
                <p:nvSpPr>
                  <p:cNvPr id="2421" name="Freeform 2420">
                    <a:extLst>
                      <a:ext uri="{FF2B5EF4-FFF2-40B4-BE49-F238E27FC236}">
                        <a16:creationId xmlns:a16="http://schemas.microsoft.com/office/drawing/2014/main" id="{C6E54108-37B3-5D7D-F57F-6A44A2D5E282}"/>
                      </a:ext>
                    </a:extLst>
                  </p:cNvPr>
                  <p:cNvSpPr/>
                  <p:nvPr/>
                </p:nvSpPr>
                <p:spPr>
                  <a:xfrm>
                    <a:off x="3979614" y="2915058"/>
                    <a:ext cx="4038512" cy="1768939"/>
                  </a:xfrm>
                  <a:custGeom>
                    <a:avLst/>
                    <a:gdLst>
                      <a:gd name="connsiteX0" fmla="*/ 4038434 w 4038512"/>
                      <a:gd name="connsiteY0" fmla="*/ 884392 h 1768939"/>
                      <a:gd name="connsiteX1" fmla="*/ 3910476 w 4038512"/>
                      <a:gd name="connsiteY1" fmla="*/ 1194848 h 1768939"/>
                      <a:gd name="connsiteX2" fmla="*/ 2019256 w 4038512"/>
                      <a:gd name="connsiteY2" fmla="*/ 1768940 h 1768939"/>
                      <a:gd name="connsiteX3" fmla="*/ 127958 w 4038512"/>
                      <a:gd name="connsiteY3" fmla="*/ 1194848 h 1768939"/>
                      <a:gd name="connsiteX4" fmla="*/ 551 w 4038512"/>
                      <a:gd name="connsiteY4" fmla="*/ 904188 h 1768939"/>
                      <a:gd name="connsiteX5" fmla="*/ 551 w 4038512"/>
                      <a:gd name="connsiteY5" fmla="*/ 903481 h 1768939"/>
                      <a:gd name="connsiteX6" fmla="*/ 0 w 4038512"/>
                      <a:gd name="connsiteY6" fmla="*/ 884470 h 1768939"/>
                      <a:gd name="connsiteX7" fmla="*/ 551 w 4038512"/>
                      <a:gd name="connsiteY7" fmla="*/ 863967 h 1768939"/>
                      <a:gd name="connsiteX8" fmla="*/ 551 w 4038512"/>
                      <a:gd name="connsiteY8" fmla="*/ 863574 h 1768939"/>
                      <a:gd name="connsiteX9" fmla="*/ 2019335 w 4038512"/>
                      <a:gd name="connsiteY9" fmla="*/ 0 h 1768939"/>
                      <a:gd name="connsiteX10" fmla="*/ 4038513 w 4038512"/>
                      <a:gd name="connsiteY10" fmla="*/ 884470 h 176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8512" h="1768939">
                        <a:moveTo>
                          <a:pt x="4038434" y="884392"/>
                        </a:moveTo>
                        <a:cubicBezTo>
                          <a:pt x="4038434" y="993585"/>
                          <a:pt x="3993212" y="1098223"/>
                          <a:pt x="3910476" y="1194848"/>
                        </a:cubicBezTo>
                        <a:cubicBezTo>
                          <a:pt x="3623572" y="1530206"/>
                          <a:pt x="2885000" y="1768940"/>
                          <a:pt x="2019256" y="1768940"/>
                        </a:cubicBezTo>
                        <a:cubicBezTo>
                          <a:pt x="1153513" y="1768940"/>
                          <a:pt x="414862" y="1530206"/>
                          <a:pt x="127958" y="1194848"/>
                        </a:cubicBezTo>
                        <a:cubicBezTo>
                          <a:pt x="50255" y="1104115"/>
                          <a:pt x="5584" y="1006233"/>
                          <a:pt x="551" y="904188"/>
                        </a:cubicBezTo>
                        <a:lnTo>
                          <a:pt x="551" y="903481"/>
                        </a:lnTo>
                        <a:cubicBezTo>
                          <a:pt x="157" y="897196"/>
                          <a:pt x="0" y="890833"/>
                          <a:pt x="0" y="884470"/>
                        </a:cubicBezTo>
                        <a:cubicBezTo>
                          <a:pt x="0" y="877557"/>
                          <a:pt x="157" y="870723"/>
                          <a:pt x="551" y="863967"/>
                        </a:cubicBezTo>
                        <a:lnTo>
                          <a:pt x="551" y="863574"/>
                        </a:lnTo>
                        <a:cubicBezTo>
                          <a:pt x="25875" y="384771"/>
                          <a:pt x="920010" y="0"/>
                          <a:pt x="2019335" y="0"/>
                        </a:cubicBezTo>
                        <a:cubicBezTo>
                          <a:pt x="3118660" y="0"/>
                          <a:pt x="4038513" y="396004"/>
                          <a:pt x="4038513" y="884470"/>
                        </a:cubicBezTo>
                        <a:close/>
                      </a:path>
                    </a:pathLst>
                  </a:custGeom>
                  <a:solidFill>
                    <a:srgbClr val="A64B1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22" name="Freeform 2421">
                    <a:extLst>
                      <a:ext uri="{FF2B5EF4-FFF2-40B4-BE49-F238E27FC236}">
                        <a16:creationId xmlns:a16="http://schemas.microsoft.com/office/drawing/2014/main" id="{746C8884-A04F-82A2-1A8D-E5697D4995E4}"/>
                      </a:ext>
                    </a:extLst>
                  </p:cNvPr>
                  <p:cNvSpPr/>
                  <p:nvPr/>
                </p:nvSpPr>
                <p:spPr>
                  <a:xfrm>
                    <a:off x="8016947" y="4393023"/>
                    <a:ext cx="1101" cy="55854"/>
                  </a:xfrm>
                  <a:custGeom>
                    <a:avLst/>
                    <a:gdLst>
                      <a:gd name="connsiteX0" fmla="*/ 1101 w 1101"/>
                      <a:gd name="connsiteY0" fmla="*/ 27338 h 55854"/>
                      <a:gd name="connsiteX1" fmla="*/ 0 w 1101"/>
                      <a:gd name="connsiteY1" fmla="*/ 55854 h 55854"/>
                      <a:gd name="connsiteX2" fmla="*/ 0 w 1101"/>
                      <a:gd name="connsiteY2" fmla="*/ 0 h 55854"/>
                      <a:gd name="connsiteX3" fmla="*/ 1101 w 1101"/>
                      <a:gd name="connsiteY3" fmla="*/ 27338 h 55854"/>
                    </a:gdLst>
                    <a:ahLst/>
                    <a:cxnLst>
                      <a:cxn ang="0">
                        <a:pos x="connsiteX0" y="connsiteY0"/>
                      </a:cxn>
                      <a:cxn ang="0">
                        <a:pos x="connsiteX1" y="connsiteY1"/>
                      </a:cxn>
                      <a:cxn ang="0">
                        <a:pos x="connsiteX2" y="connsiteY2"/>
                      </a:cxn>
                      <a:cxn ang="0">
                        <a:pos x="connsiteX3" y="connsiteY3"/>
                      </a:cxn>
                    </a:cxnLst>
                    <a:rect l="l" t="t" r="r" b="b"/>
                    <a:pathLst>
                      <a:path w="1101" h="55854">
                        <a:moveTo>
                          <a:pt x="1101" y="27338"/>
                        </a:moveTo>
                        <a:cubicBezTo>
                          <a:pt x="1101" y="36922"/>
                          <a:pt x="708" y="46349"/>
                          <a:pt x="0" y="55854"/>
                        </a:cubicBezTo>
                        <a:lnTo>
                          <a:pt x="0" y="0"/>
                        </a:lnTo>
                        <a:cubicBezTo>
                          <a:pt x="708" y="9113"/>
                          <a:pt x="1101" y="18225"/>
                          <a:pt x="1101" y="27338"/>
                        </a:cubicBez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23" name="Freeform 2422">
                    <a:extLst>
                      <a:ext uri="{FF2B5EF4-FFF2-40B4-BE49-F238E27FC236}">
                        <a16:creationId xmlns:a16="http://schemas.microsoft.com/office/drawing/2014/main" id="{44C04E4D-1A4D-BAA8-99CE-4AFC7C72FB29}"/>
                      </a:ext>
                    </a:extLst>
                  </p:cNvPr>
                  <p:cNvSpPr/>
                  <p:nvPr/>
                </p:nvSpPr>
                <p:spPr>
                  <a:xfrm>
                    <a:off x="3980086" y="3799292"/>
                    <a:ext cx="4037962" cy="1505538"/>
                  </a:xfrm>
                  <a:custGeom>
                    <a:avLst/>
                    <a:gdLst>
                      <a:gd name="connsiteX0" fmla="*/ 4037962 w 4037962"/>
                      <a:gd name="connsiteY0" fmla="*/ 157 h 1505538"/>
                      <a:gd name="connsiteX1" fmla="*/ 4037019 w 4037962"/>
                      <a:gd name="connsiteY1" fmla="*/ 593731 h 1505538"/>
                      <a:gd name="connsiteX2" fmla="*/ 4037019 w 4037962"/>
                      <a:gd name="connsiteY2" fmla="*/ 649585 h 1505538"/>
                      <a:gd name="connsiteX3" fmla="*/ 4036940 w 4037962"/>
                      <a:gd name="connsiteY3" fmla="*/ 649821 h 1505538"/>
                      <a:gd name="connsiteX4" fmla="*/ 2018784 w 4037962"/>
                      <a:gd name="connsiteY4" fmla="*/ 1505539 h 1505538"/>
                      <a:gd name="connsiteX5" fmla="*/ 0 w 4037962"/>
                      <a:gd name="connsiteY5" fmla="*/ 641887 h 1505538"/>
                      <a:gd name="connsiteX6" fmla="*/ 0 w 4037962"/>
                      <a:gd name="connsiteY6" fmla="*/ 19796 h 1505538"/>
                      <a:gd name="connsiteX7" fmla="*/ 127408 w 4037962"/>
                      <a:gd name="connsiteY7" fmla="*/ 310456 h 1505538"/>
                      <a:gd name="connsiteX8" fmla="*/ 2018706 w 4037962"/>
                      <a:gd name="connsiteY8" fmla="*/ 884548 h 1505538"/>
                      <a:gd name="connsiteX9" fmla="*/ 3909925 w 4037962"/>
                      <a:gd name="connsiteY9" fmla="*/ 310456 h 1505538"/>
                      <a:gd name="connsiteX10" fmla="*/ 4037884 w 4037962"/>
                      <a:gd name="connsiteY10" fmla="*/ 0 h 150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7962" h="1505538">
                        <a:moveTo>
                          <a:pt x="4037962" y="157"/>
                        </a:moveTo>
                        <a:lnTo>
                          <a:pt x="4037019" y="593731"/>
                        </a:lnTo>
                        <a:lnTo>
                          <a:pt x="4037019" y="649585"/>
                        </a:lnTo>
                        <a:cubicBezTo>
                          <a:pt x="4037019" y="649585"/>
                          <a:pt x="4036940" y="649821"/>
                          <a:pt x="4036940" y="649821"/>
                        </a:cubicBezTo>
                        <a:cubicBezTo>
                          <a:pt x="4002256" y="1125089"/>
                          <a:pt x="3111975" y="1505539"/>
                          <a:pt x="2018784" y="1505539"/>
                        </a:cubicBezTo>
                        <a:cubicBezTo>
                          <a:pt x="925594" y="1505539"/>
                          <a:pt x="25403" y="1120768"/>
                          <a:pt x="0" y="641887"/>
                        </a:cubicBezTo>
                        <a:lnTo>
                          <a:pt x="0" y="19796"/>
                        </a:lnTo>
                        <a:cubicBezTo>
                          <a:pt x="5033" y="121842"/>
                          <a:pt x="49705" y="219723"/>
                          <a:pt x="127408" y="310456"/>
                        </a:cubicBezTo>
                        <a:cubicBezTo>
                          <a:pt x="414311" y="645814"/>
                          <a:pt x="1152883" y="884548"/>
                          <a:pt x="2018706" y="884548"/>
                        </a:cubicBezTo>
                        <a:cubicBezTo>
                          <a:pt x="2884528" y="884548"/>
                          <a:pt x="3623022" y="645814"/>
                          <a:pt x="3909925" y="310456"/>
                        </a:cubicBezTo>
                        <a:cubicBezTo>
                          <a:pt x="3992662" y="213910"/>
                          <a:pt x="4037884" y="109272"/>
                          <a:pt x="4037884" y="0"/>
                        </a:cubicBezTo>
                        <a:close/>
                      </a:path>
                    </a:pathLst>
                  </a:custGeom>
                  <a:gradFill>
                    <a:gsLst>
                      <a:gs pos="1000">
                        <a:srgbClr val="964620"/>
                      </a:gs>
                      <a:gs pos="100000">
                        <a:srgbClr val="974520"/>
                      </a:gs>
                    </a:gsLst>
                    <a:lin ang="540000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24" name="Freeform 2423">
                    <a:extLst>
                      <a:ext uri="{FF2B5EF4-FFF2-40B4-BE49-F238E27FC236}">
                        <a16:creationId xmlns:a16="http://schemas.microsoft.com/office/drawing/2014/main" id="{BE770BB0-4558-96F4-BE46-7116A32E26AC}"/>
                      </a:ext>
                    </a:extLst>
                  </p:cNvPr>
                  <p:cNvSpPr/>
                  <p:nvPr/>
                </p:nvSpPr>
                <p:spPr>
                  <a:xfrm>
                    <a:off x="4121571" y="3514603"/>
                    <a:ext cx="1972318" cy="1149590"/>
                  </a:xfrm>
                  <a:custGeom>
                    <a:avLst/>
                    <a:gdLst>
                      <a:gd name="connsiteX0" fmla="*/ 0 w 1972318"/>
                      <a:gd name="connsiteY0" fmla="*/ 0 h 1149590"/>
                      <a:gd name="connsiteX1" fmla="*/ 1134952 w 1972318"/>
                      <a:gd name="connsiteY1" fmla="*/ 549190 h 1149590"/>
                      <a:gd name="connsiteX2" fmla="*/ 1847570 w 1972318"/>
                      <a:gd name="connsiteY2" fmla="*/ 999320 h 1149590"/>
                      <a:gd name="connsiteX3" fmla="*/ 1958777 w 1972318"/>
                      <a:gd name="connsiteY3" fmla="*/ 1086282 h 1149590"/>
                      <a:gd name="connsiteX4" fmla="*/ 1915521 w 1972318"/>
                      <a:gd name="connsiteY4" fmla="*/ 1142293 h 1149590"/>
                      <a:gd name="connsiteX5" fmla="*/ 0 w 1972318"/>
                      <a:gd name="connsiteY5" fmla="*/ 79 h 1149590"/>
                      <a:gd name="connsiteX6" fmla="*/ 0 w 1972318"/>
                      <a:gd name="connsiteY6" fmla="*/ 79 h 11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318" h="1149590">
                        <a:moveTo>
                          <a:pt x="0" y="0"/>
                        </a:moveTo>
                        <a:cubicBezTo>
                          <a:pt x="387886" y="160806"/>
                          <a:pt x="767199" y="346592"/>
                          <a:pt x="1134952" y="549190"/>
                        </a:cubicBezTo>
                        <a:cubicBezTo>
                          <a:pt x="1380487" y="685329"/>
                          <a:pt x="1622169" y="831601"/>
                          <a:pt x="1847570" y="999320"/>
                        </a:cubicBezTo>
                        <a:cubicBezTo>
                          <a:pt x="1875175" y="1020609"/>
                          <a:pt x="1931408" y="1064522"/>
                          <a:pt x="1958777" y="1086282"/>
                        </a:cubicBezTo>
                        <a:cubicBezTo>
                          <a:pt x="1994011" y="1115662"/>
                          <a:pt x="1953665" y="1169081"/>
                          <a:pt x="1915521" y="1142293"/>
                        </a:cubicBezTo>
                        <a:cubicBezTo>
                          <a:pt x="1306009" y="715809"/>
                          <a:pt x="649465" y="361675"/>
                          <a:pt x="0" y="79"/>
                        </a:cubicBezTo>
                        <a:lnTo>
                          <a:pt x="0" y="79"/>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25" name="Freeform 2424">
                    <a:extLst>
                      <a:ext uri="{FF2B5EF4-FFF2-40B4-BE49-F238E27FC236}">
                        <a16:creationId xmlns:a16="http://schemas.microsoft.com/office/drawing/2014/main" id="{FFDB780A-6473-6373-3CAE-2FC31B4A8B05}"/>
                      </a:ext>
                    </a:extLst>
                  </p:cNvPr>
                  <p:cNvSpPr/>
                  <p:nvPr/>
                </p:nvSpPr>
                <p:spPr>
                  <a:xfrm>
                    <a:off x="4692783" y="3139337"/>
                    <a:ext cx="2327962" cy="1471199"/>
                  </a:xfrm>
                  <a:custGeom>
                    <a:avLst/>
                    <a:gdLst>
                      <a:gd name="connsiteX0" fmla="*/ 0 w 2327962"/>
                      <a:gd name="connsiteY0" fmla="*/ 0 h 1471199"/>
                      <a:gd name="connsiteX1" fmla="*/ 1188510 w 2327962"/>
                      <a:gd name="connsiteY1" fmla="*/ 620048 h 1471199"/>
                      <a:gd name="connsiteX2" fmla="*/ 2040176 w 2327962"/>
                      <a:gd name="connsiteY2" fmla="*/ 1161068 h 1471199"/>
                      <a:gd name="connsiteX3" fmla="*/ 2241748 w 2327962"/>
                      <a:gd name="connsiteY3" fmla="*/ 1314882 h 1471199"/>
                      <a:gd name="connsiteX4" fmla="*/ 2307890 w 2327962"/>
                      <a:gd name="connsiteY4" fmla="*/ 1369636 h 1471199"/>
                      <a:gd name="connsiteX5" fmla="*/ 2313867 w 2327962"/>
                      <a:gd name="connsiteY5" fmla="*/ 1451178 h 1471199"/>
                      <a:gd name="connsiteX6" fmla="*/ 2230895 w 2327962"/>
                      <a:gd name="connsiteY6" fmla="*/ 1455970 h 1471199"/>
                      <a:gd name="connsiteX7" fmla="*/ 2105611 w 2327962"/>
                      <a:gd name="connsiteY7" fmla="*/ 1349840 h 1471199"/>
                      <a:gd name="connsiteX8" fmla="*/ 1572228 w 2327962"/>
                      <a:gd name="connsiteY8" fmla="*/ 952971 h 1471199"/>
                      <a:gd name="connsiteX9" fmla="*/ 79 w 2327962"/>
                      <a:gd name="connsiteY9" fmla="*/ 0 h 1471199"/>
                      <a:gd name="connsiteX10" fmla="*/ 79 w 2327962"/>
                      <a:gd name="connsiteY10" fmla="*/ 0 h 147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7962" h="1471199">
                        <a:moveTo>
                          <a:pt x="0" y="0"/>
                        </a:moveTo>
                        <a:cubicBezTo>
                          <a:pt x="404638" y="187986"/>
                          <a:pt x="800074" y="400561"/>
                          <a:pt x="1188510" y="620048"/>
                        </a:cubicBezTo>
                        <a:cubicBezTo>
                          <a:pt x="1481312" y="784624"/>
                          <a:pt x="1768688" y="963105"/>
                          <a:pt x="2040176" y="1161068"/>
                        </a:cubicBezTo>
                        <a:cubicBezTo>
                          <a:pt x="2108206" y="1211030"/>
                          <a:pt x="2175842" y="1261856"/>
                          <a:pt x="2241748" y="1314882"/>
                        </a:cubicBezTo>
                        <a:cubicBezTo>
                          <a:pt x="2263848" y="1332871"/>
                          <a:pt x="2285397" y="1350233"/>
                          <a:pt x="2307890" y="1369636"/>
                        </a:cubicBezTo>
                        <a:cubicBezTo>
                          <a:pt x="2332113" y="1390532"/>
                          <a:pt x="2334787" y="1426983"/>
                          <a:pt x="2313867" y="1451178"/>
                        </a:cubicBezTo>
                        <a:cubicBezTo>
                          <a:pt x="2292633" y="1475845"/>
                          <a:pt x="2254804" y="1478045"/>
                          <a:pt x="2230895" y="1455970"/>
                        </a:cubicBezTo>
                        <a:cubicBezTo>
                          <a:pt x="2190864" y="1420226"/>
                          <a:pt x="2147529" y="1384326"/>
                          <a:pt x="2105611" y="1349840"/>
                        </a:cubicBezTo>
                        <a:cubicBezTo>
                          <a:pt x="1934003" y="1209773"/>
                          <a:pt x="1754846" y="1078662"/>
                          <a:pt x="1572228" y="952971"/>
                        </a:cubicBezTo>
                        <a:cubicBezTo>
                          <a:pt x="1071091" y="612742"/>
                          <a:pt x="523080" y="306921"/>
                          <a:pt x="79" y="0"/>
                        </a:cubicBezTo>
                        <a:lnTo>
                          <a:pt x="79" y="0"/>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26" name="Freeform 2425">
                    <a:extLst>
                      <a:ext uri="{FF2B5EF4-FFF2-40B4-BE49-F238E27FC236}">
                        <a16:creationId xmlns:a16="http://schemas.microsoft.com/office/drawing/2014/main" id="{88CCE789-7198-A3BA-A3C7-DB1B2CA28AE6}"/>
                      </a:ext>
                    </a:extLst>
                  </p:cNvPr>
                  <p:cNvSpPr/>
                  <p:nvPr/>
                </p:nvSpPr>
                <p:spPr>
                  <a:xfrm>
                    <a:off x="5521012" y="2939960"/>
                    <a:ext cx="2157865" cy="1415931"/>
                  </a:xfrm>
                  <a:custGeom>
                    <a:avLst/>
                    <a:gdLst>
                      <a:gd name="connsiteX0" fmla="*/ 78 w 2157865"/>
                      <a:gd name="connsiteY0" fmla="*/ 0 h 1415931"/>
                      <a:gd name="connsiteX1" fmla="*/ 1116470 w 2157865"/>
                      <a:gd name="connsiteY1" fmla="*/ 563566 h 1415931"/>
                      <a:gd name="connsiteX2" fmla="*/ 2132822 w 2157865"/>
                      <a:gd name="connsiteY2" fmla="*/ 1296893 h 1415931"/>
                      <a:gd name="connsiteX3" fmla="*/ 2143125 w 2157865"/>
                      <a:gd name="connsiteY3" fmla="*/ 1390925 h 1415931"/>
                      <a:gd name="connsiteX4" fmla="*/ 2046311 w 2157865"/>
                      <a:gd name="connsiteY4" fmla="*/ 1398938 h 1415931"/>
                      <a:gd name="connsiteX5" fmla="*/ 1076989 w 2157865"/>
                      <a:gd name="connsiteY5" fmla="*/ 622169 h 1415931"/>
                      <a:gd name="connsiteX6" fmla="*/ 0 w 2157865"/>
                      <a:gd name="connsiteY6" fmla="*/ 0 h 1415931"/>
                      <a:gd name="connsiteX7" fmla="*/ 0 w 2157865"/>
                      <a:gd name="connsiteY7" fmla="*/ 0 h 14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865" h="1415931">
                        <a:moveTo>
                          <a:pt x="78" y="0"/>
                        </a:moveTo>
                        <a:cubicBezTo>
                          <a:pt x="385526" y="160256"/>
                          <a:pt x="761615" y="341957"/>
                          <a:pt x="1116470" y="563566"/>
                        </a:cubicBezTo>
                        <a:cubicBezTo>
                          <a:pt x="1468571" y="789652"/>
                          <a:pt x="1805416" y="1036477"/>
                          <a:pt x="2132822" y="1296893"/>
                        </a:cubicBezTo>
                        <a:cubicBezTo>
                          <a:pt x="2161686" y="1319989"/>
                          <a:pt x="2166247" y="1362095"/>
                          <a:pt x="2143125" y="1390925"/>
                        </a:cubicBezTo>
                        <a:cubicBezTo>
                          <a:pt x="2119295" y="1420776"/>
                          <a:pt x="2074781" y="1424469"/>
                          <a:pt x="2046311" y="1398938"/>
                        </a:cubicBezTo>
                        <a:cubicBezTo>
                          <a:pt x="1734004" y="1127839"/>
                          <a:pt x="1413204" y="863495"/>
                          <a:pt x="1076989" y="622169"/>
                        </a:cubicBezTo>
                        <a:cubicBezTo>
                          <a:pt x="738572" y="383592"/>
                          <a:pt x="371685" y="183037"/>
                          <a:pt x="0" y="0"/>
                        </a:cubicBezTo>
                        <a:lnTo>
                          <a:pt x="0" y="0"/>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27" name="Freeform 2426">
                    <a:extLst>
                      <a:ext uri="{FF2B5EF4-FFF2-40B4-BE49-F238E27FC236}">
                        <a16:creationId xmlns:a16="http://schemas.microsoft.com/office/drawing/2014/main" id="{91A95F48-347C-51A1-949F-7128FD818F07}"/>
                      </a:ext>
                    </a:extLst>
                  </p:cNvPr>
                  <p:cNvSpPr/>
                  <p:nvPr/>
                </p:nvSpPr>
                <p:spPr>
                  <a:xfrm>
                    <a:off x="6476649" y="2939960"/>
                    <a:ext cx="1508136" cy="1085069"/>
                  </a:xfrm>
                  <a:custGeom>
                    <a:avLst/>
                    <a:gdLst>
                      <a:gd name="connsiteX0" fmla="*/ 79 w 1508136"/>
                      <a:gd name="connsiteY0" fmla="*/ 0 h 1085069"/>
                      <a:gd name="connsiteX1" fmla="*/ 853082 w 1508136"/>
                      <a:gd name="connsiteY1" fmla="*/ 450130 h 1085069"/>
                      <a:gd name="connsiteX2" fmla="*/ 1497356 w 1508136"/>
                      <a:gd name="connsiteY2" fmla="*/ 1012832 h 1085069"/>
                      <a:gd name="connsiteX3" fmla="*/ 1432787 w 1508136"/>
                      <a:gd name="connsiteY3" fmla="*/ 1071435 h 1085069"/>
                      <a:gd name="connsiteX4" fmla="*/ 1273763 w 1508136"/>
                      <a:gd name="connsiteY4" fmla="*/ 914714 h 1085069"/>
                      <a:gd name="connsiteX5" fmla="*/ 808017 w 1508136"/>
                      <a:gd name="connsiteY5" fmla="*/ 512740 h 1085069"/>
                      <a:gd name="connsiteX6" fmla="*/ 0 w 1508136"/>
                      <a:gd name="connsiteY6" fmla="*/ 0 h 1085069"/>
                      <a:gd name="connsiteX7" fmla="*/ 0 w 1508136"/>
                      <a:gd name="connsiteY7" fmla="*/ 0 h 108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136" h="1085069">
                        <a:moveTo>
                          <a:pt x="79" y="0"/>
                        </a:moveTo>
                        <a:cubicBezTo>
                          <a:pt x="296341" y="124827"/>
                          <a:pt x="585604" y="271021"/>
                          <a:pt x="853082" y="450130"/>
                        </a:cubicBezTo>
                        <a:cubicBezTo>
                          <a:pt x="1087764" y="613057"/>
                          <a:pt x="1307424" y="798922"/>
                          <a:pt x="1497356" y="1012832"/>
                        </a:cubicBezTo>
                        <a:cubicBezTo>
                          <a:pt x="1532747" y="1056038"/>
                          <a:pt x="1473055" y="1111027"/>
                          <a:pt x="1432787" y="1071435"/>
                        </a:cubicBezTo>
                        <a:cubicBezTo>
                          <a:pt x="1381274" y="1018252"/>
                          <a:pt x="1327401" y="966012"/>
                          <a:pt x="1273763" y="914714"/>
                        </a:cubicBezTo>
                        <a:cubicBezTo>
                          <a:pt x="1124964" y="773784"/>
                          <a:pt x="970580" y="637645"/>
                          <a:pt x="808017" y="512740"/>
                        </a:cubicBezTo>
                        <a:cubicBezTo>
                          <a:pt x="552101" y="321768"/>
                          <a:pt x="276915" y="159077"/>
                          <a:pt x="0" y="0"/>
                        </a:cubicBezTo>
                        <a:lnTo>
                          <a:pt x="0" y="0"/>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28" name="Freeform 2427">
                    <a:extLst>
                      <a:ext uri="{FF2B5EF4-FFF2-40B4-BE49-F238E27FC236}">
                        <a16:creationId xmlns:a16="http://schemas.microsoft.com/office/drawing/2014/main" id="{883C8D43-43C7-1EC4-AF10-4C5999E828BD}"/>
                      </a:ext>
                    </a:extLst>
                  </p:cNvPr>
                  <p:cNvSpPr/>
                  <p:nvPr/>
                </p:nvSpPr>
                <p:spPr>
                  <a:xfrm>
                    <a:off x="6640785" y="3799371"/>
                    <a:ext cx="1376240" cy="1459662"/>
                  </a:xfrm>
                  <a:custGeom>
                    <a:avLst/>
                    <a:gdLst>
                      <a:gd name="connsiteX0" fmla="*/ 1376162 w 1376240"/>
                      <a:gd name="connsiteY0" fmla="*/ 79 h 1459662"/>
                      <a:gd name="connsiteX1" fmla="*/ 1375218 w 1376240"/>
                      <a:gd name="connsiteY1" fmla="*/ 593653 h 1459662"/>
                      <a:gd name="connsiteX2" fmla="*/ 1375218 w 1376240"/>
                      <a:gd name="connsiteY2" fmla="*/ 649507 h 1459662"/>
                      <a:gd name="connsiteX3" fmla="*/ 1375139 w 1376240"/>
                      <a:gd name="connsiteY3" fmla="*/ 649742 h 1459662"/>
                      <a:gd name="connsiteX4" fmla="*/ 0 w 1376240"/>
                      <a:gd name="connsiteY4" fmla="*/ 1459662 h 1459662"/>
                      <a:gd name="connsiteX5" fmla="*/ 403851 w 1376240"/>
                      <a:gd name="connsiteY5" fmla="*/ 1027915 h 1459662"/>
                      <a:gd name="connsiteX6" fmla="*/ 122846 w 1376240"/>
                      <a:gd name="connsiteY6" fmla="*/ 818718 h 1459662"/>
                      <a:gd name="connsiteX7" fmla="*/ 1248282 w 1376240"/>
                      <a:gd name="connsiteY7" fmla="*/ 310456 h 1459662"/>
                      <a:gd name="connsiteX8" fmla="*/ 1376240 w 1376240"/>
                      <a:gd name="connsiteY8" fmla="*/ 0 h 145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240" h="1459662">
                        <a:moveTo>
                          <a:pt x="1376162" y="79"/>
                        </a:moveTo>
                        <a:lnTo>
                          <a:pt x="1375218" y="593653"/>
                        </a:lnTo>
                        <a:lnTo>
                          <a:pt x="1375218" y="649507"/>
                        </a:lnTo>
                        <a:cubicBezTo>
                          <a:pt x="1375218" y="649507"/>
                          <a:pt x="1375139" y="649742"/>
                          <a:pt x="1375139" y="649742"/>
                        </a:cubicBezTo>
                        <a:cubicBezTo>
                          <a:pt x="1347613" y="1027286"/>
                          <a:pt x="780176" y="1345048"/>
                          <a:pt x="0" y="1459662"/>
                        </a:cubicBezTo>
                        <a:cubicBezTo>
                          <a:pt x="266613" y="1382991"/>
                          <a:pt x="428704" y="1207652"/>
                          <a:pt x="403851" y="1027915"/>
                        </a:cubicBezTo>
                        <a:cubicBezTo>
                          <a:pt x="379471" y="851398"/>
                          <a:pt x="132127" y="819897"/>
                          <a:pt x="122846" y="818718"/>
                        </a:cubicBezTo>
                        <a:cubicBezTo>
                          <a:pt x="640971" y="725628"/>
                          <a:pt x="1051193" y="540863"/>
                          <a:pt x="1248282" y="310456"/>
                        </a:cubicBezTo>
                        <a:cubicBezTo>
                          <a:pt x="1331018" y="213910"/>
                          <a:pt x="1376240" y="109272"/>
                          <a:pt x="1376240" y="0"/>
                        </a:cubicBezTo>
                        <a:close/>
                      </a:path>
                    </a:pathLst>
                  </a:custGeom>
                  <a:solidFill>
                    <a:srgbClr val="76351D">
                      <a:alpha val="54000"/>
                    </a:srgbClr>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29" name="Freeform 2428">
                    <a:extLst>
                      <a:ext uri="{FF2B5EF4-FFF2-40B4-BE49-F238E27FC236}">
                        <a16:creationId xmlns:a16="http://schemas.microsoft.com/office/drawing/2014/main" id="{8998094D-796D-66C1-1880-2F3E6474C176}"/>
                      </a:ext>
                    </a:extLst>
                  </p:cNvPr>
                  <p:cNvSpPr/>
                  <p:nvPr/>
                </p:nvSpPr>
                <p:spPr>
                  <a:xfrm>
                    <a:off x="7689068" y="4698059"/>
                    <a:ext cx="92174" cy="92068"/>
                  </a:xfrm>
                  <a:custGeom>
                    <a:avLst/>
                    <a:gdLst>
                      <a:gd name="connsiteX0" fmla="*/ 92174 w 92174"/>
                      <a:gd name="connsiteY0" fmla="*/ 46034 h 92068"/>
                      <a:gd name="connsiteX1" fmla="*/ 46087 w 92174"/>
                      <a:gd name="connsiteY1" fmla="*/ 92068 h 92068"/>
                      <a:gd name="connsiteX2" fmla="*/ 0 w 92174"/>
                      <a:gd name="connsiteY2" fmla="*/ 46034 h 92068"/>
                      <a:gd name="connsiteX3" fmla="*/ 46087 w 92174"/>
                      <a:gd name="connsiteY3" fmla="*/ 0 h 92068"/>
                      <a:gd name="connsiteX4" fmla="*/ 92174 w 92174"/>
                      <a:gd name="connsiteY4" fmla="*/ 46034 h 9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74" h="92068">
                        <a:moveTo>
                          <a:pt x="92174" y="46034"/>
                        </a:moveTo>
                        <a:cubicBezTo>
                          <a:pt x="92174" y="71458"/>
                          <a:pt x="71541" y="92068"/>
                          <a:pt x="46087" y="92068"/>
                        </a:cubicBezTo>
                        <a:cubicBezTo>
                          <a:pt x="20634" y="92068"/>
                          <a:pt x="0" y="71458"/>
                          <a:pt x="0" y="46034"/>
                        </a:cubicBezTo>
                        <a:cubicBezTo>
                          <a:pt x="0" y="20610"/>
                          <a:pt x="20634" y="0"/>
                          <a:pt x="46087" y="0"/>
                        </a:cubicBezTo>
                        <a:cubicBezTo>
                          <a:pt x="71541" y="0"/>
                          <a:pt x="92174" y="20610"/>
                          <a:pt x="92174" y="46034"/>
                        </a:cubicBezTo>
                        <a:close/>
                      </a:path>
                    </a:pathLst>
                  </a:custGeom>
                  <a:solidFill>
                    <a:srgbClr val="692F1A"/>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30" name="Freeform 2429">
                    <a:extLst>
                      <a:ext uri="{FF2B5EF4-FFF2-40B4-BE49-F238E27FC236}">
                        <a16:creationId xmlns:a16="http://schemas.microsoft.com/office/drawing/2014/main" id="{9F307863-3605-0FC9-BB49-5ED07EC0B29F}"/>
                      </a:ext>
                    </a:extLst>
                  </p:cNvPr>
                  <p:cNvSpPr/>
                  <p:nvPr/>
                </p:nvSpPr>
                <p:spPr>
                  <a:xfrm>
                    <a:off x="6767800" y="4964681"/>
                    <a:ext cx="98465" cy="98352"/>
                  </a:xfrm>
                  <a:custGeom>
                    <a:avLst/>
                    <a:gdLst>
                      <a:gd name="connsiteX0" fmla="*/ 98466 w 98465"/>
                      <a:gd name="connsiteY0" fmla="*/ 49176 h 98352"/>
                      <a:gd name="connsiteX1" fmla="*/ 49233 w 98465"/>
                      <a:gd name="connsiteY1" fmla="*/ 98353 h 98352"/>
                      <a:gd name="connsiteX2" fmla="*/ 0 w 98465"/>
                      <a:gd name="connsiteY2" fmla="*/ 49176 h 98352"/>
                      <a:gd name="connsiteX3" fmla="*/ 49233 w 98465"/>
                      <a:gd name="connsiteY3" fmla="*/ 0 h 98352"/>
                      <a:gd name="connsiteX4" fmla="*/ 98466 w 98465"/>
                      <a:gd name="connsiteY4" fmla="*/ 49176 h 9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65" h="98352">
                        <a:moveTo>
                          <a:pt x="98466" y="49176"/>
                        </a:moveTo>
                        <a:cubicBezTo>
                          <a:pt x="98466" y="76336"/>
                          <a:pt x="76423" y="98353"/>
                          <a:pt x="49233" y="98353"/>
                        </a:cubicBezTo>
                        <a:cubicBezTo>
                          <a:pt x="22042" y="98353"/>
                          <a:pt x="0" y="76336"/>
                          <a:pt x="0" y="49176"/>
                        </a:cubicBezTo>
                        <a:cubicBezTo>
                          <a:pt x="0" y="22017"/>
                          <a:pt x="22042" y="0"/>
                          <a:pt x="49233" y="0"/>
                        </a:cubicBezTo>
                        <a:cubicBezTo>
                          <a:pt x="76423" y="0"/>
                          <a:pt x="98466" y="22017"/>
                          <a:pt x="98466" y="49176"/>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31" name="Freeform 2430">
                    <a:extLst>
                      <a:ext uri="{FF2B5EF4-FFF2-40B4-BE49-F238E27FC236}">
                        <a16:creationId xmlns:a16="http://schemas.microsoft.com/office/drawing/2014/main" id="{34CE4EE4-E0C4-2069-9E52-F20D51664C4E}"/>
                      </a:ext>
                    </a:extLst>
                  </p:cNvPr>
                  <p:cNvSpPr/>
                  <p:nvPr/>
                </p:nvSpPr>
                <p:spPr>
                  <a:xfrm>
                    <a:off x="6135558" y="4964681"/>
                    <a:ext cx="139833" cy="98352"/>
                  </a:xfrm>
                  <a:custGeom>
                    <a:avLst/>
                    <a:gdLst>
                      <a:gd name="connsiteX0" fmla="*/ 139834 w 139833"/>
                      <a:gd name="connsiteY0" fmla="*/ 49176 h 98352"/>
                      <a:gd name="connsiteX1" fmla="*/ 69917 w 139833"/>
                      <a:gd name="connsiteY1" fmla="*/ 98353 h 98352"/>
                      <a:gd name="connsiteX2" fmla="*/ 0 w 139833"/>
                      <a:gd name="connsiteY2" fmla="*/ 49176 h 98352"/>
                      <a:gd name="connsiteX3" fmla="*/ 69917 w 139833"/>
                      <a:gd name="connsiteY3" fmla="*/ 0 h 98352"/>
                      <a:gd name="connsiteX4" fmla="*/ 139834 w 139833"/>
                      <a:gd name="connsiteY4" fmla="*/ 49176 h 9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33" h="98352">
                        <a:moveTo>
                          <a:pt x="139834" y="49176"/>
                        </a:moveTo>
                        <a:cubicBezTo>
                          <a:pt x="139834" y="76336"/>
                          <a:pt x="108531" y="98353"/>
                          <a:pt x="69917" y="98353"/>
                        </a:cubicBezTo>
                        <a:cubicBezTo>
                          <a:pt x="31303" y="98353"/>
                          <a:pt x="0" y="76336"/>
                          <a:pt x="0" y="49176"/>
                        </a:cubicBezTo>
                        <a:cubicBezTo>
                          <a:pt x="0" y="22017"/>
                          <a:pt x="31303" y="0"/>
                          <a:pt x="69917" y="0"/>
                        </a:cubicBezTo>
                        <a:cubicBezTo>
                          <a:pt x="108531" y="0"/>
                          <a:pt x="139834" y="22017"/>
                          <a:pt x="139834" y="49176"/>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32" name="Freeform 2431">
                    <a:extLst>
                      <a:ext uri="{FF2B5EF4-FFF2-40B4-BE49-F238E27FC236}">
                        <a16:creationId xmlns:a16="http://schemas.microsoft.com/office/drawing/2014/main" id="{7D3C4563-A20A-8EBE-38D1-AD07732FEC97}"/>
                      </a:ext>
                    </a:extLst>
                  </p:cNvPr>
                  <p:cNvSpPr/>
                  <p:nvPr/>
                </p:nvSpPr>
                <p:spPr>
                  <a:xfrm>
                    <a:off x="5531944" y="5041509"/>
                    <a:ext cx="107274" cy="107151"/>
                  </a:xfrm>
                  <a:custGeom>
                    <a:avLst/>
                    <a:gdLst>
                      <a:gd name="connsiteX0" fmla="*/ 107274 w 107274"/>
                      <a:gd name="connsiteY0" fmla="*/ 53576 h 107151"/>
                      <a:gd name="connsiteX1" fmla="*/ 53637 w 107274"/>
                      <a:gd name="connsiteY1" fmla="*/ 107152 h 107151"/>
                      <a:gd name="connsiteX2" fmla="*/ 0 w 107274"/>
                      <a:gd name="connsiteY2" fmla="*/ 53576 h 107151"/>
                      <a:gd name="connsiteX3" fmla="*/ 53637 w 107274"/>
                      <a:gd name="connsiteY3" fmla="*/ 0 h 107151"/>
                      <a:gd name="connsiteX4" fmla="*/ 107274 w 107274"/>
                      <a:gd name="connsiteY4" fmla="*/ 53576 h 10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74" h="107151">
                        <a:moveTo>
                          <a:pt x="107274" y="53576"/>
                        </a:moveTo>
                        <a:cubicBezTo>
                          <a:pt x="107274" y="83165"/>
                          <a:pt x="83260" y="107152"/>
                          <a:pt x="53637" y="107152"/>
                        </a:cubicBezTo>
                        <a:cubicBezTo>
                          <a:pt x="24014" y="107152"/>
                          <a:pt x="0" y="83165"/>
                          <a:pt x="0" y="53576"/>
                        </a:cubicBezTo>
                        <a:cubicBezTo>
                          <a:pt x="0" y="23987"/>
                          <a:pt x="24014" y="0"/>
                          <a:pt x="53637" y="0"/>
                        </a:cubicBezTo>
                        <a:cubicBezTo>
                          <a:pt x="83260" y="0"/>
                          <a:pt x="107274" y="23987"/>
                          <a:pt x="107274" y="53576"/>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33" name="Freeform 2432">
                    <a:extLst>
                      <a:ext uri="{FF2B5EF4-FFF2-40B4-BE49-F238E27FC236}">
                        <a16:creationId xmlns:a16="http://schemas.microsoft.com/office/drawing/2014/main" id="{0053A386-F813-CCDB-D434-328FDF0F398C}"/>
                      </a:ext>
                    </a:extLst>
                  </p:cNvPr>
                  <p:cNvSpPr/>
                  <p:nvPr/>
                </p:nvSpPr>
                <p:spPr>
                  <a:xfrm>
                    <a:off x="4864705" y="4805918"/>
                    <a:ext cx="123947" cy="123805"/>
                  </a:xfrm>
                  <a:custGeom>
                    <a:avLst/>
                    <a:gdLst>
                      <a:gd name="connsiteX0" fmla="*/ 123947 w 123947"/>
                      <a:gd name="connsiteY0" fmla="*/ 61902 h 123805"/>
                      <a:gd name="connsiteX1" fmla="*/ 61974 w 123947"/>
                      <a:gd name="connsiteY1" fmla="*/ 123805 h 123805"/>
                      <a:gd name="connsiteX2" fmla="*/ 0 w 123947"/>
                      <a:gd name="connsiteY2" fmla="*/ 61902 h 123805"/>
                      <a:gd name="connsiteX3" fmla="*/ 61974 w 123947"/>
                      <a:gd name="connsiteY3" fmla="*/ 0 h 123805"/>
                      <a:gd name="connsiteX4" fmla="*/ 123947 w 123947"/>
                      <a:gd name="connsiteY4" fmla="*/ 61902 h 123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7" h="123805">
                        <a:moveTo>
                          <a:pt x="123947" y="61902"/>
                        </a:moveTo>
                        <a:cubicBezTo>
                          <a:pt x="123947" y="96090"/>
                          <a:pt x="96201" y="123805"/>
                          <a:pt x="61974" y="123805"/>
                        </a:cubicBezTo>
                        <a:cubicBezTo>
                          <a:pt x="27746" y="123805"/>
                          <a:pt x="0" y="96090"/>
                          <a:pt x="0" y="61902"/>
                        </a:cubicBezTo>
                        <a:cubicBezTo>
                          <a:pt x="0" y="27715"/>
                          <a:pt x="27746" y="0"/>
                          <a:pt x="61974" y="0"/>
                        </a:cubicBezTo>
                        <a:cubicBezTo>
                          <a:pt x="96201" y="0"/>
                          <a:pt x="123947" y="27715"/>
                          <a:pt x="123947" y="61902"/>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34" name="Freeform 2433">
                    <a:extLst>
                      <a:ext uri="{FF2B5EF4-FFF2-40B4-BE49-F238E27FC236}">
                        <a16:creationId xmlns:a16="http://schemas.microsoft.com/office/drawing/2014/main" id="{0C6A3EAC-D9C0-03C6-F35C-117DA687F335}"/>
                      </a:ext>
                    </a:extLst>
                  </p:cNvPr>
                  <p:cNvSpPr/>
                  <p:nvPr/>
                </p:nvSpPr>
                <p:spPr>
                  <a:xfrm>
                    <a:off x="3987872" y="4219178"/>
                    <a:ext cx="95319" cy="142501"/>
                  </a:xfrm>
                  <a:custGeom>
                    <a:avLst/>
                    <a:gdLst>
                      <a:gd name="connsiteX0" fmla="*/ 95320 w 95319"/>
                      <a:gd name="connsiteY0" fmla="*/ 71251 h 142501"/>
                      <a:gd name="connsiteX1" fmla="*/ 47660 w 95319"/>
                      <a:gd name="connsiteY1" fmla="*/ 142502 h 142501"/>
                      <a:gd name="connsiteX2" fmla="*/ 0 w 95319"/>
                      <a:gd name="connsiteY2" fmla="*/ 71251 h 142501"/>
                      <a:gd name="connsiteX3" fmla="*/ 47660 w 95319"/>
                      <a:gd name="connsiteY3" fmla="*/ 0 h 142501"/>
                      <a:gd name="connsiteX4" fmla="*/ 95320 w 95319"/>
                      <a:gd name="connsiteY4" fmla="*/ 71251 h 142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 h="142501">
                        <a:moveTo>
                          <a:pt x="95320" y="71251"/>
                        </a:moveTo>
                        <a:cubicBezTo>
                          <a:pt x="95320" y="110601"/>
                          <a:pt x="73982" y="142502"/>
                          <a:pt x="47660" y="142502"/>
                        </a:cubicBezTo>
                        <a:cubicBezTo>
                          <a:pt x="21338" y="142502"/>
                          <a:pt x="0" y="110601"/>
                          <a:pt x="0" y="71251"/>
                        </a:cubicBezTo>
                        <a:cubicBezTo>
                          <a:pt x="0" y="31900"/>
                          <a:pt x="21338" y="0"/>
                          <a:pt x="47660" y="0"/>
                        </a:cubicBezTo>
                        <a:cubicBezTo>
                          <a:pt x="73982" y="0"/>
                          <a:pt x="95320" y="31900"/>
                          <a:pt x="95320" y="71251"/>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35" name="Freeform 2434">
                    <a:extLst>
                      <a:ext uri="{FF2B5EF4-FFF2-40B4-BE49-F238E27FC236}">
                        <a16:creationId xmlns:a16="http://schemas.microsoft.com/office/drawing/2014/main" id="{FB9F4570-A4DC-3516-126A-8AC91816E6B7}"/>
                      </a:ext>
                    </a:extLst>
                  </p:cNvPr>
                  <p:cNvSpPr/>
                  <p:nvPr/>
                </p:nvSpPr>
                <p:spPr>
                  <a:xfrm>
                    <a:off x="4020018" y="3878685"/>
                    <a:ext cx="1010766" cy="662160"/>
                  </a:xfrm>
                  <a:custGeom>
                    <a:avLst/>
                    <a:gdLst>
                      <a:gd name="connsiteX0" fmla="*/ 0 w 1972318"/>
                      <a:gd name="connsiteY0" fmla="*/ 0 h 1149590"/>
                      <a:gd name="connsiteX1" fmla="*/ 1134952 w 1972318"/>
                      <a:gd name="connsiteY1" fmla="*/ 549190 h 1149590"/>
                      <a:gd name="connsiteX2" fmla="*/ 1847570 w 1972318"/>
                      <a:gd name="connsiteY2" fmla="*/ 999320 h 1149590"/>
                      <a:gd name="connsiteX3" fmla="*/ 1958777 w 1972318"/>
                      <a:gd name="connsiteY3" fmla="*/ 1086282 h 1149590"/>
                      <a:gd name="connsiteX4" fmla="*/ 1915521 w 1972318"/>
                      <a:gd name="connsiteY4" fmla="*/ 1142293 h 1149590"/>
                      <a:gd name="connsiteX5" fmla="*/ 0 w 1972318"/>
                      <a:gd name="connsiteY5" fmla="*/ 79 h 1149590"/>
                      <a:gd name="connsiteX6" fmla="*/ 0 w 1972318"/>
                      <a:gd name="connsiteY6" fmla="*/ 79 h 11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318" h="1149590">
                        <a:moveTo>
                          <a:pt x="0" y="0"/>
                        </a:moveTo>
                        <a:cubicBezTo>
                          <a:pt x="387886" y="160806"/>
                          <a:pt x="767199" y="346592"/>
                          <a:pt x="1134952" y="549190"/>
                        </a:cubicBezTo>
                        <a:cubicBezTo>
                          <a:pt x="1380487" y="685329"/>
                          <a:pt x="1622169" y="831601"/>
                          <a:pt x="1847570" y="999320"/>
                        </a:cubicBezTo>
                        <a:cubicBezTo>
                          <a:pt x="1875175" y="1020609"/>
                          <a:pt x="1931408" y="1064522"/>
                          <a:pt x="1958777" y="1086282"/>
                        </a:cubicBezTo>
                        <a:cubicBezTo>
                          <a:pt x="1994011" y="1115662"/>
                          <a:pt x="1953665" y="1169081"/>
                          <a:pt x="1915521" y="1142293"/>
                        </a:cubicBezTo>
                        <a:cubicBezTo>
                          <a:pt x="1306009" y="715809"/>
                          <a:pt x="649465" y="361675"/>
                          <a:pt x="0" y="79"/>
                        </a:cubicBezTo>
                        <a:lnTo>
                          <a:pt x="0" y="79"/>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54" name="Graphic 2">
                  <a:extLst>
                    <a:ext uri="{FF2B5EF4-FFF2-40B4-BE49-F238E27FC236}">
                      <a16:creationId xmlns:a16="http://schemas.microsoft.com/office/drawing/2014/main" id="{63D23490-DB7B-06D1-B9EC-4E343070A12D}"/>
                    </a:ext>
                  </a:extLst>
                </p:cNvPr>
                <p:cNvGrpSpPr/>
                <p:nvPr/>
              </p:nvGrpSpPr>
              <p:grpSpPr>
                <a:xfrm>
                  <a:off x="8476984" y="4149433"/>
                  <a:ext cx="964459" cy="547803"/>
                  <a:chOff x="3728949" y="2613082"/>
                  <a:chExt cx="4659596" cy="2646597"/>
                </a:xfrm>
                <a:effectLst/>
              </p:grpSpPr>
              <p:sp>
                <p:nvSpPr>
                  <p:cNvPr id="2418" name="Freeform 2417">
                    <a:extLst>
                      <a:ext uri="{FF2B5EF4-FFF2-40B4-BE49-F238E27FC236}">
                        <a16:creationId xmlns:a16="http://schemas.microsoft.com/office/drawing/2014/main" id="{F56C6C62-FAF2-882C-718C-D4198278F0A9}"/>
                      </a:ext>
                    </a:extLst>
                  </p:cNvPr>
                  <p:cNvSpPr/>
                  <p:nvPr/>
                </p:nvSpPr>
                <p:spPr>
                  <a:xfrm>
                    <a:off x="3728949" y="3805341"/>
                    <a:ext cx="4659596" cy="1454338"/>
                  </a:xfrm>
                  <a:custGeom>
                    <a:avLst/>
                    <a:gdLst>
                      <a:gd name="connsiteX0" fmla="*/ 4601091 w 4659596"/>
                      <a:gd name="connsiteY0" fmla="*/ 150043 h 1454338"/>
                      <a:gd name="connsiteX1" fmla="*/ 3613916 w 4659596"/>
                      <a:gd name="connsiteY1" fmla="*/ 711959 h 1454338"/>
                      <a:gd name="connsiteX2" fmla="*/ 2382386 w 4659596"/>
                      <a:gd name="connsiteY2" fmla="*/ 1454320 h 1454338"/>
                      <a:gd name="connsiteX3" fmla="*/ 1195055 w 4659596"/>
                      <a:gd name="connsiteY3" fmla="*/ 648407 h 1454338"/>
                      <a:gd name="connsiteX4" fmla="*/ 7725 w 4659596"/>
                      <a:gd name="connsiteY4" fmla="*/ 69287 h 1454338"/>
                      <a:gd name="connsiteX5" fmla="*/ 7725 w 4659596"/>
                      <a:gd name="connsiteY5" fmla="*/ 0 h 1454338"/>
                      <a:gd name="connsiteX6" fmla="*/ 1045312 w 4659596"/>
                      <a:gd name="connsiteY6" fmla="*/ 453979 h 1454338"/>
                      <a:gd name="connsiteX7" fmla="*/ 2228474 w 4659596"/>
                      <a:gd name="connsiteY7" fmla="*/ 1220771 h 1454338"/>
                      <a:gd name="connsiteX8" fmla="*/ 2531815 w 4659596"/>
                      <a:gd name="connsiteY8" fmla="*/ 1284245 h 1454338"/>
                      <a:gd name="connsiteX9" fmla="*/ 3647656 w 4659596"/>
                      <a:gd name="connsiteY9" fmla="*/ 585247 h 1454338"/>
                      <a:gd name="connsiteX10" fmla="*/ 4653076 w 4659596"/>
                      <a:gd name="connsiteY10" fmla="*/ 69287 h 1454338"/>
                      <a:gd name="connsiteX11" fmla="*/ 4601091 w 4659596"/>
                      <a:gd name="connsiteY11" fmla="*/ 150122 h 145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59596" h="1454338">
                        <a:moveTo>
                          <a:pt x="4601091" y="150043"/>
                        </a:moveTo>
                        <a:cubicBezTo>
                          <a:pt x="4577025" y="163398"/>
                          <a:pt x="4101920" y="413051"/>
                          <a:pt x="3613916" y="711959"/>
                        </a:cubicBezTo>
                        <a:cubicBezTo>
                          <a:pt x="3050019" y="1057452"/>
                          <a:pt x="2459775" y="1457463"/>
                          <a:pt x="2382386" y="1454320"/>
                        </a:cubicBezTo>
                        <a:cubicBezTo>
                          <a:pt x="2237912" y="1448586"/>
                          <a:pt x="1431861" y="798450"/>
                          <a:pt x="1195055" y="648407"/>
                        </a:cubicBezTo>
                        <a:cubicBezTo>
                          <a:pt x="958171" y="498364"/>
                          <a:pt x="140559" y="161591"/>
                          <a:pt x="7725" y="69287"/>
                        </a:cubicBezTo>
                        <a:cubicBezTo>
                          <a:pt x="7725" y="69287"/>
                          <a:pt x="-9656" y="23096"/>
                          <a:pt x="7725" y="0"/>
                        </a:cubicBezTo>
                        <a:cubicBezTo>
                          <a:pt x="7725" y="0"/>
                          <a:pt x="663403" y="218388"/>
                          <a:pt x="1045312" y="453979"/>
                        </a:cubicBezTo>
                        <a:cubicBezTo>
                          <a:pt x="1427221" y="689571"/>
                          <a:pt x="2097449" y="1116055"/>
                          <a:pt x="2228474" y="1220771"/>
                        </a:cubicBezTo>
                        <a:cubicBezTo>
                          <a:pt x="2359500" y="1325409"/>
                          <a:pt x="2370825" y="1373957"/>
                          <a:pt x="2531815" y="1284245"/>
                        </a:cubicBezTo>
                        <a:cubicBezTo>
                          <a:pt x="2692805" y="1194455"/>
                          <a:pt x="3284465" y="791302"/>
                          <a:pt x="3647656" y="585247"/>
                        </a:cubicBezTo>
                        <a:cubicBezTo>
                          <a:pt x="4010768" y="379193"/>
                          <a:pt x="4598889" y="84763"/>
                          <a:pt x="4653076" y="69287"/>
                        </a:cubicBezTo>
                        <a:cubicBezTo>
                          <a:pt x="4670457" y="86569"/>
                          <a:pt x="4653076" y="121213"/>
                          <a:pt x="4601091" y="150122"/>
                        </a:cubicBezTo>
                        <a:close/>
                      </a:path>
                    </a:pathLst>
                  </a:custGeom>
                  <a:solidFill>
                    <a:srgbClr val="F59D1F"/>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19" name="Freeform 2418">
                    <a:extLst>
                      <a:ext uri="{FF2B5EF4-FFF2-40B4-BE49-F238E27FC236}">
                        <a16:creationId xmlns:a16="http://schemas.microsoft.com/office/drawing/2014/main" id="{E8BE5900-515C-D08E-D015-3D0B5C9D2EB6}"/>
                      </a:ext>
                    </a:extLst>
                  </p:cNvPr>
                  <p:cNvSpPr/>
                  <p:nvPr/>
                </p:nvSpPr>
                <p:spPr>
                  <a:xfrm>
                    <a:off x="3736674" y="3754986"/>
                    <a:ext cx="4645508" cy="1381527"/>
                  </a:xfrm>
                  <a:custGeom>
                    <a:avLst/>
                    <a:gdLst>
                      <a:gd name="connsiteX0" fmla="*/ 4645351 w 4645508"/>
                      <a:gd name="connsiteY0" fmla="*/ 119563 h 1381527"/>
                      <a:gd name="connsiteX1" fmla="*/ 3639931 w 4645508"/>
                      <a:gd name="connsiteY1" fmla="*/ 635524 h 1381527"/>
                      <a:gd name="connsiteX2" fmla="*/ 2524090 w 4645508"/>
                      <a:gd name="connsiteY2" fmla="*/ 1334521 h 1381527"/>
                      <a:gd name="connsiteX3" fmla="*/ 2220750 w 4645508"/>
                      <a:gd name="connsiteY3" fmla="*/ 1271047 h 1381527"/>
                      <a:gd name="connsiteX4" fmla="*/ 1037587 w 4645508"/>
                      <a:gd name="connsiteY4" fmla="*/ 504255 h 1381527"/>
                      <a:gd name="connsiteX5" fmla="*/ 0 w 4645508"/>
                      <a:gd name="connsiteY5" fmla="*/ 50276 h 1381527"/>
                      <a:gd name="connsiteX6" fmla="*/ 79433 w 4645508"/>
                      <a:gd name="connsiteY6" fmla="*/ 0 h 1381527"/>
                      <a:gd name="connsiteX7" fmla="*/ 1438293 w 4645508"/>
                      <a:gd name="connsiteY7" fmla="*/ 650135 h 1381527"/>
                      <a:gd name="connsiteX8" fmla="*/ 2415558 w 4645508"/>
                      <a:gd name="connsiteY8" fmla="*/ 1270969 h 1381527"/>
                      <a:gd name="connsiteX9" fmla="*/ 3501434 w 4645508"/>
                      <a:gd name="connsiteY9" fmla="*/ 668832 h 1381527"/>
                      <a:gd name="connsiteX10" fmla="*/ 4549166 w 4645508"/>
                      <a:gd name="connsiteY10" fmla="*/ 68030 h 1381527"/>
                      <a:gd name="connsiteX11" fmla="*/ 4645509 w 4645508"/>
                      <a:gd name="connsiteY11" fmla="*/ 119642 h 138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45508" h="1381527">
                        <a:moveTo>
                          <a:pt x="4645351" y="119563"/>
                        </a:moveTo>
                        <a:cubicBezTo>
                          <a:pt x="4591085" y="135039"/>
                          <a:pt x="4003043" y="429469"/>
                          <a:pt x="3639931" y="635524"/>
                        </a:cubicBezTo>
                        <a:cubicBezTo>
                          <a:pt x="3276661" y="841578"/>
                          <a:pt x="2685080" y="1244731"/>
                          <a:pt x="2524090" y="1334521"/>
                        </a:cubicBezTo>
                        <a:cubicBezTo>
                          <a:pt x="2363100" y="1424312"/>
                          <a:pt x="2351854" y="1375685"/>
                          <a:pt x="2220750" y="1271047"/>
                        </a:cubicBezTo>
                        <a:cubicBezTo>
                          <a:pt x="2089724" y="1166331"/>
                          <a:pt x="1419496" y="739847"/>
                          <a:pt x="1037587" y="504255"/>
                        </a:cubicBezTo>
                        <a:cubicBezTo>
                          <a:pt x="655678" y="268664"/>
                          <a:pt x="0" y="50276"/>
                          <a:pt x="0" y="50276"/>
                        </a:cubicBezTo>
                        <a:cubicBezTo>
                          <a:pt x="2045" y="47605"/>
                          <a:pt x="30515" y="29616"/>
                          <a:pt x="79433" y="0"/>
                        </a:cubicBezTo>
                        <a:cubicBezTo>
                          <a:pt x="79433" y="0"/>
                          <a:pt x="820443" y="246197"/>
                          <a:pt x="1438293" y="650135"/>
                        </a:cubicBezTo>
                        <a:cubicBezTo>
                          <a:pt x="2056142" y="1053995"/>
                          <a:pt x="2295700" y="1274661"/>
                          <a:pt x="2415558" y="1270969"/>
                        </a:cubicBezTo>
                        <a:cubicBezTo>
                          <a:pt x="2535494" y="1267277"/>
                          <a:pt x="3224361" y="799707"/>
                          <a:pt x="3501434" y="668832"/>
                        </a:cubicBezTo>
                        <a:cubicBezTo>
                          <a:pt x="3778507" y="537956"/>
                          <a:pt x="4466115" y="95604"/>
                          <a:pt x="4549166" y="68030"/>
                        </a:cubicBezTo>
                        <a:cubicBezTo>
                          <a:pt x="4608860" y="99217"/>
                          <a:pt x="4643464" y="117599"/>
                          <a:pt x="4645509" y="119642"/>
                        </a:cubicBezTo>
                        <a:close/>
                      </a:path>
                    </a:pathLst>
                  </a:custGeom>
                  <a:solidFill>
                    <a:srgbClr val="FFD247"/>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20" name="Freeform 2419">
                    <a:extLst>
                      <a:ext uri="{FF2B5EF4-FFF2-40B4-BE49-F238E27FC236}">
                        <a16:creationId xmlns:a16="http://schemas.microsoft.com/office/drawing/2014/main" id="{F5C74631-56C6-648C-AA10-AA13EEF31919}"/>
                      </a:ext>
                    </a:extLst>
                  </p:cNvPr>
                  <p:cNvSpPr/>
                  <p:nvPr/>
                </p:nvSpPr>
                <p:spPr>
                  <a:xfrm>
                    <a:off x="3815950" y="2613082"/>
                    <a:ext cx="4469732" cy="2412839"/>
                  </a:xfrm>
                  <a:custGeom>
                    <a:avLst/>
                    <a:gdLst>
                      <a:gd name="connsiteX0" fmla="*/ 4469733 w 4469732"/>
                      <a:gd name="connsiteY0" fmla="*/ 1209855 h 2412839"/>
                      <a:gd name="connsiteX1" fmla="*/ 3422001 w 4469732"/>
                      <a:gd name="connsiteY1" fmla="*/ 1810657 h 2412839"/>
                      <a:gd name="connsiteX2" fmla="*/ 2336124 w 4469732"/>
                      <a:gd name="connsiteY2" fmla="*/ 2412794 h 2412839"/>
                      <a:gd name="connsiteX3" fmla="*/ 1358859 w 4469732"/>
                      <a:gd name="connsiteY3" fmla="*/ 1791961 h 2412839"/>
                      <a:gd name="connsiteX4" fmla="*/ 0 w 4469732"/>
                      <a:gd name="connsiteY4" fmla="*/ 1141825 h 2412839"/>
                      <a:gd name="connsiteX5" fmla="*/ 2017919 w 4469732"/>
                      <a:gd name="connsiteY5" fmla="*/ 4 h 2412839"/>
                      <a:gd name="connsiteX6" fmla="*/ 4469654 w 4469732"/>
                      <a:gd name="connsiteY6" fmla="*/ 1209855 h 241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9732" h="2412839">
                        <a:moveTo>
                          <a:pt x="4469733" y="1209855"/>
                        </a:moveTo>
                        <a:cubicBezTo>
                          <a:pt x="4386682" y="1237507"/>
                          <a:pt x="3699152" y="1679781"/>
                          <a:pt x="3422001" y="1810657"/>
                        </a:cubicBezTo>
                        <a:cubicBezTo>
                          <a:pt x="3144928" y="1941532"/>
                          <a:pt x="2455982" y="2409102"/>
                          <a:pt x="2336124" y="2412794"/>
                        </a:cubicBezTo>
                        <a:cubicBezTo>
                          <a:pt x="2216345" y="2416486"/>
                          <a:pt x="1976708" y="2195820"/>
                          <a:pt x="1358859" y="1791961"/>
                        </a:cubicBezTo>
                        <a:cubicBezTo>
                          <a:pt x="741010" y="1387944"/>
                          <a:pt x="0" y="1141825"/>
                          <a:pt x="0" y="1141825"/>
                        </a:cubicBezTo>
                        <a:cubicBezTo>
                          <a:pt x="374437" y="914953"/>
                          <a:pt x="1946429" y="2282"/>
                          <a:pt x="2017919" y="4"/>
                        </a:cubicBezTo>
                        <a:cubicBezTo>
                          <a:pt x="2089409" y="-2196"/>
                          <a:pt x="4013267" y="972221"/>
                          <a:pt x="4469654" y="1209855"/>
                        </a:cubicBezTo>
                        <a:close/>
                      </a:path>
                    </a:pathLst>
                  </a:custGeom>
                  <a:solidFill>
                    <a:srgbClr val="FFAD2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55" name="Graphic 2">
                  <a:extLst>
                    <a:ext uri="{FF2B5EF4-FFF2-40B4-BE49-F238E27FC236}">
                      <a16:creationId xmlns:a16="http://schemas.microsoft.com/office/drawing/2014/main" id="{7D0E6E58-E5F9-966C-19D4-8659886F20AA}"/>
                    </a:ext>
                  </a:extLst>
                </p:cNvPr>
                <p:cNvGrpSpPr/>
                <p:nvPr/>
              </p:nvGrpSpPr>
              <p:grpSpPr>
                <a:xfrm>
                  <a:off x="8908247" y="4211161"/>
                  <a:ext cx="494909" cy="355089"/>
                  <a:chOff x="5847191" y="2660114"/>
                  <a:chExt cx="2391055" cy="1715545"/>
                </a:xfrm>
                <a:effectLst/>
              </p:grpSpPr>
              <p:sp>
                <p:nvSpPr>
                  <p:cNvPr id="2413" name="Freeform 2412">
                    <a:extLst>
                      <a:ext uri="{FF2B5EF4-FFF2-40B4-BE49-F238E27FC236}">
                        <a16:creationId xmlns:a16="http://schemas.microsoft.com/office/drawing/2014/main" id="{D8DDA340-5CCA-192A-8202-FCBD6FA5FAB6}"/>
                      </a:ext>
                    </a:extLst>
                  </p:cNvPr>
                  <p:cNvSpPr/>
                  <p:nvPr/>
                </p:nvSpPr>
                <p:spPr>
                  <a:xfrm>
                    <a:off x="5888547" y="2660185"/>
                    <a:ext cx="2349603" cy="1517129"/>
                  </a:xfrm>
                  <a:custGeom>
                    <a:avLst/>
                    <a:gdLst>
                      <a:gd name="connsiteX0" fmla="*/ 2339881 w 2349603"/>
                      <a:gd name="connsiteY0" fmla="*/ 1000926 h 1517129"/>
                      <a:gd name="connsiteX1" fmla="*/ 2308186 w 2349603"/>
                      <a:gd name="connsiteY1" fmla="*/ 1097787 h 1517129"/>
                      <a:gd name="connsiteX2" fmla="*/ 1024985 w 2349603"/>
                      <a:gd name="connsiteY2" fmla="*/ 1477137 h 1517129"/>
                      <a:gd name="connsiteX3" fmla="*/ 60 w 2349603"/>
                      <a:gd name="connsiteY3" fmla="*/ 617569 h 1517129"/>
                      <a:gd name="connsiteX4" fmla="*/ 9734 w 2349603"/>
                      <a:gd name="connsiteY4" fmla="*/ 516153 h 1517129"/>
                      <a:gd name="connsiteX5" fmla="*/ 1324708 w 2349603"/>
                      <a:gd name="connsiteY5" fmla="*/ 40021 h 1517129"/>
                      <a:gd name="connsiteX6" fmla="*/ 2339881 w 2349603"/>
                      <a:gd name="connsiteY6" fmla="*/ 1001005 h 15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603" h="1517129">
                        <a:moveTo>
                          <a:pt x="2339881" y="1000926"/>
                        </a:moveTo>
                        <a:cubicBezTo>
                          <a:pt x="2332881" y="1034548"/>
                          <a:pt x="2322264" y="1066914"/>
                          <a:pt x="2308186" y="1097787"/>
                        </a:cubicBezTo>
                        <a:cubicBezTo>
                          <a:pt x="2156870" y="1431417"/>
                          <a:pt x="1613892" y="1599685"/>
                          <a:pt x="1024985" y="1477137"/>
                        </a:cubicBezTo>
                        <a:cubicBezTo>
                          <a:pt x="436078" y="1354588"/>
                          <a:pt x="5487" y="983722"/>
                          <a:pt x="60" y="617569"/>
                        </a:cubicBezTo>
                        <a:cubicBezTo>
                          <a:pt x="-490" y="583633"/>
                          <a:pt x="2734" y="549775"/>
                          <a:pt x="9734" y="516153"/>
                        </a:cubicBezTo>
                        <a:cubicBezTo>
                          <a:pt x="92470" y="119284"/>
                          <a:pt x="681220" y="-93919"/>
                          <a:pt x="1324708" y="40021"/>
                        </a:cubicBezTo>
                        <a:cubicBezTo>
                          <a:pt x="1968196" y="173960"/>
                          <a:pt x="2422617" y="604215"/>
                          <a:pt x="2339881" y="1001005"/>
                        </a:cubicBezTo>
                        <a:close/>
                      </a:path>
                    </a:pathLst>
                  </a:custGeom>
                  <a:gradFill>
                    <a:gsLst>
                      <a:gs pos="1000">
                        <a:srgbClr val="E15027"/>
                      </a:gs>
                      <a:gs pos="100000">
                        <a:srgbClr val="F97840"/>
                      </a:gs>
                    </a:gsLst>
                    <a:lin ang="540000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14" name="Freeform 2413">
                    <a:extLst>
                      <a:ext uri="{FF2B5EF4-FFF2-40B4-BE49-F238E27FC236}">
                        <a16:creationId xmlns:a16="http://schemas.microsoft.com/office/drawing/2014/main" id="{706A6F07-AE3E-6F0D-4992-B512A98FFCDA}"/>
                      </a:ext>
                    </a:extLst>
                  </p:cNvPr>
                  <p:cNvSpPr/>
                  <p:nvPr/>
                </p:nvSpPr>
                <p:spPr>
                  <a:xfrm>
                    <a:off x="5847191" y="3176259"/>
                    <a:ext cx="2381236" cy="1199400"/>
                  </a:xfrm>
                  <a:custGeom>
                    <a:avLst/>
                    <a:gdLst>
                      <a:gd name="connsiteX0" fmla="*/ 2381237 w 2381236"/>
                      <a:gd name="connsiteY0" fmla="*/ 484852 h 1199400"/>
                      <a:gd name="connsiteX1" fmla="*/ 2339869 w 2381236"/>
                      <a:gd name="connsiteY1" fmla="*/ 683208 h 1199400"/>
                      <a:gd name="connsiteX2" fmla="*/ 1024973 w 2381236"/>
                      <a:gd name="connsiteY2" fmla="*/ 1159418 h 1199400"/>
                      <a:gd name="connsiteX3" fmla="*/ 9722 w 2381236"/>
                      <a:gd name="connsiteY3" fmla="*/ 198356 h 1199400"/>
                      <a:gd name="connsiteX4" fmla="*/ 51090 w 2381236"/>
                      <a:gd name="connsiteY4" fmla="*/ 0 h 1199400"/>
                      <a:gd name="connsiteX5" fmla="*/ 41416 w 2381236"/>
                      <a:gd name="connsiteY5" fmla="*/ 101417 h 1199400"/>
                      <a:gd name="connsiteX6" fmla="*/ 1066341 w 2381236"/>
                      <a:gd name="connsiteY6" fmla="*/ 960984 h 1199400"/>
                      <a:gd name="connsiteX7" fmla="*/ 2349542 w 2381236"/>
                      <a:gd name="connsiteY7" fmla="*/ 581634 h 1199400"/>
                      <a:gd name="connsiteX8" fmla="*/ 2381237 w 2381236"/>
                      <a:gd name="connsiteY8" fmla="*/ 484774 h 11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36" h="1199400">
                        <a:moveTo>
                          <a:pt x="2381237" y="484852"/>
                        </a:moveTo>
                        <a:lnTo>
                          <a:pt x="2339869" y="683208"/>
                        </a:lnTo>
                        <a:cubicBezTo>
                          <a:pt x="2257132" y="1080076"/>
                          <a:pt x="1668461" y="1293279"/>
                          <a:pt x="1024973" y="1159418"/>
                        </a:cubicBezTo>
                        <a:cubicBezTo>
                          <a:pt x="381485" y="1025558"/>
                          <a:pt x="-73015" y="595224"/>
                          <a:pt x="9722" y="198356"/>
                        </a:cubicBezTo>
                        <a:lnTo>
                          <a:pt x="51090" y="0"/>
                        </a:lnTo>
                        <a:cubicBezTo>
                          <a:pt x="44090" y="33622"/>
                          <a:pt x="40866" y="67559"/>
                          <a:pt x="41416" y="101417"/>
                        </a:cubicBezTo>
                        <a:cubicBezTo>
                          <a:pt x="46764" y="467648"/>
                          <a:pt x="477434" y="838514"/>
                          <a:pt x="1066341" y="960984"/>
                        </a:cubicBezTo>
                        <a:cubicBezTo>
                          <a:pt x="1655248" y="1083454"/>
                          <a:pt x="2198226" y="915264"/>
                          <a:pt x="2349542" y="581634"/>
                        </a:cubicBezTo>
                        <a:cubicBezTo>
                          <a:pt x="2363620" y="550761"/>
                          <a:pt x="2374237" y="518396"/>
                          <a:pt x="2381237" y="484774"/>
                        </a:cubicBezTo>
                        <a:close/>
                      </a:path>
                    </a:pathLst>
                  </a:custGeom>
                  <a:gradFill>
                    <a:gsLst>
                      <a:gs pos="1000">
                        <a:srgbClr val="DA331F"/>
                      </a:gs>
                      <a:gs pos="100000">
                        <a:srgbClr val="AB2413"/>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15" name="Freeform 2414">
                    <a:extLst>
                      <a:ext uri="{FF2B5EF4-FFF2-40B4-BE49-F238E27FC236}">
                        <a16:creationId xmlns:a16="http://schemas.microsoft.com/office/drawing/2014/main" id="{85C05931-E839-5FB1-5663-DBB4DB741EE3}"/>
                      </a:ext>
                    </a:extLst>
                  </p:cNvPr>
                  <p:cNvSpPr/>
                  <p:nvPr/>
                </p:nvSpPr>
                <p:spPr>
                  <a:xfrm>
                    <a:off x="5898202" y="2660114"/>
                    <a:ext cx="2340044" cy="1218127"/>
                  </a:xfrm>
                  <a:custGeom>
                    <a:avLst/>
                    <a:gdLst>
                      <a:gd name="connsiteX0" fmla="*/ 2330226 w 2340044"/>
                      <a:gd name="connsiteY0" fmla="*/ 1000997 h 1218127"/>
                      <a:gd name="connsiteX1" fmla="*/ 2320238 w 2340044"/>
                      <a:gd name="connsiteY1" fmla="*/ 1040197 h 1218127"/>
                      <a:gd name="connsiteX2" fmla="*/ 2328732 w 2340044"/>
                      <a:gd name="connsiteY2" fmla="*/ 999504 h 1218127"/>
                      <a:gd name="connsiteX3" fmla="*/ 2297037 w 2340044"/>
                      <a:gd name="connsiteY3" fmla="*/ 1096365 h 1218127"/>
                      <a:gd name="connsiteX4" fmla="*/ 2218626 w 2340044"/>
                      <a:gd name="connsiteY4" fmla="*/ 1218128 h 1218127"/>
                      <a:gd name="connsiteX5" fmla="*/ 1700658 w 2340044"/>
                      <a:gd name="connsiteY5" fmla="*/ 757078 h 1218127"/>
                      <a:gd name="connsiteX6" fmla="*/ 1217295 w 2340044"/>
                      <a:gd name="connsiteY6" fmla="*/ 441202 h 1218127"/>
                      <a:gd name="connsiteX7" fmla="*/ 437591 w 2340044"/>
                      <a:gd name="connsiteY7" fmla="*/ 638693 h 1218127"/>
                      <a:gd name="connsiteX8" fmla="*/ 0 w 2340044"/>
                      <a:gd name="connsiteY8" fmla="*/ 517245 h 1218127"/>
                      <a:gd name="connsiteX9" fmla="*/ 157 w 2340044"/>
                      <a:gd name="connsiteY9" fmla="*/ 516145 h 1218127"/>
                      <a:gd name="connsiteX10" fmla="*/ 1315132 w 2340044"/>
                      <a:gd name="connsiteY10" fmla="*/ 40013 h 1218127"/>
                      <a:gd name="connsiteX11" fmla="*/ 2330305 w 2340044"/>
                      <a:gd name="connsiteY11" fmla="*/ 1000997 h 121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0044" h="1218127">
                        <a:moveTo>
                          <a:pt x="2330226" y="1000997"/>
                        </a:moveTo>
                        <a:cubicBezTo>
                          <a:pt x="2327473" y="1014273"/>
                          <a:pt x="2324091" y="1027392"/>
                          <a:pt x="2320238" y="1040197"/>
                        </a:cubicBezTo>
                        <a:lnTo>
                          <a:pt x="2328732" y="999504"/>
                        </a:lnTo>
                        <a:cubicBezTo>
                          <a:pt x="2321653" y="1033048"/>
                          <a:pt x="2311036" y="1065413"/>
                          <a:pt x="2297037" y="1096365"/>
                        </a:cubicBezTo>
                        <a:cubicBezTo>
                          <a:pt x="2277296" y="1139807"/>
                          <a:pt x="2250871" y="1180578"/>
                          <a:pt x="2218626" y="1218128"/>
                        </a:cubicBezTo>
                        <a:cubicBezTo>
                          <a:pt x="2193145" y="746630"/>
                          <a:pt x="1815246" y="784730"/>
                          <a:pt x="1700658" y="757078"/>
                        </a:cubicBezTo>
                        <a:cubicBezTo>
                          <a:pt x="1582059" y="728327"/>
                          <a:pt x="1519771" y="525807"/>
                          <a:pt x="1217295" y="441202"/>
                        </a:cubicBezTo>
                        <a:cubicBezTo>
                          <a:pt x="914820" y="356596"/>
                          <a:pt x="706641" y="554088"/>
                          <a:pt x="437591" y="638693"/>
                        </a:cubicBezTo>
                        <a:cubicBezTo>
                          <a:pt x="232480" y="703110"/>
                          <a:pt x="67007" y="579540"/>
                          <a:pt x="0" y="517245"/>
                        </a:cubicBezTo>
                        <a:cubicBezTo>
                          <a:pt x="0" y="516852"/>
                          <a:pt x="78" y="516538"/>
                          <a:pt x="157" y="516145"/>
                        </a:cubicBezTo>
                        <a:cubicBezTo>
                          <a:pt x="82894" y="119355"/>
                          <a:pt x="671722" y="-93926"/>
                          <a:pt x="1315132" y="40013"/>
                        </a:cubicBezTo>
                        <a:cubicBezTo>
                          <a:pt x="1958698" y="173873"/>
                          <a:pt x="2413119" y="604128"/>
                          <a:pt x="2330305" y="1000997"/>
                        </a:cubicBezTo>
                        <a:close/>
                      </a:path>
                    </a:pathLst>
                  </a:custGeom>
                  <a:solidFill>
                    <a:srgbClr val="C52208">
                      <a:alpha val="45000"/>
                    </a:srgbClr>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16" name="Freeform 2415">
                    <a:extLst>
                      <a:ext uri="{FF2B5EF4-FFF2-40B4-BE49-F238E27FC236}">
                        <a16:creationId xmlns:a16="http://schemas.microsoft.com/office/drawing/2014/main" id="{35A88C77-DFF8-5E2E-F521-92F68E67A9C3}"/>
                      </a:ext>
                    </a:extLst>
                  </p:cNvPr>
                  <p:cNvSpPr/>
                  <p:nvPr/>
                </p:nvSpPr>
                <p:spPr>
                  <a:xfrm>
                    <a:off x="6102820" y="2802829"/>
                    <a:ext cx="1045524" cy="1132730"/>
                  </a:xfrm>
                  <a:custGeom>
                    <a:avLst/>
                    <a:gdLst>
                      <a:gd name="connsiteX0" fmla="*/ 933087 w 1045524"/>
                      <a:gd name="connsiteY0" fmla="*/ 677366 h 1132730"/>
                      <a:gd name="connsiteX1" fmla="*/ 671823 w 1045524"/>
                      <a:gd name="connsiteY1" fmla="*/ 817118 h 1132730"/>
                      <a:gd name="connsiteX2" fmla="*/ 472610 w 1045524"/>
                      <a:gd name="connsiteY2" fmla="*/ 878864 h 1132730"/>
                      <a:gd name="connsiteX3" fmla="*/ 575166 w 1045524"/>
                      <a:gd name="connsiteY3" fmla="*/ 751366 h 1132730"/>
                      <a:gd name="connsiteX4" fmla="*/ 756918 w 1045524"/>
                      <a:gd name="connsiteY4" fmla="*/ 538870 h 1132730"/>
                      <a:gd name="connsiteX5" fmla="*/ 497777 w 1045524"/>
                      <a:gd name="connsiteY5" fmla="*/ 422999 h 1132730"/>
                      <a:gd name="connsiteX6" fmla="*/ 248310 w 1045524"/>
                      <a:gd name="connsiteY6" fmla="*/ 307049 h 1132730"/>
                      <a:gd name="connsiteX7" fmla="*/ 497777 w 1045524"/>
                      <a:gd name="connsiteY7" fmla="*/ 351512 h 1132730"/>
                      <a:gd name="connsiteX8" fmla="*/ 820701 w 1045524"/>
                      <a:gd name="connsiteY8" fmla="*/ 390162 h 1132730"/>
                      <a:gd name="connsiteX9" fmla="*/ 656329 w 1045524"/>
                      <a:gd name="connsiteY9" fmla="*/ 1857 h 1132730"/>
                      <a:gd name="connsiteX10" fmla="*/ 729 w 1045524"/>
                      <a:gd name="connsiteY10" fmla="*/ 438396 h 1132730"/>
                      <a:gd name="connsiteX11" fmla="*/ 695023 w 1045524"/>
                      <a:gd name="connsiteY11" fmla="*/ 1093245 h 1132730"/>
                      <a:gd name="connsiteX12" fmla="*/ 1029587 w 1045524"/>
                      <a:gd name="connsiteY12" fmla="*/ 1052709 h 1132730"/>
                      <a:gd name="connsiteX13" fmla="*/ 933087 w 1045524"/>
                      <a:gd name="connsiteY13" fmla="*/ 677287 h 1132730"/>
                      <a:gd name="connsiteX14" fmla="*/ 505485 w 1045524"/>
                      <a:gd name="connsiteY14" fmla="*/ 154571 h 1132730"/>
                      <a:gd name="connsiteX15" fmla="*/ 660183 w 1045524"/>
                      <a:gd name="connsiteY15" fmla="*/ 197070 h 1132730"/>
                      <a:gd name="connsiteX16" fmla="*/ 702731 w 1045524"/>
                      <a:gd name="connsiteY16" fmla="*/ 305321 h 1132730"/>
                      <a:gd name="connsiteX17" fmla="*/ 505485 w 1045524"/>
                      <a:gd name="connsiteY17" fmla="*/ 154571 h 1132730"/>
                      <a:gd name="connsiteX18" fmla="*/ 246972 w 1045524"/>
                      <a:gd name="connsiteY18" fmla="*/ 637066 h 1132730"/>
                      <a:gd name="connsiteX19" fmla="*/ 411187 w 1045524"/>
                      <a:gd name="connsiteY19" fmla="*/ 543741 h 1132730"/>
                      <a:gd name="connsiteX20" fmla="*/ 561560 w 1045524"/>
                      <a:gd name="connsiteY20" fmla="*/ 566522 h 1132730"/>
                      <a:gd name="connsiteX21" fmla="*/ 438949 w 1045524"/>
                      <a:gd name="connsiteY21" fmla="*/ 647357 h 1132730"/>
                      <a:gd name="connsiteX22" fmla="*/ 246972 w 1045524"/>
                      <a:gd name="connsiteY22" fmla="*/ 637066 h 1132730"/>
                      <a:gd name="connsiteX23" fmla="*/ 826521 w 1045524"/>
                      <a:gd name="connsiteY23" fmla="*/ 944616 h 1132730"/>
                      <a:gd name="connsiteX24" fmla="*/ 741346 w 1045524"/>
                      <a:gd name="connsiteY24" fmla="*/ 958127 h 1132730"/>
                      <a:gd name="connsiteX25" fmla="*/ 774221 w 1045524"/>
                      <a:gd name="connsiteY25" fmla="*/ 861581 h 1132730"/>
                      <a:gd name="connsiteX26" fmla="*/ 880394 w 1045524"/>
                      <a:gd name="connsiteY26" fmla="*/ 801799 h 1132730"/>
                      <a:gd name="connsiteX27" fmla="*/ 826521 w 1045524"/>
                      <a:gd name="connsiteY27" fmla="*/ 944537 h 113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45524" h="1132730">
                        <a:moveTo>
                          <a:pt x="933087" y="677366"/>
                        </a:moveTo>
                        <a:cubicBezTo>
                          <a:pt x="834621" y="624497"/>
                          <a:pt x="726010" y="745631"/>
                          <a:pt x="671823" y="817118"/>
                        </a:cubicBezTo>
                        <a:cubicBezTo>
                          <a:pt x="617714" y="888526"/>
                          <a:pt x="542291" y="907851"/>
                          <a:pt x="472610" y="878864"/>
                        </a:cubicBezTo>
                        <a:cubicBezTo>
                          <a:pt x="402929" y="849955"/>
                          <a:pt x="519012" y="778390"/>
                          <a:pt x="575166" y="751366"/>
                        </a:cubicBezTo>
                        <a:cubicBezTo>
                          <a:pt x="631162" y="724264"/>
                          <a:pt x="793725" y="633452"/>
                          <a:pt x="756918" y="538870"/>
                        </a:cubicBezTo>
                        <a:cubicBezTo>
                          <a:pt x="720112" y="444288"/>
                          <a:pt x="640914" y="451986"/>
                          <a:pt x="497777" y="422999"/>
                        </a:cubicBezTo>
                        <a:cubicBezTo>
                          <a:pt x="354640" y="393933"/>
                          <a:pt x="215435" y="370837"/>
                          <a:pt x="248310" y="307049"/>
                        </a:cubicBezTo>
                        <a:cubicBezTo>
                          <a:pt x="281184" y="243340"/>
                          <a:pt x="395222" y="289688"/>
                          <a:pt x="497777" y="351512"/>
                        </a:cubicBezTo>
                        <a:cubicBezTo>
                          <a:pt x="600254" y="413415"/>
                          <a:pt x="747245" y="442324"/>
                          <a:pt x="820701" y="390162"/>
                        </a:cubicBezTo>
                        <a:cubicBezTo>
                          <a:pt x="894157" y="338001"/>
                          <a:pt x="865215" y="25031"/>
                          <a:pt x="656329" y="1857"/>
                        </a:cubicBezTo>
                        <a:cubicBezTo>
                          <a:pt x="447443" y="-21239"/>
                          <a:pt x="-20977" y="173817"/>
                          <a:pt x="729" y="438396"/>
                        </a:cubicBezTo>
                        <a:cubicBezTo>
                          <a:pt x="31638" y="815075"/>
                          <a:pt x="472610" y="1021758"/>
                          <a:pt x="695023" y="1093245"/>
                        </a:cubicBezTo>
                        <a:cubicBezTo>
                          <a:pt x="917358" y="1164731"/>
                          <a:pt x="988926" y="1131895"/>
                          <a:pt x="1029587" y="1052709"/>
                        </a:cubicBezTo>
                        <a:cubicBezTo>
                          <a:pt x="1070169" y="973524"/>
                          <a:pt x="1031553" y="730156"/>
                          <a:pt x="933087" y="677287"/>
                        </a:cubicBezTo>
                        <a:close/>
                        <a:moveTo>
                          <a:pt x="505485" y="154571"/>
                        </a:moveTo>
                        <a:cubicBezTo>
                          <a:pt x="538516" y="88662"/>
                          <a:pt x="625342" y="170046"/>
                          <a:pt x="660183" y="197070"/>
                        </a:cubicBezTo>
                        <a:cubicBezTo>
                          <a:pt x="695023" y="224172"/>
                          <a:pt x="735605" y="268557"/>
                          <a:pt x="702731" y="305321"/>
                        </a:cubicBezTo>
                        <a:cubicBezTo>
                          <a:pt x="669856" y="341929"/>
                          <a:pt x="470644" y="224172"/>
                          <a:pt x="505485" y="154571"/>
                        </a:cubicBezTo>
                        <a:close/>
                        <a:moveTo>
                          <a:pt x="246972" y="637066"/>
                        </a:moveTo>
                        <a:cubicBezTo>
                          <a:pt x="229513" y="583804"/>
                          <a:pt x="341506" y="549633"/>
                          <a:pt x="411187" y="543741"/>
                        </a:cubicBezTo>
                        <a:cubicBezTo>
                          <a:pt x="480789" y="538006"/>
                          <a:pt x="551886" y="545705"/>
                          <a:pt x="561560" y="566522"/>
                        </a:cubicBezTo>
                        <a:cubicBezTo>
                          <a:pt x="571233" y="587340"/>
                          <a:pt x="486531" y="638323"/>
                          <a:pt x="438949" y="647357"/>
                        </a:cubicBezTo>
                        <a:cubicBezTo>
                          <a:pt x="391289" y="656391"/>
                          <a:pt x="264354" y="690406"/>
                          <a:pt x="246972" y="637066"/>
                        </a:cubicBezTo>
                        <a:close/>
                        <a:moveTo>
                          <a:pt x="826521" y="944616"/>
                        </a:moveTo>
                        <a:cubicBezTo>
                          <a:pt x="787827" y="983187"/>
                          <a:pt x="760772" y="977452"/>
                          <a:pt x="741346" y="958127"/>
                        </a:cubicBezTo>
                        <a:cubicBezTo>
                          <a:pt x="721999" y="938724"/>
                          <a:pt x="731279" y="891511"/>
                          <a:pt x="774221" y="861581"/>
                        </a:cubicBezTo>
                        <a:cubicBezTo>
                          <a:pt x="817162" y="831572"/>
                          <a:pt x="864350" y="794494"/>
                          <a:pt x="880394" y="801799"/>
                        </a:cubicBezTo>
                        <a:cubicBezTo>
                          <a:pt x="896516" y="809027"/>
                          <a:pt x="865136" y="905887"/>
                          <a:pt x="826521" y="944537"/>
                        </a:cubicBezTo>
                        <a:close/>
                      </a:path>
                    </a:pathLst>
                  </a:custGeom>
                  <a:solidFill>
                    <a:srgbClr val="C5220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17" name="Freeform 2416">
                    <a:extLst>
                      <a:ext uri="{FF2B5EF4-FFF2-40B4-BE49-F238E27FC236}">
                        <a16:creationId xmlns:a16="http://schemas.microsoft.com/office/drawing/2014/main" id="{6A463826-FD0E-70FC-3FB8-8BF922A6B710}"/>
                      </a:ext>
                    </a:extLst>
                  </p:cNvPr>
                  <p:cNvSpPr/>
                  <p:nvPr/>
                </p:nvSpPr>
                <p:spPr>
                  <a:xfrm>
                    <a:off x="7055949" y="2810342"/>
                    <a:ext cx="926786" cy="1063029"/>
                  </a:xfrm>
                  <a:custGeom>
                    <a:avLst/>
                    <a:gdLst>
                      <a:gd name="connsiteX0" fmla="*/ 915855 w 926786"/>
                      <a:gd name="connsiteY0" fmla="*/ 558931 h 1063029"/>
                      <a:gd name="connsiteX1" fmla="*/ 108388 w 926786"/>
                      <a:gd name="connsiteY1" fmla="*/ 0 h 1063029"/>
                      <a:gd name="connsiteX2" fmla="*/ 79525 w 926786"/>
                      <a:gd name="connsiteY2" fmla="*/ 340229 h 1063029"/>
                      <a:gd name="connsiteX3" fmla="*/ 468040 w 926786"/>
                      <a:gd name="connsiteY3" fmla="*/ 588311 h 1063029"/>
                      <a:gd name="connsiteX4" fmla="*/ 760134 w 926786"/>
                      <a:gd name="connsiteY4" fmla="*/ 709996 h 1063029"/>
                      <a:gd name="connsiteX5" fmla="*/ 516407 w 926786"/>
                      <a:gd name="connsiteY5" fmla="*/ 673859 h 1063029"/>
                      <a:gd name="connsiteX6" fmla="*/ 226122 w 926786"/>
                      <a:gd name="connsiteY6" fmla="*/ 712981 h 1063029"/>
                      <a:gd name="connsiteX7" fmla="*/ 480387 w 926786"/>
                      <a:gd name="connsiteY7" fmla="*/ 1063029 h 1063029"/>
                      <a:gd name="connsiteX8" fmla="*/ 915933 w 926786"/>
                      <a:gd name="connsiteY8" fmla="*/ 558853 h 1063029"/>
                      <a:gd name="connsiteX9" fmla="*/ 352980 w 926786"/>
                      <a:gd name="connsiteY9" fmla="*/ 243604 h 1063029"/>
                      <a:gd name="connsiteX10" fmla="*/ 175002 w 926786"/>
                      <a:gd name="connsiteY10" fmla="*/ 302758 h 1063029"/>
                      <a:gd name="connsiteX11" fmla="*/ 316173 w 926786"/>
                      <a:gd name="connsiteY11" fmla="*/ 154835 h 1063029"/>
                      <a:gd name="connsiteX12" fmla="*/ 352980 w 926786"/>
                      <a:gd name="connsiteY12" fmla="*/ 243604 h 1063029"/>
                      <a:gd name="connsiteX13" fmla="*/ 728046 w 926786"/>
                      <a:gd name="connsiteY13" fmla="*/ 479275 h 1063029"/>
                      <a:gd name="connsiteX14" fmla="*/ 528912 w 926786"/>
                      <a:gd name="connsiteY14" fmla="*/ 488937 h 1063029"/>
                      <a:gd name="connsiteX15" fmla="*/ 362574 w 926786"/>
                      <a:gd name="connsiteY15" fmla="*/ 417450 h 1063029"/>
                      <a:gd name="connsiteX16" fmla="*/ 610076 w 926786"/>
                      <a:gd name="connsiteY16" fmla="*/ 380843 h 1063029"/>
                      <a:gd name="connsiteX17" fmla="*/ 728046 w 926786"/>
                      <a:gd name="connsiteY17" fmla="*/ 479353 h 1063029"/>
                      <a:gd name="connsiteX18" fmla="*/ 507678 w 926786"/>
                      <a:gd name="connsiteY18" fmla="*/ 904266 h 1063029"/>
                      <a:gd name="connsiteX19" fmla="*/ 380270 w 926786"/>
                      <a:gd name="connsiteY19" fmla="*/ 757444 h 1063029"/>
                      <a:gd name="connsiteX20" fmla="*/ 608189 w 926786"/>
                      <a:gd name="connsiteY20" fmla="*/ 825081 h 1063029"/>
                      <a:gd name="connsiteX21" fmla="*/ 507678 w 926786"/>
                      <a:gd name="connsiteY21" fmla="*/ 904266 h 106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6786" h="1063029">
                        <a:moveTo>
                          <a:pt x="915855" y="558931"/>
                        </a:moveTo>
                        <a:cubicBezTo>
                          <a:pt x="836579" y="131347"/>
                          <a:pt x="225572" y="0"/>
                          <a:pt x="108388" y="0"/>
                        </a:cubicBezTo>
                        <a:cubicBezTo>
                          <a:pt x="-8796" y="0"/>
                          <a:pt x="-49063" y="175339"/>
                          <a:pt x="79525" y="340229"/>
                        </a:cubicBezTo>
                        <a:cubicBezTo>
                          <a:pt x="176653" y="464741"/>
                          <a:pt x="346452" y="562780"/>
                          <a:pt x="468040" y="588311"/>
                        </a:cubicBezTo>
                        <a:cubicBezTo>
                          <a:pt x="589628" y="613842"/>
                          <a:pt x="781133" y="658934"/>
                          <a:pt x="760134" y="709996"/>
                        </a:cubicBezTo>
                        <a:cubicBezTo>
                          <a:pt x="739057" y="761057"/>
                          <a:pt x="635243" y="717537"/>
                          <a:pt x="516407" y="673859"/>
                        </a:cubicBezTo>
                        <a:cubicBezTo>
                          <a:pt x="397572" y="630339"/>
                          <a:pt x="256244" y="571736"/>
                          <a:pt x="226122" y="712981"/>
                        </a:cubicBezTo>
                        <a:cubicBezTo>
                          <a:pt x="196079" y="854147"/>
                          <a:pt x="341969" y="1063029"/>
                          <a:pt x="480387" y="1063029"/>
                        </a:cubicBezTo>
                        <a:cubicBezTo>
                          <a:pt x="618806" y="1063029"/>
                          <a:pt x="995209" y="986515"/>
                          <a:pt x="915933" y="558853"/>
                        </a:cubicBezTo>
                        <a:close/>
                        <a:moveTo>
                          <a:pt x="352980" y="243604"/>
                        </a:moveTo>
                        <a:cubicBezTo>
                          <a:pt x="302646" y="280369"/>
                          <a:pt x="200169" y="328917"/>
                          <a:pt x="175002" y="302758"/>
                        </a:cubicBezTo>
                        <a:cubicBezTo>
                          <a:pt x="127735" y="253424"/>
                          <a:pt x="252390" y="150986"/>
                          <a:pt x="316173" y="154835"/>
                        </a:cubicBezTo>
                        <a:cubicBezTo>
                          <a:pt x="379955" y="158606"/>
                          <a:pt x="403156" y="206997"/>
                          <a:pt x="352980" y="243604"/>
                        </a:cubicBezTo>
                        <a:close/>
                        <a:moveTo>
                          <a:pt x="728046" y="479275"/>
                        </a:moveTo>
                        <a:cubicBezTo>
                          <a:pt x="720339" y="514075"/>
                          <a:pt x="635243" y="517846"/>
                          <a:pt x="528912" y="488937"/>
                        </a:cubicBezTo>
                        <a:cubicBezTo>
                          <a:pt x="422504" y="460028"/>
                          <a:pt x="358642" y="450287"/>
                          <a:pt x="362574" y="417450"/>
                        </a:cubicBezTo>
                        <a:cubicBezTo>
                          <a:pt x="367765" y="372987"/>
                          <a:pt x="519239" y="344078"/>
                          <a:pt x="610076" y="380843"/>
                        </a:cubicBezTo>
                        <a:cubicBezTo>
                          <a:pt x="700992" y="417450"/>
                          <a:pt x="735832" y="444552"/>
                          <a:pt x="728046" y="479353"/>
                        </a:cubicBezTo>
                        <a:close/>
                        <a:moveTo>
                          <a:pt x="507678" y="904266"/>
                        </a:moveTo>
                        <a:cubicBezTo>
                          <a:pt x="426436" y="865616"/>
                          <a:pt x="355339" y="799943"/>
                          <a:pt x="380270" y="757444"/>
                        </a:cubicBezTo>
                        <a:cubicBezTo>
                          <a:pt x="405201" y="714866"/>
                          <a:pt x="563674" y="753673"/>
                          <a:pt x="608189" y="825081"/>
                        </a:cubicBezTo>
                        <a:cubicBezTo>
                          <a:pt x="652702" y="896489"/>
                          <a:pt x="588841" y="942916"/>
                          <a:pt x="507678" y="904266"/>
                        </a:cubicBezTo>
                        <a:close/>
                      </a:path>
                    </a:pathLst>
                  </a:custGeom>
                  <a:solidFill>
                    <a:srgbClr val="C5220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56" name="Graphic 2">
                  <a:extLst>
                    <a:ext uri="{FF2B5EF4-FFF2-40B4-BE49-F238E27FC236}">
                      <a16:creationId xmlns:a16="http://schemas.microsoft.com/office/drawing/2014/main" id="{CA64C750-F95B-D085-92FE-777EE3DA264D}"/>
                    </a:ext>
                  </a:extLst>
                </p:cNvPr>
                <p:cNvGrpSpPr/>
                <p:nvPr/>
              </p:nvGrpSpPr>
              <p:grpSpPr>
                <a:xfrm>
                  <a:off x="8515274" y="4222427"/>
                  <a:ext cx="492903" cy="345816"/>
                  <a:chOff x="3948618" y="2714542"/>
                  <a:chExt cx="2381363" cy="1670742"/>
                </a:xfrm>
                <a:effectLst/>
              </p:grpSpPr>
              <p:sp>
                <p:nvSpPr>
                  <p:cNvPr id="2408" name="Freeform 2407">
                    <a:extLst>
                      <a:ext uri="{FF2B5EF4-FFF2-40B4-BE49-F238E27FC236}">
                        <a16:creationId xmlns:a16="http://schemas.microsoft.com/office/drawing/2014/main" id="{86C2CE0A-C767-DE93-43F6-89B085D34DD5}"/>
                      </a:ext>
                    </a:extLst>
                  </p:cNvPr>
                  <p:cNvSpPr/>
                  <p:nvPr/>
                </p:nvSpPr>
                <p:spPr>
                  <a:xfrm>
                    <a:off x="3949807" y="2714622"/>
                    <a:ext cx="2380096" cy="1468065"/>
                  </a:xfrm>
                  <a:custGeom>
                    <a:avLst/>
                    <a:gdLst>
                      <a:gd name="connsiteX0" fmla="*/ 79 w 2380096"/>
                      <a:gd name="connsiteY0" fmla="*/ 726609 h 1468065"/>
                      <a:gd name="connsiteX1" fmla="*/ 10696 w 2380096"/>
                      <a:gd name="connsiteY1" fmla="*/ 827947 h 1468065"/>
                      <a:gd name="connsiteX2" fmla="*/ 1185443 w 2380096"/>
                      <a:gd name="connsiteY2" fmla="*/ 1468027 h 1468065"/>
                      <a:gd name="connsiteX3" fmla="*/ 2368212 w 2380096"/>
                      <a:gd name="connsiteY3" fmla="*/ 842637 h 1468065"/>
                      <a:gd name="connsiteX4" fmla="*/ 2380088 w 2380096"/>
                      <a:gd name="connsiteY4" fmla="*/ 741456 h 1468065"/>
                      <a:gd name="connsiteX5" fmla="*/ 1194566 w 2380096"/>
                      <a:gd name="connsiteY5" fmla="*/ 38 h 1468065"/>
                      <a:gd name="connsiteX6" fmla="*/ 0 w 2380096"/>
                      <a:gd name="connsiteY6" fmla="*/ 726609 h 146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096" h="1468065">
                        <a:moveTo>
                          <a:pt x="79" y="726609"/>
                        </a:moveTo>
                        <a:cubicBezTo>
                          <a:pt x="-157" y="760938"/>
                          <a:pt x="3460" y="794796"/>
                          <a:pt x="10696" y="827947"/>
                        </a:cubicBezTo>
                        <a:cubicBezTo>
                          <a:pt x="88478" y="1185851"/>
                          <a:pt x="583952" y="1464335"/>
                          <a:pt x="1185443" y="1468027"/>
                        </a:cubicBezTo>
                        <a:cubicBezTo>
                          <a:pt x="1786934" y="1471798"/>
                          <a:pt x="2285948" y="1199599"/>
                          <a:pt x="2368212" y="842637"/>
                        </a:cubicBezTo>
                        <a:cubicBezTo>
                          <a:pt x="2375841" y="809565"/>
                          <a:pt x="2379852" y="775786"/>
                          <a:pt x="2380088" y="741456"/>
                        </a:cubicBezTo>
                        <a:cubicBezTo>
                          <a:pt x="2382605" y="336104"/>
                          <a:pt x="1851817" y="4123"/>
                          <a:pt x="1194566" y="38"/>
                        </a:cubicBezTo>
                        <a:cubicBezTo>
                          <a:pt x="537315" y="-4047"/>
                          <a:pt x="2517" y="321256"/>
                          <a:pt x="0" y="726609"/>
                        </a:cubicBezTo>
                        <a:close/>
                      </a:path>
                    </a:pathLst>
                  </a:custGeom>
                  <a:gradFill>
                    <a:gsLst>
                      <a:gs pos="1000">
                        <a:srgbClr val="E15027"/>
                      </a:gs>
                      <a:gs pos="100000">
                        <a:srgbClr val="F97840"/>
                      </a:gs>
                    </a:gsLst>
                    <a:lin ang="6127802"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09" name="Freeform 2408">
                    <a:extLst>
                      <a:ext uri="{FF2B5EF4-FFF2-40B4-BE49-F238E27FC236}">
                        <a16:creationId xmlns:a16="http://schemas.microsoft.com/office/drawing/2014/main" id="{47DBA228-F5F9-A255-83DC-377404130725}"/>
                      </a:ext>
                    </a:extLst>
                  </p:cNvPr>
                  <p:cNvSpPr/>
                  <p:nvPr/>
                </p:nvSpPr>
                <p:spPr>
                  <a:xfrm>
                    <a:off x="3948618" y="3441231"/>
                    <a:ext cx="2381355" cy="944053"/>
                  </a:xfrm>
                  <a:custGeom>
                    <a:avLst/>
                    <a:gdLst>
                      <a:gd name="connsiteX0" fmla="*/ 1267 w 2381355"/>
                      <a:gd name="connsiteY0" fmla="*/ 0 h 944053"/>
                      <a:gd name="connsiteX1" fmla="*/ 9 w 2381355"/>
                      <a:gd name="connsiteY1" fmla="*/ 202598 h 944053"/>
                      <a:gd name="connsiteX2" fmla="*/ 1185373 w 2381355"/>
                      <a:gd name="connsiteY2" fmla="*/ 944016 h 944053"/>
                      <a:gd name="connsiteX3" fmla="*/ 2380097 w 2381355"/>
                      <a:gd name="connsiteY3" fmla="*/ 217445 h 944053"/>
                      <a:gd name="connsiteX4" fmla="*/ 2381355 w 2381355"/>
                      <a:gd name="connsiteY4" fmla="*/ 14847 h 944053"/>
                      <a:gd name="connsiteX5" fmla="*/ 2369479 w 2381355"/>
                      <a:gd name="connsiteY5" fmla="*/ 116028 h 944053"/>
                      <a:gd name="connsiteX6" fmla="*/ 1186710 w 2381355"/>
                      <a:gd name="connsiteY6" fmla="*/ 741418 h 944053"/>
                      <a:gd name="connsiteX7" fmla="*/ 11963 w 2381355"/>
                      <a:gd name="connsiteY7" fmla="*/ 101338 h 944053"/>
                      <a:gd name="connsiteX8" fmla="*/ 1346 w 2381355"/>
                      <a:gd name="connsiteY8" fmla="*/ 0 h 94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355" h="944053">
                        <a:moveTo>
                          <a:pt x="1267" y="0"/>
                        </a:moveTo>
                        <a:lnTo>
                          <a:pt x="9" y="202598"/>
                        </a:lnTo>
                        <a:cubicBezTo>
                          <a:pt x="-2508" y="607950"/>
                          <a:pt x="528122" y="939931"/>
                          <a:pt x="1185373" y="944016"/>
                        </a:cubicBezTo>
                        <a:cubicBezTo>
                          <a:pt x="1842625" y="948101"/>
                          <a:pt x="2377502" y="622798"/>
                          <a:pt x="2380097" y="217445"/>
                        </a:cubicBezTo>
                        <a:lnTo>
                          <a:pt x="2381355" y="14847"/>
                        </a:lnTo>
                        <a:cubicBezTo>
                          <a:pt x="2381119" y="49177"/>
                          <a:pt x="2377108" y="83034"/>
                          <a:pt x="2369479" y="116028"/>
                        </a:cubicBezTo>
                        <a:cubicBezTo>
                          <a:pt x="2287215" y="472911"/>
                          <a:pt x="1788201" y="745189"/>
                          <a:pt x="1186710" y="741418"/>
                        </a:cubicBezTo>
                        <a:cubicBezTo>
                          <a:pt x="585220" y="737648"/>
                          <a:pt x="89745" y="459242"/>
                          <a:pt x="11963" y="101338"/>
                        </a:cubicBezTo>
                        <a:cubicBezTo>
                          <a:pt x="4728" y="68187"/>
                          <a:pt x="1110" y="34329"/>
                          <a:pt x="1346" y="0"/>
                        </a:cubicBezTo>
                        <a:close/>
                      </a:path>
                    </a:pathLst>
                  </a:custGeom>
                  <a:gradFill>
                    <a:gsLst>
                      <a:gs pos="1000">
                        <a:srgbClr val="DA331F"/>
                      </a:gs>
                      <a:gs pos="100000">
                        <a:srgbClr val="AB2413"/>
                      </a:gs>
                    </a:gsLst>
                    <a:lin ang="11527802"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10" name="Freeform 2409">
                    <a:extLst>
                      <a:ext uri="{FF2B5EF4-FFF2-40B4-BE49-F238E27FC236}">
                        <a16:creationId xmlns:a16="http://schemas.microsoft.com/office/drawing/2014/main" id="{7FD4E1A0-5CEB-184E-CE5F-A7E89FDD18F2}"/>
                      </a:ext>
                    </a:extLst>
                  </p:cNvPr>
                  <p:cNvSpPr/>
                  <p:nvPr/>
                </p:nvSpPr>
                <p:spPr>
                  <a:xfrm>
                    <a:off x="3949807" y="2714542"/>
                    <a:ext cx="2380175" cy="962437"/>
                  </a:xfrm>
                  <a:custGeom>
                    <a:avLst/>
                    <a:gdLst>
                      <a:gd name="connsiteX0" fmla="*/ 79 w 2380175"/>
                      <a:gd name="connsiteY0" fmla="*/ 726689 h 962437"/>
                      <a:gd name="connsiteX1" fmla="*/ 1652 w 2380175"/>
                      <a:gd name="connsiteY1" fmla="*/ 767146 h 962437"/>
                      <a:gd name="connsiteX2" fmla="*/ 1888 w 2380175"/>
                      <a:gd name="connsiteY2" fmla="*/ 725589 h 962437"/>
                      <a:gd name="connsiteX3" fmla="*/ 12505 w 2380175"/>
                      <a:gd name="connsiteY3" fmla="*/ 826927 h 962437"/>
                      <a:gd name="connsiteX4" fmla="*/ 63547 w 2380175"/>
                      <a:gd name="connsiteY4" fmla="*/ 962438 h 962437"/>
                      <a:gd name="connsiteX5" fmla="*/ 666925 w 2380175"/>
                      <a:gd name="connsiteY5" fmla="*/ 620323 h 962437"/>
                      <a:gd name="connsiteX6" fmla="*/ 1205970 w 2380175"/>
                      <a:gd name="connsiteY6" fmla="*/ 412855 h 962437"/>
                      <a:gd name="connsiteX7" fmla="*/ 1926768 w 2380175"/>
                      <a:gd name="connsiteY7" fmla="*/ 769503 h 962437"/>
                      <a:gd name="connsiteX8" fmla="*/ 2380167 w 2380175"/>
                      <a:gd name="connsiteY8" fmla="*/ 742557 h 962437"/>
                      <a:gd name="connsiteX9" fmla="*/ 2380167 w 2380175"/>
                      <a:gd name="connsiteY9" fmla="*/ 741458 h 962437"/>
                      <a:gd name="connsiteX10" fmla="*/ 1194645 w 2380175"/>
                      <a:gd name="connsiteY10" fmla="*/ 40 h 962437"/>
                      <a:gd name="connsiteX11" fmla="*/ 0 w 2380175"/>
                      <a:gd name="connsiteY11" fmla="*/ 726610 h 96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0175" h="962437">
                        <a:moveTo>
                          <a:pt x="79" y="726689"/>
                        </a:moveTo>
                        <a:cubicBezTo>
                          <a:pt x="0" y="740279"/>
                          <a:pt x="472" y="753791"/>
                          <a:pt x="1652" y="767146"/>
                        </a:cubicBezTo>
                        <a:lnTo>
                          <a:pt x="1888" y="725589"/>
                        </a:lnTo>
                        <a:cubicBezTo>
                          <a:pt x="1730" y="759840"/>
                          <a:pt x="5348" y="793777"/>
                          <a:pt x="12505" y="826927"/>
                        </a:cubicBezTo>
                        <a:cubicBezTo>
                          <a:pt x="22650" y="873590"/>
                          <a:pt x="39953" y="918917"/>
                          <a:pt x="63547" y="962438"/>
                        </a:cubicBezTo>
                        <a:cubicBezTo>
                          <a:pt x="187651" y="506809"/>
                          <a:pt x="549033" y="623387"/>
                          <a:pt x="666925" y="620323"/>
                        </a:cubicBezTo>
                        <a:cubicBezTo>
                          <a:pt x="788906" y="617102"/>
                          <a:pt x="892405" y="432180"/>
                          <a:pt x="1205970" y="412855"/>
                        </a:cubicBezTo>
                        <a:cubicBezTo>
                          <a:pt x="1519456" y="393609"/>
                          <a:pt x="1681547" y="630378"/>
                          <a:pt x="1926768" y="769503"/>
                        </a:cubicBezTo>
                        <a:cubicBezTo>
                          <a:pt x="2113790" y="875554"/>
                          <a:pt x="2301520" y="789456"/>
                          <a:pt x="2380167" y="742557"/>
                        </a:cubicBezTo>
                        <a:cubicBezTo>
                          <a:pt x="2380167" y="742243"/>
                          <a:pt x="2380167" y="741850"/>
                          <a:pt x="2380167" y="741458"/>
                        </a:cubicBezTo>
                        <a:cubicBezTo>
                          <a:pt x="2382683" y="336105"/>
                          <a:pt x="1851896" y="4124"/>
                          <a:pt x="1194645" y="40"/>
                        </a:cubicBezTo>
                        <a:cubicBezTo>
                          <a:pt x="537315" y="-4124"/>
                          <a:pt x="2595" y="321179"/>
                          <a:pt x="0" y="726610"/>
                        </a:cubicBezTo>
                        <a:close/>
                      </a:path>
                    </a:pathLst>
                  </a:custGeom>
                  <a:solidFill>
                    <a:srgbClr val="C52208">
                      <a:alpha val="45000"/>
                    </a:srgbClr>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11" name="Freeform 2410">
                    <a:extLst>
                      <a:ext uri="{FF2B5EF4-FFF2-40B4-BE49-F238E27FC236}">
                        <a16:creationId xmlns:a16="http://schemas.microsoft.com/office/drawing/2014/main" id="{2D9008E8-258A-4EC2-C64A-504D55083281}"/>
                      </a:ext>
                    </a:extLst>
                  </p:cNvPr>
                  <p:cNvSpPr/>
                  <p:nvPr/>
                </p:nvSpPr>
                <p:spPr>
                  <a:xfrm>
                    <a:off x="4976886" y="2911245"/>
                    <a:ext cx="1147946" cy="1065841"/>
                  </a:xfrm>
                  <a:custGeom>
                    <a:avLst/>
                    <a:gdLst>
                      <a:gd name="connsiteX0" fmla="*/ 3587 w 1147946"/>
                      <a:gd name="connsiteY0" fmla="*/ 950107 h 1065841"/>
                      <a:gd name="connsiteX1" fmla="*/ 322106 w 1147946"/>
                      <a:gd name="connsiteY1" fmla="*/ 1059930 h 1065841"/>
                      <a:gd name="connsiteX2" fmla="*/ 1138617 w 1147946"/>
                      <a:gd name="connsiteY2" fmla="*/ 565415 h 1065841"/>
                      <a:gd name="connsiteX3" fmla="*/ 589505 w 1147946"/>
                      <a:gd name="connsiteY3" fmla="*/ 1064 h 1065841"/>
                      <a:gd name="connsiteX4" fmla="*/ 347116 w 1147946"/>
                      <a:gd name="connsiteY4" fmla="*/ 346242 h 1065841"/>
                      <a:gd name="connsiteX5" fmla="*/ 670983 w 1147946"/>
                      <a:gd name="connsiteY5" fmla="*/ 376172 h 1065841"/>
                      <a:gd name="connsiteX6" fmla="*/ 924226 w 1147946"/>
                      <a:gd name="connsiteY6" fmla="*/ 385049 h 1065841"/>
                      <a:gd name="connsiteX7" fmla="*/ 655962 w 1147946"/>
                      <a:gd name="connsiteY7" fmla="*/ 446087 h 1065841"/>
                      <a:gd name="connsiteX8" fmla="*/ 378260 w 1147946"/>
                      <a:gd name="connsiteY8" fmla="*/ 505005 h 1065841"/>
                      <a:gd name="connsiteX9" fmla="*/ 511251 w 1147946"/>
                      <a:gd name="connsiteY9" fmla="*/ 750887 h 1065841"/>
                      <a:gd name="connsiteX10" fmla="*/ 584708 w 1147946"/>
                      <a:gd name="connsiteY10" fmla="*/ 897003 h 1065841"/>
                      <a:gd name="connsiteX11" fmla="*/ 402955 w 1147946"/>
                      <a:gd name="connsiteY11" fmla="*/ 794801 h 1065841"/>
                      <a:gd name="connsiteX12" fmla="*/ 176924 w 1147946"/>
                      <a:gd name="connsiteY12" fmla="*/ 603358 h 1065841"/>
                      <a:gd name="connsiteX13" fmla="*/ 3665 w 1147946"/>
                      <a:gd name="connsiteY13" fmla="*/ 950107 h 1065841"/>
                      <a:gd name="connsiteX14" fmla="*/ 480343 w 1147946"/>
                      <a:gd name="connsiteY14" fmla="*/ 287874 h 1065841"/>
                      <a:gd name="connsiteX15" fmla="*/ 544676 w 1147946"/>
                      <a:gd name="connsiteY15" fmla="*/ 190935 h 1065841"/>
                      <a:gd name="connsiteX16" fmla="*/ 704880 w 1147946"/>
                      <a:gd name="connsiteY16" fmla="*/ 181823 h 1065841"/>
                      <a:gd name="connsiteX17" fmla="*/ 480343 w 1147946"/>
                      <a:gd name="connsiteY17" fmla="*/ 287796 h 1065841"/>
                      <a:gd name="connsiteX18" fmla="*/ 666343 w 1147946"/>
                      <a:gd name="connsiteY18" fmla="*/ 677594 h 1065841"/>
                      <a:gd name="connsiteX19" fmla="*/ 563394 w 1147946"/>
                      <a:gd name="connsiteY19" fmla="*/ 572878 h 1065841"/>
                      <a:gd name="connsiteX20" fmla="*/ 715183 w 1147946"/>
                      <a:gd name="connsiteY20" fmla="*/ 582226 h 1065841"/>
                      <a:gd name="connsiteX21" fmla="*/ 856118 w 1147946"/>
                      <a:gd name="connsiteY21" fmla="*/ 707917 h 1065841"/>
                      <a:gd name="connsiteX22" fmla="*/ 666264 w 1147946"/>
                      <a:gd name="connsiteY22" fmla="*/ 677673 h 1065841"/>
                      <a:gd name="connsiteX23" fmla="*/ 202170 w 1147946"/>
                      <a:gd name="connsiteY23" fmla="*/ 736119 h 1065841"/>
                      <a:gd name="connsiteX24" fmla="*/ 293400 w 1147946"/>
                      <a:gd name="connsiteY24" fmla="*/ 816797 h 1065841"/>
                      <a:gd name="connsiteX25" fmla="*/ 305197 w 1147946"/>
                      <a:gd name="connsiteY25" fmla="*/ 918135 h 1065841"/>
                      <a:gd name="connsiteX26" fmla="*/ 224820 w 1147946"/>
                      <a:gd name="connsiteY26" fmla="*/ 887026 h 1065841"/>
                      <a:gd name="connsiteX27" fmla="*/ 202170 w 1147946"/>
                      <a:gd name="connsiteY27" fmla="*/ 736119 h 106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7946" h="1065841">
                        <a:moveTo>
                          <a:pt x="3587" y="950107"/>
                        </a:moveTo>
                        <a:cubicBezTo>
                          <a:pt x="26630" y="1036048"/>
                          <a:pt x="89705" y="1083182"/>
                          <a:pt x="322106" y="1059930"/>
                        </a:cubicBezTo>
                        <a:cubicBezTo>
                          <a:pt x="554586" y="1036755"/>
                          <a:pt x="1029141" y="927247"/>
                          <a:pt x="1138617" y="565415"/>
                        </a:cubicBezTo>
                        <a:cubicBezTo>
                          <a:pt x="1215455" y="311284"/>
                          <a:pt x="798548" y="22274"/>
                          <a:pt x="589505" y="1064"/>
                        </a:cubicBezTo>
                        <a:cubicBezTo>
                          <a:pt x="380383" y="-20068"/>
                          <a:pt x="286243" y="279861"/>
                          <a:pt x="347116" y="346242"/>
                        </a:cubicBezTo>
                        <a:cubicBezTo>
                          <a:pt x="407988" y="412622"/>
                          <a:pt x="557810" y="415215"/>
                          <a:pt x="670983" y="376172"/>
                        </a:cubicBezTo>
                        <a:cubicBezTo>
                          <a:pt x="784235" y="337286"/>
                          <a:pt x="905508" y="315840"/>
                          <a:pt x="924226" y="385049"/>
                        </a:cubicBezTo>
                        <a:cubicBezTo>
                          <a:pt x="942944" y="454336"/>
                          <a:pt x="802009" y="447737"/>
                          <a:pt x="655962" y="446087"/>
                        </a:cubicBezTo>
                        <a:cubicBezTo>
                          <a:pt x="509915" y="444359"/>
                          <a:pt x="434099" y="420242"/>
                          <a:pt x="378260" y="505005"/>
                        </a:cubicBezTo>
                        <a:cubicBezTo>
                          <a:pt x="322421" y="589768"/>
                          <a:pt x="462176" y="712709"/>
                          <a:pt x="511251" y="750887"/>
                        </a:cubicBezTo>
                        <a:cubicBezTo>
                          <a:pt x="560406" y="789066"/>
                          <a:pt x="658872" y="883334"/>
                          <a:pt x="584708" y="897003"/>
                        </a:cubicBezTo>
                        <a:cubicBezTo>
                          <a:pt x="510544" y="910672"/>
                          <a:pt x="440863" y="876028"/>
                          <a:pt x="402955" y="794801"/>
                        </a:cubicBezTo>
                        <a:cubicBezTo>
                          <a:pt x="365047" y="713495"/>
                          <a:pt x="284277" y="572328"/>
                          <a:pt x="176924" y="603358"/>
                        </a:cubicBezTo>
                        <a:cubicBezTo>
                          <a:pt x="69571" y="634388"/>
                          <a:pt x="-19378" y="864166"/>
                          <a:pt x="3665" y="950107"/>
                        </a:cubicBezTo>
                        <a:close/>
                        <a:moveTo>
                          <a:pt x="480343" y="287874"/>
                        </a:moveTo>
                        <a:cubicBezTo>
                          <a:pt x="455963" y="245061"/>
                          <a:pt x="504960" y="210103"/>
                          <a:pt x="544676" y="190935"/>
                        </a:cubicBezTo>
                        <a:cubicBezTo>
                          <a:pt x="584393" y="171846"/>
                          <a:pt x="686398" y="110415"/>
                          <a:pt x="704880" y="181823"/>
                        </a:cubicBezTo>
                        <a:cubicBezTo>
                          <a:pt x="724306" y="257158"/>
                          <a:pt x="504724" y="330531"/>
                          <a:pt x="480343" y="287796"/>
                        </a:cubicBezTo>
                        <a:close/>
                        <a:moveTo>
                          <a:pt x="666343" y="677594"/>
                        </a:moveTo>
                        <a:cubicBezTo>
                          <a:pt x="621750" y="658819"/>
                          <a:pt x="549631" y="591182"/>
                          <a:pt x="563394" y="572878"/>
                        </a:cubicBezTo>
                        <a:cubicBezTo>
                          <a:pt x="577236" y="554574"/>
                          <a:pt x="648412" y="561959"/>
                          <a:pt x="715183" y="582226"/>
                        </a:cubicBezTo>
                        <a:cubicBezTo>
                          <a:pt x="782033" y="602572"/>
                          <a:pt x="884352" y="659448"/>
                          <a:pt x="856118" y="707917"/>
                        </a:cubicBezTo>
                        <a:cubicBezTo>
                          <a:pt x="827962" y="756386"/>
                          <a:pt x="711014" y="696526"/>
                          <a:pt x="666264" y="677673"/>
                        </a:cubicBezTo>
                        <a:close/>
                        <a:moveTo>
                          <a:pt x="202170" y="736119"/>
                        </a:moveTo>
                        <a:cubicBezTo>
                          <a:pt x="219393" y="732270"/>
                          <a:pt x="257694" y="778461"/>
                          <a:pt x="293400" y="816797"/>
                        </a:cubicBezTo>
                        <a:cubicBezTo>
                          <a:pt x="329106" y="855054"/>
                          <a:pt x="328162" y="903209"/>
                          <a:pt x="305197" y="918135"/>
                        </a:cubicBezTo>
                        <a:cubicBezTo>
                          <a:pt x="282153" y="932903"/>
                          <a:pt x="254548" y="932903"/>
                          <a:pt x="224820" y="887026"/>
                        </a:cubicBezTo>
                        <a:cubicBezTo>
                          <a:pt x="195170" y="841071"/>
                          <a:pt x="184867" y="739811"/>
                          <a:pt x="202170" y="736119"/>
                        </a:cubicBezTo>
                        <a:close/>
                      </a:path>
                    </a:pathLst>
                  </a:custGeom>
                  <a:solidFill>
                    <a:srgbClr val="C5220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12" name="Freeform 2411">
                    <a:extLst>
                      <a:ext uri="{FF2B5EF4-FFF2-40B4-BE49-F238E27FC236}">
                        <a16:creationId xmlns:a16="http://schemas.microsoft.com/office/drawing/2014/main" id="{FBCC0CAB-1087-32C4-50BE-8B05D2C113F8}"/>
                      </a:ext>
                    </a:extLst>
                  </p:cNvPr>
                  <p:cNvSpPr/>
                  <p:nvPr/>
                </p:nvSpPr>
                <p:spPr>
                  <a:xfrm>
                    <a:off x="4217829" y="2823966"/>
                    <a:ext cx="1033329" cy="973357"/>
                  </a:xfrm>
                  <a:custGeom>
                    <a:avLst/>
                    <a:gdLst>
                      <a:gd name="connsiteX0" fmla="*/ 364062 w 1033329"/>
                      <a:gd name="connsiteY0" fmla="*/ 970141 h 973357"/>
                      <a:gd name="connsiteX1" fmla="*/ 686278 w 1033329"/>
                      <a:gd name="connsiteY1" fmla="*/ 681210 h 973357"/>
                      <a:gd name="connsiteX2" fmla="*/ 410700 w 1033329"/>
                      <a:gd name="connsiteY2" fmla="*/ 582071 h 973357"/>
                      <a:gd name="connsiteX3" fmla="*/ 164850 w 1033329"/>
                      <a:gd name="connsiteY3" fmla="*/ 566281 h 973357"/>
                      <a:gd name="connsiteX4" fmla="*/ 475977 w 1033329"/>
                      <a:gd name="connsiteY4" fmla="*/ 508542 h 973357"/>
                      <a:gd name="connsiteX5" fmla="*/ 907983 w 1033329"/>
                      <a:gd name="connsiteY5" fmla="*/ 347501 h 973357"/>
                      <a:gd name="connsiteX6" fmla="*/ 951318 w 1033329"/>
                      <a:gd name="connsiteY6" fmla="*/ 8764 h 973357"/>
                      <a:gd name="connsiteX7" fmla="*/ 44284 w 1033329"/>
                      <a:gd name="connsiteY7" fmla="*/ 385837 h 973357"/>
                      <a:gd name="connsiteX8" fmla="*/ 364062 w 1033329"/>
                      <a:gd name="connsiteY8" fmla="*/ 970141 h 973357"/>
                      <a:gd name="connsiteX9" fmla="*/ 715535 w 1033329"/>
                      <a:gd name="connsiteY9" fmla="*/ 116466 h 973357"/>
                      <a:gd name="connsiteX10" fmla="*/ 822416 w 1033329"/>
                      <a:gd name="connsiteY10" fmla="*/ 290704 h 973357"/>
                      <a:gd name="connsiteX11" fmla="*/ 660875 w 1033329"/>
                      <a:gd name="connsiteY11" fmla="*/ 195572 h 973357"/>
                      <a:gd name="connsiteX12" fmla="*/ 715535 w 1033329"/>
                      <a:gd name="connsiteY12" fmla="*/ 116466 h 973357"/>
                      <a:gd name="connsiteX13" fmla="*/ 380657 w 1033329"/>
                      <a:gd name="connsiteY13" fmla="*/ 275700 h 973357"/>
                      <a:gd name="connsiteX14" fmla="*/ 614945 w 1033329"/>
                      <a:gd name="connsiteY14" fmla="*/ 363448 h 973357"/>
                      <a:gd name="connsiteX15" fmla="*/ 437282 w 1033329"/>
                      <a:gd name="connsiteY15" fmla="*/ 398484 h 973357"/>
                      <a:gd name="connsiteX16" fmla="*/ 244598 w 1033329"/>
                      <a:gd name="connsiteY16" fmla="*/ 347265 h 973357"/>
                      <a:gd name="connsiteX17" fmla="*/ 380657 w 1033329"/>
                      <a:gd name="connsiteY17" fmla="*/ 275700 h 973357"/>
                      <a:gd name="connsiteX18" fmla="*/ 289112 w 1033329"/>
                      <a:gd name="connsiteY18" fmla="*/ 710511 h 973357"/>
                      <a:gd name="connsiteX19" fmla="*/ 526153 w 1033329"/>
                      <a:gd name="connsiteY19" fmla="*/ 692208 h 973357"/>
                      <a:gd name="connsiteX20" fmla="*/ 370668 w 1033329"/>
                      <a:gd name="connsiteY20" fmla="*/ 809021 h 973357"/>
                      <a:gd name="connsiteX21" fmla="*/ 289112 w 1033329"/>
                      <a:gd name="connsiteY21" fmla="*/ 710511 h 97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3329" h="973357">
                        <a:moveTo>
                          <a:pt x="364062" y="970141"/>
                        </a:moveTo>
                        <a:cubicBezTo>
                          <a:pt x="499413" y="999207"/>
                          <a:pt x="685963" y="825518"/>
                          <a:pt x="686278" y="681210"/>
                        </a:cubicBezTo>
                        <a:cubicBezTo>
                          <a:pt x="686514" y="536744"/>
                          <a:pt x="535984" y="564396"/>
                          <a:pt x="410700" y="582071"/>
                        </a:cubicBezTo>
                        <a:cubicBezTo>
                          <a:pt x="285337" y="599825"/>
                          <a:pt x="174759" y="620642"/>
                          <a:pt x="164850" y="566281"/>
                        </a:cubicBezTo>
                        <a:cubicBezTo>
                          <a:pt x="155019" y="511920"/>
                          <a:pt x="351793" y="507992"/>
                          <a:pt x="475977" y="508542"/>
                        </a:cubicBezTo>
                        <a:cubicBezTo>
                          <a:pt x="600238" y="509013"/>
                          <a:pt x="786867" y="448839"/>
                          <a:pt x="907983" y="347501"/>
                        </a:cubicBezTo>
                        <a:cubicBezTo>
                          <a:pt x="1068344" y="213247"/>
                          <a:pt x="1065906" y="33353"/>
                          <a:pt x="951318" y="8764"/>
                        </a:cubicBezTo>
                        <a:cubicBezTo>
                          <a:pt x="836729" y="-15824"/>
                          <a:pt x="211802" y="-15588"/>
                          <a:pt x="44284" y="385837"/>
                        </a:cubicBezTo>
                        <a:cubicBezTo>
                          <a:pt x="-123233" y="787340"/>
                          <a:pt x="228868" y="941154"/>
                          <a:pt x="364062" y="970141"/>
                        </a:cubicBezTo>
                        <a:close/>
                        <a:moveTo>
                          <a:pt x="715535" y="116466"/>
                        </a:moveTo>
                        <a:cubicBezTo>
                          <a:pt x="778767" y="126049"/>
                          <a:pt x="878963" y="252369"/>
                          <a:pt x="822416" y="290704"/>
                        </a:cubicBezTo>
                        <a:cubicBezTo>
                          <a:pt x="792294" y="311050"/>
                          <a:pt x="702401" y="241999"/>
                          <a:pt x="660875" y="195572"/>
                        </a:cubicBezTo>
                        <a:cubicBezTo>
                          <a:pt x="619428" y="149224"/>
                          <a:pt x="652303" y="106803"/>
                          <a:pt x="715535" y="116466"/>
                        </a:cubicBezTo>
                        <a:close/>
                        <a:moveTo>
                          <a:pt x="380657" y="275700"/>
                        </a:moveTo>
                        <a:cubicBezTo>
                          <a:pt x="477156" y="258810"/>
                          <a:pt x="619192" y="318906"/>
                          <a:pt x="614945" y="363448"/>
                        </a:cubicBezTo>
                        <a:cubicBezTo>
                          <a:pt x="611878" y="396363"/>
                          <a:pt x="547388" y="392514"/>
                          <a:pt x="437282" y="398484"/>
                        </a:cubicBezTo>
                        <a:cubicBezTo>
                          <a:pt x="327255" y="404454"/>
                          <a:pt x="244834" y="382930"/>
                          <a:pt x="244598" y="347265"/>
                        </a:cubicBezTo>
                        <a:cubicBezTo>
                          <a:pt x="244283" y="311600"/>
                          <a:pt x="284000" y="292433"/>
                          <a:pt x="380657" y="275700"/>
                        </a:cubicBezTo>
                        <a:close/>
                        <a:moveTo>
                          <a:pt x="289112" y="710511"/>
                        </a:moveTo>
                        <a:cubicBezTo>
                          <a:pt x="347625" y="650023"/>
                          <a:pt x="510738" y="645388"/>
                          <a:pt x="526153" y="692208"/>
                        </a:cubicBezTo>
                        <a:cubicBezTo>
                          <a:pt x="541568" y="738949"/>
                          <a:pt x="458281" y="788282"/>
                          <a:pt x="370668" y="809021"/>
                        </a:cubicBezTo>
                        <a:cubicBezTo>
                          <a:pt x="283213" y="829682"/>
                          <a:pt x="230598" y="771000"/>
                          <a:pt x="289112" y="710511"/>
                        </a:cubicBezTo>
                        <a:close/>
                      </a:path>
                    </a:pathLst>
                  </a:custGeom>
                  <a:solidFill>
                    <a:srgbClr val="C5220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57" name="Graphic 2">
                  <a:extLst>
                    <a:ext uri="{FF2B5EF4-FFF2-40B4-BE49-F238E27FC236}">
                      <a16:creationId xmlns:a16="http://schemas.microsoft.com/office/drawing/2014/main" id="{0104E2A0-4BD0-7376-B0F3-77832BABE43D}"/>
                    </a:ext>
                  </a:extLst>
                </p:cNvPr>
                <p:cNvGrpSpPr/>
                <p:nvPr/>
              </p:nvGrpSpPr>
              <p:grpSpPr>
                <a:xfrm>
                  <a:off x="8399527" y="4050606"/>
                  <a:ext cx="1119375" cy="426891"/>
                  <a:chOff x="3390576" y="1580791"/>
                  <a:chExt cx="5408038" cy="2062436"/>
                </a:xfrm>
                <a:effectLst/>
              </p:grpSpPr>
              <p:sp>
                <p:nvSpPr>
                  <p:cNvPr id="2405" name="Freeform 2404">
                    <a:extLst>
                      <a:ext uri="{FF2B5EF4-FFF2-40B4-BE49-F238E27FC236}">
                        <a16:creationId xmlns:a16="http://schemas.microsoft.com/office/drawing/2014/main" id="{6E53E86A-D6E7-71BF-1A3B-1A0E15ACFD87}"/>
                      </a:ext>
                    </a:extLst>
                  </p:cNvPr>
                  <p:cNvSpPr/>
                  <p:nvPr/>
                </p:nvSpPr>
                <p:spPr>
                  <a:xfrm>
                    <a:off x="3390576" y="1582104"/>
                    <a:ext cx="5408038" cy="2061123"/>
                  </a:xfrm>
                  <a:custGeom>
                    <a:avLst/>
                    <a:gdLst>
                      <a:gd name="connsiteX0" fmla="*/ 189513 w 5408038"/>
                      <a:gd name="connsiteY0" fmla="*/ 310067 h 2061123"/>
                      <a:gd name="connsiteX1" fmla="*/ 933590 w 5408038"/>
                      <a:gd name="connsiteY1" fmla="*/ 310067 h 2061123"/>
                      <a:gd name="connsiteX2" fmla="*/ 1359777 w 5408038"/>
                      <a:gd name="connsiteY2" fmla="*/ 12730 h 2061123"/>
                      <a:gd name="connsiteX3" fmla="*/ 1853600 w 5408038"/>
                      <a:gd name="connsiteY3" fmla="*/ 354452 h 2061123"/>
                      <a:gd name="connsiteX4" fmla="*/ 2354187 w 5408038"/>
                      <a:gd name="connsiteY4" fmla="*/ 208729 h 2061123"/>
                      <a:gd name="connsiteX5" fmla="*/ 2908883 w 5408038"/>
                      <a:gd name="connsiteY5" fmla="*/ 438429 h 2061123"/>
                      <a:gd name="connsiteX6" fmla="*/ 3490633 w 5408038"/>
                      <a:gd name="connsiteY6" fmla="*/ 228133 h 2061123"/>
                      <a:gd name="connsiteX7" fmla="*/ 3937111 w 5408038"/>
                      <a:gd name="connsiteY7" fmla="*/ 370870 h 2061123"/>
                      <a:gd name="connsiteX8" fmla="*/ 4525625 w 5408038"/>
                      <a:gd name="connsiteY8" fmla="*/ 154682 h 2061123"/>
                      <a:gd name="connsiteX9" fmla="*/ 4870648 w 5408038"/>
                      <a:gd name="connsiteY9" fmla="*/ 296556 h 2061123"/>
                      <a:gd name="connsiteX10" fmla="*/ 5364471 w 5408038"/>
                      <a:gd name="connsiteY10" fmla="*/ 456262 h 2061123"/>
                      <a:gd name="connsiteX11" fmla="*/ 5208908 w 5408038"/>
                      <a:gd name="connsiteY11" fmla="*/ 776302 h 2061123"/>
                      <a:gd name="connsiteX12" fmla="*/ 5372572 w 5408038"/>
                      <a:gd name="connsiteY12" fmla="*/ 1161465 h 2061123"/>
                      <a:gd name="connsiteX13" fmla="*/ 4863885 w 5408038"/>
                      <a:gd name="connsiteY13" fmla="*/ 1289827 h 2061123"/>
                      <a:gd name="connsiteX14" fmla="*/ 4688031 w 5408038"/>
                      <a:gd name="connsiteY14" fmla="*/ 1641211 h 2061123"/>
                      <a:gd name="connsiteX15" fmla="*/ 4248316 w 5408038"/>
                      <a:gd name="connsiteY15" fmla="*/ 1566896 h 2061123"/>
                      <a:gd name="connsiteX16" fmla="*/ 3950638 w 5408038"/>
                      <a:gd name="connsiteY16" fmla="*/ 1857478 h 2061123"/>
                      <a:gd name="connsiteX17" fmla="*/ 3301252 w 5408038"/>
                      <a:gd name="connsiteY17" fmla="*/ 1654801 h 2061123"/>
                      <a:gd name="connsiteX18" fmla="*/ 2762442 w 5408038"/>
                      <a:gd name="connsiteY18" fmla="*/ 2060232 h 2061123"/>
                      <a:gd name="connsiteX19" fmla="*/ 2191860 w 5408038"/>
                      <a:gd name="connsiteY19" fmla="*/ 1654801 h 2061123"/>
                      <a:gd name="connsiteX20" fmla="*/ 1610110 w 5408038"/>
                      <a:gd name="connsiteY20" fmla="*/ 1884501 h 2061123"/>
                      <a:gd name="connsiteX21" fmla="*/ 1386910 w 5408038"/>
                      <a:gd name="connsiteY21" fmla="*/ 1452046 h 2061123"/>
                      <a:gd name="connsiteX22" fmla="*/ 608936 w 5408038"/>
                      <a:gd name="connsiteY22" fmla="*/ 1600676 h 2061123"/>
                      <a:gd name="connsiteX23" fmla="*/ 554827 w 5408038"/>
                      <a:gd name="connsiteY23" fmla="*/ 1147953 h 2061123"/>
                      <a:gd name="connsiteX24" fmla="*/ 131 w 5408038"/>
                      <a:gd name="connsiteY24" fmla="*/ 1030511 h 2061123"/>
                      <a:gd name="connsiteX25" fmla="*/ 270755 w 5408038"/>
                      <a:gd name="connsiteY25" fmla="*/ 654696 h 2061123"/>
                      <a:gd name="connsiteX26" fmla="*/ 189591 w 5408038"/>
                      <a:gd name="connsiteY26" fmla="*/ 310067 h 206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08038" h="2061123">
                        <a:moveTo>
                          <a:pt x="189513" y="310067"/>
                        </a:moveTo>
                        <a:cubicBezTo>
                          <a:pt x="329976" y="117761"/>
                          <a:pt x="669809" y="458697"/>
                          <a:pt x="933590" y="310067"/>
                        </a:cubicBezTo>
                        <a:cubicBezTo>
                          <a:pt x="1197450" y="161438"/>
                          <a:pt x="1102681" y="-54828"/>
                          <a:pt x="1359777" y="12730"/>
                        </a:cubicBezTo>
                        <a:cubicBezTo>
                          <a:pt x="1616873" y="80289"/>
                          <a:pt x="1650691" y="398837"/>
                          <a:pt x="1853600" y="354452"/>
                        </a:cubicBezTo>
                        <a:cubicBezTo>
                          <a:pt x="2056509" y="310067"/>
                          <a:pt x="2110697" y="154682"/>
                          <a:pt x="2354187" y="208729"/>
                        </a:cubicBezTo>
                        <a:cubicBezTo>
                          <a:pt x="2597677" y="262776"/>
                          <a:pt x="2638338" y="526334"/>
                          <a:pt x="2908883" y="438429"/>
                        </a:cubicBezTo>
                        <a:cubicBezTo>
                          <a:pt x="3179506" y="350603"/>
                          <a:pt x="3240379" y="159710"/>
                          <a:pt x="3490633" y="228133"/>
                        </a:cubicBezTo>
                        <a:cubicBezTo>
                          <a:pt x="3740887" y="296556"/>
                          <a:pt x="3713833" y="458697"/>
                          <a:pt x="3937111" y="370870"/>
                        </a:cubicBezTo>
                        <a:cubicBezTo>
                          <a:pt x="4160310" y="283044"/>
                          <a:pt x="4315953" y="87045"/>
                          <a:pt x="4525625" y="154682"/>
                        </a:cubicBezTo>
                        <a:cubicBezTo>
                          <a:pt x="4735297" y="222241"/>
                          <a:pt x="4667661" y="310067"/>
                          <a:pt x="4870648" y="296556"/>
                        </a:cubicBezTo>
                        <a:cubicBezTo>
                          <a:pt x="5073557" y="283044"/>
                          <a:pt x="5310362" y="305040"/>
                          <a:pt x="5364471" y="456262"/>
                        </a:cubicBezTo>
                        <a:cubicBezTo>
                          <a:pt x="5418580" y="607405"/>
                          <a:pt x="5181854" y="688475"/>
                          <a:pt x="5208908" y="776302"/>
                        </a:cubicBezTo>
                        <a:cubicBezTo>
                          <a:pt x="5235963" y="864128"/>
                          <a:pt x="5502418" y="978978"/>
                          <a:pt x="5372572" y="1161465"/>
                        </a:cubicBezTo>
                        <a:cubicBezTo>
                          <a:pt x="5242726" y="1343874"/>
                          <a:pt x="4992472" y="1208756"/>
                          <a:pt x="4863885" y="1289827"/>
                        </a:cubicBezTo>
                        <a:cubicBezTo>
                          <a:pt x="4735376" y="1370897"/>
                          <a:pt x="4890939" y="1553385"/>
                          <a:pt x="4688031" y="1641211"/>
                        </a:cubicBezTo>
                        <a:cubicBezTo>
                          <a:pt x="4485122" y="1729037"/>
                          <a:pt x="4383589" y="1506093"/>
                          <a:pt x="4248316" y="1566896"/>
                        </a:cubicBezTo>
                        <a:cubicBezTo>
                          <a:pt x="4113044" y="1627699"/>
                          <a:pt x="4153626" y="1803352"/>
                          <a:pt x="3950638" y="1857478"/>
                        </a:cubicBezTo>
                        <a:cubicBezTo>
                          <a:pt x="3747729" y="1911525"/>
                          <a:pt x="3531215" y="1560140"/>
                          <a:pt x="3301252" y="1654801"/>
                        </a:cubicBezTo>
                        <a:cubicBezTo>
                          <a:pt x="3071288" y="1749462"/>
                          <a:pt x="3069165" y="2080500"/>
                          <a:pt x="2762442" y="2060232"/>
                        </a:cubicBezTo>
                        <a:cubicBezTo>
                          <a:pt x="2455720" y="2039965"/>
                          <a:pt x="2408375" y="1668313"/>
                          <a:pt x="2191860" y="1654801"/>
                        </a:cubicBezTo>
                        <a:cubicBezTo>
                          <a:pt x="1975345" y="1641289"/>
                          <a:pt x="1765673" y="1999430"/>
                          <a:pt x="1610110" y="1884501"/>
                        </a:cubicBezTo>
                        <a:cubicBezTo>
                          <a:pt x="1454546" y="1769573"/>
                          <a:pt x="1549237" y="1472314"/>
                          <a:pt x="1386910" y="1452046"/>
                        </a:cubicBezTo>
                        <a:cubicBezTo>
                          <a:pt x="1224583" y="1431779"/>
                          <a:pt x="805160" y="1783163"/>
                          <a:pt x="608936" y="1600676"/>
                        </a:cubicBezTo>
                        <a:cubicBezTo>
                          <a:pt x="412791" y="1418267"/>
                          <a:pt x="622463" y="1222268"/>
                          <a:pt x="554827" y="1147953"/>
                        </a:cubicBezTo>
                        <a:cubicBezTo>
                          <a:pt x="487191" y="1073639"/>
                          <a:pt x="6895" y="1325256"/>
                          <a:pt x="131" y="1030511"/>
                        </a:cubicBezTo>
                        <a:cubicBezTo>
                          <a:pt x="-6632" y="735766"/>
                          <a:pt x="250385" y="796569"/>
                          <a:pt x="270755" y="654696"/>
                        </a:cubicBezTo>
                        <a:cubicBezTo>
                          <a:pt x="291046" y="512822"/>
                          <a:pt x="6895" y="560114"/>
                          <a:pt x="189591" y="310067"/>
                        </a:cubicBezTo>
                        <a:close/>
                      </a:path>
                    </a:pathLst>
                  </a:custGeom>
                  <a:solidFill>
                    <a:srgbClr val="90A811"/>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06" name="Freeform 2405">
                    <a:extLst>
                      <a:ext uri="{FF2B5EF4-FFF2-40B4-BE49-F238E27FC236}">
                        <a16:creationId xmlns:a16="http://schemas.microsoft.com/office/drawing/2014/main" id="{1C2951F4-2915-6EED-AB81-21B5B68D6D71}"/>
                      </a:ext>
                    </a:extLst>
                  </p:cNvPr>
                  <p:cNvSpPr/>
                  <p:nvPr/>
                </p:nvSpPr>
                <p:spPr>
                  <a:xfrm>
                    <a:off x="3783500" y="1580791"/>
                    <a:ext cx="4978908" cy="1762744"/>
                  </a:xfrm>
                  <a:custGeom>
                    <a:avLst/>
                    <a:gdLst>
                      <a:gd name="connsiteX0" fmla="*/ 4815197 w 4978908"/>
                      <a:gd name="connsiteY0" fmla="*/ 776278 h 1762744"/>
                      <a:gd name="connsiteX1" fmla="*/ 4873868 w 4978908"/>
                      <a:gd name="connsiteY1" fmla="*/ 851143 h 1762744"/>
                      <a:gd name="connsiteX2" fmla="*/ 4775481 w 4978908"/>
                      <a:gd name="connsiteY2" fmla="*/ 1030488 h 1762744"/>
                      <a:gd name="connsiteX3" fmla="*/ 4440446 w 4978908"/>
                      <a:gd name="connsiteY3" fmla="*/ 1068274 h 1762744"/>
                      <a:gd name="connsiteX4" fmla="*/ 4247053 w 4978908"/>
                      <a:gd name="connsiteY4" fmla="*/ 1251704 h 1762744"/>
                      <a:gd name="connsiteX5" fmla="*/ 3696054 w 4978908"/>
                      <a:gd name="connsiteY5" fmla="*/ 1151937 h 1762744"/>
                      <a:gd name="connsiteX6" fmla="*/ 3715401 w 4978908"/>
                      <a:gd name="connsiteY6" fmla="*/ 1386978 h 1762744"/>
                      <a:gd name="connsiteX7" fmla="*/ 3290158 w 4978908"/>
                      <a:gd name="connsiteY7" fmla="*/ 1258224 h 1762744"/>
                      <a:gd name="connsiteX8" fmla="*/ 3373916 w 4978908"/>
                      <a:gd name="connsiteY8" fmla="*/ 1586512 h 1762744"/>
                      <a:gd name="connsiteX9" fmla="*/ 2655399 w 4978908"/>
                      <a:gd name="connsiteY9" fmla="*/ 1329003 h 1762744"/>
                      <a:gd name="connsiteX10" fmla="*/ 2333105 w 4978908"/>
                      <a:gd name="connsiteY10" fmla="*/ 1673396 h 1762744"/>
                      <a:gd name="connsiteX11" fmla="*/ 2162363 w 4978908"/>
                      <a:gd name="connsiteY11" fmla="*/ 1708825 h 1762744"/>
                      <a:gd name="connsiteX12" fmla="*/ 2030315 w 4978908"/>
                      <a:gd name="connsiteY12" fmla="*/ 1251704 h 1762744"/>
                      <a:gd name="connsiteX13" fmla="*/ 1727446 w 4978908"/>
                      <a:gd name="connsiteY13" fmla="*/ 1325783 h 1762744"/>
                      <a:gd name="connsiteX14" fmla="*/ 1424577 w 4978908"/>
                      <a:gd name="connsiteY14" fmla="*/ 1544563 h 1762744"/>
                      <a:gd name="connsiteX15" fmla="*/ 1402005 w 4978908"/>
                      <a:gd name="connsiteY15" fmla="*/ 1296795 h 1762744"/>
                      <a:gd name="connsiteX16" fmla="*/ 1015378 w 4978908"/>
                      <a:gd name="connsiteY16" fmla="*/ 981311 h 1762744"/>
                      <a:gd name="connsiteX17" fmla="*/ 386990 w 4978908"/>
                      <a:gd name="connsiteY17" fmla="*/ 1206612 h 1762744"/>
                      <a:gd name="connsiteX18" fmla="*/ 390293 w 4978908"/>
                      <a:gd name="connsiteY18" fmla="*/ 904169 h 1762744"/>
                      <a:gd name="connsiteX19" fmla="*/ 586832 w 4978908"/>
                      <a:gd name="connsiteY19" fmla="*/ 682089 h 1762744"/>
                      <a:gd name="connsiteX20" fmla="*/ 48 w 4978908"/>
                      <a:gd name="connsiteY20" fmla="*/ 505022 h 1762744"/>
                      <a:gd name="connsiteX21" fmla="*/ 348374 w 4978908"/>
                      <a:gd name="connsiteY21" fmla="*/ 472814 h 1762744"/>
                      <a:gd name="connsiteX22" fmla="*/ 419235 w 4978908"/>
                      <a:gd name="connsiteY22" fmla="*/ 347045 h 1762744"/>
                      <a:gd name="connsiteX23" fmla="*/ 540037 w 4978908"/>
                      <a:gd name="connsiteY23" fmla="*/ 310044 h 1762744"/>
                      <a:gd name="connsiteX24" fmla="*/ 966224 w 4978908"/>
                      <a:gd name="connsiteY24" fmla="*/ 12707 h 1762744"/>
                      <a:gd name="connsiteX25" fmla="*/ 1460047 w 4978908"/>
                      <a:gd name="connsiteY25" fmla="*/ 354350 h 1762744"/>
                      <a:gd name="connsiteX26" fmla="*/ 1960634 w 4978908"/>
                      <a:gd name="connsiteY26" fmla="*/ 208628 h 1762744"/>
                      <a:gd name="connsiteX27" fmla="*/ 2515330 w 4978908"/>
                      <a:gd name="connsiteY27" fmla="*/ 438327 h 1762744"/>
                      <a:gd name="connsiteX28" fmla="*/ 3097001 w 4978908"/>
                      <a:gd name="connsiteY28" fmla="*/ 228031 h 1762744"/>
                      <a:gd name="connsiteX29" fmla="*/ 3543558 w 4978908"/>
                      <a:gd name="connsiteY29" fmla="*/ 370769 h 1762744"/>
                      <a:gd name="connsiteX30" fmla="*/ 4132071 w 4978908"/>
                      <a:gd name="connsiteY30" fmla="*/ 154502 h 1762744"/>
                      <a:gd name="connsiteX31" fmla="*/ 4477016 w 4978908"/>
                      <a:gd name="connsiteY31" fmla="*/ 296376 h 1762744"/>
                      <a:gd name="connsiteX32" fmla="*/ 4970840 w 4978908"/>
                      <a:gd name="connsiteY32" fmla="*/ 456081 h 1762744"/>
                      <a:gd name="connsiteX33" fmla="*/ 4815197 w 4978908"/>
                      <a:gd name="connsiteY33" fmla="*/ 776121 h 176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8908" h="1762744">
                        <a:moveTo>
                          <a:pt x="4815197" y="776278"/>
                        </a:moveTo>
                        <a:cubicBezTo>
                          <a:pt x="4822276" y="799217"/>
                          <a:pt x="4845555" y="823884"/>
                          <a:pt x="4873868" y="851143"/>
                        </a:cubicBezTo>
                        <a:cubicBezTo>
                          <a:pt x="4814332" y="888222"/>
                          <a:pt x="4827073" y="923494"/>
                          <a:pt x="4775481" y="1030488"/>
                        </a:cubicBezTo>
                        <a:cubicBezTo>
                          <a:pt x="4723889" y="1137561"/>
                          <a:pt x="4549922" y="1097261"/>
                          <a:pt x="4440446" y="1068274"/>
                        </a:cubicBezTo>
                        <a:cubicBezTo>
                          <a:pt x="4330812" y="1039365"/>
                          <a:pt x="4385629" y="1219574"/>
                          <a:pt x="4247053" y="1251704"/>
                        </a:cubicBezTo>
                        <a:cubicBezTo>
                          <a:pt x="4108477" y="1283912"/>
                          <a:pt x="3834629" y="1148794"/>
                          <a:pt x="3696054" y="1151937"/>
                        </a:cubicBezTo>
                        <a:cubicBezTo>
                          <a:pt x="3557557" y="1155236"/>
                          <a:pt x="3789565" y="1341887"/>
                          <a:pt x="3715401" y="1386978"/>
                        </a:cubicBezTo>
                        <a:cubicBezTo>
                          <a:pt x="3641316" y="1432070"/>
                          <a:pt x="3377062" y="1216432"/>
                          <a:pt x="3290158" y="1258224"/>
                        </a:cubicBezTo>
                        <a:cubicBezTo>
                          <a:pt x="3203174" y="1300095"/>
                          <a:pt x="3489920" y="1515733"/>
                          <a:pt x="3373916" y="1586512"/>
                        </a:cubicBezTo>
                        <a:cubicBezTo>
                          <a:pt x="3257912" y="1657292"/>
                          <a:pt x="2955044" y="1477083"/>
                          <a:pt x="2655399" y="1329003"/>
                        </a:cubicBezTo>
                        <a:cubicBezTo>
                          <a:pt x="2355676" y="1181003"/>
                          <a:pt x="2291265" y="1573629"/>
                          <a:pt x="2333105" y="1673396"/>
                        </a:cubicBezTo>
                        <a:cubicBezTo>
                          <a:pt x="2375024" y="1773163"/>
                          <a:pt x="2326734" y="1795630"/>
                          <a:pt x="2162363" y="1708825"/>
                        </a:cubicBezTo>
                        <a:cubicBezTo>
                          <a:pt x="1998069" y="1621941"/>
                          <a:pt x="2104400" y="1415966"/>
                          <a:pt x="2030315" y="1251704"/>
                        </a:cubicBezTo>
                        <a:cubicBezTo>
                          <a:pt x="1956151" y="1087599"/>
                          <a:pt x="1824024" y="1222795"/>
                          <a:pt x="1727446" y="1325783"/>
                        </a:cubicBezTo>
                        <a:cubicBezTo>
                          <a:pt x="1630789" y="1428692"/>
                          <a:pt x="1546952" y="1544563"/>
                          <a:pt x="1424577" y="1544563"/>
                        </a:cubicBezTo>
                        <a:cubicBezTo>
                          <a:pt x="1302203" y="1544563"/>
                          <a:pt x="1360087" y="1477004"/>
                          <a:pt x="1402005" y="1296795"/>
                        </a:cubicBezTo>
                        <a:cubicBezTo>
                          <a:pt x="1443924" y="1116507"/>
                          <a:pt x="1211916" y="1026403"/>
                          <a:pt x="1015378" y="981311"/>
                        </a:cubicBezTo>
                        <a:cubicBezTo>
                          <a:pt x="818840" y="936220"/>
                          <a:pt x="535239" y="1216353"/>
                          <a:pt x="386990" y="1206612"/>
                        </a:cubicBezTo>
                        <a:cubicBezTo>
                          <a:pt x="238819" y="1196950"/>
                          <a:pt x="403113" y="994273"/>
                          <a:pt x="390293" y="904169"/>
                        </a:cubicBezTo>
                        <a:cubicBezTo>
                          <a:pt x="377316" y="813986"/>
                          <a:pt x="593281" y="749648"/>
                          <a:pt x="586832" y="682089"/>
                        </a:cubicBezTo>
                        <a:cubicBezTo>
                          <a:pt x="580382" y="614452"/>
                          <a:pt x="-6087" y="572581"/>
                          <a:pt x="48" y="505022"/>
                        </a:cubicBezTo>
                        <a:cubicBezTo>
                          <a:pt x="6182" y="437385"/>
                          <a:pt x="229225" y="485697"/>
                          <a:pt x="348374" y="472814"/>
                        </a:cubicBezTo>
                        <a:cubicBezTo>
                          <a:pt x="467682" y="460009"/>
                          <a:pt x="419235" y="347045"/>
                          <a:pt x="419235" y="347045"/>
                        </a:cubicBezTo>
                        <a:cubicBezTo>
                          <a:pt x="460525" y="343274"/>
                          <a:pt x="501106" y="331962"/>
                          <a:pt x="540037" y="310044"/>
                        </a:cubicBezTo>
                        <a:cubicBezTo>
                          <a:pt x="803818" y="161415"/>
                          <a:pt x="709206" y="-54773"/>
                          <a:pt x="966224" y="12707"/>
                        </a:cubicBezTo>
                        <a:cubicBezTo>
                          <a:pt x="1223320" y="80345"/>
                          <a:pt x="1257138" y="398813"/>
                          <a:pt x="1460047" y="354350"/>
                        </a:cubicBezTo>
                        <a:cubicBezTo>
                          <a:pt x="1662956" y="309966"/>
                          <a:pt x="1717143" y="154581"/>
                          <a:pt x="1960634" y="208628"/>
                        </a:cubicBezTo>
                        <a:cubicBezTo>
                          <a:pt x="2204124" y="262675"/>
                          <a:pt x="2244706" y="526232"/>
                          <a:pt x="2515330" y="438327"/>
                        </a:cubicBezTo>
                        <a:cubicBezTo>
                          <a:pt x="2785874" y="350501"/>
                          <a:pt x="2846747" y="159608"/>
                          <a:pt x="3097001" y="228031"/>
                        </a:cubicBezTo>
                        <a:cubicBezTo>
                          <a:pt x="3347334" y="296454"/>
                          <a:pt x="3320279" y="458595"/>
                          <a:pt x="3543558" y="370769"/>
                        </a:cubicBezTo>
                        <a:cubicBezTo>
                          <a:pt x="3766757" y="282942"/>
                          <a:pt x="3922399" y="87022"/>
                          <a:pt x="4132071" y="154502"/>
                        </a:cubicBezTo>
                        <a:cubicBezTo>
                          <a:pt x="4341744" y="222139"/>
                          <a:pt x="4274108" y="309966"/>
                          <a:pt x="4477016" y="296376"/>
                        </a:cubicBezTo>
                        <a:cubicBezTo>
                          <a:pt x="4679925" y="282942"/>
                          <a:pt x="4916731" y="304938"/>
                          <a:pt x="4970840" y="456081"/>
                        </a:cubicBezTo>
                        <a:cubicBezTo>
                          <a:pt x="5024949" y="607224"/>
                          <a:pt x="4788222" y="688373"/>
                          <a:pt x="4815197" y="776121"/>
                        </a:cubicBezTo>
                        <a:close/>
                      </a:path>
                    </a:pathLst>
                  </a:custGeom>
                  <a:solidFill>
                    <a:srgbClr val="718C16"/>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07" name="Freeform 2406">
                    <a:extLst>
                      <a:ext uri="{FF2B5EF4-FFF2-40B4-BE49-F238E27FC236}">
                        <a16:creationId xmlns:a16="http://schemas.microsoft.com/office/drawing/2014/main" id="{6303009F-95C7-6B97-0AC0-1A8FBB03DDF6}"/>
                      </a:ext>
                    </a:extLst>
                  </p:cNvPr>
                  <p:cNvSpPr/>
                  <p:nvPr/>
                </p:nvSpPr>
                <p:spPr>
                  <a:xfrm>
                    <a:off x="4368571" y="1723852"/>
                    <a:ext cx="4261845" cy="1406300"/>
                  </a:xfrm>
                  <a:custGeom>
                    <a:avLst/>
                    <a:gdLst>
                      <a:gd name="connsiteX0" fmla="*/ 3802760 w 4261845"/>
                      <a:gd name="connsiteY0" fmla="*/ 579721 h 1406300"/>
                      <a:gd name="connsiteX1" fmla="*/ 3888563 w 4261845"/>
                      <a:gd name="connsiteY1" fmla="*/ 788996 h 1406300"/>
                      <a:gd name="connsiteX2" fmla="*/ 3344013 w 4261845"/>
                      <a:gd name="connsiteY2" fmla="*/ 721358 h 1406300"/>
                      <a:gd name="connsiteX3" fmla="*/ 3344013 w 4261845"/>
                      <a:gd name="connsiteY3" fmla="*/ 1000706 h 1406300"/>
                      <a:gd name="connsiteX4" fmla="*/ 2735995 w 4261845"/>
                      <a:gd name="connsiteY4" fmla="*/ 874073 h 1406300"/>
                      <a:gd name="connsiteX5" fmla="*/ 2702413 w 4261845"/>
                      <a:gd name="connsiteY5" fmla="*/ 1302600 h 1406300"/>
                      <a:gd name="connsiteX6" fmla="*/ 2210084 w 4261845"/>
                      <a:gd name="connsiteY6" fmla="*/ 1082719 h 1406300"/>
                      <a:gd name="connsiteX7" fmla="*/ 1773673 w 4261845"/>
                      <a:gd name="connsiteY7" fmla="*/ 1235512 h 1406300"/>
                      <a:gd name="connsiteX8" fmla="*/ 1523812 w 4261845"/>
                      <a:gd name="connsiteY8" fmla="*/ 1362145 h 1406300"/>
                      <a:gd name="connsiteX9" fmla="*/ 1479062 w 4261845"/>
                      <a:gd name="connsiteY9" fmla="*/ 825682 h 1406300"/>
                      <a:gd name="connsiteX10" fmla="*/ 1005294 w 4261845"/>
                      <a:gd name="connsiteY10" fmla="*/ 1075256 h 1406300"/>
                      <a:gd name="connsiteX11" fmla="*/ 718076 w 4261845"/>
                      <a:gd name="connsiteY11" fmla="*/ 732513 h 1406300"/>
                      <a:gd name="connsiteX12" fmla="*/ 5693 w 4261845"/>
                      <a:gd name="connsiteY12" fmla="*/ 732513 h 1406300"/>
                      <a:gd name="connsiteX13" fmla="*/ 423465 w 4261845"/>
                      <a:gd name="connsiteY13" fmla="*/ 527637 h 1406300"/>
                      <a:gd name="connsiteX14" fmla="*/ 337661 w 4261845"/>
                      <a:gd name="connsiteY14" fmla="*/ 184816 h 1406300"/>
                      <a:gd name="connsiteX15" fmla="*/ 572658 w 4261845"/>
                      <a:gd name="connsiteY15" fmla="*/ 378537 h 1406300"/>
                      <a:gd name="connsiteX16" fmla="*/ 872695 w 4261845"/>
                      <a:gd name="connsiteY16" fmla="*/ 378537 h 1406300"/>
                      <a:gd name="connsiteX17" fmla="*/ 872695 w 4261845"/>
                      <a:gd name="connsiteY17" fmla="*/ 213725 h 1406300"/>
                      <a:gd name="connsiteX18" fmla="*/ 1373282 w 4261845"/>
                      <a:gd name="connsiteY18" fmla="*/ 68002 h 1406300"/>
                      <a:gd name="connsiteX19" fmla="*/ 1927978 w 4261845"/>
                      <a:gd name="connsiteY19" fmla="*/ 297702 h 1406300"/>
                      <a:gd name="connsiteX20" fmla="*/ 2509649 w 4261845"/>
                      <a:gd name="connsiteY20" fmla="*/ 87406 h 1406300"/>
                      <a:gd name="connsiteX21" fmla="*/ 2956206 w 4261845"/>
                      <a:gd name="connsiteY21" fmla="*/ 230143 h 1406300"/>
                      <a:gd name="connsiteX22" fmla="*/ 3544720 w 4261845"/>
                      <a:gd name="connsiteY22" fmla="*/ 13877 h 1406300"/>
                      <a:gd name="connsiteX23" fmla="*/ 3889665 w 4261845"/>
                      <a:gd name="connsiteY23" fmla="*/ 155750 h 1406300"/>
                      <a:gd name="connsiteX24" fmla="*/ 4244676 w 4261845"/>
                      <a:gd name="connsiteY24" fmla="*/ 190080 h 1406300"/>
                      <a:gd name="connsiteX25" fmla="*/ 3802760 w 4261845"/>
                      <a:gd name="connsiteY25" fmla="*/ 579642 h 140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61845" h="1406300">
                        <a:moveTo>
                          <a:pt x="3802760" y="579721"/>
                        </a:moveTo>
                        <a:cubicBezTo>
                          <a:pt x="3709564" y="713817"/>
                          <a:pt x="4026510" y="631882"/>
                          <a:pt x="3888563" y="788996"/>
                        </a:cubicBezTo>
                        <a:cubicBezTo>
                          <a:pt x="3750617" y="946031"/>
                          <a:pt x="3474567" y="635575"/>
                          <a:pt x="3344013" y="721358"/>
                        </a:cubicBezTo>
                        <a:cubicBezTo>
                          <a:pt x="3213381" y="807064"/>
                          <a:pt x="3463399" y="885306"/>
                          <a:pt x="3344013" y="1000706"/>
                        </a:cubicBezTo>
                        <a:cubicBezTo>
                          <a:pt x="3224627" y="1116184"/>
                          <a:pt x="3030684" y="788367"/>
                          <a:pt x="2735995" y="874073"/>
                        </a:cubicBezTo>
                        <a:cubicBezTo>
                          <a:pt x="2441227" y="959778"/>
                          <a:pt x="2847831" y="1153499"/>
                          <a:pt x="2702413" y="1302600"/>
                        </a:cubicBezTo>
                        <a:cubicBezTo>
                          <a:pt x="2556916" y="1451543"/>
                          <a:pt x="2381612" y="1149807"/>
                          <a:pt x="2210084" y="1082719"/>
                        </a:cubicBezTo>
                        <a:cubicBezTo>
                          <a:pt x="2038555" y="1015710"/>
                          <a:pt x="1859398" y="1067872"/>
                          <a:pt x="1773673" y="1235512"/>
                        </a:cubicBezTo>
                        <a:cubicBezTo>
                          <a:pt x="1687869" y="1403152"/>
                          <a:pt x="1661758" y="1451543"/>
                          <a:pt x="1523812" y="1362145"/>
                        </a:cubicBezTo>
                        <a:cubicBezTo>
                          <a:pt x="1385866" y="1272748"/>
                          <a:pt x="1624480" y="944852"/>
                          <a:pt x="1479062" y="825682"/>
                        </a:cubicBezTo>
                        <a:cubicBezTo>
                          <a:pt x="1333565" y="706433"/>
                          <a:pt x="1180676" y="1060409"/>
                          <a:pt x="1005294" y="1075256"/>
                        </a:cubicBezTo>
                        <a:cubicBezTo>
                          <a:pt x="829990" y="1090182"/>
                          <a:pt x="900929" y="859225"/>
                          <a:pt x="718076" y="732513"/>
                        </a:cubicBezTo>
                        <a:cubicBezTo>
                          <a:pt x="535379" y="605880"/>
                          <a:pt x="61611" y="859147"/>
                          <a:pt x="5693" y="732513"/>
                        </a:cubicBezTo>
                        <a:cubicBezTo>
                          <a:pt x="-50304" y="605880"/>
                          <a:pt x="322797" y="598417"/>
                          <a:pt x="423465" y="527637"/>
                        </a:cubicBezTo>
                        <a:cubicBezTo>
                          <a:pt x="524133" y="456858"/>
                          <a:pt x="266800" y="244519"/>
                          <a:pt x="337661" y="184816"/>
                        </a:cubicBezTo>
                        <a:cubicBezTo>
                          <a:pt x="408522" y="125270"/>
                          <a:pt x="479383" y="281755"/>
                          <a:pt x="572658" y="378537"/>
                        </a:cubicBezTo>
                        <a:cubicBezTo>
                          <a:pt x="665854" y="475397"/>
                          <a:pt x="774072" y="419544"/>
                          <a:pt x="872695" y="378537"/>
                        </a:cubicBezTo>
                        <a:cubicBezTo>
                          <a:pt x="971318" y="337530"/>
                          <a:pt x="872695" y="213725"/>
                          <a:pt x="872695" y="213725"/>
                        </a:cubicBezTo>
                        <a:cubicBezTo>
                          <a:pt x="1075604" y="169340"/>
                          <a:pt x="1129792" y="13955"/>
                          <a:pt x="1373282" y="68002"/>
                        </a:cubicBezTo>
                        <a:cubicBezTo>
                          <a:pt x="1616772" y="122049"/>
                          <a:pt x="1657354" y="385607"/>
                          <a:pt x="1927978" y="297702"/>
                        </a:cubicBezTo>
                        <a:cubicBezTo>
                          <a:pt x="2198523" y="209876"/>
                          <a:pt x="2259396" y="18983"/>
                          <a:pt x="2509649" y="87406"/>
                        </a:cubicBezTo>
                        <a:cubicBezTo>
                          <a:pt x="2759982" y="155829"/>
                          <a:pt x="2732928" y="317970"/>
                          <a:pt x="2956206" y="230143"/>
                        </a:cubicBezTo>
                        <a:cubicBezTo>
                          <a:pt x="3179406" y="142317"/>
                          <a:pt x="3335047" y="-53604"/>
                          <a:pt x="3544720" y="13877"/>
                        </a:cubicBezTo>
                        <a:cubicBezTo>
                          <a:pt x="3754392" y="81514"/>
                          <a:pt x="3686756" y="169340"/>
                          <a:pt x="3889665" y="155750"/>
                        </a:cubicBezTo>
                        <a:cubicBezTo>
                          <a:pt x="4011410" y="147659"/>
                          <a:pt x="4145345" y="152372"/>
                          <a:pt x="4244676" y="190080"/>
                        </a:cubicBezTo>
                        <a:cubicBezTo>
                          <a:pt x="4355647" y="502107"/>
                          <a:pt x="3895956" y="445546"/>
                          <a:pt x="3802760" y="579642"/>
                        </a:cubicBezTo>
                        <a:close/>
                      </a:path>
                    </a:pathLst>
                  </a:custGeom>
                  <a:solidFill>
                    <a:srgbClr val="64811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58" name="Group 2357">
                  <a:extLst>
                    <a:ext uri="{FF2B5EF4-FFF2-40B4-BE49-F238E27FC236}">
                      <a16:creationId xmlns:a16="http://schemas.microsoft.com/office/drawing/2014/main" id="{8C27EBC8-9BA8-B80E-7934-D1F674ED3A13}"/>
                    </a:ext>
                  </a:extLst>
                </p:cNvPr>
                <p:cNvGrpSpPr/>
                <p:nvPr/>
              </p:nvGrpSpPr>
              <p:grpSpPr>
                <a:xfrm>
                  <a:off x="8474565" y="3763022"/>
                  <a:ext cx="966403" cy="596916"/>
                  <a:chOff x="8474565" y="3763022"/>
                  <a:chExt cx="966403" cy="596916"/>
                </a:xfrm>
              </p:grpSpPr>
              <p:grpSp>
                <p:nvGrpSpPr>
                  <p:cNvPr id="2359" name="Group 2358">
                    <a:extLst>
                      <a:ext uri="{FF2B5EF4-FFF2-40B4-BE49-F238E27FC236}">
                        <a16:creationId xmlns:a16="http://schemas.microsoft.com/office/drawing/2014/main" id="{060767B5-ABA4-1721-651C-C943D8F89E8E}"/>
                      </a:ext>
                    </a:extLst>
                  </p:cNvPr>
                  <p:cNvGrpSpPr/>
                  <p:nvPr/>
                </p:nvGrpSpPr>
                <p:grpSpPr>
                  <a:xfrm>
                    <a:off x="8474565" y="3763022"/>
                    <a:ext cx="966403" cy="596916"/>
                    <a:chOff x="980008" y="940495"/>
                    <a:chExt cx="3385867" cy="2091344"/>
                  </a:xfrm>
                </p:grpSpPr>
                <p:sp>
                  <p:nvSpPr>
                    <p:cNvPr id="2401" name="Freeform 2400">
                      <a:extLst>
                        <a:ext uri="{FF2B5EF4-FFF2-40B4-BE49-F238E27FC236}">
                          <a16:creationId xmlns:a16="http://schemas.microsoft.com/office/drawing/2014/main" id="{4653C62E-0E57-B67B-DAE7-D19AFC602A9C}"/>
                        </a:ext>
                      </a:extLst>
                    </p:cNvPr>
                    <p:cNvSpPr/>
                    <p:nvPr/>
                  </p:nvSpPr>
                  <p:spPr>
                    <a:xfrm>
                      <a:off x="980008" y="940495"/>
                      <a:ext cx="3379529" cy="2091344"/>
                    </a:xfrm>
                    <a:custGeom>
                      <a:avLst/>
                      <a:gdLst>
                        <a:gd name="connsiteX0" fmla="*/ 17432 w 4660243"/>
                        <a:gd name="connsiteY0" fmla="*/ 1814877 h 2883884"/>
                        <a:gd name="connsiteX1" fmla="*/ 2227092 w 4660243"/>
                        <a:gd name="connsiteY1" fmla="*/ 295 h 2883884"/>
                        <a:gd name="connsiteX2" fmla="*/ 4653974 w 4660243"/>
                        <a:gd name="connsiteY2" fmla="*/ 1699477 h 2883884"/>
                        <a:gd name="connsiteX3" fmla="*/ 2439753 w 4660243"/>
                        <a:gd name="connsiteY3" fmla="*/ 2881520 h 2883884"/>
                        <a:gd name="connsiteX4" fmla="*/ 17510 w 4660243"/>
                        <a:gd name="connsiteY4" fmla="*/ 1814955 h 2883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0243" h="2883884">
                          <a:moveTo>
                            <a:pt x="17432" y="1814877"/>
                          </a:moveTo>
                          <a:cubicBezTo>
                            <a:pt x="-141278" y="1107002"/>
                            <a:pt x="798709" y="18756"/>
                            <a:pt x="2227092" y="295"/>
                          </a:cubicBezTo>
                          <a:cubicBezTo>
                            <a:pt x="3655475" y="-18165"/>
                            <a:pt x="4543004" y="831425"/>
                            <a:pt x="4653974" y="1699477"/>
                          </a:cubicBezTo>
                          <a:cubicBezTo>
                            <a:pt x="4764945" y="2567529"/>
                            <a:pt x="3378166" y="2853789"/>
                            <a:pt x="2439753" y="2881520"/>
                          </a:cubicBezTo>
                          <a:cubicBezTo>
                            <a:pt x="1501339" y="2909250"/>
                            <a:pt x="216251" y="2701468"/>
                            <a:pt x="17510" y="1814955"/>
                          </a:cubicBezTo>
                          <a:close/>
                        </a:path>
                      </a:pathLst>
                    </a:custGeom>
                    <a:gradFill>
                      <a:gsLst>
                        <a:gs pos="0">
                          <a:srgbClr val="FEBB50"/>
                        </a:gs>
                        <a:gs pos="50000">
                          <a:srgbClr val="F29A3A"/>
                        </a:gs>
                        <a:gs pos="100000">
                          <a:srgbClr val="E77925"/>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02" name="Freeform 2401">
                      <a:extLst>
                        <a:ext uri="{FF2B5EF4-FFF2-40B4-BE49-F238E27FC236}">
                          <a16:creationId xmlns:a16="http://schemas.microsoft.com/office/drawing/2014/main" id="{B38F129D-E4A8-7476-E1FC-4E38AB0002DC}"/>
                        </a:ext>
                      </a:extLst>
                    </p:cNvPr>
                    <p:cNvSpPr/>
                    <p:nvPr/>
                  </p:nvSpPr>
                  <p:spPr>
                    <a:xfrm>
                      <a:off x="997277" y="1854362"/>
                      <a:ext cx="3368598" cy="1166595"/>
                    </a:xfrm>
                    <a:custGeom>
                      <a:avLst/>
                      <a:gdLst>
                        <a:gd name="connsiteX0" fmla="*/ 2424759 w 4645171"/>
                        <a:gd name="connsiteY0" fmla="*/ 1606327 h 1608692"/>
                        <a:gd name="connsiteX1" fmla="*/ 2517 w 4645171"/>
                        <a:gd name="connsiteY1" fmla="*/ 539763 h 1608692"/>
                        <a:gd name="connsiteX2" fmla="*/ 0 w 4645171"/>
                        <a:gd name="connsiteY2" fmla="*/ 527980 h 1608692"/>
                        <a:gd name="connsiteX3" fmla="*/ 2906471 w 4645171"/>
                        <a:gd name="connsiteY3" fmla="*/ 1391946 h 1608692"/>
                        <a:gd name="connsiteX4" fmla="*/ 4521562 w 4645171"/>
                        <a:gd name="connsiteY4" fmla="*/ 0 h 1608692"/>
                        <a:gd name="connsiteX5" fmla="*/ 4638902 w 4645171"/>
                        <a:gd name="connsiteY5" fmla="*/ 424363 h 1608692"/>
                        <a:gd name="connsiteX6" fmla="*/ 2424681 w 4645171"/>
                        <a:gd name="connsiteY6" fmla="*/ 1606406 h 160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5171" h="1608692">
                          <a:moveTo>
                            <a:pt x="2424759" y="1606327"/>
                          </a:moveTo>
                          <a:cubicBezTo>
                            <a:pt x="1486424" y="1634058"/>
                            <a:pt x="201336" y="1426276"/>
                            <a:pt x="2517" y="539763"/>
                          </a:cubicBezTo>
                          <a:cubicBezTo>
                            <a:pt x="1652" y="535835"/>
                            <a:pt x="865" y="531986"/>
                            <a:pt x="0" y="527980"/>
                          </a:cubicBezTo>
                          <a:cubicBezTo>
                            <a:pt x="555246" y="1240018"/>
                            <a:pt x="1420440" y="1534762"/>
                            <a:pt x="2906471" y="1391946"/>
                          </a:cubicBezTo>
                          <a:cubicBezTo>
                            <a:pt x="3411776" y="1343320"/>
                            <a:pt x="4624117" y="1124068"/>
                            <a:pt x="4521562" y="0"/>
                          </a:cubicBezTo>
                          <a:cubicBezTo>
                            <a:pt x="4581097" y="138338"/>
                            <a:pt x="4620656" y="281155"/>
                            <a:pt x="4638902" y="424363"/>
                          </a:cubicBezTo>
                          <a:cubicBezTo>
                            <a:pt x="4749873" y="1292415"/>
                            <a:pt x="3363094" y="1578676"/>
                            <a:pt x="2424681" y="1606406"/>
                          </a:cubicBezTo>
                          <a:close/>
                        </a:path>
                      </a:pathLst>
                    </a:custGeom>
                    <a:gradFill>
                      <a:gsLst>
                        <a:gs pos="0">
                          <a:srgbClr val="F8982D"/>
                        </a:gs>
                        <a:gs pos="50000">
                          <a:srgbClr val="F08C28"/>
                        </a:gs>
                        <a:gs pos="100000">
                          <a:srgbClr val="E98023"/>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03" name="Freeform 2402">
                      <a:extLst>
                        <a:ext uri="{FF2B5EF4-FFF2-40B4-BE49-F238E27FC236}">
                          <a16:creationId xmlns:a16="http://schemas.microsoft.com/office/drawing/2014/main" id="{C44BEB7F-48F8-03FF-634E-9CDE1D034B83}"/>
                        </a:ext>
                      </a:extLst>
                    </p:cNvPr>
                    <p:cNvSpPr/>
                    <p:nvPr/>
                  </p:nvSpPr>
                  <p:spPr>
                    <a:xfrm>
                      <a:off x="996660" y="1108309"/>
                      <a:ext cx="3294276" cy="1806042"/>
                    </a:xfrm>
                    <a:custGeom>
                      <a:avLst/>
                      <a:gdLst>
                        <a:gd name="connsiteX0" fmla="*/ 2921389 w 4542682"/>
                        <a:gd name="connsiteY0" fmla="*/ 2455447 h 2490463"/>
                        <a:gd name="connsiteX1" fmla="*/ 14919 w 4542682"/>
                        <a:gd name="connsiteY1" fmla="*/ 1591480 h 2490463"/>
                        <a:gd name="connsiteX2" fmla="*/ 173706 w 4542682"/>
                        <a:gd name="connsiteY2" fmla="*/ 869308 h 2490463"/>
                        <a:gd name="connsiteX3" fmla="*/ 526280 w 4542682"/>
                        <a:gd name="connsiteY3" fmla="*/ 1554244 h 2490463"/>
                        <a:gd name="connsiteX4" fmla="*/ 3683398 w 4542682"/>
                        <a:gd name="connsiteY4" fmla="*/ 1487314 h 2490463"/>
                        <a:gd name="connsiteX5" fmla="*/ 3400741 w 4542682"/>
                        <a:gd name="connsiteY5" fmla="*/ 0 h 2490463"/>
                        <a:gd name="connsiteX6" fmla="*/ 4536558 w 4542682"/>
                        <a:gd name="connsiteY6" fmla="*/ 1063501 h 2490463"/>
                        <a:gd name="connsiteX7" fmla="*/ 2921468 w 4542682"/>
                        <a:gd name="connsiteY7" fmla="*/ 2455447 h 249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682" h="2490463">
                          <a:moveTo>
                            <a:pt x="2921389" y="2455447"/>
                          </a:moveTo>
                          <a:cubicBezTo>
                            <a:pt x="1435280" y="2598185"/>
                            <a:pt x="570165" y="2303440"/>
                            <a:pt x="14919" y="1591480"/>
                          </a:cubicBezTo>
                          <a:cubicBezTo>
                            <a:pt x="-30303" y="1371993"/>
                            <a:pt x="28603" y="1117076"/>
                            <a:pt x="173706" y="869308"/>
                          </a:cubicBezTo>
                          <a:cubicBezTo>
                            <a:pt x="171662" y="878500"/>
                            <a:pt x="108744" y="1172302"/>
                            <a:pt x="526280" y="1554244"/>
                          </a:cubicBezTo>
                          <a:cubicBezTo>
                            <a:pt x="950501" y="1942314"/>
                            <a:pt x="2901885" y="2049309"/>
                            <a:pt x="3683398" y="1487314"/>
                          </a:cubicBezTo>
                          <a:cubicBezTo>
                            <a:pt x="4455867" y="931761"/>
                            <a:pt x="3424335" y="20818"/>
                            <a:pt x="3400741" y="0"/>
                          </a:cubicBezTo>
                          <a:cubicBezTo>
                            <a:pt x="3958347" y="230407"/>
                            <a:pt x="4348121" y="625390"/>
                            <a:pt x="4536558" y="1063501"/>
                          </a:cubicBezTo>
                          <a:cubicBezTo>
                            <a:pt x="4639114" y="2187647"/>
                            <a:pt x="3426774" y="2406899"/>
                            <a:pt x="2921468" y="2455447"/>
                          </a:cubicBezTo>
                          <a:close/>
                        </a:path>
                      </a:pathLst>
                    </a:custGeom>
                    <a:gradFill>
                      <a:gsLst>
                        <a:gs pos="0">
                          <a:srgbClr val="FEB84E"/>
                        </a:gs>
                        <a:gs pos="50000">
                          <a:srgbClr val="F19638"/>
                        </a:gs>
                        <a:gs pos="100000">
                          <a:srgbClr val="E47422"/>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04" name="Freeform 2403">
                      <a:extLst>
                        <a:ext uri="{FF2B5EF4-FFF2-40B4-BE49-F238E27FC236}">
                          <a16:creationId xmlns:a16="http://schemas.microsoft.com/office/drawing/2014/main" id="{EF1F2FE3-0A15-33B5-DED3-7BA82EE79BE7}"/>
                        </a:ext>
                      </a:extLst>
                    </p:cNvPr>
                    <p:cNvSpPr/>
                    <p:nvPr/>
                  </p:nvSpPr>
                  <p:spPr>
                    <a:xfrm>
                      <a:off x="3462477" y="1082901"/>
                      <a:ext cx="342" cy="228"/>
                    </a:xfrm>
                    <a:custGeom>
                      <a:avLst/>
                      <a:gdLst>
                        <a:gd name="connsiteX0" fmla="*/ 472 w 471"/>
                        <a:gd name="connsiteY0" fmla="*/ 314 h 314"/>
                        <a:gd name="connsiteX1" fmla="*/ 393 w 471"/>
                        <a:gd name="connsiteY1" fmla="*/ 236 h 314"/>
                        <a:gd name="connsiteX2" fmla="*/ 0 w 471"/>
                        <a:gd name="connsiteY2" fmla="*/ 0 h 314"/>
                      </a:gdLst>
                      <a:ahLst/>
                      <a:cxnLst>
                        <a:cxn ang="0">
                          <a:pos x="connsiteX0" y="connsiteY0"/>
                        </a:cxn>
                        <a:cxn ang="0">
                          <a:pos x="connsiteX1" y="connsiteY1"/>
                        </a:cxn>
                        <a:cxn ang="0">
                          <a:pos x="connsiteX2" y="connsiteY2"/>
                        </a:cxn>
                      </a:cxnLst>
                      <a:rect l="l" t="t" r="r" b="b"/>
                      <a:pathLst>
                        <a:path w="471" h="314">
                          <a:moveTo>
                            <a:pt x="472" y="314"/>
                          </a:moveTo>
                          <a:cubicBezTo>
                            <a:pt x="472" y="314"/>
                            <a:pt x="393" y="236"/>
                            <a:pt x="393" y="236"/>
                          </a:cubicBezTo>
                          <a:cubicBezTo>
                            <a:pt x="157" y="79"/>
                            <a:pt x="0" y="0"/>
                            <a:pt x="0" y="0"/>
                          </a:cubicBezTo>
                        </a:path>
                      </a:pathLst>
                    </a:custGeom>
                    <a:noFill/>
                    <a:ln w="31455"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60" name="Graphic 2">
                    <a:extLst>
                      <a:ext uri="{FF2B5EF4-FFF2-40B4-BE49-F238E27FC236}">
                        <a16:creationId xmlns:a16="http://schemas.microsoft.com/office/drawing/2014/main" id="{8CA0AB3D-74AD-1F23-6143-98DFDA3D7E68}"/>
                      </a:ext>
                    </a:extLst>
                  </p:cNvPr>
                  <p:cNvGrpSpPr/>
                  <p:nvPr/>
                </p:nvGrpSpPr>
                <p:grpSpPr>
                  <a:xfrm>
                    <a:off x="8728217" y="3801995"/>
                    <a:ext cx="479940" cy="241517"/>
                    <a:chOff x="4989932" y="78308"/>
                    <a:chExt cx="2318737" cy="1166845"/>
                  </a:xfrm>
                  <a:effectLst/>
                </p:grpSpPr>
                <p:grpSp>
                  <p:nvGrpSpPr>
                    <p:cNvPr id="2361" name="Graphic 2">
                      <a:extLst>
                        <a:ext uri="{FF2B5EF4-FFF2-40B4-BE49-F238E27FC236}">
                          <a16:creationId xmlns:a16="http://schemas.microsoft.com/office/drawing/2014/main" id="{C7B035FD-49BA-CE4C-75D0-C4B6857E9EB3}"/>
                        </a:ext>
                      </a:extLst>
                    </p:cNvPr>
                    <p:cNvGrpSpPr/>
                    <p:nvPr/>
                  </p:nvGrpSpPr>
                  <p:grpSpPr>
                    <a:xfrm>
                      <a:off x="4989932" y="581033"/>
                      <a:ext cx="292093" cy="157772"/>
                      <a:chOff x="4989932" y="581033"/>
                      <a:chExt cx="292093" cy="157772"/>
                    </a:xfrm>
                  </p:grpSpPr>
                  <p:sp>
                    <p:nvSpPr>
                      <p:cNvPr id="2398" name="Freeform 2397">
                        <a:extLst>
                          <a:ext uri="{FF2B5EF4-FFF2-40B4-BE49-F238E27FC236}">
                            <a16:creationId xmlns:a16="http://schemas.microsoft.com/office/drawing/2014/main" id="{C64C257B-4D48-9A0B-0B70-ED581547E88A}"/>
                          </a:ext>
                        </a:extLst>
                      </p:cNvPr>
                      <p:cNvSpPr/>
                      <p:nvPr/>
                    </p:nvSpPr>
                    <p:spPr>
                      <a:xfrm>
                        <a:off x="4989932" y="581033"/>
                        <a:ext cx="292093" cy="157772"/>
                      </a:xfrm>
                      <a:custGeom>
                        <a:avLst/>
                        <a:gdLst>
                          <a:gd name="connsiteX0" fmla="*/ 58 w 292093"/>
                          <a:gd name="connsiteY0" fmla="*/ 102307 h 157772"/>
                          <a:gd name="connsiteX1" fmla="*/ 291287 w 292093"/>
                          <a:gd name="connsiteY1" fmla="*/ 42290 h 157772"/>
                          <a:gd name="connsiteX2" fmla="*/ 58 w 292093"/>
                          <a:gd name="connsiteY2" fmla="*/ 102307 h 157772"/>
                        </a:gdLst>
                        <a:ahLst/>
                        <a:cxnLst>
                          <a:cxn ang="0">
                            <a:pos x="connsiteX0" y="connsiteY0"/>
                          </a:cxn>
                          <a:cxn ang="0">
                            <a:pos x="connsiteX1" y="connsiteY1"/>
                          </a:cxn>
                          <a:cxn ang="0">
                            <a:pos x="connsiteX2" y="connsiteY2"/>
                          </a:cxn>
                        </a:cxnLst>
                        <a:rect l="l" t="t" r="r" b="b"/>
                        <a:pathLst>
                          <a:path w="292093" h="157772">
                            <a:moveTo>
                              <a:pt x="58" y="102307"/>
                            </a:moveTo>
                            <a:cubicBezTo>
                              <a:pt x="-4583" y="-26997"/>
                              <a:pt x="272805" y="-17727"/>
                              <a:pt x="291287" y="42290"/>
                            </a:cubicBezTo>
                            <a:cubicBezTo>
                              <a:pt x="309769" y="102307"/>
                              <a:pt x="4698" y="231612"/>
                              <a:pt x="58" y="102307"/>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99" name="Freeform 2398">
                        <a:extLst>
                          <a:ext uri="{FF2B5EF4-FFF2-40B4-BE49-F238E27FC236}">
                            <a16:creationId xmlns:a16="http://schemas.microsoft.com/office/drawing/2014/main" id="{6B5752DE-409F-C8A2-9577-42C1F3A26FCC}"/>
                          </a:ext>
                        </a:extLst>
                      </p:cNvPr>
                      <p:cNvSpPr/>
                      <p:nvPr/>
                    </p:nvSpPr>
                    <p:spPr>
                      <a:xfrm>
                        <a:off x="4996517" y="589073"/>
                        <a:ext cx="285506" cy="149693"/>
                      </a:xfrm>
                      <a:custGeom>
                        <a:avLst/>
                        <a:gdLst>
                          <a:gd name="connsiteX0" fmla="*/ 0 w 285506"/>
                          <a:gd name="connsiteY0" fmla="*/ 120349 h 149693"/>
                          <a:gd name="connsiteX1" fmla="*/ 213133 w 285506"/>
                          <a:gd name="connsiteY1" fmla="*/ 67166 h 149693"/>
                          <a:gd name="connsiteX2" fmla="*/ 230042 w 285506"/>
                          <a:gd name="connsiteY2" fmla="*/ 0 h 149693"/>
                          <a:gd name="connsiteX3" fmla="*/ 284701 w 285506"/>
                          <a:gd name="connsiteY3" fmla="*/ 34251 h 149693"/>
                          <a:gd name="connsiteX4" fmla="*/ 0 w 285506"/>
                          <a:gd name="connsiteY4" fmla="*/ 120349 h 1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06" h="149693">
                            <a:moveTo>
                              <a:pt x="0" y="120349"/>
                            </a:moveTo>
                            <a:cubicBezTo>
                              <a:pt x="99881" y="137003"/>
                              <a:pt x="173102" y="95054"/>
                              <a:pt x="213133" y="67166"/>
                            </a:cubicBezTo>
                            <a:cubicBezTo>
                              <a:pt x="251984" y="40221"/>
                              <a:pt x="231458" y="2514"/>
                              <a:pt x="230042" y="0"/>
                            </a:cubicBezTo>
                            <a:cubicBezTo>
                              <a:pt x="258905" y="7149"/>
                              <a:pt x="279983" y="19089"/>
                              <a:pt x="284701" y="34251"/>
                            </a:cubicBezTo>
                            <a:cubicBezTo>
                              <a:pt x="301689" y="89476"/>
                              <a:pt x="44671" y="203383"/>
                              <a:pt x="0" y="120349"/>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400" name="Freeform 2399">
                        <a:extLst>
                          <a:ext uri="{FF2B5EF4-FFF2-40B4-BE49-F238E27FC236}">
                            <a16:creationId xmlns:a16="http://schemas.microsoft.com/office/drawing/2014/main" id="{295DA4C2-240E-49A6-F5E7-D48A553AAE6D}"/>
                          </a:ext>
                        </a:extLst>
                      </p:cNvPr>
                      <p:cNvSpPr/>
                      <p:nvPr/>
                    </p:nvSpPr>
                    <p:spPr>
                      <a:xfrm>
                        <a:off x="5135958" y="588994"/>
                        <a:ext cx="78" cy="78"/>
                      </a:xfrm>
                      <a:custGeom>
                        <a:avLst/>
                        <a:gdLst>
                          <a:gd name="connsiteX0" fmla="*/ 79 w 78"/>
                          <a:gd name="connsiteY0" fmla="*/ 79 h 78"/>
                          <a:gd name="connsiteX1" fmla="*/ 0 w 78"/>
                          <a:gd name="connsiteY1" fmla="*/ 0 h 78"/>
                        </a:gdLst>
                        <a:ahLst/>
                        <a:cxnLst>
                          <a:cxn ang="0">
                            <a:pos x="connsiteX0" y="connsiteY0"/>
                          </a:cxn>
                          <a:cxn ang="0">
                            <a:pos x="connsiteX1" y="connsiteY1"/>
                          </a:cxn>
                        </a:cxnLst>
                        <a:rect l="l" t="t" r="r" b="b"/>
                        <a:pathLst>
                          <a:path w="78" h="78">
                            <a:moveTo>
                              <a:pt x="79" y="79"/>
                            </a:moveTo>
                            <a:cubicBezTo>
                              <a:pt x="79" y="79"/>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62" name="Graphic 2">
                      <a:extLst>
                        <a:ext uri="{FF2B5EF4-FFF2-40B4-BE49-F238E27FC236}">
                          <a16:creationId xmlns:a16="http://schemas.microsoft.com/office/drawing/2014/main" id="{2E31B7E4-6D0D-3AE0-7277-36C154927ECF}"/>
                        </a:ext>
                      </a:extLst>
                    </p:cNvPr>
                    <p:cNvGrpSpPr/>
                    <p:nvPr/>
                  </p:nvGrpSpPr>
                  <p:grpSpPr>
                    <a:xfrm>
                      <a:off x="5313657" y="179016"/>
                      <a:ext cx="285483" cy="169911"/>
                      <a:chOff x="5313657" y="179016"/>
                      <a:chExt cx="285483" cy="169911"/>
                    </a:xfrm>
                  </p:grpSpPr>
                  <p:sp>
                    <p:nvSpPr>
                      <p:cNvPr id="2395" name="Freeform 2394">
                        <a:extLst>
                          <a:ext uri="{FF2B5EF4-FFF2-40B4-BE49-F238E27FC236}">
                            <a16:creationId xmlns:a16="http://schemas.microsoft.com/office/drawing/2014/main" id="{85DB4235-BE32-860A-CF1B-46490C40FF22}"/>
                          </a:ext>
                        </a:extLst>
                      </p:cNvPr>
                      <p:cNvSpPr/>
                      <p:nvPr/>
                    </p:nvSpPr>
                    <p:spPr>
                      <a:xfrm>
                        <a:off x="5313657" y="179016"/>
                        <a:ext cx="285323" cy="169911"/>
                      </a:xfrm>
                      <a:custGeom>
                        <a:avLst/>
                        <a:gdLst>
                          <a:gd name="connsiteX0" fmla="*/ 908 w 285323"/>
                          <a:gd name="connsiteY0" fmla="*/ 121832 h 169911"/>
                          <a:gd name="connsiteX1" fmla="*/ 283800 w 285323"/>
                          <a:gd name="connsiteY1" fmla="*/ 30392 h 169911"/>
                          <a:gd name="connsiteX2" fmla="*/ 908 w 285323"/>
                          <a:gd name="connsiteY2" fmla="*/ 121832 h 169911"/>
                        </a:gdLst>
                        <a:ahLst/>
                        <a:cxnLst>
                          <a:cxn ang="0">
                            <a:pos x="connsiteX0" y="connsiteY0"/>
                          </a:cxn>
                          <a:cxn ang="0">
                            <a:pos x="connsiteX1" y="connsiteY1"/>
                          </a:cxn>
                          <a:cxn ang="0">
                            <a:pos x="connsiteX2" y="connsiteY2"/>
                          </a:cxn>
                        </a:cxnLst>
                        <a:rect l="l" t="t" r="r" b="b"/>
                        <a:pathLst>
                          <a:path w="285323" h="169911">
                            <a:moveTo>
                              <a:pt x="908" y="121832"/>
                            </a:moveTo>
                            <a:cubicBezTo>
                              <a:pt x="-17810" y="-6137"/>
                              <a:pt x="258869" y="-27268"/>
                              <a:pt x="283800" y="30392"/>
                            </a:cubicBezTo>
                            <a:cubicBezTo>
                              <a:pt x="308731" y="88053"/>
                              <a:pt x="19626" y="249880"/>
                              <a:pt x="908" y="121832"/>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96" name="Freeform 2395">
                        <a:extLst>
                          <a:ext uri="{FF2B5EF4-FFF2-40B4-BE49-F238E27FC236}">
                            <a16:creationId xmlns:a16="http://schemas.microsoft.com/office/drawing/2014/main" id="{8F428EC2-4272-0043-4BF4-416E4D46DE3E}"/>
                          </a:ext>
                        </a:extLst>
                      </p:cNvPr>
                      <p:cNvSpPr/>
                      <p:nvPr/>
                    </p:nvSpPr>
                    <p:spPr>
                      <a:xfrm>
                        <a:off x="5323923" y="181363"/>
                        <a:ext cx="275216" cy="167520"/>
                      </a:xfrm>
                      <a:custGeom>
                        <a:avLst/>
                        <a:gdLst>
                          <a:gd name="connsiteX0" fmla="*/ 0 w 275216"/>
                          <a:gd name="connsiteY0" fmla="*/ 144780 h 167520"/>
                          <a:gd name="connsiteX1" fmla="*/ 206055 w 275216"/>
                          <a:gd name="connsiteY1" fmla="*/ 68659 h 167520"/>
                          <a:gd name="connsiteX2" fmla="*/ 215571 w 275216"/>
                          <a:gd name="connsiteY2" fmla="*/ 0 h 167520"/>
                          <a:gd name="connsiteX3" fmla="*/ 273691 w 275216"/>
                          <a:gd name="connsiteY3" fmla="*/ 28045 h 167520"/>
                          <a:gd name="connsiteX4" fmla="*/ 79 w 275216"/>
                          <a:gd name="connsiteY4" fmla="*/ 144701 h 16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16" h="167520">
                            <a:moveTo>
                              <a:pt x="0" y="144780"/>
                            </a:moveTo>
                            <a:cubicBezTo>
                              <a:pt x="101061" y="150436"/>
                              <a:pt x="169248" y="100710"/>
                              <a:pt x="206055" y="68659"/>
                            </a:cubicBezTo>
                            <a:cubicBezTo>
                              <a:pt x="241682" y="37707"/>
                              <a:pt x="217223" y="2435"/>
                              <a:pt x="215571" y="0"/>
                            </a:cubicBezTo>
                            <a:cubicBezTo>
                              <a:pt x="245063" y="4006"/>
                              <a:pt x="267320" y="13512"/>
                              <a:pt x="273691" y="28045"/>
                            </a:cubicBezTo>
                            <a:cubicBezTo>
                              <a:pt x="296656" y="81071"/>
                              <a:pt x="53558" y="222394"/>
                              <a:pt x="79" y="144701"/>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97" name="Freeform 2396">
                        <a:extLst>
                          <a:ext uri="{FF2B5EF4-FFF2-40B4-BE49-F238E27FC236}">
                            <a16:creationId xmlns:a16="http://schemas.microsoft.com/office/drawing/2014/main" id="{C0A16204-F2E4-9B50-0272-ED0F18EFDF32}"/>
                          </a:ext>
                        </a:extLst>
                      </p:cNvPr>
                      <p:cNvSpPr/>
                      <p:nvPr/>
                    </p:nvSpPr>
                    <p:spPr>
                      <a:xfrm>
                        <a:off x="5449365" y="191261"/>
                        <a:ext cx="78" cy="7855"/>
                      </a:xfrm>
                      <a:custGeom>
                        <a:avLst/>
                        <a:gdLst>
                          <a:gd name="connsiteX0" fmla="*/ 79 w 78"/>
                          <a:gd name="connsiteY0" fmla="*/ 0 h 7855"/>
                          <a:gd name="connsiteX1" fmla="*/ 0 w 78"/>
                          <a:gd name="connsiteY1" fmla="*/ 0 h 7855"/>
                        </a:gdLst>
                        <a:ahLst/>
                        <a:cxnLst>
                          <a:cxn ang="0">
                            <a:pos x="connsiteX0" y="connsiteY0"/>
                          </a:cxn>
                          <a:cxn ang="0">
                            <a:pos x="connsiteX1" y="connsiteY1"/>
                          </a:cxn>
                        </a:cxnLst>
                        <a:rect l="l" t="t" r="r" b="b"/>
                        <a:pathLst>
                          <a:path w="78" h="7855">
                            <a:moveTo>
                              <a:pt x="79" y="0"/>
                            </a:moveTo>
                            <a:cubicBezTo>
                              <a:pt x="79" y="0"/>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63" name="Graphic 2">
                      <a:extLst>
                        <a:ext uri="{FF2B5EF4-FFF2-40B4-BE49-F238E27FC236}">
                          <a16:creationId xmlns:a16="http://schemas.microsoft.com/office/drawing/2014/main" id="{E2B12F28-98B3-7740-C12B-DCD9458A6462}"/>
                        </a:ext>
                      </a:extLst>
                    </p:cNvPr>
                    <p:cNvGrpSpPr/>
                    <p:nvPr/>
                  </p:nvGrpSpPr>
                  <p:grpSpPr>
                    <a:xfrm>
                      <a:off x="6762464" y="977515"/>
                      <a:ext cx="245082" cy="228553"/>
                      <a:chOff x="6762464" y="977515"/>
                      <a:chExt cx="245082" cy="228553"/>
                    </a:xfrm>
                  </p:grpSpPr>
                  <p:sp>
                    <p:nvSpPr>
                      <p:cNvPr id="2392" name="Freeform 2391">
                        <a:extLst>
                          <a:ext uri="{FF2B5EF4-FFF2-40B4-BE49-F238E27FC236}">
                            <a16:creationId xmlns:a16="http://schemas.microsoft.com/office/drawing/2014/main" id="{123D234E-550D-7A3F-5C91-A6BFDB706B47}"/>
                          </a:ext>
                        </a:extLst>
                      </p:cNvPr>
                      <p:cNvSpPr/>
                      <p:nvPr/>
                    </p:nvSpPr>
                    <p:spPr>
                      <a:xfrm>
                        <a:off x="6762531" y="977515"/>
                        <a:ext cx="245015" cy="228470"/>
                      </a:xfrm>
                      <a:custGeom>
                        <a:avLst/>
                        <a:gdLst>
                          <a:gd name="connsiteX0" fmla="*/ 22728 w 245015"/>
                          <a:gd name="connsiteY0" fmla="*/ 15810 h 228470"/>
                          <a:gd name="connsiteX1" fmla="*/ 238850 w 245015"/>
                          <a:gd name="connsiteY1" fmla="*/ 219822 h 228470"/>
                          <a:gd name="connsiteX2" fmla="*/ 22728 w 245015"/>
                          <a:gd name="connsiteY2" fmla="*/ 15810 h 228470"/>
                        </a:gdLst>
                        <a:ahLst/>
                        <a:cxnLst>
                          <a:cxn ang="0">
                            <a:pos x="connsiteX0" y="connsiteY0"/>
                          </a:cxn>
                          <a:cxn ang="0">
                            <a:pos x="connsiteX1" y="connsiteY1"/>
                          </a:cxn>
                          <a:cxn ang="0">
                            <a:pos x="connsiteX2" y="connsiteY2"/>
                          </a:cxn>
                        </a:cxnLst>
                        <a:rect l="l" t="t" r="r" b="b"/>
                        <a:pathLst>
                          <a:path w="245015" h="228470">
                            <a:moveTo>
                              <a:pt x="22728" y="15810"/>
                            </a:moveTo>
                            <a:cubicBezTo>
                              <a:pt x="126149" y="-62039"/>
                              <a:pt x="277465" y="170331"/>
                              <a:pt x="238850" y="219822"/>
                            </a:cubicBezTo>
                            <a:cubicBezTo>
                              <a:pt x="200155" y="269313"/>
                              <a:pt x="-80692" y="93660"/>
                              <a:pt x="22728" y="15810"/>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93" name="Freeform 2392">
                        <a:extLst>
                          <a:ext uri="{FF2B5EF4-FFF2-40B4-BE49-F238E27FC236}">
                            <a16:creationId xmlns:a16="http://schemas.microsoft.com/office/drawing/2014/main" id="{E69AAA51-0E86-48A5-6D53-C96CD162A10B}"/>
                          </a:ext>
                        </a:extLst>
                      </p:cNvPr>
                      <p:cNvSpPr/>
                      <p:nvPr/>
                    </p:nvSpPr>
                    <p:spPr>
                      <a:xfrm>
                        <a:off x="6762464" y="1013671"/>
                        <a:ext cx="245031" cy="192396"/>
                      </a:xfrm>
                      <a:custGeom>
                        <a:avLst/>
                        <a:gdLst>
                          <a:gd name="connsiteX0" fmla="*/ 5021 w 245031"/>
                          <a:gd name="connsiteY0" fmla="*/ 0 h 192396"/>
                          <a:gd name="connsiteX1" fmla="*/ 170809 w 245031"/>
                          <a:gd name="connsiteY1" fmla="*/ 143994 h 192396"/>
                          <a:gd name="connsiteX2" fmla="*/ 235614 w 245031"/>
                          <a:gd name="connsiteY2" fmla="*/ 119328 h 192396"/>
                          <a:gd name="connsiteX3" fmla="*/ 238838 w 245031"/>
                          <a:gd name="connsiteY3" fmla="*/ 183744 h 192396"/>
                          <a:gd name="connsiteX4" fmla="*/ 5021 w 245031"/>
                          <a:gd name="connsiteY4" fmla="*/ 0 h 192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031" h="192396">
                            <a:moveTo>
                              <a:pt x="5021" y="0"/>
                            </a:moveTo>
                            <a:cubicBezTo>
                              <a:pt x="48592" y="91283"/>
                              <a:pt x="124958" y="127183"/>
                              <a:pt x="170809" y="143994"/>
                            </a:cubicBezTo>
                            <a:cubicBezTo>
                              <a:pt x="215166" y="160334"/>
                              <a:pt x="234356" y="121999"/>
                              <a:pt x="235614" y="119328"/>
                            </a:cubicBezTo>
                            <a:cubicBezTo>
                              <a:pt x="246310" y="147058"/>
                              <a:pt x="248591" y="171175"/>
                              <a:pt x="238838" y="183744"/>
                            </a:cubicBezTo>
                            <a:cubicBezTo>
                              <a:pt x="203290" y="229307"/>
                              <a:pt x="-37527" y="84134"/>
                              <a:pt x="5021" y="0"/>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94" name="Freeform 2393">
                        <a:extLst>
                          <a:ext uri="{FF2B5EF4-FFF2-40B4-BE49-F238E27FC236}">
                            <a16:creationId xmlns:a16="http://schemas.microsoft.com/office/drawing/2014/main" id="{CAEEF223-45EA-519F-4062-DB6E52C5FD16}"/>
                          </a:ext>
                        </a:extLst>
                      </p:cNvPr>
                      <p:cNvSpPr/>
                      <p:nvPr/>
                    </p:nvSpPr>
                    <p:spPr>
                      <a:xfrm>
                        <a:off x="6946249" y="1058763"/>
                        <a:ext cx="7864" cy="157"/>
                      </a:xfrm>
                      <a:custGeom>
                        <a:avLst/>
                        <a:gdLst>
                          <a:gd name="connsiteX0" fmla="*/ 0 w 7864"/>
                          <a:gd name="connsiteY0" fmla="*/ 157 h 157"/>
                          <a:gd name="connsiteX1" fmla="*/ 0 w 7864"/>
                          <a:gd name="connsiteY1" fmla="*/ 0 h 157"/>
                        </a:gdLst>
                        <a:ahLst/>
                        <a:cxnLst>
                          <a:cxn ang="0">
                            <a:pos x="connsiteX0" y="connsiteY0"/>
                          </a:cxn>
                          <a:cxn ang="0">
                            <a:pos x="connsiteX1" y="connsiteY1"/>
                          </a:cxn>
                        </a:cxnLst>
                        <a:rect l="l" t="t" r="r" b="b"/>
                        <a:pathLst>
                          <a:path w="7864" h="157">
                            <a:moveTo>
                              <a:pt x="0" y="157"/>
                            </a:moveTo>
                            <a:cubicBezTo>
                              <a:pt x="0" y="157"/>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64" name="Graphic 2">
                      <a:extLst>
                        <a:ext uri="{FF2B5EF4-FFF2-40B4-BE49-F238E27FC236}">
                          <a16:creationId xmlns:a16="http://schemas.microsoft.com/office/drawing/2014/main" id="{98731FE6-187D-1EB9-52D3-C37F1092CEB5}"/>
                        </a:ext>
                      </a:extLst>
                    </p:cNvPr>
                    <p:cNvGrpSpPr/>
                    <p:nvPr/>
                  </p:nvGrpSpPr>
                  <p:grpSpPr>
                    <a:xfrm>
                      <a:off x="6292568" y="563476"/>
                      <a:ext cx="257397" cy="214661"/>
                      <a:chOff x="6292568" y="563476"/>
                      <a:chExt cx="257397" cy="214661"/>
                    </a:xfrm>
                  </p:grpSpPr>
                  <p:sp>
                    <p:nvSpPr>
                      <p:cNvPr id="2389" name="Freeform 2388">
                        <a:extLst>
                          <a:ext uri="{FF2B5EF4-FFF2-40B4-BE49-F238E27FC236}">
                            <a16:creationId xmlns:a16="http://schemas.microsoft.com/office/drawing/2014/main" id="{921D93A1-8888-869F-55F2-616A42244A99}"/>
                          </a:ext>
                        </a:extLst>
                      </p:cNvPr>
                      <p:cNvSpPr/>
                      <p:nvPr/>
                    </p:nvSpPr>
                    <p:spPr>
                      <a:xfrm>
                        <a:off x="6292568" y="563476"/>
                        <a:ext cx="257346" cy="214661"/>
                      </a:xfrm>
                      <a:custGeom>
                        <a:avLst/>
                        <a:gdLst>
                          <a:gd name="connsiteX0" fmla="*/ 238347 w 257346"/>
                          <a:gd name="connsiteY0" fmla="*/ 194336 h 214661"/>
                          <a:gd name="connsiteX1" fmla="*/ 4373 w 257346"/>
                          <a:gd name="connsiteY1" fmla="*/ 11064 h 214661"/>
                          <a:gd name="connsiteX2" fmla="*/ 238347 w 257346"/>
                          <a:gd name="connsiteY2" fmla="*/ 194336 h 214661"/>
                        </a:gdLst>
                        <a:ahLst/>
                        <a:cxnLst>
                          <a:cxn ang="0">
                            <a:pos x="connsiteX0" y="connsiteY0"/>
                          </a:cxn>
                          <a:cxn ang="0">
                            <a:pos x="connsiteX1" y="connsiteY1"/>
                          </a:cxn>
                          <a:cxn ang="0">
                            <a:pos x="connsiteX2" y="connsiteY2"/>
                          </a:cxn>
                        </a:cxnLst>
                        <a:rect l="l" t="t" r="r" b="b"/>
                        <a:pathLst>
                          <a:path w="257346" h="214661">
                            <a:moveTo>
                              <a:pt x="238347" y="194336"/>
                            </a:moveTo>
                            <a:cubicBezTo>
                              <a:pt x="142556" y="281377"/>
                              <a:pt x="-29602" y="63932"/>
                              <a:pt x="4373" y="11064"/>
                            </a:cubicBezTo>
                            <a:cubicBezTo>
                              <a:pt x="38270" y="-41805"/>
                              <a:pt x="334139" y="107296"/>
                              <a:pt x="238347" y="194336"/>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90" name="Freeform 2389">
                        <a:extLst>
                          <a:ext uri="{FF2B5EF4-FFF2-40B4-BE49-F238E27FC236}">
                            <a16:creationId xmlns:a16="http://schemas.microsoft.com/office/drawing/2014/main" id="{720F3E0A-DEAF-715A-4FE7-FB579D6A429E}"/>
                          </a:ext>
                        </a:extLst>
                      </p:cNvPr>
                      <p:cNvSpPr/>
                      <p:nvPr/>
                    </p:nvSpPr>
                    <p:spPr>
                      <a:xfrm>
                        <a:off x="6292631" y="563487"/>
                        <a:ext cx="257334" cy="172565"/>
                      </a:xfrm>
                      <a:custGeom>
                        <a:avLst/>
                        <a:gdLst>
                          <a:gd name="connsiteX0" fmla="*/ 254092 w 257334"/>
                          <a:gd name="connsiteY0" fmla="*/ 172487 h 172565"/>
                          <a:gd name="connsiteX1" fmla="*/ 75800 w 257334"/>
                          <a:gd name="connsiteY1" fmla="*/ 44361 h 172565"/>
                          <a:gd name="connsiteX2" fmla="*/ 13512 w 257334"/>
                          <a:gd name="connsiteY2" fmla="*/ 74841 h 172565"/>
                          <a:gd name="connsiteX3" fmla="*/ 4389 w 257334"/>
                          <a:gd name="connsiteY3" fmla="*/ 11053 h 172565"/>
                          <a:gd name="connsiteX4" fmla="*/ 254092 w 257334"/>
                          <a:gd name="connsiteY4" fmla="*/ 172565 h 172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34" h="172565">
                            <a:moveTo>
                              <a:pt x="254092" y="172487"/>
                            </a:moveTo>
                            <a:cubicBezTo>
                              <a:pt x="202343" y="85603"/>
                              <a:pt x="122988" y="56851"/>
                              <a:pt x="75800" y="44361"/>
                            </a:cubicBezTo>
                            <a:cubicBezTo>
                              <a:pt x="30185" y="32106"/>
                              <a:pt x="14534" y="72091"/>
                              <a:pt x="13512" y="74841"/>
                            </a:cubicBezTo>
                            <a:cubicBezTo>
                              <a:pt x="299" y="48210"/>
                              <a:pt x="-4184" y="24407"/>
                              <a:pt x="4389" y="11053"/>
                            </a:cubicBezTo>
                            <a:cubicBezTo>
                              <a:pt x="35612" y="-37574"/>
                              <a:pt x="288697" y="84818"/>
                              <a:pt x="254092" y="172565"/>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91" name="Freeform 2390">
                        <a:extLst>
                          <a:ext uri="{FF2B5EF4-FFF2-40B4-BE49-F238E27FC236}">
                            <a16:creationId xmlns:a16="http://schemas.microsoft.com/office/drawing/2014/main" id="{BF1FFA1D-3E0E-4D26-F3BC-469735FC79CC}"/>
                          </a:ext>
                        </a:extLst>
                      </p:cNvPr>
                      <p:cNvSpPr/>
                      <p:nvPr/>
                    </p:nvSpPr>
                    <p:spPr>
                      <a:xfrm>
                        <a:off x="6364578" y="707300"/>
                        <a:ext cx="7864" cy="157"/>
                      </a:xfrm>
                      <a:custGeom>
                        <a:avLst/>
                        <a:gdLst>
                          <a:gd name="connsiteX0" fmla="*/ 0 w 7864"/>
                          <a:gd name="connsiteY0" fmla="*/ 0 h 157"/>
                          <a:gd name="connsiteX1" fmla="*/ 0 w 7864"/>
                          <a:gd name="connsiteY1" fmla="*/ 157 h 157"/>
                        </a:gdLst>
                        <a:ahLst/>
                        <a:cxnLst>
                          <a:cxn ang="0">
                            <a:pos x="connsiteX0" y="connsiteY0"/>
                          </a:cxn>
                          <a:cxn ang="0">
                            <a:pos x="connsiteX1" y="connsiteY1"/>
                          </a:cxn>
                        </a:cxnLst>
                        <a:rect l="l" t="t" r="r" b="b"/>
                        <a:pathLst>
                          <a:path w="7864" h="157">
                            <a:moveTo>
                              <a:pt x="0" y="0"/>
                            </a:moveTo>
                            <a:cubicBezTo>
                              <a:pt x="0" y="0"/>
                              <a:pt x="0" y="157"/>
                              <a:pt x="0" y="157"/>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65" name="Graphic 2">
                      <a:extLst>
                        <a:ext uri="{FF2B5EF4-FFF2-40B4-BE49-F238E27FC236}">
                          <a16:creationId xmlns:a16="http://schemas.microsoft.com/office/drawing/2014/main" id="{38264039-C7E0-9F08-228D-8022FB15864E}"/>
                        </a:ext>
                      </a:extLst>
                    </p:cNvPr>
                    <p:cNvGrpSpPr/>
                    <p:nvPr/>
                  </p:nvGrpSpPr>
                  <p:grpSpPr>
                    <a:xfrm>
                      <a:off x="6117380" y="950808"/>
                      <a:ext cx="153209" cy="294345"/>
                      <a:chOff x="6117380" y="950808"/>
                      <a:chExt cx="153209" cy="294345"/>
                    </a:xfrm>
                  </p:grpSpPr>
                  <p:sp>
                    <p:nvSpPr>
                      <p:cNvPr id="2386" name="Freeform 2385">
                        <a:extLst>
                          <a:ext uri="{FF2B5EF4-FFF2-40B4-BE49-F238E27FC236}">
                            <a16:creationId xmlns:a16="http://schemas.microsoft.com/office/drawing/2014/main" id="{4DF7C65B-05D7-E2FC-CD53-E7721B1633AE}"/>
                          </a:ext>
                        </a:extLst>
                      </p:cNvPr>
                      <p:cNvSpPr/>
                      <p:nvPr/>
                    </p:nvSpPr>
                    <p:spPr>
                      <a:xfrm>
                        <a:off x="6117380" y="950808"/>
                        <a:ext cx="153209" cy="294345"/>
                      </a:xfrm>
                      <a:custGeom>
                        <a:avLst/>
                        <a:gdLst>
                          <a:gd name="connsiteX0" fmla="*/ 59861 w 153209"/>
                          <a:gd name="connsiteY0" fmla="*/ 18 h 294345"/>
                          <a:gd name="connsiteX1" fmla="*/ 103353 w 153209"/>
                          <a:gd name="connsiteY1" fmla="*/ 293820 h 294345"/>
                          <a:gd name="connsiteX2" fmla="*/ 59861 w 153209"/>
                          <a:gd name="connsiteY2" fmla="*/ 18 h 294345"/>
                        </a:gdLst>
                        <a:ahLst/>
                        <a:cxnLst>
                          <a:cxn ang="0">
                            <a:pos x="connsiteX0" y="connsiteY0"/>
                          </a:cxn>
                          <a:cxn ang="0">
                            <a:pos x="connsiteX1" y="connsiteY1"/>
                          </a:cxn>
                          <a:cxn ang="0">
                            <a:pos x="connsiteX2" y="connsiteY2"/>
                          </a:cxn>
                        </a:cxnLst>
                        <a:rect l="l" t="t" r="r" b="b"/>
                        <a:pathLst>
                          <a:path w="153209" h="294345">
                            <a:moveTo>
                              <a:pt x="59861" y="18"/>
                            </a:moveTo>
                            <a:cubicBezTo>
                              <a:pt x="189314" y="2689"/>
                              <a:pt x="164383" y="278816"/>
                              <a:pt x="103353" y="293820"/>
                            </a:cubicBezTo>
                            <a:cubicBezTo>
                              <a:pt x="42323" y="308825"/>
                              <a:pt x="-69670" y="-2731"/>
                              <a:pt x="59861" y="18"/>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87" name="Freeform 2386">
                        <a:extLst>
                          <a:ext uri="{FF2B5EF4-FFF2-40B4-BE49-F238E27FC236}">
                            <a16:creationId xmlns:a16="http://schemas.microsoft.com/office/drawing/2014/main" id="{A695B892-D2A8-6170-340C-5D50010B9C3F}"/>
                          </a:ext>
                        </a:extLst>
                      </p:cNvPr>
                      <p:cNvSpPr/>
                      <p:nvPr/>
                    </p:nvSpPr>
                    <p:spPr>
                      <a:xfrm>
                        <a:off x="6117470" y="955697"/>
                        <a:ext cx="140699" cy="289379"/>
                      </a:xfrm>
                      <a:custGeom>
                        <a:avLst/>
                        <a:gdLst>
                          <a:gd name="connsiteX0" fmla="*/ 33346 w 140699"/>
                          <a:gd name="connsiteY0" fmla="*/ 79 h 289379"/>
                          <a:gd name="connsiteX1" fmla="*/ 74479 w 140699"/>
                          <a:gd name="connsiteY1" fmla="*/ 215638 h 289379"/>
                          <a:gd name="connsiteX2" fmla="*/ 140699 w 140699"/>
                          <a:gd name="connsiteY2" fmla="*/ 236299 h 289379"/>
                          <a:gd name="connsiteX3" fmla="*/ 103342 w 140699"/>
                          <a:gd name="connsiteY3" fmla="*/ 288853 h 289379"/>
                          <a:gd name="connsiteX4" fmla="*/ 33346 w 140699"/>
                          <a:gd name="connsiteY4" fmla="*/ 0 h 289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99" h="289379">
                            <a:moveTo>
                              <a:pt x="33346" y="79"/>
                            </a:moveTo>
                            <a:cubicBezTo>
                              <a:pt x="11089" y="98746"/>
                              <a:pt x="48840" y="174082"/>
                              <a:pt x="74479" y="215638"/>
                            </a:cubicBezTo>
                            <a:cubicBezTo>
                              <a:pt x="99174" y="255859"/>
                              <a:pt x="138025" y="237555"/>
                              <a:pt x="140699" y="236299"/>
                            </a:cubicBezTo>
                            <a:cubicBezTo>
                              <a:pt x="131891" y="264736"/>
                              <a:pt x="118757" y="285082"/>
                              <a:pt x="103342" y="288853"/>
                            </a:cubicBezTo>
                            <a:cubicBezTo>
                              <a:pt x="47188" y="302679"/>
                              <a:pt x="-52143" y="39907"/>
                              <a:pt x="33346" y="0"/>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88" name="Freeform 2387">
                        <a:extLst>
                          <a:ext uri="{FF2B5EF4-FFF2-40B4-BE49-F238E27FC236}">
                            <a16:creationId xmlns:a16="http://schemas.microsoft.com/office/drawing/2014/main" id="{2D3577E5-D5ED-AD8B-B40A-ED6505F5EC47}"/>
                          </a:ext>
                        </a:extLst>
                      </p:cNvPr>
                      <p:cNvSpPr/>
                      <p:nvPr/>
                    </p:nvSpPr>
                    <p:spPr>
                      <a:xfrm>
                        <a:off x="6263202" y="1101655"/>
                        <a:ext cx="78" cy="78"/>
                      </a:xfrm>
                      <a:custGeom>
                        <a:avLst/>
                        <a:gdLst>
                          <a:gd name="connsiteX0" fmla="*/ 0 w 78"/>
                          <a:gd name="connsiteY0" fmla="*/ 79 h 78"/>
                          <a:gd name="connsiteX1" fmla="*/ 78 w 78"/>
                          <a:gd name="connsiteY1" fmla="*/ 0 h 78"/>
                        </a:gdLst>
                        <a:ahLst/>
                        <a:cxnLst>
                          <a:cxn ang="0">
                            <a:pos x="connsiteX0" y="connsiteY0"/>
                          </a:cxn>
                          <a:cxn ang="0">
                            <a:pos x="connsiteX1" y="connsiteY1"/>
                          </a:cxn>
                        </a:cxnLst>
                        <a:rect l="l" t="t" r="r" b="b"/>
                        <a:pathLst>
                          <a:path w="78" h="78">
                            <a:moveTo>
                              <a:pt x="0" y="79"/>
                            </a:moveTo>
                            <a:cubicBezTo>
                              <a:pt x="0" y="79"/>
                              <a:pt x="78" y="0"/>
                              <a:pt x="78"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66" name="Graphic 2">
                      <a:extLst>
                        <a:ext uri="{FF2B5EF4-FFF2-40B4-BE49-F238E27FC236}">
                          <a16:creationId xmlns:a16="http://schemas.microsoft.com/office/drawing/2014/main" id="{BAB235F3-669C-F0AA-F733-762AC8D2A755}"/>
                        </a:ext>
                      </a:extLst>
                    </p:cNvPr>
                    <p:cNvGrpSpPr/>
                    <p:nvPr/>
                  </p:nvGrpSpPr>
                  <p:grpSpPr>
                    <a:xfrm>
                      <a:off x="5834820" y="367943"/>
                      <a:ext cx="259695" cy="209695"/>
                      <a:chOff x="5834820" y="367943"/>
                      <a:chExt cx="259695" cy="209695"/>
                    </a:xfrm>
                  </p:grpSpPr>
                  <p:sp>
                    <p:nvSpPr>
                      <p:cNvPr id="2383" name="Freeform 2382">
                        <a:extLst>
                          <a:ext uri="{FF2B5EF4-FFF2-40B4-BE49-F238E27FC236}">
                            <a16:creationId xmlns:a16="http://schemas.microsoft.com/office/drawing/2014/main" id="{6E45E821-A28F-37EA-92CF-80532804AE71}"/>
                          </a:ext>
                        </a:extLst>
                      </p:cNvPr>
                      <p:cNvSpPr/>
                      <p:nvPr/>
                    </p:nvSpPr>
                    <p:spPr>
                      <a:xfrm>
                        <a:off x="5834820" y="367943"/>
                        <a:ext cx="259682" cy="209651"/>
                      </a:xfrm>
                      <a:custGeom>
                        <a:avLst/>
                        <a:gdLst>
                          <a:gd name="connsiteX0" fmla="*/ 6835 w 259682"/>
                          <a:gd name="connsiteY0" fmla="*/ 176431 h 209651"/>
                          <a:gd name="connsiteX1" fmla="*/ 255281 w 259682"/>
                          <a:gd name="connsiteY1" fmla="*/ 13269 h 209651"/>
                          <a:gd name="connsiteX2" fmla="*/ 6835 w 259682"/>
                          <a:gd name="connsiteY2" fmla="*/ 176431 h 209651"/>
                        </a:gdLst>
                        <a:ahLst/>
                        <a:cxnLst>
                          <a:cxn ang="0">
                            <a:pos x="connsiteX0" y="connsiteY0"/>
                          </a:cxn>
                          <a:cxn ang="0">
                            <a:pos x="connsiteX1" y="connsiteY1"/>
                          </a:cxn>
                          <a:cxn ang="0">
                            <a:pos x="connsiteX2" y="connsiteY2"/>
                          </a:cxn>
                        </a:cxnLst>
                        <a:rect l="l" t="t" r="r" b="b"/>
                        <a:pathLst>
                          <a:path w="259682" h="209651">
                            <a:moveTo>
                              <a:pt x="6835" y="176431"/>
                            </a:moveTo>
                            <a:cubicBezTo>
                              <a:pt x="-45229" y="57967"/>
                              <a:pt x="215957" y="-35672"/>
                              <a:pt x="255281" y="13269"/>
                            </a:cubicBezTo>
                            <a:cubicBezTo>
                              <a:pt x="294604" y="62209"/>
                              <a:pt x="58900" y="294894"/>
                              <a:pt x="6835" y="176431"/>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84" name="Freeform 2383">
                        <a:extLst>
                          <a:ext uri="{FF2B5EF4-FFF2-40B4-BE49-F238E27FC236}">
                            <a16:creationId xmlns:a16="http://schemas.microsoft.com/office/drawing/2014/main" id="{23E32D19-B8F9-B167-2402-B87C75ABA1D8}"/>
                          </a:ext>
                        </a:extLst>
                      </p:cNvPr>
                      <p:cNvSpPr/>
                      <p:nvPr/>
                    </p:nvSpPr>
                    <p:spPr>
                      <a:xfrm>
                        <a:off x="5857306" y="367985"/>
                        <a:ext cx="237209" cy="209653"/>
                      </a:xfrm>
                      <a:custGeom>
                        <a:avLst/>
                        <a:gdLst>
                          <a:gd name="connsiteX0" fmla="*/ 79 w 237209"/>
                          <a:gd name="connsiteY0" fmla="*/ 198306 h 209653"/>
                          <a:gd name="connsiteX1" fmla="*/ 178450 w 237209"/>
                          <a:gd name="connsiteY1" fmla="*/ 70259 h 209653"/>
                          <a:gd name="connsiteX2" fmla="*/ 169327 w 237209"/>
                          <a:gd name="connsiteY2" fmla="*/ 1600 h 209653"/>
                          <a:gd name="connsiteX3" fmla="*/ 232795 w 237209"/>
                          <a:gd name="connsiteY3" fmla="*/ 13305 h 209653"/>
                          <a:gd name="connsiteX4" fmla="*/ 0 w 237209"/>
                          <a:gd name="connsiteY4" fmla="*/ 198306 h 209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09" h="209653">
                            <a:moveTo>
                              <a:pt x="79" y="198306"/>
                            </a:moveTo>
                            <a:cubicBezTo>
                              <a:pt x="99016" y="176939"/>
                              <a:pt x="151553" y="110951"/>
                              <a:pt x="178450" y="70259"/>
                            </a:cubicBezTo>
                            <a:cubicBezTo>
                              <a:pt x="204560" y="30902"/>
                              <a:pt x="171607" y="3407"/>
                              <a:pt x="169327" y="1600"/>
                            </a:cubicBezTo>
                            <a:cubicBezTo>
                              <a:pt x="198819" y="-2406"/>
                              <a:pt x="222806" y="972"/>
                              <a:pt x="232795" y="13305"/>
                            </a:cubicBezTo>
                            <a:cubicBezTo>
                              <a:pt x="269051" y="58397"/>
                              <a:pt x="72198" y="259030"/>
                              <a:pt x="0" y="198306"/>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85" name="Freeform 2384">
                        <a:extLst>
                          <a:ext uri="{FF2B5EF4-FFF2-40B4-BE49-F238E27FC236}">
                            <a16:creationId xmlns:a16="http://schemas.microsoft.com/office/drawing/2014/main" id="{FEC0A749-222C-490C-8372-C1D81194ED18}"/>
                          </a:ext>
                        </a:extLst>
                      </p:cNvPr>
                      <p:cNvSpPr/>
                      <p:nvPr/>
                    </p:nvSpPr>
                    <p:spPr>
                      <a:xfrm>
                        <a:off x="5942481" y="402972"/>
                        <a:ext cx="78" cy="7855"/>
                      </a:xfrm>
                      <a:custGeom>
                        <a:avLst/>
                        <a:gdLst>
                          <a:gd name="connsiteX0" fmla="*/ 78 w 78"/>
                          <a:gd name="connsiteY0" fmla="*/ 0 h 7855"/>
                          <a:gd name="connsiteX1" fmla="*/ 0 w 78"/>
                          <a:gd name="connsiteY1" fmla="*/ 0 h 7855"/>
                        </a:gdLst>
                        <a:ahLst/>
                        <a:cxnLst>
                          <a:cxn ang="0">
                            <a:pos x="connsiteX0" y="connsiteY0"/>
                          </a:cxn>
                          <a:cxn ang="0">
                            <a:pos x="connsiteX1" y="connsiteY1"/>
                          </a:cxn>
                        </a:cxnLst>
                        <a:rect l="l" t="t" r="r" b="b"/>
                        <a:pathLst>
                          <a:path w="78" h="7855">
                            <a:moveTo>
                              <a:pt x="78" y="0"/>
                            </a:moveTo>
                            <a:cubicBezTo>
                              <a:pt x="78" y="0"/>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67" name="Graphic 2">
                      <a:extLst>
                        <a:ext uri="{FF2B5EF4-FFF2-40B4-BE49-F238E27FC236}">
                          <a16:creationId xmlns:a16="http://schemas.microsoft.com/office/drawing/2014/main" id="{2E824912-7DC1-9822-BE2D-5C6FFA6670CD}"/>
                        </a:ext>
                      </a:extLst>
                    </p:cNvPr>
                    <p:cNvGrpSpPr/>
                    <p:nvPr/>
                  </p:nvGrpSpPr>
                  <p:grpSpPr>
                    <a:xfrm>
                      <a:off x="5963789" y="78308"/>
                      <a:ext cx="297084" cy="148902"/>
                      <a:chOff x="5963789" y="78308"/>
                      <a:chExt cx="297084" cy="148902"/>
                    </a:xfrm>
                  </p:grpSpPr>
                  <p:sp>
                    <p:nvSpPr>
                      <p:cNvPr id="2380" name="Freeform 2379">
                        <a:extLst>
                          <a:ext uri="{FF2B5EF4-FFF2-40B4-BE49-F238E27FC236}">
                            <a16:creationId xmlns:a16="http://schemas.microsoft.com/office/drawing/2014/main" id="{92D1542B-807C-43E0-CF0C-C9071D06AED3}"/>
                          </a:ext>
                        </a:extLst>
                      </p:cNvPr>
                      <p:cNvSpPr/>
                      <p:nvPr/>
                    </p:nvSpPr>
                    <p:spPr>
                      <a:xfrm>
                        <a:off x="5963789" y="78308"/>
                        <a:ext cx="297080" cy="148857"/>
                      </a:xfrm>
                      <a:custGeom>
                        <a:avLst/>
                        <a:gdLst>
                          <a:gd name="connsiteX0" fmla="*/ 319 w 297080"/>
                          <a:gd name="connsiteY0" fmla="*/ 83102 h 148857"/>
                          <a:gd name="connsiteX1" fmla="*/ 296818 w 297080"/>
                          <a:gd name="connsiteY1" fmla="*/ 60399 h 148857"/>
                          <a:gd name="connsiteX2" fmla="*/ 319 w 297080"/>
                          <a:gd name="connsiteY2" fmla="*/ 83102 h 148857"/>
                        </a:gdLst>
                        <a:ahLst/>
                        <a:cxnLst>
                          <a:cxn ang="0">
                            <a:pos x="connsiteX0" y="connsiteY0"/>
                          </a:cxn>
                          <a:cxn ang="0">
                            <a:pos x="connsiteX1" y="connsiteY1"/>
                          </a:cxn>
                          <a:cxn ang="0">
                            <a:pos x="connsiteX2" y="connsiteY2"/>
                          </a:cxn>
                        </a:cxnLst>
                        <a:rect l="l" t="t" r="r" b="b"/>
                        <a:pathLst>
                          <a:path w="297080" h="148857">
                            <a:moveTo>
                              <a:pt x="319" y="83102"/>
                            </a:moveTo>
                            <a:cubicBezTo>
                              <a:pt x="12116" y="-45731"/>
                              <a:pt x="286043" y="-1504"/>
                              <a:pt x="296818" y="60399"/>
                            </a:cubicBezTo>
                            <a:cubicBezTo>
                              <a:pt x="307514" y="122301"/>
                              <a:pt x="-11478" y="211935"/>
                              <a:pt x="319" y="83102"/>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81" name="Freeform 2380">
                        <a:extLst>
                          <a:ext uri="{FF2B5EF4-FFF2-40B4-BE49-F238E27FC236}">
                            <a16:creationId xmlns:a16="http://schemas.microsoft.com/office/drawing/2014/main" id="{7B12F220-C5E4-5B6B-5589-EC067E875EE1}"/>
                          </a:ext>
                        </a:extLst>
                      </p:cNvPr>
                      <p:cNvSpPr/>
                      <p:nvPr/>
                    </p:nvSpPr>
                    <p:spPr>
                      <a:xfrm>
                        <a:off x="5967254" y="97858"/>
                        <a:ext cx="293618" cy="129352"/>
                      </a:xfrm>
                      <a:custGeom>
                        <a:avLst/>
                        <a:gdLst>
                          <a:gd name="connsiteX0" fmla="*/ 0 w 293618"/>
                          <a:gd name="connsiteY0" fmla="*/ 90262 h 129352"/>
                          <a:gd name="connsiteX1" fmla="*/ 218166 w 293618"/>
                          <a:gd name="connsiteY1" fmla="*/ 64495 h 129352"/>
                          <a:gd name="connsiteX2" fmla="*/ 243490 w 293618"/>
                          <a:gd name="connsiteY2" fmla="*/ 0 h 129352"/>
                          <a:gd name="connsiteX3" fmla="*/ 293352 w 293618"/>
                          <a:gd name="connsiteY3" fmla="*/ 40928 h 129352"/>
                          <a:gd name="connsiteX4" fmla="*/ 0 w 293618"/>
                          <a:gd name="connsiteY4" fmla="*/ 90340 h 129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18" h="129352">
                            <a:moveTo>
                              <a:pt x="0" y="90262"/>
                            </a:moveTo>
                            <a:cubicBezTo>
                              <a:pt x="96971" y="119406"/>
                              <a:pt x="174910" y="87041"/>
                              <a:pt x="218166" y="64495"/>
                            </a:cubicBezTo>
                            <a:cubicBezTo>
                              <a:pt x="260085" y="42735"/>
                              <a:pt x="244592" y="2749"/>
                              <a:pt x="243490" y="0"/>
                            </a:cubicBezTo>
                            <a:cubicBezTo>
                              <a:pt x="271253" y="10762"/>
                              <a:pt x="290678" y="25295"/>
                              <a:pt x="293352" y="40928"/>
                            </a:cubicBezTo>
                            <a:cubicBezTo>
                              <a:pt x="303262" y="97882"/>
                              <a:pt x="33740" y="178324"/>
                              <a:pt x="0" y="90340"/>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82" name="Freeform 2381">
                        <a:extLst>
                          <a:ext uri="{FF2B5EF4-FFF2-40B4-BE49-F238E27FC236}">
                            <a16:creationId xmlns:a16="http://schemas.microsoft.com/office/drawing/2014/main" id="{7D63E4A5-1792-AD7D-7EC1-BCE889E80359}"/>
                          </a:ext>
                        </a:extLst>
                      </p:cNvPr>
                      <p:cNvSpPr/>
                      <p:nvPr/>
                    </p:nvSpPr>
                    <p:spPr>
                      <a:xfrm>
                        <a:off x="6120930" y="86310"/>
                        <a:ext cx="7864" cy="78"/>
                      </a:xfrm>
                      <a:custGeom>
                        <a:avLst/>
                        <a:gdLst>
                          <a:gd name="connsiteX0" fmla="*/ 0 w 7864"/>
                          <a:gd name="connsiteY0" fmla="*/ 79 h 78"/>
                          <a:gd name="connsiteX1" fmla="*/ 0 w 7864"/>
                          <a:gd name="connsiteY1" fmla="*/ 0 h 78"/>
                        </a:gdLst>
                        <a:ahLst/>
                        <a:cxnLst>
                          <a:cxn ang="0">
                            <a:pos x="connsiteX0" y="connsiteY0"/>
                          </a:cxn>
                          <a:cxn ang="0">
                            <a:pos x="connsiteX1" y="connsiteY1"/>
                          </a:cxn>
                        </a:cxnLst>
                        <a:rect l="l" t="t" r="r" b="b"/>
                        <a:pathLst>
                          <a:path w="7864" h="78">
                            <a:moveTo>
                              <a:pt x="0" y="79"/>
                            </a:moveTo>
                            <a:cubicBezTo>
                              <a:pt x="0" y="79"/>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68" name="Graphic 2">
                      <a:extLst>
                        <a:ext uri="{FF2B5EF4-FFF2-40B4-BE49-F238E27FC236}">
                          <a16:creationId xmlns:a16="http://schemas.microsoft.com/office/drawing/2014/main" id="{67B36200-A444-DDAA-54B8-3C604936F8AA}"/>
                        </a:ext>
                      </a:extLst>
                    </p:cNvPr>
                    <p:cNvGrpSpPr/>
                    <p:nvPr/>
                  </p:nvGrpSpPr>
                  <p:grpSpPr>
                    <a:xfrm>
                      <a:off x="5456332" y="862509"/>
                      <a:ext cx="234412" cy="239273"/>
                      <a:chOff x="5456332" y="862509"/>
                      <a:chExt cx="234412" cy="239273"/>
                    </a:xfrm>
                  </p:grpSpPr>
                  <p:sp>
                    <p:nvSpPr>
                      <p:cNvPr id="2377" name="Freeform 2376">
                        <a:extLst>
                          <a:ext uri="{FF2B5EF4-FFF2-40B4-BE49-F238E27FC236}">
                            <a16:creationId xmlns:a16="http://schemas.microsoft.com/office/drawing/2014/main" id="{D4D8FB97-C18E-BFB1-8E59-4ED3E2BC3E04}"/>
                          </a:ext>
                        </a:extLst>
                      </p:cNvPr>
                      <p:cNvSpPr/>
                      <p:nvPr/>
                    </p:nvSpPr>
                    <p:spPr>
                      <a:xfrm>
                        <a:off x="5456332" y="862543"/>
                        <a:ext cx="234340" cy="239237"/>
                      </a:xfrm>
                      <a:custGeom>
                        <a:avLst/>
                        <a:gdLst>
                          <a:gd name="connsiteX0" fmla="*/ 14111 w 234340"/>
                          <a:gd name="connsiteY0" fmla="*/ 214916 h 239237"/>
                          <a:gd name="connsiteX1" fmla="*/ 226536 w 234340"/>
                          <a:gd name="connsiteY1" fmla="*/ 7055 h 239237"/>
                          <a:gd name="connsiteX2" fmla="*/ 14111 w 234340"/>
                          <a:gd name="connsiteY2" fmla="*/ 214916 h 239237"/>
                        </a:gdLst>
                        <a:ahLst/>
                        <a:cxnLst>
                          <a:cxn ang="0">
                            <a:pos x="connsiteX0" y="connsiteY0"/>
                          </a:cxn>
                          <a:cxn ang="0">
                            <a:pos x="connsiteX1" y="connsiteY1"/>
                          </a:cxn>
                          <a:cxn ang="0">
                            <a:pos x="connsiteX2" y="connsiteY2"/>
                          </a:cxn>
                        </a:cxnLst>
                        <a:rect l="l" t="t" r="r" b="b"/>
                        <a:pathLst>
                          <a:path w="234340" h="239237">
                            <a:moveTo>
                              <a:pt x="14111" y="214916"/>
                            </a:moveTo>
                            <a:cubicBezTo>
                              <a:pt x="-59817" y="108708"/>
                              <a:pt x="178482" y="-33401"/>
                              <a:pt x="226536" y="7055"/>
                            </a:cubicBezTo>
                            <a:cubicBezTo>
                              <a:pt x="274589" y="47512"/>
                              <a:pt x="88039" y="321125"/>
                              <a:pt x="14111" y="214916"/>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78" name="Freeform 2377">
                        <a:extLst>
                          <a:ext uri="{FF2B5EF4-FFF2-40B4-BE49-F238E27FC236}">
                            <a16:creationId xmlns:a16="http://schemas.microsoft.com/office/drawing/2014/main" id="{DD2ED25E-3EF0-F7C8-20BD-B5174656CDA6}"/>
                          </a:ext>
                        </a:extLst>
                      </p:cNvPr>
                      <p:cNvSpPr/>
                      <p:nvPr/>
                    </p:nvSpPr>
                    <p:spPr>
                      <a:xfrm>
                        <a:off x="5490104" y="862509"/>
                        <a:ext cx="200639" cy="239273"/>
                      </a:xfrm>
                      <a:custGeom>
                        <a:avLst/>
                        <a:gdLst>
                          <a:gd name="connsiteX0" fmla="*/ 0 w 200639"/>
                          <a:gd name="connsiteY0" fmla="*/ 233412 h 239273"/>
                          <a:gd name="connsiteX1" fmla="*/ 150451 w 200639"/>
                          <a:gd name="connsiteY1" fmla="*/ 73470 h 239273"/>
                          <a:gd name="connsiteX2" fmla="*/ 128273 w 200639"/>
                          <a:gd name="connsiteY2" fmla="*/ 7797 h 239273"/>
                          <a:gd name="connsiteX3" fmla="*/ 192842 w 200639"/>
                          <a:gd name="connsiteY3" fmla="*/ 7090 h 239273"/>
                          <a:gd name="connsiteX4" fmla="*/ 0 w 200639"/>
                          <a:gd name="connsiteY4" fmla="*/ 233412 h 239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39" h="239273">
                            <a:moveTo>
                              <a:pt x="0" y="233412"/>
                            </a:moveTo>
                            <a:cubicBezTo>
                              <a:pt x="93039" y="193426"/>
                              <a:pt x="131812" y="118562"/>
                              <a:pt x="150451" y="73470"/>
                            </a:cubicBezTo>
                            <a:cubicBezTo>
                              <a:pt x="168540" y="29871"/>
                              <a:pt x="130868" y="9211"/>
                              <a:pt x="128273" y="7797"/>
                            </a:cubicBezTo>
                            <a:cubicBezTo>
                              <a:pt x="156429" y="-1787"/>
                              <a:pt x="180652" y="-3123"/>
                              <a:pt x="192842" y="7090"/>
                            </a:cubicBezTo>
                            <a:cubicBezTo>
                              <a:pt x="237042" y="44326"/>
                              <a:pt x="82579" y="279053"/>
                              <a:pt x="0" y="233412"/>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79" name="Freeform 2378">
                        <a:extLst>
                          <a:ext uri="{FF2B5EF4-FFF2-40B4-BE49-F238E27FC236}">
                            <a16:creationId xmlns:a16="http://schemas.microsoft.com/office/drawing/2014/main" id="{D5CDFBBE-A5F0-9113-555A-F83E13A2225B}"/>
                          </a:ext>
                        </a:extLst>
                      </p:cNvPr>
                      <p:cNvSpPr/>
                      <p:nvPr/>
                    </p:nvSpPr>
                    <p:spPr>
                      <a:xfrm>
                        <a:off x="5542090" y="919246"/>
                        <a:ext cx="157" cy="7855"/>
                      </a:xfrm>
                      <a:custGeom>
                        <a:avLst/>
                        <a:gdLst>
                          <a:gd name="connsiteX0" fmla="*/ 157 w 157"/>
                          <a:gd name="connsiteY0" fmla="*/ 0 h 7855"/>
                          <a:gd name="connsiteX1" fmla="*/ 0 w 157"/>
                          <a:gd name="connsiteY1" fmla="*/ 0 h 7855"/>
                        </a:gdLst>
                        <a:ahLst/>
                        <a:cxnLst>
                          <a:cxn ang="0">
                            <a:pos x="connsiteX0" y="connsiteY0"/>
                          </a:cxn>
                          <a:cxn ang="0">
                            <a:pos x="connsiteX1" y="connsiteY1"/>
                          </a:cxn>
                        </a:cxnLst>
                        <a:rect l="l" t="t" r="r" b="b"/>
                        <a:pathLst>
                          <a:path w="157" h="7855">
                            <a:moveTo>
                              <a:pt x="157" y="0"/>
                            </a:moveTo>
                            <a:cubicBezTo>
                              <a:pt x="157" y="0"/>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69" name="Graphic 2">
                      <a:extLst>
                        <a:ext uri="{FF2B5EF4-FFF2-40B4-BE49-F238E27FC236}">
                          <a16:creationId xmlns:a16="http://schemas.microsoft.com/office/drawing/2014/main" id="{6B3D092E-812C-3E84-FF6F-D7301417AB1C}"/>
                        </a:ext>
                      </a:extLst>
                    </p:cNvPr>
                    <p:cNvGrpSpPr/>
                    <p:nvPr/>
                  </p:nvGrpSpPr>
                  <p:grpSpPr>
                    <a:xfrm>
                      <a:off x="7042666" y="547844"/>
                      <a:ext cx="266003" cy="203752"/>
                      <a:chOff x="7042666" y="547844"/>
                      <a:chExt cx="266003" cy="203752"/>
                    </a:xfrm>
                  </p:grpSpPr>
                  <p:sp>
                    <p:nvSpPr>
                      <p:cNvPr id="2374" name="Freeform 2373">
                        <a:extLst>
                          <a:ext uri="{FF2B5EF4-FFF2-40B4-BE49-F238E27FC236}">
                            <a16:creationId xmlns:a16="http://schemas.microsoft.com/office/drawing/2014/main" id="{13DDB74F-DDBA-9FAC-AD8E-8A342192990C}"/>
                          </a:ext>
                        </a:extLst>
                      </p:cNvPr>
                      <p:cNvSpPr/>
                      <p:nvPr/>
                    </p:nvSpPr>
                    <p:spPr>
                      <a:xfrm>
                        <a:off x="7042666" y="547919"/>
                        <a:ext cx="266003" cy="203677"/>
                      </a:xfrm>
                      <a:custGeom>
                        <a:avLst/>
                        <a:gdLst>
                          <a:gd name="connsiteX0" fmla="*/ 249708 w 266003"/>
                          <a:gd name="connsiteY0" fmla="*/ 179491 h 203677"/>
                          <a:gd name="connsiteX1" fmla="*/ 3229 w 266003"/>
                          <a:gd name="connsiteY1" fmla="*/ 13344 h 203677"/>
                          <a:gd name="connsiteX2" fmla="*/ 249708 w 266003"/>
                          <a:gd name="connsiteY2" fmla="*/ 179491 h 203677"/>
                        </a:gdLst>
                        <a:ahLst/>
                        <a:cxnLst>
                          <a:cxn ang="0">
                            <a:pos x="connsiteX0" y="connsiteY0"/>
                          </a:cxn>
                          <a:cxn ang="0">
                            <a:pos x="connsiteX1" y="connsiteY1"/>
                          </a:cxn>
                          <a:cxn ang="0">
                            <a:pos x="connsiteX2" y="connsiteY2"/>
                          </a:cxn>
                        </a:cxnLst>
                        <a:rect l="l" t="t" r="r" b="b"/>
                        <a:pathLst>
                          <a:path w="266003" h="203677">
                            <a:moveTo>
                              <a:pt x="249708" y="179491"/>
                            </a:moveTo>
                            <a:cubicBezTo>
                              <a:pt x="160366" y="273131"/>
                              <a:pt x="-26814" y="68491"/>
                              <a:pt x="3229" y="13344"/>
                            </a:cubicBezTo>
                            <a:cubicBezTo>
                              <a:pt x="33272" y="-41803"/>
                              <a:pt x="339051" y="85852"/>
                              <a:pt x="249708" y="179491"/>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75" name="Freeform 2374">
                        <a:extLst>
                          <a:ext uri="{FF2B5EF4-FFF2-40B4-BE49-F238E27FC236}">
                            <a16:creationId xmlns:a16="http://schemas.microsoft.com/office/drawing/2014/main" id="{4E06495B-1898-FDF0-CC95-517C157FA180}"/>
                          </a:ext>
                        </a:extLst>
                      </p:cNvPr>
                      <p:cNvSpPr/>
                      <p:nvPr/>
                    </p:nvSpPr>
                    <p:spPr>
                      <a:xfrm>
                        <a:off x="7042678" y="547844"/>
                        <a:ext cx="265983" cy="156628"/>
                      </a:xfrm>
                      <a:custGeom>
                        <a:avLst/>
                        <a:gdLst>
                          <a:gd name="connsiteX0" fmla="*/ 263853 w 265983"/>
                          <a:gd name="connsiteY0" fmla="*/ 156628 h 156628"/>
                          <a:gd name="connsiteX1" fmla="*/ 76830 w 265983"/>
                          <a:gd name="connsiteY1" fmla="*/ 41464 h 156628"/>
                          <a:gd name="connsiteX2" fmla="*/ 16901 w 265983"/>
                          <a:gd name="connsiteY2" fmla="*/ 76343 h 156628"/>
                          <a:gd name="connsiteX3" fmla="*/ 3217 w 265983"/>
                          <a:gd name="connsiteY3" fmla="*/ 13341 h 156628"/>
                          <a:gd name="connsiteX4" fmla="*/ 263853 w 265983"/>
                          <a:gd name="connsiteY4" fmla="*/ 156628 h 15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983" h="156628">
                            <a:moveTo>
                              <a:pt x="263853" y="156628"/>
                            </a:moveTo>
                            <a:cubicBezTo>
                              <a:pt x="205968" y="73594"/>
                              <a:pt x="124805" y="50655"/>
                              <a:pt x="76830" y="41464"/>
                            </a:cubicBezTo>
                            <a:cubicBezTo>
                              <a:pt x="30429" y="32508"/>
                              <a:pt x="17767" y="73515"/>
                              <a:pt x="16901" y="76343"/>
                            </a:cubicBezTo>
                            <a:cubicBezTo>
                              <a:pt x="1880" y="50655"/>
                              <a:pt x="-4333" y="27245"/>
                              <a:pt x="3217" y="13341"/>
                            </a:cubicBezTo>
                            <a:cubicBezTo>
                              <a:pt x="30901" y="-37407"/>
                              <a:pt x="292087" y="66681"/>
                              <a:pt x="263853" y="156628"/>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76" name="Freeform 2375">
                        <a:extLst>
                          <a:ext uri="{FF2B5EF4-FFF2-40B4-BE49-F238E27FC236}">
                            <a16:creationId xmlns:a16="http://schemas.microsoft.com/office/drawing/2014/main" id="{55F7797D-4D98-8999-AD9D-B2033849F295}"/>
                          </a:ext>
                        </a:extLst>
                      </p:cNvPr>
                      <p:cNvSpPr/>
                      <p:nvPr/>
                    </p:nvSpPr>
                    <p:spPr>
                      <a:xfrm>
                        <a:off x="7122811" y="688918"/>
                        <a:ext cx="7864" cy="157"/>
                      </a:xfrm>
                      <a:custGeom>
                        <a:avLst/>
                        <a:gdLst>
                          <a:gd name="connsiteX0" fmla="*/ 0 w 7864"/>
                          <a:gd name="connsiteY0" fmla="*/ 0 h 157"/>
                          <a:gd name="connsiteX1" fmla="*/ 0 w 7864"/>
                          <a:gd name="connsiteY1" fmla="*/ 157 h 157"/>
                        </a:gdLst>
                        <a:ahLst/>
                        <a:cxnLst>
                          <a:cxn ang="0">
                            <a:pos x="connsiteX0" y="connsiteY0"/>
                          </a:cxn>
                          <a:cxn ang="0">
                            <a:pos x="connsiteX1" y="connsiteY1"/>
                          </a:cxn>
                        </a:cxnLst>
                        <a:rect l="l" t="t" r="r" b="b"/>
                        <a:pathLst>
                          <a:path w="7864" h="157">
                            <a:moveTo>
                              <a:pt x="0" y="0"/>
                            </a:moveTo>
                            <a:cubicBezTo>
                              <a:pt x="0" y="0"/>
                              <a:pt x="0" y="157"/>
                              <a:pt x="0" y="157"/>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70" name="Graphic 2">
                      <a:extLst>
                        <a:ext uri="{FF2B5EF4-FFF2-40B4-BE49-F238E27FC236}">
                          <a16:creationId xmlns:a16="http://schemas.microsoft.com/office/drawing/2014/main" id="{DA26DF76-6401-A743-1273-9A65FF1B1852}"/>
                        </a:ext>
                      </a:extLst>
                    </p:cNvPr>
                    <p:cNvGrpSpPr/>
                    <p:nvPr/>
                  </p:nvGrpSpPr>
                  <p:grpSpPr>
                    <a:xfrm>
                      <a:off x="6573229" y="182072"/>
                      <a:ext cx="285938" cy="172791"/>
                      <a:chOff x="6573229" y="182072"/>
                      <a:chExt cx="285938" cy="172791"/>
                    </a:xfrm>
                  </p:grpSpPr>
                  <p:sp>
                    <p:nvSpPr>
                      <p:cNvPr id="2371" name="Freeform 2370">
                        <a:extLst>
                          <a:ext uri="{FF2B5EF4-FFF2-40B4-BE49-F238E27FC236}">
                            <a16:creationId xmlns:a16="http://schemas.microsoft.com/office/drawing/2014/main" id="{FF74478D-0C81-5AB0-28FD-2E1501C8961E}"/>
                          </a:ext>
                        </a:extLst>
                      </p:cNvPr>
                      <p:cNvSpPr/>
                      <p:nvPr/>
                    </p:nvSpPr>
                    <p:spPr>
                      <a:xfrm>
                        <a:off x="6573229" y="182074"/>
                        <a:ext cx="285873" cy="172789"/>
                      </a:xfrm>
                      <a:custGeom>
                        <a:avLst/>
                        <a:gdLst>
                          <a:gd name="connsiteX0" fmla="*/ 276520 w 285873"/>
                          <a:gd name="connsiteY0" fmla="*/ 135350 h 172789"/>
                          <a:gd name="connsiteX1" fmla="*/ 1021 w 285873"/>
                          <a:gd name="connsiteY1" fmla="*/ 23485 h 172789"/>
                          <a:gd name="connsiteX2" fmla="*/ 276520 w 285873"/>
                          <a:gd name="connsiteY2" fmla="*/ 135350 h 172789"/>
                        </a:gdLst>
                        <a:ahLst/>
                        <a:cxnLst>
                          <a:cxn ang="0">
                            <a:pos x="connsiteX0" y="connsiteY0"/>
                          </a:cxn>
                          <a:cxn ang="0">
                            <a:pos x="connsiteX1" y="connsiteY1"/>
                          </a:cxn>
                          <a:cxn ang="0">
                            <a:pos x="connsiteX2" y="connsiteY2"/>
                          </a:cxn>
                        </a:cxnLst>
                        <a:rect l="l" t="t" r="r" b="b"/>
                        <a:pathLst>
                          <a:path w="285873" h="172789">
                            <a:moveTo>
                              <a:pt x="276520" y="135350"/>
                            </a:moveTo>
                            <a:cubicBezTo>
                              <a:pt x="208412" y="245408"/>
                              <a:pt x="-16989" y="83660"/>
                              <a:pt x="1021" y="23485"/>
                            </a:cubicBezTo>
                            <a:cubicBezTo>
                              <a:pt x="19031" y="-36689"/>
                              <a:pt x="344629" y="25292"/>
                              <a:pt x="276520" y="135350"/>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72" name="Freeform 2371">
                        <a:extLst>
                          <a:ext uri="{FF2B5EF4-FFF2-40B4-BE49-F238E27FC236}">
                            <a16:creationId xmlns:a16="http://schemas.microsoft.com/office/drawing/2014/main" id="{498666BB-3AE9-D817-6FD5-FAA0709A19F5}"/>
                          </a:ext>
                        </a:extLst>
                      </p:cNvPr>
                      <p:cNvSpPr/>
                      <p:nvPr/>
                    </p:nvSpPr>
                    <p:spPr>
                      <a:xfrm>
                        <a:off x="6573295" y="182072"/>
                        <a:ext cx="285872" cy="110056"/>
                      </a:xfrm>
                      <a:custGeom>
                        <a:avLst/>
                        <a:gdLst>
                          <a:gd name="connsiteX0" fmla="*/ 285578 w 285872"/>
                          <a:gd name="connsiteY0" fmla="*/ 110056 h 110056"/>
                          <a:gd name="connsiteX1" fmla="*/ 78815 w 285872"/>
                          <a:gd name="connsiteY1" fmla="*/ 35899 h 110056"/>
                          <a:gd name="connsiteX2" fmla="*/ 27380 w 285872"/>
                          <a:gd name="connsiteY2" fmla="*/ 82326 h 110056"/>
                          <a:gd name="connsiteX3" fmla="*/ 1034 w 285872"/>
                          <a:gd name="connsiteY3" fmla="*/ 23487 h 110056"/>
                          <a:gd name="connsiteX4" fmla="*/ 285656 w 285872"/>
                          <a:gd name="connsiteY4" fmla="*/ 110056 h 1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72" h="110056">
                            <a:moveTo>
                              <a:pt x="285578" y="110056"/>
                            </a:moveTo>
                            <a:cubicBezTo>
                              <a:pt x="211807" y="40769"/>
                              <a:pt x="127655" y="34956"/>
                              <a:pt x="78815" y="35899"/>
                            </a:cubicBezTo>
                            <a:cubicBezTo>
                              <a:pt x="31549" y="36684"/>
                              <a:pt x="27616" y="79419"/>
                              <a:pt x="27380" y="82326"/>
                            </a:cubicBezTo>
                            <a:cubicBezTo>
                              <a:pt x="7325" y="60330"/>
                              <a:pt x="-3528" y="38648"/>
                              <a:pt x="1034" y="23487"/>
                            </a:cubicBezTo>
                            <a:cubicBezTo>
                              <a:pt x="17628" y="-31896"/>
                              <a:pt x="294701" y="16181"/>
                              <a:pt x="285656" y="110056"/>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73" name="Freeform 2372">
                        <a:extLst>
                          <a:ext uri="{FF2B5EF4-FFF2-40B4-BE49-F238E27FC236}">
                            <a16:creationId xmlns:a16="http://schemas.microsoft.com/office/drawing/2014/main" id="{3DAD9D39-86D2-8C7B-3FF0-D0C58353EFCB}"/>
                          </a:ext>
                        </a:extLst>
                      </p:cNvPr>
                      <p:cNvSpPr/>
                      <p:nvPr/>
                    </p:nvSpPr>
                    <p:spPr>
                      <a:xfrm>
                        <a:off x="6675862" y="314674"/>
                        <a:ext cx="7864" cy="157"/>
                      </a:xfrm>
                      <a:custGeom>
                        <a:avLst/>
                        <a:gdLst>
                          <a:gd name="connsiteX0" fmla="*/ 0 w 7864"/>
                          <a:gd name="connsiteY0" fmla="*/ 0 h 157"/>
                          <a:gd name="connsiteX1" fmla="*/ 0 w 7864"/>
                          <a:gd name="connsiteY1" fmla="*/ 157 h 157"/>
                        </a:gdLst>
                        <a:ahLst/>
                        <a:cxnLst>
                          <a:cxn ang="0">
                            <a:pos x="connsiteX0" y="connsiteY0"/>
                          </a:cxn>
                          <a:cxn ang="0">
                            <a:pos x="connsiteX1" y="connsiteY1"/>
                          </a:cxn>
                        </a:cxnLst>
                        <a:rect l="l" t="t" r="r" b="b"/>
                        <a:pathLst>
                          <a:path w="7864" h="157">
                            <a:moveTo>
                              <a:pt x="0" y="0"/>
                            </a:moveTo>
                            <a:cubicBezTo>
                              <a:pt x="0" y="0"/>
                              <a:pt x="0" y="157"/>
                              <a:pt x="0" y="157"/>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grpSp>
          </p:grpSp>
        </p:grpSp>
        <p:grpSp>
          <p:nvGrpSpPr>
            <p:cNvPr id="2250" name="Graphic 2304">
              <a:extLst>
                <a:ext uri="{FF2B5EF4-FFF2-40B4-BE49-F238E27FC236}">
                  <a16:creationId xmlns:a16="http://schemas.microsoft.com/office/drawing/2014/main" id="{8F9953A4-F602-8CF5-0157-1D06F9596AAF}"/>
                </a:ext>
              </a:extLst>
            </p:cNvPr>
            <p:cNvGrpSpPr/>
            <p:nvPr/>
          </p:nvGrpSpPr>
          <p:grpSpPr>
            <a:xfrm>
              <a:off x="10926040" y="5813934"/>
              <a:ext cx="796576" cy="1134276"/>
              <a:chOff x="9152969" y="2325590"/>
              <a:chExt cx="1373304" cy="1955505"/>
            </a:xfrm>
            <a:noFill/>
            <a:scene3d>
              <a:camera prst="isometricLeftDown"/>
              <a:lightRig rig="threePt" dir="t"/>
            </a:scene3d>
          </p:grpSpPr>
          <p:sp>
            <p:nvSpPr>
              <p:cNvPr id="2345" name="Freeform 2344">
                <a:extLst>
                  <a:ext uri="{FF2B5EF4-FFF2-40B4-BE49-F238E27FC236}">
                    <a16:creationId xmlns:a16="http://schemas.microsoft.com/office/drawing/2014/main" id="{C9B194F4-6DA8-8F84-8493-F9C03A25C44E}"/>
                  </a:ext>
                </a:extLst>
              </p:cNvPr>
              <p:cNvSpPr/>
              <p:nvPr/>
            </p:nvSpPr>
            <p:spPr>
              <a:xfrm>
                <a:off x="9156405" y="2325590"/>
                <a:ext cx="1369868" cy="795361"/>
              </a:xfrm>
              <a:custGeom>
                <a:avLst/>
                <a:gdLst>
                  <a:gd name="connsiteX0" fmla="*/ 1367576 w 1369868"/>
                  <a:gd name="connsiteY0" fmla="*/ 431554 h 795361"/>
                  <a:gd name="connsiteX1" fmla="*/ 1367671 w 1369868"/>
                  <a:gd name="connsiteY1" fmla="*/ 431554 h 795361"/>
                  <a:gd name="connsiteX2" fmla="*/ 1366911 w 1369868"/>
                  <a:gd name="connsiteY2" fmla="*/ 436983 h 795361"/>
                  <a:gd name="connsiteX3" fmla="*/ 1366626 w 1369868"/>
                  <a:gd name="connsiteY3" fmla="*/ 438412 h 795361"/>
                  <a:gd name="connsiteX4" fmla="*/ 1170951 w 1369868"/>
                  <a:gd name="connsiteY4" fmla="*/ 678918 h 795361"/>
                  <a:gd name="connsiteX5" fmla="*/ 202174 w 1369868"/>
                  <a:gd name="connsiteY5" fmla="*/ 678918 h 795361"/>
                  <a:gd name="connsiteX6" fmla="*/ 3363 w 1369868"/>
                  <a:gd name="connsiteY6" fmla="*/ 436031 h 795361"/>
                  <a:gd name="connsiteX7" fmla="*/ 2222 w 1369868"/>
                  <a:gd name="connsiteY7" fmla="*/ 428411 h 795361"/>
                  <a:gd name="connsiteX8" fmla="*/ 199038 w 1369868"/>
                  <a:gd name="connsiteY8" fmla="*/ 116372 h 795361"/>
                  <a:gd name="connsiteX9" fmla="*/ 1167815 w 1369868"/>
                  <a:gd name="connsiteY9" fmla="*/ 116372 h 795361"/>
                  <a:gd name="connsiteX10" fmla="*/ 1367576 w 1369868"/>
                  <a:gd name="connsiteY10" fmla="*/ 431459 h 79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9868" h="795361">
                    <a:moveTo>
                      <a:pt x="1367576" y="431554"/>
                    </a:moveTo>
                    <a:lnTo>
                      <a:pt x="1367671" y="431554"/>
                    </a:lnTo>
                    <a:lnTo>
                      <a:pt x="1366911" y="436983"/>
                    </a:lnTo>
                    <a:lnTo>
                      <a:pt x="1366626" y="438412"/>
                    </a:lnTo>
                    <a:cubicBezTo>
                      <a:pt x="1351705" y="526232"/>
                      <a:pt x="1286512" y="611576"/>
                      <a:pt x="1170951" y="678918"/>
                    </a:cubicBezTo>
                    <a:cubicBezTo>
                      <a:pt x="904285" y="834176"/>
                      <a:pt x="470550" y="834176"/>
                      <a:pt x="202174" y="678918"/>
                    </a:cubicBezTo>
                    <a:cubicBezTo>
                      <a:pt x="84902" y="611005"/>
                      <a:pt x="18568" y="524804"/>
                      <a:pt x="3363" y="436031"/>
                    </a:cubicBezTo>
                    <a:lnTo>
                      <a:pt x="2222" y="428411"/>
                    </a:lnTo>
                    <a:cubicBezTo>
                      <a:pt x="-13268" y="316587"/>
                      <a:pt x="52210" y="201906"/>
                      <a:pt x="199038" y="116372"/>
                    </a:cubicBezTo>
                    <a:cubicBezTo>
                      <a:pt x="465703" y="-38791"/>
                      <a:pt x="899438" y="-38791"/>
                      <a:pt x="1167815" y="116372"/>
                    </a:cubicBezTo>
                    <a:cubicBezTo>
                      <a:pt x="1316923" y="202573"/>
                      <a:pt x="1383447" y="318778"/>
                      <a:pt x="1367576" y="431459"/>
                    </a:cubicBezTo>
                    <a:close/>
                  </a:path>
                </a:pathLst>
              </a:custGeom>
              <a:gradFill>
                <a:gsLst>
                  <a:gs pos="100000">
                    <a:srgbClr val="93ADC7"/>
                  </a:gs>
                  <a:gs pos="19000">
                    <a:srgbClr val="93ADC7">
                      <a:lumMod val="73386"/>
                      <a:lumOff val="26614"/>
                    </a:srgbClr>
                  </a:gs>
                </a:gsLst>
                <a:lin ang="0" scaled="0"/>
              </a:gradFill>
              <a:ln w="283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46" name="Freeform 2345">
                <a:extLst>
                  <a:ext uri="{FF2B5EF4-FFF2-40B4-BE49-F238E27FC236}">
                    <a16:creationId xmlns:a16="http://schemas.microsoft.com/office/drawing/2014/main" id="{57BA20BD-6186-FAF4-161C-490992149284}"/>
                  </a:ext>
                </a:extLst>
              </p:cNvPr>
              <p:cNvSpPr/>
              <p:nvPr/>
            </p:nvSpPr>
            <p:spPr>
              <a:xfrm>
                <a:off x="9204339" y="2618317"/>
                <a:ext cx="1274121" cy="502538"/>
              </a:xfrm>
              <a:custGeom>
                <a:avLst/>
                <a:gdLst>
                  <a:gd name="connsiteX0" fmla="*/ 1274121 w 1274121"/>
                  <a:gd name="connsiteY0" fmla="*/ 252555 h 502538"/>
                  <a:gd name="connsiteX1" fmla="*/ 1123017 w 1274121"/>
                  <a:gd name="connsiteY1" fmla="*/ 386096 h 502538"/>
                  <a:gd name="connsiteX2" fmla="*/ 154240 w 1274121"/>
                  <a:gd name="connsiteY2" fmla="*/ 386096 h 502538"/>
                  <a:gd name="connsiteX3" fmla="*/ 0 w 1274121"/>
                  <a:gd name="connsiteY3" fmla="*/ 250174 h 502538"/>
                  <a:gd name="connsiteX4" fmla="*/ 151104 w 1274121"/>
                  <a:gd name="connsiteY4" fmla="*/ 116443 h 502538"/>
                  <a:gd name="connsiteX5" fmla="*/ 1119881 w 1274121"/>
                  <a:gd name="connsiteY5" fmla="*/ 116443 h 502538"/>
                  <a:gd name="connsiteX6" fmla="*/ 1274121 w 1274121"/>
                  <a:gd name="connsiteY6" fmla="*/ 252555 h 50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121" h="502538">
                    <a:moveTo>
                      <a:pt x="1274121" y="252555"/>
                    </a:moveTo>
                    <a:cubicBezTo>
                      <a:pt x="1240954" y="301133"/>
                      <a:pt x="1190586" y="346662"/>
                      <a:pt x="1123017" y="386096"/>
                    </a:cubicBezTo>
                    <a:cubicBezTo>
                      <a:pt x="856352" y="541353"/>
                      <a:pt x="422616" y="541353"/>
                      <a:pt x="154240" y="386096"/>
                    </a:cubicBezTo>
                    <a:cubicBezTo>
                      <a:pt x="85055" y="346091"/>
                      <a:pt x="33642" y="299704"/>
                      <a:pt x="0" y="250174"/>
                    </a:cubicBezTo>
                    <a:cubicBezTo>
                      <a:pt x="33072" y="201501"/>
                      <a:pt x="83440" y="155877"/>
                      <a:pt x="151104" y="116443"/>
                    </a:cubicBezTo>
                    <a:cubicBezTo>
                      <a:pt x="417770" y="-38814"/>
                      <a:pt x="851505" y="-38814"/>
                      <a:pt x="1119881" y="116443"/>
                    </a:cubicBezTo>
                    <a:cubicBezTo>
                      <a:pt x="1189161" y="156448"/>
                      <a:pt x="1240574" y="202930"/>
                      <a:pt x="1274121" y="252555"/>
                    </a:cubicBezTo>
                    <a:close/>
                  </a:path>
                </a:pathLst>
              </a:custGeom>
              <a:solidFill>
                <a:schemeClr val="tx1"/>
              </a:solidFill>
              <a:ln w="283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47" name="Freeform 2346">
                <a:extLst>
                  <a:ext uri="{FF2B5EF4-FFF2-40B4-BE49-F238E27FC236}">
                    <a16:creationId xmlns:a16="http://schemas.microsoft.com/office/drawing/2014/main" id="{C3BF81EF-8DF8-3E76-9AFB-9B2965DBF1EE}"/>
                  </a:ext>
                </a:extLst>
              </p:cNvPr>
              <p:cNvSpPr/>
              <p:nvPr/>
            </p:nvSpPr>
            <p:spPr>
              <a:xfrm>
                <a:off x="9159863" y="2761620"/>
                <a:ext cx="1363262" cy="1519475"/>
              </a:xfrm>
              <a:custGeom>
                <a:avLst/>
                <a:gdLst>
                  <a:gd name="connsiteX0" fmla="*/ 1363168 w 1363262"/>
                  <a:gd name="connsiteY0" fmla="*/ 2286 h 1519475"/>
                  <a:gd name="connsiteX1" fmla="*/ 1341405 w 1363262"/>
                  <a:gd name="connsiteY1" fmla="*/ 148876 h 1519475"/>
                  <a:gd name="connsiteX2" fmla="*/ 1300255 w 1363262"/>
                  <a:gd name="connsiteY2" fmla="*/ 426434 h 1519475"/>
                  <a:gd name="connsiteX3" fmla="*/ 1181178 w 1363262"/>
                  <a:gd name="connsiteY3" fmla="*/ 1229392 h 1519475"/>
                  <a:gd name="connsiteX4" fmla="*/ 1181178 w 1363262"/>
                  <a:gd name="connsiteY4" fmla="*/ 1229392 h 1519475"/>
                  <a:gd name="connsiteX5" fmla="*/ 1036061 w 1363262"/>
                  <a:gd name="connsiteY5" fmla="*/ 1434465 h 1519475"/>
                  <a:gd name="connsiteX6" fmla="*/ 329483 w 1363262"/>
                  <a:gd name="connsiteY6" fmla="*/ 1434465 h 1519475"/>
                  <a:gd name="connsiteX7" fmla="*/ 182085 w 1363262"/>
                  <a:gd name="connsiteY7" fmla="*/ 1229392 h 1519475"/>
                  <a:gd name="connsiteX8" fmla="*/ 181990 w 1363262"/>
                  <a:gd name="connsiteY8" fmla="*/ 1229392 h 1519475"/>
                  <a:gd name="connsiteX9" fmla="*/ 62817 w 1363262"/>
                  <a:gd name="connsiteY9" fmla="*/ 424053 h 1519475"/>
                  <a:gd name="connsiteX10" fmla="*/ 21668 w 1363262"/>
                  <a:gd name="connsiteY10" fmla="*/ 146399 h 1519475"/>
                  <a:gd name="connsiteX11" fmla="*/ 0 w 1363262"/>
                  <a:gd name="connsiteY11" fmla="*/ 0 h 1519475"/>
                  <a:gd name="connsiteX12" fmla="*/ 44571 w 1363262"/>
                  <a:gd name="connsiteY12" fmla="*/ 106871 h 1519475"/>
                  <a:gd name="connsiteX13" fmla="*/ 198811 w 1363262"/>
                  <a:gd name="connsiteY13" fmla="*/ 242792 h 1519475"/>
                  <a:gd name="connsiteX14" fmla="*/ 1167588 w 1363262"/>
                  <a:gd name="connsiteY14" fmla="*/ 242792 h 1519475"/>
                  <a:gd name="connsiteX15" fmla="*/ 1318692 w 1363262"/>
                  <a:gd name="connsiteY15" fmla="*/ 109252 h 1519475"/>
                  <a:gd name="connsiteX16" fmla="*/ 1363263 w 1363262"/>
                  <a:gd name="connsiteY16" fmla="*/ 2286 h 15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3262" h="1519475">
                    <a:moveTo>
                      <a:pt x="1363168" y="2286"/>
                    </a:moveTo>
                    <a:lnTo>
                      <a:pt x="1341405" y="148876"/>
                    </a:lnTo>
                    <a:lnTo>
                      <a:pt x="1300255" y="426434"/>
                    </a:lnTo>
                    <a:lnTo>
                      <a:pt x="1181178" y="1229392"/>
                    </a:lnTo>
                    <a:lnTo>
                      <a:pt x="1181178" y="1229392"/>
                    </a:lnTo>
                    <a:cubicBezTo>
                      <a:pt x="1181653" y="1303592"/>
                      <a:pt x="1133281" y="1377791"/>
                      <a:pt x="1036061" y="1434465"/>
                    </a:cubicBezTo>
                    <a:cubicBezTo>
                      <a:pt x="841621" y="1547813"/>
                      <a:pt x="525253" y="1547813"/>
                      <a:pt x="329483" y="1434465"/>
                    </a:cubicBezTo>
                    <a:cubicBezTo>
                      <a:pt x="231598" y="1377887"/>
                      <a:pt x="182465" y="1303687"/>
                      <a:pt x="182085" y="1229392"/>
                    </a:cubicBezTo>
                    <a:lnTo>
                      <a:pt x="181990" y="1229392"/>
                    </a:lnTo>
                    <a:lnTo>
                      <a:pt x="62817" y="424053"/>
                    </a:lnTo>
                    <a:lnTo>
                      <a:pt x="21668" y="146399"/>
                    </a:lnTo>
                    <a:lnTo>
                      <a:pt x="0" y="0"/>
                    </a:lnTo>
                    <a:cubicBezTo>
                      <a:pt x="6272" y="36385"/>
                      <a:pt x="21098" y="72390"/>
                      <a:pt x="44571" y="106871"/>
                    </a:cubicBezTo>
                    <a:cubicBezTo>
                      <a:pt x="78213" y="156401"/>
                      <a:pt x="129626" y="202787"/>
                      <a:pt x="198811" y="242792"/>
                    </a:cubicBezTo>
                    <a:cubicBezTo>
                      <a:pt x="467187" y="398050"/>
                      <a:pt x="900923" y="398050"/>
                      <a:pt x="1167588" y="242792"/>
                    </a:cubicBezTo>
                    <a:cubicBezTo>
                      <a:pt x="1235157" y="203359"/>
                      <a:pt x="1285525" y="157829"/>
                      <a:pt x="1318692" y="109252"/>
                    </a:cubicBezTo>
                    <a:cubicBezTo>
                      <a:pt x="1342261" y="74771"/>
                      <a:pt x="1356991" y="38767"/>
                      <a:pt x="1363263" y="2286"/>
                    </a:cubicBezTo>
                    <a:close/>
                  </a:path>
                </a:pathLst>
              </a:custGeom>
              <a:gradFill>
                <a:gsLst>
                  <a:gs pos="100000">
                    <a:schemeClr val="tx2">
                      <a:lumMod val="75000"/>
                    </a:schemeClr>
                  </a:gs>
                  <a:gs pos="19000">
                    <a:srgbClr val="517CC1"/>
                  </a:gs>
                </a:gsLst>
                <a:lin ang="0" scaled="0"/>
              </a:gradFill>
              <a:ln w="283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48" name="Freeform 2347">
                <a:extLst>
                  <a:ext uri="{FF2B5EF4-FFF2-40B4-BE49-F238E27FC236}">
                    <a16:creationId xmlns:a16="http://schemas.microsoft.com/office/drawing/2014/main" id="{D2E57D8C-A37C-3869-C689-462D2699F1E3}"/>
                  </a:ext>
                </a:extLst>
              </p:cNvPr>
              <p:cNvSpPr/>
              <p:nvPr/>
            </p:nvSpPr>
            <p:spPr>
              <a:xfrm>
                <a:off x="9152969" y="2329476"/>
                <a:ext cx="1369868" cy="795361"/>
              </a:xfrm>
              <a:custGeom>
                <a:avLst/>
                <a:gdLst>
                  <a:gd name="connsiteX0" fmla="*/ 1367576 w 1369868"/>
                  <a:gd name="connsiteY0" fmla="*/ 431554 h 795361"/>
                  <a:gd name="connsiteX1" fmla="*/ 1367671 w 1369868"/>
                  <a:gd name="connsiteY1" fmla="*/ 431554 h 795361"/>
                  <a:gd name="connsiteX2" fmla="*/ 1366911 w 1369868"/>
                  <a:gd name="connsiteY2" fmla="*/ 436983 h 795361"/>
                  <a:gd name="connsiteX3" fmla="*/ 1366626 w 1369868"/>
                  <a:gd name="connsiteY3" fmla="*/ 438412 h 795361"/>
                  <a:gd name="connsiteX4" fmla="*/ 1170951 w 1369868"/>
                  <a:gd name="connsiteY4" fmla="*/ 678918 h 795361"/>
                  <a:gd name="connsiteX5" fmla="*/ 202174 w 1369868"/>
                  <a:gd name="connsiteY5" fmla="*/ 678918 h 795361"/>
                  <a:gd name="connsiteX6" fmla="*/ 3363 w 1369868"/>
                  <a:gd name="connsiteY6" fmla="*/ 436031 h 795361"/>
                  <a:gd name="connsiteX7" fmla="*/ 2222 w 1369868"/>
                  <a:gd name="connsiteY7" fmla="*/ 428411 h 795361"/>
                  <a:gd name="connsiteX8" fmla="*/ 199038 w 1369868"/>
                  <a:gd name="connsiteY8" fmla="*/ 116372 h 795361"/>
                  <a:gd name="connsiteX9" fmla="*/ 1167815 w 1369868"/>
                  <a:gd name="connsiteY9" fmla="*/ 116372 h 795361"/>
                  <a:gd name="connsiteX10" fmla="*/ 1367576 w 1369868"/>
                  <a:gd name="connsiteY10" fmla="*/ 431459 h 79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9868" h="795361">
                    <a:moveTo>
                      <a:pt x="1367576" y="431554"/>
                    </a:moveTo>
                    <a:lnTo>
                      <a:pt x="1367671" y="431554"/>
                    </a:lnTo>
                    <a:lnTo>
                      <a:pt x="1366911" y="436983"/>
                    </a:lnTo>
                    <a:lnTo>
                      <a:pt x="1366626" y="438412"/>
                    </a:lnTo>
                    <a:cubicBezTo>
                      <a:pt x="1351705" y="526232"/>
                      <a:pt x="1286512" y="611576"/>
                      <a:pt x="1170951" y="678918"/>
                    </a:cubicBezTo>
                    <a:cubicBezTo>
                      <a:pt x="904285" y="834176"/>
                      <a:pt x="470550" y="834176"/>
                      <a:pt x="202174" y="678918"/>
                    </a:cubicBezTo>
                    <a:cubicBezTo>
                      <a:pt x="84902" y="611005"/>
                      <a:pt x="18568" y="524804"/>
                      <a:pt x="3363" y="436031"/>
                    </a:cubicBezTo>
                    <a:lnTo>
                      <a:pt x="2222" y="428411"/>
                    </a:lnTo>
                    <a:cubicBezTo>
                      <a:pt x="-13268" y="316587"/>
                      <a:pt x="52210" y="201906"/>
                      <a:pt x="199038" y="116372"/>
                    </a:cubicBezTo>
                    <a:cubicBezTo>
                      <a:pt x="465703" y="-38791"/>
                      <a:pt x="899438" y="-38791"/>
                      <a:pt x="1167815" y="116372"/>
                    </a:cubicBezTo>
                    <a:cubicBezTo>
                      <a:pt x="1316923" y="202573"/>
                      <a:pt x="1383447" y="318778"/>
                      <a:pt x="1367576" y="431459"/>
                    </a:cubicBezTo>
                    <a:close/>
                  </a:path>
                </a:pathLst>
              </a:custGeom>
              <a:noFill/>
              <a:ln w="28381" cap="flat">
                <a:solidFill>
                  <a:schemeClr val="bg1"/>
                </a:solidFill>
                <a:prstDash val="solid"/>
                <a:miter/>
              </a:ln>
              <a:effectLst>
                <a:outerShdw blurRad="50800" dist="38100" dir="2700000" algn="tl" rotWithShape="0">
                  <a:srgbClr val="517CC1">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51" name="Group 2250">
              <a:extLst>
                <a:ext uri="{FF2B5EF4-FFF2-40B4-BE49-F238E27FC236}">
                  <a16:creationId xmlns:a16="http://schemas.microsoft.com/office/drawing/2014/main" id="{32F63267-2D9A-27A9-817C-CD4004AEEB18}"/>
                </a:ext>
              </a:extLst>
            </p:cNvPr>
            <p:cNvGrpSpPr/>
            <p:nvPr/>
          </p:nvGrpSpPr>
          <p:grpSpPr>
            <a:xfrm>
              <a:off x="10495861" y="6131398"/>
              <a:ext cx="1061130" cy="1046733"/>
              <a:chOff x="8399527" y="3763022"/>
              <a:chExt cx="1119375" cy="1104190"/>
            </a:xfrm>
            <a:scene3d>
              <a:camera prst="isometricLeftDown"/>
              <a:lightRig rig="threePt" dir="t"/>
            </a:scene3d>
          </p:grpSpPr>
          <p:grpSp>
            <p:nvGrpSpPr>
              <p:cNvPr id="2253" name="Graphic 2">
                <a:extLst>
                  <a:ext uri="{FF2B5EF4-FFF2-40B4-BE49-F238E27FC236}">
                    <a16:creationId xmlns:a16="http://schemas.microsoft.com/office/drawing/2014/main" id="{391CB492-42C8-0D0D-D488-BDA1B66A9BC5}"/>
                  </a:ext>
                </a:extLst>
              </p:cNvPr>
              <p:cNvGrpSpPr/>
              <p:nvPr/>
            </p:nvGrpSpPr>
            <p:grpSpPr>
              <a:xfrm>
                <a:off x="8471297" y="4271187"/>
                <a:ext cx="975836" cy="596025"/>
                <a:chOff x="3693576" y="3865123"/>
                <a:chExt cx="4714560" cy="2879574"/>
              </a:xfrm>
              <a:effectLst/>
            </p:grpSpPr>
            <p:sp>
              <p:nvSpPr>
                <p:cNvPr id="2340" name="Freeform 2339">
                  <a:extLst>
                    <a:ext uri="{FF2B5EF4-FFF2-40B4-BE49-F238E27FC236}">
                      <a16:creationId xmlns:a16="http://schemas.microsoft.com/office/drawing/2014/main" id="{FFAD0320-591E-AE31-56F2-944A00AB42DE}"/>
                    </a:ext>
                  </a:extLst>
                </p:cNvPr>
                <p:cNvSpPr/>
                <p:nvPr/>
              </p:nvSpPr>
              <p:spPr>
                <a:xfrm>
                  <a:off x="3693576" y="3865123"/>
                  <a:ext cx="4714560" cy="2291342"/>
                </a:xfrm>
                <a:custGeom>
                  <a:avLst/>
                  <a:gdLst>
                    <a:gd name="connsiteX0" fmla="*/ 4714561 w 4714560"/>
                    <a:gd name="connsiteY0" fmla="*/ 1145592 h 2291342"/>
                    <a:gd name="connsiteX1" fmla="*/ 4714403 w 4714560"/>
                    <a:gd name="connsiteY1" fmla="*/ 1159340 h 2291342"/>
                    <a:gd name="connsiteX2" fmla="*/ 4714403 w 4714560"/>
                    <a:gd name="connsiteY2" fmla="*/ 1160440 h 2291342"/>
                    <a:gd name="connsiteX3" fmla="*/ 4632060 w 4714560"/>
                    <a:gd name="connsiteY3" fmla="*/ 1447250 h 2291342"/>
                    <a:gd name="connsiteX4" fmla="*/ 3398328 w 4714560"/>
                    <a:gd name="connsiteY4" fmla="*/ 2173900 h 2291342"/>
                    <a:gd name="connsiteX5" fmla="*/ 2357280 w 4714560"/>
                    <a:gd name="connsiteY5" fmla="*/ 2291342 h 2291342"/>
                    <a:gd name="connsiteX6" fmla="*/ 82500 w 4714560"/>
                    <a:gd name="connsiteY6" fmla="*/ 1447250 h 2291342"/>
                    <a:gd name="connsiteX7" fmla="*/ 0 w 4714560"/>
                    <a:gd name="connsiteY7" fmla="*/ 1145671 h 2291342"/>
                    <a:gd name="connsiteX8" fmla="*/ 2357280 w 4714560"/>
                    <a:gd name="connsiteY8" fmla="*/ 0 h 2291342"/>
                    <a:gd name="connsiteX9" fmla="*/ 4714482 w 4714560"/>
                    <a:gd name="connsiteY9" fmla="*/ 1137659 h 2291342"/>
                    <a:gd name="connsiteX10" fmla="*/ 4714561 w 4714560"/>
                    <a:gd name="connsiteY10" fmla="*/ 1145592 h 229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4560" h="2291342">
                      <a:moveTo>
                        <a:pt x="4714561" y="1145592"/>
                      </a:moveTo>
                      <a:cubicBezTo>
                        <a:pt x="4714561" y="1150227"/>
                        <a:pt x="4714482" y="1154784"/>
                        <a:pt x="4714403" y="1159340"/>
                      </a:cubicBezTo>
                      <a:lnTo>
                        <a:pt x="4714403" y="1160440"/>
                      </a:lnTo>
                      <a:cubicBezTo>
                        <a:pt x="4711808" y="1259578"/>
                        <a:pt x="4683338" y="1355732"/>
                        <a:pt x="4632060" y="1447250"/>
                      </a:cubicBezTo>
                      <a:cubicBezTo>
                        <a:pt x="4453296" y="1766426"/>
                        <a:pt x="3997695" y="2030220"/>
                        <a:pt x="3398328" y="2173900"/>
                      </a:cubicBezTo>
                      <a:cubicBezTo>
                        <a:pt x="3084370" y="2249157"/>
                        <a:pt x="2730931" y="2291342"/>
                        <a:pt x="2357280" y="2291342"/>
                      </a:cubicBezTo>
                      <a:cubicBezTo>
                        <a:pt x="1270224" y="2291342"/>
                        <a:pt x="354933" y="1933673"/>
                        <a:pt x="82500" y="1447250"/>
                      </a:cubicBezTo>
                      <a:cubicBezTo>
                        <a:pt x="28706" y="1351176"/>
                        <a:pt x="0" y="1250073"/>
                        <a:pt x="0" y="1145671"/>
                      </a:cubicBezTo>
                      <a:cubicBezTo>
                        <a:pt x="0" y="512975"/>
                        <a:pt x="1055440" y="0"/>
                        <a:pt x="2357280" y="0"/>
                      </a:cubicBezTo>
                      <a:cubicBezTo>
                        <a:pt x="3659121" y="0"/>
                        <a:pt x="4705673" y="508576"/>
                        <a:pt x="4714482" y="1137659"/>
                      </a:cubicBezTo>
                      <a:cubicBezTo>
                        <a:pt x="4714561" y="1140329"/>
                        <a:pt x="4714561" y="1143000"/>
                        <a:pt x="4714561" y="1145592"/>
                      </a:cubicBezTo>
                      <a:close/>
                    </a:path>
                  </a:pathLst>
                </a:custGeom>
                <a:gradFill>
                  <a:gsLst>
                    <a:gs pos="1000">
                      <a:srgbClr val="FEBD5B"/>
                    </a:gs>
                    <a:gs pos="100000">
                      <a:srgbClr val="EEA046"/>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41" name="Freeform 2340">
                  <a:extLst>
                    <a:ext uri="{FF2B5EF4-FFF2-40B4-BE49-F238E27FC236}">
                      <a16:creationId xmlns:a16="http://schemas.microsoft.com/office/drawing/2014/main" id="{B0CEEA3F-C066-B08C-804D-6F81820F5AF3}"/>
                    </a:ext>
                  </a:extLst>
                </p:cNvPr>
                <p:cNvSpPr/>
                <p:nvPr/>
              </p:nvSpPr>
              <p:spPr>
                <a:xfrm>
                  <a:off x="3693654" y="4995868"/>
                  <a:ext cx="4714402" cy="1748829"/>
                </a:xfrm>
                <a:custGeom>
                  <a:avLst/>
                  <a:gdLst>
                    <a:gd name="connsiteX0" fmla="*/ 4714403 w 4714402"/>
                    <a:gd name="connsiteY0" fmla="*/ 14847 h 1748829"/>
                    <a:gd name="connsiteX1" fmla="*/ 4712594 w 4714402"/>
                    <a:gd name="connsiteY1" fmla="*/ 557438 h 1748829"/>
                    <a:gd name="connsiteX2" fmla="*/ 4712358 w 4714402"/>
                    <a:gd name="connsiteY2" fmla="*/ 652335 h 1748829"/>
                    <a:gd name="connsiteX3" fmla="*/ 2357280 w 4714402"/>
                    <a:gd name="connsiteY3" fmla="*/ 1748829 h 1748829"/>
                    <a:gd name="connsiteX4" fmla="*/ 0 w 4714402"/>
                    <a:gd name="connsiteY4" fmla="*/ 603158 h 1748829"/>
                    <a:gd name="connsiteX5" fmla="*/ 0 w 4714402"/>
                    <a:gd name="connsiteY5" fmla="*/ 0 h 1748829"/>
                    <a:gd name="connsiteX6" fmla="*/ 82500 w 4714402"/>
                    <a:gd name="connsiteY6" fmla="*/ 301579 h 1748829"/>
                    <a:gd name="connsiteX7" fmla="*/ 2357280 w 4714402"/>
                    <a:gd name="connsiteY7" fmla="*/ 1145671 h 1748829"/>
                    <a:gd name="connsiteX8" fmla="*/ 4632060 w 4714402"/>
                    <a:gd name="connsiteY8" fmla="*/ 301579 h 1748829"/>
                    <a:gd name="connsiteX9" fmla="*/ 4714403 w 4714402"/>
                    <a:gd name="connsiteY9" fmla="*/ 14769 h 174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4402" h="1748829">
                      <a:moveTo>
                        <a:pt x="4714403" y="14847"/>
                      </a:moveTo>
                      <a:lnTo>
                        <a:pt x="4712594" y="557438"/>
                      </a:lnTo>
                      <a:lnTo>
                        <a:pt x="4712358" y="652335"/>
                      </a:lnTo>
                      <a:cubicBezTo>
                        <a:pt x="4659429" y="1262249"/>
                        <a:pt x="3625381" y="1748829"/>
                        <a:pt x="2357280" y="1748829"/>
                      </a:cubicBezTo>
                      <a:cubicBezTo>
                        <a:pt x="1089179" y="1748829"/>
                        <a:pt x="0" y="1235854"/>
                        <a:pt x="0" y="603158"/>
                      </a:cubicBezTo>
                      <a:lnTo>
                        <a:pt x="0" y="0"/>
                      </a:lnTo>
                      <a:cubicBezTo>
                        <a:pt x="0" y="104323"/>
                        <a:pt x="28706" y="205504"/>
                        <a:pt x="82500" y="301579"/>
                      </a:cubicBezTo>
                      <a:cubicBezTo>
                        <a:pt x="354933" y="788002"/>
                        <a:pt x="1270224" y="1145671"/>
                        <a:pt x="2357280" y="1145671"/>
                      </a:cubicBezTo>
                      <a:cubicBezTo>
                        <a:pt x="3444336" y="1145671"/>
                        <a:pt x="4359628" y="788002"/>
                        <a:pt x="4632060" y="301579"/>
                      </a:cubicBezTo>
                      <a:cubicBezTo>
                        <a:pt x="4683259" y="210061"/>
                        <a:pt x="4711808" y="113907"/>
                        <a:pt x="4714403" y="14769"/>
                      </a:cubicBezTo>
                      <a:close/>
                    </a:path>
                  </a:pathLst>
                </a:custGeom>
                <a:gradFill>
                  <a:gsLst>
                    <a:gs pos="1000">
                      <a:srgbClr val="FDA535"/>
                    </a:gs>
                    <a:gs pos="100000">
                      <a:srgbClr val="DA6A1B"/>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42" name="Freeform 2341">
                  <a:extLst>
                    <a:ext uri="{FF2B5EF4-FFF2-40B4-BE49-F238E27FC236}">
                      <a16:creationId xmlns:a16="http://schemas.microsoft.com/office/drawing/2014/main" id="{DD45B97E-7950-59B3-8224-5661078B8370}"/>
                    </a:ext>
                  </a:extLst>
                </p:cNvPr>
                <p:cNvSpPr/>
                <p:nvPr/>
              </p:nvSpPr>
              <p:spPr>
                <a:xfrm>
                  <a:off x="3728023" y="5010637"/>
                  <a:ext cx="4680034" cy="1734060"/>
                </a:xfrm>
                <a:custGeom>
                  <a:avLst/>
                  <a:gdLst>
                    <a:gd name="connsiteX0" fmla="*/ 4680034 w 4680034"/>
                    <a:gd name="connsiteY0" fmla="*/ 78 h 1734060"/>
                    <a:gd name="connsiteX1" fmla="*/ 4678226 w 4680034"/>
                    <a:gd name="connsiteY1" fmla="*/ 542669 h 1734060"/>
                    <a:gd name="connsiteX2" fmla="*/ 4677990 w 4680034"/>
                    <a:gd name="connsiteY2" fmla="*/ 637566 h 1734060"/>
                    <a:gd name="connsiteX3" fmla="*/ 2322912 w 4680034"/>
                    <a:gd name="connsiteY3" fmla="*/ 1734061 h 1734060"/>
                    <a:gd name="connsiteX4" fmla="*/ 0 w 4680034"/>
                    <a:gd name="connsiteY4" fmla="*/ 784310 h 1734060"/>
                    <a:gd name="connsiteX5" fmla="*/ 2230580 w 4680034"/>
                    <a:gd name="connsiteY5" fmla="*/ 1561471 h 1734060"/>
                    <a:gd name="connsiteX6" fmla="*/ 3619876 w 4680034"/>
                    <a:gd name="connsiteY6" fmla="*/ 1193512 h 1734060"/>
                    <a:gd name="connsiteX7" fmla="*/ 3363959 w 4680034"/>
                    <a:gd name="connsiteY7" fmla="*/ 1013460 h 1734060"/>
                    <a:gd name="connsiteX8" fmla="*/ 4597692 w 4680034"/>
                    <a:gd name="connsiteY8" fmla="*/ 286810 h 1734060"/>
                    <a:gd name="connsiteX9" fmla="*/ 4680034 w 4680034"/>
                    <a:gd name="connsiteY9" fmla="*/ 0 h 173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80034" h="1734060">
                      <a:moveTo>
                        <a:pt x="4680034" y="78"/>
                      </a:moveTo>
                      <a:lnTo>
                        <a:pt x="4678226" y="542669"/>
                      </a:lnTo>
                      <a:lnTo>
                        <a:pt x="4677990" y="637566"/>
                      </a:lnTo>
                      <a:cubicBezTo>
                        <a:pt x="4625060" y="1247480"/>
                        <a:pt x="3591013" y="1734061"/>
                        <a:pt x="2322912" y="1734061"/>
                      </a:cubicBezTo>
                      <a:cubicBezTo>
                        <a:pt x="1158467" y="1734061"/>
                        <a:pt x="191269" y="1323680"/>
                        <a:pt x="0" y="784310"/>
                      </a:cubicBezTo>
                      <a:cubicBezTo>
                        <a:pt x="584896" y="1435388"/>
                        <a:pt x="1496884" y="1520936"/>
                        <a:pt x="2230580" y="1561471"/>
                      </a:cubicBezTo>
                      <a:cubicBezTo>
                        <a:pt x="2964355" y="1602007"/>
                        <a:pt x="3651099" y="1365001"/>
                        <a:pt x="3619876" y="1193512"/>
                      </a:cubicBezTo>
                      <a:cubicBezTo>
                        <a:pt x="3588653" y="1021944"/>
                        <a:pt x="3363959" y="1013460"/>
                        <a:pt x="3363959" y="1013460"/>
                      </a:cubicBezTo>
                      <a:cubicBezTo>
                        <a:pt x="3963248" y="869780"/>
                        <a:pt x="4418928" y="606065"/>
                        <a:pt x="4597692" y="286810"/>
                      </a:cubicBezTo>
                      <a:cubicBezTo>
                        <a:pt x="4648891" y="195292"/>
                        <a:pt x="4677440" y="99139"/>
                        <a:pt x="4680034" y="0"/>
                      </a:cubicBezTo>
                      <a:close/>
                    </a:path>
                  </a:pathLst>
                </a:custGeom>
                <a:gradFill>
                  <a:gsLst>
                    <a:gs pos="1000">
                      <a:srgbClr val="EE8D2A"/>
                    </a:gs>
                    <a:gs pos="100000">
                      <a:srgbClr val="DA671B"/>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43" name="Freeform 2342">
                  <a:extLst>
                    <a:ext uri="{FF2B5EF4-FFF2-40B4-BE49-F238E27FC236}">
                      <a16:creationId xmlns:a16="http://schemas.microsoft.com/office/drawing/2014/main" id="{C0E63140-3529-4CD8-C74B-946D93100E0B}"/>
                    </a:ext>
                  </a:extLst>
                </p:cNvPr>
                <p:cNvSpPr/>
                <p:nvPr/>
              </p:nvSpPr>
              <p:spPr>
                <a:xfrm>
                  <a:off x="3693576" y="3944701"/>
                  <a:ext cx="4714560" cy="2211685"/>
                </a:xfrm>
                <a:custGeom>
                  <a:avLst/>
                  <a:gdLst>
                    <a:gd name="connsiteX0" fmla="*/ 4714561 w 4714560"/>
                    <a:gd name="connsiteY0" fmla="*/ 1065936 h 2211685"/>
                    <a:gd name="connsiteX1" fmla="*/ 4714403 w 4714560"/>
                    <a:gd name="connsiteY1" fmla="*/ 1079683 h 2211685"/>
                    <a:gd name="connsiteX2" fmla="*/ 4714403 w 4714560"/>
                    <a:gd name="connsiteY2" fmla="*/ 1080783 h 2211685"/>
                    <a:gd name="connsiteX3" fmla="*/ 4632060 w 4714560"/>
                    <a:gd name="connsiteY3" fmla="*/ 1367593 h 2211685"/>
                    <a:gd name="connsiteX4" fmla="*/ 3398328 w 4714560"/>
                    <a:gd name="connsiteY4" fmla="*/ 2094243 h 2211685"/>
                    <a:gd name="connsiteX5" fmla="*/ 2357280 w 4714560"/>
                    <a:gd name="connsiteY5" fmla="*/ 2211685 h 2211685"/>
                    <a:gd name="connsiteX6" fmla="*/ 82500 w 4714560"/>
                    <a:gd name="connsiteY6" fmla="*/ 1367593 h 2211685"/>
                    <a:gd name="connsiteX7" fmla="*/ 0 w 4714560"/>
                    <a:gd name="connsiteY7" fmla="*/ 1066014 h 2211685"/>
                    <a:gd name="connsiteX8" fmla="*/ 962479 w 4714560"/>
                    <a:gd name="connsiteY8" fmla="*/ 142423 h 2211685"/>
                    <a:gd name="connsiteX9" fmla="*/ 1479897 w 4714560"/>
                    <a:gd name="connsiteY9" fmla="*/ 0 h 2211685"/>
                    <a:gd name="connsiteX10" fmla="*/ 1460156 w 4714560"/>
                    <a:gd name="connsiteY10" fmla="*/ 56875 h 2211685"/>
                    <a:gd name="connsiteX11" fmla="*/ 158080 w 4714560"/>
                    <a:gd name="connsiteY11" fmla="*/ 823196 h 2211685"/>
                    <a:gd name="connsiteX12" fmla="*/ 612659 w 4714560"/>
                    <a:gd name="connsiteY12" fmla="*/ 1702245 h 2211685"/>
                    <a:gd name="connsiteX13" fmla="*/ 3065101 w 4714560"/>
                    <a:gd name="connsiteY13" fmla="*/ 2068869 h 2211685"/>
                    <a:gd name="connsiteX14" fmla="*/ 4537684 w 4714560"/>
                    <a:gd name="connsiteY14" fmla="*/ 629946 h 2211685"/>
                    <a:gd name="connsiteX15" fmla="*/ 4714403 w 4714560"/>
                    <a:gd name="connsiteY15" fmla="*/ 1058002 h 2211685"/>
                    <a:gd name="connsiteX16" fmla="*/ 4714482 w 4714560"/>
                    <a:gd name="connsiteY16" fmla="*/ 1065936 h 221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4560" h="2211685">
                      <a:moveTo>
                        <a:pt x="4714561" y="1065936"/>
                      </a:moveTo>
                      <a:cubicBezTo>
                        <a:pt x="4714561" y="1070571"/>
                        <a:pt x="4714482" y="1075127"/>
                        <a:pt x="4714403" y="1079683"/>
                      </a:cubicBezTo>
                      <a:lnTo>
                        <a:pt x="4714403" y="1080783"/>
                      </a:lnTo>
                      <a:cubicBezTo>
                        <a:pt x="4711808" y="1179921"/>
                        <a:pt x="4683338" y="1276075"/>
                        <a:pt x="4632060" y="1367593"/>
                      </a:cubicBezTo>
                      <a:cubicBezTo>
                        <a:pt x="4453296" y="1686769"/>
                        <a:pt x="3997695" y="1950563"/>
                        <a:pt x="3398328" y="2094243"/>
                      </a:cubicBezTo>
                      <a:cubicBezTo>
                        <a:pt x="3084370" y="2169500"/>
                        <a:pt x="2730931" y="2211685"/>
                        <a:pt x="2357280" y="2211685"/>
                      </a:cubicBezTo>
                      <a:cubicBezTo>
                        <a:pt x="1270224" y="2211685"/>
                        <a:pt x="354933" y="1854016"/>
                        <a:pt x="82500" y="1367593"/>
                      </a:cubicBezTo>
                      <a:cubicBezTo>
                        <a:pt x="28706" y="1271519"/>
                        <a:pt x="0" y="1170416"/>
                        <a:pt x="0" y="1066014"/>
                      </a:cubicBezTo>
                      <a:cubicBezTo>
                        <a:pt x="0" y="686978"/>
                        <a:pt x="378842" y="350991"/>
                        <a:pt x="962479" y="142423"/>
                      </a:cubicBezTo>
                      <a:cubicBezTo>
                        <a:pt x="1034048" y="116814"/>
                        <a:pt x="1364365" y="20267"/>
                        <a:pt x="1479897" y="0"/>
                      </a:cubicBezTo>
                      <a:cubicBezTo>
                        <a:pt x="1507108" y="0"/>
                        <a:pt x="1576554" y="27888"/>
                        <a:pt x="1460156" y="56875"/>
                      </a:cubicBezTo>
                      <a:cubicBezTo>
                        <a:pt x="723629" y="240147"/>
                        <a:pt x="258355" y="585326"/>
                        <a:pt x="158080" y="823196"/>
                      </a:cubicBezTo>
                      <a:cubicBezTo>
                        <a:pt x="24616" y="1139779"/>
                        <a:pt x="45458" y="1410564"/>
                        <a:pt x="612659" y="1702245"/>
                      </a:cubicBezTo>
                      <a:cubicBezTo>
                        <a:pt x="1179859" y="1993926"/>
                        <a:pt x="2064085" y="2176806"/>
                        <a:pt x="3065101" y="2068869"/>
                      </a:cubicBezTo>
                      <a:cubicBezTo>
                        <a:pt x="4070286" y="1960539"/>
                        <a:pt x="4959231" y="1382441"/>
                        <a:pt x="4537684" y="629946"/>
                      </a:cubicBezTo>
                      <a:cubicBezTo>
                        <a:pt x="4649677" y="762000"/>
                        <a:pt x="4712280" y="906465"/>
                        <a:pt x="4714403" y="1058002"/>
                      </a:cubicBezTo>
                      <a:cubicBezTo>
                        <a:pt x="4714482" y="1060672"/>
                        <a:pt x="4714482" y="1063343"/>
                        <a:pt x="4714482" y="1065936"/>
                      </a:cubicBezTo>
                      <a:close/>
                    </a:path>
                  </a:pathLst>
                </a:custGeom>
                <a:gradFill>
                  <a:gsLst>
                    <a:gs pos="1000">
                      <a:srgbClr val="FDD97B"/>
                    </a:gs>
                    <a:gs pos="100000">
                      <a:srgbClr val="F2A44A"/>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44" name="Freeform 2343">
                  <a:extLst>
                    <a:ext uri="{FF2B5EF4-FFF2-40B4-BE49-F238E27FC236}">
                      <a16:creationId xmlns:a16="http://schemas.microsoft.com/office/drawing/2014/main" id="{EE1643AA-3E99-430B-2F35-9862AA5726BE}"/>
                    </a:ext>
                  </a:extLst>
                </p:cNvPr>
                <p:cNvSpPr/>
                <p:nvPr/>
              </p:nvSpPr>
              <p:spPr>
                <a:xfrm>
                  <a:off x="4879884" y="4016109"/>
                  <a:ext cx="235" cy="157"/>
                </a:xfrm>
                <a:custGeom>
                  <a:avLst/>
                  <a:gdLst>
                    <a:gd name="connsiteX0" fmla="*/ 0 w 235"/>
                    <a:gd name="connsiteY0" fmla="*/ 157 h 157"/>
                    <a:gd name="connsiteX1" fmla="*/ 79 w 235"/>
                    <a:gd name="connsiteY1" fmla="*/ 157 h 157"/>
                    <a:gd name="connsiteX2" fmla="*/ 236 w 235"/>
                    <a:gd name="connsiteY2" fmla="*/ 0 h 157"/>
                  </a:gdLst>
                  <a:ahLst/>
                  <a:cxnLst>
                    <a:cxn ang="0">
                      <a:pos x="connsiteX0" y="connsiteY0"/>
                    </a:cxn>
                    <a:cxn ang="0">
                      <a:pos x="connsiteX1" y="connsiteY1"/>
                    </a:cxn>
                    <a:cxn ang="0">
                      <a:pos x="connsiteX2" y="connsiteY2"/>
                    </a:cxn>
                  </a:cxnLst>
                  <a:rect l="l" t="t" r="r" b="b"/>
                  <a:pathLst>
                    <a:path w="235" h="157">
                      <a:moveTo>
                        <a:pt x="0" y="157"/>
                      </a:moveTo>
                      <a:lnTo>
                        <a:pt x="79" y="157"/>
                      </a:lnTo>
                      <a:cubicBezTo>
                        <a:pt x="79" y="157"/>
                        <a:pt x="236" y="0"/>
                        <a:pt x="236" y="0"/>
                      </a:cubicBezTo>
                    </a:path>
                  </a:pathLst>
                </a:custGeom>
                <a:noFill/>
                <a:ln w="7864" cap="flat">
                  <a:gradFill>
                    <a:gsLst>
                      <a:gs pos="1000">
                        <a:srgbClr val="FEBD5B"/>
                      </a:gs>
                      <a:gs pos="100000">
                        <a:srgbClr val="EEA046"/>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54" name="Graphic 2">
                <a:extLst>
                  <a:ext uri="{FF2B5EF4-FFF2-40B4-BE49-F238E27FC236}">
                    <a16:creationId xmlns:a16="http://schemas.microsoft.com/office/drawing/2014/main" id="{6D176B15-0673-E4D8-7220-EC001DEBAB7C}"/>
                  </a:ext>
                </a:extLst>
              </p:cNvPr>
              <p:cNvGrpSpPr/>
              <p:nvPr/>
            </p:nvGrpSpPr>
            <p:grpSpPr>
              <a:xfrm>
                <a:off x="8534128" y="4394042"/>
                <a:ext cx="850173" cy="354110"/>
                <a:chOff x="4005622" y="4154569"/>
                <a:chExt cx="4107442" cy="1710815"/>
              </a:xfrm>
              <a:effectLst/>
            </p:grpSpPr>
            <p:sp>
              <p:nvSpPr>
                <p:cNvPr id="2338" name="Freeform 2337">
                  <a:extLst>
                    <a:ext uri="{FF2B5EF4-FFF2-40B4-BE49-F238E27FC236}">
                      <a16:creationId xmlns:a16="http://schemas.microsoft.com/office/drawing/2014/main" id="{9D05062A-9055-9D6E-FA9F-2AF2A9C7CD16}"/>
                    </a:ext>
                  </a:extLst>
                </p:cNvPr>
                <p:cNvSpPr/>
                <p:nvPr/>
              </p:nvSpPr>
              <p:spPr>
                <a:xfrm>
                  <a:off x="4005626" y="4154569"/>
                  <a:ext cx="4107438" cy="1710815"/>
                </a:xfrm>
                <a:custGeom>
                  <a:avLst/>
                  <a:gdLst>
                    <a:gd name="connsiteX0" fmla="*/ 146224 w 4107438"/>
                    <a:gd name="connsiteY0" fmla="*/ 513246 h 1710815"/>
                    <a:gd name="connsiteX1" fmla="*/ 312090 w 4107438"/>
                    <a:gd name="connsiteY1" fmla="*/ 1252543 h 1710815"/>
                    <a:gd name="connsiteX2" fmla="*/ 1064976 w 4107438"/>
                    <a:gd name="connsiteY2" fmla="*/ 1520186 h 1710815"/>
                    <a:gd name="connsiteX3" fmla="*/ 2181524 w 4107438"/>
                    <a:gd name="connsiteY3" fmla="*/ 1609426 h 1710815"/>
                    <a:gd name="connsiteX4" fmla="*/ 2723872 w 4107438"/>
                    <a:gd name="connsiteY4" fmla="*/ 1494733 h 1710815"/>
                    <a:gd name="connsiteX5" fmla="*/ 3374675 w 4107438"/>
                    <a:gd name="connsiteY5" fmla="*/ 1405493 h 1710815"/>
                    <a:gd name="connsiteX6" fmla="*/ 3724260 w 4107438"/>
                    <a:gd name="connsiteY6" fmla="*/ 1171551 h 1710815"/>
                    <a:gd name="connsiteX7" fmla="*/ 3948875 w 4107438"/>
                    <a:gd name="connsiteY7" fmla="*/ 475067 h 1710815"/>
                    <a:gd name="connsiteX8" fmla="*/ 3316161 w 4107438"/>
                    <a:gd name="connsiteY8" fmla="*/ 362260 h 1710815"/>
                    <a:gd name="connsiteX9" fmla="*/ 2902086 w 4107438"/>
                    <a:gd name="connsiteY9" fmla="*/ 88176 h 1710815"/>
                    <a:gd name="connsiteX10" fmla="*/ 2243498 w 4107438"/>
                    <a:gd name="connsiteY10" fmla="*/ 202790 h 1710815"/>
                    <a:gd name="connsiteX11" fmla="*/ 1490140 w 4107438"/>
                    <a:gd name="connsiteY11" fmla="*/ 3491 h 1710815"/>
                    <a:gd name="connsiteX12" fmla="*/ 846574 w 4107438"/>
                    <a:gd name="connsiteY12" fmla="*/ 237747 h 1710815"/>
                    <a:gd name="connsiteX13" fmla="*/ 146303 w 4107438"/>
                    <a:gd name="connsiteY13" fmla="*/ 513403 h 17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438" h="1710815">
                      <a:moveTo>
                        <a:pt x="146224" y="513246"/>
                      </a:moveTo>
                      <a:cubicBezTo>
                        <a:pt x="146224" y="513246"/>
                        <a:pt x="-274851" y="1099593"/>
                        <a:pt x="312090" y="1252543"/>
                      </a:cubicBezTo>
                      <a:cubicBezTo>
                        <a:pt x="899110" y="1405493"/>
                        <a:pt x="822508" y="1252543"/>
                        <a:pt x="1064976" y="1520186"/>
                      </a:cubicBezTo>
                      <a:cubicBezTo>
                        <a:pt x="1307444" y="1787828"/>
                        <a:pt x="1913575" y="1730482"/>
                        <a:pt x="2181524" y="1609426"/>
                      </a:cubicBezTo>
                      <a:cubicBezTo>
                        <a:pt x="2449474" y="1488370"/>
                        <a:pt x="2513335" y="1424582"/>
                        <a:pt x="2723872" y="1494733"/>
                      </a:cubicBezTo>
                      <a:cubicBezTo>
                        <a:pt x="2934410" y="1564806"/>
                        <a:pt x="3253401" y="1596700"/>
                        <a:pt x="3374675" y="1405493"/>
                      </a:cubicBezTo>
                      <a:cubicBezTo>
                        <a:pt x="3495870" y="1214286"/>
                        <a:pt x="3550686" y="1192525"/>
                        <a:pt x="3724260" y="1171551"/>
                      </a:cubicBezTo>
                      <a:cubicBezTo>
                        <a:pt x="3897833" y="1150576"/>
                        <a:pt x="4343761" y="626367"/>
                        <a:pt x="3948875" y="475067"/>
                      </a:cubicBezTo>
                      <a:cubicBezTo>
                        <a:pt x="3680375" y="372158"/>
                        <a:pt x="3535665" y="412065"/>
                        <a:pt x="3316161" y="362260"/>
                      </a:cubicBezTo>
                      <a:cubicBezTo>
                        <a:pt x="3096658" y="312455"/>
                        <a:pt x="3136532" y="133031"/>
                        <a:pt x="2902086" y="88176"/>
                      </a:cubicBezTo>
                      <a:cubicBezTo>
                        <a:pt x="2667640" y="43320"/>
                        <a:pt x="2497999" y="197840"/>
                        <a:pt x="2243498" y="202790"/>
                      </a:cubicBezTo>
                      <a:cubicBezTo>
                        <a:pt x="1989075" y="207739"/>
                        <a:pt x="1834377" y="-31467"/>
                        <a:pt x="1490140" y="3491"/>
                      </a:cubicBezTo>
                      <a:cubicBezTo>
                        <a:pt x="1145903" y="38449"/>
                        <a:pt x="1011181" y="197840"/>
                        <a:pt x="846574" y="237747"/>
                      </a:cubicBezTo>
                      <a:cubicBezTo>
                        <a:pt x="681966" y="277654"/>
                        <a:pt x="309101" y="211038"/>
                        <a:pt x="146303" y="513403"/>
                      </a:cubicBezTo>
                      <a:close/>
                    </a:path>
                  </a:pathLst>
                </a:custGeom>
                <a:gradFill>
                  <a:gsLst>
                    <a:gs pos="1000">
                      <a:srgbClr val="9A280C"/>
                    </a:gs>
                    <a:gs pos="100000">
                      <a:srgbClr val="982404"/>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39" name="Freeform 2338">
                  <a:extLst>
                    <a:ext uri="{FF2B5EF4-FFF2-40B4-BE49-F238E27FC236}">
                      <a16:creationId xmlns:a16="http://schemas.microsoft.com/office/drawing/2014/main" id="{74D574BE-30B3-FF47-9E4C-3843634B2BCE}"/>
                    </a:ext>
                  </a:extLst>
                </p:cNvPr>
                <p:cNvSpPr/>
                <p:nvPr/>
              </p:nvSpPr>
              <p:spPr>
                <a:xfrm>
                  <a:off x="4005622" y="4656110"/>
                  <a:ext cx="4107386" cy="1209224"/>
                </a:xfrm>
                <a:custGeom>
                  <a:avLst/>
                  <a:gdLst>
                    <a:gd name="connsiteX0" fmla="*/ 3724185 w 4107386"/>
                    <a:gd name="connsiteY0" fmla="*/ 669931 h 1209224"/>
                    <a:gd name="connsiteX1" fmla="*/ 3374600 w 4107386"/>
                    <a:gd name="connsiteY1" fmla="*/ 903873 h 1209224"/>
                    <a:gd name="connsiteX2" fmla="*/ 2723798 w 4107386"/>
                    <a:gd name="connsiteY2" fmla="*/ 993114 h 1209224"/>
                    <a:gd name="connsiteX3" fmla="*/ 2181450 w 4107386"/>
                    <a:gd name="connsiteY3" fmla="*/ 1107806 h 1209224"/>
                    <a:gd name="connsiteX4" fmla="*/ 1064980 w 4107386"/>
                    <a:gd name="connsiteY4" fmla="*/ 1018566 h 1209224"/>
                    <a:gd name="connsiteX5" fmla="*/ 312094 w 4107386"/>
                    <a:gd name="connsiteY5" fmla="*/ 750923 h 1209224"/>
                    <a:gd name="connsiteX6" fmla="*/ 21101 w 4107386"/>
                    <a:gd name="connsiteY6" fmla="*/ 273456 h 1209224"/>
                    <a:gd name="connsiteX7" fmla="*/ 199865 w 4107386"/>
                    <a:gd name="connsiteY7" fmla="*/ 556495 h 1209224"/>
                    <a:gd name="connsiteX8" fmla="*/ 1030139 w 4107386"/>
                    <a:gd name="connsiteY8" fmla="*/ 756265 h 1209224"/>
                    <a:gd name="connsiteX9" fmla="*/ 1479213 w 4107386"/>
                    <a:gd name="connsiteY9" fmla="*/ 1054152 h 1209224"/>
                    <a:gd name="connsiteX10" fmla="*/ 2166035 w 4107386"/>
                    <a:gd name="connsiteY10" fmla="*/ 963655 h 1209224"/>
                    <a:gd name="connsiteX11" fmla="*/ 2788760 w 4107386"/>
                    <a:gd name="connsiteY11" fmla="*/ 850533 h 1209224"/>
                    <a:gd name="connsiteX12" fmla="*/ 3215183 w 4107386"/>
                    <a:gd name="connsiteY12" fmla="*/ 842992 h 1209224"/>
                    <a:gd name="connsiteX13" fmla="*/ 3603934 w 4107386"/>
                    <a:gd name="connsiteY13" fmla="*/ 556495 h 1209224"/>
                    <a:gd name="connsiteX14" fmla="*/ 3932285 w 4107386"/>
                    <a:gd name="connsiteY14" fmla="*/ 311477 h 1209224"/>
                    <a:gd name="connsiteX15" fmla="*/ 4003853 w 4107386"/>
                    <a:gd name="connsiteY15" fmla="*/ 0 h 1209224"/>
                    <a:gd name="connsiteX16" fmla="*/ 3724185 w 4107386"/>
                    <a:gd name="connsiteY16" fmla="*/ 669853 h 120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07386" h="1209224">
                      <a:moveTo>
                        <a:pt x="3724185" y="669931"/>
                      </a:moveTo>
                      <a:cubicBezTo>
                        <a:pt x="3550690" y="690906"/>
                        <a:pt x="3495795" y="712666"/>
                        <a:pt x="3374600" y="903873"/>
                      </a:cubicBezTo>
                      <a:cubicBezTo>
                        <a:pt x="3253405" y="1095080"/>
                        <a:pt x="2934335" y="1063186"/>
                        <a:pt x="2723798" y="993114"/>
                      </a:cubicBezTo>
                      <a:cubicBezTo>
                        <a:pt x="2513260" y="923041"/>
                        <a:pt x="2449478" y="986751"/>
                        <a:pt x="2181450" y="1107806"/>
                      </a:cubicBezTo>
                      <a:cubicBezTo>
                        <a:pt x="1913500" y="1228862"/>
                        <a:pt x="1307448" y="1286287"/>
                        <a:pt x="1064980" y="1018566"/>
                      </a:cubicBezTo>
                      <a:cubicBezTo>
                        <a:pt x="822512" y="750923"/>
                        <a:pt x="899114" y="903873"/>
                        <a:pt x="312094" y="750923"/>
                      </a:cubicBezTo>
                      <a:cubicBezTo>
                        <a:pt x="-11616" y="666553"/>
                        <a:pt x="-28761" y="450444"/>
                        <a:pt x="21101" y="273456"/>
                      </a:cubicBezTo>
                      <a:cubicBezTo>
                        <a:pt x="21101" y="273456"/>
                        <a:pt x="79064" y="469848"/>
                        <a:pt x="199865" y="556495"/>
                      </a:cubicBezTo>
                      <a:cubicBezTo>
                        <a:pt x="320588" y="643222"/>
                        <a:pt x="882912" y="650763"/>
                        <a:pt x="1030139" y="756265"/>
                      </a:cubicBezTo>
                      <a:cubicBezTo>
                        <a:pt x="1177366" y="861845"/>
                        <a:pt x="1192388" y="1031449"/>
                        <a:pt x="1479213" y="1054152"/>
                      </a:cubicBezTo>
                      <a:cubicBezTo>
                        <a:pt x="1766037" y="1076698"/>
                        <a:pt x="1988686" y="1057844"/>
                        <a:pt x="2166035" y="963655"/>
                      </a:cubicBezTo>
                      <a:cubicBezTo>
                        <a:pt x="2343462" y="869387"/>
                        <a:pt x="2566033" y="801514"/>
                        <a:pt x="2788760" y="850533"/>
                      </a:cubicBezTo>
                      <a:cubicBezTo>
                        <a:pt x="3011488" y="899552"/>
                        <a:pt x="3105707" y="933489"/>
                        <a:pt x="3215183" y="842992"/>
                      </a:cubicBezTo>
                      <a:cubicBezTo>
                        <a:pt x="3324659" y="752494"/>
                        <a:pt x="3411486" y="601666"/>
                        <a:pt x="3603934" y="556495"/>
                      </a:cubicBezTo>
                      <a:cubicBezTo>
                        <a:pt x="3796383" y="511325"/>
                        <a:pt x="3875659" y="413287"/>
                        <a:pt x="3932285" y="311477"/>
                      </a:cubicBezTo>
                      <a:cubicBezTo>
                        <a:pt x="3988910" y="209668"/>
                        <a:pt x="4041525" y="84370"/>
                        <a:pt x="4003853" y="0"/>
                      </a:cubicBezTo>
                      <a:cubicBezTo>
                        <a:pt x="4297992" y="178009"/>
                        <a:pt x="3888714" y="649978"/>
                        <a:pt x="3724185" y="669853"/>
                      </a:cubicBezTo>
                      <a:close/>
                    </a:path>
                  </a:pathLst>
                </a:custGeom>
                <a:gradFill>
                  <a:gsLst>
                    <a:gs pos="1000">
                      <a:srgbClr val="B6320A"/>
                    </a:gs>
                    <a:gs pos="100000">
                      <a:srgbClr val="982404"/>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55" name="Graphic 2">
                <a:extLst>
                  <a:ext uri="{FF2B5EF4-FFF2-40B4-BE49-F238E27FC236}">
                    <a16:creationId xmlns:a16="http://schemas.microsoft.com/office/drawing/2014/main" id="{338F3E39-A688-DA35-B56F-F7FADF4E85EF}"/>
                  </a:ext>
                </a:extLst>
              </p:cNvPr>
              <p:cNvGrpSpPr/>
              <p:nvPr/>
            </p:nvGrpSpPr>
            <p:grpSpPr>
              <a:xfrm>
                <a:off x="8503252" y="4168897"/>
                <a:ext cx="911925" cy="539628"/>
                <a:chOff x="3979614" y="2915058"/>
                <a:chExt cx="4038512" cy="2389772"/>
              </a:xfrm>
              <a:effectLst/>
            </p:grpSpPr>
            <p:sp>
              <p:nvSpPr>
                <p:cNvPr id="2323" name="Freeform 2322">
                  <a:extLst>
                    <a:ext uri="{FF2B5EF4-FFF2-40B4-BE49-F238E27FC236}">
                      <a16:creationId xmlns:a16="http://schemas.microsoft.com/office/drawing/2014/main" id="{A7549C1F-CEED-BC78-185B-DA9727365C9E}"/>
                    </a:ext>
                  </a:extLst>
                </p:cNvPr>
                <p:cNvSpPr/>
                <p:nvPr/>
              </p:nvSpPr>
              <p:spPr>
                <a:xfrm>
                  <a:off x="3979614" y="2915058"/>
                  <a:ext cx="4038512" cy="1768939"/>
                </a:xfrm>
                <a:custGeom>
                  <a:avLst/>
                  <a:gdLst>
                    <a:gd name="connsiteX0" fmla="*/ 4038434 w 4038512"/>
                    <a:gd name="connsiteY0" fmla="*/ 884392 h 1768939"/>
                    <a:gd name="connsiteX1" fmla="*/ 3910476 w 4038512"/>
                    <a:gd name="connsiteY1" fmla="*/ 1194848 h 1768939"/>
                    <a:gd name="connsiteX2" fmla="*/ 2019256 w 4038512"/>
                    <a:gd name="connsiteY2" fmla="*/ 1768940 h 1768939"/>
                    <a:gd name="connsiteX3" fmla="*/ 127958 w 4038512"/>
                    <a:gd name="connsiteY3" fmla="*/ 1194848 h 1768939"/>
                    <a:gd name="connsiteX4" fmla="*/ 551 w 4038512"/>
                    <a:gd name="connsiteY4" fmla="*/ 904188 h 1768939"/>
                    <a:gd name="connsiteX5" fmla="*/ 551 w 4038512"/>
                    <a:gd name="connsiteY5" fmla="*/ 903481 h 1768939"/>
                    <a:gd name="connsiteX6" fmla="*/ 0 w 4038512"/>
                    <a:gd name="connsiteY6" fmla="*/ 884470 h 1768939"/>
                    <a:gd name="connsiteX7" fmla="*/ 551 w 4038512"/>
                    <a:gd name="connsiteY7" fmla="*/ 863967 h 1768939"/>
                    <a:gd name="connsiteX8" fmla="*/ 551 w 4038512"/>
                    <a:gd name="connsiteY8" fmla="*/ 863574 h 1768939"/>
                    <a:gd name="connsiteX9" fmla="*/ 2019335 w 4038512"/>
                    <a:gd name="connsiteY9" fmla="*/ 0 h 1768939"/>
                    <a:gd name="connsiteX10" fmla="*/ 4038513 w 4038512"/>
                    <a:gd name="connsiteY10" fmla="*/ 884470 h 176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8512" h="1768939">
                      <a:moveTo>
                        <a:pt x="4038434" y="884392"/>
                      </a:moveTo>
                      <a:cubicBezTo>
                        <a:pt x="4038434" y="993585"/>
                        <a:pt x="3993212" y="1098223"/>
                        <a:pt x="3910476" y="1194848"/>
                      </a:cubicBezTo>
                      <a:cubicBezTo>
                        <a:pt x="3623572" y="1530206"/>
                        <a:pt x="2885000" y="1768940"/>
                        <a:pt x="2019256" y="1768940"/>
                      </a:cubicBezTo>
                      <a:cubicBezTo>
                        <a:pt x="1153513" y="1768940"/>
                        <a:pt x="414862" y="1530206"/>
                        <a:pt x="127958" y="1194848"/>
                      </a:cubicBezTo>
                      <a:cubicBezTo>
                        <a:pt x="50255" y="1104115"/>
                        <a:pt x="5584" y="1006233"/>
                        <a:pt x="551" y="904188"/>
                      </a:cubicBezTo>
                      <a:lnTo>
                        <a:pt x="551" y="903481"/>
                      </a:lnTo>
                      <a:cubicBezTo>
                        <a:pt x="157" y="897196"/>
                        <a:pt x="0" y="890833"/>
                        <a:pt x="0" y="884470"/>
                      </a:cubicBezTo>
                      <a:cubicBezTo>
                        <a:pt x="0" y="877557"/>
                        <a:pt x="157" y="870723"/>
                        <a:pt x="551" y="863967"/>
                      </a:cubicBezTo>
                      <a:lnTo>
                        <a:pt x="551" y="863574"/>
                      </a:lnTo>
                      <a:cubicBezTo>
                        <a:pt x="25875" y="384771"/>
                        <a:pt x="920010" y="0"/>
                        <a:pt x="2019335" y="0"/>
                      </a:cubicBezTo>
                      <a:cubicBezTo>
                        <a:pt x="3118660" y="0"/>
                        <a:pt x="4038513" y="396004"/>
                        <a:pt x="4038513" y="884470"/>
                      </a:cubicBezTo>
                      <a:close/>
                    </a:path>
                  </a:pathLst>
                </a:custGeom>
                <a:solidFill>
                  <a:srgbClr val="A64B1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24" name="Freeform 2323">
                  <a:extLst>
                    <a:ext uri="{FF2B5EF4-FFF2-40B4-BE49-F238E27FC236}">
                      <a16:creationId xmlns:a16="http://schemas.microsoft.com/office/drawing/2014/main" id="{37717472-1119-7B64-7C72-A9A8AE65B476}"/>
                    </a:ext>
                  </a:extLst>
                </p:cNvPr>
                <p:cNvSpPr/>
                <p:nvPr/>
              </p:nvSpPr>
              <p:spPr>
                <a:xfrm>
                  <a:off x="8016947" y="4393023"/>
                  <a:ext cx="1101" cy="55854"/>
                </a:xfrm>
                <a:custGeom>
                  <a:avLst/>
                  <a:gdLst>
                    <a:gd name="connsiteX0" fmla="*/ 1101 w 1101"/>
                    <a:gd name="connsiteY0" fmla="*/ 27338 h 55854"/>
                    <a:gd name="connsiteX1" fmla="*/ 0 w 1101"/>
                    <a:gd name="connsiteY1" fmla="*/ 55854 h 55854"/>
                    <a:gd name="connsiteX2" fmla="*/ 0 w 1101"/>
                    <a:gd name="connsiteY2" fmla="*/ 0 h 55854"/>
                    <a:gd name="connsiteX3" fmla="*/ 1101 w 1101"/>
                    <a:gd name="connsiteY3" fmla="*/ 27338 h 55854"/>
                  </a:gdLst>
                  <a:ahLst/>
                  <a:cxnLst>
                    <a:cxn ang="0">
                      <a:pos x="connsiteX0" y="connsiteY0"/>
                    </a:cxn>
                    <a:cxn ang="0">
                      <a:pos x="connsiteX1" y="connsiteY1"/>
                    </a:cxn>
                    <a:cxn ang="0">
                      <a:pos x="connsiteX2" y="connsiteY2"/>
                    </a:cxn>
                    <a:cxn ang="0">
                      <a:pos x="connsiteX3" y="connsiteY3"/>
                    </a:cxn>
                  </a:cxnLst>
                  <a:rect l="l" t="t" r="r" b="b"/>
                  <a:pathLst>
                    <a:path w="1101" h="55854">
                      <a:moveTo>
                        <a:pt x="1101" y="27338"/>
                      </a:moveTo>
                      <a:cubicBezTo>
                        <a:pt x="1101" y="36922"/>
                        <a:pt x="708" y="46349"/>
                        <a:pt x="0" y="55854"/>
                      </a:cubicBezTo>
                      <a:lnTo>
                        <a:pt x="0" y="0"/>
                      </a:lnTo>
                      <a:cubicBezTo>
                        <a:pt x="708" y="9113"/>
                        <a:pt x="1101" y="18225"/>
                        <a:pt x="1101" y="27338"/>
                      </a:cubicBez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25" name="Freeform 2324">
                  <a:extLst>
                    <a:ext uri="{FF2B5EF4-FFF2-40B4-BE49-F238E27FC236}">
                      <a16:creationId xmlns:a16="http://schemas.microsoft.com/office/drawing/2014/main" id="{47EF0C48-8A70-3342-5F82-1814AC9DB75D}"/>
                    </a:ext>
                  </a:extLst>
                </p:cNvPr>
                <p:cNvSpPr/>
                <p:nvPr/>
              </p:nvSpPr>
              <p:spPr>
                <a:xfrm>
                  <a:off x="3980086" y="3799292"/>
                  <a:ext cx="4037962" cy="1505538"/>
                </a:xfrm>
                <a:custGeom>
                  <a:avLst/>
                  <a:gdLst>
                    <a:gd name="connsiteX0" fmla="*/ 4037962 w 4037962"/>
                    <a:gd name="connsiteY0" fmla="*/ 157 h 1505538"/>
                    <a:gd name="connsiteX1" fmla="*/ 4037019 w 4037962"/>
                    <a:gd name="connsiteY1" fmla="*/ 593731 h 1505538"/>
                    <a:gd name="connsiteX2" fmla="*/ 4037019 w 4037962"/>
                    <a:gd name="connsiteY2" fmla="*/ 649585 h 1505538"/>
                    <a:gd name="connsiteX3" fmla="*/ 4036940 w 4037962"/>
                    <a:gd name="connsiteY3" fmla="*/ 649821 h 1505538"/>
                    <a:gd name="connsiteX4" fmla="*/ 2018784 w 4037962"/>
                    <a:gd name="connsiteY4" fmla="*/ 1505539 h 1505538"/>
                    <a:gd name="connsiteX5" fmla="*/ 0 w 4037962"/>
                    <a:gd name="connsiteY5" fmla="*/ 641887 h 1505538"/>
                    <a:gd name="connsiteX6" fmla="*/ 0 w 4037962"/>
                    <a:gd name="connsiteY6" fmla="*/ 19796 h 1505538"/>
                    <a:gd name="connsiteX7" fmla="*/ 127408 w 4037962"/>
                    <a:gd name="connsiteY7" fmla="*/ 310456 h 1505538"/>
                    <a:gd name="connsiteX8" fmla="*/ 2018706 w 4037962"/>
                    <a:gd name="connsiteY8" fmla="*/ 884548 h 1505538"/>
                    <a:gd name="connsiteX9" fmla="*/ 3909925 w 4037962"/>
                    <a:gd name="connsiteY9" fmla="*/ 310456 h 1505538"/>
                    <a:gd name="connsiteX10" fmla="*/ 4037884 w 4037962"/>
                    <a:gd name="connsiteY10" fmla="*/ 0 h 150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7962" h="1505538">
                      <a:moveTo>
                        <a:pt x="4037962" y="157"/>
                      </a:moveTo>
                      <a:lnTo>
                        <a:pt x="4037019" y="593731"/>
                      </a:lnTo>
                      <a:lnTo>
                        <a:pt x="4037019" y="649585"/>
                      </a:lnTo>
                      <a:cubicBezTo>
                        <a:pt x="4037019" y="649585"/>
                        <a:pt x="4036940" y="649821"/>
                        <a:pt x="4036940" y="649821"/>
                      </a:cubicBezTo>
                      <a:cubicBezTo>
                        <a:pt x="4002256" y="1125089"/>
                        <a:pt x="3111975" y="1505539"/>
                        <a:pt x="2018784" y="1505539"/>
                      </a:cubicBezTo>
                      <a:cubicBezTo>
                        <a:pt x="925594" y="1505539"/>
                        <a:pt x="25403" y="1120768"/>
                        <a:pt x="0" y="641887"/>
                      </a:cubicBezTo>
                      <a:lnTo>
                        <a:pt x="0" y="19796"/>
                      </a:lnTo>
                      <a:cubicBezTo>
                        <a:pt x="5033" y="121842"/>
                        <a:pt x="49705" y="219723"/>
                        <a:pt x="127408" y="310456"/>
                      </a:cubicBezTo>
                      <a:cubicBezTo>
                        <a:pt x="414311" y="645814"/>
                        <a:pt x="1152883" y="884548"/>
                        <a:pt x="2018706" y="884548"/>
                      </a:cubicBezTo>
                      <a:cubicBezTo>
                        <a:pt x="2884528" y="884548"/>
                        <a:pt x="3623022" y="645814"/>
                        <a:pt x="3909925" y="310456"/>
                      </a:cubicBezTo>
                      <a:cubicBezTo>
                        <a:pt x="3992662" y="213910"/>
                        <a:pt x="4037884" y="109272"/>
                        <a:pt x="4037884" y="0"/>
                      </a:cubicBezTo>
                      <a:close/>
                    </a:path>
                  </a:pathLst>
                </a:custGeom>
                <a:gradFill>
                  <a:gsLst>
                    <a:gs pos="1000">
                      <a:srgbClr val="964620"/>
                    </a:gs>
                    <a:gs pos="100000">
                      <a:srgbClr val="974520"/>
                    </a:gs>
                  </a:gsLst>
                  <a:lin ang="540000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26" name="Freeform 2325">
                  <a:extLst>
                    <a:ext uri="{FF2B5EF4-FFF2-40B4-BE49-F238E27FC236}">
                      <a16:creationId xmlns:a16="http://schemas.microsoft.com/office/drawing/2014/main" id="{B06C1CEB-F42E-6539-11FB-EAC1712B3FA0}"/>
                    </a:ext>
                  </a:extLst>
                </p:cNvPr>
                <p:cNvSpPr/>
                <p:nvPr/>
              </p:nvSpPr>
              <p:spPr>
                <a:xfrm>
                  <a:off x="4121571" y="3514603"/>
                  <a:ext cx="1972318" cy="1149590"/>
                </a:xfrm>
                <a:custGeom>
                  <a:avLst/>
                  <a:gdLst>
                    <a:gd name="connsiteX0" fmla="*/ 0 w 1972318"/>
                    <a:gd name="connsiteY0" fmla="*/ 0 h 1149590"/>
                    <a:gd name="connsiteX1" fmla="*/ 1134952 w 1972318"/>
                    <a:gd name="connsiteY1" fmla="*/ 549190 h 1149590"/>
                    <a:gd name="connsiteX2" fmla="*/ 1847570 w 1972318"/>
                    <a:gd name="connsiteY2" fmla="*/ 999320 h 1149590"/>
                    <a:gd name="connsiteX3" fmla="*/ 1958777 w 1972318"/>
                    <a:gd name="connsiteY3" fmla="*/ 1086282 h 1149590"/>
                    <a:gd name="connsiteX4" fmla="*/ 1915521 w 1972318"/>
                    <a:gd name="connsiteY4" fmla="*/ 1142293 h 1149590"/>
                    <a:gd name="connsiteX5" fmla="*/ 0 w 1972318"/>
                    <a:gd name="connsiteY5" fmla="*/ 79 h 1149590"/>
                    <a:gd name="connsiteX6" fmla="*/ 0 w 1972318"/>
                    <a:gd name="connsiteY6" fmla="*/ 79 h 11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318" h="1149590">
                      <a:moveTo>
                        <a:pt x="0" y="0"/>
                      </a:moveTo>
                      <a:cubicBezTo>
                        <a:pt x="387886" y="160806"/>
                        <a:pt x="767199" y="346592"/>
                        <a:pt x="1134952" y="549190"/>
                      </a:cubicBezTo>
                      <a:cubicBezTo>
                        <a:pt x="1380487" y="685329"/>
                        <a:pt x="1622169" y="831601"/>
                        <a:pt x="1847570" y="999320"/>
                      </a:cubicBezTo>
                      <a:cubicBezTo>
                        <a:pt x="1875175" y="1020609"/>
                        <a:pt x="1931408" y="1064522"/>
                        <a:pt x="1958777" y="1086282"/>
                      </a:cubicBezTo>
                      <a:cubicBezTo>
                        <a:pt x="1994011" y="1115662"/>
                        <a:pt x="1953665" y="1169081"/>
                        <a:pt x="1915521" y="1142293"/>
                      </a:cubicBezTo>
                      <a:cubicBezTo>
                        <a:pt x="1306009" y="715809"/>
                        <a:pt x="649465" y="361675"/>
                        <a:pt x="0" y="79"/>
                      </a:cubicBezTo>
                      <a:lnTo>
                        <a:pt x="0" y="79"/>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27" name="Freeform 2326">
                  <a:extLst>
                    <a:ext uri="{FF2B5EF4-FFF2-40B4-BE49-F238E27FC236}">
                      <a16:creationId xmlns:a16="http://schemas.microsoft.com/office/drawing/2014/main" id="{126ADF38-ED43-4E71-F3A1-6E5898DEEDD4}"/>
                    </a:ext>
                  </a:extLst>
                </p:cNvPr>
                <p:cNvSpPr/>
                <p:nvPr/>
              </p:nvSpPr>
              <p:spPr>
                <a:xfrm>
                  <a:off x="4692783" y="3139337"/>
                  <a:ext cx="2327962" cy="1471199"/>
                </a:xfrm>
                <a:custGeom>
                  <a:avLst/>
                  <a:gdLst>
                    <a:gd name="connsiteX0" fmla="*/ 0 w 2327962"/>
                    <a:gd name="connsiteY0" fmla="*/ 0 h 1471199"/>
                    <a:gd name="connsiteX1" fmla="*/ 1188510 w 2327962"/>
                    <a:gd name="connsiteY1" fmla="*/ 620048 h 1471199"/>
                    <a:gd name="connsiteX2" fmla="*/ 2040176 w 2327962"/>
                    <a:gd name="connsiteY2" fmla="*/ 1161068 h 1471199"/>
                    <a:gd name="connsiteX3" fmla="*/ 2241748 w 2327962"/>
                    <a:gd name="connsiteY3" fmla="*/ 1314882 h 1471199"/>
                    <a:gd name="connsiteX4" fmla="*/ 2307890 w 2327962"/>
                    <a:gd name="connsiteY4" fmla="*/ 1369636 h 1471199"/>
                    <a:gd name="connsiteX5" fmla="*/ 2313867 w 2327962"/>
                    <a:gd name="connsiteY5" fmla="*/ 1451178 h 1471199"/>
                    <a:gd name="connsiteX6" fmla="*/ 2230895 w 2327962"/>
                    <a:gd name="connsiteY6" fmla="*/ 1455970 h 1471199"/>
                    <a:gd name="connsiteX7" fmla="*/ 2105611 w 2327962"/>
                    <a:gd name="connsiteY7" fmla="*/ 1349840 h 1471199"/>
                    <a:gd name="connsiteX8" fmla="*/ 1572228 w 2327962"/>
                    <a:gd name="connsiteY8" fmla="*/ 952971 h 1471199"/>
                    <a:gd name="connsiteX9" fmla="*/ 79 w 2327962"/>
                    <a:gd name="connsiteY9" fmla="*/ 0 h 1471199"/>
                    <a:gd name="connsiteX10" fmla="*/ 79 w 2327962"/>
                    <a:gd name="connsiteY10" fmla="*/ 0 h 147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7962" h="1471199">
                      <a:moveTo>
                        <a:pt x="0" y="0"/>
                      </a:moveTo>
                      <a:cubicBezTo>
                        <a:pt x="404638" y="187986"/>
                        <a:pt x="800074" y="400561"/>
                        <a:pt x="1188510" y="620048"/>
                      </a:cubicBezTo>
                      <a:cubicBezTo>
                        <a:pt x="1481312" y="784624"/>
                        <a:pt x="1768688" y="963105"/>
                        <a:pt x="2040176" y="1161068"/>
                      </a:cubicBezTo>
                      <a:cubicBezTo>
                        <a:pt x="2108206" y="1211030"/>
                        <a:pt x="2175842" y="1261856"/>
                        <a:pt x="2241748" y="1314882"/>
                      </a:cubicBezTo>
                      <a:cubicBezTo>
                        <a:pt x="2263848" y="1332871"/>
                        <a:pt x="2285397" y="1350233"/>
                        <a:pt x="2307890" y="1369636"/>
                      </a:cubicBezTo>
                      <a:cubicBezTo>
                        <a:pt x="2332113" y="1390532"/>
                        <a:pt x="2334787" y="1426983"/>
                        <a:pt x="2313867" y="1451178"/>
                      </a:cubicBezTo>
                      <a:cubicBezTo>
                        <a:pt x="2292633" y="1475845"/>
                        <a:pt x="2254804" y="1478045"/>
                        <a:pt x="2230895" y="1455970"/>
                      </a:cubicBezTo>
                      <a:cubicBezTo>
                        <a:pt x="2190864" y="1420226"/>
                        <a:pt x="2147529" y="1384326"/>
                        <a:pt x="2105611" y="1349840"/>
                      </a:cubicBezTo>
                      <a:cubicBezTo>
                        <a:pt x="1934003" y="1209773"/>
                        <a:pt x="1754846" y="1078662"/>
                        <a:pt x="1572228" y="952971"/>
                      </a:cubicBezTo>
                      <a:cubicBezTo>
                        <a:pt x="1071091" y="612742"/>
                        <a:pt x="523080" y="306921"/>
                        <a:pt x="79" y="0"/>
                      </a:cubicBezTo>
                      <a:lnTo>
                        <a:pt x="79" y="0"/>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28" name="Freeform 2327">
                  <a:extLst>
                    <a:ext uri="{FF2B5EF4-FFF2-40B4-BE49-F238E27FC236}">
                      <a16:creationId xmlns:a16="http://schemas.microsoft.com/office/drawing/2014/main" id="{027906A8-D6FB-69C3-D982-809E6D749218}"/>
                    </a:ext>
                  </a:extLst>
                </p:cNvPr>
                <p:cNvSpPr/>
                <p:nvPr/>
              </p:nvSpPr>
              <p:spPr>
                <a:xfrm>
                  <a:off x="5521012" y="2939960"/>
                  <a:ext cx="2157865" cy="1415931"/>
                </a:xfrm>
                <a:custGeom>
                  <a:avLst/>
                  <a:gdLst>
                    <a:gd name="connsiteX0" fmla="*/ 78 w 2157865"/>
                    <a:gd name="connsiteY0" fmla="*/ 0 h 1415931"/>
                    <a:gd name="connsiteX1" fmla="*/ 1116470 w 2157865"/>
                    <a:gd name="connsiteY1" fmla="*/ 563566 h 1415931"/>
                    <a:gd name="connsiteX2" fmla="*/ 2132822 w 2157865"/>
                    <a:gd name="connsiteY2" fmla="*/ 1296893 h 1415931"/>
                    <a:gd name="connsiteX3" fmla="*/ 2143125 w 2157865"/>
                    <a:gd name="connsiteY3" fmla="*/ 1390925 h 1415931"/>
                    <a:gd name="connsiteX4" fmla="*/ 2046311 w 2157865"/>
                    <a:gd name="connsiteY4" fmla="*/ 1398938 h 1415931"/>
                    <a:gd name="connsiteX5" fmla="*/ 1076989 w 2157865"/>
                    <a:gd name="connsiteY5" fmla="*/ 622169 h 1415931"/>
                    <a:gd name="connsiteX6" fmla="*/ 0 w 2157865"/>
                    <a:gd name="connsiteY6" fmla="*/ 0 h 1415931"/>
                    <a:gd name="connsiteX7" fmla="*/ 0 w 2157865"/>
                    <a:gd name="connsiteY7" fmla="*/ 0 h 14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865" h="1415931">
                      <a:moveTo>
                        <a:pt x="78" y="0"/>
                      </a:moveTo>
                      <a:cubicBezTo>
                        <a:pt x="385526" y="160256"/>
                        <a:pt x="761615" y="341957"/>
                        <a:pt x="1116470" y="563566"/>
                      </a:cubicBezTo>
                      <a:cubicBezTo>
                        <a:pt x="1468571" y="789652"/>
                        <a:pt x="1805416" y="1036477"/>
                        <a:pt x="2132822" y="1296893"/>
                      </a:cubicBezTo>
                      <a:cubicBezTo>
                        <a:pt x="2161686" y="1319989"/>
                        <a:pt x="2166247" y="1362095"/>
                        <a:pt x="2143125" y="1390925"/>
                      </a:cubicBezTo>
                      <a:cubicBezTo>
                        <a:pt x="2119295" y="1420776"/>
                        <a:pt x="2074781" y="1424469"/>
                        <a:pt x="2046311" y="1398938"/>
                      </a:cubicBezTo>
                      <a:cubicBezTo>
                        <a:pt x="1734004" y="1127839"/>
                        <a:pt x="1413204" y="863495"/>
                        <a:pt x="1076989" y="622169"/>
                      </a:cubicBezTo>
                      <a:cubicBezTo>
                        <a:pt x="738572" y="383592"/>
                        <a:pt x="371685" y="183037"/>
                        <a:pt x="0" y="0"/>
                      </a:cubicBezTo>
                      <a:lnTo>
                        <a:pt x="0" y="0"/>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29" name="Freeform 2328">
                  <a:extLst>
                    <a:ext uri="{FF2B5EF4-FFF2-40B4-BE49-F238E27FC236}">
                      <a16:creationId xmlns:a16="http://schemas.microsoft.com/office/drawing/2014/main" id="{1CC48761-0E46-50C5-C662-DD87CEB94EA9}"/>
                    </a:ext>
                  </a:extLst>
                </p:cNvPr>
                <p:cNvSpPr/>
                <p:nvPr/>
              </p:nvSpPr>
              <p:spPr>
                <a:xfrm>
                  <a:off x="6476649" y="2939960"/>
                  <a:ext cx="1508136" cy="1085069"/>
                </a:xfrm>
                <a:custGeom>
                  <a:avLst/>
                  <a:gdLst>
                    <a:gd name="connsiteX0" fmla="*/ 79 w 1508136"/>
                    <a:gd name="connsiteY0" fmla="*/ 0 h 1085069"/>
                    <a:gd name="connsiteX1" fmla="*/ 853082 w 1508136"/>
                    <a:gd name="connsiteY1" fmla="*/ 450130 h 1085069"/>
                    <a:gd name="connsiteX2" fmla="*/ 1497356 w 1508136"/>
                    <a:gd name="connsiteY2" fmla="*/ 1012832 h 1085069"/>
                    <a:gd name="connsiteX3" fmla="*/ 1432787 w 1508136"/>
                    <a:gd name="connsiteY3" fmla="*/ 1071435 h 1085069"/>
                    <a:gd name="connsiteX4" fmla="*/ 1273763 w 1508136"/>
                    <a:gd name="connsiteY4" fmla="*/ 914714 h 1085069"/>
                    <a:gd name="connsiteX5" fmla="*/ 808017 w 1508136"/>
                    <a:gd name="connsiteY5" fmla="*/ 512740 h 1085069"/>
                    <a:gd name="connsiteX6" fmla="*/ 0 w 1508136"/>
                    <a:gd name="connsiteY6" fmla="*/ 0 h 1085069"/>
                    <a:gd name="connsiteX7" fmla="*/ 0 w 1508136"/>
                    <a:gd name="connsiteY7" fmla="*/ 0 h 108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136" h="1085069">
                      <a:moveTo>
                        <a:pt x="79" y="0"/>
                      </a:moveTo>
                      <a:cubicBezTo>
                        <a:pt x="296341" y="124827"/>
                        <a:pt x="585604" y="271021"/>
                        <a:pt x="853082" y="450130"/>
                      </a:cubicBezTo>
                      <a:cubicBezTo>
                        <a:pt x="1087764" y="613057"/>
                        <a:pt x="1307424" y="798922"/>
                        <a:pt x="1497356" y="1012832"/>
                      </a:cubicBezTo>
                      <a:cubicBezTo>
                        <a:pt x="1532747" y="1056038"/>
                        <a:pt x="1473055" y="1111027"/>
                        <a:pt x="1432787" y="1071435"/>
                      </a:cubicBezTo>
                      <a:cubicBezTo>
                        <a:pt x="1381274" y="1018252"/>
                        <a:pt x="1327401" y="966012"/>
                        <a:pt x="1273763" y="914714"/>
                      </a:cubicBezTo>
                      <a:cubicBezTo>
                        <a:pt x="1124964" y="773784"/>
                        <a:pt x="970580" y="637645"/>
                        <a:pt x="808017" y="512740"/>
                      </a:cubicBezTo>
                      <a:cubicBezTo>
                        <a:pt x="552101" y="321768"/>
                        <a:pt x="276915" y="159077"/>
                        <a:pt x="0" y="0"/>
                      </a:cubicBezTo>
                      <a:lnTo>
                        <a:pt x="0" y="0"/>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30" name="Freeform 2329">
                  <a:extLst>
                    <a:ext uri="{FF2B5EF4-FFF2-40B4-BE49-F238E27FC236}">
                      <a16:creationId xmlns:a16="http://schemas.microsoft.com/office/drawing/2014/main" id="{8EB5C6B3-1819-B256-EC31-FA5FBF44CA2C}"/>
                    </a:ext>
                  </a:extLst>
                </p:cNvPr>
                <p:cNvSpPr/>
                <p:nvPr/>
              </p:nvSpPr>
              <p:spPr>
                <a:xfrm>
                  <a:off x="6640785" y="3799371"/>
                  <a:ext cx="1376240" cy="1459662"/>
                </a:xfrm>
                <a:custGeom>
                  <a:avLst/>
                  <a:gdLst>
                    <a:gd name="connsiteX0" fmla="*/ 1376162 w 1376240"/>
                    <a:gd name="connsiteY0" fmla="*/ 79 h 1459662"/>
                    <a:gd name="connsiteX1" fmla="*/ 1375218 w 1376240"/>
                    <a:gd name="connsiteY1" fmla="*/ 593653 h 1459662"/>
                    <a:gd name="connsiteX2" fmla="*/ 1375218 w 1376240"/>
                    <a:gd name="connsiteY2" fmla="*/ 649507 h 1459662"/>
                    <a:gd name="connsiteX3" fmla="*/ 1375139 w 1376240"/>
                    <a:gd name="connsiteY3" fmla="*/ 649742 h 1459662"/>
                    <a:gd name="connsiteX4" fmla="*/ 0 w 1376240"/>
                    <a:gd name="connsiteY4" fmla="*/ 1459662 h 1459662"/>
                    <a:gd name="connsiteX5" fmla="*/ 403851 w 1376240"/>
                    <a:gd name="connsiteY5" fmla="*/ 1027915 h 1459662"/>
                    <a:gd name="connsiteX6" fmla="*/ 122846 w 1376240"/>
                    <a:gd name="connsiteY6" fmla="*/ 818718 h 1459662"/>
                    <a:gd name="connsiteX7" fmla="*/ 1248282 w 1376240"/>
                    <a:gd name="connsiteY7" fmla="*/ 310456 h 1459662"/>
                    <a:gd name="connsiteX8" fmla="*/ 1376240 w 1376240"/>
                    <a:gd name="connsiteY8" fmla="*/ 0 h 145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240" h="1459662">
                      <a:moveTo>
                        <a:pt x="1376162" y="79"/>
                      </a:moveTo>
                      <a:lnTo>
                        <a:pt x="1375218" y="593653"/>
                      </a:lnTo>
                      <a:lnTo>
                        <a:pt x="1375218" y="649507"/>
                      </a:lnTo>
                      <a:cubicBezTo>
                        <a:pt x="1375218" y="649507"/>
                        <a:pt x="1375139" y="649742"/>
                        <a:pt x="1375139" y="649742"/>
                      </a:cubicBezTo>
                      <a:cubicBezTo>
                        <a:pt x="1347613" y="1027286"/>
                        <a:pt x="780176" y="1345048"/>
                        <a:pt x="0" y="1459662"/>
                      </a:cubicBezTo>
                      <a:cubicBezTo>
                        <a:pt x="266613" y="1382991"/>
                        <a:pt x="428704" y="1207652"/>
                        <a:pt x="403851" y="1027915"/>
                      </a:cubicBezTo>
                      <a:cubicBezTo>
                        <a:pt x="379471" y="851398"/>
                        <a:pt x="132127" y="819897"/>
                        <a:pt x="122846" y="818718"/>
                      </a:cubicBezTo>
                      <a:cubicBezTo>
                        <a:pt x="640971" y="725628"/>
                        <a:pt x="1051193" y="540863"/>
                        <a:pt x="1248282" y="310456"/>
                      </a:cubicBezTo>
                      <a:cubicBezTo>
                        <a:pt x="1331018" y="213910"/>
                        <a:pt x="1376240" y="109272"/>
                        <a:pt x="1376240" y="0"/>
                      </a:cubicBezTo>
                      <a:close/>
                    </a:path>
                  </a:pathLst>
                </a:custGeom>
                <a:solidFill>
                  <a:srgbClr val="76351D">
                    <a:alpha val="54000"/>
                  </a:srgbClr>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31" name="Freeform 2330">
                  <a:extLst>
                    <a:ext uri="{FF2B5EF4-FFF2-40B4-BE49-F238E27FC236}">
                      <a16:creationId xmlns:a16="http://schemas.microsoft.com/office/drawing/2014/main" id="{6BEDDC05-766D-C3BA-DE60-4E70D78C8142}"/>
                    </a:ext>
                  </a:extLst>
                </p:cNvPr>
                <p:cNvSpPr/>
                <p:nvPr/>
              </p:nvSpPr>
              <p:spPr>
                <a:xfrm>
                  <a:off x="7689068" y="4698059"/>
                  <a:ext cx="92174" cy="92068"/>
                </a:xfrm>
                <a:custGeom>
                  <a:avLst/>
                  <a:gdLst>
                    <a:gd name="connsiteX0" fmla="*/ 92174 w 92174"/>
                    <a:gd name="connsiteY0" fmla="*/ 46034 h 92068"/>
                    <a:gd name="connsiteX1" fmla="*/ 46087 w 92174"/>
                    <a:gd name="connsiteY1" fmla="*/ 92068 h 92068"/>
                    <a:gd name="connsiteX2" fmla="*/ 0 w 92174"/>
                    <a:gd name="connsiteY2" fmla="*/ 46034 h 92068"/>
                    <a:gd name="connsiteX3" fmla="*/ 46087 w 92174"/>
                    <a:gd name="connsiteY3" fmla="*/ 0 h 92068"/>
                    <a:gd name="connsiteX4" fmla="*/ 92174 w 92174"/>
                    <a:gd name="connsiteY4" fmla="*/ 46034 h 9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74" h="92068">
                      <a:moveTo>
                        <a:pt x="92174" y="46034"/>
                      </a:moveTo>
                      <a:cubicBezTo>
                        <a:pt x="92174" y="71458"/>
                        <a:pt x="71541" y="92068"/>
                        <a:pt x="46087" y="92068"/>
                      </a:cubicBezTo>
                      <a:cubicBezTo>
                        <a:pt x="20634" y="92068"/>
                        <a:pt x="0" y="71458"/>
                        <a:pt x="0" y="46034"/>
                      </a:cubicBezTo>
                      <a:cubicBezTo>
                        <a:pt x="0" y="20610"/>
                        <a:pt x="20634" y="0"/>
                        <a:pt x="46087" y="0"/>
                      </a:cubicBezTo>
                      <a:cubicBezTo>
                        <a:pt x="71541" y="0"/>
                        <a:pt x="92174" y="20610"/>
                        <a:pt x="92174" y="46034"/>
                      </a:cubicBezTo>
                      <a:close/>
                    </a:path>
                  </a:pathLst>
                </a:custGeom>
                <a:solidFill>
                  <a:srgbClr val="692F1A"/>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32" name="Freeform 2331">
                  <a:extLst>
                    <a:ext uri="{FF2B5EF4-FFF2-40B4-BE49-F238E27FC236}">
                      <a16:creationId xmlns:a16="http://schemas.microsoft.com/office/drawing/2014/main" id="{ED3F93F5-FB15-3B73-31C8-6B8EACE7BDEE}"/>
                    </a:ext>
                  </a:extLst>
                </p:cNvPr>
                <p:cNvSpPr/>
                <p:nvPr/>
              </p:nvSpPr>
              <p:spPr>
                <a:xfrm>
                  <a:off x="6767800" y="4964681"/>
                  <a:ext cx="98465" cy="98352"/>
                </a:xfrm>
                <a:custGeom>
                  <a:avLst/>
                  <a:gdLst>
                    <a:gd name="connsiteX0" fmla="*/ 98466 w 98465"/>
                    <a:gd name="connsiteY0" fmla="*/ 49176 h 98352"/>
                    <a:gd name="connsiteX1" fmla="*/ 49233 w 98465"/>
                    <a:gd name="connsiteY1" fmla="*/ 98353 h 98352"/>
                    <a:gd name="connsiteX2" fmla="*/ 0 w 98465"/>
                    <a:gd name="connsiteY2" fmla="*/ 49176 h 98352"/>
                    <a:gd name="connsiteX3" fmla="*/ 49233 w 98465"/>
                    <a:gd name="connsiteY3" fmla="*/ 0 h 98352"/>
                    <a:gd name="connsiteX4" fmla="*/ 98466 w 98465"/>
                    <a:gd name="connsiteY4" fmla="*/ 49176 h 9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65" h="98352">
                      <a:moveTo>
                        <a:pt x="98466" y="49176"/>
                      </a:moveTo>
                      <a:cubicBezTo>
                        <a:pt x="98466" y="76336"/>
                        <a:pt x="76423" y="98353"/>
                        <a:pt x="49233" y="98353"/>
                      </a:cubicBezTo>
                      <a:cubicBezTo>
                        <a:pt x="22042" y="98353"/>
                        <a:pt x="0" y="76336"/>
                        <a:pt x="0" y="49176"/>
                      </a:cubicBezTo>
                      <a:cubicBezTo>
                        <a:pt x="0" y="22017"/>
                        <a:pt x="22042" y="0"/>
                        <a:pt x="49233" y="0"/>
                      </a:cubicBezTo>
                      <a:cubicBezTo>
                        <a:pt x="76423" y="0"/>
                        <a:pt x="98466" y="22017"/>
                        <a:pt x="98466" y="49176"/>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33" name="Freeform 2332">
                  <a:extLst>
                    <a:ext uri="{FF2B5EF4-FFF2-40B4-BE49-F238E27FC236}">
                      <a16:creationId xmlns:a16="http://schemas.microsoft.com/office/drawing/2014/main" id="{408960A6-A572-AE85-8357-136FF51B5A7B}"/>
                    </a:ext>
                  </a:extLst>
                </p:cNvPr>
                <p:cNvSpPr/>
                <p:nvPr/>
              </p:nvSpPr>
              <p:spPr>
                <a:xfrm>
                  <a:off x="6135558" y="4964681"/>
                  <a:ext cx="139833" cy="98352"/>
                </a:xfrm>
                <a:custGeom>
                  <a:avLst/>
                  <a:gdLst>
                    <a:gd name="connsiteX0" fmla="*/ 139834 w 139833"/>
                    <a:gd name="connsiteY0" fmla="*/ 49176 h 98352"/>
                    <a:gd name="connsiteX1" fmla="*/ 69917 w 139833"/>
                    <a:gd name="connsiteY1" fmla="*/ 98353 h 98352"/>
                    <a:gd name="connsiteX2" fmla="*/ 0 w 139833"/>
                    <a:gd name="connsiteY2" fmla="*/ 49176 h 98352"/>
                    <a:gd name="connsiteX3" fmla="*/ 69917 w 139833"/>
                    <a:gd name="connsiteY3" fmla="*/ 0 h 98352"/>
                    <a:gd name="connsiteX4" fmla="*/ 139834 w 139833"/>
                    <a:gd name="connsiteY4" fmla="*/ 49176 h 9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33" h="98352">
                      <a:moveTo>
                        <a:pt x="139834" y="49176"/>
                      </a:moveTo>
                      <a:cubicBezTo>
                        <a:pt x="139834" y="76336"/>
                        <a:pt x="108531" y="98353"/>
                        <a:pt x="69917" y="98353"/>
                      </a:cubicBezTo>
                      <a:cubicBezTo>
                        <a:pt x="31303" y="98353"/>
                        <a:pt x="0" y="76336"/>
                        <a:pt x="0" y="49176"/>
                      </a:cubicBezTo>
                      <a:cubicBezTo>
                        <a:pt x="0" y="22017"/>
                        <a:pt x="31303" y="0"/>
                        <a:pt x="69917" y="0"/>
                      </a:cubicBezTo>
                      <a:cubicBezTo>
                        <a:pt x="108531" y="0"/>
                        <a:pt x="139834" y="22017"/>
                        <a:pt x="139834" y="49176"/>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34" name="Freeform 2333">
                  <a:extLst>
                    <a:ext uri="{FF2B5EF4-FFF2-40B4-BE49-F238E27FC236}">
                      <a16:creationId xmlns:a16="http://schemas.microsoft.com/office/drawing/2014/main" id="{40AA8AB8-44F7-FE8D-EDA3-6BB692AC05A2}"/>
                    </a:ext>
                  </a:extLst>
                </p:cNvPr>
                <p:cNvSpPr/>
                <p:nvPr/>
              </p:nvSpPr>
              <p:spPr>
                <a:xfrm>
                  <a:off x="5531944" y="5041509"/>
                  <a:ext cx="107274" cy="107151"/>
                </a:xfrm>
                <a:custGeom>
                  <a:avLst/>
                  <a:gdLst>
                    <a:gd name="connsiteX0" fmla="*/ 107274 w 107274"/>
                    <a:gd name="connsiteY0" fmla="*/ 53576 h 107151"/>
                    <a:gd name="connsiteX1" fmla="*/ 53637 w 107274"/>
                    <a:gd name="connsiteY1" fmla="*/ 107152 h 107151"/>
                    <a:gd name="connsiteX2" fmla="*/ 0 w 107274"/>
                    <a:gd name="connsiteY2" fmla="*/ 53576 h 107151"/>
                    <a:gd name="connsiteX3" fmla="*/ 53637 w 107274"/>
                    <a:gd name="connsiteY3" fmla="*/ 0 h 107151"/>
                    <a:gd name="connsiteX4" fmla="*/ 107274 w 107274"/>
                    <a:gd name="connsiteY4" fmla="*/ 53576 h 10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74" h="107151">
                      <a:moveTo>
                        <a:pt x="107274" y="53576"/>
                      </a:moveTo>
                      <a:cubicBezTo>
                        <a:pt x="107274" y="83165"/>
                        <a:pt x="83260" y="107152"/>
                        <a:pt x="53637" y="107152"/>
                      </a:cubicBezTo>
                      <a:cubicBezTo>
                        <a:pt x="24014" y="107152"/>
                        <a:pt x="0" y="83165"/>
                        <a:pt x="0" y="53576"/>
                      </a:cubicBezTo>
                      <a:cubicBezTo>
                        <a:pt x="0" y="23987"/>
                        <a:pt x="24014" y="0"/>
                        <a:pt x="53637" y="0"/>
                      </a:cubicBezTo>
                      <a:cubicBezTo>
                        <a:pt x="83260" y="0"/>
                        <a:pt x="107274" y="23987"/>
                        <a:pt x="107274" y="53576"/>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35" name="Freeform 2334">
                  <a:extLst>
                    <a:ext uri="{FF2B5EF4-FFF2-40B4-BE49-F238E27FC236}">
                      <a16:creationId xmlns:a16="http://schemas.microsoft.com/office/drawing/2014/main" id="{9DE29C53-9D4F-D7E2-2C0F-77045CC75E92}"/>
                    </a:ext>
                  </a:extLst>
                </p:cNvPr>
                <p:cNvSpPr/>
                <p:nvPr/>
              </p:nvSpPr>
              <p:spPr>
                <a:xfrm>
                  <a:off x="4864705" y="4805918"/>
                  <a:ext cx="123947" cy="123805"/>
                </a:xfrm>
                <a:custGeom>
                  <a:avLst/>
                  <a:gdLst>
                    <a:gd name="connsiteX0" fmla="*/ 123947 w 123947"/>
                    <a:gd name="connsiteY0" fmla="*/ 61902 h 123805"/>
                    <a:gd name="connsiteX1" fmla="*/ 61974 w 123947"/>
                    <a:gd name="connsiteY1" fmla="*/ 123805 h 123805"/>
                    <a:gd name="connsiteX2" fmla="*/ 0 w 123947"/>
                    <a:gd name="connsiteY2" fmla="*/ 61902 h 123805"/>
                    <a:gd name="connsiteX3" fmla="*/ 61974 w 123947"/>
                    <a:gd name="connsiteY3" fmla="*/ 0 h 123805"/>
                    <a:gd name="connsiteX4" fmla="*/ 123947 w 123947"/>
                    <a:gd name="connsiteY4" fmla="*/ 61902 h 123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7" h="123805">
                      <a:moveTo>
                        <a:pt x="123947" y="61902"/>
                      </a:moveTo>
                      <a:cubicBezTo>
                        <a:pt x="123947" y="96090"/>
                        <a:pt x="96201" y="123805"/>
                        <a:pt x="61974" y="123805"/>
                      </a:cubicBezTo>
                      <a:cubicBezTo>
                        <a:pt x="27746" y="123805"/>
                        <a:pt x="0" y="96090"/>
                        <a:pt x="0" y="61902"/>
                      </a:cubicBezTo>
                      <a:cubicBezTo>
                        <a:pt x="0" y="27715"/>
                        <a:pt x="27746" y="0"/>
                        <a:pt x="61974" y="0"/>
                      </a:cubicBezTo>
                      <a:cubicBezTo>
                        <a:pt x="96201" y="0"/>
                        <a:pt x="123947" y="27715"/>
                        <a:pt x="123947" y="61902"/>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36" name="Freeform 2335">
                  <a:extLst>
                    <a:ext uri="{FF2B5EF4-FFF2-40B4-BE49-F238E27FC236}">
                      <a16:creationId xmlns:a16="http://schemas.microsoft.com/office/drawing/2014/main" id="{53D19240-EF6E-0A6C-ACBA-E7C840EB2436}"/>
                    </a:ext>
                  </a:extLst>
                </p:cNvPr>
                <p:cNvSpPr/>
                <p:nvPr/>
              </p:nvSpPr>
              <p:spPr>
                <a:xfrm>
                  <a:off x="3987872" y="4219178"/>
                  <a:ext cx="95319" cy="142501"/>
                </a:xfrm>
                <a:custGeom>
                  <a:avLst/>
                  <a:gdLst>
                    <a:gd name="connsiteX0" fmla="*/ 95320 w 95319"/>
                    <a:gd name="connsiteY0" fmla="*/ 71251 h 142501"/>
                    <a:gd name="connsiteX1" fmla="*/ 47660 w 95319"/>
                    <a:gd name="connsiteY1" fmla="*/ 142502 h 142501"/>
                    <a:gd name="connsiteX2" fmla="*/ 0 w 95319"/>
                    <a:gd name="connsiteY2" fmla="*/ 71251 h 142501"/>
                    <a:gd name="connsiteX3" fmla="*/ 47660 w 95319"/>
                    <a:gd name="connsiteY3" fmla="*/ 0 h 142501"/>
                    <a:gd name="connsiteX4" fmla="*/ 95320 w 95319"/>
                    <a:gd name="connsiteY4" fmla="*/ 71251 h 142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19" h="142501">
                      <a:moveTo>
                        <a:pt x="95320" y="71251"/>
                      </a:moveTo>
                      <a:cubicBezTo>
                        <a:pt x="95320" y="110601"/>
                        <a:pt x="73982" y="142502"/>
                        <a:pt x="47660" y="142502"/>
                      </a:cubicBezTo>
                      <a:cubicBezTo>
                        <a:pt x="21338" y="142502"/>
                        <a:pt x="0" y="110601"/>
                        <a:pt x="0" y="71251"/>
                      </a:cubicBezTo>
                      <a:cubicBezTo>
                        <a:pt x="0" y="31900"/>
                        <a:pt x="21338" y="0"/>
                        <a:pt x="47660" y="0"/>
                      </a:cubicBezTo>
                      <a:cubicBezTo>
                        <a:pt x="73982" y="0"/>
                        <a:pt x="95320" y="31900"/>
                        <a:pt x="95320" y="71251"/>
                      </a:cubicBezTo>
                      <a:close/>
                    </a:path>
                  </a:pathLst>
                </a:custGeom>
                <a:solidFill>
                  <a:srgbClr val="682C1C"/>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37" name="Freeform 2336">
                  <a:extLst>
                    <a:ext uri="{FF2B5EF4-FFF2-40B4-BE49-F238E27FC236}">
                      <a16:creationId xmlns:a16="http://schemas.microsoft.com/office/drawing/2014/main" id="{0EBE2BBE-25DB-5463-1E50-449B6DE62478}"/>
                    </a:ext>
                  </a:extLst>
                </p:cNvPr>
                <p:cNvSpPr/>
                <p:nvPr/>
              </p:nvSpPr>
              <p:spPr>
                <a:xfrm>
                  <a:off x="4020018" y="3878685"/>
                  <a:ext cx="1010766" cy="662160"/>
                </a:xfrm>
                <a:custGeom>
                  <a:avLst/>
                  <a:gdLst>
                    <a:gd name="connsiteX0" fmla="*/ 0 w 1972318"/>
                    <a:gd name="connsiteY0" fmla="*/ 0 h 1149590"/>
                    <a:gd name="connsiteX1" fmla="*/ 1134952 w 1972318"/>
                    <a:gd name="connsiteY1" fmla="*/ 549190 h 1149590"/>
                    <a:gd name="connsiteX2" fmla="*/ 1847570 w 1972318"/>
                    <a:gd name="connsiteY2" fmla="*/ 999320 h 1149590"/>
                    <a:gd name="connsiteX3" fmla="*/ 1958777 w 1972318"/>
                    <a:gd name="connsiteY3" fmla="*/ 1086282 h 1149590"/>
                    <a:gd name="connsiteX4" fmla="*/ 1915521 w 1972318"/>
                    <a:gd name="connsiteY4" fmla="*/ 1142293 h 1149590"/>
                    <a:gd name="connsiteX5" fmla="*/ 0 w 1972318"/>
                    <a:gd name="connsiteY5" fmla="*/ 79 h 1149590"/>
                    <a:gd name="connsiteX6" fmla="*/ 0 w 1972318"/>
                    <a:gd name="connsiteY6" fmla="*/ 79 h 11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318" h="1149590">
                      <a:moveTo>
                        <a:pt x="0" y="0"/>
                      </a:moveTo>
                      <a:cubicBezTo>
                        <a:pt x="387886" y="160806"/>
                        <a:pt x="767199" y="346592"/>
                        <a:pt x="1134952" y="549190"/>
                      </a:cubicBezTo>
                      <a:cubicBezTo>
                        <a:pt x="1380487" y="685329"/>
                        <a:pt x="1622169" y="831601"/>
                        <a:pt x="1847570" y="999320"/>
                      </a:cubicBezTo>
                      <a:cubicBezTo>
                        <a:pt x="1875175" y="1020609"/>
                        <a:pt x="1931408" y="1064522"/>
                        <a:pt x="1958777" y="1086282"/>
                      </a:cubicBezTo>
                      <a:cubicBezTo>
                        <a:pt x="1994011" y="1115662"/>
                        <a:pt x="1953665" y="1169081"/>
                        <a:pt x="1915521" y="1142293"/>
                      </a:cubicBezTo>
                      <a:cubicBezTo>
                        <a:pt x="1306009" y="715809"/>
                        <a:pt x="649465" y="361675"/>
                        <a:pt x="0" y="79"/>
                      </a:cubicBezTo>
                      <a:lnTo>
                        <a:pt x="0" y="79"/>
                      </a:lnTo>
                      <a:close/>
                    </a:path>
                  </a:pathLst>
                </a:custGeom>
                <a:solidFill>
                  <a:srgbClr val="853810"/>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56" name="Graphic 2">
                <a:extLst>
                  <a:ext uri="{FF2B5EF4-FFF2-40B4-BE49-F238E27FC236}">
                    <a16:creationId xmlns:a16="http://schemas.microsoft.com/office/drawing/2014/main" id="{EA437EBC-8B10-FF24-BCD7-1B725D724390}"/>
                  </a:ext>
                </a:extLst>
              </p:cNvPr>
              <p:cNvGrpSpPr/>
              <p:nvPr/>
            </p:nvGrpSpPr>
            <p:grpSpPr>
              <a:xfrm>
                <a:off x="8476984" y="4149433"/>
                <a:ext cx="964459" cy="547803"/>
                <a:chOff x="3728949" y="2613082"/>
                <a:chExt cx="4659596" cy="2646597"/>
              </a:xfrm>
              <a:effectLst/>
            </p:grpSpPr>
            <p:sp>
              <p:nvSpPr>
                <p:cNvPr id="2320" name="Freeform 2319">
                  <a:extLst>
                    <a:ext uri="{FF2B5EF4-FFF2-40B4-BE49-F238E27FC236}">
                      <a16:creationId xmlns:a16="http://schemas.microsoft.com/office/drawing/2014/main" id="{F65603EA-35C8-F6ED-352F-C9C53399E618}"/>
                    </a:ext>
                  </a:extLst>
                </p:cNvPr>
                <p:cNvSpPr/>
                <p:nvPr/>
              </p:nvSpPr>
              <p:spPr>
                <a:xfrm>
                  <a:off x="3728949" y="3805341"/>
                  <a:ext cx="4659596" cy="1454338"/>
                </a:xfrm>
                <a:custGeom>
                  <a:avLst/>
                  <a:gdLst>
                    <a:gd name="connsiteX0" fmla="*/ 4601091 w 4659596"/>
                    <a:gd name="connsiteY0" fmla="*/ 150043 h 1454338"/>
                    <a:gd name="connsiteX1" fmla="*/ 3613916 w 4659596"/>
                    <a:gd name="connsiteY1" fmla="*/ 711959 h 1454338"/>
                    <a:gd name="connsiteX2" fmla="*/ 2382386 w 4659596"/>
                    <a:gd name="connsiteY2" fmla="*/ 1454320 h 1454338"/>
                    <a:gd name="connsiteX3" fmla="*/ 1195055 w 4659596"/>
                    <a:gd name="connsiteY3" fmla="*/ 648407 h 1454338"/>
                    <a:gd name="connsiteX4" fmla="*/ 7725 w 4659596"/>
                    <a:gd name="connsiteY4" fmla="*/ 69287 h 1454338"/>
                    <a:gd name="connsiteX5" fmla="*/ 7725 w 4659596"/>
                    <a:gd name="connsiteY5" fmla="*/ 0 h 1454338"/>
                    <a:gd name="connsiteX6" fmla="*/ 1045312 w 4659596"/>
                    <a:gd name="connsiteY6" fmla="*/ 453979 h 1454338"/>
                    <a:gd name="connsiteX7" fmla="*/ 2228474 w 4659596"/>
                    <a:gd name="connsiteY7" fmla="*/ 1220771 h 1454338"/>
                    <a:gd name="connsiteX8" fmla="*/ 2531815 w 4659596"/>
                    <a:gd name="connsiteY8" fmla="*/ 1284245 h 1454338"/>
                    <a:gd name="connsiteX9" fmla="*/ 3647656 w 4659596"/>
                    <a:gd name="connsiteY9" fmla="*/ 585247 h 1454338"/>
                    <a:gd name="connsiteX10" fmla="*/ 4653076 w 4659596"/>
                    <a:gd name="connsiteY10" fmla="*/ 69287 h 1454338"/>
                    <a:gd name="connsiteX11" fmla="*/ 4601091 w 4659596"/>
                    <a:gd name="connsiteY11" fmla="*/ 150122 h 145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59596" h="1454338">
                      <a:moveTo>
                        <a:pt x="4601091" y="150043"/>
                      </a:moveTo>
                      <a:cubicBezTo>
                        <a:pt x="4577025" y="163398"/>
                        <a:pt x="4101920" y="413051"/>
                        <a:pt x="3613916" y="711959"/>
                      </a:cubicBezTo>
                      <a:cubicBezTo>
                        <a:pt x="3050019" y="1057452"/>
                        <a:pt x="2459775" y="1457463"/>
                        <a:pt x="2382386" y="1454320"/>
                      </a:cubicBezTo>
                      <a:cubicBezTo>
                        <a:pt x="2237912" y="1448586"/>
                        <a:pt x="1431861" y="798450"/>
                        <a:pt x="1195055" y="648407"/>
                      </a:cubicBezTo>
                      <a:cubicBezTo>
                        <a:pt x="958171" y="498364"/>
                        <a:pt x="140559" y="161591"/>
                        <a:pt x="7725" y="69287"/>
                      </a:cubicBezTo>
                      <a:cubicBezTo>
                        <a:pt x="7725" y="69287"/>
                        <a:pt x="-9656" y="23096"/>
                        <a:pt x="7725" y="0"/>
                      </a:cubicBezTo>
                      <a:cubicBezTo>
                        <a:pt x="7725" y="0"/>
                        <a:pt x="663403" y="218388"/>
                        <a:pt x="1045312" y="453979"/>
                      </a:cubicBezTo>
                      <a:cubicBezTo>
                        <a:pt x="1427221" y="689571"/>
                        <a:pt x="2097449" y="1116055"/>
                        <a:pt x="2228474" y="1220771"/>
                      </a:cubicBezTo>
                      <a:cubicBezTo>
                        <a:pt x="2359500" y="1325409"/>
                        <a:pt x="2370825" y="1373957"/>
                        <a:pt x="2531815" y="1284245"/>
                      </a:cubicBezTo>
                      <a:cubicBezTo>
                        <a:pt x="2692805" y="1194455"/>
                        <a:pt x="3284465" y="791302"/>
                        <a:pt x="3647656" y="585247"/>
                      </a:cubicBezTo>
                      <a:cubicBezTo>
                        <a:pt x="4010768" y="379193"/>
                        <a:pt x="4598889" y="84763"/>
                        <a:pt x="4653076" y="69287"/>
                      </a:cubicBezTo>
                      <a:cubicBezTo>
                        <a:pt x="4670457" y="86569"/>
                        <a:pt x="4653076" y="121213"/>
                        <a:pt x="4601091" y="150122"/>
                      </a:cubicBezTo>
                      <a:close/>
                    </a:path>
                  </a:pathLst>
                </a:custGeom>
                <a:solidFill>
                  <a:srgbClr val="F59D1F"/>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21" name="Freeform 2320">
                  <a:extLst>
                    <a:ext uri="{FF2B5EF4-FFF2-40B4-BE49-F238E27FC236}">
                      <a16:creationId xmlns:a16="http://schemas.microsoft.com/office/drawing/2014/main" id="{CCB6B478-86D3-67EC-89CC-D685408933FC}"/>
                    </a:ext>
                  </a:extLst>
                </p:cNvPr>
                <p:cNvSpPr/>
                <p:nvPr/>
              </p:nvSpPr>
              <p:spPr>
                <a:xfrm>
                  <a:off x="3736674" y="3754986"/>
                  <a:ext cx="4645508" cy="1381527"/>
                </a:xfrm>
                <a:custGeom>
                  <a:avLst/>
                  <a:gdLst>
                    <a:gd name="connsiteX0" fmla="*/ 4645351 w 4645508"/>
                    <a:gd name="connsiteY0" fmla="*/ 119563 h 1381527"/>
                    <a:gd name="connsiteX1" fmla="*/ 3639931 w 4645508"/>
                    <a:gd name="connsiteY1" fmla="*/ 635524 h 1381527"/>
                    <a:gd name="connsiteX2" fmla="*/ 2524090 w 4645508"/>
                    <a:gd name="connsiteY2" fmla="*/ 1334521 h 1381527"/>
                    <a:gd name="connsiteX3" fmla="*/ 2220750 w 4645508"/>
                    <a:gd name="connsiteY3" fmla="*/ 1271047 h 1381527"/>
                    <a:gd name="connsiteX4" fmla="*/ 1037587 w 4645508"/>
                    <a:gd name="connsiteY4" fmla="*/ 504255 h 1381527"/>
                    <a:gd name="connsiteX5" fmla="*/ 0 w 4645508"/>
                    <a:gd name="connsiteY5" fmla="*/ 50276 h 1381527"/>
                    <a:gd name="connsiteX6" fmla="*/ 79433 w 4645508"/>
                    <a:gd name="connsiteY6" fmla="*/ 0 h 1381527"/>
                    <a:gd name="connsiteX7" fmla="*/ 1438293 w 4645508"/>
                    <a:gd name="connsiteY7" fmla="*/ 650135 h 1381527"/>
                    <a:gd name="connsiteX8" fmla="*/ 2415558 w 4645508"/>
                    <a:gd name="connsiteY8" fmla="*/ 1270969 h 1381527"/>
                    <a:gd name="connsiteX9" fmla="*/ 3501434 w 4645508"/>
                    <a:gd name="connsiteY9" fmla="*/ 668832 h 1381527"/>
                    <a:gd name="connsiteX10" fmla="*/ 4549166 w 4645508"/>
                    <a:gd name="connsiteY10" fmla="*/ 68030 h 1381527"/>
                    <a:gd name="connsiteX11" fmla="*/ 4645509 w 4645508"/>
                    <a:gd name="connsiteY11" fmla="*/ 119642 h 138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45508" h="1381527">
                      <a:moveTo>
                        <a:pt x="4645351" y="119563"/>
                      </a:moveTo>
                      <a:cubicBezTo>
                        <a:pt x="4591085" y="135039"/>
                        <a:pt x="4003043" y="429469"/>
                        <a:pt x="3639931" y="635524"/>
                      </a:cubicBezTo>
                      <a:cubicBezTo>
                        <a:pt x="3276661" y="841578"/>
                        <a:pt x="2685080" y="1244731"/>
                        <a:pt x="2524090" y="1334521"/>
                      </a:cubicBezTo>
                      <a:cubicBezTo>
                        <a:pt x="2363100" y="1424312"/>
                        <a:pt x="2351854" y="1375685"/>
                        <a:pt x="2220750" y="1271047"/>
                      </a:cubicBezTo>
                      <a:cubicBezTo>
                        <a:pt x="2089724" y="1166331"/>
                        <a:pt x="1419496" y="739847"/>
                        <a:pt x="1037587" y="504255"/>
                      </a:cubicBezTo>
                      <a:cubicBezTo>
                        <a:pt x="655678" y="268664"/>
                        <a:pt x="0" y="50276"/>
                        <a:pt x="0" y="50276"/>
                      </a:cubicBezTo>
                      <a:cubicBezTo>
                        <a:pt x="2045" y="47605"/>
                        <a:pt x="30515" y="29616"/>
                        <a:pt x="79433" y="0"/>
                      </a:cubicBezTo>
                      <a:cubicBezTo>
                        <a:pt x="79433" y="0"/>
                        <a:pt x="820443" y="246197"/>
                        <a:pt x="1438293" y="650135"/>
                      </a:cubicBezTo>
                      <a:cubicBezTo>
                        <a:pt x="2056142" y="1053995"/>
                        <a:pt x="2295700" y="1274661"/>
                        <a:pt x="2415558" y="1270969"/>
                      </a:cubicBezTo>
                      <a:cubicBezTo>
                        <a:pt x="2535494" y="1267277"/>
                        <a:pt x="3224361" y="799707"/>
                        <a:pt x="3501434" y="668832"/>
                      </a:cubicBezTo>
                      <a:cubicBezTo>
                        <a:pt x="3778507" y="537956"/>
                        <a:pt x="4466115" y="95604"/>
                        <a:pt x="4549166" y="68030"/>
                      </a:cubicBezTo>
                      <a:cubicBezTo>
                        <a:pt x="4608860" y="99217"/>
                        <a:pt x="4643464" y="117599"/>
                        <a:pt x="4645509" y="119642"/>
                      </a:cubicBezTo>
                      <a:close/>
                    </a:path>
                  </a:pathLst>
                </a:custGeom>
                <a:solidFill>
                  <a:srgbClr val="FFD247"/>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22" name="Freeform 2321">
                  <a:extLst>
                    <a:ext uri="{FF2B5EF4-FFF2-40B4-BE49-F238E27FC236}">
                      <a16:creationId xmlns:a16="http://schemas.microsoft.com/office/drawing/2014/main" id="{F62BB890-D8C5-0B01-B5E3-C653F0B01E07}"/>
                    </a:ext>
                  </a:extLst>
                </p:cNvPr>
                <p:cNvSpPr/>
                <p:nvPr/>
              </p:nvSpPr>
              <p:spPr>
                <a:xfrm>
                  <a:off x="3815950" y="2613082"/>
                  <a:ext cx="4469732" cy="2412839"/>
                </a:xfrm>
                <a:custGeom>
                  <a:avLst/>
                  <a:gdLst>
                    <a:gd name="connsiteX0" fmla="*/ 4469733 w 4469732"/>
                    <a:gd name="connsiteY0" fmla="*/ 1209855 h 2412839"/>
                    <a:gd name="connsiteX1" fmla="*/ 3422001 w 4469732"/>
                    <a:gd name="connsiteY1" fmla="*/ 1810657 h 2412839"/>
                    <a:gd name="connsiteX2" fmla="*/ 2336124 w 4469732"/>
                    <a:gd name="connsiteY2" fmla="*/ 2412794 h 2412839"/>
                    <a:gd name="connsiteX3" fmla="*/ 1358859 w 4469732"/>
                    <a:gd name="connsiteY3" fmla="*/ 1791961 h 2412839"/>
                    <a:gd name="connsiteX4" fmla="*/ 0 w 4469732"/>
                    <a:gd name="connsiteY4" fmla="*/ 1141825 h 2412839"/>
                    <a:gd name="connsiteX5" fmla="*/ 2017919 w 4469732"/>
                    <a:gd name="connsiteY5" fmla="*/ 4 h 2412839"/>
                    <a:gd name="connsiteX6" fmla="*/ 4469654 w 4469732"/>
                    <a:gd name="connsiteY6" fmla="*/ 1209855 h 241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9732" h="2412839">
                      <a:moveTo>
                        <a:pt x="4469733" y="1209855"/>
                      </a:moveTo>
                      <a:cubicBezTo>
                        <a:pt x="4386682" y="1237507"/>
                        <a:pt x="3699152" y="1679781"/>
                        <a:pt x="3422001" y="1810657"/>
                      </a:cubicBezTo>
                      <a:cubicBezTo>
                        <a:pt x="3144928" y="1941532"/>
                        <a:pt x="2455982" y="2409102"/>
                        <a:pt x="2336124" y="2412794"/>
                      </a:cubicBezTo>
                      <a:cubicBezTo>
                        <a:pt x="2216345" y="2416486"/>
                        <a:pt x="1976708" y="2195820"/>
                        <a:pt x="1358859" y="1791961"/>
                      </a:cubicBezTo>
                      <a:cubicBezTo>
                        <a:pt x="741010" y="1387944"/>
                        <a:pt x="0" y="1141825"/>
                        <a:pt x="0" y="1141825"/>
                      </a:cubicBezTo>
                      <a:cubicBezTo>
                        <a:pt x="374437" y="914953"/>
                        <a:pt x="1946429" y="2282"/>
                        <a:pt x="2017919" y="4"/>
                      </a:cubicBezTo>
                      <a:cubicBezTo>
                        <a:pt x="2089409" y="-2196"/>
                        <a:pt x="4013267" y="972221"/>
                        <a:pt x="4469654" y="1209855"/>
                      </a:cubicBezTo>
                      <a:close/>
                    </a:path>
                  </a:pathLst>
                </a:custGeom>
                <a:solidFill>
                  <a:srgbClr val="FFAD2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57" name="Graphic 2">
                <a:extLst>
                  <a:ext uri="{FF2B5EF4-FFF2-40B4-BE49-F238E27FC236}">
                    <a16:creationId xmlns:a16="http://schemas.microsoft.com/office/drawing/2014/main" id="{07C62151-EF7E-C5B7-B5B7-AE4B98CB9006}"/>
                  </a:ext>
                </a:extLst>
              </p:cNvPr>
              <p:cNvGrpSpPr/>
              <p:nvPr/>
            </p:nvGrpSpPr>
            <p:grpSpPr>
              <a:xfrm>
                <a:off x="8908247" y="4211161"/>
                <a:ext cx="494909" cy="355089"/>
                <a:chOff x="5847191" y="2660114"/>
                <a:chExt cx="2391055" cy="1715545"/>
              </a:xfrm>
              <a:effectLst/>
            </p:grpSpPr>
            <p:sp>
              <p:nvSpPr>
                <p:cNvPr id="2315" name="Freeform 2314">
                  <a:extLst>
                    <a:ext uri="{FF2B5EF4-FFF2-40B4-BE49-F238E27FC236}">
                      <a16:creationId xmlns:a16="http://schemas.microsoft.com/office/drawing/2014/main" id="{00A5D99B-345C-45EC-A9BC-2AB2F38D69F9}"/>
                    </a:ext>
                  </a:extLst>
                </p:cNvPr>
                <p:cNvSpPr/>
                <p:nvPr/>
              </p:nvSpPr>
              <p:spPr>
                <a:xfrm>
                  <a:off x="5888547" y="2660185"/>
                  <a:ext cx="2349603" cy="1517129"/>
                </a:xfrm>
                <a:custGeom>
                  <a:avLst/>
                  <a:gdLst>
                    <a:gd name="connsiteX0" fmla="*/ 2339881 w 2349603"/>
                    <a:gd name="connsiteY0" fmla="*/ 1000926 h 1517129"/>
                    <a:gd name="connsiteX1" fmla="*/ 2308186 w 2349603"/>
                    <a:gd name="connsiteY1" fmla="*/ 1097787 h 1517129"/>
                    <a:gd name="connsiteX2" fmla="*/ 1024985 w 2349603"/>
                    <a:gd name="connsiteY2" fmla="*/ 1477137 h 1517129"/>
                    <a:gd name="connsiteX3" fmla="*/ 60 w 2349603"/>
                    <a:gd name="connsiteY3" fmla="*/ 617569 h 1517129"/>
                    <a:gd name="connsiteX4" fmla="*/ 9734 w 2349603"/>
                    <a:gd name="connsiteY4" fmla="*/ 516153 h 1517129"/>
                    <a:gd name="connsiteX5" fmla="*/ 1324708 w 2349603"/>
                    <a:gd name="connsiteY5" fmla="*/ 40021 h 1517129"/>
                    <a:gd name="connsiteX6" fmla="*/ 2339881 w 2349603"/>
                    <a:gd name="connsiteY6" fmla="*/ 1001005 h 15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603" h="1517129">
                      <a:moveTo>
                        <a:pt x="2339881" y="1000926"/>
                      </a:moveTo>
                      <a:cubicBezTo>
                        <a:pt x="2332881" y="1034548"/>
                        <a:pt x="2322264" y="1066914"/>
                        <a:pt x="2308186" y="1097787"/>
                      </a:cubicBezTo>
                      <a:cubicBezTo>
                        <a:pt x="2156870" y="1431417"/>
                        <a:pt x="1613892" y="1599685"/>
                        <a:pt x="1024985" y="1477137"/>
                      </a:cubicBezTo>
                      <a:cubicBezTo>
                        <a:pt x="436078" y="1354588"/>
                        <a:pt x="5487" y="983722"/>
                        <a:pt x="60" y="617569"/>
                      </a:cubicBezTo>
                      <a:cubicBezTo>
                        <a:pt x="-490" y="583633"/>
                        <a:pt x="2734" y="549775"/>
                        <a:pt x="9734" y="516153"/>
                      </a:cubicBezTo>
                      <a:cubicBezTo>
                        <a:pt x="92470" y="119284"/>
                        <a:pt x="681220" y="-93919"/>
                        <a:pt x="1324708" y="40021"/>
                      </a:cubicBezTo>
                      <a:cubicBezTo>
                        <a:pt x="1968196" y="173960"/>
                        <a:pt x="2422617" y="604215"/>
                        <a:pt x="2339881" y="1001005"/>
                      </a:cubicBezTo>
                      <a:close/>
                    </a:path>
                  </a:pathLst>
                </a:custGeom>
                <a:gradFill>
                  <a:gsLst>
                    <a:gs pos="1000">
                      <a:srgbClr val="E15027"/>
                    </a:gs>
                    <a:gs pos="100000">
                      <a:srgbClr val="F97840"/>
                    </a:gs>
                  </a:gsLst>
                  <a:lin ang="540000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16" name="Freeform 2315">
                  <a:extLst>
                    <a:ext uri="{FF2B5EF4-FFF2-40B4-BE49-F238E27FC236}">
                      <a16:creationId xmlns:a16="http://schemas.microsoft.com/office/drawing/2014/main" id="{321DAA73-10D8-B6F6-CA05-C93C631030EB}"/>
                    </a:ext>
                  </a:extLst>
                </p:cNvPr>
                <p:cNvSpPr/>
                <p:nvPr/>
              </p:nvSpPr>
              <p:spPr>
                <a:xfrm>
                  <a:off x="5847191" y="3176259"/>
                  <a:ext cx="2381236" cy="1199400"/>
                </a:xfrm>
                <a:custGeom>
                  <a:avLst/>
                  <a:gdLst>
                    <a:gd name="connsiteX0" fmla="*/ 2381237 w 2381236"/>
                    <a:gd name="connsiteY0" fmla="*/ 484852 h 1199400"/>
                    <a:gd name="connsiteX1" fmla="*/ 2339869 w 2381236"/>
                    <a:gd name="connsiteY1" fmla="*/ 683208 h 1199400"/>
                    <a:gd name="connsiteX2" fmla="*/ 1024973 w 2381236"/>
                    <a:gd name="connsiteY2" fmla="*/ 1159418 h 1199400"/>
                    <a:gd name="connsiteX3" fmla="*/ 9722 w 2381236"/>
                    <a:gd name="connsiteY3" fmla="*/ 198356 h 1199400"/>
                    <a:gd name="connsiteX4" fmla="*/ 51090 w 2381236"/>
                    <a:gd name="connsiteY4" fmla="*/ 0 h 1199400"/>
                    <a:gd name="connsiteX5" fmla="*/ 41416 w 2381236"/>
                    <a:gd name="connsiteY5" fmla="*/ 101417 h 1199400"/>
                    <a:gd name="connsiteX6" fmla="*/ 1066341 w 2381236"/>
                    <a:gd name="connsiteY6" fmla="*/ 960984 h 1199400"/>
                    <a:gd name="connsiteX7" fmla="*/ 2349542 w 2381236"/>
                    <a:gd name="connsiteY7" fmla="*/ 581634 h 1199400"/>
                    <a:gd name="connsiteX8" fmla="*/ 2381237 w 2381236"/>
                    <a:gd name="connsiteY8" fmla="*/ 484774 h 11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36" h="1199400">
                      <a:moveTo>
                        <a:pt x="2381237" y="484852"/>
                      </a:moveTo>
                      <a:lnTo>
                        <a:pt x="2339869" y="683208"/>
                      </a:lnTo>
                      <a:cubicBezTo>
                        <a:pt x="2257132" y="1080076"/>
                        <a:pt x="1668461" y="1293279"/>
                        <a:pt x="1024973" y="1159418"/>
                      </a:cubicBezTo>
                      <a:cubicBezTo>
                        <a:pt x="381485" y="1025558"/>
                        <a:pt x="-73015" y="595224"/>
                        <a:pt x="9722" y="198356"/>
                      </a:cubicBezTo>
                      <a:lnTo>
                        <a:pt x="51090" y="0"/>
                      </a:lnTo>
                      <a:cubicBezTo>
                        <a:pt x="44090" y="33622"/>
                        <a:pt x="40866" y="67559"/>
                        <a:pt x="41416" y="101417"/>
                      </a:cubicBezTo>
                      <a:cubicBezTo>
                        <a:pt x="46764" y="467648"/>
                        <a:pt x="477434" y="838514"/>
                        <a:pt x="1066341" y="960984"/>
                      </a:cubicBezTo>
                      <a:cubicBezTo>
                        <a:pt x="1655248" y="1083454"/>
                        <a:pt x="2198226" y="915264"/>
                        <a:pt x="2349542" y="581634"/>
                      </a:cubicBezTo>
                      <a:cubicBezTo>
                        <a:pt x="2363620" y="550761"/>
                        <a:pt x="2374237" y="518396"/>
                        <a:pt x="2381237" y="484774"/>
                      </a:cubicBezTo>
                      <a:close/>
                    </a:path>
                  </a:pathLst>
                </a:custGeom>
                <a:gradFill>
                  <a:gsLst>
                    <a:gs pos="1000">
                      <a:srgbClr val="DA331F"/>
                    </a:gs>
                    <a:gs pos="100000">
                      <a:srgbClr val="AB2413"/>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17" name="Freeform 2316">
                  <a:extLst>
                    <a:ext uri="{FF2B5EF4-FFF2-40B4-BE49-F238E27FC236}">
                      <a16:creationId xmlns:a16="http://schemas.microsoft.com/office/drawing/2014/main" id="{93EB9686-9E13-EC07-384C-9C931825F9EC}"/>
                    </a:ext>
                  </a:extLst>
                </p:cNvPr>
                <p:cNvSpPr/>
                <p:nvPr/>
              </p:nvSpPr>
              <p:spPr>
                <a:xfrm>
                  <a:off x="5898202" y="2660114"/>
                  <a:ext cx="2340044" cy="1218127"/>
                </a:xfrm>
                <a:custGeom>
                  <a:avLst/>
                  <a:gdLst>
                    <a:gd name="connsiteX0" fmla="*/ 2330226 w 2340044"/>
                    <a:gd name="connsiteY0" fmla="*/ 1000997 h 1218127"/>
                    <a:gd name="connsiteX1" fmla="*/ 2320238 w 2340044"/>
                    <a:gd name="connsiteY1" fmla="*/ 1040197 h 1218127"/>
                    <a:gd name="connsiteX2" fmla="*/ 2328732 w 2340044"/>
                    <a:gd name="connsiteY2" fmla="*/ 999504 h 1218127"/>
                    <a:gd name="connsiteX3" fmla="*/ 2297037 w 2340044"/>
                    <a:gd name="connsiteY3" fmla="*/ 1096365 h 1218127"/>
                    <a:gd name="connsiteX4" fmla="*/ 2218626 w 2340044"/>
                    <a:gd name="connsiteY4" fmla="*/ 1218128 h 1218127"/>
                    <a:gd name="connsiteX5" fmla="*/ 1700658 w 2340044"/>
                    <a:gd name="connsiteY5" fmla="*/ 757078 h 1218127"/>
                    <a:gd name="connsiteX6" fmla="*/ 1217295 w 2340044"/>
                    <a:gd name="connsiteY6" fmla="*/ 441202 h 1218127"/>
                    <a:gd name="connsiteX7" fmla="*/ 437591 w 2340044"/>
                    <a:gd name="connsiteY7" fmla="*/ 638693 h 1218127"/>
                    <a:gd name="connsiteX8" fmla="*/ 0 w 2340044"/>
                    <a:gd name="connsiteY8" fmla="*/ 517245 h 1218127"/>
                    <a:gd name="connsiteX9" fmla="*/ 157 w 2340044"/>
                    <a:gd name="connsiteY9" fmla="*/ 516145 h 1218127"/>
                    <a:gd name="connsiteX10" fmla="*/ 1315132 w 2340044"/>
                    <a:gd name="connsiteY10" fmla="*/ 40013 h 1218127"/>
                    <a:gd name="connsiteX11" fmla="*/ 2330305 w 2340044"/>
                    <a:gd name="connsiteY11" fmla="*/ 1000997 h 121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0044" h="1218127">
                      <a:moveTo>
                        <a:pt x="2330226" y="1000997"/>
                      </a:moveTo>
                      <a:cubicBezTo>
                        <a:pt x="2327473" y="1014273"/>
                        <a:pt x="2324091" y="1027392"/>
                        <a:pt x="2320238" y="1040197"/>
                      </a:cubicBezTo>
                      <a:lnTo>
                        <a:pt x="2328732" y="999504"/>
                      </a:lnTo>
                      <a:cubicBezTo>
                        <a:pt x="2321653" y="1033048"/>
                        <a:pt x="2311036" y="1065413"/>
                        <a:pt x="2297037" y="1096365"/>
                      </a:cubicBezTo>
                      <a:cubicBezTo>
                        <a:pt x="2277296" y="1139807"/>
                        <a:pt x="2250871" y="1180578"/>
                        <a:pt x="2218626" y="1218128"/>
                      </a:cubicBezTo>
                      <a:cubicBezTo>
                        <a:pt x="2193145" y="746630"/>
                        <a:pt x="1815246" y="784730"/>
                        <a:pt x="1700658" y="757078"/>
                      </a:cubicBezTo>
                      <a:cubicBezTo>
                        <a:pt x="1582059" y="728327"/>
                        <a:pt x="1519771" y="525807"/>
                        <a:pt x="1217295" y="441202"/>
                      </a:cubicBezTo>
                      <a:cubicBezTo>
                        <a:pt x="914820" y="356596"/>
                        <a:pt x="706641" y="554088"/>
                        <a:pt x="437591" y="638693"/>
                      </a:cubicBezTo>
                      <a:cubicBezTo>
                        <a:pt x="232480" y="703110"/>
                        <a:pt x="67007" y="579540"/>
                        <a:pt x="0" y="517245"/>
                      </a:cubicBezTo>
                      <a:cubicBezTo>
                        <a:pt x="0" y="516852"/>
                        <a:pt x="78" y="516538"/>
                        <a:pt x="157" y="516145"/>
                      </a:cubicBezTo>
                      <a:cubicBezTo>
                        <a:pt x="82894" y="119355"/>
                        <a:pt x="671722" y="-93926"/>
                        <a:pt x="1315132" y="40013"/>
                      </a:cubicBezTo>
                      <a:cubicBezTo>
                        <a:pt x="1958698" y="173873"/>
                        <a:pt x="2413119" y="604128"/>
                        <a:pt x="2330305" y="1000997"/>
                      </a:cubicBezTo>
                      <a:close/>
                    </a:path>
                  </a:pathLst>
                </a:custGeom>
                <a:solidFill>
                  <a:srgbClr val="C52208">
                    <a:alpha val="45000"/>
                  </a:srgbClr>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18" name="Freeform 2317">
                  <a:extLst>
                    <a:ext uri="{FF2B5EF4-FFF2-40B4-BE49-F238E27FC236}">
                      <a16:creationId xmlns:a16="http://schemas.microsoft.com/office/drawing/2014/main" id="{E7497B86-1321-D5C6-44FF-C0B048887DA3}"/>
                    </a:ext>
                  </a:extLst>
                </p:cNvPr>
                <p:cNvSpPr/>
                <p:nvPr/>
              </p:nvSpPr>
              <p:spPr>
                <a:xfrm>
                  <a:off x="6102820" y="2802829"/>
                  <a:ext cx="1045524" cy="1132730"/>
                </a:xfrm>
                <a:custGeom>
                  <a:avLst/>
                  <a:gdLst>
                    <a:gd name="connsiteX0" fmla="*/ 933087 w 1045524"/>
                    <a:gd name="connsiteY0" fmla="*/ 677366 h 1132730"/>
                    <a:gd name="connsiteX1" fmla="*/ 671823 w 1045524"/>
                    <a:gd name="connsiteY1" fmla="*/ 817118 h 1132730"/>
                    <a:gd name="connsiteX2" fmla="*/ 472610 w 1045524"/>
                    <a:gd name="connsiteY2" fmla="*/ 878864 h 1132730"/>
                    <a:gd name="connsiteX3" fmla="*/ 575166 w 1045524"/>
                    <a:gd name="connsiteY3" fmla="*/ 751366 h 1132730"/>
                    <a:gd name="connsiteX4" fmla="*/ 756918 w 1045524"/>
                    <a:gd name="connsiteY4" fmla="*/ 538870 h 1132730"/>
                    <a:gd name="connsiteX5" fmla="*/ 497777 w 1045524"/>
                    <a:gd name="connsiteY5" fmla="*/ 422999 h 1132730"/>
                    <a:gd name="connsiteX6" fmla="*/ 248310 w 1045524"/>
                    <a:gd name="connsiteY6" fmla="*/ 307049 h 1132730"/>
                    <a:gd name="connsiteX7" fmla="*/ 497777 w 1045524"/>
                    <a:gd name="connsiteY7" fmla="*/ 351512 h 1132730"/>
                    <a:gd name="connsiteX8" fmla="*/ 820701 w 1045524"/>
                    <a:gd name="connsiteY8" fmla="*/ 390162 h 1132730"/>
                    <a:gd name="connsiteX9" fmla="*/ 656329 w 1045524"/>
                    <a:gd name="connsiteY9" fmla="*/ 1857 h 1132730"/>
                    <a:gd name="connsiteX10" fmla="*/ 729 w 1045524"/>
                    <a:gd name="connsiteY10" fmla="*/ 438396 h 1132730"/>
                    <a:gd name="connsiteX11" fmla="*/ 695023 w 1045524"/>
                    <a:gd name="connsiteY11" fmla="*/ 1093245 h 1132730"/>
                    <a:gd name="connsiteX12" fmla="*/ 1029587 w 1045524"/>
                    <a:gd name="connsiteY12" fmla="*/ 1052709 h 1132730"/>
                    <a:gd name="connsiteX13" fmla="*/ 933087 w 1045524"/>
                    <a:gd name="connsiteY13" fmla="*/ 677287 h 1132730"/>
                    <a:gd name="connsiteX14" fmla="*/ 505485 w 1045524"/>
                    <a:gd name="connsiteY14" fmla="*/ 154571 h 1132730"/>
                    <a:gd name="connsiteX15" fmla="*/ 660183 w 1045524"/>
                    <a:gd name="connsiteY15" fmla="*/ 197070 h 1132730"/>
                    <a:gd name="connsiteX16" fmla="*/ 702731 w 1045524"/>
                    <a:gd name="connsiteY16" fmla="*/ 305321 h 1132730"/>
                    <a:gd name="connsiteX17" fmla="*/ 505485 w 1045524"/>
                    <a:gd name="connsiteY17" fmla="*/ 154571 h 1132730"/>
                    <a:gd name="connsiteX18" fmla="*/ 246972 w 1045524"/>
                    <a:gd name="connsiteY18" fmla="*/ 637066 h 1132730"/>
                    <a:gd name="connsiteX19" fmla="*/ 411187 w 1045524"/>
                    <a:gd name="connsiteY19" fmla="*/ 543741 h 1132730"/>
                    <a:gd name="connsiteX20" fmla="*/ 561560 w 1045524"/>
                    <a:gd name="connsiteY20" fmla="*/ 566522 h 1132730"/>
                    <a:gd name="connsiteX21" fmla="*/ 438949 w 1045524"/>
                    <a:gd name="connsiteY21" fmla="*/ 647357 h 1132730"/>
                    <a:gd name="connsiteX22" fmla="*/ 246972 w 1045524"/>
                    <a:gd name="connsiteY22" fmla="*/ 637066 h 1132730"/>
                    <a:gd name="connsiteX23" fmla="*/ 826521 w 1045524"/>
                    <a:gd name="connsiteY23" fmla="*/ 944616 h 1132730"/>
                    <a:gd name="connsiteX24" fmla="*/ 741346 w 1045524"/>
                    <a:gd name="connsiteY24" fmla="*/ 958127 h 1132730"/>
                    <a:gd name="connsiteX25" fmla="*/ 774221 w 1045524"/>
                    <a:gd name="connsiteY25" fmla="*/ 861581 h 1132730"/>
                    <a:gd name="connsiteX26" fmla="*/ 880394 w 1045524"/>
                    <a:gd name="connsiteY26" fmla="*/ 801799 h 1132730"/>
                    <a:gd name="connsiteX27" fmla="*/ 826521 w 1045524"/>
                    <a:gd name="connsiteY27" fmla="*/ 944537 h 113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45524" h="1132730">
                      <a:moveTo>
                        <a:pt x="933087" y="677366"/>
                      </a:moveTo>
                      <a:cubicBezTo>
                        <a:pt x="834621" y="624497"/>
                        <a:pt x="726010" y="745631"/>
                        <a:pt x="671823" y="817118"/>
                      </a:cubicBezTo>
                      <a:cubicBezTo>
                        <a:pt x="617714" y="888526"/>
                        <a:pt x="542291" y="907851"/>
                        <a:pt x="472610" y="878864"/>
                      </a:cubicBezTo>
                      <a:cubicBezTo>
                        <a:pt x="402929" y="849955"/>
                        <a:pt x="519012" y="778390"/>
                        <a:pt x="575166" y="751366"/>
                      </a:cubicBezTo>
                      <a:cubicBezTo>
                        <a:pt x="631162" y="724264"/>
                        <a:pt x="793725" y="633452"/>
                        <a:pt x="756918" y="538870"/>
                      </a:cubicBezTo>
                      <a:cubicBezTo>
                        <a:pt x="720112" y="444288"/>
                        <a:pt x="640914" y="451986"/>
                        <a:pt x="497777" y="422999"/>
                      </a:cubicBezTo>
                      <a:cubicBezTo>
                        <a:pt x="354640" y="393933"/>
                        <a:pt x="215435" y="370837"/>
                        <a:pt x="248310" y="307049"/>
                      </a:cubicBezTo>
                      <a:cubicBezTo>
                        <a:pt x="281184" y="243340"/>
                        <a:pt x="395222" y="289688"/>
                        <a:pt x="497777" y="351512"/>
                      </a:cubicBezTo>
                      <a:cubicBezTo>
                        <a:pt x="600254" y="413415"/>
                        <a:pt x="747245" y="442324"/>
                        <a:pt x="820701" y="390162"/>
                      </a:cubicBezTo>
                      <a:cubicBezTo>
                        <a:pt x="894157" y="338001"/>
                        <a:pt x="865215" y="25031"/>
                        <a:pt x="656329" y="1857"/>
                      </a:cubicBezTo>
                      <a:cubicBezTo>
                        <a:pt x="447443" y="-21239"/>
                        <a:pt x="-20977" y="173817"/>
                        <a:pt x="729" y="438396"/>
                      </a:cubicBezTo>
                      <a:cubicBezTo>
                        <a:pt x="31638" y="815075"/>
                        <a:pt x="472610" y="1021758"/>
                        <a:pt x="695023" y="1093245"/>
                      </a:cubicBezTo>
                      <a:cubicBezTo>
                        <a:pt x="917358" y="1164731"/>
                        <a:pt x="988926" y="1131895"/>
                        <a:pt x="1029587" y="1052709"/>
                      </a:cubicBezTo>
                      <a:cubicBezTo>
                        <a:pt x="1070169" y="973524"/>
                        <a:pt x="1031553" y="730156"/>
                        <a:pt x="933087" y="677287"/>
                      </a:cubicBezTo>
                      <a:close/>
                      <a:moveTo>
                        <a:pt x="505485" y="154571"/>
                      </a:moveTo>
                      <a:cubicBezTo>
                        <a:pt x="538516" y="88662"/>
                        <a:pt x="625342" y="170046"/>
                        <a:pt x="660183" y="197070"/>
                      </a:cubicBezTo>
                      <a:cubicBezTo>
                        <a:pt x="695023" y="224172"/>
                        <a:pt x="735605" y="268557"/>
                        <a:pt x="702731" y="305321"/>
                      </a:cubicBezTo>
                      <a:cubicBezTo>
                        <a:pt x="669856" y="341929"/>
                        <a:pt x="470644" y="224172"/>
                        <a:pt x="505485" y="154571"/>
                      </a:cubicBezTo>
                      <a:close/>
                      <a:moveTo>
                        <a:pt x="246972" y="637066"/>
                      </a:moveTo>
                      <a:cubicBezTo>
                        <a:pt x="229513" y="583804"/>
                        <a:pt x="341506" y="549633"/>
                        <a:pt x="411187" y="543741"/>
                      </a:cubicBezTo>
                      <a:cubicBezTo>
                        <a:pt x="480789" y="538006"/>
                        <a:pt x="551886" y="545705"/>
                        <a:pt x="561560" y="566522"/>
                      </a:cubicBezTo>
                      <a:cubicBezTo>
                        <a:pt x="571233" y="587340"/>
                        <a:pt x="486531" y="638323"/>
                        <a:pt x="438949" y="647357"/>
                      </a:cubicBezTo>
                      <a:cubicBezTo>
                        <a:pt x="391289" y="656391"/>
                        <a:pt x="264354" y="690406"/>
                        <a:pt x="246972" y="637066"/>
                      </a:cubicBezTo>
                      <a:close/>
                      <a:moveTo>
                        <a:pt x="826521" y="944616"/>
                      </a:moveTo>
                      <a:cubicBezTo>
                        <a:pt x="787827" y="983187"/>
                        <a:pt x="760772" y="977452"/>
                        <a:pt x="741346" y="958127"/>
                      </a:cubicBezTo>
                      <a:cubicBezTo>
                        <a:pt x="721999" y="938724"/>
                        <a:pt x="731279" y="891511"/>
                        <a:pt x="774221" y="861581"/>
                      </a:cubicBezTo>
                      <a:cubicBezTo>
                        <a:pt x="817162" y="831572"/>
                        <a:pt x="864350" y="794494"/>
                        <a:pt x="880394" y="801799"/>
                      </a:cubicBezTo>
                      <a:cubicBezTo>
                        <a:pt x="896516" y="809027"/>
                        <a:pt x="865136" y="905887"/>
                        <a:pt x="826521" y="944537"/>
                      </a:cubicBezTo>
                      <a:close/>
                    </a:path>
                  </a:pathLst>
                </a:custGeom>
                <a:solidFill>
                  <a:srgbClr val="C5220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19" name="Freeform 2318">
                  <a:extLst>
                    <a:ext uri="{FF2B5EF4-FFF2-40B4-BE49-F238E27FC236}">
                      <a16:creationId xmlns:a16="http://schemas.microsoft.com/office/drawing/2014/main" id="{7B0141C2-CD22-EC2B-199A-858D73C5C383}"/>
                    </a:ext>
                  </a:extLst>
                </p:cNvPr>
                <p:cNvSpPr/>
                <p:nvPr/>
              </p:nvSpPr>
              <p:spPr>
                <a:xfrm>
                  <a:off x="7055949" y="2810342"/>
                  <a:ext cx="926786" cy="1063029"/>
                </a:xfrm>
                <a:custGeom>
                  <a:avLst/>
                  <a:gdLst>
                    <a:gd name="connsiteX0" fmla="*/ 915855 w 926786"/>
                    <a:gd name="connsiteY0" fmla="*/ 558931 h 1063029"/>
                    <a:gd name="connsiteX1" fmla="*/ 108388 w 926786"/>
                    <a:gd name="connsiteY1" fmla="*/ 0 h 1063029"/>
                    <a:gd name="connsiteX2" fmla="*/ 79525 w 926786"/>
                    <a:gd name="connsiteY2" fmla="*/ 340229 h 1063029"/>
                    <a:gd name="connsiteX3" fmla="*/ 468040 w 926786"/>
                    <a:gd name="connsiteY3" fmla="*/ 588311 h 1063029"/>
                    <a:gd name="connsiteX4" fmla="*/ 760134 w 926786"/>
                    <a:gd name="connsiteY4" fmla="*/ 709996 h 1063029"/>
                    <a:gd name="connsiteX5" fmla="*/ 516407 w 926786"/>
                    <a:gd name="connsiteY5" fmla="*/ 673859 h 1063029"/>
                    <a:gd name="connsiteX6" fmla="*/ 226122 w 926786"/>
                    <a:gd name="connsiteY6" fmla="*/ 712981 h 1063029"/>
                    <a:gd name="connsiteX7" fmla="*/ 480387 w 926786"/>
                    <a:gd name="connsiteY7" fmla="*/ 1063029 h 1063029"/>
                    <a:gd name="connsiteX8" fmla="*/ 915933 w 926786"/>
                    <a:gd name="connsiteY8" fmla="*/ 558853 h 1063029"/>
                    <a:gd name="connsiteX9" fmla="*/ 352980 w 926786"/>
                    <a:gd name="connsiteY9" fmla="*/ 243604 h 1063029"/>
                    <a:gd name="connsiteX10" fmla="*/ 175002 w 926786"/>
                    <a:gd name="connsiteY10" fmla="*/ 302758 h 1063029"/>
                    <a:gd name="connsiteX11" fmla="*/ 316173 w 926786"/>
                    <a:gd name="connsiteY11" fmla="*/ 154835 h 1063029"/>
                    <a:gd name="connsiteX12" fmla="*/ 352980 w 926786"/>
                    <a:gd name="connsiteY12" fmla="*/ 243604 h 1063029"/>
                    <a:gd name="connsiteX13" fmla="*/ 728046 w 926786"/>
                    <a:gd name="connsiteY13" fmla="*/ 479275 h 1063029"/>
                    <a:gd name="connsiteX14" fmla="*/ 528912 w 926786"/>
                    <a:gd name="connsiteY14" fmla="*/ 488937 h 1063029"/>
                    <a:gd name="connsiteX15" fmla="*/ 362574 w 926786"/>
                    <a:gd name="connsiteY15" fmla="*/ 417450 h 1063029"/>
                    <a:gd name="connsiteX16" fmla="*/ 610076 w 926786"/>
                    <a:gd name="connsiteY16" fmla="*/ 380843 h 1063029"/>
                    <a:gd name="connsiteX17" fmla="*/ 728046 w 926786"/>
                    <a:gd name="connsiteY17" fmla="*/ 479353 h 1063029"/>
                    <a:gd name="connsiteX18" fmla="*/ 507678 w 926786"/>
                    <a:gd name="connsiteY18" fmla="*/ 904266 h 1063029"/>
                    <a:gd name="connsiteX19" fmla="*/ 380270 w 926786"/>
                    <a:gd name="connsiteY19" fmla="*/ 757444 h 1063029"/>
                    <a:gd name="connsiteX20" fmla="*/ 608189 w 926786"/>
                    <a:gd name="connsiteY20" fmla="*/ 825081 h 1063029"/>
                    <a:gd name="connsiteX21" fmla="*/ 507678 w 926786"/>
                    <a:gd name="connsiteY21" fmla="*/ 904266 h 106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6786" h="1063029">
                      <a:moveTo>
                        <a:pt x="915855" y="558931"/>
                      </a:moveTo>
                      <a:cubicBezTo>
                        <a:pt x="836579" y="131347"/>
                        <a:pt x="225572" y="0"/>
                        <a:pt x="108388" y="0"/>
                      </a:cubicBezTo>
                      <a:cubicBezTo>
                        <a:pt x="-8796" y="0"/>
                        <a:pt x="-49063" y="175339"/>
                        <a:pt x="79525" y="340229"/>
                      </a:cubicBezTo>
                      <a:cubicBezTo>
                        <a:pt x="176653" y="464741"/>
                        <a:pt x="346452" y="562780"/>
                        <a:pt x="468040" y="588311"/>
                      </a:cubicBezTo>
                      <a:cubicBezTo>
                        <a:pt x="589628" y="613842"/>
                        <a:pt x="781133" y="658934"/>
                        <a:pt x="760134" y="709996"/>
                      </a:cubicBezTo>
                      <a:cubicBezTo>
                        <a:pt x="739057" y="761057"/>
                        <a:pt x="635243" y="717537"/>
                        <a:pt x="516407" y="673859"/>
                      </a:cubicBezTo>
                      <a:cubicBezTo>
                        <a:pt x="397572" y="630339"/>
                        <a:pt x="256244" y="571736"/>
                        <a:pt x="226122" y="712981"/>
                      </a:cubicBezTo>
                      <a:cubicBezTo>
                        <a:pt x="196079" y="854147"/>
                        <a:pt x="341969" y="1063029"/>
                        <a:pt x="480387" y="1063029"/>
                      </a:cubicBezTo>
                      <a:cubicBezTo>
                        <a:pt x="618806" y="1063029"/>
                        <a:pt x="995209" y="986515"/>
                        <a:pt x="915933" y="558853"/>
                      </a:cubicBezTo>
                      <a:close/>
                      <a:moveTo>
                        <a:pt x="352980" y="243604"/>
                      </a:moveTo>
                      <a:cubicBezTo>
                        <a:pt x="302646" y="280369"/>
                        <a:pt x="200169" y="328917"/>
                        <a:pt x="175002" y="302758"/>
                      </a:cubicBezTo>
                      <a:cubicBezTo>
                        <a:pt x="127735" y="253424"/>
                        <a:pt x="252390" y="150986"/>
                        <a:pt x="316173" y="154835"/>
                      </a:cubicBezTo>
                      <a:cubicBezTo>
                        <a:pt x="379955" y="158606"/>
                        <a:pt x="403156" y="206997"/>
                        <a:pt x="352980" y="243604"/>
                      </a:cubicBezTo>
                      <a:close/>
                      <a:moveTo>
                        <a:pt x="728046" y="479275"/>
                      </a:moveTo>
                      <a:cubicBezTo>
                        <a:pt x="720339" y="514075"/>
                        <a:pt x="635243" y="517846"/>
                        <a:pt x="528912" y="488937"/>
                      </a:cubicBezTo>
                      <a:cubicBezTo>
                        <a:pt x="422504" y="460028"/>
                        <a:pt x="358642" y="450287"/>
                        <a:pt x="362574" y="417450"/>
                      </a:cubicBezTo>
                      <a:cubicBezTo>
                        <a:pt x="367765" y="372987"/>
                        <a:pt x="519239" y="344078"/>
                        <a:pt x="610076" y="380843"/>
                      </a:cubicBezTo>
                      <a:cubicBezTo>
                        <a:pt x="700992" y="417450"/>
                        <a:pt x="735832" y="444552"/>
                        <a:pt x="728046" y="479353"/>
                      </a:cubicBezTo>
                      <a:close/>
                      <a:moveTo>
                        <a:pt x="507678" y="904266"/>
                      </a:moveTo>
                      <a:cubicBezTo>
                        <a:pt x="426436" y="865616"/>
                        <a:pt x="355339" y="799943"/>
                        <a:pt x="380270" y="757444"/>
                      </a:cubicBezTo>
                      <a:cubicBezTo>
                        <a:pt x="405201" y="714866"/>
                        <a:pt x="563674" y="753673"/>
                        <a:pt x="608189" y="825081"/>
                      </a:cubicBezTo>
                      <a:cubicBezTo>
                        <a:pt x="652702" y="896489"/>
                        <a:pt x="588841" y="942916"/>
                        <a:pt x="507678" y="904266"/>
                      </a:cubicBezTo>
                      <a:close/>
                    </a:path>
                  </a:pathLst>
                </a:custGeom>
                <a:solidFill>
                  <a:srgbClr val="C5220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58" name="Graphic 2">
                <a:extLst>
                  <a:ext uri="{FF2B5EF4-FFF2-40B4-BE49-F238E27FC236}">
                    <a16:creationId xmlns:a16="http://schemas.microsoft.com/office/drawing/2014/main" id="{7D0B0686-86AF-236C-E968-75CCD62A6A31}"/>
                  </a:ext>
                </a:extLst>
              </p:cNvPr>
              <p:cNvGrpSpPr/>
              <p:nvPr/>
            </p:nvGrpSpPr>
            <p:grpSpPr>
              <a:xfrm>
                <a:off x="8515274" y="4222427"/>
                <a:ext cx="492903" cy="345816"/>
                <a:chOff x="3948618" y="2714542"/>
                <a:chExt cx="2381363" cy="1670742"/>
              </a:xfrm>
              <a:effectLst/>
            </p:grpSpPr>
            <p:sp>
              <p:nvSpPr>
                <p:cNvPr id="2310" name="Freeform 2309">
                  <a:extLst>
                    <a:ext uri="{FF2B5EF4-FFF2-40B4-BE49-F238E27FC236}">
                      <a16:creationId xmlns:a16="http://schemas.microsoft.com/office/drawing/2014/main" id="{D0340595-21D2-D97F-4263-23E46AE636EB}"/>
                    </a:ext>
                  </a:extLst>
                </p:cNvPr>
                <p:cNvSpPr/>
                <p:nvPr/>
              </p:nvSpPr>
              <p:spPr>
                <a:xfrm>
                  <a:off x="3949807" y="2714622"/>
                  <a:ext cx="2380096" cy="1468065"/>
                </a:xfrm>
                <a:custGeom>
                  <a:avLst/>
                  <a:gdLst>
                    <a:gd name="connsiteX0" fmla="*/ 79 w 2380096"/>
                    <a:gd name="connsiteY0" fmla="*/ 726609 h 1468065"/>
                    <a:gd name="connsiteX1" fmla="*/ 10696 w 2380096"/>
                    <a:gd name="connsiteY1" fmla="*/ 827947 h 1468065"/>
                    <a:gd name="connsiteX2" fmla="*/ 1185443 w 2380096"/>
                    <a:gd name="connsiteY2" fmla="*/ 1468027 h 1468065"/>
                    <a:gd name="connsiteX3" fmla="*/ 2368212 w 2380096"/>
                    <a:gd name="connsiteY3" fmla="*/ 842637 h 1468065"/>
                    <a:gd name="connsiteX4" fmla="*/ 2380088 w 2380096"/>
                    <a:gd name="connsiteY4" fmla="*/ 741456 h 1468065"/>
                    <a:gd name="connsiteX5" fmla="*/ 1194566 w 2380096"/>
                    <a:gd name="connsiteY5" fmla="*/ 38 h 1468065"/>
                    <a:gd name="connsiteX6" fmla="*/ 0 w 2380096"/>
                    <a:gd name="connsiteY6" fmla="*/ 726609 h 146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096" h="1468065">
                      <a:moveTo>
                        <a:pt x="79" y="726609"/>
                      </a:moveTo>
                      <a:cubicBezTo>
                        <a:pt x="-157" y="760938"/>
                        <a:pt x="3460" y="794796"/>
                        <a:pt x="10696" y="827947"/>
                      </a:cubicBezTo>
                      <a:cubicBezTo>
                        <a:pt x="88478" y="1185851"/>
                        <a:pt x="583952" y="1464335"/>
                        <a:pt x="1185443" y="1468027"/>
                      </a:cubicBezTo>
                      <a:cubicBezTo>
                        <a:pt x="1786934" y="1471798"/>
                        <a:pt x="2285948" y="1199599"/>
                        <a:pt x="2368212" y="842637"/>
                      </a:cubicBezTo>
                      <a:cubicBezTo>
                        <a:pt x="2375841" y="809565"/>
                        <a:pt x="2379852" y="775786"/>
                        <a:pt x="2380088" y="741456"/>
                      </a:cubicBezTo>
                      <a:cubicBezTo>
                        <a:pt x="2382605" y="336104"/>
                        <a:pt x="1851817" y="4123"/>
                        <a:pt x="1194566" y="38"/>
                      </a:cubicBezTo>
                      <a:cubicBezTo>
                        <a:pt x="537315" y="-4047"/>
                        <a:pt x="2517" y="321256"/>
                        <a:pt x="0" y="726609"/>
                      </a:cubicBezTo>
                      <a:close/>
                    </a:path>
                  </a:pathLst>
                </a:custGeom>
                <a:gradFill>
                  <a:gsLst>
                    <a:gs pos="1000">
                      <a:srgbClr val="E15027"/>
                    </a:gs>
                    <a:gs pos="100000">
                      <a:srgbClr val="F97840"/>
                    </a:gs>
                  </a:gsLst>
                  <a:lin ang="6127802"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11" name="Freeform 2310">
                  <a:extLst>
                    <a:ext uri="{FF2B5EF4-FFF2-40B4-BE49-F238E27FC236}">
                      <a16:creationId xmlns:a16="http://schemas.microsoft.com/office/drawing/2014/main" id="{CBAB4F96-A8E2-668A-B84E-7F3160E870ED}"/>
                    </a:ext>
                  </a:extLst>
                </p:cNvPr>
                <p:cNvSpPr/>
                <p:nvPr/>
              </p:nvSpPr>
              <p:spPr>
                <a:xfrm>
                  <a:off x="3948618" y="3441231"/>
                  <a:ext cx="2381355" cy="944053"/>
                </a:xfrm>
                <a:custGeom>
                  <a:avLst/>
                  <a:gdLst>
                    <a:gd name="connsiteX0" fmla="*/ 1267 w 2381355"/>
                    <a:gd name="connsiteY0" fmla="*/ 0 h 944053"/>
                    <a:gd name="connsiteX1" fmla="*/ 9 w 2381355"/>
                    <a:gd name="connsiteY1" fmla="*/ 202598 h 944053"/>
                    <a:gd name="connsiteX2" fmla="*/ 1185373 w 2381355"/>
                    <a:gd name="connsiteY2" fmla="*/ 944016 h 944053"/>
                    <a:gd name="connsiteX3" fmla="*/ 2380097 w 2381355"/>
                    <a:gd name="connsiteY3" fmla="*/ 217445 h 944053"/>
                    <a:gd name="connsiteX4" fmla="*/ 2381355 w 2381355"/>
                    <a:gd name="connsiteY4" fmla="*/ 14847 h 944053"/>
                    <a:gd name="connsiteX5" fmla="*/ 2369479 w 2381355"/>
                    <a:gd name="connsiteY5" fmla="*/ 116028 h 944053"/>
                    <a:gd name="connsiteX6" fmla="*/ 1186710 w 2381355"/>
                    <a:gd name="connsiteY6" fmla="*/ 741418 h 944053"/>
                    <a:gd name="connsiteX7" fmla="*/ 11963 w 2381355"/>
                    <a:gd name="connsiteY7" fmla="*/ 101338 h 944053"/>
                    <a:gd name="connsiteX8" fmla="*/ 1346 w 2381355"/>
                    <a:gd name="connsiteY8" fmla="*/ 0 h 94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355" h="944053">
                      <a:moveTo>
                        <a:pt x="1267" y="0"/>
                      </a:moveTo>
                      <a:lnTo>
                        <a:pt x="9" y="202598"/>
                      </a:lnTo>
                      <a:cubicBezTo>
                        <a:pt x="-2508" y="607950"/>
                        <a:pt x="528122" y="939931"/>
                        <a:pt x="1185373" y="944016"/>
                      </a:cubicBezTo>
                      <a:cubicBezTo>
                        <a:pt x="1842625" y="948101"/>
                        <a:pt x="2377502" y="622798"/>
                        <a:pt x="2380097" y="217445"/>
                      </a:cubicBezTo>
                      <a:lnTo>
                        <a:pt x="2381355" y="14847"/>
                      </a:lnTo>
                      <a:cubicBezTo>
                        <a:pt x="2381119" y="49177"/>
                        <a:pt x="2377108" y="83034"/>
                        <a:pt x="2369479" y="116028"/>
                      </a:cubicBezTo>
                      <a:cubicBezTo>
                        <a:pt x="2287215" y="472911"/>
                        <a:pt x="1788201" y="745189"/>
                        <a:pt x="1186710" y="741418"/>
                      </a:cubicBezTo>
                      <a:cubicBezTo>
                        <a:pt x="585220" y="737648"/>
                        <a:pt x="89745" y="459242"/>
                        <a:pt x="11963" y="101338"/>
                      </a:cubicBezTo>
                      <a:cubicBezTo>
                        <a:pt x="4728" y="68187"/>
                        <a:pt x="1110" y="34329"/>
                        <a:pt x="1346" y="0"/>
                      </a:cubicBezTo>
                      <a:close/>
                    </a:path>
                  </a:pathLst>
                </a:custGeom>
                <a:gradFill>
                  <a:gsLst>
                    <a:gs pos="1000">
                      <a:srgbClr val="DA331F"/>
                    </a:gs>
                    <a:gs pos="100000">
                      <a:srgbClr val="AB2413"/>
                    </a:gs>
                  </a:gsLst>
                  <a:lin ang="11527802"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12" name="Freeform 2311">
                  <a:extLst>
                    <a:ext uri="{FF2B5EF4-FFF2-40B4-BE49-F238E27FC236}">
                      <a16:creationId xmlns:a16="http://schemas.microsoft.com/office/drawing/2014/main" id="{D9164D72-6DC2-F454-356B-79E09CFA917B}"/>
                    </a:ext>
                  </a:extLst>
                </p:cNvPr>
                <p:cNvSpPr/>
                <p:nvPr/>
              </p:nvSpPr>
              <p:spPr>
                <a:xfrm>
                  <a:off x="3949807" y="2714542"/>
                  <a:ext cx="2380175" cy="962437"/>
                </a:xfrm>
                <a:custGeom>
                  <a:avLst/>
                  <a:gdLst>
                    <a:gd name="connsiteX0" fmla="*/ 79 w 2380175"/>
                    <a:gd name="connsiteY0" fmla="*/ 726689 h 962437"/>
                    <a:gd name="connsiteX1" fmla="*/ 1652 w 2380175"/>
                    <a:gd name="connsiteY1" fmla="*/ 767146 h 962437"/>
                    <a:gd name="connsiteX2" fmla="*/ 1888 w 2380175"/>
                    <a:gd name="connsiteY2" fmla="*/ 725589 h 962437"/>
                    <a:gd name="connsiteX3" fmla="*/ 12505 w 2380175"/>
                    <a:gd name="connsiteY3" fmla="*/ 826927 h 962437"/>
                    <a:gd name="connsiteX4" fmla="*/ 63547 w 2380175"/>
                    <a:gd name="connsiteY4" fmla="*/ 962438 h 962437"/>
                    <a:gd name="connsiteX5" fmla="*/ 666925 w 2380175"/>
                    <a:gd name="connsiteY5" fmla="*/ 620323 h 962437"/>
                    <a:gd name="connsiteX6" fmla="*/ 1205970 w 2380175"/>
                    <a:gd name="connsiteY6" fmla="*/ 412855 h 962437"/>
                    <a:gd name="connsiteX7" fmla="*/ 1926768 w 2380175"/>
                    <a:gd name="connsiteY7" fmla="*/ 769503 h 962437"/>
                    <a:gd name="connsiteX8" fmla="*/ 2380167 w 2380175"/>
                    <a:gd name="connsiteY8" fmla="*/ 742557 h 962437"/>
                    <a:gd name="connsiteX9" fmla="*/ 2380167 w 2380175"/>
                    <a:gd name="connsiteY9" fmla="*/ 741458 h 962437"/>
                    <a:gd name="connsiteX10" fmla="*/ 1194645 w 2380175"/>
                    <a:gd name="connsiteY10" fmla="*/ 40 h 962437"/>
                    <a:gd name="connsiteX11" fmla="*/ 0 w 2380175"/>
                    <a:gd name="connsiteY11" fmla="*/ 726610 h 96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0175" h="962437">
                      <a:moveTo>
                        <a:pt x="79" y="726689"/>
                      </a:moveTo>
                      <a:cubicBezTo>
                        <a:pt x="0" y="740279"/>
                        <a:pt x="472" y="753791"/>
                        <a:pt x="1652" y="767146"/>
                      </a:cubicBezTo>
                      <a:lnTo>
                        <a:pt x="1888" y="725589"/>
                      </a:lnTo>
                      <a:cubicBezTo>
                        <a:pt x="1730" y="759840"/>
                        <a:pt x="5348" y="793777"/>
                        <a:pt x="12505" y="826927"/>
                      </a:cubicBezTo>
                      <a:cubicBezTo>
                        <a:pt x="22650" y="873590"/>
                        <a:pt x="39953" y="918917"/>
                        <a:pt x="63547" y="962438"/>
                      </a:cubicBezTo>
                      <a:cubicBezTo>
                        <a:pt x="187651" y="506809"/>
                        <a:pt x="549033" y="623387"/>
                        <a:pt x="666925" y="620323"/>
                      </a:cubicBezTo>
                      <a:cubicBezTo>
                        <a:pt x="788906" y="617102"/>
                        <a:pt x="892405" y="432180"/>
                        <a:pt x="1205970" y="412855"/>
                      </a:cubicBezTo>
                      <a:cubicBezTo>
                        <a:pt x="1519456" y="393609"/>
                        <a:pt x="1681547" y="630378"/>
                        <a:pt x="1926768" y="769503"/>
                      </a:cubicBezTo>
                      <a:cubicBezTo>
                        <a:pt x="2113790" y="875554"/>
                        <a:pt x="2301520" y="789456"/>
                        <a:pt x="2380167" y="742557"/>
                      </a:cubicBezTo>
                      <a:cubicBezTo>
                        <a:pt x="2380167" y="742243"/>
                        <a:pt x="2380167" y="741850"/>
                        <a:pt x="2380167" y="741458"/>
                      </a:cubicBezTo>
                      <a:cubicBezTo>
                        <a:pt x="2382683" y="336105"/>
                        <a:pt x="1851896" y="4124"/>
                        <a:pt x="1194645" y="40"/>
                      </a:cubicBezTo>
                      <a:cubicBezTo>
                        <a:pt x="537315" y="-4124"/>
                        <a:pt x="2595" y="321179"/>
                        <a:pt x="0" y="726610"/>
                      </a:cubicBezTo>
                      <a:close/>
                    </a:path>
                  </a:pathLst>
                </a:custGeom>
                <a:solidFill>
                  <a:srgbClr val="C52208">
                    <a:alpha val="45000"/>
                  </a:srgbClr>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13" name="Freeform 2312">
                  <a:extLst>
                    <a:ext uri="{FF2B5EF4-FFF2-40B4-BE49-F238E27FC236}">
                      <a16:creationId xmlns:a16="http://schemas.microsoft.com/office/drawing/2014/main" id="{D2B7786B-8407-2D0F-9CAC-478F18EF55F8}"/>
                    </a:ext>
                  </a:extLst>
                </p:cNvPr>
                <p:cNvSpPr/>
                <p:nvPr/>
              </p:nvSpPr>
              <p:spPr>
                <a:xfrm>
                  <a:off x="4976886" y="2911245"/>
                  <a:ext cx="1147946" cy="1065841"/>
                </a:xfrm>
                <a:custGeom>
                  <a:avLst/>
                  <a:gdLst>
                    <a:gd name="connsiteX0" fmla="*/ 3587 w 1147946"/>
                    <a:gd name="connsiteY0" fmla="*/ 950107 h 1065841"/>
                    <a:gd name="connsiteX1" fmla="*/ 322106 w 1147946"/>
                    <a:gd name="connsiteY1" fmla="*/ 1059930 h 1065841"/>
                    <a:gd name="connsiteX2" fmla="*/ 1138617 w 1147946"/>
                    <a:gd name="connsiteY2" fmla="*/ 565415 h 1065841"/>
                    <a:gd name="connsiteX3" fmla="*/ 589505 w 1147946"/>
                    <a:gd name="connsiteY3" fmla="*/ 1064 h 1065841"/>
                    <a:gd name="connsiteX4" fmla="*/ 347116 w 1147946"/>
                    <a:gd name="connsiteY4" fmla="*/ 346242 h 1065841"/>
                    <a:gd name="connsiteX5" fmla="*/ 670983 w 1147946"/>
                    <a:gd name="connsiteY5" fmla="*/ 376172 h 1065841"/>
                    <a:gd name="connsiteX6" fmla="*/ 924226 w 1147946"/>
                    <a:gd name="connsiteY6" fmla="*/ 385049 h 1065841"/>
                    <a:gd name="connsiteX7" fmla="*/ 655962 w 1147946"/>
                    <a:gd name="connsiteY7" fmla="*/ 446087 h 1065841"/>
                    <a:gd name="connsiteX8" fmla="*/ 378260 w 1147946"/>
                    <a:gd name="connsiteY8" fmla="*/ 505005 h 1065841"/>
                    <a:gd name="connsiteX9" fmla="*/ 511251 w 1147946"/>
                    <a:gd name="connsiteY9" fmla="*/ 750887 h 1065841"/>
                    <a:gd name="connsiteX10" fmla="*/ 584708 w 1147946"/>
                    <a:gd name="connsiteY10" fmla="*/ 897003 h 1065841"/>
                    <a:gd name="connsiteX11" fmla="*/ 402955 w 1147946"/>
                    <a:gd name="connsiteY11" fmla="*/ 794801 h 1065841"/>
                    <a:gd name="connsiteX12" fmla="*/ 176924 w 1147946"/>
                    <a:gd name="connsiteY12" fmla="*/ 603358 h 1065841"/>
                    <a:gd name="connsiteX13" fmla="*/ 3665 w 1147946"/>
                    <a:gd name="connsiteY13" fmla="*/ 950107 h 1065841"/>
                    <a:gd name="connsiteX14" fmla="*/ 480343 w 1147946"/>
                    <a:gd name="connsiteY14" fmla="*/ 287874 h 1065841"/>
                    <a:gd name="connsiteX15" fmla="*/ 544676 w 1147946"/>
                    <a:gd name="connsiteY15" fmla="*/ 190935 h 1065841"/>
                    <a:gd name="connsiteX16" fmla="*/ 704880 w 1147946"/>
                    <a:gd name="connsiteY16" fmla="*/ 181823 h 1065841"/>
                    <a:gd name="connsiteX17" fmla="*/ 480343 w 1147946"/>
                    <a:gd name="connsiteY17" fmla="*/ 287796 h 1065841"/>
                    <a:gd name="connsiteX18" fmla="*/ 666343 w 1147946"/>
                    <a:gd name="connsiteY18" fmla="*/ 677594 h 1065841"/>
                    <a:gd name="connsiteX19" fmla="*/ 563394 w 1147946"/>
                    <a:gd name="connsiteY19" fmla="*/ 572878 h 1065841"/>
                    <a:gd name="connsiteX20" fmla="*/ 715183 w 1147946"/>
                    <a:gd name="connsiteY20" fmla="*/ 582226 h 1065841"/>
                    <a:gd name="connsiteX21" fmla="*/ 856118 w 1147946"/>
                    <a:gd name="connsiteY21" fmla="*/ 707917 h 1065841"/>
                    <a:gd name="connsiteX22" fmla="*/ 666264 w 1147946"/>
                    <a:gd name="connsiteY22" fmla="*/ 677673 h 1065841"/>
                    <a:gd name="connsiteX23" fmla="*/ 202170 w 1147946"/>
                    <a:gd name="connsiteY23" fmla="*/ 736119 h 1065841"/>
                    <a:gd name="connsiteX24" fmla="*/ 293400 w 1147946"/>
                    <a:gd name="connsiteY24" fmla="*/ 816797 h 1065841"/>
                    <a:gd name="connsiteX25" fmla="*/ 305197 w 1147946"/>
                    <a:gd name="connsiteY25" fmla="*/ 918135 h 1065841"/>
                    <a:gd name="connsiteX26" fmla="*/ 224820 w 1147946"/>
                    <a:gd name="connsiteY26" fmla="*/ 887026 h 1065841"/>
                    <a:gd name="connsiteX27" fmla="*/ 202170 w 1147946"/>
                    <a:gd name="connsiteY27" fmla="*/ 736119 h 106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7946" h="1065841">
                      <a:moveTo>
                        <a:pt x="3587" y="950107"/>
                      </a:moveTo>
                      <a:cubicBezTo>
                        <a:pt x="26630" y="1036048"/>
                        <a:pt x="89705" y="1083182"/>
                        <a:pt x="322106" y="1059930"/>
                      </a:cubicBezTo>
                      <a:cubicBezTo>
                        <a:pt x="554586" y="1036755"/>
                        <a:pt x="1029141" y="927247"/>
                        <a:pt x="1138617" y="565415"/>
                      </a:cubicBezTo>
                      <a:cubicBezTo>
                        <a:pt x="1215455" y="311284"/>
                        <a:pt x="798548" y="22274"/>
                        <a:pt x="589505" y="1064"/>
                      </a:cubicBezTo>
                      <a:cubicBezTo>
                        <a:pt x="380383" y="-20068"/>
                        <a:pt x="286243" y="279861"/>
                        <a:pt x="347116" y="346242"/>
                      </a:cubicBezTo>
                      <a:cubicBezTo>
                        <a:pt x="407988" y="412622"/>
                        <a:pt x="557810" y="415215"/>
                        <a:pt x="670983" y="376172"/>
                      </a:cubicBezTo>
                      <a:cubicBezTo>
                        <a:pt x="784235" y="337286"/>
                        <a:pt x="905508" y="315840"/>
                        <a:pt x="924226" y="385049"/>
                      </a:cubicBezTo>
                      <a:cubicBezTo>
                        <a:pt x="942944" y="454336"/>
                        <a:pt x="802009" y="447737"/>
                        <a:pt x="655962" y="446087"/>
                      </a:cubicBezTo>
                      <a:cubicBezTo>
                        <a:pt x="509915" y="444359"/>
                        <a:pt x="434099" y="420242"/>
                        <a:pt x="378260" y="505005"/>
                      </a:cubicBezTo>
                      <a:cubicBezTo>
                        <a:pt x="322421" y="589768"/>
                        <a:pt x="462176" y="712709"/>
                        <a:pt x="511251" y="750887"/>
                      </a:cubicBezTo>
                      <a:cubicBezTo>
                        <a:pt x="560406" y="789066"/>
                        <a:pt x="658872" y="883334"/>
                        <a:pt x="584708" y="897003"/>
                      </a:cubicBezTo>
                      <a:cubicBezTo>
                        <a:pt x="510544" y="910672"/>
                        <a:pt x="440863" y="876028"/>
                        <a:pt x="402955" y="794801"/>
                      </a:cubicBezTo>
                      <a:cubicBezTo>
                        <a:pt x="365047" y="713495"/>
                        <a:pt x="284277" y="572328"/>
                        <a:pt x="176924" y="603358"/>
                      </a:cubicBezTo>
                      <a:cubicBezTo>
                        <a:pt x="69571" y="634388"/>
                        <a:pt x="-19378" y="864166"/>
                        <a:pt x="3665" y="950107"/>
                      </a:cubicBezTo>
                      <a:close/>
                      <a:moveTo>
                        <a:pt x="480343" y="287874"/>
                      </a:moveTo>
                      <a:cubicBezTo>
                        <a:pt x="455963" y="245061"/>
                        <a:pt x="504960" y="210103"/>
                        <a:pt x="544676" y="190935"/>
                      </a:cubicBezTo>
                      <a:cubicBezTo>
                        <a:pt x="584393" y="171846"/>
                        <a:pt x="686398" y="110415"/>
                        <a:pt x="704880" y="181823"/>
                      </a:cubicBezTo>
                      <a:cubicBezTo>
                        <a:pt x="724306" y="257158"/>
                        <a:pt x="504724" y="330531"/>
                        <a:pt x="480343" y="287796"/>
                      </a:cubicBezTo>
                      <a:close/>
                      <a:moveTo>
                        <a:pt x="666343" y="677594"/>
                      </a:moveTo>
                      <a:cubicBezTo>
                        <a:pt x="621750" y="658819"/>
                        <a:pt x="549631" y="591182"/>
                        <a:pt x="563394" y="572878"/>
                      </a:cubicBezTo>
                      <a:cubicBezTo>
                        <a:pt x="577236" y="554574"/>
                        <a:pt x="648412" y="561959"/>
                        <a:pt x="715183" y="582226"/>
                      </a:cubicBezTo>
                      <a:cubicBezTo>
                        <a:pt x="782033" y="602572"/>
                        <a:pt x="884352" y="659448"/>
                        <a:pt x="856118" y="707917"/>
                      </a:cubicBezTo>
                      <a:cubicBezTo>
                        <a:pt x="827962" y="756386"/>
                        <a:pt x="711014" y="696526"/>
                        <a:pt x="666264" y="677673"/>
                      </a:cubicBezTo>
                      <a:close/>
                      <a:moveTo>
                        <a:pt x="202170" y="736119"/>
                      </a:moveTo>
                      <a:cubicBezTo>
                        <a:pt x="219393" y="732270"/>
                        <a:pt x="257694" y="778461"/>
                        <a:pt x="293400" y="816797"/>
                      </a:cubicBezTo>
                      <a:cubicBezTo>
                        <a:pt x="329106" y="855054"/>
                        <a:pt x="328162" y="903209"/>
                        <a:pt x="305197" y="918135"/>
                      </a:cubicBezTo>
                      <a:cubicBezTo>
                        <a:pt x="282153" y="932903"/>
                        <a:pt x="254548" y="932903"/>
                        <a:pt x="224820" y="887026"/>
                      </a:cubicBezTo>
                      <a:cubicBezTo>
                        <a:pt x="195170" y="841071"/>
                        <a:pt x="184867" y="739811"/>
                        <a:pt x="202170" y="736119"/>
                      </a:cubicBezTo>
                      <a:close/>
                    </a:path>
                  </a:pathLst>
                </a:custGeom>
                <a:solidFill>
                  <a:srgbClr val="C5220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14" name="Freeform 2313">
                  <a:extLst>
                    <a:ext uri="{FF2B5EF4-FFF2-40B4-BE49-F238E27FC236}">
                      <a16:creationId xmlns:a16="http://schemas.microsoft.com/office/drawing/2014/main" id="{9CC8A090-B749-11DE-A5AB-4DF8E28CAE56}"/>
                    </a:ext>
                  </a:extLst>
                </p:cNvPr>
                <p:cNvSpPr/>
                <p:nvPr/>
              </p:nvSpPr>
              <p:spPr>
                <a:xfrm>
                  <a:off x="4217829" y="2823966"/>
                  <a:ext cx="1033329" cy="973357"/>
                </a:xfrm>
                <a:custGeom>
                  <a:avLst/>
                  <a:gdLst>
                    <a:gd name="connsiteX0" fmla="*/ 364062 w 1033329"/>
                    <a:gd name="connsiteY0" fmla="*/ 970141 h 973357"/>
                    <a:gd name="connsiteX1" fmla="*/ 686278 w 1033329"/>
                    <a:gd name="connsiteY1" fmla="*/ 681210 h 973357"/>
                    <a:gd name="connsiteX2" fmla="*/ 410700 w 1033329"/>
                    <a:gd name="connsiteY2" fmla="*/ 582071 h 973357"/>
                    <a:gd name="connsiteX3" fmla="*/ 164850 w 1033329"/>
                    <a:gd name="connsiteY3" fmla="*/ 566281 h 973357"/>
                    <a:gd name="connsiteX4" fmla="*/ 475977 w 1033329"/>
                    <a:gd name="connsiteY4" fmla="*/ 508542 h 973357"/>
                    <a:gd name="connsiteX5" fmla="*/ 907983 w 1033329"/>
                    <a:gd name="connsiteY5" fmla="*/ 347501 h 973357"/>
                    <a:gd name="connsiteX6" fmla="*/ 951318 w 1033329"/>
                    <a:gd name="connsiteY6" fmla="*/ 8764 h 973357"/>
                    <a:gd name="connsiteX7" fmla="*/ 44284 w 1033329"/>
                    <a:gd name="connsiteY7" fmla="*/ 385837 h 973357"/>
                    <a:gd name="connsiteX8" fmla="*/ 364062 w 1033329"/>
                    <a:gd name="connsiteY8" fmla="*/ 970141 h 973357"/>
                    <a:gd name="connsiteX9" fmla="*/ 715535 w 1033329"/>
                    <a:gd name="connsiteY9" fmla="*/ 116466 h 973357"/>
                    <a:gd name="connsiteX10" fmla="*/ 822416 w 1033329"/>
                    <a:gd name="connsiteY10" fmla="*/ 290704 h 973357"/>
                    <a:gd name="connsiteX11" fmla="*/ 660875 w 1033329"/>
                    <a:gd name="connsiteY11" fmla="*/ 195572 h 973357"/>
                    <a:gd name="connsiteX12" fmla="*/ 715535 w 1033329"/>
                    <a:gd name="connsiteY12" fmla="*/ 116466 h 973357"/>
                    <a:gd name="connsiteX13" fmla="*/ 380657 w 1033329"/>
                    <a:gd name="connsiteY13" fmla="*/ 275700 h 973357"/>
                    <a:gd name="connsiteX14" fmla="*/ 614945 w 1033329"/>
                    <a:gd name="connsiteY14" fmla="*/ 363448 h 973357"/>
                    <a:gd name="connsiteX15" fmla="*/ 437282 w 1033329"/>
                    <a:gd name="connsiteY15" fmla="*/ 398484 h 973357"/>
                    <a:gd name="connsiteX16" fmla="*/ 244598 w 1033329"/>
                    <a:gd name="connsiteY16" fmla="*/ 347265 h 973357"/>
                    <a:gd name="connsiteX17" fmla="*/ 380657 w 1033329"/>
                    <a:gd name="connsiteY17" fmla="*/ 275700 h 973357"/>
                    <a:gd name="connsiteX18" fmla="*/ 289112 w 1033329"/>
                    <a:gd name="connsiteY18" fmla="*/ 710511 h 973357"/>
                    <a:gd name="connsiteX19" fmla="*/ 526153 w 1033329"/>
                    <a:gd name="connsiteY19" fmla="*/ 692208 h 973357"/>
                    <a:gd name="connsiteX20" fmla="*/ 370668 w 1033329"/>
                    <a:gd name="connsiteY20" fmla="*/ 809021 h 973357"/>
                    <a:gd name="connsiteX21" fmla="*/ 289112 w 1033329"/>
                    <a:gd name="connsiteY21" fmla="*/ 710511 h 97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3329" h="973357">
                      <a:moveTo>
                        <a:pt x="364062" y="970141"/>
                      </a:moveTo>
                      <a:cubicBezTo>
                        <a:pt x="499413" y="999207"/>
                        <a:pt x="685963" y="825518"/>
                        <a:pt x="686278" y="681210"/>
                      </a:cubicBezTo>
                      <a:cubicBezTo>
                        <a:pt x="686514" y="536744"/>
                        <a:pt x="535984" y="564396"/>
                        <a:pt x="410700" y="582071"/>
                      </a:cubicBezTo>
                      <a:cubicBezTo>
                        <a:pt x="285337" y="599825"/>
                        <a:pt x="174759" y="620642"/>
                        <a:pt x="164850" y="566281"/>
                      </a:cubicBezTo>
                      <a:cubicBezTo>
                        <a:pt x="155019" y="511920"/>
                        <a:pt x="351793" y="507992"/>
                        <a:pt x="475977" y="508542"/>
                      </a:cubicBezTo>
                      <a:cubicBezTo>
                        <a:pt x="600238" y="509013"/>
                        <a:pt x="786867" y="448839"/>
                        <a:pt x="907983" y="347501"/>
                      </a:cubicBezTo>
                      <a:cubicBezTo>
                        <a:pt x="1068344" y="213247"/>
                        <a:pt x="1065906" y="33353"/>
                        <a:pt x="951318" y="8764"/>
                      </a:cubicBezTo>
                      <a:cubicBezTo>
                        <a:pt x="836729" y="-15824"/>
                        <a:pt x="211802" y="-15588"/>
                        <a:pt x="44284" y="385837"/>
                      </a:cubicBezTo>
                      <a:cubicBezTo>
                        <a:pt x="-123233" y="787340"/>
                        <a:pt x="228868" y="941154"/>
                        <a:pt x="364062" y="970141"/>
                      </a:cubicBezTo>
                      <a:close/>
                      <a:moveTo>
                        <a:pt x="715535" y="116466"/>
                      </a:moveTo>
                      <a:cubicBezTo>
                        <a:pt x="778767" y="126049"/>
                        <a:pt x="878963" y="252369"/>
                        <a:pt x="822416" y="290704"/>
                      </a:cubicBezTo>
                      <a:cubicBezTo>
                        <a:pt x="792294" y="311050"/>
                        <a:pt x="702401" y="241999"/>
                        <a:pt x="660875" y="195572"/>
                      </a:cubicBezTo>
                      <a:cubicBezTo>
                        <a:pt x="619428" y="149224"/>
                        <a:pt x="652303" y="106803"/>
                        <a:pt x="715535" y="116466"/>
                      </a:cubicBezTo>
                      <a:close/>
                      <a:moveTo>
                        <a:pt x="380657" y="275700"/>
                      </a:moveTo>
                      <a:cubicBezTo>
                        <a:pt x="477156" y="258810"/>
                        <a:pt x="619192" y="318906"/>
                        <a:pt x="614945" y="363448"/>
                      </a:cubicBezTo>
                      <a:cubicBezTo>
                        <a:pt x="611878" y="396363"/>
                        <a:pt x="547388" y="392514"/>
                        <a:pt x="437282" y="398484"/>
                      </a:cubicBezTo>
                      <a:cubicBezTo>
                        <a:pt x="327255" y="404454"/>
                        <a:pt x="244834" y="382930"/>
                        <a:pt x="244598" y="347265"/>
                      </a:cubicBezTo>
                      <a:cubicBezTo>
                        <a:pt x="244283" y="311600"/>
                        <a:pt x="284000" y="292433"/>
                        <a:pt x="380657" y="275700"/>
                      </a:cubicBezTo>
                      <a:close/>
                      <a:moveTo>
                        <a:pt x="289112" y="710511"/>
                      </a:moveTo>
                      <a:cubicBezTo>
                        <a:pt x="347625" y="650023"/>
                        <a:pt x="510738" y="645388"/>
                        <a:pt x="526153" y="692208"/>
                      </a:cubicBezTo>
                      <a:cubicBezTo>
                        <a:pt x="541568" y="738949"/>
                        <a:pt x="458281" y="788282"/>
                        <a:pt x="370668" y="809021"/>
                      </a:cubicBezTo>
                      <a:cubicBezTo>
                        <a:pt x="283213" y="829682"/>
                        <a:pt x="230598" y="771000"/>
                        <a:pt x="289112" y="710511"/>
                      </a:cubicBezTo>
                      <a:close/>
                    </a:path>
                  </a:pathLst>
                </a:custGeom>
                <a:solidFill>
                  <a:srgbClr val="C5220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59" name="Graphic 2">
                <a:extLst>
                  <a:ext uri="{FF2B5EF4-FFF2-40B4-BE49-F238E27FC236}">
                    <a16:creationId xmlns:a16="http://schemas.microsoft.com/office/drawing/2014/main" id="{E34320D3-DA15-1AAF-DDFE-23BAFDA65212}"/>
                  </a:ext>
                </a:extLst>
              </p:cNvPr>
              <p:cNvGrpSpPr/>
              <p:nvPr/>
            </p:nvGrpSpPr>
            <p:grpSpPr>
              <a:xfrm>
                <a:off x="8399527" y="4050606"/>
                <a:ext cx="1119375" cy="426891"/>
                <a:chOff x="3390576" y="1580791"/>
                <a:chExt cx="5408038" cy="2062436"/>
              </a:xfrm>
              <a:effectLst/>
            </p:grpSpPr>
            <p:sp>
              <p:nvSpPr>
                <p:cNvPr id="2307" name="Freeform 2306">
                  <a:extLst>
                    <a:ext uri="{FF2B5EF4-FFF2-40B4-BE49-F238E27FC236}">
                      <a16:creationId xmlns:a16="http://schemas.microsoft.com/office/drawing/2014/main" id="{CA930956-0D02-0C17-0BCB-54688E6099F3}"/>
                    </a:ext>
                  </a:extLst>
                </p:cNvPr>
                <p:cNvSpPr/>
                <p:nvPr/>
              </p:nvSpPr>
              <p:spPr>
                <a:xfrm>
                  <a:off x="3390576" y="1582104"/>
                  <a:ext cx="5408038" cy="2061123"/>
                </a:xfrm>
                <a:custGeom>
                  <a:avLst/>
                  <a:gdLst>
                    <a:gd name="connsiteX0" fmla="*/ 189513 w 5408038"/>
                    <a:gd name="connsiteY0" fmla="*/ 310067 h 2061123"/>
                    <a:gd name="connsiteX1" fmla="*/ 933590 w 5408038"/>
                    <a:gd name="connsiteY1" fmla="*/ 310067 h 2061123"/>
                    <a:gd name="connsiteX2" fmla="*/ 1359777 w 5408038"/>
                    <a:gd name="connsiteY2" fmla="*/ 12730 h 2061123"/>
                    <a:gd name="connsiteX3" fmla="*/ 1853600 w 5408038"/>
                    <a:gd name="connsiteY3" fmla="*/ 354452 h 2061123"/>
                    <a:gd name="connsiteX4" fmla="*/ 2354187 w 5408038"/>
                    <a:gd name="connsiteY4" fmla="*/ 208729 h 2061123"/>
                    <a:gd name="connsiteX5" fmla="*/ 2908883 w 5408038"/>
                    <a:gd name="connsiteY5" fmla="*/ 438429 h 2061123"/>
                    <a:gd name="connsiteX6" fmla="*/ 3490633 w 5408038"/>
                    <a:gd name="connsiteY6" fmla="*/ 228133 h 2061123"/>
                    <a:gd name="connsiteX7" fmla="*/ 3937111 w 5408038"/>
                    <a:gd name="connsiteY7" fmla="*/ 370870 h 2061123"/>
                    <a:gd name="connsiteX8" fmla="*/ 4525625 w 5408038"/>
                    <a:gd name="connsiteY8" fmla="*/ 154682 h 2061123"/>
                    <a:gd name="connsiteX9" fmla="*/ 4870648 w 5408038"/>
                    <a:gd name="connsiteY9" fmla="*/ 296556 h 2061123"/>
                    <a:gd name="connsiteX10" fmla="*/ 5364471 w 5408038"/>
                    <a:gd name="connsiteY10" fmla="*/ 456262 h 2061123"/>
                    <a:gd name="connsiteX11" fmla="*/ 5208908 w 5408038"/>
                    <a:gd name="connsiteY11" fmla="*/ 776302 h 2061123"/>
                    <a:gd name="connsiteX12" fmla="*/ 5372572 w 5408038"/>
                    <a:gd name="connsiteY12" fmla="*/ 1161465 h 2061123"/>
                    <a:gd name="connsiteX13" fmla="*/ 4863885 w 5408038"/>
                    <a:gd name="connsiteY13" fmla="*/ 1289827 h 2061123"/>
                    <a:gd name="connsiteX14" fmla="*/ 4688031 w 5408038"/>
                    <a:gd name="connsiteY14" fmla="*/ 1641211 h 2061123"/>
                    <a:gd name="connsiteX15" fmla="*/ 4248316 w 5408038"/>
                    <a:gd name="connsiteY15" fmla="*/ 1566896 h 2061123"/>
                    <a:gd name="connsiteX16" fmla="*/ 3950638 w 5408038"/>
                    <a:gd name="connsiteY16" fmla="*/ 1857478 h 2061123"/>
                    <a:gd name="connsiteX17" fmla="*/ 3301252 w 5408038"/>
                    <a:gd name="connsiteY17" fmla="*/ 1654801 h 2061123"/>
                    <a:gd name="connsiteX18" fmla="*/ 2762442 w 5408038"/>
                    <a:gd name="connsiteY18" fmla="*/ 2060232 h 2061123"/>
                    <a:gd name="connsiteX19" fmla="*/ 2191860 w 5408038"/>
                    <a:gd name="connsiteY19" fmla="*/ 1654801 h 2061123"/>
                    <a:gd name="connsiteX20" fmla="*/ 1610110 w 5408038"/>
                    <a:gd name="connsiteY20" fmla="*/ 1884501 h 2061123"/>
                    <a:gd name="connsiteX21" fmla="*/ 1386910 w 5408038"/>
                    <a:gd name="connsiteY21" fmla="*/ 1452046 h 2061123"/>
                    <a:gd name="connsiteX22" fmla="*/ 608936 w 5408038"/>
                    <a:gd name="connsiteY22" fmla="*/ 1600676 h 2061123"/>
                    <a:gd name="connsiteX23" fmla="*/ 554827 w 5408038"/>
                    <a:gd name="connsiteY23" fmla="*/ 1147953 h 2061123"/>
                    <a:gd name="connsiteX24" fmla="*/ 131 w 5408038"/>
                    <a:gd name="connsiteY24" fmla="*/ 1030511 h 2061123"/>
                    <a:gd name="connsiteX25" fmla="*/ 270755 w 5408038"/>
                    <a:gd name="connsiteY25" fmla="*/ 654696 h 2061123"/>
                    <a:gd name="connsiteX26" fmla="*/ 189591 w 5408038"/>
                    <a:gd name="connsiteY26" fmla="*/ 310067 h 206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08038" h="2061123">
                      <a:moveTo>
                        <a:pt x="189513" y="310067"/>
                      </a:moveTo>
                      <a:cubicBezTo>
                        <a:pt x="329976" y="117761"/>
                        <a:pt x="669809" y="458697"/>
                        <a:pt x="933590" y="310067"/>
                      </a:cubicBezTo>
                      <a:cubicBezTo>
                        <a:pt x="1197450" y="161438"/>
                        <a:pt x="1102681" y="-54828"/>
                        <a:pt x="1359777" y="12730"/>
                      </a:cubicBezTo>
                      <a:cubicBezTo>
                        <a:pt x="1616873" y="80289"/>
                        <a:pt x="1650691" y="398837"/>
                        <a:pt x="1853600" y="354452"/>
                      </a:cubicBezTo>
                      <a:cubicBezTo>
                        <a:pt x="2056509" y="310067"/>
                        <a:pt x="2110697" y="154682"/>
                        <a:pt x="2354187" y="208729"/>
                      </a:cubicBezTo>
                      <a:cubicBezTo>
                        <a:pt x="2597677" y="262776"/>
                        <a:pt x="2638338" y="526334"/>
                        <a:pt x="2908883" y="438429"/>
                      </a:cubicBezTo>
                      <a:cubicBezTo>
                        <a:pt x="3179506" y="350603"/>
                        <a:pt x="3240379" y="159710"/>
                        <a:pt x="3490633" y="228133"/>
                      </a:cubicBezTo>
                      <a:cubicBezTo>
                        <a:pt x="3740887" y="296556"/>
                        <a:pt x="3713833" y="458697"/>
                        <a:pt x="3937111" y="370870"/>
                      </a:cubicBezTo>
                      <a:cubicBezTo>
                        <a:pt x="4160310" y="283044"/>
                        <a:pt x="4315953" y="87045"/>
                        <a:pt x="4525625" y="154682"/>
                      </a:cubicBezTo>
                      <a:cubicBezTo>
                        <a:pt x="4735297" y="222241"/>
                        <a:pt x="4667661" y="310067"/>
                        <a:pt x="4870648" y="296556"/>
                      </a:cubicBezTo>
                      <a:cubicBezTo>
                        <a:pt x="5073557" y="283044"/>
                        <a:pt x="5310362" y="305040"/>
                        <a:pt x="5364471" y="456262"/>
                      </a:cubicBezTo>
                      <a:cubicBezTo>
                        <a:pt x="5418580" y="607405"/>
                        <a:pt x="5181854" y="688475"/>
                        <a:pt x="5208908" y="776302"/>
                      </a:cubicBezTo>
                      <a:cubicBezTo>
                        <a:pt x="5235963" y="864128"/>
                        <a:pt x="5502418" y="978978"/>
                        <a:pt x="5372572" y="1161465"/>
                      </a:cubicBezTo>
                      <a:cubicBezTo>
                        <a:pt x="5242726" y="1343874"/>
                        <a:pt x="4992472" y="1208756"/>
                        <a:pt x="4863885" y="1289827"/>
                      </a:cubicBezTo>
                      <a:cubicBezTo>
                        <a:pt x="4735376" y="1370897"/>
                        <a:pt x="4890939" y="1553385"/>
                        <a:pt x="4688031" y="1641211"/>
                      </a:cubicBezTo>
                      <a:cubicBezTo>
                        <a:pt x="4485122" y="1729037"/>
                        <a:pt x="4383589" y="1506093"/>
                        <a:pt x="4248316" y="1566896"/>
                      </a:cubicBezTo>
                      <a:cubicBezTo>
                        <a:pt x="4113044" y="1627699"/>
                        <a:pt x="4153626" y="1803352"/>
                        <a:pt x="3950638" y="1857478"/>
                      </a:cubicBezTo>
                      <a:cubicBezTo>
                        <a:pt x="3747729" y="1911525"/>
                        <a:pt x="3531215" y="1560140"/>
                        <a:pt x="3301252" y="1654801"/>
                      </a:cubicBezTo>
                      <a:cubicBezTo>
                        <a:pt x="3071288" y="1749462"/>
                        <a:pt x="3069165" y="2080500"/>
                        <a:pt x="2762442" y="2060232"/>
                      </a:cubicBezTo>
                      <a:cubicBezTo>
                        <a:pt x="2455720" y="2039965"/>
                        <a:pt x="2408375" y="1668313"/>
                        <a:pt x="2191860" y="1654801"/>
                      </a:cubicBezTo>
                      <a:cubicBezTo>
                        <a:pt x="1975345" y="1641289"/>
                        <a:pt x="1765673" y="1999430"/>
                        <a:pt x="1610110" y="1884501"/>
                      </a:cubicBezTo>
                      <a:cubicBezTo>
                        <a:pt x="1454546" y="1769573"/>
                        <a:pt x="1549237" y="1472314"/>
                        <a:pt x="1386910" y="1452046"/>
                      </a:cubicBezTo>
                      <a:cubicBezTo>
                        <a:pt x="1224583" y="1431779"/>
                        <a:pt x="805160" y="1783163"/>
                        <a:pt x="608936" y="1600676"/>
                      </a:cubicBezTo>
                      <a:cubicBezTo>
                        <a:pt x="412791" y="1418267"/>
                        <a:pt x="622463" y="1222268"/>
                        <a:pt x="554827" y="1147953"/>
                      </a:cubicBezTo>
                      <a:cubicBezTo>
                        <a:pt x="487191" y="1073639"/>
                        <a:pt x="6895" y="1325256"/>
                        <a:pt x="131" y="1030511"/>
                      </a:cubicBezTo>
                      <a:cubicBezTo>
                        <a:pt x="-6632" y="735766"/>
                        <a:pt x="250385" y="796569"/>
                        <a:pt x="270755" y="654696"/>
                      </a:cubicBezTo>
                      <a:cubicBezTo>
                        <a:pt x="291046" y="512822"/>
                        <a:pt x="6895" y="560114"/>
                        <a:pt x="189591" y="310067"/>
                      </a:cubicBezTo>
                      <a:close/>
                    </a:path>
                  </a:pathLst>
                </a:custGeom>
                <a:solidFill>
                  <a:srgbClr val="90A811"/>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08" name="Freeform 2307">
                  <a:extLst>
                    <a:ext uri="{FF2B5EF4-FFF2-40B4-BE49-F238E27FC236}">
                      <a16:creationId xmlns:a16="http://schemas.microsoft.com/office/drawing/2014/main" id="{AABB9D21-DB9B-FE0E-4750-83A5D065E9D9}"/>
                    </a:ext>
                  </a:extLst>
                </p:cNvPr>
                <p:cNvSpPr/>
                <p:nvPr/>
              </p:nvSpPr>
              <p:spPr>
                <a:xfrm>
                  <a:off x="3783500" y="1580791"/>
                  <a:ext cx="4978908" cy="1762744"/>
                </a:xfrm>
                <a:custGeom>
                  <a:avLst/>
                  <a:gdLst>
                    <a:gd name="connsiteX0" fmla="*/ 4815197 w 4978908"/>
                    <a:gd name="connsiteY0" fmla="*/ 776278 h 1762744"/>
                    <a:gd name="connsiteX1" fmla="*/ 4873868 w 4978908"/>
                    <a:gd name="connsiteY1" fmla="*/ 851143 h 1762744"/>
                    <a:gd name="connsiteX2" fmla="*/ 4775481 w 4978908"/>
                    <a:gd name="connsiteY2" fmla="*/ 1030488 h 1762744"/>
                    <a:gd name="connsiteX3" fmla="*/ 4440446 w 4978908"/>
                    <a:gd name="connsiteY3" fmla="*/ 1068274 h 1762744"/>
                    <a:gd name="connsiteX4" fmla="*/ 4247053 w 4978908"/>
                    <a:gd name="connsiteY4" fmla="*/ 1251704 h 1762744"/>
                    <a:gd name="connsiteX5" fmla="*/ 3696054 w 4978908"/>
                    <a:gd name="connsiteY5" fmla="*/ 1151937 h 1762744"/>
                    <a:gd name="connsiteX6" fmla="*/ 3715401 w 4978908"/>
                    <a:gd name="connsiteY6" fmla="*/ 1386978 h 1762744"/>
                    <a:gd name="connsiteX7" fmla="*/ 3290158 w 4978908"/>
                    <a:gd name="connsiteY7" fmla="*/ 1258224 h 1762744"/>
                    <a:gd name="connsiteX8" fmla="*/ 3373916 w 4978908"/>
                    <a:gd name="connsiteY8" fmla="*/ 1586512 h 1762744"/>
                    <a:gd name="connsiteX9" fmla="*/ 2655399 w 4978908"/>
                    <a:gd name="connsiteY9" fmla="*/ 1329003 h 1762744"/>
                    <a:gd name="connsiteX10" fmla="*/ 2333105 w 4978908"/>
                    <a:gd name="connsiteY10" fmla="*/ 1673396 h 1762744"/>
                    <a:gd name="connsiteX11" fmla="*/ 2162363 w 4978908"/>
                    <a:gd name="connsiteY11" fmla="*/ 1708825 h 1762744"/>
                    <a:gd name="connsiteX12" fmla="*/ 2030315 w 4978908"/>
                    <a:gd name="connsiteY12" fmla="*/ 1251704 h 1762744"/>
                    <a:gd name="connsiteX13" fmla="*/ 1727446 w 4978908"/>
                    <a:gd name="connsiteY13" fmla="*/ 1325783 h 1762744"/>
                    <a:gd name="connsiteX14" fmla="*/ 1424577 w 4978908"/>
                    <a:gd name="connsiteY14" fmla="*/ 1544563 h 1762744"/>
                    <a:gd name="connsiteX15" fmla="*/ 1402005 w 4978908"/>
                    <a:gd name="connsiteY15" fmla="*/ 1296795 h 1762744"/>
                    <a:gd name="connsiteX16" fmla="*/ 1015378 w 4978908"/>
                    <a:gd name="connsiteY16" fmla="*/ 981311 h 1762744"/>
                    <a:gd name="connsiteX17" fmla="*/ 386990 w 4978908"/>
                    <a:gd name="connsiteY17" fmla="*/ 1206612 h 1762744"/>
                    <a:gd name="connsiteX18" fmla="*/ 390293 w 4978908"/>
                    <a:gd name="connsiteY18" fmla="*/ 904169 h 1762744"/>
                    <a:gd name="connsiteX19" fmla="*/ 586832 w 4978908"/>
                    <a:gd name="connsiteY19" fmla="*/ 682089 h 1762744"/>
                    <a:gd name="connsiteX20" fmla="*/ 48 w 4978908"/>
                    <a:gd name="connsiteY20" fmla="*/ 505022 h 1762744"/>
                    <a:gd name="connsiteX21" fmla="*/ 348374 w 4978908"/>
                    <a:gd name="connsiteY21" fmla="*/ 472814 h 1762744"/>
                    <a:gd name="connsiteX22" fmla="*/ 419235 w 4978908"/>
                    <a:gd name="connsiteY22" fmla="*/ 347045 h 1762744"/>
                    <a:gd name="connsiteX23" fmla="*/ 540037 w 4978908"/>
                    <a:gd name="connsiteY23" fmla="*/ 310044 h 1762744"/>
                    <a:gd name="connsiteX24" fmla="*/ 966224 w 4978908"/>
                    <a:gd name="connsiteY24" fmla="*/ 12707 h 1762744"/>
                    <a:gd name="connsiteX25" fmla="*/ 1460047 w 4978908"/>
                    <a:gd name="connsiteY25" fmla="*/ 354350 h 1762744"/>
                    <a:gd name="connsiteX26" fmla="*/ 1960634 w 4978908"/>
                    <a:gd name="connsiteY26" fmla="*/ 208628 h 1762744"/>
                    <a:gd name="connsiteX27" fmla="*/ 2515330 w 4978908"/>
                    <a:gd name="connsiteY27" fmla="*/ 438327 h 1762744"/>
                    <a:gd name="connsiteX28" fmla="*/ 3097001 w 4978908"/>
                    <a:gd name="connsiteY28" fmla="*/ 228031 h 1762744"/>
                    <a:gd name="connsiteX29" fmla="*/ 3543558 w 4978908"/>
                    <a:gd name="connsiteY29" fmla="*/ 370769 h 1762744"/>
                    <a:gd name="connsiteX30" fmla="*/ 4132071 w 4978908"/>
                    <a:gd name="connsiteY30" fmla="*/ 154502 h 1762744"/>
                    <a:gd name="connsiteX31" fmla="*/ 4477016 w 4978908"/>
                    <a:gd name="connsiteY31" fmla="*/ 296376 h 1762744"/>
                    <a:gd name="connsiteX32" fmla="*/ 4970840 w 4978908"/>
                    <a:gd name="connsiteY32" fmla="*/ 456081 h 1762744"/>
                    <a:gd name="connsiteX33" fmla="*/ 4815197 w 4978908"/>
                    <a:gd name="connsiteY33" fmla="*/ 776121 h 176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8908" h="1762744">
                      <a:moveTo>
                        <a:pt x="4815197" y="776278"/>
                      </a:moveTo>
                      <a:cubicBezTo>
                        <a:pt x="4822276" y="799217"/>
                        <a:pt x="4845555" y="823884"/>
                        <a:pt x="4873868" y="851143"/>
                      </a:cubicBezTo>
                      <a:cubicBezTo>
                        <a:pt x="4814332" y="888222"/>
                        <a:pt x="4827073" y="923494"/>
                        <a:pt x="4775481" y="1030488"/>
                      </a:cubicBezTo>
                      <a:cubicBezTo>
                        <a:pt x="4723889" y="1137561"/>
                        <a:pt x="4549922" y="1097261"/>
                        <a:pt x="4440446" y="1068274"/>
                      </a:cubicBezTo>
                      <a:cubicBezTo>
                        <a:pt x="4330812" y="1039365"/>
                        <a:pt x="4385629" y="1219574"/>
                        <a:pt x="4247053" y="1251704"/>
                      </a:cubicBezTo>
                      <a:cubicBezTo>
                        <a:pt x="4108477" y="1283912"/>
                        <a:pt x="3834629" y="1148794"/>
                        <a:pt x="3696054" y="1151937"/>
                      </a:cubicBezTo>
                      <a:cubicBezTo>
                        <a:pt x="3557557" y="1155236"/>
                        <a:pt x="3789565" y="1341887"/>
                        <a:pt x="3715401" y="1386978"/>
                      </a:cubicBezTo>
                      <a:cubicBezTo>
                        <a:pt x="3641316" y="1432070"/>
                        <a:pt x="3377062" y="1216432"/>
                        <a:pt x="3290158" y="1258224"/>
                      </a:cubicBezTo>
                      <a:cubicBezTo>
                        <a:pt x="3203174" y="1300095"/>
                        <a:pt x="3489920" y="1515733"/>
                        <a:pt x="3373916" y="1586512"/>
                      </a:cubicBezTo>
                      <a:cubicBezTo>
                        <a:pt x="3257912" y="1657292"/>
                        <a:pt x="2955044" y="1477083"/>
                        <a:pt x="2655399" y="1329003"/>
                      </a:cubicBezTo>
                      <a:cubicBezTo>
                        <a:pt x="2355676" y="1181003"/>
                        <a:pt x="2291265" y="1573629"/>
                        <a:pt x="2333105" y="1673396"/>
                      </a:cubicBezTo>
                      <a:cubicBezTo>
                        <a:pt x="2375024" y="1773163"/>
                        <a:pt x="2326734" y="1795630"/>
                        <a:pt x="2162363" y="1708825"/>
                      </a:cubicBezTo>
                      <a:cubicBezTo>
                        <a:pt x="1998069" y="1621941"/>
                        <a:pt x="2104400" y="1415966"/>
                        <a:pt x="2030315" y="1251704"/>
                      </a:cubicBezTo>
                      <a:cubicBezTo>
                        <a:pt x="1956151" y="1087599"/>
                        <a:pt x="1824024" y="1222795"/>
                        <a:pt x="1727446" y="1325783"/>
                      </a:cubicBezTo>
                      <a:cubicBezTo>
                        <a:pt x="1630789" y="1428692"/>
                        <a:pt x="1546952" y="1544563"/>
                        <a:pt x="1424577" y="1544563"/>
                      </a:cubicBezTo>
                      <a:cubicBezTo>
                        <a:pt x="1302203" y="1544563"/>
                        <a:pt x="1360087" y="1477004"/>
                        <a:pt x="1402005" y="1296795"/>
                      </a:cubicBezTo>
                      <a:cubicBezTo>
                        <a:pt x="1443924" y="1116507"/>
                        <a:pt x="1211916" y="1026403"/>
                        <a:pt x="1015378" y="981311"/>
                      </a:cubicBezTo>
                      <a:cubicBezTo>
                        <a:pt x="818840" y="936220"/>
                        <a:pt x="535239" y="1216353"/>
                        <a:pt x="386990" y="1206612"/>
                      </a:cubicBezTo>
                      <a:cubicBezTo>
                        <a:pt x="238819" y="1196950"/>
                        <a:pt x="403113" y="994273"/>
                        <a:pt x="390293" y="904169"/>
                      </a:cubicBezTo>
                      <a:cubicBezTo>
                        <a:pt x="377316" y="813986"/>
                        <a:pt x="593281" y="749648"/>
                        <a:pt x="586832" y="682089"/>
                      </a:cubicBezTo>
                      <a:cubicBezTo>
                        <a:pt x="580382" y="614452"/>
                        <a:pt x="-6087" y="572581"/>
                        <a:pt x="48" y="505022"/>
                      </a:cubicBezTo>
                      <a:cubicBezTo>
                        <a:pt x="6182" y="437385"/>
                        <a:pt x="229225" y="485697"/>
                        <a:pt x="348374" y="472814"/>
                      </a:cubicBezTo>
                      <a:cubicBezTo>
                        <a:pt x="467682" y="460009"/>
                        <a:pt x="419235" y="347045"/>
                        <a:pt x="419235" y="347045"/>
                      </a:cubicBezTo>
                      <a:cubicBezTo>
                        <a:pt x="460525" y="343274"/>
                        <a:pt x="501106" y="331962"/>
                        <a:pt x="540037" y="310044"/>
                      </a:cubicBezTo>
                      <a:cubicBezTo>
                        <a:pt x="803818" y="161415"/>
                        <a:pt x="709206" y="-54773"/>
                        <a:pt x="966224" y="12707"/>
                      </a:cubicBezTo>
                      <a:cubicBezTo>
                        <a:pt x="1223320" y="80345"/>
                        <a:pt x="1257138" y="398813"/>
                        <a:pt x="1460047" y="354350"/>
                      </a:cubicBezTo>
                      <a:cubicBezTo>
                        <a:pt x="1662956" y="309966"/>
                        <a:pt x="1717143" y="154581"/>
                        <a:pt x="1960634" y="208628"/>
                      </a:cubicBezTo>
                      <a:cubicBezTo>
                        <a:pt x="2204124" y="262675"/>
                        <a:pt x="2244706" y="526232"/>
                        <a:pt x="2515330" y="438327"/>
                      </a:cubicBezTo>
                      <a:cubicBezTo>
                        <a:pt x="2785874" y="350501"/>
                        <a:pt x="2846747" y="159608"/>
                        <a:pt x="3097001" y="228031"/>
                      </a:cubicBezTo>
                      <a:cubicBezTo>
                        <a:pt x="3347334" y="296454"/>
                        <a:pt x="3320279" y="458595"/>
                        <a:pt x="3543558" y="370769"/>
                      </a:cubicBezTo>
                      <a:cubicBezTo>
                        <a:pt x="3766757" y="282942"/>
                        <a:pt x="3922399" y="87022"/>
                        <a:pt x="4132071" y="154502"/>
                      </a:cubicBezTo>
                      <a:cubicBezTo>
                        <a:pt x="4341744" y="222139"/>
                        <a:pt x="4274108" y="309966"/>
                        <a:pt x="4477016" y="296376"/>
                      </a:cubicBezTo>
                      <a:cubicBezTo>
                        <a:pt x="4679925" y="282942"/>
                        <a:pt x="4916731" y="304938"/>
                        <a:pt x="4970840" y="456081"/>
                      </a:cubicBezTo>
                      <a:cubicBezTo>
                        <a:pt x="5024949" y="607224"/>
                        <a:pt x="4788222" y="688373"/>
                        <a:pt x="4815197" y="776121"/>
                      </a:cubicBezTo>
                      <a:close/>
                    </a:path>
                  </a:pathLst>
                </a:custGeom>
                <a:solidFill>
                  <a:srgbClr val="718C16"/>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09" name="Freeform 2308">
                  <a:extLst>
                    <a:ext uri="{FF2B5EF4-FFF2-40B4-BE49-F238E27FC236}">
                      <a16:creationId xmlns:a16="http://schemas.microsoft.com/office/drawing/2014/main" id="{9F73965C-9668-AD2D-8132-7FDA01345182}"/>
                    </a:ext>
                  </a:extLst>
                </p:cNvPr>
                <p:cNvSpPr/>
                <p:nvPr/>
              </p:nvSpPr>
              <p:spPr>
                <a:xfrm>
                  <a:off x="4368571" y="1723852"/>
                  <a:ext cx="4261845" cy="1406300"/>
                </a:xfrm>
                <a:custGeom>
                  <a:avLst/>
                  <a:gdLst>
                    <a:gd name="connsiteX0" fmla="*/ 3802760 w 4261845"/>
                    <a:gd name="connsiteY0" fmla="*/ 579721 h 1406300"/>
                    <a:gd name="connsiteX1" fmla="*/ 3888563 w 4261845"/>
                    <a:gd name="connsiteY1" fmla="*/ 788996 h 1406300"/>
                    <a:gd name="connsiteX2" fmla="*/ 3344013 w 4261845"/>
                    <a:gd name="connsiteY2" fmla="*/ 721358 h 1406300"/>
                    <a:gd name="connsiteX3" fmla="*/ 3344013 w 4261845"/>
                    <a:gd name="connsiteY3" fmla="*/ 1000706 h 1406300"/>
                    <a:gd name="connsiteX4" fmla="*/ 2735995 w 4261845"/>
                    <a:gd name="connsiteY4" fmla="*/ 874073 h 1406300"/>
                    <a:gd name="connsiteX5" fmla="*/ 2702413 w 4261845"/>
                    <a:gd name="connsiteY5" fmla="*/ 1302600 h 1406300"/>
                    <a:gd name="connsiteX6" fmla="*/ 2210084 w 4261845"/>
                    <a:gd name="connsiteY6" fmla="*/ 1082719 h 1406300"/>
                    <a:gd name="connsiteX7" fmla="*/ 1773673 w 4261845"/>
                    <a:gd name="connsiteY7" fmla="*/ 1235512 h 1406300"/>
                    <a:gd name="connsiteX8" fmla="*/ 1523812 w 4261845"/>
                    <a:gd name="connsiteY8" fmla="*/ 1362145 h 1406300"/>
                    <a:gd name="connsiteX9" fmla="*/ 1479062 w 4261845"/>
                    <a:gd name="connsiteY9" fmla="*/ 825682 h 1406300"/>
                    <a:gd name="connsiteX10" fmla="*/ 1005294 w 4261845"/>
                    <a:gd name="connsiteY10" fmla="*/ 1075256 h 1406300"/>
                    <a:gd name="connsiteX11" fmla="*/ 718076 w 4261845"/>
                    <a:gd name="connsiteY11" fmla="*/ 732513 h 1406300"/>
                    <a:gd name="connsiteX12" fmla="*/ 5693 w 4261845"/>
                    <a:gd name="connsiteY12" fmla="*/ 732513 h 1406300"/>
                    <a:gd name="connsiteX13" fmla="*/ 423465 w 4261845"/>
                    <a:gd name="connsiteY13" fmla="*/ 527637 h 1406300"/>
                    <a:gd name="connsiteX14" fmla="*/ 337661 w 4261845"/>
                    <a:gd name="connsiteY14" fmla="*/ 184816 h 1406300"/>
                    <a:gd name="connsiteX15" fmla="*/ 572658 w 4261845"/>
                    <a:gd name="connsiteY15" fmla="*/ 378537 h 1406300"/>
                    <a:gd name="connsiteX16" fmla="*/ 872695 w 4261845"/>
                    <a:gd name="connsiteY16" fmla="*/ 378537 h 1406300"/>
                    <a:gd name="connsiteX17" fmla="*/ 872695 w 4261845"/>
                    <a:gd name="connsiteY17" fmla="*/ 213725 h 1406300"/>
                    <a:gd name="connsiteX18" fmla="*/ 1373282 w 4261845"/>
                    <a:gd name="connsiteY18" fmla="*/ 68002 h 1406300"/>
                    <a:gd name="connsiteX19" fmla="*/ 1927978 w 4261845"/>
                    <a:gd name="connsiteY19" fmla="*/ 297702 h 1406300"/>
                    <a:gd name="connsiteX20" fmla="*/ 2509649 w 4261845"/>
                    <a:gd name="connsiteY20" fmla="*/ 87406 h 1406300"/>
                    <a:gd name="connsiteX21" fmla="*/ 2956206 w 4261845"/>
                    <a:gd name="connsiteY21" fmla="*/ 230143 h 1406300"/>
                    <a:gd name="connsiteX22" fmla="*/ 3544720 w 4261845"/>
                    <a:gd name="connsiteY22" fmla="*/ 13877 h 1406300"/>
                    <a:gd name="connsiteX23" fmla="*/ 3889665 w 4261845"/>
                    <a:gd name="connsiteY23" fmla="*/ 155750 h 1406300"/>
                    <a:gd name="connsiteX24" fmla="*/ 4244676 w 4261845"/>
                    <a:gd name="connsiteY24" fmla="*/ 190080 h 1406300"/>
                    <a:gd name="connsiteX25" fmla="*/ 3802760 w 4261845"/>
                    <a:gd name="connsiteY25" fmla="*/ 579642 h 140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61845" h="1406300">
                      <a:moveTo>
                        <a:pt x="3802760" y="579721"/>
                      </a:moveTo>
                      <a:cubicBezTo>
                        <a:pt x="3709564" y="713817"/>
                        <a:pt x="4026510" y="631882"/>
                        <a:pt x="3888563" y="788996"/>
                      </a:cubicBezTo>
                      <a:cubicBezTo>
                        <a:pt x="3750617" y="946031"/>
                        <a:pt x="3474567" y="635575"/>
                        <a:pt x="3344013" y="721358"/>
                      </a:cubicBezTo>
                      <a:cubicBezTo>
                        <a:pt x="3213381" y="807064"/>
                        <a:pt x="3463399" y="885306"/>
                        <a:pt x="3344013" y="1000706"/>
                      </a:cubicBezTo>
                      <a:cubicBezTo>
                        <a:pt x="3224627" y="1116184"/>
                        <a:pt x="3030684" y="788367"/>
                        <a:pt x="2735995" y="874073"/>
                      </a:cubicBezTo>
                      <a:cubicBezTo>
                        <a:pt x="2441227" y="959778"/>
                        <a:pt x="2847831" y="1153499"/>
                        <a:pt x="2702413" y="1302600"/>
                      </a:cubicBezTo>
                      <a:cubicBezTo>
                        <a:pt x="2556916" y="1451543"/>
                        <a:pt x="2381612" y="1149807"/>
                        <a:pt x="2210084" y="1082719"/>
                      </a:cubicBezTo>
                      <a:cubicBezTo>
                        <a:pt x="2038555" y="1015710"/>
                        <a:pt x="1859398" y="1067872"/>
                        <a:pt x="1773673" y="1235512"/>
                      </a:cubicBezTo>
                      <a:cubicBezTo>
                        <a:pt x="1687869" y="1403152"/>
                        <a:pt x="1661758" y="1451543"/>
                        <a:pt x="1523812" y="1362145"/>
                      </a:cubicBezTo>
                      <a:cubicBezTo>
                        <a:pt x="1385866" y="1272748"/>
                        <a:pt x="1624480" y="944852"/>
                        <a:pt x="1479062" y="825682"/>
                      </a:cubicBezTo>
                      <a:cubicBezTo>
                        <a:pt x="1333565" y="706433"/>
                        <a:pt x="1180676" y="1060409"/>
                        <a:pt x="1005294" y="1075256"/>
                      </a:cubicBezTo>
                      <a:cubicBezTo>
                        <a:pt x="829990" y="1090182"/>
                        <a:pt x="900929" y="859225"/>
                        <a:pt x="718076" y="732513"/>
                      </a:cubicBezTo>
                      <a:cubicBezTo>
                        <a:pt x="535379" y="605880"/>
                        <a:pt x="61611" y="859147"/>
                        <a:pt x="5693" y="732513"/>
                      </a:cubicBezTo>
                      <a:cubicBezTo>
                        <a:pt x="-50304" y="605880"/>
                        <a:pt x="322797" y="598417"/>
                        <a:pt x="423465" y="527637"/>
                      </a:cubicBezTo>
                      <a:cubicBezTo>
                        <a:pt x="524133" y="456858"/>
                        <a:pt x="266800" y="244519"/>
                        <a:pt x="337661" y="184816"/>
                      </a:cubicBezTo>
                      <a:cubicBezTo>
                        <a:pt x="408522" y="125270"/>
                        <a:pt x="479383" y="281755"/>
                        <a:pt x="572658" y="378537"/>
                      </a:cubicBezTo>
                      <a:cubicBezTo>
                        <a:pt x="665854" y="475397"/>
                        <a:pt x="774072" y="419544"/>
                        <a:pt x="872695" y="378537"/>
                      </a:cubicBezTo>
                      <a:cubicBezTo>
                        <a:pt x="971318" y="337530"/>
                        <a:pt x="872695" y="213725"/>
                        <a:pt x="872695" y="213725"/>
                      </a:cubicBezTo>
                      <a:cubicBezTo>
                        <a:pt x="1075604" y="169340"/>
                        <a:pt x="1129792" y="13955"/>
                        <a:pt x="1373282" y="68002"/>
                      </a:cubicBezTo>
                      <a:cubicBezTo>
                        <a:pt x="1616772" y="122049"/>
                        <a:pt x="1657354" y="385607"/>
                        <a:pt x="1927978" y="297702"/>
                      </a:cubicBezTo>
                      <a:cubicBezTo>
                        <a:pt x="2198523" y="209876"/>
                        <a:pt x="2259396" y="18983"/>
                        <a:pt x="2509649" y="87406"/>
                      </a:cubicBezTo>
                      <a:cubicBezTo>
                        <a:pt x="2759982" y="155829"/>
                        <a:pt x="2732928" y="317970"/>
                        <a:pt x="2956206" y="230143"/>
                      </a:cubicBezTo>
                      <a:cubicBezTo>
                        <a:pt x="3179406" y="142317"/>
                        <a:pt x="3335047" y="-53604"/>
                        <a:pt x="3544720" y="13877"/>
                      </a:cubicBezTo>
                      <a:cubicBezTo>
                        <a:pt x="3754392" y="81514"/>
                        <a:pt x="3686756" y="169340"/>
                        <a:pt x="3889665" y="155750"/>
                      </a:cubicBezTo>
                      <a:cubicBezTo>
                        <a:pt x="4011410" y="147659"/>
                        <a:pt x="4145345" y="152372"/>
                        <a:pt x="4244676" y="190080"/>
                      </a:cubicBezTo>
                      <a:cubicBezTo>
                        <a:pt x="4355647" y="502107"/>
                        <a:pt x="3895956" y="445546"/>
                        <a:pt x="3802760" y="579642"/>
                      </a:cubicBezTo>
                      <a:close/>
                    </a:path>
                  </a:pathLst>
                </a:custGeom>
                <a:solidFill>
                  <a:srgbClr val="648118"/>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60" name="Group 2259">
                <a:extLst>
                  <a:ext uri="{FF2B5EF4-FFF2-40B4-BE49-F238E27FC236}">
                    <a16:creationId xmlns:a16="http://schemas.microsoft.com/office/drawing/2014/main" id="{9552A2E7-B009-2FA5-F917-8BF588B6758B}"/>
                  </a:ext>
                </a:extLst>
              </p:cNvPr>
              <p:cNvGrpSpPr/>
              <p:nvPr/>
            </p:nvGrpSpPr>
            <p:grpSpPr>
              <a:xfrm>
                <a:off x="8474565" y="3763022"/>
                <a:ext cx="966403" cy="596916"/>
                <a:chOff x="8474565" y="3763022"/>
                <a:chExt cx="966403" cy="596916"/>
              </a:xfrm>
            </p:grpSpPr>
            <p:grpSp>
              <p:nvGrpSpPr>
                <p:cNvPr id="2261" name="Group 2260">
                  <a:extLst>
                    <a:ext uri="{FF2B5EF4-FFF2-40B4-BE49-F238E27FC236}">
                      <a16:creationId xmlns:a16="http://schemas.microsoft.com/office/drawing/2014/main" id="{7CA7C2CE-4D09-2F57-7857-F16809A0BCF4}"/>
                    </a:ext>
                  </a:extLst>
                </p:cNvPr>
                <p:cNvGrpSpPr/>
                <p:nvPr/>
              </p:nvGrpSpPr>
              <p:grpSpPr>
                <a:xfrm>
                  <a:off x="8474565" y="3763022"/>
                  <a:ext cx="966403" cy="596916"/>
                  <a:chOff x="980008" y="940495"/>
                  <a:chExt cx="3385867" cy="2091344"/>
                </a:xfrm>
              </p:grpSpPr>
              <p:sp>
                <p:nvSpPr>
                  <p:cNvPr id="2303" name="Freeform 2302">
                    <a:extLst>
                      <a:ext uri="{FF2B5EF4-FFF2-40B4-BE49-F238E27FC236}">
                        <a16:creationId xmlns:a16="http://schemas.microsoft.com/office/drawing/2014/main" id="{39E87FE6-1E93-7E09-9111-8176F67C4EED}"/>
                      </a:ext>
                    </a:extLst>
                  </p:cNvPr>
                  <p:cNvSpPr/>
                  <p:nvPr/>
                </p:nvSpPr>
                <p:spPr>
                  <a:xfrm>
                    <a:off x="980008" y="940495"/>
                    <a:ext cx="3379529" cy="2091344"/>
                  </a:xfrm>
                  <a:custGeom>
                    <a:avLst/>
                    <a:gdLst>
                      <a:gd name="connsiteX0" fmla="*/ 17432 w 4660243"/>
                      <a:gd name="connsiteY0" fmla="*/ 1814877 h 2883884"/>
                      <a:gd name="connsiteX1" fmla="*/ 2227092 w 4660243"/>
                      <a:gd name="connsiteY1" fmla="*/ 295 h 2883884"/>
                      <a:gd name="connsiteX2" fmla="*/ 4653974 w 4660243"/>
                      <a:gd name="connsiteY2" fmla="*/ 1699477 h 2883884"/>
                      <a:gd name="connsiteX3" fmla="*/ 2439753 w 4660243"/>
                      <a:gd name="connsiteY3" fmla="*/ 2881520 h 2883884"/>
                      <a:gd name="connsiteX4" fmla="*/ 17510 w 4660243"/>
                      <a:gd name="connsiteY4" fmla="*/ 1814955 h 2883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0243" h="2883884">
                        <a:moveTo>
                          <a:pt x="17432" y="1814877"/>
                        </a:moveTo>
                        <a:cubicBezTo>
                          <a:pt x="-141278" y="1107002"/>
                          <a:pt x="798709" y="18756"/>
                          <a:pt x="2227092" y="295"/>
                        </a:cubicBezTo>
                        <a:cubicBezTo>
                          <a:pt x="3655475" y="-18165"/>
                          <a:pt x="4543004" y="831425"/>
                          <a:pt x="4653974" y="1699477"/>
                        </a:cubicBezTo>
                        <a:cubicBezTo>
                          <a:pt x="4764945" y="2567529"/>
                          <a:pt x="3378166" y="2853789"/>
                          <a:pt x="2439753" y="2881520"/>
                        </a:cubicBezTo>
                        <a:cubicBezTo>
                          <a:pt x="1501339" y="2909250"/>
                          <a:pt x="216251" y="2701468"/>
                          <a:pt x="17510" y="1814955"/>
                        </a:cubicBezTo>
                        <a:close/>
                      </a:path>
                    </a:pathLst>
                  </a:custGeom>
                  <a:gradFill>
                    <a:gsLst>
                      <a:gs pos="0">
                        <a:srgbClr val="FEBB50"/>
                      </a:gs>
                      <a:gs pos="50000">
                        <a:srgbClr val="F29A3A"/>
                      </a:gs>
                      <a:gs pos="100000">
                        <a:srgbClr val="E77925"/>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04" name="Freeform 2303">
                    <a:extLst>
                      <a:ext uri="{FF2B5EF4-FFF2-40B4-BE49-F238E27FC236}">
                        <a16:creationId xmlns:a16="http://schemas.microsoft.com/office/drawing/2014/main" id="{962B6E4C-6CD3-7391-701B-B1C66A8F257E}"/>
                      </a:ext>
                    </a:extLst>
                  </p:cNvPr>
                  <p:cNvSpPr/>
                  <p:nvPr/>
                </p:nvSpPr>
                <p:spPr>
                  <a:xfrm>
                    <a:off x="997277" y="1854362"/>
                    <a:ext cx="3368598" cy="1166595"/>
                  </a:xfrm>
                  <a:custGeom>
                    <a:avLst/>
                    <a:gdLst>
                      <a:gd name="connsiteX0" fmla="*/ 2424759 w 4645171"/>
                      <a:gd name="connsiteY0" fmla="*/ 1606327 h 1608692"/>
                      <a:gd name="connsiteX1" fmla="*/ 2517 w 4645171"/>
                      <a:gd name="connsiteY1" fmla="*/ 539763 h 1608692"/>
                      <a:gd name="connsiteX2" fmla="*/ 0 w 4645171"/>
                      <a:gd name="connsiteY2" fmla="*/ 527980 h 1608692"/>
                      <a:gd name="connsiteX3" fmla="*/ 2906471 w 4645171"/>
                      <a:gd name="connsiteY3" fmla="*/ 1391946 h 1608692"/>
                      <a:gd name="connsiteX4" fmla="*/ 4521562 w 4645171"/>
                      <a:gd name="connsiteY4" fmla="*/ 0 h 1608692"/>
                      <a:gd name="connsiteX5" fmla="*/ 4638902 w 4645171"/>
                      <a:gd name="connsiteY5" fmla="*/ 424363 h 1608692"/>
                      <a:gd name="connsiteX6" fmla="*/ 2424681 w 4645171"/>
                      <a:gd name="connsiteY6" fmla="*/ 1606406 h 160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5171" h="1608692">
                        <a:moveTo>
                          <a:pt x="2424759" y="1606327"/>
                        </a:moveTo>
                        <a:cubicBezTo>
                          <a:pt x="1486424" y="1634058"/>
                          <a:pt x="201336" y="1426276"/>
                          <a:pt x="2517" y="539763"/>
                        </a:cubicBezTo>
                        <a:cubicBezTo>
                          <a:pt x="1652" y="535835"/>
                          <a:pt x="865" y="531986"/>
                          <a:pt x="0" y="527980"/>
                        </a:cubicBezTo>
                        <a:cubicBezTo>
                          <a:pt x="555246" y="1240018"/>
                          <a:pt x="1420440" y="1534762"/>
                          <a:pt x="2906471" y="1391946"/>
                        </a:cubicBezTo>
                        <a:cubicBezTo>
                          <a:pt x="3411776" y="1343320"/>
                          <a:pt x="4624117" y="1124068"/>
                          <a:pt x="4521562" y="0"/>
                        </a:cubicBezTo>
                        <a:cubicBezTo>
                          <a:pt x="4581097" y="138338"/>
                          <a:pt x="4620656" y="281155"/>
                          <a:pt x="4638902" y="424363"/>
                        </a:cubicBezTo>
                        <a:cubicBezTo>
                          <a:pt x="4749873" y="1292415"/>
                          <a:pt x="3363094" y="1578676"/>
                          <a:pt x="2424681" y="1606406"/>
                        </a:cubicBezTo>
                        <a:close/>
                      </a:path>
                    </a:pathLst>
                  </a:custGeom>
                  <a:gradFill>
                    <a:gsLst>
                      <a:gs pos="0">
                        <a:srgbClr val="F8982D"/>
                      </a:gs>
                      <a:gs pos="50000">
                        <a:srgbClr val="F08C28"/>
                      </a:gs>
                      <a:gs pos="100000">
                        <a:srgbClr val="E98023"/>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05" name="Freeform 2304">
                    <a:extLst>
                      <a:ext uri="{FF2B5EF4-FFF2-40B4-BE49-F238E27FC236}">
                        <a16:creationId xmlns:a16="http://schemas.microsoft.com/office/drawing/2014/main" id="{A115AEA2-3BEC-133E-E76D-A4EDB777F44A}"/>
                      </a:ext>
                    </a:extLst>
                  </p:cNvPr>
                  <p:cNvSpPr/>
                  <p:nvPr/>
                </p:nvSpPr>
                <p:spPr>
                  <a:xfrm>
                    <a:off x="996660" y="1108309"/>
                    <a:ext cx="3294276" cy="1806042"/>
                  </a:xfrm>
                  <a:custGeom>
                    <a:avLst/>
                    <a:gdLst>
                      <a:gd name="connsiteX0" fmla="*/ 2921389 w 4542682"/>
                      <a:gd name="connsiteY0" fmla="*/ 2455447 h 2490463"/>
                      <a:gd name="connsiteX1" fmla="*/ 14919 w 4542682"/>
                      <a:gd name="connsiteY1" fmla="*/ 1591480 h 2490463"/>
                      <a:gd name="connsiteX2" fmla="*/ 173706 w 4542682"/>
                      <a:gd name="connsiteY2" fmla="*/ 869308 h 2490463"/>
                      <a:gd name="connsiteX3" fmla="*/ 526280 w 4542682"/>
                      <a:gd name="connsiteY3" fmla="*/ 1554244 h 2490463"/>
                      <a:gd name="connsiteX4" fmla="*/ 3683398 w 4542682"/>
                      <a:gd name="connsiteY4" fmla="*/ 1487314 h 2490463"/>
                      <a:gd name="connsiteX5" fmla="*/ 3400741 w 4542682"/>
                      <a:gd name="connsiteY5" fmla="*/ 0 h 2490463"/>
                      <a:gd name="connsiteX6" fmla="*/ 4536558 w 4542682"/>
                      <a:gd name="connsiteY6" fmla="*/ 1063501 h 2490463"/>
                      <a:gd name="connsiteX7" fmla="*/ 2921468 w 4542682"/>
                      <a:gd name="connsiteY7" fmla="*/ 2455447 h 249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682" h="2490463">
                        <a:moveTo>
                          <a:pt x="2921389" y="2455447"/>
                        </a:moveTo>
                        <a:cubicBezTo>
                          <a:pt x="1435280" y="2598185"/>
                          <a:pt x="570165" y="2303440"/>
                          <a:pt x="14919" y="1591480"/>
                        </a:cubicBezTo>
                        <a:cubicBezTo>
                          <a:pt x="-30303" y="1371993"/>
                          <a:pt x="28603" y="1117076"/>
                          <a:pt x="173706" y="869308"/>
                        </a:cubicBezTo>
                        <a:cubicBezTo>
                          <a:pt x="171662" y="878500"/>
                          <a:pt x="108744" y="1172302"/>
                          <a:pt x="526280" y="1554244"/>
                        </a:cubicBezTo>
                        <a:cubicBezTo>
                          <a:pt x="950501" y="1942314"/>
                          <a:pt x="2901885" y="2049309"/>
                          <a:pt x="3683398" y="1487314"/>
                        </a:cubicBezTo>
                        <a:cubicBezTo>
                          <a:pt x="4455867" y="931761"/>
                          <a:pt x="3424335" y="20818"/>
                          <a:pt x="3400741" y="0"/>
                        </a:cubicBezTo>
                        <a:cubicBezTo>
                          <a:pt x="3958347" y="230407"/>
                          <a:pt x="4348121" y="625390"/>
                          <a:pt x="4536558" y="1063501"/>
                        </a:cubicBezTo>
                        <a:cubicBezTo>
                          <a:pt x="4639114" y="2187647"/>
                          <a:pt x="3426774" y="2406899"/>
                          <a:pt x="2921468" y="2455447"/>
                        </a:cubicBezTo>
                        <a:close/>
                      </a:path>
                    </a:pathLst>
                  </a:custGeom>
                  <a:gradFill>
                    <a:gsLst>
                      <a:gs pos="0">
                        <a:srgbClr val="FEB84E"/>
                      </a:gs>
                      <a:gs pos="50000">
                        <a:srgbClr val="F19638"/>
                      </a:gs>
                      <a:gs pos="100000">
                        <a:srgbClr val="E47422"/>
                      </a:gs>
                    </a:gsLst>
                    <a:lin ang="0" scaled="1"/>
                  </a:gra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06" name="Freeform 2305">
                    <a:extLst>
                      <a:ext uri="{FF2B5EF4-FFF2-40B4-BE49-F238E27FC236}">
                        <a16:creationId xmlns:a16="http://schemas.microsoft.com/office/drawing/2014/main" id="{6AD9775D-88F2-4A88-1AC3-CC888EE391A9}"/>
                      </a:ext>
                    </a:extLst>
                  </p:cNvPr>
                  <p:cNvSpPr/>
                  <p:nvPr/>
                </p:nvSpPr>
                <p:spPr>
                  <a:xfrm>
                    <a:off x="3462477" y="1082901"/>
                    <a:ext cx="342" cy="228"/>
                  </a:xfrm>
                  <a:custGeom>
                    <a:avLst/>
                    <a:gdLst>
                      <a:gd name="connsiteX0" fmla="*/ 472 w 471"/>
                      <a:gd name="connsiteY0" fmla="*/ 314 h 314"/>
                      <a:gd name="connsiteX1" fmla="*/ 393 w 471"/>
                      <a:gd name="connsiteY1" fmla="*/ 236 h 314"/>
                      <a:gd name="connsiteX2" fmla="*/ 0 w 471"/>
                      <a:gd name="connsiteY2" fmla="*/ 0 h 314"/>
                    </a:gdLst>
                    <a:ahLst/>
                    <a:cxnLst>
                      <a:cxn ang="0">
                        <a:pos x="connsiteX0" y="connsiteY0"/>
                      </a:cxn>
                      <a:cxn ang="0">
                        <a:pos x="connsiteX1" y="connsiteY1"/>
                      </a:cxn>
                      <a:cxn ang="0">
                        <a:pos x="connsiteX2" y="connsiteY2"/>
                      </a:cxn>
                    </a:cxnLst>
                    <a:rect l="l" t="t" r="r" b="b"/>
                    <a:pathLst>
                      <a:path w="471" h="314">
                        <a:moveTo>
                          <a:pt x="472" y="314"/>
                        </a:moveTo>
                        <a:cubicBezTo>
                          <a:pt x="472" y="314"/>
                          <a:pt x="393" y="236"/>
                          <a:pt x="393" y="236"/>
                        </a:cubicBezTo>
                        <a:cubicBezTo>
                          <a:pt x="157" y="79"/>
                          <a:pt x="0" y="0"/>
                          <a:pt x="0" y="0"/>
                        </a:cubicBezTo>
                      </a:path>
                    </a:pathLst>
                  </a:custGeom>
                  <a:noFill/>
                  <a:ln w="31455"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62" name="Graphic 2">
                  <a:extLst>
                    <a:ext uri="{FF2B5EF4-FFF2-40B4-BE49-F238E27FC236}">
                      <a16:creationId xmlns:a16="http://schemas.microsoft.com/office/drawing/2014/main" id="{4B931742-F9A2-EC54-F8E8-B795DE780F07}"/>
                    </a:ext>
                  </a:extLst>
                </p:cNvPr>
                <p:cNvGrpSpPr/>
                <p:nvPr/>
              </p:nvGrpSpPr>
              <p:grpSpPr>
                <a:xfrm>
                  <a:off x="8728217" y="3801995"/>
                  <a:ext cx="479940" cy="241517"/>
                  <a:chOff x="4989932" y="78308"/>
                  <a:chExt cx="2318737" cy="1166845"/>
                </a:xfrm>
                <a:effectLst/>
              </p:grpSpPr>
              <p:grpSp>
                <p:nvGrpSpPr>
                  <p:cNvPr id="2263" name="Graphic 2">
                    <a:extLst>
                      <a:ext uri="{FF2B5EF4-FFF2-40B4-BE49-F238E27FC236}">
                        <a16:creationId xmlns:a16="http://schemas.microsoft.com/office/drawing/2014/main" id="{A07CAE24-F331-95C9-2578-EF22D906AAE3}"/>
                      </a:ext>
                    </a:extLst>
                  </p:cNvPr>
                  <p:cNvGrpSpPr/>
                  <p:nvPr/>
                </p:nvGrpSpPr>
                <p:grpSpPr>
                  <a:xfrm>
                    <a:off x="4989932" y="581033"/>
                    <a:ext cx="292093" cy="157772"/>
                    <a:chOff x="4989932" y="581033"/>
                    <a:chExt cx="292093" cy="157772"/>
                  </a:xfrm>
                </p:grpSpPr>
                <p:sp>
                  <p:nvSpPr>
                    <p:cNvPr id="2300" name="Freeform 2299">
                      <a:extLst>
                        <a:ext uri="{FF2B5EF4-FFF2-40B4-BE49-F238E27FC236}">
                          <a16:creationId xmlns:a16="http://schemas.microsoft.com/office/drawing/2014/main" id="{9B8973FB-DD01-0659-6633-ABDD252F129C}"/>
                        </a:ext>
                      </a:extLst>
                    </p:cNvPr>
                    <p:cNvSpPr/>
                    <p:nvPr/>
                  </p:nvSpPr>
                  <p:spPr>
                    <a:xfrm>
                      <a:off x="4989932" y="581033"/>
                      <a:ext cx="292093" cy="157772"/>
                    </a:xfrm>
                    <a:custGeom>
                      <a:avLst/>
                      <a:gdLst>
                        <a:gd name="connsiteX0" fmla="*/ 58 w 292093"/>
                        <a:gd name="connsiteY0" fmla="*/ 102307 h 157772"/>
                        <a:gd name="connsiteX1" fmla="*/ 291287 w 292093"/>
                        <a:gd name="connsiteY1" fmla="*/ 42290 h 157772"/>
                        <a:gd name="connsiteX2" fmla="*/ 58 w 292093"/>
                        <a:gd name="connsiteY2" fmla="*/ 102307 h 157772"/>
                      </a:gdLst>
                      <a:ahLst/>
                      <a:cxnLst>
                        <a:cxn ang="0">
                          <a:pos x="connsiteX0" y="connsiteY0"/>
                        </a:cxn>
                        <a:cxn ang="0">
                          <a:pos x="connsiteX1" y="connsiteY1"/>
                        </a:cxn>
                        <a:cxn ang="0">
                          <a:pos x="connsiteX2" y="connsiteY2"/>
                        </a:cxn>
                      </a:cxnLst>
                      <a:rect l="l" t="t" r="r" b="b"/>
                      <a:pathLst>
                        <a:path w="292093" h="157772">
                          <a:moveTo>
                            <a:pt x="58" y="102307"/>
                          </a:moveTo>
                          <a:cubicBezTo>
                            <a:pt x="-4583" y="-26997"/>
                            <a:pt x="272805" y="-17727"/>
                            <a:pt x="291287" y="42290"/>
                          </a:cubicBezTo>
                          <a:cubicBezTo>
                            <a:pt x="309769" y="102307"/>
                            <a:pt x="4698" y="231612"/>
                            <a:pt x="58" y="102307"/>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01" name="Freeform 2300">
                      <a:extLst>
                        <a:ext uri="{FF2B5EF4-FFF2-40B4-BE49-F238E27FC236}">
                          <a16:creationId xmlns:a16="http://schemas.microsoft.com/office/drawing/2014/main" id="{E36ADD58-AB74-5259-7D69-247C41FFACE8}"/>
                        </a:ext>
                      </a:extLst>
                    </p:cNvPr>
                    <p:cNvSpPr/>
                    <p:nvPr/>
                  </p:nvSpPr>
                  <p:spPr>
                    <a:xfrm>
                      <a:off x="4996517" y="589073"/>
                      <a:ext cx="285506" cy="149693"/>
                    </a:xfrm>
                    <a:custGeom>
                      <a:avLst/>
                      <a:gdLst>
                        <a:gd name="connsiteX0" fmla="*/ 0 w 285506"/>
                        <a:gd name="connsiteY0" fmla="*/ 120349 h 149693"/>
                        <a:gd name="connsiteX1" fmla="*/ 213133 w 285506"/>
                        <a:gd name="connsiteY1" fmla="*/ 67166 h 149693"/>
                        <a:gd name="connsiteX2" fmla="*/ 230042 w 285506"/>
                        <a:gd name="connsiteY2" fmla="*/ 0 h 149693"/>
                        <a:gd name="connsiteX3" fmla="*/ 284701 w 285506"/>
                        <a:gd name="connsiteY3" fmla="*/ 34251 h 149693"/>
                        <a:gd name="connsiteX4" fmla="*/ 0 w 285506"/>
                        <a:gd name="connsiteY4" fmla="*/ 120349 h 1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06" h="149693">
                          <a:moveTo>
                            <a:pt x="0" y="120349"/>
                          </a:moveTo>
                          <a:cubicBezTo>
                            <a:pt x="99881" y="137003"/>
                            <a:pt x="173102" y="95054"/>
                            <a:pt x="213133" y="67166"/>
                          </a:cubicBezTo>
                          <a:cubicBezTo>
                            <a:pt x="251984" y="40221"/>
                            <a:pt x="231458" y="2514"/>
                            <a:pt x="230042" y="0"/>
                          </a:cubicBezTo>
                          <a:cubicBezTo>
                            <a:pt x="258905" y="7149"/>
                            <a:pt x="279983" y="19089"/>
                            <a:pt x="284701" y="34251"/>
                          </a:cubicBezTo>
                          <a:cubicBezTo>
                            <a:pt x="301689" y="89476"/>
                            <a:pt x="44671" y="203383"/>
                            <a:pt x="0" y="120349"/>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02" name="Freeform 2301">
                      <a:extLst>
                        <a:ext uri="{FF2B5EF4-FFF2-40B4-BE49-F238E27FC236}">
                          <a16:creationId xmlns:a16="http://schemas.microsoft.com/office/drawing/2014/main" id="{FDE2A4C9-7E47-81C6-20B8-73F31F33FEB8}"/>
                        </a:ext>
                      </a:extLst>
                    </p:cNvPr>
                    <p:cNvSpPr/>
                    <p:nvPr/>
                  </p:nvSpPr>
                  <p:spPr>
                    <a:xfrm>
                      <a:off x="5135958" y="588994"/>
                      <a:ext cx="78" cy="78"/>
                    </a:xfrm>
                    <a:custGeom>
                      <a:avLst/>
                      <a:gdLst>
                        <a:gd name="connsiteX0" fmla="*/ 79 w 78"/>
                        <a:gd name="connsiteY0" fmla="*/ 79 h 78"/>
                        <a:gd name="connsiteX1" fmla="*/ 0 w 78"/>
                        <a:gd name="connsiteY1" fmla="*/ 0 h 78"/>
                      </a:gdLst>
                      <a:ahLst/>
                      <a:cxnLst>
                        <a:cxn ang="0">
                          <a:pos x="connsiteX0" y="connsiteY0"/>
                        </a:cxn>
                        <a:cxn ang="0">
                          <a:pos x="connsiteX1" y="connsiteY1"/>
                        </a:cxn>
                      </a:cxnLst>
                      <a:rect l="l" t="t" r="r" b="b"/>
                      <a:pathLst>
                        <a:path w="78" h="78">
                          <a:moveTo>
                            <a:pt x="79" y="79"/>
                          </a:moveTo>
                          <a:cubicBezTo>
                            <a:pt x="79" y="79"/>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64" name="Graphic 2">
                    <a:extLst>
                      <a:ext uri="{FF2B5EF4-FFF2-40B4-BE49-F238E27FC236}">
                        <a16:creationId xmlns:a16="http://schemas.microsoft.com/office/drawing/2014/main" id="{8F8D929E-628F-9EDC-AA08-4137FA233E06}"/>
                      </a:ext>
                    </a:extLst>
                  </p:cNvPr>
                  <p:cNvGrpSpPr/>
                  <p:nvPr/>
                </p:nvGrpSpPr>
                <p:grpSpPr>
                  <a:xfrm>
                    <a:off x="5313657" y="179016"/>
                    <a:ext cx="285483" cy="169911"/>
                    <a:chOff x="5313657" y="179016"/>
                    <a:chExt cx="285483" cy="169911"/>
                  </a:xfrm>
                </p:grpSpPr>
                <p:sp>
                  <p:nvSpPr>
                    <p:cNvPr id="2297" name="Freeform 2296">
                      <a:extLst>
                        <a:ext uri="{FF2B5EF4-FFF2-40B4-BE49-F238E27FC236}">
                          <a16:creationId xmlns:a16="http://schemas.microsoft.com/office/drawing/2014/main" id="{F972B347-15CA-9215-FA62-867962ED623B}"/>
                        </a:ext>
                      </a:extLst>
                    </p:cNvPr>
                    <p:cNvSpPr/>
                    <p:nvPr/>
                  </p:nvSpPr>
                  <p:spPr>
                    <a:xfrm>
                      <a:off x="5313657" y="179016"/>
                      <a:ext cx="285323" cy="169911"/>
                    </a:xfrm>
                    <a:custGeom>
                      <a:avLst/>
                      <a:gdLst>
                        <a:gd name="connsiteX0" fmla="*/ 908 w 285323"/>
                        <a:gd name="connsiteY0" fmla="*/ 121832 h 169911"/>
                        <a:gd name="connsiteX1" fmla="*/ 283800 w 285323"/>
                        <a:gd name="connsiteY1" fmla="*/ 30392 h 169911"/>
                        <a:gd name="connsiteX2" fmla="*/ 908 w 285323"/>
                        <a:gd name="connsiteY2" fmla="*/ 121832 h 169911"/>
                      </a:gdLst>
                      <a:ahLst/>
                      <a:cxnLst>
                        <a:cxn ang="0">
                          <a:pos x="connsiteX0" y="connsiteY0"/>
                        </a:cxn>
                        <a:cxn ang="0">
                          <a:pos x="connsiteX1" y="connsiteY1"/>
                        </a:cxn>
                        <a:cxn ang="0">
                          <a:pos x="connsiteX2" y="connsiteY2"/>
                        </a:cxn>
                      </a:cxnLst>
                      <a:rect l="l" t="t" r="r" b="b"/>
                      <a:pathLst>
                        <a:path w="285323" h="169911">
                          <a:moveTo>
                            <a:pt x="908" y="121832"/>
                          </a:moveTo>
                          <a:cubicBezTo>
                            <a:pt x="-17810" y="-6137"/>
                            <a:pt x="258869" y="-27268"/>
                            <a:pt x="283800" y="30392"/>
                          </a:cubicBezTo>
                          <a:cubicBezTo>
                            <a:pt x="308731" y="88053"/>
                            <a:pt x="19626" y="249880"/>
                            <a:pt x="908" y="121832"/>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98" name="Freeform 2297">
                      <a:extLst>
                        <a:ext uri="{FF2B5EF4-FFF2-40B4-BE49-F238E27FC236}">
                          <a16:creationId xmlns:a16="http://schemas.microsoft.com/office/drawing/2014/main" id="{9D655B42-EFC3-30FA-8DEC-CB7778792E10}"/>
                        </a:ext>
                      </a:extLst>
                    </p:cNvPr>
                    <p:cNvSpPr/>
                    <p:nvPr/>
                  </p:nvSpPr>
                  <p:spPr>
                    <a:xfrm>
                      <a:off x="5323923" y="181363"/>
                      <a:ext cx="275216" cy="167520"/>
                    </a:xfrm>
                    <a:custGeom>
                      <a:avLst/>
                      <a:gdLst>
                        <a:gd name="connsiteX0" fmla="*/ 0 w 275216"/>
                        <a:gd name="connsiteY0" fmla="*/ 144780 h 167520"/>
                        <a:gd name="connsiteX1" fmla="*/ 206055 w 275216"/>
                        <a:gd name="connsiteY1" fmla="*/ 68659 h 167520"/>
                        <a:gd name="connsiteX2" fmla="*/ 215571 w 275216"/>
                        <a:gd name="connsiteY2" fmla="*/ 0 h 167520"/>
                        <a:gd name="connsiteX3" fmla="*/ 273691 w 275216"/>
                        <a:gd name="connsiteY3" fmla="*/ 28045 h 167520"/>
                        <a:gd name="connsiteX4" fmla="*/ 79 w 275216"/>
                        <a:gd name="connsiteY4" fmla="*/ 144701 h 16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16" h="167520">
                          <a:moveTo>
                            <a:pt x="0" y="144780"/>
                          </a:moveTo>
                          <a:cubicBezTo>
                            <a:pt x="101061" y="150436"/>
                            <a:pt x="169248" y="100710"/>
                            <a:pt x="206055" y="68659"/>
                          </a:cubicBezTo>
                          <a:cubicBezTo>
                            <a:pt x="241682" y="37707"/>
                            <a:pt x="217223" y="2435"/>
                            <a:pt x="215571" y="0"/>
                          </a:cubicBezTo>
                          <a:cubicBezTo>
                            <a:pt x="245063" y="4006"/>
                            <a:pt x="267320" y="13512"/>
                            <a:pt x="273691" y="28045"/>
                          </a:cubicBezTo>
                          <a:cubicBezTo>
                            <a:pt x="296656" y="81071"/>
                            <a:pt x="53558" y="222394"/>
                            <a:pt x="79" y="144701"/>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99" name="Freeform 2298">
                      <a:extLst>
                        <a:ext uri="{FF2B5EF4-FFF2-40B4-BE49-F238E27FC236}">
                          <a16:creationId xmlns:a16="http://schemas.microsoft.com/office/drawing/2014/main" id="{D9B7376E-3119-C150-82E4-CBAE658CBD29}"/>
                        </a:ext>
                      </a:extLst>
                    </p:cNvPr>
                    <p:cNvSpPr/>
                    <p:nvPr/>
                  </p:nvSpPr>
                  <p:spPr>
                    <a:xfrm>
                      <a:off x="5449365" y="191261"/>
                      <a:ext cx="78" cy="7855"/>
                    </a:xfrm>
                    <a:custGeom>
                      <a:avLst/>
                      <a:gdLst>
                        <a:gd name="connsiteX0" fmla="*/ 79 w 78"/>
                        <a:gd name="connsiteY0" fmla="*/ 0 h 7855"/>
                        <a:gd name="connsiteX1" fmla="*/ 0 w 78"/>
                        <a:gd name="connsiteY1" fmla="*/ 0 h 7855"/>
                      </a:gdLst>
                      <a:ahLst/>
                      <a:cxnLst>
                        <a:cxn ang="0">
                          <a:pos x="connsiteX0" y="connsiteY0"/>
                        </a:cxn>
                        <a:cxn ang="0">
                          <a:pos x="connsiteX1" y="connsiteY1"/>
                        </a:cxn>
                      </a:cxnLst>
                      <a:rect l="l" t="t" r="r" b="b"/>
                      <a:pathLst>
                        <a:path w="78" h="7855">
                          <a:moveTo>
                            <a:pt x="79" y="0"/>
                          </a:moveTo>
                          <a:cubicBezTo>
                            <a:pt x="79" y="0"/>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65" name="Graphic 2">
                    <a:extLst>
                      <a:ext uri="{FF2B5EF4-FFF2-40B4-BE49-F238E27FC236}">
                        <a16:creationId xmlns:a16="http://schemas.microsoft.com/office/drawing/2014/main" id="{0C0BEE68-2D90-7BD2-3A13-A3D60D454958}"/>
                      </a:ext>
                    </a:extLst>
                  </p:cNvPr>
                  <p:cNvGrpSpPr/>
                  <p:nvPr/>
                </p:nvGrpSpPr>
                <p:grpSpPr>
                  <a:xfrm>
                    <a:off x="6762464" y="977515"/>
                    <a:ext cx="245082" cy="228553"/>
                    <a:chOff x="6762464" y="977515"/>
                    <a:chExt cx="245082" cy="228553"/>
                  </a:xfrm>
                </p:grpSpPr>
                <p:sp>
                  <p:nvSpPr>
                    <p:cNvPr id="2294" name="Freeform 2293">
                      <a:extLst>
                        <a:ext uri="{FF2B5EF4-FFF2-40B4-BE49-F238E27FC236}">
                          <a16:creationId xmlns:a16="http://schemas.microsoft.com/office/drawing/2014/main" id="{E311B6DF-599C-4A97-265D-BA29B2D0F396}"/>
                        </a:ext>
                      </a:extLst>
                    </p:cNvPr>
                    <p:cNvSpPr/>
                    <p:nvPr/>
                  </p:nvSpPr>
                  <p:spPr>
                    <a:xfrm>
                      <a:off x="6762531" y="977515"/>
                      <a:ext cx="245015" cy="228470"/>
                    </a:xfrm>
                    <a:custGeom>
                      <a:avLst/>
                      <a:gdLst>
                        <a:gd name="connsiteX0" fmla="*/ 22728 w 245015"/>
                        <a:gd name="connsiteY0" fmla="*/ 15810 h 228470"/>
                        <a:gd name="connsiteX1" fmla="*/ 238850 w 245015"/>
                        <a:gd name="connsiteY1" fmla="*/ 219822 h 228470"/>
                        <a:gd name="connsiteX2" fmla="*/ 22728 w 245015"/>
                        <a:gd name="connsiteY2" fmla="*/ 15810 h 228470"/>
                      </a:gdLst>
                      <a:ahLst/>
                      <a:cxnLst>
                        <a:cxn ang="0">
                          <a:pos x="connsiteX0" y="connsiteY0"/>
                        </a:cxn>
                        <a:cxn ang="0">
                          <a:pos x="connsiteX1" y="connsiteY1"/>
                        </a:cxn>
                        <a:cxn ang="0">
                          <a:pos x="connsiteX2" y="connsiteY2"/>
                        </a:cxn>
                      </a:cxnLst>
                      <a:rect l="l" t="t" r="r" b="b"/>
                      <a:pathLst>
                        <a:path w="245015" h="228470">
                          <a:moveTo>
                            <a:pt x="22728" y="15810"/>
                          </a:moveTo>
                          <a:cubicBezTo>
                            <a:pt x="126149" y="-62039"/>
                            <a:pt x="277465" y="170331"/>
                            <a:pt x="238850" y="219822"/>
                          </a:cubicBezTo>
                          <a:cubicBezTo>
                            <a:pt x="200155" y="269313"/>
                            <a:pt x="-80692" y="93660"/>
                            <a:pt x="22728" y="15810"/>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95" name="Freeform 2294">
                      <a:extLst>
                        <a:ext uri="{FF2B5EF4-FFF2-40B4-BE49-F238E27FC236}">
                          <a16:creationId xmlns:a16="http://schemas.microsoft.com/office/drawing/2014/main" id="{6AD14F7A-AAB1-9C3E-5A78-CF2EA7461CF1}"/>
                        </a:ext>
                      </a:extLst>
                    </p:cNvPr>
                    <p:cNvSpPr/>
                    <p:nvPr/>
                  </p:nvSpPr>
                  <p:spPr>
                    <a:xfrm>
                      <a:off x="6762464" y="1013671"/>
                      <a:ext cx="245031" cy="192396"/>
                    </a:xfrm>
                    <a:custGeom>
                      <a:avLst/>
                      <a:gdLst>
                        <a:gd name="connsiteX0" fmla="*/ 5021 w 245031"/>
                        <a:gd name="connsiteY0" fmla="*/ 0 h 192396"/>
                        <a:gd name="connsiteX1" fmla="*/ 170809 w 245031"/>
                        <a:gd name="connsiteY1" fmla="*/ 143994 h 192396"/>
                        <a:gd name="connsiteX2" fmla="*/ 235614 w 245031"/>
                        <a:gd name="connsiteY2" fmla="*/ 119328 h 192396"/>
                        <a:gd name="connsiteX3" fmla="*/ 238838 w 245031"/>
                        <a:gd name="connsiteY3" fmla="*/ 183744 h 192396"/>
                        <a:gd name="connsiteX4" fmla="*/ 5021 w 245031"/>
                        <a:gd name="connsiteY4" fmla="*/ 0 h 192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031" h="192396">
                          <a:moveTo>
                            <a:pt x="5021" y="0"/>
                          </a:moveTo>
                          <a:cubicBezTo>
                            <a:pt x="48592" y="91283"/>
                            <a:pt x="124958" y="127183"/>
                            <a:pt x="170809" y="143994"/>
                          </a:cubicBezTo>
                          <a:cubicBezTo>
                            <a:pt x="215166" y="160334"/>
                            <a:pt x="234356" y="121999"/>
                            <a:pt x="235614" y="119328"/>
                          </a:cubicBezTo>
                          <a:cubicBezTo>
                            <a:pt x="246310" y="147058"/>
                            <a:pt x="248591" y="171175"/>
                            <a:pt x="238838" y="183744"/>
                          </a:cubicBezTo>
                          <a:cubicBezTo>
                            <a:pt x="203290" y="229307"/>
                            <a:pt x="-37527" y="84134"/>
                            <a:pt x="5021" y="0"/>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96" name="Freeform 2295">
                      <a:extLst>
                        <a:ext uri="{FF2B5EF4-FFF2-40B4-BE49-F238E27FC236}">
                          <a16:creationId xmlns:a16="http://schemas.microsoft.com/office/drawing/2014/main" id="{84CA72A4-B8B9-9AD7-166E-235404ACA403}"/>
                        </a:ext>
                      </a:extLst>
                    </p:cNvPr>
                    <p:cNvSpPr/>
                    <p:nvPr/>
                  </p:nvSpPr>
                  <p:spPr>
                    <a:xfrm>
                      <a:off x="6946249" y="1058763"/>
                      <a:ext cx="7864" cy="157"/>
                    </a:xfrm>
                    <a:custGeom>
                      <a:avLst/>
                      <a:gdLst>
                        <a:gd name="connsiteX0" fmla="*/ 0 w 7864"/>
                        <a:gd name="connsiteY0" fmla="*/ 157 h 157"/>
                        <a:gd name="connsiteX1" fmla="*/ 0 w 7864"/>
                        <a:gd name="connsiteY1" fmla="*/ 0 h 157"/>
                      </a:gdLst>
                      <a:ahLst/>
                      <a:cxnLst>
                        <a:cxn ang="0">
                          <a:pos x="connsiteX0" y="connsiteY0"/>
                        </a:cxn>
                        <a:cxn ang="0">
                          <a:pos x="connsiteX1" y="connsiteY1"/>
                        </a:cxn>
                      </a:cxnLst>
                      <a:rect l="l" t="t" r="r" b="b"/>
                      <a:pathLst>
                        <a:path w="7864" h="157">
                          <a:moveTo>
                            <a:pt x="0" y="157"/>
                          </a:moveTo>
                          <a:cubicBezTo>
                            <a:pt x="0" y="157"/>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66" name="Graphic 2">
                    <a:extLst>
                      <a:ext uri="{FF2B5EF4-FFF2-40B4-BE49-F238E27FC236}">
                        <a16:creationId xmlns:a16="http://schemas.microsoft.com/office/drawing/2014/main" id="{D8E6859A-A0CF-A0BC-0454-344C6B77442D}"/>
                      </a:ext>
                    </a:extLst>
                  </p:cNvPr>
                  <p:cNvGrpSpPr/>
                  <p:nvPr/>
                </p:nvGrpSpPr>
                <p:grpSpPr>
                  <a:xfrm>
                    <a:off x="6292568" y="563476"/>
                    <a:ext cx="257397" cy="214661"/>
                    <a:chOff x="6292568" y="563476"/>
                    <a:chExt cx="257397" cy="214661"/>
                  </a:xfrm>
                </p:grpSpPr>
                <p:sp>
                  <p:nvSpPr>
                    <p:cNvPr id="2291" name="Freeform 2290">
                      <a:extLst>
                        <a:ext uri="{FF2B5EF4-FFF2-40B4-BE49-F238E27FC236}">
                          <a16:creationId xmlns:a16="http://schemas.microsoft.com/office/drawing/2014/main" id="{ABA46AE2-3880-E902-35E3-E9470E34FE62}"/>
                        </a:ext>
                      </a:extLst>
                    </p:cNvPr>
                    <p:cNvSpPr/>
                    <p:nvPr/>
                  </p:nvSpPr>
                  <p:spPr>
                    <a:xfrm>
                      <a:off x="6292568" y="563476"/>
                      <a:ext cx="257346" cy="214661"/>
                    </a:xfrm>
                    <a:custGeom>
                      <a:avLst/>
                      <a:gdLst>
                        <a:gd name="connsiteX0" fmla="*/ 238347 w 257346"/>
                        <a:gd name="connsiteY0" fmla="*/ 194336 h 214661"/>
                        <a:gd name="connsiteX1" fmla="*/ 4373 w 257346"/>
                        <a:gd name="connsiteY1" fmla="*/ 11064 h 214661"/>
                        <a:gd name="connsiteX2" fmla="*/ 238347 w 257346"/>
                        <a:gd name="connsiteY2" fmla="*/ 194336 h 214661"/>
                      </a:gdLst>
                      <a:ahLst/>
                      <a:cxnLst>
                        <a:cxn ang="0">
                          <a:pos x="connsiteX0" y="connsiteY0"/>
                        </a:cxn>
                        <a:cxn ang="0">
                          <a:pos x="connsiteX1" y="connsiteY1"/>
                        </a:cxn>
                        <a:cxn ang="0">
                          <a:pos x="connsiteX2" y="connsiteY2"/>
                        </a:cxn>
                      </a:cxnLst>
                      <a:rect l="l" t="t" r="r" b="b"/>
                      <a:pathLst>
                        <a:path w="257346" h="214661">
                          <a:moveTo>
                            <a:pt x="238347" y="194336"/>
                          </a:moveTo>
                          <a:cubicBezTo>
                            <a:pt x="142556" y="281377"/>
                            <a:pt x="-29602" y="63932"/>
                            <a:pt x="4373" y="11064"/>
                          </a:cubicBezTo>
                          <a:cubicBezTo>
                            <a:pt x="38270" y="-41805"/>
                            <a:pt x="334139" y="107296"/>
                            <a:pt x="238347" y="194336"/>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92" name="Freeform 2291">
                      <a:extLst>
                        <a:ext uri="{FF2B5EF4-FFF2-40B4-BE49-F238E27FC236}">
                          <a16:creationId xmlns:a16="http://schemas.microsoft.com/office/drawing/2014/main" id="{00704133-AF1B-142B-B17D-638D4BDC6B8E}"/>
                        </a:ext>
                      </a:extLst>
                    </p:cNvPr>
                    <p:cNvSpPr/>
                    <p:nvPr/>
                  </p:nvSpPr>
                  <p:spPr>
                    <a:xfrm>
                      <a:off x="6292631" y="563487"/>
                      <a:ext cx="257334" cy="172565"/>
                    </a:xfrm>
                    <a:custGeom>
                      <a:avLst/>
                      <a:gdLst>
                        <a:gd name="connsiteX0" fmla="*/ 254092 w 257334"/>
                        <a:gd name="connsiteY0" fmla="*/ 172487 h 172565"/>
                        <a:gd name="connsiteX1" fmla="*/ 75800 w 257334"/>
                        <a:gd name="connsiteY1" fmla="*/ 44361 h 172565"/>
                        <a:gd name="connsiteX2" fmla="*/ 13512 w 257334"/>
                        <a:gd name="connsiteY2" fmla="*/ 74841 h 172565"/>
                        <a:gd name="connsiteX3" fmla="*/ 4389 w 257334"/>
                        <a:gd name="connsiteY3" fmla="*/ 11053 h 172565"/>
                        <a:gd name="connsiteX4" fmla="*/ 254092 w 257334"/>
                        <a:gd name="connsiteY4" fmla="*/ 172565 h 172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34" h="172565">
                          <a:moveTo>
                            <a:pt x="254092" y="172487"/>
                          </a:moveTo>
                          <a:cubicBezTo>
                            <a:pt x="202343" y="85603"/>
                            <a:pt x="122988" y="56851"/>
                            <a:pt x="75800" y="44361"/>
                          </a:cubicBezTo>
                          <a:cubicBezTo>
                            <a:pt x="30185" y="32106"/>
                            <a:pt x="14534" y="72091"/>
                            <a:pt x="13512" y="74841"/>
                          </a:cubicBezTo>
                          <a:cubicBezTo>
                            <a:pt x="299" y="48210"/>
                            <a:pt x="-4184" y="24407"/>
                            <a:pt x="4389" y="11053"/>
                          </a:cubicBezTo>
                          <a:cubicBezTo>
                            <a:pt x="35612" y="-37574"/>
                            <a:pt x="288697" y="84818"/>
                            <a:pt x="254092" y="172565"/>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93" name="Freeform 2292">
                      <a:extLst>
                        <a:ext uri="{FF2B5EF4-FFF2-40B4-BE49-F238E27FC236}">
                          <a16:creationId xmlns:a16="http://schemas.microsoft.com/office/drawing/2014/main" id="{93557203-7C36-7CA7-CE9F-83CA2D264CD8}"/>
                        </a:ext>
                      </a:extLst>
                    </p:cNvPr>
                    <p:cNvSpPr/>
                    <p:nvPr/>
                  </p:nvSpPr>
                  <p:spPr>
                    <a:xfrm>
                      <a:off x="6364578" y="707300"/>
                      <a:ext cx="7864" cy="157"/>
                    </a:xfrm>
                    <a:custGeom>
                      <a:avLst/>
                      <a:gdLst>
                        <a:gd name="connsiteX0" fmla="*/ 0 w 7864"/>
                        <a:gd name="connsiteY0" fmla="*/ 0 h 157"/>
                        <a:gd name="connsiteX1" fmla="*/ 0 w 7864"/>
                        <a:gd name="connsiteY1" fmla="*/ 157 h 157"/>
                      </a:gdLst>
                      <a:ahLst/>
                      <a:cxnLst>
                        <a:cxn ang="0">
                          <a:pos x="connsiteX0" y="connsiteY0"/>
                        </a:cxn>
                        <a:cxn ang="0">
                          <a:pos x="connsiteX1" y="connsiteY1"/>
                        </a:cxn>
                      </a:cxnLst>
                      <a:rect l="l" t="t" r="r" b="b"/>
                      <a:pathLst>
                        <a:path w="7864" h="157">
                          <a:moveTo>
                            <a:pt x="0" y="0"/>
                          </a:moveTo>
                          <a:cubicBezTo>
                            <a:pt x="0" y="0"/>
                            <a:pt x="0" y="157"/>
                            <a:pt x="0" y="157"/>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67" name="Graphic 2">
                    <a:extLst>
                      <a:ext uri="{FF2B5EF4-FFF2-40B4-BE49-F238E27FC236}">
                        <a16:creationId xmlns:a16="http://schemas.microsoft.com/office/drawing/2014/main" id="{76D00E8D-4FA9-E217-B824-6E2ED58C3EF7}"/>
                      </a:ext>
                    </a:extLst>
                  </p:cNvPr>
                  <p:cNvGrpSpPr/>
                  <p:nvPr/>
                </p:nvGrpSpPr>
                <p:grpSpPr>
                  <a:xfrm>
                    <a:off x="6117380" y="950808"/>
                    <a:ext cx="153209" cy="294345"/>
                    <a:chOff x="6117380" y="950808"/>
                    <a:chExt cx="153209" cy="294345"/>
                  </a:xfrm>
                </p:grpSpPr>
                <p:sp>
                  <p:nvSpPr>
                    <p:cNvPr id="2288" name="Freeform 2287">
                      <a:extLst>
                        <a:ext uri="{FF2B5EF4-FFF2-40B4-BE49-F238E27FC236}">
                          <a16:creationId xmlns:a16="http://schemas.microsoft.com/office/drawing/2014/main" id="{AE9789E1-7E8D-C8FE-226D-4E1FE9AABC4A}"/>
                        </a:ext>
                      </a:extLst>
                    </p:cNvPr>
                    <p:cNvSpPr/>
                    <p:nvPr/>
                  </p:nvSpPr>
                  <p:spPr>
                    <a:xfrm>
                      <a:off x="6117380" y="950808"/>
                      <a:ext cx="153209" cy="294345"/>
                    </a:xfrm>
                    <a:custGeom>
                      <a:avLst/>
                      <a:gdLst>
                        <a:gd name="connsiteX0" fmla="*/ 59861 w 153209"/>
                        <a:gd name="connsiteY0" fmla="*/ 18 h 294345"/>
                        <a:gd name="connsiteX1" fmla="*/ 103353 w 153209"/>
                        <a:gd name="connsiteY1" fmla="*/ 293820 h 294345"/>
                        <a:gd name="connsiteX2" fmla="*/ 59861 w 153209"/>
                        <a:gd name="connsiteY2" fmla="*/ 18 h 294345"/>
                      </a:gdLst>
                      <a:ahLst/>
                      <a:cxnLst>
                        <a:cxn ang="0">
                          <a:pos x="connsiteX0" y="connsiteY0"/>
                        </a:cxn>
                        <a:cxn ang="0">
                          <a:pos x="connsiteX1" y="connsiteY1"/>
                        </a:cxn>
                        <a:cxn ang="0">
                          <a:pos x="connsiteX2" y="connsiteY2"/>
                        </a:cxn>
                      </a:cxnLst>
                      <a:rect l="l" t="t" r="r" b="b"/>
                      <a:pathLst>
                        <a:path w="153209" h="294345">
                          <a:moveTo>
                            <a:pt x="59861" y="18"/>
                          </a:moveTo>
                          <a:cubicBezTo>
                            <a:pt x="189314" y="2689"/>
                            <a:pt x="164383" y="278816"/>
                            <a:pt x="103353" y="293820"/>
                          </a:cubicBezTo>
                          <a:cubicBezTo>
                            <a:pt x="42323" y="308825"/>
                            <a:pt x="-69670" y="-2731"/>
                            <a:pt x="59861" y="18"/>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89" name="Freeform 2288">
                      <a:extLst>
                        <a:ext uri="{FF2B5EF4-FFF2-40B4-BE49-F238E27FC236}">
                          <a16:creationId xmlns:a16="http://schemas.microsoft.com/office/drawing/2014/main" id="{F11827AE-6B3D-2330-D11F-A5D78D478A67}"/>
                        </a:ext>
                      </a:extLst>
                    </p:cNvPr>
                    <p:cNvSpPr/>
                    <p:nvPr/>
                  </p:nvSpPr>
                  <p:spPr>
                    <a:xfrm>
                      <a:off x="6117470" y="955697"/>
                      <a:ext cx="140699" cy="289379"/>
                    </a:xfrm>
                    <a:custGeom>
                      <a:avLst/>
                      <a:gdLst>
                        <a:gd name="connsiteX0" fmla="*/ 33346 w 140699"/>
                        <a:gd name="connsiteY0" fmla="*/ 79 h 289379"/>
                        <a:gd name="connsiteX1" fmla="*/ 74479 w 140699"/>
                        <a:gd name="connsiteY1" fmla="*/ 215638 h 289379"/>
                        <a:gd name="connsiteX2" fmla="*/ 140699 w 140699"/>
                        <a:gd name="connsiteY2" fmla="*/ 236299 h 289379"/>
                        <a:gd name="connsiteX3" fmla="*/ 103342 w 140699"/>
                        <a:gd name="connsiteY3" fmla="*/ 288853 h 289379"/>
                        <a:gd name="connsiteX4" fmla="*/ 33346 w 140699"/>
                        <a:gd name="connsiteY4" fmla="*/ 0 h 289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99" h="289379">
                          <a:moveTo>
                            <a:pt x="33346" y="79"/>
                          </a:moveTo>
                          <a:cubicBezTo>
                            <a:pt x="11089" y="98746"/>
                            <a:pt x="48840" y="174082"/>
                            <a:pt x="74479" y="215638"/>
                          </a:cubicBezTo>
                          <a:cubicBezTo>
                            <a:pt x="99174" y="255859"/>
                            <a:pt x="138025" y="237555"/>
                            <a:pt x="140699" y="236299"/>
                          </a:cubicBezTo>
                          <a:cubicBezTo>
                            <a:pt x="131891" y="264736"/>
                            <a:pt x="118757" y="285082"/>
                            <a:pt x="103342" y="288853"/>
                          </a:cubicBezTo>
                          <a:cubicBezTo>
                            <a:pt x="47188" y="302679"/>
                            <a:pt x="-52143" y="39907"/>
                            <a:pt x="33346" y="0"/>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90" name="Freeform 2289">
                      <a:extLst>
                        <a:ext uri="{FF2B5EF4-FFF2-40B4-BE49-F238E27FC236}">
                          <a16:creationId xmlns:a16="http://schemas.microsoft.com/office/drawing/2014/main" id="{49736BF6-F2C4-9F0C-6A6C-DCC2ED201BF8}"/>
                        </a:ext>
                      </a:extLst>
                    </p:cNvPr>
                    <p:cNvSpPr/>
                    <p:nvPr/>
                  </p:nvSpPr>
                  <p:spPr>
                    <a:xfrm>
                      <a:off x="6263202" y="1101655"/>
                      <a:ext cx="78" cy="78"/>
                    </a:xfrm>
                    <a:custGeom>
                      <a:avLst/>
                      <a:gdLst>
                        <a:gd name="connsiteX0" fmla="*/ 0 w 78"/>
                        <a:gd name="connsiteY0" fmla="*/ 79 h 78"/>
                        <a:gd name="connsiteX1" fmla="*/ 78 w 78"/>
                        <a:gd name="connsiteY1" fmla="*/ 0 h 78"/>
                      </a:gdLst>
                      <a:ahLst/>
                      <a:cxnLst>
                        <a:cxn ang="0">
                          <a:pos x="connsiteX0" y="connsiteY0"/>
                        </a:cxn>
                        <a:cxn ang="0">
                          <a:pos x="connsiteX1" y="connsiteY1"/>
                        </a:cxn>
                      </a:cxnLst>
                      <a:rect l="l" t="t" r="r" b="b"/>
                      <a:pathLst>
                        <a:path w="78" h="78">
                          <a:moveTo>
                            <a:pt x="0" y="79"/>
                          </a:moveTo>
                          <a:cubicBezTo>
                            <a:pt x="0" y="79"/>
                            <a:pt x="78" y="0"/>
                            <a:pt x="78"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68" name="Graphic 2">
                    <a:extLst>
                      <a:ext uri="{FF2B5EF4-FFF2-40B4-BE49-F238E27FC236}">
                        <a16:creationId xmlns:a16="http://schemas.microsoft.com/office/drawing/2014/main" id="{22839073-6EC7-AFD7-381F-E3F25F08127B}"/>
                      </a:ext>
                    </a:extLst>
                  </p:cNvPr>
                  <p:cNvGrpSpPr/>
                  <p:nvPr/>
                </p:nvGrpSpPr>
                <p:grpSpPr>
                  <a:xfrm>
                    <a:off x="5834820" y="367943"/>
                    <a:ext cx="259695" cy="209695"/>
                    <a:chOff x="5834820" y="367943"/>
                    <a:chExt cx="259695" cy="209695"/>
                  </a:xfrm>
                </p:grpSpPr>
                <p:sp>
                  <p:nvSpPr>
                    <p:cNvPr id="2285" name="Freeform 2284">
                      <a:extLst>
                        <a:ext uri="{FF2B5EF4-FFF2-40B4-BE49-F238E27FC236}">
                          <a16:creationId xmlns:a16="http://schemas.microsoft.com/office/drawing/2014/main" id="{5458619C-90B4-9B41-0EF2-903FE3976362}"/>
                        </a:ext>
                      </a:extLst>
                    </p:cNvPr>
                    <p:cNvSpPr/>
                    <p:nvPr/>
                  </p:nvSpPr>
                  <p:spPr>
                    <a:xfrm>
                      <a:off x="5834820" y="367943"/>
                      <a:ext cx="259682" cy="209651"/>
                    </a:xfrm>
                    <a:custGeom>
                      <a:avLst/>
                      <a:gdLst>
                        <a:gd name="connsiteX0" fmla="*/ 6835 w 259682"/>
                        <a:gd name="connsiteY0" fmla="*/ 176431 h 209651"/>
                        <a:gd name="connsiteX1" fmla="*/ 255281 w 259682"/>
                        <a:gd name="connsiteY1" fmla="*/ 13269 h 209651"/>
                        <a:gd name="connsiteX2" fmla="*/ 6835 w 259682"/>
                        <a:gd name="connsiteY2" fmla="*/ 176431 h 209651"/>
                      </a:gdLst>
                      <a:ahLst/>
                      <a:cxnLst>
                        <a:cxn ang="0">
                          <a:pos x="connsiteX0" y="connsiteY0"/>
                        </a:cxn>
                        <a:cxn ang="0">
                          <a:pos x="connsiteX1" y="connsiteY1"/>
                        </a:cxn>
                        <a:cxn ang="0">
                          <a:pos x="connsiteX2" y="connsiteY2"/>
                        </a:cxn>
                      </a:cxnLst>
                      <a:rect l="l" t="t" r="r" b="b"/>
                      <a:pathLst>
                        <a:path w="259682" h="209651">
                          <a:moveTo>
                            <a:pt x="6835" y="176431"/>
                          </a:moveTo>
                          <a:cubicBezTo>
                            <a:pt x="-45229" y="57967"/>
                            <a:pt x="215957" y="-35672"/>
                            <a:pt x="255281" y="13269"/>
                          </a:cubicBezTo>
                          <a:cubicBezTo>
                            <a:pt x="294604" y="62209"/>
                            <a:pt x="58900" y="294894"/>
                            <a:pt x="6835" y="176431"/>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86" name="Freeform 2285">
                      <a:extLst>
                        <a:ext uri="{FF2B5EF4-FFF2-40B4-BE49-F238E27FC236}">
                          <a16:creationId xmlns:a16="http://schemas.microsoft.com/office/drawing/2014/main" id="{E5E2652F-BE64-BFBC-69F2-CE02C156EFC1}"/>
                        </a:ext>
                      </a:extLst>
                    </p:cNvPr>
                    <p:cNvSpPr/>
                    <p:nvPr/>
                  </p:nvSpPr>
                  <p:spPr>
                    <a:xfrm>
                      <a:off x="5857306" y="367985"/>
                      <a:ext cx="237209" cy="209653"/>
                    </a:xfrm>
                    <a:custGeom>
                      <a:avLst/>
                      <a:gdLst>
                        <a:gd name="connsiteX0" fmla="*/ 79 w 237209"/>
                        <a:gd name="connsiteY0" fmla="*/ 198306 h 209653"/>
                        <a:gd name="connsiteX1" fmla="*/ 178450 w 237209"/>
                        <a:gd name="connsiteY1" fmla="*/ 70259 h 209653"/>
                        <a:gd name="connsiteX2" fmla="*/ 169327 w 237209"/>
                        <a:gd name="connsiteY2" fmla="*/ 1600 h 209653"/>
                        <a:gd name="connsiteX3" fmla="*/ 232795 w 237209"/>
                        <a:gd name="connsiteY3" fmla="*/ 13305 h 209653"/>
                        <a:gd name="connsiteX4" fmla="*/ 0 w 237209"/>
                        <a:gd name="connsiteY4" fmla="*/ 198306 h 209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09" h="209653">
                          <a:moveTo>
                            <a:pt x="79" y="198306"/>
                          </a:moveTo>
                          <a:cubicBezTo>
                            <a:pt x="99016" y="176939"/>
                            <a:pt x="151553" y="110951"/>
                            <a:pt x="178450" y="70259"/>
                          </a:cubicBezTo>
                          <a:cubicBezTo>
                            <a:pt x="204560" y="30902"/>
                            <a:pt x="171607" y="3407"/>
                            <a:pt x="169327" y="1600"/>
                          </a:cubicBezTo>
                          <a:cubicBezTo>
                            <a:pt x="198819" y="-2406"/>
                            <a:pt x="222806" y="972"/>
                            <a:pt x="232795" y="13305"/>
                          </a:cubicBezTo>
                          <a:cubicBezTo>
                            <a:pt x="269051" y="58397"/>
                            <a:pt x="72198" y="259030"/>
                            <a:pt x="0" y="198306"/>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87" name="Freeform 2286">
                      <a:extLst>
                        <a:ext uri="{FF2B5EF4-FFF2-40B4-BE49-F238E27FC236}">
                          <a16:creationId xmlns:a16="http://schemas.microsoft.com/office/drawing/2014/main" id="{6A0A6DEF-C4B7-508A-2CBD-A1888FB5AEE0}"/>
                        </a:ext>
                      </a:extLst>
                    </p:cNvPr>
                    <p:cNvSpPr/>
                    <p:nvPr/>
                  </p:nvSpPr>
                  <p:spPr>
                    <a:xfrm>
                      <a:off x="5942481" y="402972"/>
                      <a:ext cx="78" cy="7855"/>
                    </a:xfrm>
                    <a:custGeom>
                      <a:avLst/>
                      <a:gdLst>
                        <a:gd name="connsiteX0" fmla="*/ 78 w 78"/>
                        <a:gd name="connsiteY0" fmla="*/ 0 h 7855"/>
                        <a:gd name="connsiteX1" fmla="*/ 0 w 78"/>
                        <a:gd name="connsiteY1" fmla="*/ 0 h 7855"/>
                      </a:gdLst>
                      <a:ahLst/>
                      <a:cxnLst>
                        <a:cxn ang="0">
                          <a:pos x="connsiteX0" y="connsiteY0"/>
                        </a:cxn>
                        <a:cxn ang="0">
                          <a:pos x="connsiteX1" y="connsiteY1"/>
                        </a:cxn>
                      </a:cxnLst>
                      <a:rect l="l" t="t" r="r" b="b"/>
                      <a:pathLst>
                        <a:path w="78" h="7855">
                          <a:moveTo>
                            <a:pt x="78" y="0"/>
                          </a:moveTo>
                          <a:cubicBezTo>
                            <a:pt x="78" y="0"/>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69" name="Graphic 2">
                    <a:extLst>
                      <a:ext uri="{FF2B5EF4-FFF2-40B4-BE49-F238E27FC236}">
                        <a16:creationId xmlns:a16="http://schemas.microsoft.com/office/drawing/2014/main" id="{19B25793-14E2-E782-643D-372A138A1810}"/>
                      </a:ext>
                    </a:extLst>
                  </p:cNvPr>
                  <p:cNvGrpSpPr/>
                  <p:nvPr/>
                </p:nvGrpSpPr>
                <p:grpSpPr>
                  <a:xfrm>
                    <a:off x="5963789" y="78308"/>
                    <a:ext cx="297084" cy="148902"/>
                    <a:chOff x="5963789" y="78308"/>
                    <a:chExt cx="297084" cy="148902"/>
                  </a:xfrm>
                </p:grpSpPr>
                <p:sp>
                  <p:nvSpPr>
                    <p:cNvPr id="2282" name="Freeform 2281">
                      <a:extLst>
                        <a:ext uri="{FF2B5EF4-FFF2-40B4-BE49-F238E27FC236}">
                          <a16:creationId xmlns:a16="http://schemas.microsoft.com/office/drawing/2014/main" id="{C4D5577D-89D9-DE3F-FCAA-69D3549CE38D}"/>
                        </a:ext>
                      </a:extLst>
                    </p:cNvPr>
                    <p:cNvSpPr/>
                    <p:nvPr/>
                  </p:nvSpPr>
                  <p:spPr>
                    <a:xfrm>
                      <a:off x="5963789" y="78308"/>
                      <a:ext cx="297080" cy="148857"/>
                    </a:xfrm>
                    <a:custGeom>
                      <a:avLst/>
                      <a:gdLst>
                        <a:gd name="connsiteX0" fmla="*/ 319 w 297080"/>
                        <a:gd name="connsiteY0" fmla="*/ 83102 h 148857"/>
                        <a:gd name="connsiteX1" fmla="*/ 296818 w 297080"/>
                        <a:gd name="connsiteY1" fmla="*/ 60399 h 148857"/>
                        <a:gd name="connsiteX2" fmla="*/ 319 w 297080"/>
                        <a:gd name="connsiteY2" fmla="*/ 83102 h 148857"/>
                      </a:gdLst>
                      <a:ahLst/>
                      <a:cxnLst>
                        <a:cxn ang="0">
                          <a:pos x="connsiteX0" y="connsiteY0"/>
                        </a:cxn>
                        <a:cxn ang="0">
                          <a:pos x="connsiteX1" y="connsiteY1"/>
                        </a:cxn>
                        <a:cxn ang="0">
                          <a:pos x="connsiteX2" y="connsiteY2"/>
                        </a:cxn>
                      </a:cxnLst>
                      <a:rect l="l" t="t" r="r" b="b"/>
                      <a:pathLst>
                        <a:path w="297080" h="148857">
                          <a:moveTo>
                            <a:pt x="319" y="83102"/>
                          </a:moveTo>
                          <a:cubicBezTo>
                            <a:pt x="12116" y="-45731"/>
                            <a:pt x="286043" y="-1504"/>
                            <a:pt x="296818" y="60399"/>
                          </a:cubicBezTo>
                          <a:cubicBezTo>
                            <a:pt x="307514" y="122301"/>
                            <a:pt x="-11478" y="211935"/>
                            <a:pt x="319" y="83102"/>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83" name="Freeform 2282">
                      <a:extLst>
                        <a:ext uri="{FF2B5EF4-FFF2-40B4-BE49-F238E27FC236}">
                          <a16:creationId xmlns:a16="http://schemas.microsoft.com/office/drawing/2014/main" id="{50B698FE-2821-CF54-5E2C-5CE19D247FB4}"/>
                        </a:ext>
                      </a:extLst>
                    </p:cNvPr>
                    <p:cNvSpPr/>
                    <p:nvPr/>
                  </p:nvSpPr>
                  <p:spPr>
                    <a:xfrm>
                      <a:off x="5967254" y="97858"/>
                      <a:ext cx="293618" cy="129352"/>
                    </a:xfrm>
                    <a:custGeom>
                      <a:avLst/>
                      <a:gdLst>
                        <a:gd name="connsiteX0" fmla="*/ 0 w 293618"/>
                        <a:gd name="connsiteY0" fmla="*/ 90262 h 129352"/>
                        <a:gd name="connsiteX1" fmla="*/ 218166 w 293618"/>
                        <a:gd name="connsiteY1" fmla="*/ 64495 h 129352"/>
                        <a:gd name="connsiteX2" fmla="*/ 243490 w 293618"/>
                        <a:gd name="connsiteY2" fmla="*/ 0 h 129352"/>
                        <a:gd name="connsiteX3" fmla="*/ 293352 w 293618"/>
                        <a:gd name="connsiteY3" fmla="*/ 40928 h 129352"/>
                        <a:gd name="connsiteX4" fmla="*/ 0 w 293618"/>
                        <a:gd name="connsiteY4" fmla="*/ 90340 h 129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18" h="129352">
                          <a:moveTo>
                            <a:pt x="0" y="90262"/>
                          </a:moveTo>
                          <a:cubicBezTo>
                            <a:pt x="96971" y="119406"/>
                            <a:pt x="174910" y="87041"/>
                            <a:pt x="218166" y="64495"/>
                          </a:cubicBezTo>
                          <a:cubicBezTo>
                            <a:pt x="260085" y="42735"/>
                            <a:pt x="244592" y="2749"/>
                            <a:pt x="243490" y="0"/>
                          </a:cubicBezTo>
                          <a:cubicBezTo>
                            <a:pt x="271253" y="10762"/>
                            <a:pt x="290678" y="25295"/>
                            <a:pt x="293352" y="40928"/>
                          </a:cubicBezTo>
                          <a:cubicBezTo>
                            <a:pt x="303262" y="97882"/>
                            <a:pt x="33740" y="178324"/>
                            <a:pt x="0" y="90340"/>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84" name="Freeform 2283">
                      <a:extLst>
                        <a:ext uri="{FF2B5EF4-FFF2-40B4-BE49-F238E27FC236}">
                          <a16:creationId xmlns:a16="http://schemas.microsoft.com/office/drawing/2014/main" id="{9561D48F-C63A-0FE9-2B64-E2DACD913416}"/>
                        </a:ext>
                      </a:extLst>
                    </p:cNvPr>
                    <p:cNvSpPr/>
                    <p:nvPr/>
                  </p:nvSpPr>
                  <p:spPr>
                    <a:xfrm>
                      <a:off x="6120930" y="86310"/>
                      <a:ext cx="7864" cy="78"/>
                    </a:xfrm>
                    <a:custGeom>
                      <a:avLst/>
                      <a:gdLst>
                        <a:gd name="connsiteX0" fmla="*/ 0 w 7864"/>
                        <a:gd name="connsiteY0" fmla="*/ 79 h 78"/>
                        <a:gd name="connsiteX1" fmla="*/ 0 w 7864"/>
                        <a:gd name="connsiteY1" fmla="*/ 0 h 78"/>
                      </a:gdLst>
                      <a:ahLst/>
                      <a:cxnLst>
                        <a:cxn ang="0">
                          <a:pos x="connsiteX0" y="connsiteY0"/>
                        </a:cxn>
                        <a:cxn ang="0">
                          <a:pos x="connsiteX1" y="connsiteY1"/>
                        </a:cxn>
                      </a:cxnLst>
                      <a:rect l="l" t="t" r="r" b="b"/>
                      <a:pathLst>
                        <a:path w="7864" h="78">
                          <a:moveTo>
                            <a:pt x="0" y="79"/>
                          </a:moveTo>
                          <a:cubicBezTo>
                            <a:pt x="0" y="79"/>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70" name="Graphic 2">
                    <a:extLst>
                      <a:ext uri="{FF2B5EF4-FFF2-40B4-BE49-F238E27FC236}">
                        <a16:creationId xmlns:a16="http://schemas.microsoft.com/office/drawing/2014/main" id="{9D65EA61-449B-4619-1442-8AAC485755D8}"/>
                      </a:ext>
                    </a:extLst>
                  </p:cNvPr>
                  <p:cNvGrpSpPr/>
                  <p:nvPr/>
                </p:nvGrpSpPr>
                <p:grpSpPr>
                  <a:xfrm>
                    <a:off x="5456332" y="862509"/>
                    <a:ext cx="234412" cy="239273"/>
                    <a:chOff x="5456332" y="862509"/>
                    <a:chExt cx="234412" cy="239273"/>
                  </a:xfrm>
                </p:grpSpPr>
                <p:sp>
                  <p:nvSpPr>
                    <p:cNvPr id="2279" name="Freeform 2278">
                      <a:extLst>
                        <a:ext uri="{FF2B5EF4-FFF2-40B4-BE49-F238E27FC236}">
                          <a16:creationId xmlns:a16="http://schemas.microsoft.com/office/drawing/2014/main" id="{C9ABA1B4-49D9-FD17-15FB-FCE9A0BB2B89}"/>
                        </a:ext>
                      </a:extLst>
                    </p:cNvPr>
                    <p:cNvSpPr/>
                    <p:nvPr/>
                  </p:nvSpPr>
                  <p:spPr>
                    <a:xfrm>
                      <a:off x="5456332" y="862543"/>
                      <a:ext cx="234340" cy="239237"/>
                    </a:xfrm>
                    <a:custGeom>
                      <a:avLst/>
                      <a:gdLst>
                        <a:gd name="connsiteX0" fmla="*/ 14111 w 234340"/>
                        <a:gd name="connsiteY0" fmla="*/ 214916 h 239237"/>
                        <a:gd name="connsiteX1" fmla="*/ 226536 w 234340"/>
                        <a:gd name="connsiteY1" fmla="*/ 7055 h 239237"/>
                        <a:gd name="connsiteX2" fmla="*/ 14111 w 234340"/>
                        <a:gd name="connsiteY2" fmla="*/ 214916 h 239237"/>
                      </a:gdLst>
                      <a:ahLst/>
                      <a:cxnLst>
                        <a:cxn ang="0">
                          <a:pos x="connsiteX0" y="connsiteY0"/>
                        </a:cxn>
                        <a:cxn ang="0">
                          <a:pos x="connsiteX1" y="connsiteY1"/>
                        </a:cxn>
                        <a:cxn ang="0">
                          <a:pos x="connsiteX2" y="connsiteY2"/>
                        </a:cxn>
                      </a:cxnLst>
                      <a:rect l="l" t="t" r="r" b="b"/>
                      <a:pathLst>
                        <a:path w="234340" h="239237">
                          <a:moveTo>
                            <a:pt x="14111" y="214916"/>
                          </a:moveTo>
                          <a:cubicBezTo>
                            <a:pt x="-59817" y="108708"/>
                            <a:pt x="178482" y="-33401"/>
                            <a:pt x="226536" y="7055"/>
                          </a:cubicBezTo>
                          <a:cubicBezTo>
                            <a:pt x="274589" y="47512"/>
                            <a:pt x="88039" y="321125"/>
                            <a:pt x="14111" y="214916"/>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80" name="Freeform 2279">
                      <a:extLst>
                        <a:ext uri="{FF2B5EF4-FFF2-40B4-BE49-F238E27FC236}">
                          <a16:creationId xmlns:a16="http://schemas.microsoft.com/office/drawing/2014/main" id="{C74A9E5C-6422-9487-E40B-997C630D54E3}"/>
                        </a:ext>
                      </a:extLst>
                    </p:cNvPr>
                    <p:cNvSpPr/>
                    <p:nvPr/>
                  </p:nvSpPr>
                  <p:spPr>
                    <a:xfrm>
                      <a:off x="5490104" y="862509"/>
                      <a:ext cx="200639" cy="239273"/>
                    </a:xfrm>
                    <a:custGeom>
                      <a:avLst/>
                      <a:gdLst>
                        <a:gd name="connsiteX0" fmla="*/ 0 w 200639"/>
                        <a:gd name="connsiteY0" fmla="*/ 233412 h 239273"/>
                        <a:gd name="connsiteX1" fmla="*/ 150451 w 200639"/>
                        <a:gd name="connsiteY1" fmla="*/ 73470 h 239273"/>
                        <a:gd name="connsiteX2" fmla="*/ 128273 w 200639"/>
                        <a:gd name="connsiteY2" fmla="*/ 7797 h 239273"/>
                        <a:gd name="connsiteX3" fmla="*/ 192842 w 200639"/>
                        <a:gd name="connsiteY3" fmla="*/ 7090 h 239273"/>
                        <a:gd name="connsiteX4" fmla="*/ 0 w 200639"/>
                        <a:gd name="connsiteY4" fmla="*/ 233412 h 239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39" h="239273">
                          <a:moveTo>
                            <a:pt x="0" y="233412"/>
                          </a:moveTo>
                          <a:cubicBezTo>
                            <a:pt x="93039" y="193426"/>
                            <a:pt x="131812" y="118562"/>
                            <a:pt x="150451" y="73470"/>
                          </a:cubicBezTo>
                          <a:cubicBezTo>
                            <a:pt x="168540" y="29871"/>
                            <a:pt x="130868" y="9211"/>
                            <a:pt x="128273" y="7797"/>
                          </a:cubicBezTo>
                          <a:cubicBezTo>
                            <a:pt x="156429" y="-1787"/>
                            <a:pt x="180652" y="-3123"/>
                            <a:pt x="192842" y="7090"/>
                          </a:cubicBezTo>
                          <a:cubicBezTo>
                            <a:pt x="237042" y="44326"/>
                            <a:pt x="82579" y="279053"/>
                            <a:pt x="0" y="233412"/>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81" name="Freeform 2280">
                      <a:extLst>
                        <a:ext uri="{FF2B5EF4-FFF2-40B4-BE49-F238E27FC236}">
                          <a16:creationId xmlns:a16="http://schemas.microsoft.com/office/drawing/2014/main" id="{14491FE9-68E4-E39B-D2A6-C767BB62D145}"/>
                        </a:ext>
                      </a:extLst>
                    </p:cNvPr>
                    <p:cNvSpPr/>
                    <p:nvPr/>
                  </p:nvSpPr>
                  <p:spPr>
                    <a:xfrm>
                      <a:off x="5542090" y="919246"/>
                      <a:ext cx="157" cy="7855"/>
                    </a:xfrm>
                    <a:custGeom>
                      <a:avLst/>
                      <a:gdLst>
                        <a:gd name="connsiteX0" fmla="*/ 157 w 157"/>
                        <a:gd name="connsiteY0" fmla="*/ 0 h 7855"/>
                        <a:gd name="connsiteX1" fmla="*/ 0 w 157"/>
                        <a:gd name="connsiteY1" fmla="*/ 0 h 7855"/>
                      </a:gdLst>
                      <a:ahLst/>
                      <a:cxnLst>
                        <a:cxn ang="0">
                          <a:pos x="connsiteX0" y="connsiteY0"/>
                        </a:cxn>
                        <a:cxn ang="0">
                          <a:pos x="connsiteX1" y="connsiteY1"/>
                        </a:cxn>
                      </a:cxnLst>
                      <a:rect l="l" t="t" r="r" b="b"/>
                      <a:pathLst>
                        <a:path w="157" h="7855">
                          <a:moveTo>
                            <a:pt x="157" y="0"/>
                          </a:moveTo>
                          <a:cubicBezTo>
                            <a:pt x="157" y="0"/>
                            <a:pt x="0" y="0"/>
                            <a:pt x="0" y="0"/>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71" name="Graphic 2">
                    <a:extLst>
                      <a:ext uri="{FF2B5EF4-FFF2-40B4-BE49-F238E27FC236}">
                        <a16:creationId xmlns:a16="http://schemas.microsoft.com/office/drawing/2014/main" id="{55B9AED8-876A-268E-59A3-15E928F9B14E}"/>
                      </a:ext>
                    </a:extLst>
                  </p:cNvPr>
                  <p:cNvGrpSpPr/>
                  <p:nvPr/>
                </p:nvGrpSpPr>
                <p:grpSpPr>
                  <a:xfrm>
                    <a:off x="7042666" y="547844"/>
                    <a:ext cx="266003" cy="203752"/>
                    <a:chOff x="7042666" y="547844"/>
                    <a:chExt cx="266003" cy="203752"/>
                  </a:xfrm>
                </p:grpSpPr>
                <p:sp>
                  <p:nvSpPr>
                    <p:cNvPr id="2276" name="Freeform 2275">
                      <a:extLst>
                        <a:ext uri="{FF2B5EF4-FFF2-40B4-BE49-F238E27FC236}">
                          <a16:creationId xmlns:a16="http://schemas.microsoft.com/office/drawing/2014/main" id="{ADFC4478-0625-0D87-FBF9-C92EDB6DD145}"/>
                        </a:ext>
                      </a:extLst>
                    </p:cNvPr>
                    <p:cNvSpPr/>
                    <p:nvPr/>
                  </p:nvSpPr>
                  <p:spPr>
                    <a:xfrm>
                      <a:off x="7042666" y="547919"/>
                      <a:ext cx="266003" cy="203677"/>
                    </a:xfrm>
                    <a:custGeom>
                      <a:avLst/>
                      <a:gdLst>
                        <a:gd name="connsiteX0" fmla="*/ 249708 w 266003"/>
                        <a:gd name="connsiteY0" fmla="*/ 179491 h 203677"/>
                        <a:gd name="connsiteX1" fmla="*/ 3229 w 266003"/>
                        <a:gd name="connsiteY1" fmla="*/ 13344 h 203677"/>
                        <a:gd name="connsiteX2" fmla="*/ 249708 w 266003"/>
                        <a:gd name="connsiteY2" fmla="*/ 179491 h 203677"/>
                      </a:gdLst>
                      <a:ahLst/>
                      <a:cxnLst>
                        <a:cxn ang="0">
                          <a:pos x="connsiteX0" y="connsiteY0"/>
                        </a:cxn>
                        <a:cxn ang="0">
                          <a:pos x="connsiteX1" y="connsiteY1"/>
                        </a:cxn>
                        <a:cxn ang="0">
                          <a:pos x="connsiteX2" y="connsiteY2"/>
                        </a:cxn>
                      </a:cxnLst>
                      <a:rect l="l" t="t" r="r" b="b"/>
                      <a:pathLst>
                        <a:path w="266003" h="203677">
                          <a:moveTo>
                            <a:pt x="249708" y="179491"/>
                          </a:moveTo>
                          <a:cubicBezTo>
                            <a:pt x="160366" y="273131"/>
                            <a:pt x="-26814" y="68491"/>
                            <a:pt x="3229" y="13344"/>
                          </a:cubicBezTo>
                          <a:cubicBezTo>
                            <a:pt x="33272" y="-41803"/>
                            <a:pt x="339051" y="85852"/>
                            <a:pt x="249708" y="179491"/>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77" name="Freeform 2276">
                      <a:extLst>
                        <a:ext uri="{FF2B5EF4-FFF2-40B4-BE49-F238E27FC236}">
                          <a16:creationId xmlns:a16="http://schemas.microsoft.com/office/drawing/2014/main" id="{60596C92-EC3E-59FA-3AD2-F52F15F2C8B6}"/>
                        </a:ext>
                      </a:extLst>
                    </p:cNvPr>
                    <p:cNvSpPr/>
                    <p:nvPr/>
                  </p:nvSpPr>
                  <p:spPr>
                    <a:xfrm>
                      <a:off x="7042678" y="547844"/>
                      <a:ext cx="265983" cy="156628"/>
                    </a:xfrm>
                    <a:custGeom>
                      <a:avLst/>
                      <a:gdLst>
                        <a:gd name="connsiteX0" fmla="*/ 263853 w 265983"/>
                        <a:gd name="connsiteY0" fmla="*/ 156628 h 156628"/>
                        <a:gd name="connsiteX1" fmla="*/ 76830 w 265983"/>
                        <a:gd name="connsiteY1" fmla="*/ 41464 h 156628"/>
                        <a:gd name="connsiteX2" fmla="*/ 16901 w 265983"/>
                        <a:gd name="connsiteY2" fmla="*/ 76343 h 156628"/>
                        <a:gd name="connsiteX3" fmla="*/ 3217 w 265983"/>
                        <a:gd name="connsiteY3" fmla="*/ 13341 h 156628"/>
                        <a:gd name="connsiteX4" fmla="*/ 263853 w 265983"/>
                        <a:gd name="connsiteY4" fmla="*/ 156628 h 15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983" h="156628">
                          <a:moveTo>
                            <a:pt x="263853" y="156628"/>
                          </a:moveTo>
                          <a:cubicBezTo>
                            <a:pt x="205968" y="73594"/>
                            <a:pt x="124805" y="50655"/>
                            <a:pt x="76830" y="41464"/>
                          </a:cubicBezTo>
                          <a:cubicBezTo>
                            <a:pt x="30429" y="32508"/>
                            <a:pt x="17767" y="73515"/>
                            <a:pt x="16901" y="76343"/>
                          </a:cubicBezTo>
                          <a:cubicBezTo>
                            <a:pt x="1880" y="50655"/>
                            <a:pt x="-4333" y="27245"/>
                            <a:pt x="3217" y="13341"/>
                          </a:cubicBezTo>
                          <a:cubicBezTo>
                            <a:pt x="30901" y="-37407"/>
                            <a:pt x="292087" y="66681"/>
                            <a:pt x="263853" y="156628"/>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78" name="Freeform 2277">
                      <a:extLst>
                        <a:ext uri="{FF2B5EF4-FFF2-40B4-BE49-F238E27FC236}">
                          <a16:creationId xmlns:a16="http://schemas.microsoft.com/office/drawing/2014/main" id="{15724157-F979-F7FD-336D-2F811739EE0F}"/>
                        </a:ext>
                      </a:extLst>
                    </p:cNvPr>
                    <p:cNvSpPr/>
                    <p:nvPr/>
                  </p:nvSpPr>
                  <p:spPr>
                    <a:xfrm>
                      <a:off x="7122811" y="688918"/>
                      <a:ext cx="7864" cy="157"/>
                    </a:xfrm>
                    <a:custGeom>
                      <a:avLst/>
                      <a:gdLst>
                        <a:gd name="connsiteX0" fmla="*/ 0 w 7864"/>
                        <a:gd name="connsiteY0" fmla="*/ 0 h 157"/>
                        <a:gd name="connsiteX1" fmla="*/ 0 w 7864"/>
                        <a:gd name="connsiteY1" fmla="*/ 157 h 157"/>
                      </a:gdLst>
                      <a:ahLst/>
                      <a:cxnLst>
                        <a:cxn ang="0">
                          <a:pos x="connsiteX0" y="connsiteY0"/>
                        </a:cxn>
                        <a:cxn ang="0">
                          <a:pos x="connsiteX1" y="connsiteY1"/>
                        </a:cxn>
                      </a:cxnLst>
                      <a:rect l="l" t="t" r="r" b="b"/>
                      <a:pathLst>
                        <a:path w="7864" h="157">
                          <a:moveTo>
                            <a:pt x="0" y="0"/>
                          </a:moveTo>
                          <a:cubicBezTo>
                            <a:pt x="0" y="0"/>
                            <a:pt x="0" y="157"/>
                            <a:pt x="0" y="157"/>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272" name="Graphic 2">
                    <a:extLst>
                      <a:ext uri="{FF2B5EF4-FFF2-40B4-BE49-F238E27FC236}">
                        <a16:creationId xmlns:a16="http://schemas.microsoft.com/office/drawing/2014/main" id="{6CF2E3A8-E501-CDF0-3942-DE738C22E3FB}"/>
                      </a:ext>
                    </a:extLst>
                  </p:cNvPr>
                  <p:cNvGrpSpPr/>
                  <p:nvPr/>
                </p:nvGrpSpPr>
                <p:grpSpPr>
                  <a:xfrm>
                    <a:off x="6573229" y="182072"/>
                    <a:ext cx="285938" cy="172791"/>
                    <a:chOff x="6573229" y="182072"/>
                    <a:chExt cx="285938" cy="172791"/>
                  </a:xfrm>
                </p:grpSpPr>
                <p:sp>
                  <p:nvSpPr>
                    <p:cNvPr id="2273" name="Freeform 2272">
                      <a:extLst>
                        <a:ext uri="{FF2B5EF4-FFF2-40B4-BE49-F238E27FC236}">
                          <a16:creationId xmlns:a16="http://schemas.microsoft.com/office/drawing/2014/main" id="{2A484AB3-73EC-6DF4-858F-FA1219ACDC62}"/>
                        </a:ext>
                      </a:extLst>
                    </p:cNvPr>
                    <p:cNvSpPr/>
                    <p:nvPr/>
                  </p:nvSpPr>
                  <p:spPr>
                    <a:xfrm>
                      <a:off x="6573229" y="182074"/>
                      <a:ext cx="285873" cy="172789"/>
                    </a:xfrm>
                    <a:custGeom>
                      <a:avLst/>
                      <a:gdLst>
                        <a:gd name="connsiteX0" fmla="*/ 276520 w 285873"/>
                        <a:gd name="connsiteY0" fmla="*/ 135350 h 172789"/>
                        <a:gd name="connsiteX1" fmla="*/ 1021 w 285873"/>
                        <a:gd name="connsiteY1" fmla="*/ 23485 h 172789"/>
                        <a:gd name="connsiteX2" fmla="*/ 276520 w 285873"/>
                        <a:gd name="connsiteY2" fmla="*/ 135350 h 172789"/>
                      </a:gdLst>
                      <a:ahLst/>
                      <a:cxnLst>
                        <a:cxn ang="0">
                          <a:pos x="connsiteX0" y="connsiteY0"/>
                        </a:cxn>
                        <a:cxn ang="0">
                          <a:pos x="connsiteX1" y="connsiteY1"/>
                        </a:cxn>
                        <a:cxn ang="0">
                          <a:pos x="connsiteX2" y="connsiteY2"/>
                        </a:cxn>
                      </a:cxnLst>
                      <a:rect l="l" t="t" r="r" b="b"/>
                      <a:pathLst>
                        <a:path w="285873" h="172789">
                          <a:moveTo>
                            <a:pt x="276520" y="135350"/>
                          </a:moveTo>
                          <a:cubicBezTo>
                            <a:pt x="208412" y="245408"/>
                            <a:pt x="-16989" y="83660"/>
                            <a:pt x="1021" y="23485"/>
                          </a:cubicBezTo>
                          <a:cubicBezTo>
                            <a:pt x="19031" y="-36689"/>
                            <a:pt x="344629" y="25292"/>
                            <a:pt x="276520" y="135350"/>
                          </a:cubicBezTo>
                          <a:close/>
                        </a:path>
                      </a:pathLst>
                    </a:custGeom>
                    <a:solidFill>
                      <a:srgbClr val="FBE9B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74" name="Freeform 2273">
                      <a:extLst>
                        <a:ext uri="{FF2B5EF4-FFF2-40B4-BE49-F238E27FC236}">
                          <a16:creationId xmlns:a16="http://schemas.microsoft.com/office/drawing/2014/main" id="{C0EFBA1D-8C6B-E54F-21B5-FD9C385003CE}"/>
                        </a:ext>
                      </a:extLst>
                    </p:cNvPr>
                    <p:cNvSpPr/>
                    <p:nvPr/>
                  </p:nvSpPr>
                  <p:spPr>
                    <a:xfrm>
                      <a:off x="6573295" y="182072"/>
                      <a:ext cx="285872" cy="110056"/>
                    </a:xfrm>
                    <a:custGeom>
                      <a:avLst/>
                      <a:gdLst>
                        <a:gd name="connsiteX0" fmla="*/ 285578 w 285872"/>
                        <a:gd name="connsiteY0" fmla="*/ 110056 h 110056"/>
                        <a:gd name="connsiteX1" fmla="*/ 78815 w 285872"/>
                        <a:gd name="connsiteY1" fmla="*/ 35899 h 110056"/>
                        <a:gd name="connsiteX2" fmla="*/ 27380 w 285872"/>
                        <a:gd name="connsiteY2" fmla="*/ 82326 h 110056"/>
                        <a:gd name="connsiteX3" fmla="*/ 1034 w 285872"/>
                        <a:gd name="connsiteY3" fmla="*/ 23487 h 110056"/>
                        <a:gd name="connsiteX4" fmla="*/ 285656 w 285872"/>
                        <a:gd name="connsiteY4" fmla="*/ 110056 h 1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72" h="110056">
                          <a:moveTo>
                            <a:pt x="285578" y="110056"/>
                          </a:moveTo>
                          <a:cubicBezTo>
                            <a:pt x="211807" y="40769"/>
                            <a:pt x="127655" y="34956"/>
                            <a:pt x="78815" y="35899"/>
                          </a:cubicBezTo>
                          <a:cubicBezTo>
                            <a:pt x="31549" y="36684"/>
                            <a:pt x="27616" y="79419"/>
                            <a:pt x="27380" y="82326"/>
                          </a:cubicBezTo>
                          <a:cubicBezTo>
                            <a:pt x="7325" y="60330"/>
                            <a:pt x="-3528" y="38648"/>
                            <a:pt x="1034" y="23487"/>
                          </a:cubicBezTo>
                          <a:cubicBezTo>
                            <a:pt x="17628" y="-31896"/>
                            <a:pt x="294701" y="16181"/>
                            <a:pt x="285656" y="110056"/>
                          </a:cubicBezTo>
                          <a:close/>
                        </a:path>
                      </a:pathLst>
                    </a:custGeom>
                    <a:solidFill>
                      <a:srgbClr val="F4BD7D"/>
                    </a:solidFill>
                    <a:ln w="78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275" name="Freeform 2274">
                      <a:extLst>
                        <a:ext uri="{FF2B5EF4-FFF2-40B4-BE49-F238E27FC236}">
                          <a16:creationId xmlns:a16="http://schemas.microsoft.com/office/drawing/2014/main" id="{2EBD44C9-DA24-FA67-6C82-D29554AA4CDD}"/>
                        </a:ext>
                      </a:extLst>
                    </p:cNvPr>
                    <p:cNvSpPr/>
                    <p:nvPr/>
                  </p:nvSpPr>
                  <p:spPr>
                    <a:xfrm>
                      <a:off x="6675862" y="314674"/>
                      <a:ext cx="7864" cy="157"/>
                    </a:xfrm>
                    <a:custGeom>
                      <a:avLst/>
                      <a:gdLst>
                        <a:gd name="connsiteX0" fmla="*/ 0 w 7864"/>
                        <a:gd name="connsiteY0" fmla="*/ 0 h 157"/>
                        <a:gd name="connsiteX1" fmla="*/ 0 w 7864"/>
                        <a:gd name="connsiteY1" fmla="*/ 157 h 157"/>
                      </a:gdLst>
                      <a:ahLst/>
                      <a:cxnLst>
                        <a:cxn ang="0">
                          <a:pos x="connsiteX0" y="connsiteY0"/>
                        </a:cxn>
                        <a:cxn ang="0">
                          <a:pos x="connsiteX1" y="connsiteY1"/>
                        </a:cxn>
                      </a:cxnLst>
                      <a:rect l="l" t="t" r="r" b="b"/>
                      <a:pathLst>
                        <a:path w="7864" h="157">
                          <a:moveTo>
                            <a:pt x="0" y="0"/>
                          </a:moveTo>
                          <a:cubicBezTo>
                            <a:pt x="0" y="0"/>
                            <a:pt x="0" y="157"/>
                            <a:pt x="0" y="157"/>
                          </a:cubicBezTo>
                        </a:path>
                      </a:pathLst>
                    </a:custGeom>
                    <a:noFill/>
                    <a:ln w="7864" cap="flat">
                      <a:solidFill>
                        <a:srgbClr val="7BFF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grpSp>
          </p:grpSp>
        </p:grpSp>
        <p:sp>
          <p:nvSpPr>
            <p:cNvPr id="2252" name="TextBox 2251">
              <a:extLst>
                <a:ext uri="{FF2B5EF4-FFF2-40B4-BE49-F238E27FC236}">
                  <a16:creationId xmlns:a16="http://schemas.microsoft.com/office/drawing/2014/main" id="{ECA01DC2-99F7-B217-6455-CE9B2B122C1B}"/>
                </a:ext>
              </a:extLst>
            </p:cNvPr>
            <p:cNvSpPr txBox="1"/>
            <p:nvPr/>
          </p:nvSpPr>
          <p:spPr>
            <a:xfrm>
              <a:off x="9410797" y="4927537"/>
              <a:ext cx="1324288" cy="1176056"/>
            </a:xfrm>
            <a:prstGeom prst="rect">
              <a:avLst/>
            </a:prstGeom>
            <a:noFill/>
            <a:ln>
              <a:noFill/>
            </a:ln>
            <a:scene3d>
              <a:camera prst="isometricLeftDown"/>
              <a:lightRig rig="threePt" dir="t"/>
            </a:scene3d>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17CC1"/>
                  </a:solidFill>
                  <a:effectLst/>
                  <a:uLnTx/>
                  <a:uFillTx/>
                  <a:latin typeface="Montserrat SemiBold" pitchFamily="2" charset="77"/>
                  <a:ea typeface="+mn-ea"/>
                  <a:cs typeface="Arial" pitchFamily="34" charset="0"/>
                </a:rPr>
                <a:t>$</a:t>
              </a:r>
            </a:p>
          </p:txBody>
        </p:sp>
      </p:grpSp>
      <p:grpSp>
        <p:nvGrpSpPr>
          <p:cNvPr id="2460" name="Group 2459">
            <a:extLst>
              <a:ext uri="{FF2B5EF4-FFF2-40B4-BE49-F238E27FC236}">
                <a16:creationId xmlns:a16="http://schemas.microsoft.com/office/drawing/2014/main" id="{1BE468A6-A0EF-332F-1115-8FC949B4E7BF}"/>
              </a:ext>
            </a:extLst>
          </p:cNvPr>
          <p:cNvGrpSpPr/>
          <p:nvPr/>
        </p:nvGrpSpPr>
        <p:grpSpPr>
          <a:xfrm>
            <a:off x="9350531" y="1616079"/>
            <a:ext cx="394690" cy="478598"/>
            <a:chOff x="11143491" y="-1064130"/>
            <a:chExt cx="394690" cy="478598"/>
          </a:xfrm>
        </p:grpSpPr>
        <p:pic>
          <p:nvPicPr>
            <p:cNvPr id="2458" name="Graphic 2457">
              <a:extLst>
                <a:ext uri="{FF2B5EF4-FFF2-40B4-BE49-F238E27FC236}">
                  <a16:creationId xmlns:a16="http://schemas.microsoft.com/office/drawing/2014/main" id="{E6A1B611-BD17-AE5C-0EBE-3BABE40672FE}"/>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1143491" y="-938234"/>
              <a:ext cx="394690" cy="352702"/>
            </a:xfrm>
            <a:prstGeom prst="rect">
              <a:avLst/>
            </a:prstGeom>
            <a:effectLst>
              <a:outerShdw blurRad="57976" dist="118507" dir="15360000" sy="23000" kx="-1200000" algn="bl" rotWithShape="0">
                <a:schemeClr val="accent6">
                  <a:lumMod val="50000"/>
                  <a:alpha val="46000"/>
                </a:schemeClr>
              </a:outerShdw>
            </a:effectLst>
          </p:spPr>
        </p:pic>
        <p:pic>
          <p:nvPicPr>
            <p:cNvPr id="2459" name="Graphic 2458">
              <a:extLst>
                <a:ext uri="{FF2B5EF4-FFF2-40B4-BE49-F238E27FC236}">
                  <a16:creationId xmlns:a16="http://schemas.microsoft.com/office/drawing/2014/main" id="{086E3BF4-B246-C004-71DE-61AC69B5573A}"/>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1143491" y="-1064130"/>
              <a:ext cx="394690" cy="352702"/>
            </a:xfrm>
            <a:prstGeom prst="rect">
              <a:avLst/>
            </a:prstGeom>
            <a:effectLst>
              <a:outerShdw blurRad="57976" dist="118507" dir="15360000" sy="23000" kx="-1200000" algn="bl" rotWithShape="0">
                <a:schemeClr val="accent6">
                  <a:lumMod val="50000"/>
                  <a:alpha val="46000"/>
                </a:schemeClr>
              </a:outerShdw>
            </a:effectLst>
          </p:spPr>
        </p:pic>
      </p:grpSp>
      <p:pic>
        <p:nvPicPr>
          <p:cNvPr id="1690" name="Graphic 1689">
            <a:extLst>
              <a:ext uri="{FF2B5EF4-FFF2-40B4-BE49-F238E27FC236}">
                <a16:creationId xmlns:a16="http://schemas.microsoft.com/office/drawing/2014/main" id="{6CEBFF9C-896B-69F8-8335-2A2FBF6D11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19751" y="-1903107"/>
            <a:ext cx="474115" cy="873370"/>
          </a:xfrm>
          <a:prstGeom prst="rect">
            <a:avLst/>
          </a:prstGeom>
        </p:spPr>
      </p:pic>
      <p:grpSp>
        <p:nvGrpSpPr>
          <p:cNvPr id="2447" name="magGlass Suppliers">
            <a:extLst>
              <a:ext uri="{FF2B5EF4-FFF2-40B4-BE49-F238E27FC236}">
                <a16:creationId xmlns:a16="http://schemas.microsoft.com/office/drawing/2014/main" id="{2D4F6B0D-FF86-50DC-0B02-029E637B0576}"/>
              </a:ext>
            </a:extLst>
          </p:cNvPr>
          <p:cNvGrpSpPr/>
          <p:nvPr/>
        </p:nvGrpSpPr>
        <p:grpSpPr>
          <a:xfrm>
            <a:off x="8426734" y="806484"/>
            <a:ext cx="1305525" cy="1117210"/>
            <a:chOff x="760072" y="1232032"/>
            <a:chExt cx="988588" cy="845990"/>
          </a:xfrm>
          <a:scene3d>
            <a:camera prst="isometricLeftDown"/>
            <a:lightRig rig="contrasting" dir="t"/>
          </a:scene3d>
        </p:grpSpPr>
        <p:sp>
          <p:nvSpPr>
            <p:cNvPr id="2448" name="Rectangle 2447">
              <a:extLst>
                <a:ext uri="{FF2B5EF4-FFF2-40B4-BE49-F238E27FC236}">
                  <a16:creationId xmlns:a16="http://schemas.microsoft.com/office/drawing/2014/main" id="{DA7C4C6E-70CC-33DA-6950-631730117A5C}"/>
                </a:ext>
              </a:extLst>
            </p:cNvPr>
            <p:cNvSpPr>
              <a:spLocks/>
            </p:cNvSpPr>
            <p:nvPr/>
          </p:nvSpPr>
          <p:spPr>
            <a:xfrm rot="2700000">
              <a:off x="1134082" y="1734376"/>
              <a:ext cx="98384" cy="93777"/>
            </a:xfrm>
            <a:prstGeom prst="rect">
              <a:avLst/>
            </a:prstGeom>
            <a:gradFill flip="none" rotWithShape="1">
              <a:gsLst>
                <a:gs pos="0">
                  <a:srgbClr val="1B71C7">
                    <a:lumMod val="53000"/>
                    <a:lumOff val="47000"/>
                  </a:srgbClr>
                </a:gs>
                <a:gs pos="100000">
                  <a:srgbClr val="1B71C7"/>
                </a:gs>
              </a:gsLst>
              <a:lin ang="2700000" scaled="1"/>
              <a:tileRect/>
            </a:gradFill>
            <a:ln w="6350" cap="rnd">
              <a:noFill/>
              <a:prstDash val="solid"/>
              <a:round/>
            </a:ln>
            <a:effectLst>
              <a:outerShdw blurRad="50800" dist="38100" dir="2700000" algn="tl" rotWithShape="0">
                <a:srgbClr val="2A3D44">
                  <a:alpha val="20000"/>
                </a:srgbClr>
              </a:outerShdw>
            </a:effectLst>
            <a:sp3d extrusionH="76200" contourW="6350">
              <a:extrusionClr>
                <a:srgbClr val="1A6FC1"/>
              </a:extrusionClr>
              <a:contourClr>
                <a:srgbClr val="E6F1FC"/>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9" name="Rounded Rectangle 2448">
              <a:extLst>
                <a:ext uri="{FF2B5EF4-FFF2-40B4-BE49-F238E27FC236}">
                  <a16:creationId xmlns:a16="http://schemas.microsoft.com/office/drawing/2014/main" id="{2B687C96-21E5-CEA1-E8C0-20D6AB1ADA0E}"/>
                </a:ext>
              </a:extLst>
            </p:cNvPr>
            <p:cNvSpPr/>
            <p:nvPr/>
          </p:nvSpPr>
          <p:spPr>
            <a:xfrm rot="2700000">
              <a:off x="896209" y="1751202"/>
              <a:ext cx="190683" cy="462957"/>
            </a:xfrm>
            <a:prstGeom prst="roundRect">
              <a:avLst>
                <a:gd name="adj" fmla="val 20799"/>
              </a:avLst>
            </a:prstGeom>
            <a:gradFill flip="none" rotWithShape="1">
              <a:gsLst>
                <a:gs pos="0">
                  <a:srgbClr val="1B71C7">
                    <a:lumMod val="53000"/>
                    <a:lumOff val="47000"/>
                  </a:srgbClr>
                </a:gs>
                <a:gs pos="100000">
                  <a:srgbClr val="1B71C7"/>
                </a:gs>
              </a:gsLst>
              <a:lin ang="2700000" scaled="1"/>
              <a:tileRect/>
            </a:gradFill>
            <a:ln w="6350" cap="rnd">
              <a:noFill/>
              <a:prstDash val="solid"/>
              <a:round/>
            </a:ln>
            <a:effectLst>
              <a:outerShdw blurRad="50800" dist="38100" dir="2700000" algn="tl" rotWithShape="0">
                <a:srgbClr val="2A3D44">
                  <a:alpha val="20000"/>
                </a:srgbClr>
              </a:outerShdw>
            </a:effectLst>
            <a:sp3d extrusionH="76200" contourW="6350">
              <a:extrusionClr>
                <a:srgbClr val="1A6FC1"/>
              </a:extrusionClr>
              <a:contourClr>
                <a:srgbClr val="E6F1FC"/>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450" name="Group 2449">
              <a:extLst>
                <a:ext uri="{FF2B5EF4-FFF2-40B4-BE49-F238E27FC236}">
                  <a16:creationId xmlns:a16="http://schemas.microsoft.com/office/drawing/2014/main" id="{90656D41-2A1C-895D-0BAE-905EC9AC82BC}"/>
                </a:ext>
              </a:extLst>
            </p:cNvPr>
            <p:cNvGrpSpPr/>
            <p:nvPr/>
          </p:nvGrpSpPr>
          <p:grpSpPr>
            <a:xfrm rot="2700000">
              <a:off x="1131012" y="1232031"/>
              <a:ext cx="617648" cy="617649"/>
              <a:chOff x="5857521" y="5344542"/>
              <a:chExt cx="1114760" cy="1114760"/>
            </a:xfrm>
          </p:grpSpPr>
          <p:sp>
            <p:nvSpPr>
              <p:cNvPr id="2451" name="Freeform 2450">
                <a:extLst>
                  <a:ext uri="{FF2B5EF4-FFF2-40B4-BE49-F238E27FC236}">
                    <a16:creationId xmlns:a16="http://schemas.microsoft.com/office/drawing/2014/main" id="{D283EF5E-95BE-F32B-71AC-9C27648A9D49}"/>
                  </a:ext>
                </a:extLst>
              </p:cNvPr>
              <p:cNvSpPr/>
              <p:nvPr/>
            </p:nvSpPr>
            <p:spPr>
              <a:xfrm>
                <a:off x="5983857" y="5470878"/>
                <a:ext cx="862088" cy="862088"/>
              </a:xfrm>
              <a:custGeom>
                <a:avLst/>
                <a:gdLst>
                  <a:gd name="connsiteX0" fmla="*/ 431044 w 862088"/>
                  <a:gd name="connsiteY0" fmla="*/ 0 h 862088"/>
                  <a:gd name="connsiteX1" fmla="*/ 862088 w 862088"/>
                  <a:gd name="connsiteY1" fmla="*/ 431044 h 862088"/>
                  <a:gd name="connsiteX2" fmla="*/ 431044 w 862088"/>
                  <a:gd name="connsiteY2" fmla="*/ 862088 h 862088"/>
                  <a:gd name="connsiteX3" fmla="*/ 0 w 862088"/>
                  <a:gd name="connsiteY3" fmla="*/ 431044 h 862088"/>
                  <a:gd name="connsiteX4" fmla="*/ 431044 w 862088"/>
                  <a:gd name="connsiteY4" fmla="*/ 0 h 86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088" h="862088">
                    <a:moveTo>
                      <a:pt x="431044" y="0"/>
                    </a:moveTo>
                    <a:cubicBezTo>
                      <a:pt x="669103" y="0"/>
                      <a:pt x="862088" y="192985"/>
                      <a:pt x="862088" y="431044"/>
                    </a:cubicBezTo>
                    <a:cubicBezTo>
                      <a:pt x="862088" y="669103"/>
                      <a:pt x="669103" y="862088"/>
                      <a:pt x="431044" y="862088"/>
                    </a:cubicBezTo>
                    <a:cubicBezTo>
                      <a:pt x="192985" y="862088"/>
                      <a:pt x="0" y="669103"/>
                      <a:pt x="0" y="431044"/>
                    </a:cubicBezTo>
                    <a:cubicBezTo>
                      <a:pt x="0" y="192985"/>
                      <a:pt x="192985" y="0"/>
                      <a:pt x="431044" y="0"/>
                    </a:cubicBezTo>
                    <a:close/>
                  </a:path>
                </a:pathLst>
              </a:custGeom>
              <a:gradFill flip="none" rotWithShape="1">
                <a:gsLst>
                  <a:gs pos="50000">
                    <a:srgbClr val="FFFFFF">
                      <a:alpha val="31000"/>
                    </a:srgbClr>
                  </a:gs>
                  <a:gs pos="0">
                    <a:srgbClr val="FFFFFF">
                      <a:alpha val="0"/>
                    </a:srgbClr>
                  </a:gs>
                  <a:gs pos="100000">
                    <a:srgbClr val="FFFFFF">
                      <a:alpha val="35000"/>
                    </a:srgbClr>
                  </a:gs>
                </a:gsLst>
                <a:lin ang="5400000" scaled="1"/>
                <a:tileRect/>
              </a:gradFill>
              <a:ln w="0" cap="flat">
                <a:noFill/>
                <a:prstDash val="solid"/>
                <a:miter/>
              </a:ln>
              <a:sp3d extrusionH="76200" contourW="6350">
                <a:extrusionClr>
                  <a:srgbClr val="1A6FC1"/>
                </a:extrusionClr>
                <a:contourClr>
                  <a:srgbClr val="E6F1FC"/>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452" name="Freeform 2451">
                <a:extLst>
                  <a:ext uri="{FF2B5EF4-FFF2-40B4-BE49-F238E27FC236}">
                    <a16:creationId xmlns:a16="http://schemas.microsoft.com/office/drawing/2014/main" id="{5861156A-1759-BC1A-D8A8-6FCC9588385A}"/>
                  </a:ext>
                </a:extLst>
              </p:cNvPr>
              <p:cNvSpPr/>
              <p:nvPr/>
            </p:nvSpPr>
            <p:spPr>
              <a:xfrm>
                <a:off x="5857521" y="5344542"/>
                <a:ext cx="1114760" cy="1114760"/>
              </a:xfrm>
              <a:custGeom>
                <a:avLst/>
                <a:gdLst>
                  <a:gd name="connsiteX0" fmla="*/ 557380 w 1114760"/>
                  <a:gd name="connsiteY0" fmla="*/ 0 h 1114760"/>
                  <a:gd name="connsiteX1" fmla="*/ 1114760 w 1114760"/>
                  <a:gd name="connsiteY1" fmla="*/ 557380 h 1114760"/>
                  <a:gd name="connsiteX2" fmla="*/ 557380 w 1114760"/>
                  <a:gd name="connsiteY2" fmla="*/ 1114760 h 1114760"/>
                  <a:gd name="connsiteX3" fmla="*/ 0 w 1114760"/>
                  <a:gd name="connsiteY3" fmla="*/ 557380 h 1114760"/>
                  <a:gd name="connsiteX4" fmla="*/ 557380 w 1114760"/>
                  <a:gd name="connsiteY4" fmla="*/ 0 h 1114760"/>
                  <a:gd name="connsiteX5" fmla="*/ 557380 w 1114760"/>
                  <a:gd name="connsiteY5" fmla="*/ 126336 h 1114760"/>
                  <a:gd name="connsiteX6" fmla="*/ 126336 w 1114760"/>
                  <a:gd name="connsiteY6" fmla="*/ 557380 h 1114760"/>
                  <a:gd name="connsiteX7" fmla="*/ 557380 w 1114760"/>
                  <a:gd name="connsiteY7" fmla="*/ 988424 h 1114760"/>
                  <a:gd name="connsiteX8" fmla="*/ 988424 w 1114760"/>
                  <a:gd name="connsiteY8" fmla="*/ 557380 h 1114760"/>
                  <a:gd name="connsiteX9" fmla="*/ 557380 w 1114760"/>
                  <a:gd name="connsiteY9" fmla="*/ 126336 h 111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4760" h="1114760">
                    <a:moveTo>
                      <a:pt x="557380" y="0"/>
                    </a:moveTo>
                    <a:cubicBezTo>
                      <a:pt x="865212" y="0"/>
                      <a:pt x="1114760" y="249548"/>
                      <a:pt x="1114760" y="557380"/>
                    </a:cubicBezTo>
                    <a:cubicBezTo>
                      <a:pt x="1114760" y="865212"/>
                      <a:pt x="865212" y="1114760"/>
                      <a:pt x="557380" y="1114760"/>
                    </a:cubicBezTo>
                    <a:cubicBezTo>
                      <a:pt x="249548" y="1114760"/>
                      <a:pt x="0" y="865212"/>
                      <a:pt x="0" y="557380"/>
                    </a:cubicBezTo>
                    <a:cubicBezTo>
                      <a:pt x="0" y="249548"/>
                      <a:pt x="249548" y="0"/>
                      <a:pt x="557380" y="0"/>
                    </a:cubicBezTo>
                    <a:close/>
                    <a:moveTo>
                      <a:pt x="557380" y="126336"/>
                    </a:moveTo>
                    <a:cubicBezTo>
                      <a:pt x="319321" y="126336"/>
                      <a:pt x="126336" y="319321"/>
                      <a:pt x="126336" y="557380"/>
                    </a:cubicBezTo>
                    <a:cubicBezTo>
                      <a:pt x="126336" y="795439"/>
                      <a:pt x="319321" y="988424"/>
                      <a:pt x="557380" y="988424"/>
                    </a:cubicBezTo>
                    <a:cubicBezTo>
                      <a:pt x="795439" y="988424"/>
                      <a:pt x="988424" y="795439"/>
                      <a:pt x="988424" y="557380"/>
                    </a:cubicBezTo>
                    <a:cubicBezTo>
                      <a:pt x="988424" y="319321"/>
                      <a:pt x="795439" y="126336"/>
                      <a:pt x="557380" y="126336"/>
                    </a:cubicBezTo>
                    <a:close/>
                  </a:path>
                </a:pathLst>
              </a:custGeom>
              <a:gradFill flip="none" rotWithShape="1">
                <a:gsLst>
                  <a:gs pos="0">
                    <a:srgbClr val="1B71C7">
                      <a:lumMod val="53000"/>
                      <a:lumOff val="47000"/>
                    </a:srgbClr>
                  </a:gs>
                  <a:gs pos="100000">
                    <a:srgbClr val="1B71C7"/>
                  </a:gs>
                </a:gsLst>
                <a:lin ang="2700000" scaled="1"/>
                <a:tileRect/>
              </a:gradFill>
              <a:ln w="6350" cap="rnd">
                <a:noFill/>
                <a:prstDash val="solid"/>
                <a:round/>
              </a:ln>
              <a:effectLst>
                <a:outerShdw blurRad="50800" dist="38100" dir="2700000" algn="tl" rotWithShape="0">
                  <a:srgbClr val="2A3D44">
                    <a:alpha val="20000"/>
                  </a:srgbClr>
                </a:outerShdw>
              </a:effectLst>
              <a:sp3d extrusionH="76200" contourW="6350">
                <a:extrusionClr>
                  <a:srgbClr val="1A6FC1"/>
                </a:extrusionClr>
                <a:contourClr>
                  <a:srgbClr val="E6F1FC"/>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32670691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71"/>
                                        </p:tgtEl>
                                        <p:attrNameLst>
                                          <p:attrName>style.visibility</p:attrName>
                                        </p:attrNameLst>
                                      </p:cBhvr>
                                      <p:to>
                                        <p:strVal val="visible"/>
                                      </p:to>
                                    </p:set>
                                    <p:animEffect transition="in" filter="fade">
                                      <p:cBhvr>
                                        <p:cTn id="7" dur="500"/>
                                        <p:tgtEl>
                                          <p:spTgt spid="2171"/>
                                        </p:tgtEl>
                                      </p:cBhvr>
                                    </p:animEffect>
                                  </p:childTnLst>
                                </p:cTn>
                              </p:par>
                              <p:par>
                                <p:cTn id="8" presetID="10" presetClass="entr" presetSubtype="0" fill="hold" nodeType="withEffect">
                                  <p:stCondLst>
                                    <p:cond delay="0"/>
                                  </p:stCondLst>
                                  <p:childTnLst>
                                    <p:set>
                                      <p:cBhvr>
                                        <p:cTn id="9" dur="1" fill="hold">
                                          <p:stCondLst>
                                            <p:cond delay="0"/>
                                          </p:stCondLst>
                                        </p:cTn>
                                        <p:tgtEl>
                                          <p:spTgt spid="1899"/>
                                        </p:tgtEl>
                                        <p:attrNameLst>
                                          <p:attrName>style.visibility</p:attrName>
                                        </p:attrNameLst>
                                      </p:cBhvr>
                                      <p:to>
                                        <p:strVal val="visible"/>
                                      </p:to>
                                    </p:set>
                                    <p:animEffect transition="in" filter="fade">
                                      <p:cBhvr>
                                        <p:cTn id="10" dur="500"/>
                                        <p:tgtEl>
                                          <p:spTgt spid="189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72"/>
                                        </p:tgtEl>
                                        <p:attrNameLst>
                                          <p:attrName>style.visibility</p:attrName>
                                        </p:attrNameLst>
                                      </p:cBhvr>
                                      <p:to>
                                        <p:strVal val="visible"/>
                                      </p:to>
                                    </p:set>
                                    <p:animEffect transition="in" filter="fade">
                                      <p:cBhvr>
                                        <p:cTn id="13" dur="500"/>
                                        <p:tgtEl>
                                          <p:spTgt spid="2172"/>
                                        </p:tgtEl>
                                      </p:cBhvr>
                                    </p:animEffect>
                                  </p:childTnLst>
                                </p:cTn>
                              </p:par>
                              <p:par>
                                <p:cTn id="14" presetID="10" presetClass="entr" presetSubtype="0" fill="hold" nodeType="withEffect">
                                  <p:stCondLst>
                                    <p:cond delay="0"/>
                                  </p:stCondLst>
                                  <p:childTnLst>
                                    <p:set>
                                      <p:cBhvr>
                                        <p:cTn id="15" dur="1" fill="hold">
                                          <p:stCondLst>
                                            <p:cond delay="0"/>
                                          </p:stCondLst>
                                        </p:cTn>
                                        <p:tgtEl>
                                          <p:spTgt spid="1887"/>
                                        </p:tgtEl>
                                        <p:attrNameLst>
                                          <p:attrName>style.visibility</p:attrName>
                                        </p:attrNameLst>
                                      </p:cBhvr>
                                      <p:to>
                                        <p:strVal val="visible"/>
                                      </p:to>
                                    </p:set>
                                    <p:animEffect transition="in" filter="fade">
                                      <p:cBhvr>
                                        <p:cTn id="16" dur="500"/>
                                        <p:tgtEl>
                                          <p:spTgt spid="188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00"/>
                                        </p:tgtEl>
                                        <p:attrNameLst>
                                          <p:attrName>style.visibility</p:attrName>
                                        </p:attrNameLst>
                                      </p:cBhvr>
                                      <p:to>
                                        <p:strVal val="visible"/>
                                      </p:to>
                                    </p:set>
                                    <p:animEffect transition="in" filter="fade">
                                      <p:cBhvr>
                                        <p:cTn id="19" dur="500"/>
                                        <p:tgtEl>
                                          <p:spTgt spid="1700"/>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246"/>
                                        </p:tgtEl>
                                        <p:attrNameLst>
                                          <p:attrName>style.visibility</p:attrName>
                                        </p:attrNameLst>
                                      </p:cBhvr>
                                      <p:to>
                                        <p:strVal val="visible"/>
                                      </p:to>
                                    </p:set>
                                    <p:animEffect transition="in" filter="fade">
                                      <p:cBhvr>
                                        <p:cTn id="23" dur="250"/>
                                        <p:tgtEl>
                                          <p:spTgt spid="2246"/>
                                        </p:tgtEl>
                                      </p:cBhvr>
                                    </p:animEffect>
                                  </p:childTnLst>
                                </p:cTn>
                              </p:par>
                            </p:childTnLst>
                          </p:cTn>
                        </p:par>
                        <p:par>
                          <p:cTn id="24" fill="hold">
                            <p:stCondLst>
                              <p:cond delay="750"/>
                            </p:stCondLst>
                            <p:childTnLst>
                              <p:par>
                                <p:cTn id="25" presetID="10" presetClass="entr" presetSubtype="0" fill="hold" nodeType="afterEffect">
                                  <p:stCondLst>
                                    <p:cond delay="0"/>
                                  </p:stCondLst>
                                  <p:childTnLst>
                                    <p:set>
                                      <p:cBhvr>
                                        <p:cTn id="26" dur="1" fill="hold">
                                          <p:stCondLst>
                                            <p:cond delay="0"/>
                                          </p:stCondLst>
                                        </p:cTn>
                                        <p:tgtEl>
                                          <p:spTgt spid="1804"/>
                                        </p:tgtEl>
                                        <p:attrNameLst>
                                          <p:attrName>style.visibility</p:attrName>
                                        </p:attrNameLst>
                                      </p:cBhvr>
                                      <p:to>
                                        <p:strVal val="visible"/>
                                      </p:to>
                                    </p:set>
                                    <p:animEffect transition="in" filter="fade">
                                      <p:cBhvr>
                                        <p:cTn id="27" dur="250"/>
                                        <p:tgtEl>
                                          <p:spTgt spid="1804"/>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701"/>
                                        </p:tgtEl>
                                        <p:attrNameLst>
                                          <p:attrName>style.visibility</p:attrName>
                                        </p:attrNameLst>
                                      </p:cBhvr>
                                      <p:to>
                                        <p:strVal val="visible"/>
                                      </p:to>
                                    </p:set>
                                    <p:animEffect transition="in" filter="fade">
                                      <p:cBhvr>
                                        <p:cTn id="31" dur="250"/>
                                        <p:tgtEl>
                                          <p:spTgt spid="1701"/>
                                        </p:tgtEl>
                                      </p:cBhvr>
                                    </p:animEffect>
                                  </p:childTnLst>
                                </p:cTn>
                              </p:par>
                            </p:childTnLst>
                          </p:cTn>
                        </p:par>
                        <p:par>
                          <p:cTn id="32" fill="hold">
                            <p:stCondLst>
                              <p:cond delay="1500"/>
                            </p:stCondLst>
                            <p:childTnLst>
                              <p:par>
                                <p:cTn id="33" presetID="22" presetClass="entr" presetSubtype="2" fill="hold" nodeType="afterEffect">
                                  <p:stCondLst>
                                    <p:cond delay="0"/>
                                  </p:stCondLst>
                                  <p:childTnLst>
                                    <p:set>
                                      <p:cBhvr>
                                        <p:cTn id="34" dur="1" fill="hold">
                                          <p:stCondLst>
                                            <p:cond delay="0"/>
                                          </p:stCondLst>
                                        </p:cTn>
                                        <p:tgtEl>
                                          <p:spTgt spid="2454"/>
                                        </p:tgtEl>
                                        <p:attrNameLst>
                                          <p:attrName>style.visibility</p:attrName>
                                        </p:attrNameLst>
                                      </p:cBhvr>
                                      <p:to>
                                        <p:strVal val="visible"/>
                                      </p:to>
                                    </p:set>
                                    <p:animEffect transition="in" filter="wipe(right)">
                                      <p:cBhvr>
                                        <p:cTn id="35" dur="500"/>
                                        <p:tgtEl>
                                          <p:spTgt spid="245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73"/>
                                        </p:tgtEl>
                                        <p:attrNameLst>
                                          <p:attrName>style.visibility</p:attrName>
                                        </p:attrNameLst>
                                      </p:cBhvr>
                                      <p:to>
                                        <p:strVal val="visible"/>
                                      </p:to>
                                    </p:set>
                                    <p:animEffect transition="in" filter="fade">
                                      <p:cBhvr>
                                        <p:cTn id="40" dur="500"/>
                                        <p:tgtEl>
                                          <p:spTgt spid="2173"/>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2068"/>
                                        </p:tgtEl>
                                        <p:attrNameLst>
                                          <p:attrName>style.visibility</p:attrName>
                                        </p:attrNameLst>
                                      </p:cBhvr>
                                      <p:to>
                                        <p:strVal val="visible"/>
                                      </p:to>
                                    </p:set>
                                    <p:animEffect transition="in" filter="fade">
                                      <p:cBhvr>
                                        <p:cTn id="44" dur="500"/>
                                        <p:tgtEl>
                                          <p:spTgt spid="2068"/>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1465"/>
                                        </p:tgtEl>
                                        <p:attrNameLst>
                                          <p:attrName>style.visibility</p:attrName>
                                        </p:attrNameLst>
                                      </p:cBhvr>
                                      <p:to>
                                        <p:strVal val="visible"/>
                                      </p:to>
                                    </p:set>
                                    <p:animEffect transition="in" filter="fade">
                                      <p:cBhvr>
                                        <p:cTn id="48" dur="500"/>
                                        <p:tgtEl>
                                          <p:spTgt spid="1465"/>
                                        </p:tgtEl>
                                      </p:cBhvr>
                                    </p:animEffect>
                                  </p:childTnLst>
                                </p:cTn>
                              </p:par>
                              <p:par>
                                <p:cTn id="49" presetID="10"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2456"/>
                                        </p:tgtEl>
                                        <p:attrNameLst>
                                          <p:attrName>style.visibility</p:attrName>
                                        </p:attrNameLst>
                                      </p:cBhvr>
                                      <p:to>
                                        <p:strVal val="visible"/>
                                      </p:to>
                                    </p:set>
                                    <p:animEffect transition="in" filter="fade">
                                      <p:cBhvr>
                                        <p:cTn id="55" dur="250"/>
                                        <p:tgtEl>
                                          <p:spTgt spid="2456"/>
                                        </p:tgtEl>
                                      </p:cBhvr>
                                    </p:animEffect>
                                  </p:childTnLst>
                                </p:cTn>
                              </p:par>
                            </p:childTnLst>
                          </p:cTn>
                        </p:par>
                        <p:par>
                          <p:cTn id="56" fill="hold">
                            <p:stCondLst>
                              <p:cond delay="1750"/>
                            </p:stCondLst>
                            <p:childTnLst>
                              <p:par>
                                <p:cTn id="57" presetID="10" presetClass="entr" presetSubtype="0" fill="hold" nodeType="afterEffect">
                                  <p:stCondLst>
                                    <p:cond delay="0"/>
                                  </p:stCondLst>
                                  <p:childTnLst>
                                    <p:set>
                                      <p:cBhvr>
                                        <p:cTn id="58" dur="1" fill="hold">
                                          <p:stCondLst>
                                            <p:cond delay="0"/>
                                          </p:stCondLst>
                                        </p:cTn>
                                        <p:tgtEl>
                                          <p:spTgt spid="2457"/>
                                        </p:tgtEl>
                                        <p:attrNameLst>
                                          <p:attrName>style.visibility</p:attrName>
                                        </p:attrNameLst>
                                      </p:cBhvr>
                                      <p:to>
                                        <p:strVal val="visible"/>
                                      </p:to>
                                    </p:set>
                                    <p:animEffect transition="in" filter="fade">
                                      <p:cBhvr>
                                        <p:cTn id="59" dur="250"/>
                                        <p:tgtEl>
                                          <p:spTgt spid="2457"/>
                                        </p:tgtEl>
                                      </p:cBhvr>
                                    </p:animEffect>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2455"/>
                                        </p:tgtEl>
                                        <p:attrNameLst>
                                          <p:attrName>style.visibility</p:attrName>
                                        </p:attrNameLst>
                                      </p:cBhvr>
                                      <p:to>
                                        <p:strVal val="visible"/>
                                      </p:to>
                                    </p:set>
                                    <p:animEffect transition="in" filter="fade">
                                      <p:cBhvr>
                                        <p:cTn id="63" dur="250"/>
                                        <p:tgtEl>
                                          <p:spTgt spid="2455"/>
                                        </p:tgtEl>
                                      </p:cBhvr>
                                    </p:animEffect>
                                  </p:childTnLst>
                                </p:cTn>
                              </p:par>
                            </p:childTnLst>
                          </p:cTn>
                        </p:par>
                        <p:par>
                          <p:cTn id="64" fill="hold">
                            <p:stCondLst>
                              <p:cond delay="2250"/>
                            </p:stCondLst>
                            <p:childTnLst>
                              <p:par>
                                <p:cTn id="65" presetID="22" presetClass="entr" presetSubtype="4"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down)">
                                      <p:cBhvr>
                                        <p:cTn id="67" dur="500"/>
                                        <p:tgtEl>
                                          <p:spTgt spid="6"/>
                                        </p:tgtEl>
                                      </p:cBhvr>
                                    </p:animEffect>
                                  </p:childTnLst>
                                </p:cTn>
                              </p:par>
                              <p:par>
                                <p:cTn id="68" presetID="10" presetClass="entr" presetSubtype="0" fill="hold" nodeType="withEffect">
                                  <p:stCondLst>
                                    <p:cond delay="0"/>
                                  </p:stCondLst>
                                  <p:childTnLst>
                                    <p:set>
                                      <p:cBhvr>
                                        <p:cTn id="69" dur="1" fill="hold">
                                          <p:stCondLst>
                                            <p:cond delay="0"/>
                                          </p:stCondLst>
                                        </p:cTn>
                                        <p:tgtEl>
                                          <p:spTgt spid="1691"/>
                                        </p:tgtEl>
                                        <p:attrNameLst>
                                          <p:attrName>style.visibility</p:attrName>
                                        </p:attrNameLst>
                                      </p:cBhvr>
                                      <p:to>
                                        <p:strVal val="visible"/>
                                      </p:to>
                                    </p:set>
                                    <p:animEffect transition="in" filter="fade">
                                      <p:cBhvr>
                                        <p:cTn id="70" dur="500"/>
                                        <p:tgtEl>
                                          <p:spTgt spid="1691"/>
                                        </p:tgtEl>
                                      </p:cBhvr>
                                    </p:animEffect>
                                  </p:childTnLst>
                                </p:cTn>
                              </p:par>
                            </p:childTnLst>
                          </p:cTn>
                        </p:par>
                        <p:par>
                          <p:cTn id="71" fill="hold">
                            <p:stCondLst>
                              <p:cond delay="2750"/>
                            </p:stCondLst>
                            <p:childTnLst>
                              <p:par>
                                <p:cTn id="72" presetID="42" presetClass="path" presetSubtype="0" accel="50000" decel="50000" fill="hold" nodeType="afterEffect">
                                  <p:stCondLst>
                                    <p:cond delay="0"/>
                                  </p:stCondLst>
                                  <p:childTnLst>
                                    <p:animMotion origin="layout" path="M -1.875E-6 -4.81481E-6 L 0.19974 -0.19861 C 0.20052 -0.20069 0.33229 -0.33148 0.33281 -0.33194 C 0.33386 -0.33333 0.33451 -0.40601 0.33425 -0.40601 C 0.33464 -0.40532 0.23776 -0.51111 0.19766 -0.5574 " pathEditMode="relative" rAng="0" ptsTypes="AAAAA">
                                      <p:cBhvr>
                                        <p:cTn id="73" dur="1500" fill="hold"/>
                                        <p:tgtEl>
                                          <p:spTgt spid="1691"/>
                                        </p:tgtEl>
                                        <p:attrNameLst>
                                          <p:attrName>ppt_x</p:attrName>
                                          <p:attrName>ppt_y</p:attrName>
                                        </p:attrNameLst>
                                      </p:cBhvr>
                                      <p:rCtr x="16719" y="-27870"/>
                                    </p:animMotion>
                                  </p:childTnLst>
                                </p:cTn>
                              </p:par>
                            </p:childTnLst>
                          </p:cTn>
                        </p:par>
                        <p:par>
                          <p:cTn id="74" fill="hold">
                            <p:stCondLst>
                              <p:cond delay="4250"/>
                            </p:stCondLst>
                            <p:childTnLst>
                              <p:par>
                                <p:cTn id="75" presetID="1" presetClass="exit" presetSubtype="0" fill="hold" nodeType="afterEffect">
                                  <p:stCondLst>
                                    <p:cond delay="0"/>
                                  </p:stCondLst>
                                  <p:childTnLst>
                                    <p:set>
                                      <p:cBhvr>
                                        <p:cTn id="76" dur="1" fill="hold">
                                          <p:stCondLst>
                                            <p:cond delay="0"/>
                                          </p:stCondLst>
                                        </p:cTn>
                                        <p:tgtEl>
                                          <p:spTgt spid="1691"/>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498"/>
                                        </p:tgtEl>
                                        <p:attrNameLst>
                                          <p:attrName>style.visibility</p:attrName>
                                        </p:attrNameLst>
                                      </p:cBhvr>
                                      <p:to>
                                        <p:strVal val="visible"/>
                                      </p:to>
                                    </p:set>
                                  </p:childTnLst>
                                </p:cTn>
                              </p:par>
                              <p:par>
                                <p:cTn id="79" presetID="12" presetClass="entr" presetSubtype="4" fill="hold" nodeType="with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additive="base">
                                        <p:cTn id="81" dur="500"/>
                                        <p:tgtEl>
                                          <p:spTgt spid="10"/>
                                        </p:tgtEl>
                                        <p:attrNameLst>
                                          <p:attrName>ppt_y</p:attrName>
                                        </p:attrNameLst>
                                      </p:cBhvr>
                                      <p:tavLst>
                                        <p:tav tm="0">
                                          <p:val>
                                            <p:strVal val="#ppt_y+#ppt_h*1.125000"/>
                                          </p:val>
                                        </p:tav>
                                        <p:tav tm="100000">
                                          <p:val>
                                            <p:strVal val="#ppt_y"/>
                                          </p:val>
                                        </p:tav>
                                      </p:tavLst>
                                    </p:anim>
                                    <p:animEffect transition="in" filter="wipe(up)">
                                      <p:cBhvr>
                                        <p:cTn id="82" dur="500"/>
                                        <p:tgtEl>
                                          <p:spTgt spid="10"/>
                                        </p:tgtEl>
                                      </p:cBhvr>
                                    </p:animEffect>
                                  </p:childTnLst>
                                </p:cTn>
                              </p:par>
                            </p:childTnLst>
                          </p:cTn>
                        </p:par>
                        <p:par>
                          <p:cTn id="83" fill="hold">
                            <p:stCondLst>
                              <p:cond delay="4750"/>
                            </p:stCondLst>
                            <p:childTnLst>
                              <p:par>
                                <p:cTn id="84" presetID="0" presetClass="path" presetSubtype="0" accel="50000" decel="50000" fill="hold" nodeType="afterEffect">
                                  <p:stCondLst>
                                    <p:cond delay="0"/>
                                  </p:stCondLst>
                                  <p:childTnLst>
                                    <p:animMotion origin="layout" path="M 0.00156 -0.00301 C -0.00417 0.02338 -0.01003 0.04977 -0.01537 0.04861 C -0.02084 0.04769 -0.03242 0.0088 -0.03073 -0.00995 C -0.02917 -0.02801 -0.01341 -0.05903 -0.0056 -0.06181 C 0.00221 -0.06481 0.01432 -0.04074 0.01588 -0.02708 C 0.01745 -0.01343 0.00677 0.0169 0.00403 0.01991 " pathEditMode="relative" rAng="0" ptsTypes="AAAAAA">
                                      <p:cBhvr>
                                        <p:cTn id="85" dur="1500" fill="hold"/>
                                        <p:tgtEl>
                                          <p:spTgt spid="1498"/>
                                        </p:tgtEl>
                                        <p:attrNameLst>
                                          <p:attrName>ppt_x</p:attrName>
                                          <p:attrName>ppt_y</p:attrName>
                                        </p:attrNameLst>
                                      </p:cBhvr>
                                      <p:rCtr x="-911" y="-394"/>
                                    </p:animMotion>
                                  </p:childTnLst>
                                </p:cTn>
                              </p:par>
                            </p:childTnLst>
                          </p:cTn>
                        </p:par>
                        <p:par>
                          <p:cTn id="86" fill="hold">
                            <p:stCondLst>
                              <p:cond delay="6250"/>
                            </p:stCondLst>
                            <p:childTnLst>
                              <p:par>
                                <p:cTn id="87" presetID="10" presetClass="entr" presetSubtype="0" fill="hold" nodeType="afterEffect">
                                  <p:stCondLst>
                                    <p:cond delay="0"/>
                                  </p:stCondLst>
                                  <p:childTnLst>
                                    <p:set>
                                      <p:cBhvr>
                                        <p:cTn id="88" dur="1" fill="hold">
                                          <p:stCondLst>
                                            <p:cond delay="0"/>
                                          </p:stCondLst>
                                        </p:cTn>
                                        <p:tgtEl>
                                          <p:spTgt spid="1468"/>
                                        </p:tgtEl>
                                        <p:attrNameLst>
                                          <p:attrName>style.visibility</p:attrName>
                                        </p:attrNameLst>
                                      </p:cBhvr>
                                      <p:to>
                                        <p:strVal val="visible"/>
                                      </p:to>
                                    </p:set>
                                    <p:animEffect transition="in" filter="fade">
                                      <p:cBhvr>
                                        <p:cTn id="89" dur="500"/>
                                        <p:tgtEl>
                                          <p:spTgt spid="1468"/>
                                        </p:tgtEl>
                                      </p:cBhvr>
                                    </p:animEffect>
                                  </p:childTnLst>
                                </p:cTn>
                              </p:par>
                            </p:childTnLst>
                          </p:cTn>
                        </p:par>
                        <p:par>
                          <p:cTn id="90" fill="hold">
                            <p:stCondLst>
                              <p:cond delay="6750"/>
                            </p:stCondLst>
                            <p:childTnLst>
                              <p:par>
                                <p:cTn id="91" presetID="10" presetClass="exit" presetSubtype="0" fill="hold" nodeType="afterEffect">
                                  <p:stCondLst>
                                    <p:cond delay="0"/>
                                  </p:stCondLst>
                                  <p:childTnLst>
                                    <p:animEffect transition="out" filter="fade">
                                      <p:cBhvr>
                                        <p:cTn id="92" dur="500"/>
                                        <p:tgtEl>
                                          <p:spTgt spid="1498"/>
                                        </p:tgtEl>
                                      </p:cBhvr>
                                    </p:animEffect>
                                    <p:set>
                                      <p:cBhvr>
                                        <p:cTn id="93" dur="1" fill="hold">
                                          <p:stCondLst>
                                            <p:cond delay="499"/>
                                          </p:stCondLst>
                                        </p:cTn>
                                        <p:tgtEl>
                                          <p:spTgt spid="1498"/>
                                        </p:tgtEl>
                                        <p:attrNameLst>
                                          <p:attrName>style.visibility</p:attrName>
                                        </p:attrNameLst>
                                      </p:cBhvr>
                                      <p:to>
                                        <p:strVal val="hidden"/>
                                      </p:to>
                                    </p:set>
                                  </p:childTnLst>
                                </p:cTn>
                              </p:par>
                            </p:childTnLst>
                          </p:cTn>
                        </p:par>
                        <p:par>
                          <p:cTn id="94" fill="hold">
                            <p:stCondLst>
                              <p:cond delay="7250"/>
                            </p:stCondLst>
                            <p:childTnLst>
                              <p:par>
                                <p:cTn id="95" presetID="42" presetClass="path" presetSubtype="0" accel="50000" decel="50000" fill="hold" nodeType="afterEffect">
                                  <p:stCondLst>
                                    <p:cond delay="0"/>
                                  </p:stCondLst>
                                  <p:childTnLst>
                                    <p:animMotion origin="layout" path="M 0 -3.7037E-6 L -0.25339 0.27153 " pathEditMode="relative" rAng="0" ptsTypes="AA">
                                      <p:cBhvr>
                                        <p:cTn id="96" dur="1000" fill="hold"/>
                                        <p:tgtEl>
                                          <p:spTgt spid="1504"/>
                                        </p:tgtEl>
                                        <p:attrNameLst>
                                          <p:attrName>ppt_x</p:attrName>
                                          <p:attrName>ppt_y</p:attrName>
                                        </p:attrNameLst>
                                      </p:cBhvr>
                                      <p:rCtr x="-12669" y="13588"/>
                                    </p:animMotion>
                                  </p:childTnLst>
                                </p:cTn>
                              </p:par>
                              <p:par>
                                <p:cTn id="97" presetID="42" presetClass="path" presetSubtype="0" accel="50000" decel="50000" fill="hold" nodeType="withEffect">
                                  <p:stCondLst>
                                    <p:cond delay="0"/>
                                  </p:stCondLst>
                                  <p:childTnLst>
                                    <p:animMotion origin="layout" path="M 1.04167E-6 -1.11111E-6 L -0.48581 0.48171 " pathEditMode="relative" rAng="0" ptsTypes="AA">
                                      <p:cBhvr>
                                        <p:cTn id="98" dur="1000" fill="hold"/>
                                        <p:tgtEl>
                                          <p:spTgt spid="1597"/>
                                        </p:tgtEl>
                                        <p:attrNameLst>
                                          <p:attrName>ppt_x</p:attrName>
                                          <p:attrName>ppt_y</p:attrName>
                                        </p:attrNameLst>
                                      </p:cBhvr>
                                      <p:rCtr x="-24297" y="24097"/>
                                    </p:animMotion>
                                  </p:childTnLst>
                                </p:cTn>
                              </p:par>
                              <p:par>
                                <p:cTn id="99" presetID="42" presetClass="path" presetSubtype="0" accel="50000" decel="50000" fill="hold" nodeType="withEffect">
                                  <p:stCondLst>
                                    <p:cond delay="0"/>
                                  </p:stCondLst>
                                  <p:childTnLst>
                                    <p:animMotion origin="layout" path="M 1.66667E-6 -1.11111E-6 L -0.48581 0.48171 " pathEditMode="relative" rAng="0" ptsTypes="AA">
                                      <p:cBhvr>
                                        <p:cTn id="100" dur="1000" fill="hold"/>
                                        <p:tgtEl>
                                          <p:spTgt spid="1690"/>
                                        </p:tgtEl>
                                        <p:attrNameLst>
                                          <p:attrName>ppt_x</p:attrName>
                                          <p:attrName>ppt_y</p:attrName>
                                        </p:attrNameLst>
                                      </p:cBhvr>
                                      <p:rCtr x="-24297" y="24074"/>
                                    </p:animMotion>
                                  </p:childTnLst>
                                </p:cTn>
                              </p:par>
                              <p:par>
                                <p:cTn id="101" presetID="10" presetClass="entr" presetSubtype="0" fill="hold" nodeType="withEffect">
                                  <p:stCondLst>
                                    <p:cond delay="0"/>
                                  </p:stCondLst>
                                  <p:childTnLst>
                                    <p:set>
                                      <p:cBhvr>
                                        <p:cTn id="102" dur="1" fill="hold">
                                          <p:stCondLst>
                                            <p:cond delay="0"/>
                                          </p:stCondLst>
                                        </p:cTn>
                                        <p:tgtEl>
                                          <p:spTgt spid="2447"/>
                                        </p:tgtEl>
                                        <p:attrNameLst>
                                          <p:attrName>style.visibility</p:attrName>
                                        </p:attrNameLst>
                                      </p:cBhvr>
                                      <p:to>
                                        <p:strVal val="visible"/>
                                      </p:to>
                                    </p:set>
                                    <p:animEffect transition="in" filter="fade">
                                      <p:cBhvr>
                                        <p:cTn id="103" dur="500"/>
                                        <p:tgtEl>
                                          <p:spTgt spid="2447"/>
                                        </p:tgtEl>
                                      </p:cBhvr>
                                    </p:animEffect>
                                  </p:childTnLst>
                                </p:cTn>
                              </p:par>
                            </p:childTnLst>
                          </p:cTn>
                        </p:par>
                        <p:par>
                          <p:cTn id="104" fill="hold">
                            <p:stCondLst>
                              <p:cond delay="8250"/>
                            </p:stCondLst>
                            <p:childTnLst>
                              <p:par>
                                <p:cTn id="105" presetID="0" presetClass="path" presetSubtype="0" accel="50000" decel="50000" fill="hold" nodeType="afterEffect">
                                  <p:stCondLst>
                                    <p:cond delay="0"/>
                                  </p:stCondLst>
                                  <p:childTnLst>
                                    <p:animMotion origin="layout" path="M 0.01068 -0.02106 C 0.0168 -0.05023 0.02279 -0.07939 0.01732 -0.08865 C 0.01172 -0.09745 -0.01081 -0.09213 -0.02278 -0.07615 C -0.03489 -0.06041 -0.05104 -0.01944 -0.05534 0.00602 C -0.0595 0.03218 -0.05742 0.06875 -0.04792 0.07894 C -0.03841 0.08843 -0.00924 0.07639 0.00195 0.06528 C 0.01302 0.05371 0.01979 0.02199 0.01901 0.00973 C 0.01823 -0.00231 0.00716 -0.0118 -0.00299 -0.0081 " pathEditMode="relative" rAng="0" ptsTypes="AAAAAAAA">
                                      <p:cBhvr>
                                        <p:cTn id="106" dur="1000" fill="hold"/>
                                        <p:tgtEl>
                                          <p:spTgt spid="2447"/>
                                        </p:tgtEl>
                                        <p:attrNameLst>
                                          <p:attrName>ppt_x</p:attrName>
                                          <p:attrName>ppt_y</p:attrName>
                                        </p:attrNameLst>
                                      </p:cBhvr>
                                      <p:rCtr x="-2969" y="1551"/>
                                    </p:animMotion>
                                  </p:childTnLst>
                                </p:cTn>
                              </p:par>
                              <p:par>
                                <p:cTn id="107" presetID="10" presetClass="entr" presetSubtype="0" fill="hold" nodeType="withEffect">
                                  <p:stCondLst>
                                    <p:cond delay="0"/>
                                  </p:stCondLst>
                                  <p:childTnLst>
                                    <p:set>
                                      <p:cBhvr>
                                        <p:cTn id="108" dur="1" fill="hold">
                                          <p:stCondLst>
                                            <p:cond delay="0"/>
                                          </p:stCondLst>
                                        </p:cTn>
                                        <p:tgtEl>
                                          <p:spTgt spid="2460"/>
                                        </p:tgtEl>
                                        <p:attrNameLst>
                                          <p:attrName>style.visibility</p:attrName>
                                        </p:attrNameLst>
                                      </p:cBhvr>
                                      <p:to>
                                        <p:strVal val="visible"/>
                                      </p:to>
                                    </p:set>
                                    <p:animEffect transition="in" filter="fade">
                                      <p:cBhvr>
                                        <p:cTn id="109" dur="500"/>
                                        <p:tgtEl>
                                          <p:spTgt spid="2460"/>
                                        </p:tgtEl>
                                      </p:cBhvr>
                                    </p:animEffect>
                                  </p:childTnLst>
                                </p:cTn>
                              </p:par>
                            </p:childTnLst>
                          </p:cTn>
                        </p:par>
                        <p:par>
                          <p:cTn id="110" fill="hold">
                            <p:stCondLst>
                              <p:cond delay="9250"/>
                            </p:stCondLst>
                            <p:childTnLst>
                              <p:par>
                                <p:cTn id="111" presetID="10" presetClass="exit" presetSubtype="0" fill="hold" nodeType="afterEffect">
                                  <p:stCondLst>
                                    <p:cond delay="0"/>
                                  </p:stCondLst>
                                  <p:childTnLst>
                                    <p:animEffect transition="out" filter="fade">
                                      <p:cBhvr>
                                        <p:cTn id="112" dur="500"/>
                                        <p:tgtEl>
                                          <p:spTgt spid="2447"/>
                                        </p:tgtEl>
                                      </p:cBhvr>
                                    </p:animEffect>
                                    <p:set>
                                      <p:cBhvr>
                                        <p:cTn id="113" dur="1" fill="hold">
                                          <p:stCondLst>
                                            <p:cond delay="499"/>
                                          </p:stCondLst>
                                        </p:cTn>
                                        <p:tgtEl>
                                          <p:spTgt spid="2447"/>
                                        </p:tgtEl>
                                        <p:attrNameLst>
                                          <p:attrName>style.visibility</p:attrName>
                                        </p:attrNameLst>
                                      </p:cBhvr>
                                      <p:to>
                                        <p:strVal val="hidden"/>
                                      </p:to>
                                    </p:set>
                                  </p:childTnLst>
                                </p:cTn>
                              </p:par>
                            </p:childTnLst>
                          </p:cTn>
                        </p:par>
                        <p:par>
                          <p:cTn id="114" fill="hold">
                            <p:stCondLst>
                              <p:cond delay="9750"/>
                            </p:stCondLst>
                            <p:childTnLst>
                              <p:par>
                                <p:cTn id="115" presetID="22" presetClass="exit" presetSubtype="4" fill="hold" nodeType="afterEffect">
                                  <p:stCondLst>
                                    <p:cond delay="0"/>
                                  </p:stCondLst>
                                  <p:childTnLst>
                                    <p:animEffect transition="out" filter="wipe(down)">
                                      <p:cBhvr>
                                        <p:cTn id="116" dur="500"/>
                                        <p:tgtEl>
                                          <p:spTgt spid="1690"/>
                                        </p:tgtEl>
                                      </p:cBhvr>
                                    </p:animEffect>
                                    <p:set>
                                      <p:cBhvr>
                                        <p:cTn id="117" dur="1" fill="hold">
                                          <p:stCondLst>
                                            <p:cond delay="499"/>
                                          </p:stCondLst>
                                        </p:cTn>
                                        <p:tgtEl>
                                          <p:spTgt spid="16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 grpId="0" animBg="1"/>
      <p:bldP spid="2171" grpId="0" animBg="1"/>
      <p:bldP spid="21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E810E-1136-EF66-EE39-F92DA6FFDB0D}"/>
            </a:ext>
          </a:extLst>
        </p:cNvPr>
        <p:cNvGrpSpPr/>
        <p:nvPr/>
      </p:nvGrpSpPr>
      <p:grpSpPr>
        <a:xfrm>
          <a:off x="0" y="0"/>
          <a:ext cx="0" cy="0"/>
          <a:chOff x="0" y="0"/>
          <a:chExt cx="0" cy="0"/>
        </a:xfrm>
      </p:grpSpPr>
      <p:sp>
        <p:nvSpPr>
          <p:cNvPr id="171" name="Rectangle 170">
            <a:extLst>
              <a:ext uri="{FF2B5EF4-FFF2-40B4-BE49-F238E27FC236}">
                <a16:creationId xmlns:a16="http://schemas.microsoft.com/office/drawing/2014/main" id="{5D711E62-8D49-7E25-782E-6D2E99B6F37E}"/>
              </a:ext>
            </a:extLst>
          </p:cNvPr>
          <p:cNvSpPr/>
          <p:nvPr/>
        </p:nvSpPr>
        <p:spPr>
          <a:xfrm rot="5400000">
            <a:off x="8217874" y="2879893"/>
            <a:ext cx="3920973" cy="4035242"/>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EEC07AF1-17E8-04E0-55BB-3F6741420487}"/>
              </a:ext>
            </a:extLst>
          </p:cNvPr>
          <p:cNvSpPr/>
          <p:nvPr/>
        </p:nvSpPr>
        <p:spPr>
          <a:xfrm rot="5400000">
            <a:off x="4135514" y="2879893"/>
            <a:ext cx="3920973" cy="4035242"/>
          </a:xfrm>
          <a:prstGeom prst="rect">
            <a:avLst/>
          </a:prstGeom>
          <a:solidFill>
            <a:srgbClr val="E0E0E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TextBox 15">
            <a:extLst>
              <a:ext uri="{FF2B5EF4-FFF2-40B4-BE49-F238E27FC236}">
                <a16:creationId xmlns:a16="http://schemas.microsoft.com/office/drawing/2014/main" id="{A99E61CF-E14C-79D5-3149-03579EBDC5EC}"/>
              </a:ext>
            </a:extLst>
          </p:cNvPr>
          <p:cNvSpPr txBox="1"/>
          <p:nvPr/>
        </p:nvSpPr>
        <p:spPr>
          <a:xfrm>
            <a:off x="4325722" y="4591134"/>
            <a:ext cx="3540557" cy="36868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ctr" anchorCtr="0"/>
          <a:lstStyle>
            <a:defPPr>
              <a:defRPr lang="en-US"/>
            </a:defPPr>
            <a:lvl1pPr algn="ctr">
              <a:defRPr b="1" spc="200">
                <a:solidFill>
                  <a:schemeClr val="accent3">
                    <a:lumMod val="75000"/>
                  </a:schemeClr>
                </a:solidFill>
                <a:latin typeface="Montserrat SemiBold"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200" normalizeH="0" baseline="0" noProof="0">
                <a:ln>
                  <a:noFill/>
                </a:ln>
                <a:solidFill>
                  <a:srgbClr val="8C0000"/>
                </a:solidFill>
                <a:effectLst/>
                <a:uLnTx/>
                <a:uFillTx/>
                <a:latin typeface="Montserrat SemiBold" pitchFamily="2" charset="77"/>
                <a:ea typeface="+mn-ea"/>
                <a:cs typeface="+mn-cs"/>
              </a:rPr>
              <a:t>IMPRECISE ROUTING</a:t>
            </a:r>
          </a:p>
        </p:txBody>
      </p:sp>
      <p:sp>
        <p:nvSpPr>
          <p:cNvPr id="10" name="Rectangle 9">
            <a:extLst>
              <a:ext uri="{FF2B5EF4-FFF2-40B4-BE49-F238E27FC236}">
                <a16:creationId xmlns:a16="http://schemas.microsoft.com/office/drawing/2014/main" id="{8CBC3216-F6D4-5A6A-F542-025B640E5BC3}"/>
              </a:ext>
            </a:extLst>
          </p:cNvPr>
          <p:cNvSpPr/>
          <p:nvPr/>
        </p:nvSpPr>
        <p:spPr>
          <a:xfrm rot="5400000">
            <a:off x="53153" y="2879893"/>
            <a:ext cx="3920973" cy="4035242"/>
          </a:xfrm>
          <a:prstGeom prst="rect">
            <a:avLst/>
          </a:prstGeom>
          <a:solidFill>
            <a:srgbClr val="E7E7E7"/>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68380116-F7C2-18DB-934D-E2BD4A5241B2}"/>
              </a:ext>
            </a:extLst>
          </p:cNvPr>
          <p:cNvGrpSpPr/>
          <p:nvPr/>
        </p:nvGrpSpPr>
        <p:grpSpPr>
          <a:xfrm>
            <a:off x="-3981" y="532593"/>
            <a:ext cx="4035242" cy="3804320"/>
            <a:chOff x="-3981" y="532593"/>
            <a:chExt cx="4035242" cy="3804320"/>
          </a:xfrm>
        </p:grpSpPr>
        <p:sp>
          <p:nvSpPr>
            <p:cNvPr id="89" name="Pentagon 88">
              <a:extLst>
                <a:ext uri="{FF2B5EF4-FFF2-40B4-BE49-F238E27FC236}">
                  <a16:creationId xmlns:a16="http://schemas.microsoft.com/office/drawing/2014/main" id="{08C939EB-2CC7-70BA-04DC-4DE750CF99C4}"/>
                </a:ext>
              </a:extLst>
            </p:cNvPr>
            <p:cNvSpPr/>
            <p:nvPr/>
          </p:nvSpPr>
          <p:spPr>
            <a:xfrm rot="5400000">
              <a:off x="111480" y="417132"/>
              <a:ext cx="3804320" cy="4035242"/>
            </a:xfrm>
            <a:prstGeom prst="homePlate">
              <a:avLst>
                <a:gd name="adj" fmla="val 30088"/>
              </a:avLst>
            </a:prstGeom>
            <a:gradFill flip="none" rotWithShape="1">
              <a:gsLst>
                <a:gs pos="0">
                  <a:srgbClr val="AAC59D"/>
                </a:gs>
                <a:gs pos="100000">
                  <a:srgbClr val="CFE0D0"/>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 name="Rounded Rectangle 33">
              <a:extLst>
                <a:ext uri="{FF2B5EF4-FFF2-40B4-BE49-F238E27FC236}">
                  <a16:creationId xmlns:a16="http://schemas.microsoft.com/office/drawing/2014/main" id="{EE8DD68F-8C51-A314-78D3-BD618EC8CE03}"/>
                </a:ext>
              </a:extLst>
            </p:cNvPr>
            <p:cNvSpPr/>
            <p:nvPr/>
          </p:nvSpPr>
          <p:spPr>
            <a:xfrm>
              <a:off x="268654" y="862182"/>
              <a:ext cx="3521453" cy="47602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00" normalizeH="0" baseline="0" noProof="0">
                  <a:ln>
                    <a:noFill/>
                  </a:ln>
                  <a:solidFill>
                    <a:srgbClr val="447328">
                      <a:lumMod val="50000"/>
                    </a:srgbClr>
                  </a:solidFill>
                  <a:effectLst/>
                  <a:uLnTx/>
                  <a:uFillTx/>
                  <a:latin typeface="Montserrat SemiBold" pitchFamily="2" charset="77"/>
                  <a:ea typeface="+mn-ea"/>
                  <a:cs typeface="+mn-cs"/>
                </a:rPr>
                <a:t>GROWERS</a:t>
              </a:r>
            </a:p>
          </p:txBody>
        </p:sp>
      </p:grpSp>
      <p:grpSp>
        <p:nvGrpSpPr>
          <p:cNvPr id="76" name="Group 75">
            <a:extLst>
              <a:ext uri="{FF2B5EF4-FFF2-40B4-BE49-F238E27FC236}">
                <a16:creationId xmlns:a16="http://schemas.microsoft.com/office/drawing/2014/main" id="{B73323D9-8646-E343-EDEC-22654ED97238}"/>
              </a:ext>
            </a:extLst>
          </p:cNvPr>
          <p:cNvGrpSpPr/>
          <p:nvPr/>
        </p:nvGrpSpPr>
        <p:grpSpPr>
          <a:xfrm>
            <a:off x="281251" y="1775845"/>
            <a:ext cx="3496258" cy="2014488"/>
            <a:chOff x="281251" y="2260857"/>
            <a:chExt cx="3496258" cy="2014488"/>
          </a:xfrm>
        </p:grpSpPr>
        <p:sp>
          <p:nvSpPr>
            <p:cNvPr id="22" name="Graphic 299">
              <a:extLst>
                <a:ext uri="{FF2B5EF4-FFF2-40B4-BE49-F238E27FC236}">
                  <a16:creationId xmlns:a16="http://schemas.microsoft.com/office/drawing/2014/main" id="{21A0D34F-C730-EB43-1DCE-7071C23DD63A}"/>
                </a:ext>
              </a:extLst>
            </p:cNvPr>
            <p:cNvSpPr/>
            <p:nvPr/>
          </p:nvSpPr>
          <p:spPr>
            <a:xfrm>
              <a:off x="281251" y="2260857"/>
              <a:ext cx="3496258" cy="2014488"/>
            </a:xfrm>
            <a:custGeom>
              <a:avLst/>
              <a:gdLst>
                <a:gd name="connsiteX0" fmla="*/ 1326556 w 2821894"/>
                <a:gd name="connsiteY0" fmla="*/ 1606753 h 1625931"/>
                <a:gd name="connsiteX1" fmla="*/ 33442 w 2821894"/>
                <a:gd name="connsiteY1" fmla="*/ 861639 h 1625931"/>
                <a:gd name="connsiteX2" fmla="*/ 47348 w 2821894"/>
                <a:gd name="connsiteY2" fmla="*/ 750318 h 1625931"/>
                <a:gd name="connsiteX3" fmla="*/ 1302076 w 2821894"/>
                <a:gd name="connsiteY3" fmla="*/ 27259 h 1625931"/>
                <a:gd name="connsiteX4" fmla="*/ 1495339 w 2821894"/>
                <a:gd name="connsiteY4" fmla="*/ 19274 h 1625931"/>
                <a:gd name="connsiteX5" fmla="*/ 2788453 w 2821894"/>
                <a:gd name="connsiteY5" fmla="*/ 764388 h 1625931"/>
                <a:gd name="connsiteX6" fmla="*/ 2774546 w 2821894"/>
                <a:gd name="connsiteY6" fmla="*/ 875708 h 1625931"/>
                <a:gd name="connsiteX7" fmla="*/ 1519818 w 2821894"/>
                <a:gd name="connsiteY7" fmla="*/ 1598672 h 1625931"/>
                <a:gd name="connsiteX8" fmla="*/ 1326556 w 2821894"/>
                <a:gd name="connsiteY8" fmla="*/ 1606658 h 162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1894" h="1625931">
                  <a:moveTo>
                    <a:pt x="1326556" y="1606753"/>
                  </a:moveTo>
                  <a:lnTo>
                    <a:pt x="33442" y="861639"/>
                  </a:lnTo>
                  <a:cubicBezTo>
                    <a:pt x="-16088" y="833119"/>
                    <a:pt x="-9897" y="783211"/>
                    <a:pt x="47348" y="750318"/>
                  </a:cubicBezTo>
                  <a:lnTo>
                    <a:pt x="1302076" y="27259"/>
                  </a:lnTo>
                  <a:cubicBezTo>
                    <a:pt x="1359322" y="-5728"/>
                    <a:pt x="1445809" y="-9246"/>
                    <a:pt x="1495339" y="19274"/>
                  </a:cubicBezTo>
                  <a:lnTo>
                    <a:pt x="2788453" y="764388"/>
                  </a:lnTo>
                  <a:cubicBezTo>
                    <a:pt x="2837983" y="792907"/>
                    <a:pt x="2831791" y="842816"/>
                    <a:pt x="2774546" y="875708"/>
                  </a:cubicBezTo>
                  <a:lnTo>
                    <a:pt x="1519818" y="1598672"/>
                  </a:lnTo>
                  <a:cubicBezTo>
                    <a:pt x="1462573" y="1631660"/>
                    <a:pt x="1376086" y="1635177"/>
                    <a:pt x="1326556" y="1606658"/>
                  </a:cubicBezTo>
                  <a:close/>
                </a:path>
              </a:pathLst>
            </a:custGeom>
            <a:solidFill>
              <a:srgbClr val="D0EFC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65" name="Group 64">
              <a:extLst>
                <a:ext uri="{FF2B5EF4-FFF2-40B4-BE49-F238E27FC236}">
                  <a16:creationId xmlns:a16="http://schemas.microsoft.com/office/drawing/2014/main" id="{3B0994CD-C878-4945-EDFC-F84F98F51559}"/>
                </a:ext>
              </a:extLst>
            </p:cNvPr>
            <p:cNvGrpSpPr/>
            <p:nvPr/>
          </p:nvGrpSpPr>
          <p:grpSpPr>
            <a:xfrm>
              <a:off x="785846" y="2333057"/>
              <a:ext cx="2332383" cy="1743807"/>
              <a:chOff x="981556" y="2356774"/>
              <a:chExt cx="2332383" cy="1743807"/>
            </a:xfrm>
          </p:grpSpPr>
          <p:pic>
            <p:nvPicPr>
              <p:cNvPr id="37" name="Graphic 36">
                <a:extLst>
                  <a:ext uri="{FF2B5EF4-FFF2-40B4-BE49-F238E27FC236}">
                    <a16:creationId xmlns:a16="http://schemas.microsoft.com/office/drawing/2014/main" id="{45D0CB37-28A6-9AB2-4B81-FBB9A0AFB5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556" y="2356774"/>
                <a:ext cx="2332383" cy="1575516"/>
              </a:xfrm>
              <a:prstGeom prst="rect">
                <a:avLst/>
              </a:prstGeom>
            </p:spPr>
          </p:pic>
          <p:pic>
            <p:nvPicPr>
              <p:cNvPr id="64" name="Graphic 63">
                <a:extLst>
                  <a:ext uri="{FF2B5EF4-FFF2-40B4-BE49-F238E27FC236}">
                    <a16:creationId xmlns:a16="http://schemas.microsoft.com/office/drawing/2014/main" id="{EA19B0B5-D214-09EB-0E11-4681764A687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249263" y="3445756"/>
                <a:ext cx="732780" cy="654825"/>
              </a:xfrm>
              <a:prstGeom prst="rect">
                <a:avLst/>
              </a:prstGeom>
              <a:effectLst>
                <a:outerShdw blurRad="57976" dist="118507" dir="15360000" sy="23000" kx="-1200000" algn="bl" rotWithShape="0">
                  <a:schemeClr val="accent6">
                    <a:lumMod val="50000"/>
                    <a:alpha val="46000"/>
                  </a:schemeClr>
                </a:outerShdw>
              </a:effectLst>
            </p:spPr>
          </p:pic>
        </p:grpSp>
      </p:grpSp>
      <p:grpSp>
        <p:nvGrpSpPr>
          <p:cNvPr id="5" name="Group 4">
            <a:extLst>
              <a:ext uri="{FF2B5EF4-FFF2-40B4-BE49-F238E27FC236}">
                <a16:creationId xmlns:a16="http://schemas.microsoft.com/office/drawing/2014/main" id="{DF691E50-7E9A-5C86-4E22-6F157B39E55C}"/>
              </a:ext>
            </a:extLst>
          </p:cNvPr>
          <p:cNvGrpSpPr/>
          <p:nvPr/>
        </p:nvGrpSpPr>
        <p:grpSpPr>
          <a:xfrm>
            <a:off x="8160740" y="532593"/>
            <a:ext cx="4035242" cy="3804320"/>
            <a:chOff x="8160740" y="532593"/>
            <a:chExt cx="4035242" cy="3804320"/>
          </a:xfrm>
        </p:grpSpPr>
        <p:sp>
          <p:nvSpPr>
            <p:cNvPr id="91" name="Pentagon 90">
              <a:extLst>
                <a:ext uri="{FF2B5EF4-FFF2-40B4-BE49-F238E27FC236}">
                  <a16:creationId xmlns:a16="http://schemas.microsoft.com/office/drawing/2014/main" id="{60828BD2-0DFD-1BE1-4E18-5D468983F37F}"/>
                </a:ext>
              </a:extLst>
            </p:cNvPr>
            <p:cNvSpPr/>
            <p:nvPr/>
          </p:nvSpPr>
          <p:spPr>
            <a:xfrm rot="5400000">
              <a:off x="8276201" y="417132"/>
              <a:ext cx="3804320" cy="4035242"/>
            </a:xfrm>
            <a:prstGeom prst="homePlate">
              <a:avLst>
                <a:gd name="adj" fmla="val 30441"/>
              </a:avLst>
            </a:prstGeom>
            <a:gradFill flip="none" rotWithShape="1">
              <a:gsLst>
                <a:gs pos="100000">
                  <a:srgbClr val="8FAF81"/>
                </a:gs>
                <a:gs pos="0">
                  <a:srgbClr val="A7C69B"/>
                </a:gs>
              </a:gsLst>
              <a:lin ang="108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Rounded Rectangle 32">
              <a:extLst>
                <a:ext uri="{FF2B5EF4-FFF2-40B4-BE49-F238E27FC236}">
                  <a16:creationId xmlns:a16="http://schemas.microsoft.com/office/drawing/2014/main" id="{9565BC82-3350-FFAB-8AF6-E3770F7A3855}"/>
                </a:ext>
              </a:extLst>
            </p:cNvPr>
            <p:cNvSpPr/>
            <p:nvPr/>
          </p:nvSpPr>
          <p:spPr>
            <a:xfrm>
              <a:off x="8401894" y="862182"/>
              <a:ext cx="3521453" cy="47602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00" normalizeH="0" baseline="0" noProof="0">
                  <a:ln>
                    <a:noFill/>
                  </a:ln>
                  <a:solidFill>
                    <a:srgbClr val="447328">
                      <a:lumMod val="50000"/>
                    </a:srgbClr>
                  </a:solidFill>
                  <a:effectLst/>
                  <a:uLnTx/>
                  <a:uFillTx/>
                  <a:latin typeface="Montserrat SemiBold" pitchFamily="2" charset="77"/>
                  <a:ea typeface="+mn-ea"/>
                  <a:cs typeface="+mn-cs"/>
                </a:rPr>
                <a:t>RETAILER</a:t>
              </a:r>
            </a:p>
          </p:txBody>
        </p:sp>
      </p:grpSp>
      <p:grpSp>
        <p:nvGrpSpPr>
          <p:cNvPr id="4" name="Group 3">
            <a:extLst>
              <a:ext uri="{FF2B5EF4-FFF2-40B4-BE49-F238E27FC236}">
                <a16:creationId xmlns:a16="http://schemas.microsoft.com/office/drawing/2014/main" id="{F8028A9E-E078-D7FC-D2C9-45B2E40EE6C7}"/>
              </a:ext>
            </a:extLst>
          </p:cNvPr>
          <p:cNvGrpSpPr/>
          <p:nvPr/>
        </p:nvGrpSpPr>
        <p:grpSpPr>
          <a:xfrm>
            <a:off x="4078380" y="532593"/>
            <a:ext cx="4035242" cy="3804320"/>
            <a:chOff x="4078380" y="532593"/>
            <a:chExt cx="4035242" cy="3804320"/>
          </a:xfrm>
        </p:grpSpPr>
        <p:sp>
          <p:nvSpPr>
            <p:cNvPr id="90" name="Pentagon 89">
              <a:extLst>
                <a:ext uri="{FF2B5EF4-FFF2-40B4-BE49-F238E27FC236}">
                  <a16:creationId xmlns:a16="http://schemas.microsoft.com/office/drawing/2014/main" id="{D22CF19D-94B1-06DE-30B6-56F2988D03E3}"/>
                </a:ext>
              </a:extLst>
            </p:cNvPr>
            <p:cNvSpPr/>
            <p:nvPr/>
          </p:nvSpPr>
          <p:spPr>
            <a:xfrm rot="5400000">
              <a:off x="4193841" y="417132"/>
              <a:ext cx="3804320" cy="4035242"/>
            </a:xfrm>
            <a:prstGeom prst="homePlate">
              <a:avLst>
                <a:gd name="adj" fmla="val 30088"/>
              </a:avLst>
            </a:prstGeom>
            <a:gradFill flip="none" rotWithShape="1">
              <a:gsLst>
                <a:gs pos="0">
                  <a:srgbClr val="9FC092"/>
                </a:gs>
                <a:gs pos="100000">
                  <a:srgbClr val="CAE0C6"/>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Rounded Rectangle 34">
              <a:extLst>
                <a:ext uri="{FF2B5EF4-FFF2-40B4-BE49-F238E27FC236}">
                  <a16:creationId xmlns:a16="http://schemas.microsoft.com/office/drawing/2014/main" id="{3136E61C-0391-65C7-1F99-039E139E15D8}"/>
                </a:ext>
              </a:extLst>
            </p:cNvPr>
            <p:cNvSpPr/>
            <p:nvPr/>
          </p:nvSpPr>
          <p:spPr>
            <a:xfrm>
              <a:off x="4335274" y="862182"/>
              <a:ext cx="3521453" cy="47602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00" normalizeH="0" baseline="0" noProof="0">
                  <a:ln>
                    <a:noFill/>
                  </a:ln>
                  <a:solidFill>
                    <a:srgbClr val="447328">
                      <a:lumMod val="50000"/>
                    </a:srgbClr>
                  </a:solidFill>
                  <a:effectLst/>
                  <a:uLnTx/>
                  <a:uFillTx/>
                  <a:latin typeface="Montserrat SemiBold" pitchFamily="2" charset="77"/>
                  <a:ea typeface="+mn-ea"/>
                  <a:cs typeface="+mn-cs"/>
                </a:rPr>
                <a:t>PRE-COOL/PACKHOUSE</a:t>
              </a:r>
            </a:p>
          </p:txBody>
        </p:sp>
      </p:grpSp>
      <p:grpSp>
        <p:nvGrpSpPr>
          <p:cNvPr id="77" name="Group 76">
            <a:extLst>
              <a:ext uri="{FF2B5EF4-FFF2-40B4-BE49-F238E27FC236}">
                <a16:creationId xmlns:a16="http://schemas.microsoft.com/office/drawing/2014/main" id="{D3F0D8AF-9A2A-705D-E0D5-7B24FDDC9215}"/>
              </a:ext>
            </a:extLst>
          </p:cNvPr>
          <p:cNvGrpSpPr/>
          <p:nvPr/>
        </p:nvGrpSpPr>
        <p:grpSpPr>
          <a:xfrm>
            <a:off x="4347871" y="1281930"/>
            <a:ext cx="3496258" cy="2508403"/>
            <a:chOff x="4347871" y="1766942"/>
            <a:chExt cx="3496258" cy="2508403"/>
          </a:xfrm>
        </p:grpSpPr>
        <p:sp>
          <p:nvSpPr>
            <p:cNvPr id="63" name="Graphic 299">
              <a:extLst>
                <a:ext uri="{FF2B5EF4-FFF2-40B4-BE49-F238E27FC236}">
                  <a16:creationId xmlns:a16="http://schemas.microsoft.com/office/drawing/2014/main" id="{5CDA063B-D47A-1BDE-1F19-F43611DB5181}"/>
                </a:ext>
              </a:extLst>
            </p:cNvPr>
            <p:cNvSpPr/>
            <p:nvPr/>
          </p:nvSpPr>
          <p:spPr>
            <a:xfrm>
              <a:off x="4347871" y="2260857"/>
              <a:ext cx="3496258" cy="2014488"/>
            </a:xfrm>
            <a:custGeom>
              <a:avLst/>
              <a:gdLst>
                <a:gd name="connsiteX0" fmla="*/ 1326556 w 2821894"/>
                <a:gd name="connsiteY0" fmla="*/ 1606753 h 1625931"/>
                <a:gd name="connsiteX1" fmla="*/ 33442 w 2821894"/>
                <a:gd name="connsiteY1" fmla="*/ 861639 h 1625931"/>
                <a:gd name="connsiteX2" fmla="*/ 47348 w 2821894"/>
                <a:gd name="connsiteY2" fmla="*/ 750318 h 1625931"/>
                <a:gd name="connsiteX3" fmla="*/ 1302076 w 2821894"/>
                <a:gd name="connsiteY3" fmla="*/ 27259 h 1625931"/>
                <a:gd name="connsiteX4" fmla="*/ 1495339 w 2821894"/>
                <a:gd name="connsiteY4" fmla="*/ 19274 h 1625931"/>
                <a:gd name="connsiteX5" fmla="*/ 2788453 w 2821894"/>
                <a:gd name="connsiteY5" fmla="*/ 764388 h 1625931"/>
                <a:gd name="connsiteX6" fmla="*/ 2774546 w 2821894"/>
                <a:gd name="connsiteY6" fmla="*/ 875708 h 1625931"/>
                <a:gd name="connsiteX7" fmla="*/ 1519818 w 2821894"/>
                <a:gd name="connsiteY7" fmla="*/ 1598672 h 1625931"/>
                <a:gd name="connsiteX8" fmla="*/ 1326556 w 2821894"/>
                <a:gd name="connsiteY8" fmla="*/ 1606658 h 162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1894" h="1625931">
                  <a:moveTo>
                    <a:pt x="1326556" y="1606753"/>
                  </a:moveTo>
                  <a:lnTo>
                    <a:pt x="33442" y="861639"/>
                  </a:lnTo>
                  <a:cubicBezTo>
                    <a:pt x="-16088" y="833119"/>
                    <a:pt x="-9897" y="783211"/>
                    <a:pt x="47348" y="750318"/>
                  </a:cubicBezTo>
                  <a:lnTo>
                    <a:pt x="1302076" y="27259"/>
                  </a:lnTo>
                  <a:cubicBezTo>
                    <a:pt x="1359322" y="-5728"/>
                    <a:pt x="1445809" y="-9246"/>
                    <a:pt x="1495339" y="19274"/>
                  </a:cubicBezTo>
                  <a:lnTo>
                    <a:pt x="2788453" y="764388"/>
                  </a:lnTo>
                  <a:cubicBezTo>
                    <a:pt x="2837983" y="792907"/>
                    <a:pt x="2831791" y="842816"/>
                    <a:pt x="2774546" y="875708"/>
                  </a:cubicBezTo>
                  <a:lnTo>
                    <a:pt x="1519818" y="1598672"/>
                  </a:lnTo>
                  <a:cubicBezTo>
                    <a:pt x="1462573" y="1631660"/>
                    <a:pt x="1376086" y="1635177"/>
                    <a:pt x="1326556" y="1606658"/>
                  </a:cubicBezTo>
                  <a:close/>
                </a:path>
              </a:pathLst>
            </a:custGeom>
            <a:solidFill>
              <a:srgbClr val="D0EFC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68" name="Group 67">
              <a:extLst>
                <a:ext uri="{FF2B5EF4-FFF2-40B4-BE49-F238E27FC236}">
                  <a16:creationId xmlns:a16="http://schemas.microsoft.com/office/drawing/2014/main" id="{34760D83-71F0-FBAA-87B1-58E8033B4A4E}"/>
                </a:ext>
              </a:extLst>
            </p:cNvPr>
            <p:cNvGrpSpPr/>
            <p:nvPr/>
          </p:nvGrpSpPr>
          <p:grpSpPr>
            <a:xfrm>
              <a:off x="4804158" y="1766942"/>
              <a:ext cx="2365934" cy="2159975"/>
              <a:chOff x="4771356" y="1646949"/>
              <a:chExt cx="2365934" cy="2159975"/>
            </a:xfrm>
          </p:grpSpPr>
          <p:grpSp>
            <p:nvGrpSpPr>
              <p:cNvPr id="47" name="Group 46">
                <a:extLst>
                  <a:ext uri="{FF2B5EF4-FFF2-40B4-BE49-F238E27FC236}">
                    <a16:creationId xmlns:a16="http://schemas.microsoft.com/office/drawing/2014/main" id="{19A57735-430E-A213-95C2-7310A1A97B6F}"/>
                  </a:ext>
                </a:extLst>
              </p:cNvPr>
              <p:cNvGrpSpPr/>
              <p:nvPr/>
            </p:nvGrpSpPr>
            <p:grpSpPr>
              <a:xfrm>
                <a:off x="4771356" y="1646949"/>
                <a:ext cx="1464415" cy="2159975"/>
                <a:chOff x="3938697" y="396398"/>
                <a:chExt cx="1601806" cy="2362623"/>
              </a:xfrm>
            </p:grpSpPr>
            <p:pic>
              <p:nvPicPr>
                <p:cNvPr id="48" name="Graphic 47">
                  <a:extLst>
                    <a:ext uri="{FF2B5EF4-FFF2-40B4-BE49-F238E27FC236}">
                      <a16:creationId xmlns:a16="http://schemas.microsoft.com/office/drawing/2014/main" id="{1C2F4C86-DEE1-D24F-5D4C-9039D844DA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38697" y="396398"/>
                  <a:ext cx="1587993" cy="2362623"/>
                </a:xfrm>
                <a:prstGeom prst="rect">
                  <a:avLst/>
                </a:prstGeom>
              </p:spPr>
            </p:pic>
            <p:pic>
              <p:nvPicPr>
                <p:cNvPr id="49" name="Graphic 48">
                  <a:extLst>
                    <a:ext uri="{FF2B5EF4-FFF2-40B4-BE49-F238E27FC236}">
                      <a16:creationId xmlns:a16="http://schemas.microsoft.com/office/drawing/2014/main" id="{7F6E4A55-8202-15B2-8750-607A6D4A8CC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140553" y="1214947"/>
                  <a:ext cx="606794" cy="968288"/>
                </a:xfrm>
                <a:prstGeom prst="rect">
                  <a:avLst/>
                </a:prstGeom>
                <a:effectLst>
                  <a:outerShdw blurRad="57976" dist="118507" dir="15360000" sy="23000" kx="-1200000" algn="bl" rotWithShape="0">
                    <a:schemeClr val="accent6">
                      <a:lumMod val="50000"/>
                      <a:alpha val="46000"/>
                    </a:schemeClr>
                  </a:outerShdw>
                </a:effectLst>
              </p:spPr>
            </p:pic>
            <p:pic>
              <p:nvPicPr>
                <p:cNvPr id="50" name="Graphic 49">
                  <a:extLst>
                    <a:ext uri="{FF2B5EF4-FFF2-40B4-BE49-F238E27FC236}">
                      <a16:creationId xmlns:a16="http://schemas.microsoft.com/office/drawing/2014/main" id="{A1B7C20A-997D-3BC1-137C-BCB44984038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042883" y="396398"/>
                  <a:ext cx="1497620" cy="2259338"/>
                </a:xfrm>
                <a:prstGeom prst="rect">
                  <a:avLst/>
                </a:prstGeom>
              </p:spPr>
            </p:pic>
          </p:grpSp>
          <p:grpSp>
            <p:nvGrpSpPr>
              <p:cNvPr id="67" name="Group 66">
                <a:extLst>
                  <a:ext uri="{FF2B5EF4-FFF2-40B4-BE49-F238E27FC236}">
                    <a16:creationId xmlns:a16="http://schemas.microsoft.com/office/drawing/2014/main" id="{F1CEB327-D041-25B4-9CC5-6BB976BA57B1}"/>
                  </a:ext>
                </a:extLst>
              </p:cNvPr>
              <p:cNvGrpSpPr/>
              <p:nvPr/>
            </p:nvGrpSpPr>
            <p:grpSpPr>
              <a:xfrm>
                <a:off x="6339470" y="2213064"/>
                <a:ext cx="797820" cy="1509442"/>
                <a:chOff x="6257770" y="2275816"/>
                <a:chExt cx="797820" cy="1509442"/>
              </a:xfrm>
            </p:grpSpPr>
            <p:pic>
              <p:nvPicPr>
                <p:cNvPr id="66" name="Graphic 65">
                  <a:extLst>
                    <a:ext uri="{FF2B5EF4-FFF2-40B4-BE49-F238E27FC236}">
                      <a16:creationId xmlns:a16="http://schemas.microsoft.com/office/drawing/2014/main" id="{CD564A5A-9315-150C-9CB9-A9A5D1F7488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57770" y="3098871"/>
                  <a:ext cx="519694" cy="686387"/>
                </a:xfrm>
                <a:prstGeom prst="rect">
                  <a:avLst/>
                </a:prstGeom>
                <a:effectLst>
                  <a:outerShdw blurRad="57976" dist="118507" dir="15360000" sy="23000" kx="-1200000" algn="bl" rotWithShape="0">
                    <a:schemeClr val="accent6">
                      <a:lumMod val="50000"/>
                      <a:alpha val="46000"/>
                    </a:schemeClr>
                  </a:outerShdw>
                </a:effectLst>
              </p:spPr>
            </p:pic>
            <p:grpSp>
              <p:nvGrpSpPr>
                <p:cNvPr id="41" name="Group 40">
                  <a:extLst>
                    <a:ext uri="{FF2B5EF4-FFF2-40B4-BE49-F238E27FC236}">
                      <a16:creationId xmlns:a16="http://schemas.microsoft.com/office/drawing/2014/main" id="{2133D4DE-A06A-D86E-03EE-CED1187411A2}"/>
                    </a:ext>
                  </a:extLst>
                </p:cNvPr>
                <p:cNvGrpSpPr/>
                <p:nvPr/>
              </p:nvGrpSpPr>
              <p:grpSpPr>
                <a:xfrm>
                  <a:off x="6282829" y="2275816"/>
                  <a:ext cx="772761" cy="1362266"/>
                  <a:chOff x="6566685" y="1339684"/>
                  <a:chExt cx="1017984" cy="1794561"/>
                </a:xfrm>
              </p:grpSpPr>
              <p:pic>
                <p:nvPicPr>
                  <p:cNvPr id="43" name="Graphic 42">
                    <a:extLst>
                      <a:ext uri="{FF2B5EF4-FFF2-40B4-BE49-F238E27FC236}">
                        <a16:creationId xmlns:a16="http://schemas.microsoft.com/office/drawing/2014/main" id="{0A2FF5CE-ADFC-6E05-800A-39A4243347F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42428" y="1339684"/>
                    <a:ext cx="542241" cy="1794561"/>
                  </a:xfrm>
                  <a:prstGeom prst="rect">
                    <a:avLst/>
                  </a:prstGeom>
                  <a:effectLst>
                    <a:outerShdw blurRad="57976" dist="118507" dir="15360000" sy="23000" kx="-1200000" algn="bl" rotWithShape="0">
                      <a:schemeClr val="accent6">
                        <a:lumMod val="50000"/>
                        <a:alpha val="46000"/>
                      </a:schemeClr>
                    </a:outerShdw>
                  </a:effectLst>
                </p:spPr>
              </p:pic>
              <p:pic>
                <p:nvPicPr>
                  <p:cNvPr id="46" name="Graphic 45">
                    <a:extLst>
                      <a:ext uri="{FF2B5EF4-FFF2-40B4-BE49-F238E27FC236}">
                        <a16:creationId xmlns:a16="http://schemas.microsoft.com/office/drawing/2014/main" id="{306A7A79-B862-DBC5-AC18-763EB2FB485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566685" y="2215800"/>
                    <a:ext cx="606793" cy="542242"/>
                  </a:xfrm>
                  <a:prstGeom prst="rect">
                    <a:avLst/>
                  </a:prstGeom>
                  <a:effectLst>
                    <a:outerShdw blurRad="57976" dist="118507" dir="15360000" sy="23000" kx="-1200000" algn="bl" rotWithShape="0">
                      <a:schemeClr val="accent6">
                        <a:lumMod val="50000"/>
                        <a:alpha val="46000"/>
                      </a:schemeClr>
                    </a:outerShdw>
                  </a:effectLst>
                </p:spPr>
              </p:pic>
            </p:grpSp>
          </p:grpSp>
        </p:grpSp>
      </p:grpSp>
      <p:grpSp>
        <p:nvGrpSpPr>
          <p:cNvPr id="78" name="Group 77">
            <a:extLst>
              <a:ext uri="{FF2B5EF4-FFF2-40B4-BE49-F238E27FC236}">
                <a16:creationId xmlns:a16="http://schemas.microsoft.com/office/drawing/2014/main" id="{42EC4F6D-0724-33FE-7CEB-C1302FD4AE6F}"/>
              </a:ext>
            </a:extLst>
          </p:cNvPr>
          <p:cNvGrpSpPr/>
          <p:nvPr/>
        </p:nvGrpSpPr>
        <p:grpSpPr>
          <a:xfrm>
            <a:off x="8414491" y="1365735"/>
            <a:ext cx="3496258" cy="2424598"/>
            <a:chOff x="8414491" y="1850747"/>
            <a:chExt cx="3496258" cy="2424598"/>
          </a:xfrm>
        </p:grpSpPr>
        <p:sp>
          <p:nvSpPr>
            <p:cNvPr id="27" name="Graphic 299">
              <a:extLst>
                <a:ext uri="{FF2B5EF4-FFF2-40B4-BE49-F238E27FC236}">
                  <a16:creationId xmlns:a16="http://schemas.microsoft.com/office/drawing/2014/main" id="{9C7DFDFF-61E5-A962-5C15-279334003C9A}"/>
                </a:ext>
              </a:extLst>
            </p:cNvPr>
            <p:cNvSpPr/>
            <p:nvPr/>
          </p:nvSpPr>
          <p:spPr>
            <a:xfrm>
              <a:off x="8414491" y="2260857"/>
              <a:ext cx="3496258" cy="2014488"/>
            </a:xfrm>
            <a:custGeom>
              <a:avLst/>
              <a:gdLst>
                <a:gd name="connsiteX0" fmla="*/ 1326556 w 2821894"/>
                <a:gd name="connsiteY0" fmla="*/ 1606753 h 1625931"/>
                <a:gd name="connsiteX1" fmla="*/ 33442 w 2821894"/>
                <a:gd name="connsiteY1" fmla="*/ 861639 h 1625931"/>
                <a:gd name="connsiteX2" fmla="*/ 47348 w 2821894"/>
                <a:gd name="connsiteY2" fmla="*/ 750318 h 1625931"/>
                <a:gd name="connsiteX3" fmla="*/ 1302076 w 2821894"/>
                <a:gd name="connsiteY3" fmla="*/ 27259 h 1625931"/>
                <a:gd name="connsiteX4" fmla="*/ 1495339 w 2821894"/>
                <a:gd name="connsiteY4" fmla="*/ 19274 h 1625931"/>
                <a:gd name="connsiteX5" fmla="*/ 2788453 w 2821894"/>
                <a:gd name="connsiteY5" fmla="*/ 764388 h 1625931"/>
                <a:gd name="connsiteX6" fmla="*/ 2774546 w 2821894"/>
                <a:gd name="connsiteY6" fmla="*/ 875708 h 1625931"/>
                <a:gd name="connsiteX7" fmla="*/ 1519818 w 2821894"/>
                <a:gd name="connsiteY7" fmla="*/ 1598672 h 1625931"/>
                <a:gd name="connsiteX8" fmla="*/ 1326556 w 2821894"/>
                <a:gd name="connsiteY8" fmla="*/ 1606658 h 162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1894" h="1625931">
                  <a:moveTo>
                    <a:pt x="1326556" y="1606753"/>
                  </a:moveTo>
                  <a:lnTo>
                    <a:pt x="33442" y="861639"/>
                  </a:lnTo>
                  <a:cubicBezTo>
                    <a:pt x="-16088" y="833119"/>
                    <a:pt x="-9897" y="783211"/>
                    <a:pt x="47348" y="750318"/>
                  </a:cubicBezTo>
                  <a:lnTo>
                    <a:pt x="1302076" y="27259"/>
                  </a:lnTo>
                  <a:cubicBezTo>
                    <a:pt x="1359322" y="-5728"/>
                    <a:pt x="1445809" y="-9246"/>
                    <a:pt x="1495339" y="19274"/>
                  </a:cubicBezTo>
                  <a:lnTo>
                    <a:pt x="2788453" y="764388"/>
                  </a:lnTo>
                  <a:cubicBezTo>
                    <a:pt x="2837983" y="792907"/>
                    <a:pt x="2831791" y="842816"/>
                    <a:pt x="2774546" y="875708"/>
                  </a:cubicBezTo>
                  <a:lnTo>
                    <a:pt x="1519818" y="1598672"/>
                  </a:lnTo>
                  <a:cubicBezTo>
                    <a:pt x="1462573" y="1631660"/>
                    <a:pt x="1376086" y="1635177"/>
                    <a:pt x="1326556" y="1606658"/>
                  </a:cubicBezTo>
                  <a:close/>
                </a:path>
              </a:pathLst>
            </a:custGeom>
            <a:solidFill>
              <a:srgbClr val="D0EFC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69" name="Group 68">
              <a:extLst>
                <a:ext uri="{FF2B5EF4-FFF2-40B4-BE49-F238E27FC236}">
                  <a16:creationId xmlns:a16="http://schemas.microsoft.com/office/drawing/2014/main" id="{9E83A337-E685-5DB7-03F3-4095555246E2}"/>
                </a:ext>
              </a:extLst>
            </p:cNvPr>
            <p:cNvGrpSpPr/>
            <p:nvPr/>
          </p:nvGrpSpPr>
          <p:grpSpPr>
            <a:xfrm>
              <a:off x="9151260" y="1850747"/>
              <a:ext cx="2022720" cy="1850244"/>
              <a:chOff x="9144759" y="3661705"/>
              <a:chExt cx="2617027" cy="2393875"/>
            </a:xfrm>
          </p:grpSpPr>
          <p:pic>
            <p:nvPicPr>
              <p:cNvPr id="71" name="Graphic 70">
                <a:extLst>
                  <a:ext uri="{FF2B5EF4-FFF2-40B4-BE49-F238E27FC236}">
                    <a16:creationId xmlns:a16="http://schemas.microsoft.com/office/drawing/2014/main" id="{511FD2D2-0D7C-08A6-13B7-A39199B43EA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81515" y="3661705"/>
                <a:ext cx="1938599" cy="2393875"/>
              </a:xfrm>
              <a:prstGeom prst="rect">
                <a:avLst/>
              </a:prstGeom>
            </p:spPr>
          </p:pic>
          <p:pic>
            <p:nvPicPr>
              <p:cNvPr id="72" name="Graphic 71">
                <a:extLst>
                  <a:ext uri="{FF2B5EF4-FFF2-40B4-BE49-F238E27FC236}">
                    <a16:creationId xmlns:a16="http://schemas.microsoft.com/office/drawing/2014/main" id="{4B803819-5F3E-9B92-32C0-20A1705A0C9A}"/>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9144759" y="4312405"/>
                <a:ext cx="852094" cy="1704187"/>
              </a:xfrm>
              <a:prstGeom prst="rect">
                <a:avLst/>
              </a:prstGeom>
              <a:effectLst>
                <a:outerShdw blurRad="57976" dist="118507" dir="15360000" sy="23000" kx="-1200000" algn="bl" rotWithShape="0">
                  <a:schemeClr val="accent6">
                    <a:lumMod val="50000"/>
                    <a:alpha val="46000"/>
                  </a:schemeClr>
                </a:outerShdw>
              </a:effectLst>
            </p:spPr>
          </p:pic>
          <p:pic>
            <p:nvPicPr>
              <p:cNvPr id="70" name="Graphic 69">
                <a:extLst>
                  <a:ext uri="{FF2B5EF4-FFF2-40B4-BE49-F238E27FC236}">
                    <a16:creationId xmlns:a16="http://schemas.microsoft.com/office/drawing/2014/main" id="{4645D4F6-F4CA-E10D-AF6C-8EF739D723E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1154992" y="5052205"/>
                <a:ext cx="606794" cy="968288"/>
              </a:xfrm>
              <a:prstGeom prst="rect">
                <a:avLst/>
              </a:prstGeom>
              <a:effectLst>
                <a:outerShdw blurRad="57976" dist="118507" dir="15360000" sy="23000" kx="-1200000" algn="bl" rotWithShape="0">
                  <a:schemeClr val="accent6">
                    <a:lumMod val="50000"/>
                    <a:alpha val="46000"/>
                  </a:schemeClr>
                </a:outerShdw>
              </a:effectLst>
            </p:spPr>
          </p:pic>
        </p:grpSp>
      </p:grpSp>
      <p:sp>
        <p:nvSpPr>
          <p:cNvPr id="6" name="TextBox 5">
            <a:extLst>
              <a:ext uri="{FF2B5EF4-FFF2-40B4-BE49-F238E27FC236}">
                <a16:creationId xmlns:a16="http://schemas.microsoft.com/office/drawing/2014/main" id="{B9D4E2DC-C4EC-E7B4-377F-31B0C897C437}"/>
              </a:ext>
            </a:extLst>
          </p:cNvPr>
          <p:cNvSpPr txBox="1"/>
          <p:nvPr/>
        </p:nvSpPr>
        <p:spPr>
          <a:xfrm>
            <a:off x="259102" y="4591134"/>
            <a:ext cx="3540557" cy="36868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ctr" anchorCtr="0"/>
          <a:lstStyle>
            <a:defPPr>
              <a:defRPr lang="en-US"/>
            </a:defPPr>
            <a:lvl1pPr algn="ctr">
              <a:defRPr b="1" spc="200">
                <a:solidFill>
                  <a:schemeClr val="accent3">
                    <a:lumMod val="75000"/>
                  </a:schemeClr>
                </a:solidFill>
                <a:latin typeface="Montserrat SemiBold"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200" normalizeH="0" baseline="0" noProof="0">
                <a:ln>
                  <a:noFill/>
                </a:ln>
                <a:solidFill>
                  <a:srgbClr val="447328">
                    <a:lumMod val="75000"/>
                  </a:srgbClr>
                </a:solidFill>
                <a:effectLst/>
                <a:uLnTx/>
                <a:uFillTx/>
                <a:latin typeface="Montserrat SemiBold" pitchFamily="2" charset="77"/>
                <a:ea typeface="+mn-ea"/>
                <a:cs typeface="+mn-cs"/>
              </a:rPr>
              <a:t> 0% REJECTIONS</a:t>
            </a:r>
          </a:p>
        </p:txBody>
      </p:sp>
      <p:grpSp>
        <p:nvGrpSpPr>
          <p:cNvPr id="17" name="Group 16">
            <a:extLst>
              <a:ext uri="{FF2B5EF4-FFF2-40B4-BE49-F238E27FC236}">
                <a16:creationId xmlns:a16="http://schemas.microsoft.com/office/drawing/2014/main" id="{696A910B-2CD0-3744-5189-96CCD4998B7F}"/>
              </a:ext>
            </a:extLst>
          </p:cNvPr>
          <p:cNvGrpSpPr/>
          <p:nvPr/>
        </p:nvGrpSpPr>
        <p:grpSpPr>
          <a:xfrm>
            <a:off x="5433528" y="5316925"/>
            <a:ext cx="1324944" cy="1129645"/>
            <a:chOff x="5363250" y="4992511"/>
            <a:chExt cx="1465500" cy="1249483"/>
          </a:xfrm>
        </p:grpSpPr>
        <p:sp>
          <p:nvSpPr>
            <p:cNvPr id="18" name="Freeform 17">
              <a:extLst>
                <a:ext uri="{FF2B5EF4-FFF2-40B4-BE49-F238E27FC236}">
                  <a16:creationId xmlns:a16="http://schemas.microsoft.com/office/drawing/2014/main" id="{C7CE8986-C1C1-77FC-B6B9-1F32BE0E9A08}"/>
                </a:ext>
              </a:extLst>
            </p:cNvPr>
            <p:cNvSpPr/>
            <p:nvPr/>
          </p:nvSpPr>
          <p:spPr>
            <a:xfrm>
              <a:off x="5363250" y="4992511"/>
              <a:ext cx="1465500" cy="1249480"/>
            </a:xfrm>
            <a:custGeom>
              <a:avLst/>
              <a:gdLst>
                <a:gd name="connsiteX0" fmla="*/ 1503668 w 3308342"/>
                <a:gd name="connsiteY0" fmla="*/ 85294 h 2820681"/>
                <a:gd name="connsiteX1" fmla="*/ 25080 w 3308342"/>
                <a:gd name="connsiteY1" fmla="*/ 2556019 h 2820681"/>
                <a:gd name="connsiteX2" fmla="*/ 175698 w 3308342"/>
                <a:gd name="connsiteY2" fmla="*/ 2820682 h 2820681"/>
                <a:gd name="connsiteX3" fmla="*/ 3132684 w 3308342"/>
                <a:gd name="connsiteY3" fmla="*/ 2820682 h 2820681"/>
                <a:gd name="connsiteX4" fmla="*/ 3283302 w 3308342"/>
                <a:gd name="connsiteY4" fmla="*/ 2556019 h 2820681"/>
                <a:gd name="connsiteX5" fmla="*/ 1804809 w 3308342"/>
                <a:gd name="connsiteY5" fmla="*/ 85294 h 2820681"/>
                <a:gd name="connsiteX6" fmla="*/ 1503668 w 3308342"/>
                <a:gd name="connsiteY6" fmla="*/ 85294 h 28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8342" h="2820681">
                  <a:moveTo>
                    <a:pt x="1503668" y="85294"/>
                  </a:moveTo>
                  <a:lnTo>
                    <a:pt x="25080" y="2556019"/>
                  </a:lnTo>
                  <a:cubicBezTo>
                    <a:pt x="-44758" y="2672687"/>
                    <a:pt x="39542" y="2820682"/>
                    <a:pt x="175698" y="2820682"/>
                  </a:cubicBezTo>
                  <a:lnTo>
                    <a:pt x="3132684" y="2820682"/>
                  </a:lnTo>
                  <a:cubicBezTo>
                    <a:pt x="3268840" y="2820682"/>
                    <a:pt x="3353045" y="2672592"/>
                    <a:pt x="3283302" y="2556019"/>
                  </a:cubicBezTo>
                  <a:lnTo>
                    <a:pt x="1804809" y="85294"/>
                  </a:lnTo>
                  <a:cubicBezTo>
                    <a:pt x="1736779" y="-28431"/>
                    <a:pt x="1571698" y="-28431"/>
                    <a:pt x="1503668" y="85294"/>
                  </a:cubicBezTo>
                  <a:close/>
                </a:path>
              </a:pathLst>
            </a:custGeom>
            <a:solidFill>
              <a:srgbClr val="BF2026"/>
            </a:solidFill>
            <a:ln w="1301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a:extLst>
                <a:ext uri="{FF2B5EF4-FFF2-40B4-BE49-F238E27FC236}">
                  <a16:creationId xmlns:a16="http://schemas.microsoft.com/office/drawing/2014/main" id="{A6B794C6-8797-AA66-659F-977D7966EE4E}"/>
                </a:ext>
              </a:extLst>
            </p:cNvPr>
            <p:cNvSpPr/>
            <p:nvPr/>
          </p:nvSpPr>
          <p:spPr>
            <a:xfrm>
              <a:off x="5363250" y="4992514"/>
              <a:ext cx="1465500" cy="1249480"/>
            </a:xfrm>
            <a:custGeom>
              <a:avLst/>
              <a:gdLst>
                <a:gd name="connsiteX0" fmla="*/ 1503668 w 3308342"/>
                <a:gd name="connsiteY0" fmla="*/ 85294 h 2820681"/>
                <a:gd name="connsiteX1" fmla="*/ 25080 w 3308342"/>
                <a:gd name="connsiteY1" fmla="*/ 2556019 h 2820681"/>
                <a:gd name="connsiteX2" fmla="*/ 175698 w 3308342"/>
                <a:gd name="connsiteY2" fmla="*/ 2820682 h 2820681"/>
                <a:gd name="connsiteX3" fmla="*/ 3132684 w 3308342"/>
                <a:gd name="connsiteY3" fmla="*/ 2820682 h 2820681"/>
                <a:gd name="connsiteX4" fmla="*/ 3283302 w 3308342"/>
                <a:gd name="connsiteY4" fmla="*/ 2556019 h 2820681"/>
                <a:gd name="connsiteX5" fmla="*/ 1804809 w 3308342"/>
                <a:gd name="connsiteY5" fmla="*/ 85294 h 2820681"/>
                <a:gd name="connsiteX6" fmla="*/ 1503668 w 3308342"/>
                <a:gd name="connsiteY6" fmla="*/ 85294 h 28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8342" h="2820681">
                  <a:moveTo>
                    <a:pt x="1503668" y="85294"/>
                  </a:moveTo>
                  <a:lnTo>
                    <a:pt x="25080" y="2556019"/>
                  </a:lnTo>
                  <a:cubicBezTo>
                    <a:pt x="-44758" y="2672687"/>
                    <a:pt x="39542" y="2820682"/>
                    <a:pt x="175698" y="2820682"/>
                  </a:cubicBezTo>
                  <a:lnTo>
                    <a:pt x="3132684" y="2820682"/>
                  </a:lnTo>
                  <a:cubicBezTo>
                    <a:pt x="3268840" y="2820682"/>
                    <a:pt x="3353045" y="2672592"/>
                    <a:pt x="3283302" y="2556019"/>
                  </a:cubicBezTo>
                  <a:lnTo>
                    <a:pt x="1804809" y="85294"/>
                  </a:lnTo>
                  <a:cubicBezTo>
                    <a:pt x="1736779" y="-28431"/>
                    <a:pt x="1571698" y="-28431"/>
                    <a:pt x="1503668" y="85294"/>
                  </a:cubicBezTo>
                  <a:close/>
                </a:path>
              </a:pathLst>
            </a:custGeom>
            <a:solidFill>
              <a:srgbClr val="BF2026"/>
            </a:solidFill>
            <a:ln w="31750" cap="flat">
              <a:solidFill>
                <a:srgbClr val="5959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Freeform 19">
              <a:extLst>
                <a:ext uri="{FF2B5EF4-FFF2-40B4-BE49-F238E27FC236}">
                  <a16:creationId xmlns:a16="http://schemas.microsoft.com/office/drawing/2014/main" id="{F44AEFA9-2563-3D34-7193-83A3E18B4188}"/>
                </a:ext>
              </a:extLst>
            </p:cNvPr>
            <p:cNvSpPr/>
            <p:nvPr/>
          </p:nvSpPr>
          <p:spPr>
            <a:xfrm>
              <a:off x="5764056" y="5465690"/>
              <a:ext cx="553206" cy="673741"/>
            </a:xfrm>
            <a:custGeom>
              <a:avLst/>
              <a:gdLst>
                <a:gd name="connsiteX0" fmla="*/ 948238 w 1248853"/>
                <a:gd name="connsiteY0" fmla="*/ 1069761 h 1520959"/>
                <a:gd name="connsiteX1" fmla="*/ 741292 w 1248853"/>
                <a:gd name="connsiteY1" fmla="*/ 939613 h 1520959"/>
                <a:gd name="connsiteX2" fmla="*/ 1071263 w 1248853"/>
                <a:gd name="connsiteY2" fmla="*/ 790099 h 1520959"/>
                <a:gd name="connsiteX3" fmla="*/ 1131491 w 1248853"/>
                <a:gd name="connsiteY3" fmla="*/ 723174 h 1520959"/>
                <a:gd name="connsiteX4" fmla="*/ 1131491 w 1248853"/>
                <a:gd name="connsiteY4" fmla="*/ 623498 h 1520959"/>
                <a:gd name="connsiteX5" fmla="*/ 1159560 w 1248853"/>
                <a:gd name="connsiteY5" fmla="*/ 623498 h 1520959"/>
                <a:gd name="connsiteX6" fmla="*/ 1215887 w 1248853"/>
                <a:gd name="connsiteY6" fmla="*/ 566541 h 1520959"/>
                <a:gd name="connsiteX7" fmla="*/ 1215887 w 1248853"/>
                <a:gd name="connsiteY7" fmla="*/ 370606 h 1520959"/>
                <a:gd name="connsiteX8" fmla="*/ 1147000 w 1248853"/>
                <a:gd name="connsiteY8" fmla="*/ 286784 h 1520959"/>
                <a:gd name="connsiteX9" fmla="*/ 1053280 w 1248853"/>
                <a:gd name="connsiteY9" fmla="*/ 61991 h 1520959"/>
                <a:gd name="connsiteX10" fmla="*/ 962415 w 1248853"/>
                <a:gd name="connsiteY10" fmla="*/ 2 h 1520959"/>
                <a:gd name="connsiteX11" fmla="*/ 511892 w 1248853"/>
                <a:gd name="connsiteY11" fmla="*/ 2 h 1520959"/>
                <a:gd name="connsiteX12" fmla="*/ 421122 w 1248853"/>
                <a:gd name="connsiteY12" fmla="*/ 61707 h 1520959"/>
                <a:gd name="connsiteX13" fmla="*/ 326165 w 1248853"/>
                <a:gd name="connsiteY13" fmla="*/ 286974 h 1520959"/>
                <a:gd name="connsiteX14" fmla="*/ 258325 w 1248853"/>
                <a:gd name="connsiteY14" fmla="*/ 370701 h 1520959"/>
                <a:gd name="connsiteX15" fmla="*/ 258325 w 1248853"/>
                <a:gd name="connsiteY15" fmla="*/ 566445 h 1520959"/>
                <a:gd name="connsiteX16" fmla="*/ 314462 w 1248853"/>
                <a:gd name="connsiteY16" fmla="*/ 623498 h 1520959"/>
                <a:gd name="connsiteX17" fmla="*/ 342625 w 1248853"/>
                <a:gd name="connsiteY17" fmla="*/ 623498 h 1520959"/>
                <a:gd name="connsiteX18" fmla="*/ 342625 w 1248853"/>
                <a:gd name="connsiteY18" fmla="*/ 706276 h 1520959"/>
                <a:gd name="connsiteX19" fmla="*/ 0 w 1248853"/>
                <a:gd name="connsiteY19" fmla="*/ 939613 h 1520959"/>
                <a:gd name="connsiteX20" fmla="*/ 282778 w 1248853"/>
                <a:gd name="connsiteY20" fmla="*/ 1163836 h 1520959"/>
                <a:gd name="connsiteX21" fmla="*/ 500379 w 1248853"/>
                <a:gd name="connsiteY21" fmla="*/ 1264935 h 1520959"/>
                <a:gd name="connsiteX22" fmla="*/ 388486 w 1248853"/>
                <a:gd name="connsiteY22" fmla="*/ 1437802 h 1520959"/>
                <a:gd name="connsiteX23" fmla="*/ 437677 w 1248853"/>
                <a:gd name="connsiteY23" fmla="*/ 1520675 h 1520959"/>
                <a:gd name="connsiteX24" fmla="*/ 586488 w 1248853"/>
                <a:gd name="connsiteY24" fmla="*/ 1221648 h 1520959"/>
                <a:gd name="connsiteX25" fmla="*/ 303234 w 1248853"/>
                <a:gd name="connsiteY25" fmla="*/ 1069761 h 1520959"/>
                <a:gd name="connsiteX26" fmla="*/ 96289 w 1248853"/>
                <a:gd name="connsiteY26" fmla="*/ 939613 h 1520959"/>
                <a:gd name="connsiteX27" fmla="*/ 426260 w 1248853"/>
                <a:gd name="connsiteY27" fmla="*/ 790099 h 1520959"/>
                <a:gd name="connsiteX28" fmla="*/ 483348 w 1248853"/>
                <a:gd name="connsiteY28" fmla="*/ 723364 h 1520959"/>
                <a:gd name="connsiteX29" fmla="*/ 483348 w 1248853"/>
                <a:gd name="connsiteY29" fmla="*/ 623688 h 1520959"/>
                <a:gd name="connsiteX30" fmla="*/ 990673 w 1248853"/>
                <a:gd name="connsiteY30" fmla="*/ 623688 h 1520959"/>
                <a:gd name="connsiteX31" fmla="*/ 990673 w 1248853"/>
                <a:gd name="connsiteY31" fmla="*/ 705992 h 1520959"/>
                <a:gd name="connsiteX32" fmla="*/ 644908 w 1248853"/>
                <a:gd name="connsiteY32" fmla="*/ 939897 h 1520959"/>
                <a:gd name="connsiteX33" fmla="*/ 927781 w 1248853"/>
                <a:gd name="connsiteY33" fmla="*/ 1164215 h 1520959"/>
                <a:gd name="connsiteX34" fmla="*/ 1145383 w 1248853"/>
                <a:gd name="connsiteY34" fmla="*/ 1265315 h 1520959"/>
                <a:gd name="connsiteX35" fmla="*/ 1033490 w 1248853"/>
                <a:gd name="connsiteY35" fmla="*/ 1438181 h 1520959"/>
                <a:gd name="connsiteX36" fmla="*/ 1082395 w 1248853"/>
                <a:gd name="connsiteY36" fmla="*/ 1520960 h 1520959"/>
                <a:gd name="connsiteX37" fmla="*/ 1231301 w 1248853"/>
                <a:gd name="connsiteY37" fmla="*/ 1221932 h 1520959"/>
                <a:gd name="connsiteX38" fmla="*/ 948047 w 1248853"/>
                <a:gd name="connsiteY38" fmla="*/ 1070045 h 1520959"/>
                <a:gd name="connsiteX39" fmla="*/ 430732 w 1248853"/>
                <a:gd name="connsiteY39" fmla="*/ 289917 h 1520959"/>
                <a:gd name="connsiteX40" fmla="*/ 509799 w 1248853"/>
                <a:gd name="connsiteY40" fmla="*/ 97305 h 1520959"/>
                <a:gd name="connsiteX41" fmla="*/ 521883 w 1248853"/>
                <a:gd name="connsiteY41" fmla="*/ 88951 h 1520959"/>
                <a:gd name="connsiteX42" fmla="*/ 974308 w 1248853"/>
                <a:gd name="connsiteY42" fmla="*/ 88951 h 1520959"/>
                <a:gd name="connsiteX43" fmla="*/ 986392 w 1248853"/>
                <a:gd name="connsiteY43" fmla="*/ 97400 h 1520959"/>
                <a:gd name="connsiteX44" fmla="*/ 1068599 w 1248853"/>
                <a:gd name="connsiteY44" fmla="*/ 289917 h 1520959"/>
                <a:gd name="connsiteX45" fmla="*/ 430732 w 1248853"/>
                <a:gd name="connsiteY45" fmla="*/ 289917 h 152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48853" h="1520959">
                  <a:moveTo>
                    <a:pt x="948238" y="1069761"/>
                  </a:moveTo>
                  <a:cubicBezTo>
                    <a:pt x="807515" y="1039099"/>
                    <a:pt x="741292" y="1016221"/>
                    <a:pt x="741292" y="939613"/>
                  </a:cubicBezTo>
                  <a:cubicBezTo>
                    <a:pt x="741292" y="850379"/>
                    <a:pt x="884299" y="820192"/>
                    <a:pt x="1071263" y="790099"/>
                  </a:cubicBezTo>
                  <a:cubicBezTo>
                    <a:pt x="1103803" y="783264"/>
                    <a:pt x="1128161" y="756209"/>
                    <a:pt x="1131491" y="723174"/>
                  </a:cubicBezTo>
                  <a:lnTo>
                    <a:pt x="1131491" y="623498"/>
                  </a:lnTo>
                  <a:lnTo>
                    <a:pt x="1159560" y="623498"/>
                  </a:lnTo>
                  <a:cubicBezTo>
                    <a:pt x="1190863" y="623213"/>
                    <a:pt x="1215982" y="597772"/>
                    <a:pt x="1215887" y="566541"/>
                  </a:cubicBezTo>
                  <a:lnTo>
                    <a:pt x="1215887" y="370606"/>
                  </a:lnTo>
                  <a:cubicBezTo>
                    <a:pt x="1215887" y="329787"/>
                    <a:pt x="1187057" y="294758"/>
                    <a:pt x="1147000" y="286784"/>
                  </a:cubicBezTo>
                  <a:lnTo>
                    <a:pt x="1053280" y="61991"/>
                  </a:lnTo>
                  <a:cubicBezTo>
                    <a:pt x="1038818" y="24494"/>
                    <a:pt x="1002662" y="-187"/>
                    <a:pt x="962415" y="2"/>
                  </a:cubicBezTo>
                  <a:lnTo>
                    <a:pt x="511892" y="2"/>
                  </a:lnTo>
                  <a:cubicBezTo>
                    <a:pt x="471740" y="-282"/>
                    <a:pt x="435584" y="24209"/>
                    <a:pt x="421122" y="61707"/>
                  </a:cubicBezTo>
                  <a:lnTo>
                    <a:pt x="326165" y="286974"/>
                  </a:lnTo>
                  <a:cubicBezTo>
                    <a:pt x="286584" y="295327"/>
                    <a:pt x="258230" y="330261"/>
                    <a:pt x="258325" y="370701"/>
                  </a:cubicBezTo>
                  <a:lnTo>
                    <a:pt x="258325" y="566445"/>
                  </a:lnTo>
                  <a:cubicBezTo>
                    <a:pt x="258135" y="597677"/>
                    <a:pt x="283253" y="623118"/>
                    <a:pt x="314462" y="623498"/>
                  </a:cubicBezTo>
                  <a:lnTo>
                    <a:pt x="342625" y="623498"/>
                  </a:lnTo>
                  <a:lnTo>
                    <a:pt x="342625" y="706276"/>
                  </a:lnTo>
                  <a:cubicBezTo>
                    <a:pt x="175737" y="735325"/>
                    <a:pt x="0" y="782884"/>
                    <a:pt x="0" y="939613"/>
                  </a:cubicBezTo>
                  <a:cubicBezTo>
                    <a:pt x="0" y="1096341"/>
                    <a:pt x="156803" y="1136496"/>
                    <a:pt x="282778" y="1163836"/>
                  </a:cubicBezTo>
                  <a:cubicBezTo>
                    <a:pt x="374880" y="1183961"/>
                    <a:pt x="470028" y="1204655"/>
                    <a:pt x="500379" y="1264935"/>
                  </a:cubicBezTo>
                  <a:cubicBezTo>
                    <a:pt x="540341" y="1344296"/>
                    <a:pt x="390009" y="1436947"/>
                    <a:pt x="388486" y="1437802"/>
                  </a:cubicBezTo>
                  <a:lnTo>
                    <a:pt x="437677" y="1520675"/>
                  </a:lnTo>
                  <a:cubicBezTo>
                    <a:pt x="523310" y="1469983"/>
                    <a:pt x="650997" y="1349897"/>
                    <a:pt x="586488" y="1221648"/>
                  </a:cubicBezTo>
                  <a:cubicBezTo>
                    <a:pt x="535489" y="1120263"/>
                    <a:pt x="412083" y="1093398"/>
                    <a:pt x="303234" y="1069761"/>
                  </a:cubicBezTo>
                  <a:cubicBezTo>
                    <a:pt x="162512" y="1039099"/>
                    <a:pt x="96289" y="1016221"/>
                    <a:pt x="96289" y="939613"/>
                  </a:cubicBezTo>
                  <a:cubicBezTo>
                    <a:pt x="96289" y="850379"/>
                    <a:pt x="239295" y="820192"/>
                    <a:pt x="426260" y="790099"/>
                  </a:cubicBezTo>
                  <a:cubicBezTo>
                    <a:pt x="457278" y="781745"/>
                    <a:pt x="479923" y="755260"/>
                    <a:pt x="483348" y="723364"/>
                  </a:cubicBezTo>
                  <a:lnTo>
                    <a:pt x="483348" y="623688"/>
                  </a:lnTo>
                  <a:lnTo>
                    <a:pt x="990673" y="623688"/>
                  </a:lnTo>
                  <a:lnTo>
                    <a:pt x="990673" y="705992"/>
                  </a:lnTo>
                  <a:cubicBezTo>
                    <a:pt x="822834" y="735135"/>
                    <a:pt x="644908" y="782125"/>
                    <a:pt x="644908" y="939897"/>
                  </a:cubicBezTo>
                  <a:cubicBezTo>
                    <a:pt x="644908" y="1097670"/>
                    <a:pt x="801711" y="1136781"/>
                    <a:pt x="927781" y="1164215"/>
                  </a:cubicBezTo>
                  <a:cubicBezTo>
                    <a:pt x="1019883" y="1184340"/>
                    <a:pt x="1115031" y="1205035"/>
                    <a:pt x="1145383" y="1265315"/>
                  </a:cubicBezTo>
                  <a:cubicBezTo>
                    <a:pt x="1185345" y="1344676"/>
                    <a:pt x="1035012" y="1437327"/>
                    <a:pt x="1033490" y="1438181"/>
                  </a:cubicBezTo>
                  <a:lnTo>
                    <a:pt x="1082395" y="1520960"/>
                  </a:lnTo>
                  <a:cubicBezTo>
                    <a:pt x="1168028" y="1470267"/>
                    <a:pt x="1295810" y="1350182"/>
                    <a:pt x="1231301" y="1221932"/>
                  </a:cubicBezTo>
                  <a:cubicBezTo>
                    <a:pt x="1180302" y="1120548"/>
                    <a:pt x="1056896" y="1093683"/>
                    <a:pt x="948047" y="1070045"/>
                  </a:cubicBezTo>
                  <a:close/>
                  <a:moveTo>
                    <a:pt x="430732" y="289917"/>
                  </a:moveTo>
                  <a:lnTo>
                    <a:pt x="509799" y="97305"/>
                  </a:lnTo>
                  <a:cubicBezTo>
                    <a:pt x="511797" y="92369"/>
                    <a:pt x="516555" y="89141"/>
                    <a:pt x="521883" y="88951"/>
                  </a:cubicBezTo>
                  <a:lnTo>
                    <a:pt x="974308" y="88951"/>
                  </a:lnTo>
                  <a:cubicBezTo>
                    <a:pt x="979636" y="89046"/>
                    <a:pt x="984394" y="92369"/>
                    <a:pt x="986392" y="97400"/>
                  </a:cubicBezTo>
                  <a:lnTo>
                    <a:pt x="1068599" y="289917"/>
                  </a:lnTo>
                  <a:lnTo>
                    <a:pt x="430732" y="289917"/>
                  </a:lnTo>
                  <a:close/>
                </a:path>
              </a:pathLst>
            </a:custGeom>
            <a:solidFill>
              <a:schemeClr val="bg1"/>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16" name="Group 215">
            <a:extLst>
              <a:ext uri="{FF2B5EF4-FFF2-40B4-BE49-F238E27FC236}">
                <a16:creationId xmlns:a16="http://schemas.microsoft.com/office/drawing/2014/main" id="{5A778159-8B3E-E649-CA75-CC761AC64F5A}"/>
              </a:ext>
            </a:extLst>
          </p:cNvPr>
          <p:cNvGrpSpPr/>
          <p:nvPr/>
        </p:nvGrpSpPr>
        <p:grpSpPr>
          <a:xfrm>
            <a:off x="4230626" y="4336918"/>
            <a:ext cx="3730750" cy="2293996"/>
            <a:chOff x="4230626" y="4336918"/>
            <a:chExt cx="3730750" cy="2293996"/>
          </a:xfrm>
        </p:grpSpPr>
        <p:grpSp>
          <p:nvGrpSpPr>
            <p:cNvPr id="217" name="Group 216">
              <a:extLst>
                <a:ext uri="{FF2B5EF4-FFF2-40B4-BE49-F238E27FC236}">
                  <a16:creationId xmlns:a16="http://schemas.microsoft.com/office/drawing/2014/main" id="{6744E47B-DDAB-7585-C38C-D702C081A5A2}"/>
                </a:ext>
              </a:extLst>
            </p:cNvPr>
            <p:cNvGrpSpPr/>
            <p:nvPr/>
          </p:nvGrpSpPr>
          <p:grpSpPr>
            <a:xfrm>
              <a:off x="4230626" y="4336918"/>
              <a:ext cx="3730750" cy="2293996"/>
              <a:chOff x="4230626" y="4336918"/>
              <a:chExt cx="3730750" cy="2293996"/>
            </a:xfrm>
          </p:grpSpPr>
          <p:sp>
            <p:nvSpPr>
              <p:cNvPr id="219" name="Rectangle 218">
                <a:extLst>
                  <a:ext uri="{FF2B5EF4-FFF2-40B4-BE49-F238E27FC236}">
                    <a16:creationId xmlns:a16="http://schemas.microsoft.com/office/drawing/2014/main" id="{9197F5F0-CAC0-862A-E0A0-D4ECA2A1BD8F}"/>
                  </a:ext>
                </a:extLst>
              </p:cNvPr>
              <p:cNvSpPr/>
              <p:nvPr/>
            </p:nvSpPr>
            <p:spPr>
              <a:xfrm rot="5400000">
                <a:off x="4949003" y="3618541"/>
                <a:ext cx="2293996" cy="3730750"/>
              </a:xfrm>
              <a:prstGeom prst="rect">
                <a:avLst/>
              </a:prstGeom>
              <a:solidFill>
                <a:srgbClr val="E0E0E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0" name="TextBox 219">
                <a:extLst>
                  <a:ext uri="{FF2B5EF4-FFF2-40B4-BE49-F238E27FC236}">
                    <a16:creationId xmlns:a16="http://schemas.microsoft.com/office/drawing/2014/main" id="{C69AF62F-C25A-F768-D1EE-68C1B8DBCE0C}"/>
                  </a:ext>
                </a:extLst>
              </p:cNvPr>
              <p:cNvSpPr txBox="1"/>
              <p:nvPr/>
            </p:nvSpPr>
            <p:spPr>
              <a:xfrm>
                <a:off x="4325722" y="4591134"/>
                <a:ext cx="3540557" cy="36868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ctr" anchorCtr="0"/>
              <a:lstStyle>
                <a:defPPr>
                  <a:defRPr lang="en-US"/>
                </a:defPPr>
                <a:lvl1pPr algn="ctr">
                  <a:defRPr b="1" spc="200">
                    <a:solidFill>
                      <a:schemeClr val="accent3">
                        <a:lumMod val="75000"/>
                      </a:schemeClr>
                    </a:solidFill>
                    <a:latin typeface="Montserrat SemiBold"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200" normalizeH="0" baseline="0" noProof="0" dirty="0">
                    <a:ln>
                      <a:noFill/>
                    </a:ln>
                    <a:solidFill>
                      <a:srgbClr val="447328">
                        <a:lumMod val="75000"/>
                      </a:srgbClr>
                    </a:solidFill>
                    <a:effectLst/>
                    <a:uLnTx/>
                    <a:uFillTx/>
                    <a:latin typeface="Montserrat SemiBold" pitchFamily="2" charset="77"/>
                    <a:ea typeface="+mn-ea"/>
                    <a:cs typeface="+mn-cs"/>
                  </a:rPr>
                  <a:t>SMARTER ROUTING</a:t>
                </a:r>
              </a:p>
            </p:txBody>
          </p:sp>
          <p:grpSp>
            <p:nvGrpSpPr>
              <p:cNvPr id="221" name="Group 220">
                <a:extLst>
                  <a:ext uri="{FF2B5EF4-FFF2-40B4-BE49-F238E27FC236}">
                    <a16:creationId xmlns:a16="http://schemas.microsoft.com/office/drawing/2014/main" id="{0BD57E35-7122-4927-2DDC-3845CD493B30}"/>
                  </a:ext>
                </a:extLst>
              </p:cNvPr>
              <p:cNvGrpSpPr/>
              <p:nvPr/>
            </p:nvGrpSpPr>
            <p:grpSpPr>
              <a:xfrm>
                <a:off x="5205126" y="5090918"/>
                <a:ext cx="1781750" cy="1230387"/>
                <a:chOff x="5205126" y="5058493"/>
                <a:chExt cx="1781750" cy="1230387"/>
              </a:xfrm>
            </p:grpSpPr>
            <p:grpSp>
              <p:nvGrpSpPr>
                <p:cNvPr id="222" name="Group 221">
                  <a:extLst>
                    <a:ext uri="{FF2B5EF4-FFF2-40B4-BE49-F238E27FC236}">
                      <a16:creationId xmlns:a16="http://schemas.microsoft.com/office/drawing/2014/main" id="{6E417236-912D-EE15-BF70-835388EDE859}"/>
                    </a:ext>
                  </a:extLst>
                </p:cNvPr>
                <p:cNvGrpSpPr/>
                <p:nvPr/>
              </p:nvGrpSpPr>
              <p:grpSpPr>
                <a:xfrm>
                  <a:off x="5205126" y="5152470"/>
                  <a:ext cx="1781750" cy="1136410"/>
                  <a:chOff x="5435342" y="5441697"/>
                  <a:chExt cx="1321317" cy="842744"/>
                </a:xfrm>
              </p:grpSpPr>
              <p:sp>
                <p:nvSpPr>
                  <p:cNvPr id="228" name="Freeform 227">
                    <a:extLst>
                      <a:ext uri="{FF2B5EF4-FFF2-40B4-BE49-F238E27FC236}">
                        <a16:creationId xmlns:a16="http://schemas.microsoft.com/office/drawing/2014/main" id="{53464838-B04E-73F1-B1E8-1F954F683ED9}"/>
                      </a:ext>
                    </a:extLst>
                  </p:cNvPr>
                  <p:cNvSpPr/>
                  <p:nvPr/>
                </p:nvSpPr>
                <p:spPr>
                  <a:xfrm>
                    <a:off x="5435342" y="5441697"/>
                    <a:ext cx="1321317" cy="842744"/>
                  </a:xfrm>
                  <a:custGeom>
                    <a:avLst/>
                    <a:gdLst>
                      <a:gd name="connsiteX0" fmla="*/ 1853944 w 2580393"/>
                      <a:gd name="connsiteY0" fmla="*/ 852465 h 1645789"/>
                      <a:gd name="connsiteX1" fmla="*/ 2580394 w 2580393"/>
                      <a:gd name="connsiteY1" fmla="*/ 95 h 1645789"/>
                      <a:gd name="connsiteX2" fmla="*/ 2145190 w 2580393"/>
                      <a:gd name="connsiteY2" fmla="*/ 95 h 1645789"/>
                      <a:gd name="connsiteX3" fmla="*/ 1578303 w 2580393"/>
                      <a:gd name="connsiteY3" fmla="*/ 317728 h 1645789"/>
                      <a:gd name="connsiteX4" fmla="*/ 1578303 w 2580393"/>
                      <a:gd name="connsiteY4" fmla="*/ 318867 h 1645789"/>
                      <a:gd name="connsiteX5" fmla="*/ 1290197 w 2580393"/>
                      <a:gd name="connsiteY5" fmla="*/ 616566 h 1645789"/>
                      <a:gd name="connsiteX6" fmla="*/ 435203 w 2580393"/>
                      <a:gd name="connsiteY6" fmla="*/ 0 h 1645789"/>
                      <a:gd name="connsiteX7" fmla="*/ 0 w 2580393"/>
                      <a:gd name="connsiteY7" fmla="*/ 0 h 1645789"/>
                      <a:gd name="connsiteX8" fmla="*/ 726449 w 2580393"/>
                      <a:gd name="connsiteY8" fmla="*/ 852370 h 1645789"/>
                      <a:gd name="connsiteX9" fmla="*/ 307516 w 2580393"/>
                      <a:gd name="connsiteY9" fmla="*/ 1645789 h 1645789"/>
                      <a:gd name="connsiteX10" fmla="*/ 2272878 w 2580393"/>
                      <a:gd name="connsiteY10" fmla="*/ 1645789 h 1645789"/>
                      <a:gd name="connsiteX11" fmla="*/ 1853944 w 2580393"/>
                      <a:gd name="connsiteY11" fmla="*/ 852370 h 164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0393" h="1645789">
                        <a:moveTo>
                          <a:pt x="1853944" y="852465"/>
                        </a:moveTo>
                        <a:cubicBezTo>
                          <a:pt x="1805419" y="386077"/>
                          <a:pt x="2580394" y="95"/>
                          <a:pt x="2580394" y="95"/>
                        </a:cubicBezTo>
                        <a:lnTo>
                          <a:pt x="2145190" y="95"/>
                        </a:lnTo>
                        <a:cubicBezTo>
                          <a:pt x="2145190" y="95"/>
                          <a:pt x="1843573" y="114200"/>
                          <a:pt x="1578303" y="317728"/>
                        </a:cubicBezTo>
                        <a:lnTo>
                          <a:pt x="1578303" y="318867"/>
                        </a:lnTo>
                        <a:cubicBezTo>
                          <a:pt x="1467837" y="403260"/>
                          <a:pt x="1363651" y="502745"/>
                          <a:pt x="1290197" y="616566"/>
                        </a:cubicBezTo>
                        <a:cubicBezTo>
                          <a:pt x="1040245" y="228875"/>
                          <a:pt x="435203" y="0"/>
                          <a:pt x="435203" y="0"/>
                        </a:cubicBezTo>
                        <a:lnTo>
                          <a:pt x="0" y="0"/>
                        </a:lnTo>
                        <a:cubicBezTo>
                          <a:pt x="0" y="0"/>
                          <a:pt x="774879" y="385983"/>
                          <a:pt x="726449" y="852370"/>
                        </a:cubicBezTo>
                        <a:cubicBezTo>
                          <a:pt x="758799" y="1302715"/>
                          <a:pt x="307516" y="1645789"/>
                          <a:pt x="307516" y="1645789"/>
                        </a:cubicBezTo>
                        <a:lnTo>
                          <a:pt x="2272878" y="1645789"/>
                        </a:lnTo>
                        <a:cubicBezTo>
                          <a:pt x="2272878" y="1645789"/>
                          <a:pt x="1821499" y="1302715"/>
                          <a:pt x="1853944" y="852370"/>
                        </a:cubicBezTo>
                        <a:close/>
                      </a:path>
                    </a:pathLst>
                  </a:custGeom>
                  <a:gradFill flip="none" rotWithShape="1">
                    <a:gsLst>
                      <a:gs pos="0">
                        <a:srgbClr val="547640">
                          <a:alpha val="0"/>
                        </a:srgbClr>
                      </a:gs>
                      <a:gs pos="90000">
                        <a:srgbClr val="547640"/>
                      </a:gs>
                      <a:gs pos="28000">
                        <a:srgbClr val="547640"/>
                      </a:gs>
                    </a:gsLst>
                    <a:lin ang="54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29" name="Graphic 207">
                    <a:extLst>
                      <a:ext uri="{FF2B5EF4-FFF2-40B4-BE49-F238E27FC236}">
                        <a16:creationId xmlns:a16="http://schemas.microsoft.com/office/drawing/2014/main" id="{9B12B66D-9C4F-EEBC-A8B1-A28E89023B4E}"/>
                      </a:ext>
                    </a:extLst>
                  </p:cNvPr>
                  <p:cNvGrpSpPr/>
                  <p:nvPr/>
                </p:nvGrpSpPr>
                <p:grpSpPr>
                  <a:xfrm>
                    <a:off x="5564063" y="5452780"/>
                    <a:ext cx="1063875" cy="295060"/>
                    <a:chOff x="6704752" y="3206960"/>
                    <a:chExt cx="2077635" cy="576220"/>
                  </a:xfrm>
                  <a:solidFill>
                    <a:srgbClr val="FFFFFF"/>
                  </a:solidFill>
                </p:grpSpPr>
                <p:grpSp>
                  <p:nvGrpSpPr>
                    <p:cNvPr id="230" name="Graphic 207">
                      <a:extLst>
                        <a:ext uri="{FF2B5EF4-FFF2-40B4-BE49-F238E27FC236}">
                          <a16:creationId xmlns:a16="http://schemas.microsoft.com/office/drawing/2014/main" id="{7F35CEE7-CE3A-9D2B-0086-32B7BBFEB83E}"/>
                        </a:ext>
                      </a:extLst>
                    </p:cNvPr>
                    <p:cNvGrpSpPr/>
                    <p:nvPr/>
                  </p:nvGrpSpPr>
                  <p:grpSpPr>
                    <a:xfrm>
                      <a:off x="7988859" y="3206960"/>
                      <a:ext cx="793528" cy="576220"/>
                      <a:chOff x="7988859" y="3206960"/>
                      <a:chExt cx="793528" cy="576220"/>
                    </a:xfrm>
                    <a:solidFill>
                      <a:srgbClr val="FFFFFF"/>
                    </a:solidFill>
                  </p:grpSpPr>
                  <p:sp>
                    <p:nvSpPr>
                      <p:cNvPr id="235" name="Freeform 234">
                        <a:extLst>
                          <a:ext uri="{FF2B5EF4-FFF2-40B4-BE49-F238E27FC236}">
                            <a16:creationId xmlns:a16="http://schemas.microsoft.com/office/drawing/2014/main" id="{8FB3AE77-4046-DB17-E5E8-0B27DF024F71}"/>
                          </a:ext>
                        </a:extLst>
                      </p:cNvPr>
                      <p:cNvSpPr/>
                      <p:nvPr/>
                    </p:nvSpPr>
                    <p:spPr>
                      <a:xfrm>
                        <a:off x="8263549" y="3367770"/>
                        <a:ext cx="255755" cy="136698"/>
                      </a:xfrm>
                      <a:custGeom>
                        <a:avLst/>
                        <a:gdLst>
                          <a:gd name="connsiteX0" fmla="*/ 183825 w 255755"/>
                          <a:gd name="connsiteY0" fmla="*/ 0 h 136698"/>
                          <a:gd name="connsiteX1" fmla="*/ 0 w 255755"/>
                          <a:gd name="connsiteY1" fmla="*/ 136698 h 136698"/>
                          <a:gd name="connsiteX2" fmla="*/ 69933 w 255755"/>
                          <a:gd name="connsiteY2" fmla="*/ 136698 h 136698"/>
                          <a:gd name="connsiteX3" fmla="*/ 255756 w 255755"/>
                          <a:gd name="connsiteY3" fmla="*/ 0 h 136698"/>
                          <a:gd name="connsiteX4" fmla="*/ 183729 w 255755"/>
                          <a:gd name="connsiteY4" fmla="*/ 0 h 136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55" h="136698">
                            <a:moveTo>
                              <a:pt x="183825" y="0"/>
                            </a:moveTo>
                            <a:cubicBezTo>
                              <a:pt x="121503" y="41769"/>
                              <a:pt x="59562" y="87430"/>
                              <a:pt x="0" y="136698"/>
                            </a:cubicBezTo>
                            <a:lnTo>
                              <a:pt x="69933" y="136698"/>
                            </a:lnTo>
                            <a:cubicBezTo>
                              <a:pt x="119600" y="95214"/>
                              <a:pt x="185728" y="47085"/>
                              <a:pt x="255756" y="0"/>
                            </a:cubicBezTo>
                            <a:lnTo>
                              <a:pt x="183729" y="0"/>
                            </a:lnTo>
                            <a:close/>
                          </a:path>
                        </a:pathLst>
                      </a:custGeom>
                      <a:solidFill>
                        <a:srgbClr val="FFFFFF"/>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6" name="Freeform 235">
                        <a:extLst>
                          <a:ext uri="{FF2B5EF4-FFF2-40B4-BE49-F238E27FC236}">
                            <a16:creationId xmlns:a16="http://schemas.microsoft.com/office/drawing/2014/main" id="{E68F877C-E7EE-EDD2-CC0E-756EB392E3A1}"/>
                          </a:ext>
                        </a:extLst>
                      </p:cNvPr>
                      <p:cNvSpPr/>
                      <p:nvPr/>
                    </p:nvSpPr>
                    <p:spPr>
                      <a:xfrm>
                        <a:off x="8553177" y="3206960"/>
                        <a:ext cx="229209" cy="93790"/>
                      </a:xfrm>
                      <a:custGeom>
                        <a:avLst/>
                        <a:gdLst>
                          <a:gd name="connsiteX0" fmla="*/ 69553 w 229209"/>
                          <a:gd name="connsiteY0" fmla="*/ 93790 h 93790"/>
                          <a:gd name="connsiteX1" fmla="*/ 229210 w 229209"/>
                          <a:gd name="connsiteY1" fmla="*/ 0 h 93790"/>
                          <a:gd name="connsiteX2" fmla="*/ 173644 w 229209"/>
                          <a:gd name="connsiteY2" fmla="*/ 0 h 93790"/>
                          <a:gd name="connsiteX3" fmla="*/ 0 w 229209"/>
                          <a:gd name="connsiteY3" fmla="*/ 93790 h 93790"/>
                          <a:gd name="connsiteX4" fmla="*/ 69553 w 229209"/>
                          <a:gd name="connsiteY4" fmla="*/ 93790 h 93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09" h="93790">
                            <a:moveTo>
                              <a:pt x="69553" y="93790"/>
                            </a:moveTo>
                            <a:cubicBezTo>
                              <a:pt x="126356" y="58192"/>
                              <a:pt x="181731" y="25631"/>
                              <a:pt x="229210" y="0"/>
                            </a:cubicBezTo>
                            <a:lnTo>
                              <a:pt x="173644" y="0"/>
                            </a:lnTo>
                            <a:cubicBezTo>
                              <a:pt x="117412" y="27150"/>
                              <a:pt x="58991" y="58666"/>
                              <a:pt x="0" y="93790"/>
                            </a:cubicBezTo>
                            <a:lnTo>
                              <a:pt x="69553" y="93790"/>
                            </a:lnTo>
                            <a:close/>
                          </a:path>
                        </a:pathLst>
                      </a:custGeom>
                      <a:solidFill>
                        <a:srgbClr val="FFFFFF"/>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7" name="Freeform 236">
                        <a:extLst>
                          <a:ext uri="{FF2B5EF4-FFF2-40B4-BE49-F238E27FC236}">
                            <a16:creationId xmlns:a16="http://schemas.microsoft.com/office/drawing/2014/main" id="{39CD5CD9-10AE-6BBB-055E-132A15AD7E38}"/>
                          </a:ext>
                        </a:extLst>
                      </p:cNvPr>
                      <p:cNvSpPr/>
                      <p:nvPr/>
                    </p:nvSpPr>
                    <p:spPr>
                      <a:xfrm>
                        <a:off x="7988859" y="3600916"/>
                        <a:ext cx="239295" cy="182264"/>
                      </a:xfrm>
                      <a:custGeom>
                        <a:avLst/>
                        <a:gdLst>
                          <a:gd name="connsiteX0" fmla="*/ 165746 w 239295"/>
                          <a:gd name="connsiteY0" fmla="*/ 0 h 182264"/>
                          <a:gd name="connsiteX1" fmla="*/ 0 w 239295"/>
                          <a:gd name="connsiteY1" fmla="*/ 182264 h 182264"/>
                          <a:gd name="connsiteX2" fmla="*/ 81066 w 239295"/>
                          <a:gd name="connsiteY2" fmla="*/ 182264 h 182264"/>
                          <a:gd name="connsiteX3" fmla="*/ 239296 w 239295"/>
                          <a:gd name="connsiteY3" fmla="*/ 0 h 182264"/>
                          <a:gd name="connsiteX4" fmla="*/ 165651 w 239295"/>
                          <a:gd name="connsiteY4" fmla="*/ 0 h 182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95" h="182264">
                            <a:moveTo>
                              <a:pt x="165746" y="0"/>
                            </a:moveTo>
                            <a:cubicBezTo>
                              <a:pt x="105708" y="57242"/>
                              <a:pt x="49762" y="118187"/>
                              <a:pt x="0" y="182264"/>
                            </a:cubicBezTo>
                            <a:lnTo>
                              <a:pt x="81066" y="182264"/>
                            </a:lnTo>
                            <a:cubicBezTo>
                              <a:pt x="126641" y="120181"/>
                              <a:pt x="179543" y="59236"/>
                              <a:pt x="239296" y="0"/>
                            </a:cubicBezTo>
                            <a:lnTo>
                              <a:pt x="165651" y="0"/>
                            </a:lnTo>
                            <a:close/>
                          </a:path>
                        </a:pathLst>
                      </a:custGeom>
                      <a:solidFill>
                        <a:srgbClr val="FFFFFF"/>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31" name="Graphic 207">
                      <a:extLst>
                        <a:ext uri="{FF2B5EF4-FFF2-40B4-BE49-F238E27FC236}">
                          <a16:creationId xmlns:a16="http://schemas.microsoft.com/office/drawing/2014/main" id="{DD313621-23E6-4865-5632-3A74B41064DD}"/>
                        </a:ext>
                      </a:extLst>
                    </p:cNvPr>
                    <p:cNvGrpSpPr/>
                    <p:nvPr/>
                  </p:nvGrpSpPr>
                  <p:grpSpPr>
                    <a:xfrm>
                      <a:off x="6704752" y="3206960"/>
                      <a:ext cx="793623" cy="576220"/>
                      <a:chOff x="6704752" y="3206960"/>
                      <a:chExt cx="793623" cy="576220"/>
                    </a:xfrm>
                    <a:solidFill>
                      <a:srgbClr val="FFFFFF"/>
                    </a:solidFill>
                  </p:grpSpPr>
                  <p:sp>
                    <p:nvSpPr>
                      <p:cNvPr id="232" name="Freeform 231">
                        <a:extLst>
                          <a:ext uri="{FF2B5EF4-FFF2-40B4-BE49-F238E27FC236}">
                            <a16:creationId xmlns:a16="http://schemas.microsoft.com/office/drawing/2014/main" id="{47D59C06-1272-D298-98A7-F4B0F48AEF2D}"/>
                          </a:ext>
                        </a:extLst>
                      </p:cNvPr>
                      <p:cNvSpPr/>
                      <p:nvPr/>
                    </p:nvSpPr>
                    <p:spPr>
                      <a:xfrm>
                        <a:off x="6967834" y="3367770"/>
                        <a:ext cx="255755" cy="136698"/>
                      </a:xfrm>
                      <a:custGeom>
                        <a:avLst/>
                        <a:gdLst>
                          <a:gd name="connsiteX0" fmla="*/ 71931 w 255755"/>
                          <a:gd name="connsiteY0" fmla="*/ 0 h 136698"/>
                          <a:gd name="connsiteX1" fmla="*/ 255756 w 255755"/>
                          <a:gd name="connsiteY1" fmla="*/ 136698 h 136698"/>
                          <a:gd name="connsiteX2" fmla="*/ 185823 w 255755"/>
                          <a:gd name="connsiteY2" fmla="*/ 136698 h 136698"/>
                          <a:gd name="connsiteX3" fmla="*/ 0 w 255755"/>
                          <a:gd name="connsiteY3" fmla="*/ 0 h 136698"/>
                          <a:gd name="connsiteX4" fmla="*/ 72027 w 255755"/>
                          <a:gd name="connsiteY4" fmla="*/ 0 h 136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55" h="136698">
                            <a:moveTo>
                              <a:pt x="71931" y="0"/>
                            </a:moveTo>
                            <a:cubicBezTo>
                              <a:pt x="134253" y="41769"/>
                              <a:pt x="196194" y="87430"/>
                              <a:pt x="255756" y="136698"/>
                            </a:cubicBezTo>
                            <a:lnTo>
                              <a:pt x="185823" y="136698"/>
                            </a:lnTo>
                            <a:cubicBezTo>
                              <a:pt x="136156" y="95214"/>
                              <a:pt x="70028" y="47085"/>
                              <a:pt x="0" y="0"/>
                            </a:cubicBezTo>
                            <a:lnTo>
                              <a:pt x="72027" y="0"/>
                            </a:lnTo>
                            <a:close/>
                          </a:path>
                        </a:pathLst>
                      </a:custGeom>
                      <a:solidFill>
                        <a:srgbClr val="FFFFFF"/>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3" name="Freeform 232">
                        <a:extLst>
                          <a:ext uri="{FF2B5EF4-FFF2-40B4-BE49-F238E27FC236}">
                            <a16:creationId xmlns:a16="http://schemas.microsoft.com/office/drawing/2014/main" id="{5D1FD977-6F47-6D70-94ED-EDB5A7619463}"/>
                          </a:ext>
                        </a:extLst>
                      </p:cNvPr>
                      <p:cNvSpPr/>
                      <p:nvPr/>
                    </p:nvSpPr>
                    <p:spPr>
                      <a:xfrm>
                        <a:off x="6704752" y="3206960"/>
                        <a:ext cx="229209" cy="93790"/>
                      </a:xfrm>
                      <a:custGeom>
                        <a:avLst/>
                        <a:gdLst>
                          <a:gd name="connsiteX0" fmla="*/ 159657 w 229209"/>
                          <a:gd name="connsiteY0" fmla="*/ 93790 h 93790"/>
                          <a:gd name="connsiteX1" fmla="*/ 0 w 229209"/>
                          <a:gd name="connsiteY1" fmla="*/ 0 h 93790"/>
                          <a:gd name="connsiteX2" fmla="*/ 55566 w 229209"/>
                          <a:gd name="connsiteY2" fmla="*/ 0 h 93790"/>
                          <a:gd name="connsiteX3" fmla="*/ 229210 w 229209"/>
                          <a:gd name="connsiteY3" fmla="*/ 93790 h 93790"/>
                          <a:gd name="connsiteX4" fmla="*/ 159657 w 229209"/>
                          <a:gd name="connsiteY4" fmla="*/ 93790 h 93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09" h="93790">
                            <a:moveTo>
                              <a:pt x="159657" y="93790"/>
                            </a:moveTo>
                            <a:cubicBezTo>
                              <a:pt x="102854" y="58192"/>
                              <a:pt x="47478" y="25631"/>
                              <a:pt x="0" y="0"/>
                            </a:cubicBezTo>
                            <a:lnTo>
                              <a:pt x="55566" y="0"/>
                            </a:lnTo>
                            <a:cubicBezTo>
                              <a:pt x="111798" y="27150"/>
                              <a:pt x="170218" y="58666"/>
                              <a:pt x="229210" y="93790"/>
                            </a:cubicBezTo>
                            <a:lnTo>
                              <a:pt x="159657" y="93790"/>
                            </a:lnTo>
                            <a:close/>
                          </a:path>
                        </a:pathLst>
                      </a:custGeom>
                      <a:solidFill>
                        <a:srgbClr val="FFFFFF"/>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4" name="Freeform 233">
                        <a:extLst>
                          <a:ext uri="{FF2B5EF4-FFF2-40B4-BE49-F238E27FC236}">
                            <a16:creationId xmlns:a16="http://schemas.microsoft.com/office/drawing/2014/main" id="{32E451A0-15E0-689E-15F7-07A29AD28651}"/>
                          </a:ext>
                        </a:extLst>
                      </p:cNvPr>
                      <p:cNvSpPr/>
                      <p:nvPr/>
                    </p:nvSpPr>
                    <p:spPr>
                      <a:xfrm>
                        <a:off x="7259079" y="3600916"/>
                        <a:ext cx="239295" cy="182264"/>
                      </a:xfrm>
                      <a:custGeom>
                        <a:avLst/>
                        <a:gdLst>
                          <a:gd name="connsiteX0" fmla="*/ 73549 w 239295"/>
                          <a:gd name="connsiteY0" fmla="*/ 0 h 182264"/>
                          <a:gd name="connsiteX1" fmla="*/ 239296 w 239295"/>
                          <a:gd name="connsiteY1" fmla="*/ 182264 h 182264"/>
                          <a:gd name="connsiteX2" fmla="*/ 158230 w 239295"/>
                          <a:gd name="connsiteY2" fmla="*/ 182264 h 182264"/>
                          <a:gd name="connsiteX3" fmla="*/ 0 w 239295"/>
                          <a:gd name="connsiteY3" fmla="*/ 0 h 182264"/>
                          <a:gd name="connsiteX4" fmla="*/ 73644 w 239295"/>
                          <a:gd name="connsiteY4" fmla="*/ 0 h 182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95" h="182264">
                            <a:moveTo>
                              <a:pt x="73549" y="0"/>
                            </a:moveTo>
                            <a:cubicBezTo>
                              <a:pt x="133587" y="57242"/>
                              <a:pt x="189533" y="118187"/>
                              <a:pt x="239296" y="182264"/>
                            </a:cubicBezTo>
                            <a:lnTo>
                              <a:pt x="158230" y="182264"/>
                            </a:lnTo>
                            <a:cubicBezTo>
                              <a:pt x="112654" y="120181"/>
                              <a:pt x="59752" y="59236"/>
                              <a:pt x="0" y="0"/>
                            </a:cubicBezTo>
                            <a:lnTo>
                              <a:pt x="73644" y="0"/>
                            </a:lnTo>
                            <a:close/>
                          </a:path>
                        </a:pathLst>
                      </a:custGeom>
                      <a:solidFill>
                        <a:srgbClr val="FFFFFF"/>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grpSp>
            <p:grpSp>
              <p:nvGrpSpPr>
                <p:cNvPr id="223" name="Group 222">
                  <a:extLst>
                    <a:ext uri="{FF2B5EF4-FFF2-40B4-BE49-F238E27FC236}">
                      <a16:creationId xmlns:a16="http://schemas.microsoft.com/office/drawing/2014/main" id="{9C7D40F9-FEC3-09EB-C780-B691E401C2F7}"/>
                    </a:ext>
                  </a:extLst>
                </p:cNvPr>
                <p:cNvGrpSpPr/>
                <p:nvPr/>
              </p:nvGrpSpPr>
              <p:grpSpPr>
                <a:xfrm>
                  <a:off x="5851913" y="5058493"/>
                  <a:ext cx="488224" cy="534312"/>
                  <a:chOff x="5829806" y="5168346"/>
                  <a:chExt cx="532438" cy="582700"/>
                </a:xfrm>
                <a:solidFill>
                  <a:srgbClr val="33561E"/>
                </a:solidFill>
              </p:grpSpPr>
              <p:grpSp>
                <p:nvGrpSpPr>
                  <p:cNvPr id="224" name="Graphic 207">
                    <a:extLst>
                      <a:ext uri="{FF2B5EF4-FFF2-40B4-BE49-F238E27FC236}">
                        <a16:creationId xmlns:a16="http://schemas.microsoft.com/office/drawing/2014/main" id="{997D601A-9A90-446C-7A3A-B72D653B0885}"/>
                      </a:ext>
                    </a:extLst>
                  </p:cNvPr>
                  <p:cNvGrpSpPr/>
                  <p:nvPr/>
                </p:nvGrpSpPr>
                <p:grpSpPr>
                  <a:xfrm>
                    <a:off x="5829806" y="5204147"/>
                    <a:ext cx="532438" cy="203055"/>
                    <a:chOff x="6907130" y="2131791"/>
                    <a:chExt cx="1672974" cy="638019"/>
                  </a:xfrm>
                  <a:grpFill/>
                </p:grpSpPr>
                <p:sp>
                  <p:nvSpPr>
                    <p:cNvPr id="226" name="Freeform 225">
                      <a:extLst>
                        <a:ext uri="{FF2B5EF4-FFF2-40B4-BE49-F238E27FC236}">
                          <a16:creationId xmlns:a16="http://schemas.microsoft.com/office/drawing/2014/main" id="{846F85C3-8B73-4602-AA73-05A6104B0B2E}"/>
                        </a:ext>
                      </a:extLst>
                    </p:cNvPr>
                    <p:cNvSpPr/>
                    <p:nvPr/>
                  </p:nvSpPr>
                  <p:spPr>
                    <a:xfrm>
                      <a:off x="7756509" y="2403478"/>
                      <a:ext cx="823594" cy="366332"/>
                    </a:xfrm>
                    <a:custGeom>
                      <a:avLst/>
                      <a:gdLst>
                        <a:gd name="connsiteX0" fmla="*/ 0 w 823594"/>
                        <a:gd name="connsiteY0" fmla="*/ 366332 h 366332"/>
                        <a:gd name="connsiteX1" fmla="*/ 656706 w 823594"/>
                        <a:gd name="connsiteY1" fmla="*/ 366332 h 366332"/>
                        <a:gd name="connsiteX2" fmla="*/ 823595 w 823594"/>
                        <a:gd name="connsiteY2" fmla="*/ 183119 h 366332"/>
                        <a:gd name="connsiteX3" fmla="*/ 656706 w 823594"/>
                        <a:gd name="connsiteY3" fmla="*/ 0 h 366332"/>
                        <a:gd name="connsiteX4" fmla="*/ 0 w 823594"/>
                        <a:gd name="connsiteY4" fmla="*/ 0 h 366332"/>
                        <a:gd name="connsiteX5" fmla="*/ 0 w 823594"/>
                        <a:gd name="connsiteY5" fmla="*/ 366332 h 36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594" h="366332">
                          <a:moveTo>
                            <a:pt x="0" y="366332"/>
                          </a:moveTo>
                          <a:lnTo>
                            <a:pt x="656706" y="366332"/>
                          </a:lnTo>
                          <a:lnTo>
                            <a:pt x="823595" y="183119"/>
                          </a:lnTo>
                          <a:lnTo>
                            <a:pt x="656706" y="0"/>
                          </a:lnTo>
                          <a:lnTo>
                            <a:pt x="0" y="0"/>
                          </a:lnTo>
                          <a:lnTo>
                            <a:pt x="0" y="366332"/>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7" name="Freeform 226">
                      <a:extLst>
                        <a:ext uri="{FF2B5EF4-FFF2-40B4-BE49-F238E27FC236}">
                          <a16:creationId xmlns:a16="http://schemas.microsoft.com/office/drawing/2014/main" id="{E61792E4-D4A2-EFCE-B5AA-730E739695F3}"/>
                        </a:ext>
                      </a:extLst>
                    </p:cNvPr>
                    <p:cNvSpPr/>
                    <p:nvPr/>
                  </p:nvSpPr>
                  <p:spPr>
                    <a:xfrm>
                      <a:off x="6907130" y="2131791"/>
                      <a:ext cx="823499" cy="366237"/>
                    </a:xfrm>
                    <a:custGeom>
                      <a:avLst/>
                      <a:gdLst>
                        <a:gd name="connsiteX0" fmla="*/ 823499 w 823499"/>
                        <a:gd name="connsiteY0" fmla="*/ 0 h 366237"/>
                        <a:gd name="connsiteX1" fmla="*/ 166888 w 823499"/>
                        <a:gd name="connsiteY1" fmla="*/ 0 h 366237"/>
                        <a:gd name="connsiteX2" fmla="*/ 0 w 823499"/>
                        <a:gd name="connsiteY2" fmla="*/ 183119 h 366237"/>
                        <a:gd name="connsiteX3" fmla="*/ 166888 w 823499"/>
                        <a:gd name="connsiteY3" fmla="*/ 366237 h 366237"/>
                        <a:gd name="connsiteX4" fmla="*/ 823499 w 823499"/>
                        <a:gd name="connsiteY4" fmla="*/ 366237 h 366237"/>
                        <a:gd name="connsiteX5" fmla="*/ 823499 w 823499"/>
                        <a:gd name="connsiteY5" fmla="*/ 0 h 36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499" h="366237">
                          <a:moveTo>
                            <a:pt x="823499" y="0"/>
                          </a:moveTo>
                          <a:lnTo>
                            <a:pt x="166888" y="0"/>
                          </a:lnTo>
                          <a:lnTo>
                            <a:pt x="0" y="183119"/>
                          </a:lnTo>
                          <a:lnTo>
                            <a:pt x="166888" y="366237"/>
                          </a:lnTo>
                          <a:lnTo>
                            <a:pt x="823499" y="366237"/>
                          </a:lnTo>
                          <a:lnTo>
                            <a:pt x="823499" y="0"/>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25" name="Freeform 224">
                    <a:extLst>
                      <a:ext uri="{FF2B5EF4-FFF2-40B4-BE49-F238E27FC236}">
                        <a16:creationId xmlns:a16="http://schemas.microsoft.com/office/drawing/2014/main" id="{A467E688-DC16-EF21-DC30-06D08AE9B9FD}"/>
                      </a:ext>
                    </a:extLst>
                  </p:cNvPr>
                  <p:cNvSpPr/>
                  <p:nvPr/>
                </p:nvSpPr>
                <p:spPr>
                  <a:xfrm>
                    <a:off x="6077447" y="5168346"/>
                    <a:ext cx="37155" cy="582700"/>
                  </a:xfrm>
                  <a:custGeom>
                    <a:avLst/>
                    <a:gdLst>
                      <a:gd name="connsiteX0" fmla="*/ 58421 w 116745"/>
                      <a:gd name="connsiteY0" fmla="*/ 0 h 1830901"/>
                      <a:gd name="connsiteX1" fmla="*/ 116746 w 116745"/>
                      <a:gd name="connsiteY1" fmla="*/ 58192 h 1830901"/>
                      <a:gd name="connsiteX2" fmla="*/ 116746 w 116745"/>
                      <a:gd name="connsiteY2" fmla="*/ 1772710 h 1830901"/>
                      <a:gd name="connsiteX3" fmla="*/ 58421 w 116745"/>
                      <a:gd name="connsiteY3" fmla="*/ 1830901 h 1830901"/>
                      <a:gd name="connsiteX4" fmla="*/ 58325 w 116745"/>
                      <a:gd name="connsiteY4" fmla="*/ 1830901 h 1830901"/>
                      <a:gd name="connsiteX5" fmla="*/ 0 w 116745"/>
                      <a:gd name="connsiteY5" fmla="*/ 1772710 h 1830901"/>
                      <a:gd name="connsiteX6" fmla="*/ 0 w 116745"/>
                      <a:gd name="connsiteY6" fmla="*/ 58192 h 1830901"/>
                      <a:gd name="connsiteX7" fmla="*/ 58325 w 116745"/>
                      <a:gd name="connsiteY7" fmla="*/ 0 h 183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45" h="1830901">
                        <a:moveTo>
                          <a:pt x="58421" y="0"/>
                        </a:moveTo>
                        <a:cubicBezTo>
                          <a:pt x="90633" y="0"/>
                          <a:pt x="116746" y="26053"/>
                          <a:pt x="116746" y="58192"/>
                        </a:cubicBezTo>
                        <a:lnTo>
                          <a:pt x="116746" y="1772710"/>
                        </a:lnTo>
                        <a:cubicBezTo>
                          <a:pt x="116746" y="1804848"/>
                          <a:pt x="90633" y="1830901"/>
                          <a:pt x="58421" y="1830901"/>
                        </a:cubicBezTo>
                        <a:lnTo>
                          <a:pt x="58325" y="1830901"/>
                        </a:lnTo>
                        <a:cubicBezTo>
                          <a:pt x="26113" y="1830901"/>
                          <a:pt x="0" y="1804848"/>
                          <a:pt x="0" y="1772710"/>
                        </a:cubicBezTo>
                        <a:lnTo>
                          <a:pt x="0" y="58192"/>
                        </a:lnTo>
                        <a:cubicBezTo>
                          <a:pt x="0" y="26053"/>
                          <a:pt x="26113" y="0"/>
                          <a:pt x="58325" y="0"/>
                        </a:cubicBez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grpSp>
        <p:sp>
          <p:nvSpPr>
            <p:cNvPr id="218" name="Freeform 217">
              <a:extLst>
                <a:ext uri="{FF2B5EF4-FFF2-40B4-BE49-F238E27FC236}">
                  <a16:creationId xmlns:a16="http://schemas.microsoft.com/office/drawing/2014/main" id="{AA466E40-66B1-EA9D-83A2-2B4D848F76FD}"/>
                </a:ext>
              </a:extLst>
            </p:cNvPr>
            <p:cNvSpPr/>
            <p:nvPr/>
          </p:nvSpPr>
          <p:spPr>
            <a:xfrm>
              <a:off x="5895861" y="5755398"/>
              <a:ext cx="400180" cy="328726"/>
            </a:xfrm>
            <a:custGeom>
              <a:avLst/>
              <a:gdLst>
                <a:gd name="connsiteX0" fmla="*/ 732540 w 957563"/>
                <a:gd name="connsiteY0" fmla="*/ 623593 h 786586"/>
                <a:gd name="connsiteX1" fmla="*/ 732540 w 957563"/>
                <a:gd name="connsiteY1" fmla="*/ 745862 h 786586"/>
                <a:gd name="connsiteX2" fmla="*/ 773358 w 957563"/>
                <a:gd name="connsiteY2" fmla="*/ 786587 h 786586"/>
                <a:gd name="connsiteX3" fmla="*/ 832349 w 957563"/>
                <a:gd name="connsiteY3" fmla="*/ 786587 h 786586"/>
                <a:gd name="connsiteX4" fmla="*/ 873167 w 957563"/>
                <a:gd name="connsiteY4" fmla="*/ 745862 h 786586"/>
                <a:gd name="connsiteX5" fmla="*/ 873167 w 957563"/>
                <a:gd name="connsiteY5" fmla="*/ 623498 h 786586"/>
                <a:gd name="connsiteX6" fmla="*/ 901236 w 957563"/>
                <a:gd name="connsiteY6" fmla="*/ 623498 h 786586"/>
                <a:gd name="connsiteX7" fmla="*/ 957563 w 957563"/>
                <a:gd name="connsiteY7" fmla="*/ 566540 h 786586"/>
                <a:gd name="connsiteX8" fmla="*/ 957563 w 957563"/>
                <a:gd name="connsiteY8" fmla="*/ 370606 h 786586"/>
                <a:gd name="connsiteX9" fmla="*/ 888676 w 957563"/>
                <a:gd name="connsiteY9" fmla="*/ 286784 h 786586"/>
                <a:gd name="connsiteX10" fmla="*/ 794957 w 957563"/>
                <a:gd name="connsiteY10" fmla="*/ 61991 h 786586"/>
                <a:gd name="connsiteX11" fmla="*/ 704091 w 957563"/>
                <a:gd name="connsiteY11" fmla="*/ 2 h 786586"/>
                <a:gd name="connsiteX12" fmla="*/ 253569 w 957563"/>
                <a:gd name="connsiteY12" fmla="*/ 2 h 786586"/>
                <a:gd name="connsiteX13" fmla="*/ 162798 w 957563"/>
                <a:gd name="connsiteY13" fmla="*/ 61706 h 786586"/>
                <a:gd name="connsiteX14" fmla="*/ 67841 w 957563"/>
                <a:gd name="connsiteY14" fmla="*/ 286974 h 786586"/>
                <a:gd name="connsiteX15" fmla="*/ 1 w 957563"/>
                <a:gd name="connsiteY15" fmla="*/ 370701 h 786586"/>
                <a:gd name="connsiteX16" fmla="*/ 1 w 957563"/>
                <a:gd name="connsiteY16" fmla="*/ 566446 h 786586"/>
                <a:gd name="connsiteX17" fmla="*/ 56138 w 957563"/>
                <a:gd name="connsiteY17" fmla="*/ 623498 h 786586"/>
                <a:gd name="connsiteX18" fmla="*/ 84302 w 957563"/>
                <a:gd name="connsiteY18" fmla="*/ 623498 h 786586"/>
                <a:gd name="connsiteX19" fmla="*/ 84302 w 957563"/>
                <a:gd name="connsiteY19" fmla="*/ 745767 h 786586"/>
                <a:gd name="connsiteX20" fmla="*/ 125120 w 957563"/>
                <a:gd name="connsiteY20" fmla="*/ 786492 h 786586"/>
                <a:gd name="connsiteX21" fmla="*/ 184302 w 957563"/>
                <a:gd name="connsiteY21" fmla="*/ 786492 h 786586"/>
                <a:gd name="connsiteX22" fmla="*/ 225120 w 957563"/>
                <a:gd name="connsiteY22" fmla="*/ 745767 h 786586"/>
                <a:gd name="connsiteX23" fmla="*/ 225120 w 957563"/>
                <a:gd name="connsiteY23" fmla="*/ 623498 h 786586"/>
                <a:gd name="connsiteX24" fmla="*/ 732445 w 957563"/>
                <a:gd name="connsiteY24" fmla="*/ 623498 h 786586"/>
                <a:gd name="connsiteX25" fmla="*/ 251570 w 957563"/>
                <a:gd name="connsiteY25" fmla="*/ 97305 h 786586"/>
                <a:gd name="connsiteX26" fmla="*/ 263654 w 957563"/>
                <a:gd name="connsiteY26" fmla="*/ 88951 h 786586"/>
                <a:gd name="connsiteX27" fmla="*/ 716079 w 957563"/>
                <a:gd name="connsiteY27" fmla="*/ 88951 h 786586"/>
                <a:gd name="connsiteX28" fmla="*/ 728163 w 957563"/>
                <a:gd name="connsiteY28" fmla="*/ 97400 h 786586"/>
                <a:gd name="connsiteX29" fmla="*/ 810370 w 957563"/>
                <a:gd name="connsiteY29" fmla="*/ 289916 h 786586"/>
                <a:gd name="connsiteX30" fmla="*/ 172503 w 957563"/>
                <a:gd name="connsiteY30" fmla="*/ 289916 h 786586"/>
                <a:gd name="connsiteX31" fmla="*/ 251570 w 957563"/>
                <a:gd name="connsiteY31" fmla="*/ 97305 h 78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563" h="786586">
                  <a:moveTo>
                    <a:pt x="732540" y="623593"/>
                  </a:moveTo>
                  <a:lnTo>
                    <a:pt x="732540" y="745862"/>
                  </a:lnTo>
                  <a:cubicBezTo>
                    <a:pt x="732540" y="768360"/>
                    <a:pt x="750808" y="786587"/>
                    <a:pt x="773358" y="786587"/>
                  </a:cubicBezTo>
                  <a:lnTo>
                    <a:pt x="832349" y="786587"/>
                  </a:lnTo>
                  <a:cubicBezTo>
                    <a:pt x="854899" y="786587"/>
                    <a:pt x="873167" y="768360"/>
                    <a:pt x="873167" y="745862"/>
                  </a:cubicBezTo>
                  <a:lnTo>
                    <a:pt x="873167" y="623498"/>
                  </a:lnTo>
                  <a:lnTo>
                    <a:pt x="901236" y="623498"/>
                  </a:lnTo>
                  <a:cubicBezTo>
                    <a:pt x="932540" y="623213"/>
                    <a:pt x="957658" y="597772"/>
                    <a:pt x="957563" y="566540"/>
                  </a:cubicBezTo>
                  <a:lnTo>
                    <a:pt x="957563" y="370606"/>
                  </a:lnTo>
                  <a:cubicBezTo>
                    <a:pt x="957563" y="329787"/>
                    <a:pt x="928734" y="294758"/>
                    <a:pt x="888676" y="286784"/>
                  </a:cubicBezTo>
                  <a:lnTo>
                    <a:pt x="794957" y="61991"/>
                  </a:lnTo>
                  <a:cubicBezTo>
                    <a:pt x="780494" y="24494"/>
                    <a:pt x="744338" y="-187"/>
                    <a:pt x="704091" y="2"/>
                  </a:cubicBezTo>
                  <a:lnTo>
                    <a:pt x="253569" y="2"/>
                  </a:lnTo>
                  <a:cubicBezTo>
                    <a:pt x="213417" y="-282"/>
                    <a:pt x="177260" y="24209"/>
                    <a:pt x="162798" y="61706"/>
                  </a:cubicBezTo>
                  <a:lnTo>
                    <a:pt x="67841" y="286974"/>
                  </a:lnTo>
                  <a:cubicBezTo>
                    <a:pt x="28260" y="295328"/>
                    <a:pt x="-94" y="330261"/>
                    <a:pt x="1" y="370701"/>
                  </a:cubicBezTo>
                  <a:lnTo>
                    <a:pt x="1" y="566446"/>
                  </a:lnTo>
                  <a:cubicBezTo>
                    <a:pt x="-189" y="597677"/>
                    <a:pt x="24930" y="623118"/>
                    <a:pt x="56138" y="623498"/>
                  </a:cubicBezTo>
                  <a:lnTo>
                    <a:pt x="84302" y="623498"/>
                  </a:lnTo>
                  <a:lnTo>
                    <a:pt x="84302" y="745767"/>
                  </a:lnTo>
                  <a:cubicBezTo>
                    <a:pt x="84302" y="768265"/>
                    <a:pt x="102570" y="786492"/>
                    <a:pt x="125120" y="786492"/>
                  </a:cubicBezTo>
                  <a:lnTo>
                    <a:pt x="184302" y="786492"/>
                  </a:lnTo>
                  <a:cubicBezTo>
                    <a:pt x="206851" y="786492"/>
                    <a:pt x="225120" y="768265"/>
                    <a:pt x="225120" y="745767"/>
                  </a:cubicBezTo>
                  <a:lnTo>
                    <a:pt x="225120" y="623498"/>
                  </a:lnTo>
                  <a:lnTo>
                    <a:pt x="732445" y="623498"/>
                  </a:lnTo>
                  <a:close/>
                  <a:moveTo>
                    <a:pt x="251570" y="97305"/>
                  </a:moveTo>
                  <a:cubicBezTo>
                    <a:pt x="253569" y="92369"/>
                    <a:pt x="258326" y="89141"/>
                    <a:pt x="263654" y="88951"/>
                  </a:cubicBezTo>
                  <a:lnTo>
                    <a:pt x="716079" y="88951"/>
                  </a:lnTo>
                  <a:cubicBezTo>
                    <a:pt x="721408" y="89046"/>
                    <a:pt x="726165" y="92369"/>
                    <a:pt x="728163" y="97400"/>
                  </a:cubicBezTo>
                  <a:lnTo>
                    <a:pt x="810370" y="289916"/>
                  </a:lnTo>
                  <a:lnTo>
                    <a:pt x="172503" y="289916"/>
                  </a:lnTo>
                  <a:lnTo>
                    <a:pt x="251570" y="97305"/>
                  </a:lnTo>
                  <a:close/>
                </a:path>
              </a:pathLst>
            </a:custGeom>
            <a:solidFill>
              <a:srgbClr val="FFFFFF"/>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F5F10760-A910-D69E-9D81-749A6E38B0CE}"/>
              </a:ext>
            </a:extLst>
          </p:cNvPr>
          <p:cNvGrpSpPr/>
          <p:nvPr/>
        </p:nvGrpSpPr>
        <p:grpSpPr>
          <a:xfrm>
            <a:off x="1386036" y="5000301"/>
            <a:ext cx="1286687" cy="1330802"/>
            <a:chOff x="1386036" y="5000301"/>
            <a:chExt cx="1286687" cy="1330802"/>
          </a:xfrm>
        </p:grpSpPr>
        <p:sp>
          <p:nvSpPr>
            <p:cNvPr id="21" name="Up Arrow 20">
              <a:extLst>
                <a:ext uri="{FF2B5EF4-FFF2-40B4-BE49-F238E27FC236}">
                  <a16:creationId xmlns:a16="http://schemas.microsoft.com/office/drawing/2014/main" id="{9B1C642F-1D68-387E-2477-24CFE52EBC8B}"/>
                </a:ext>
              </a:extLst>
            </p:cNvPr>
            <p:cNvSpPr/>
            <p:nvPr/>
          </p:nvSpPr>
          <p:spPr>
            <a:xfrm>
              <a:off x="1694329" y="5000301"/>
              <a:ext cx="630524" cy="1330802"/>
            </a:xfrm>
            <a:prstGeom prst="upArrow">
              <a:avLst>
                <a:gd name="adj1" fmla="val 100000"/>
                <a:gd name="adj2" fmla="val 35421"/>
              </a:avLst>
            </a:prstGeom>
            <a:gradFill flip="none" rotWithShape="1">
              <a:gsLst>
                <a:gs pos="100000">
                  <a:srgbClr val="E3BCBF"/>
                </a:gs>
                <a:gs pos="0">
                  <a:srgbClr val="C00000"/>
                </a:gs>
                <a:gs pos="75000">
                  <a:srgbClr val="DC989A"/>
                </a:gs>
              </a:gsLst>
              <a:lin ang="54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 name="TextBox 22">
              <a:extLst>
                <a:ext uri="{FF2B5EF4-FFF2-40B4-BE49-F238E27FC236}">
                  <a16:creationId xmlns:a16="http://schemas.microsoft.com/office/drawing/2014/main" id="{8DA86AF2-E9ED-5258-0629-E99F93143C78}"/>
                </a:ext>
              </a:extLst>
            </p:cNvPr>
            <p:cNvSpPr txBox="1"/>
            <p:nvPr/>
          </p:nvSpPr>
          <p:spPr>
            <a:xfrm>
              <a:off x="1386036" y="5311896"/>
              <a:ext cx="1286687" cy="369332"/>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Montserrat SemiBold" pitchFamily="2" charset="77"/>
                  <a:ea typeface="+mn-ea"/>
                  <a:cs typeface="+mn-cs"/>
                </a:rPr>
                <a:t>18%</a:t>
              </a:r>
            </a:p>
          </p:txBody>
        </p:sp>
      </p:grpSp>
      <p:sp>
        <p:nvSpPr>
          <p:cNvPr id="9" name="Up Arrow 8">
            <a:extLst>
              <a:ext uri="{FF2B5EF4-FFF2-40B4-BE49-F238E27FC236}">
                <a16:creationId xmlns:a16="http://schemas.microsoft.com/office/drawing/2014/main" id="{841A918D-D9B0-8240-56FB-E7414C27B9CA}"/>
              </a:ext>
            </a:extLst>
          </p:cNvPr>
          <p:cNvSpPr/>
          <p:nvPr/>
        </p:nvSpPr>
        <p:spPr>
          <a:xfrm rot="10800000">
            <a:off x="1694329" y="4953412"/>
            <a:ext cx="630524" cy="1304982"/>
          </a:xfrm>
          <a:prstGeom prst="upArrow">
            <a:avLst>
              <a:gd name="adj1" fmla="val 100000"/>
              <a:gd name="adj2" fmla="val 35421"/>
            </a:avLst>
          </a:prstGeom>
          <a:gradFill flip="none" rotWithShape="1">
            <a:gsLst>
              <a:gs pos="100000">
                <a:srgbClr val="E7E7E7"/>
              </a:gs>
              <a:gs pos="68000">
                <a:srgbClr val="547640"/>
              </a:gs>
              <a:gs pos="0">
                <a:srgbClr val="547640"/>
              </a:gs>
            </a:gsLst>
            <a:lin ang="54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12" name="Straight Connector 11">
            <a:extLst>
              <a:ext uri="{FF2B5EF4-FFF2-40B4-BE49-F238E27FC236}">
                <a16:creationId xmlns:a16="http://schemas.microsoft.com/office/drawing/2014/main" id="{2E57C35F-A1A9-2D57-5F39-24BB362A403C}"/>
              </a:ext>
            </a:extLst>
          </p:cNvPr>
          <p:cNvCxnSpPr>
            <a:cxnSpLocks/>
          </p:cNvCxnSpPr>
          <p:nvPr/>
        </p:nvCxnSpPr>
        <p:spPr>
          <a:xfrm>
            <a:off x="1321214" y="6327311"/>
            <a:ext cx="1376754" cy="0"/>
          </a:xfrm>
          <a:prstGeom prst="line">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4" name="TextBox 23">
            <a:extLst>
              <a:ext uri="{FF2B5EF4-FFF2-40B4-BE49-F238E27FC236}">
                <a16:creationId xmlns:a16="http://schemas.microsoft.com/office/drawing/2014/main" id="{C65A5E2C-B96C-72D0-0E37-46B9FDAF2939}"/>
              </a:ext>
            </a:extLst>
          </p:cNvPr>
          <p:cNvSpPr txBox="1"/>
          <p:nvPr/>
        </p:nvSpPr>
        <p:spPr>
          <a:xfrm>
            <a:off x="1386036" y="5832351"/>
            <a:ext cx="1286687" cy="369332"/>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A5AB81">
                    <a:lumMod val="50000"/>
                  </a:srgbClr>
                </a:solidFill>
                <a:effectLst/>
                <a:uLnTx/>
                <a:uFillTx/>
                <a:latin typeface="Montserrat SemiBold" pitchFamily="2" charset="77"/>
                <a:ea typeface="+mn-ea"/>
                <a:cs typeface="+mn-cs"/>
              </a:rPr>
              <a:t>0%</a:t>
            </a:r>
          </a:p>
        </p:txBody>
      </p:sp>
      <p:sp>
        <p:nvSpPr>
          <p:cNvPr id="174" name="TextBox 173">
            <a:extLst>
              <a:ext uri="{FF2B5EF4-FFF2-40B4-BE49-F238E27FC236}">
                <a16:creationId xmlns:a16="http://schemas.microsoft.com/office/drawing/2014/main" id="{67A48612-9CD2-A5E9-F4B1-986383F81D26}"/>
              </a:ext>
            </a:extLst>
          </p:cNvPr>
          <p:cNvSpPr txBox="1"/>
          <p:nvPr/>
        </p:nvSpPr>
        <p:spPr>
          <a:xfrm>
            <a:off x="8392342" y="4487895"/>
            <a:ext cx="3540557" cy="65315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ctr" anchorCtr="0"/>
          <a:lstStyle>
            <a:defPPr>
              <a:defRPr lang="en-US"/>
            </a:defPPr>
            <a:lvl1pPr algn="ctr">
              <a:defRPr b="1" spc="200">
                <a:solidFill>
                  <a:schemeClr val="accent3">
                    <a:lumMod val="75000"/>
                  </a:schemeClr>
                </a:solidFill>
                <a:latin typeface="Montserrat SemiBold"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200" normalizeH="0" baseline="0" noProof="0">
                <a:ln>
                  <a:noFill/>
                </a:ln>
                <a:solidFill>
                  <a:srgbClr val="8C0000"/>
                </a:solidFill>
                <a:effectLst/>
                <a:uLnTx/>
                <a:uFillTx/>
                <a:latin typeface="Montserrat SemiBold" pitchFamily="2" charset="77"/>
                <a:ea typeface="+mn-ea"/>
                <a:cs typeface="+mn-cs"/>
              </a:rPr>
              <a:t>SHORTER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200" normalizeH="0" baseline="0" noProof="0">
                <a:ln>
                  <a:noFill/>
                </a:ln>
                <a:solidFill>
                  <a:srgbClr val="8C0000"/>
                </a:solidFill>
                <a:effectLst/>
                <a:uLnTx/>
                <a:uFillTx/>
                <a:latin typeface="Montserrat SemiBold" pitchFamily="2" charset="77"/>
                <a:ea typeface="+mn-ea"/>
                <a:cs typeface="+mn-cs"/>
              </a:rPr>
              <a:t>SHELF-LIFE</a:t>
            </a:r>
          </a:p>
        </p:txBody>
      </p:sp>
      <p:grpSp>
        <p:nvGrpSpPr>
          <p:cNvPr id="173" name="Group 172">
            <a:extLst>
              <a:ext uri="{FF2B5EF4-FFF2-40B4-BE49-F238E27FC236}">
                <a16:creationId xmlns:a16="http://schemas.microsoft.com/office/drawing/2014/main" id="{67383C3C-3F1C-342E-1C84-3296AAAC121D}"/>
              </a:ext>
            </a:extLst>
          </p:cNvPr>
          <p:cNvGrpSpPr/>
          <p:nvPr/>
        </p:nvGrpSpPr>
        <p:grpSpPr>
          <a:xfrm>
            <a:off x="9111778" y="5340011"/>
            <a:ext cx="2512050" cy="757330"/>
            <a:chOff x="9111778" y="5297147"/>
            <a:chExt cx="2512050" cy="757330"/>
          </a:xfrm>
        </p:grpSpPr>
        <p:grpSp>
          <p:nvGrpSpPr>
            <p:cNvPr id="175" name="Group 174">
              <a:extLst>
                <a:ext uri="{FF2B5EF4-FFF2-40B4-BE49-F238E27FC236}">
                  <a16:creationId xmlns:a16="http://schemas.microsoft.com/office/drawing/2014/main" id="{7DBF4A09-0131-B1FE-C621-2C9793DDBFE1}"/>
                </a:ext>
              </a:extLst>
            </p:cNvPr>
            <p:cNvGrpSpPr/>
            <p:nvPr/>
          </p:nvGrpSpPr>
          <p:grpSpPr>
            <a:xfrm>
              <a:off x="9111778" y="5297147"/>
              <a:ext cx="2512050" cy="757330"/>
              <a:chOff x="9111778" y="5295882"/>
              <a:chExt cx="2512050" cy="757330"/>
            </a:xfrm>
          </p:grpSpPr>
          <p:sp>
            <p:nvSpPr>
              <p:cNvPr id="177" name="Pentagon 176">
                <a:extLst>
                  <a:ext uri="{FF2B5EF4-FFF2-40B4-BE49-F238E27FC236}">
                    <a16:creationId xmlns:a16="http://schemas.microsoft.com/office/drawing/2014/main" id="{A6653807-E7E7-A900-0AFE-73BBB972B211}"/>
                  </a:ext>
                </a:extLst>
              </p:cNvPr>
              <p:cNvSpPr/>
              <p:nvPr/>
            </p:nvSpPr>
            <p:spPr>
              <a:xfrm>
                <a:off x="10497672" y="5524641"/>
                <a:ext cx="1126156" cy="355916"/>
              </a:xfrm>
              <a:prstGeom prst="homePlate">
                <a:avLst>
                  <a:gd name="adj" fmla="val 33061"/>
                </a:avLst>
              </a:prstGeom>
              <a:solidFill>
                <a:schemeClr val="bg2">
                  <a:lumMod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8" name="Up Arrow 177">
                <a:extLst>
                  <a:ext uri="{FF2B5EF4-FFF2-40B4-BE49-F238E27FC236}">
                    <a16:creationId xmlns:a16="http://schemas.microsoft.com/office/drawing/2014/main" id="{047BC741-BF1A-B29E-84DC-9773DBDC4EFD}"/>
                  </a:ext>
                </a:extLst>
              </p:cNvPr>
              <p:cNvSpPr/>
              <p:nvPr/>
            </p:nvSpPr>
            <p:spPr>
              <a:xfrm rot="5400000">
                <a:off x="9592577" y="5043844"/>
                <a:ext cx="355915" cy="1317514"/>
              </a:xfrm>
              <a:prstGeom prst="upArrow">
                <a:avLst>
                  <a:gd name="adj1" fmla="val 100000"/>
                  <a:gd name="adj2" fmla="val 35421"/>
                </a:avLst>
              </a:prstGeom>
              <a:gradFill flip="none" rotWithShape="1">
                <a:gsLst>
                  <a:gs pos="0">
                    <a:srgbClr val="C00202"/>
                  </a:gs>
                  <a:gs pos="100000">
                    <a:srgbClr val="F7E8E8">
                      <a:alpha val="0"/>
                    </a:srgbClr>
                  </a:gs>
                  <a:gs pos="41000">
                    <a:srgbClr val="DB9496"/>
                  </a:gs>
                </a:gsLst>
                <a:lin ang="54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79" name="Group 178">
                <a:extLst>
                  <a:ext uri="{FF2B5EF4-FFF2-40B4-BE49-F238E27FC236}">
                    <a16:creationId xmlns:a16="http://schemas.microsoft.com/office/drawing/2014/main" id="{8F64FF41-8D39-5B4A-6BB6-EDAC76C15779}"/>
                  </a:ext>
                </a:extLst>
              </p:cNvPr>
              <p:cNvGrpSpPr/>
              <p:nvPr/>
            </p:nvGrpSpPr>
            <p:grpSpPr>
              <a:xfrm>
                <a:off x="9542612" y="5295882"/>
                <a:ext cx="454435" cy="757330"/>
                <a:chOff x="9542612" y="5295882"/>
                <a:chExt cx="454435" cy="757330"/>
              </a:xfrm>
            </p:grpSpPr>
            <p:sp>
              <p:nvSpPr>
                <p:cNvPr id="180" name="Freeform: Shape 169">
                  <a:extLst>
                    <a:ext uri="{FF2B5EF4-FFF2-40B4-BE49-F238E27FC236}">
                      <a16:creationId xmlns:a16="http://schemas.microsoft.com/office/drawing/2014/main" id="{9FC44DDE-D310-0A72-AD1E-FB76A41245AB}"/>
                    </a:ext>
                  </a:extLst>
                </p:cNvPr>
                <p:cNvSpPr/>
                <p:nvPr/>
              </p:nvSpPr>
              <p:spPr>
                <a:xfrm rot="15446">
                  <a:off x="9542612" y="5295910"/>
                  <a:ext cx="454417" cy="757302"/>
                </a:xfrm>
                <a:custGeom>
                  <a:avLst/>
                  <a:gdLst>
                    <a:gd name="connsiteX0" fmla="*/ 112710 w 117903"/>
                    <a:gd name="connsiteY0" fmla="*/ 10236 h 207851"/>
                    <a:gd name="connsiteX1" fmla="*/ 117903 w 117903"/>
                    <a:gd name="connsiteY1" fmla="*/ 17967 h 207851"/>
                    <a:gd name="connsiteX2" fmla="*/ 117682 w 117903"/>
                    <a:gd name="connsiteY2" fmla="*/ 19579 h 207851"/>
                    <a:gd name="connsiteX3" fmla="*/ 117682 w 117903"/>
                    <a:gd name="connsiteY3" fmla="*/ 37362 h 207851"/>
                    <a:gd name="connsiteX4" fmla="*/ 117037 w 117903"/>
                    <a:gd name="connsiteY4" fmla="*/ 47488 h 207851"/>
                    <a:gd name="connsiteX5" fmla="*/ 114230 w 117903"/>
                    <a:gd name="connsiteY5" fmla="*/ 56958 h 207851"/>
                    <a:gd name="connsiteX6" fmla="*/ 111574 w 117903"/>
                    <a:gd name="connsiteY6" fmla="*/ 61801 h 207851"/>
                    <a:gd name="connsiteX7" fmla="*/ 85221 w 117903"/>
                    <a:gd name="connsiteY7" fmla="*/ 90033 h 207851"/>
                    <a:gd name="connsiteX8" fmla="*/ 82101 w 117903"/>
                    <a:gd name="connsiteY8" fmla="*/ 93260 h 207851"/>
                    <a:gd name="connsiteX9" fmla="*/ 81554 w 117903"/>
                    <a:gd name="connsiteY9" fmla="*/ 93833 h 207851"/>
                    <a:gd name="connsiteX10" fmla="*/ 79500 w 117903"/>
                    <a:gd name="connsiteY10" fmla="*/ 96052 h 207851"/>
                    <a:gd name="connsiteX11" fmla="*/ 77610 w 117903"/>
                    <a:gd name="connsiteY11" fmla="*/ 98547 h 207851"/>
                    <a:gd name="connsiteX12" fmla="*/ 76782 w 117903"/>
                    <a:gd name="connsiteY12" fmla="*/ 100160 h 207851"/>
                    <a:gd name="connsiteX13" fmla="*/ 76592 w 117903"/>
                    <a:gd name="connsiteY13" fmla="*/ 102497 h 207851"/>
                    <a:gd name="connsiteX14" fmla="*/ 76588 w 117903"/>
                    <a:gd name="connsiteY14" fmla="*/ 102762 h 207851"/>
                    <a:gd name="connsiteX15" fmla="*/ 76655 w 117903"/>
                    <a:gd name="connsiteY15" fmla="*/ 105037 h 207851"/>
                    <a:gd name="connsiteX16" fmla="*/ 77313 w 117903"/>
                    <a:gd name="connsiteY16" fmla="*/ 106771 h 207851"/>
                    <a:gd name="connsiteX17" fmla="*/ 78629 w 117903"/>
                    <a:gd name="connsiteY17" fmla="*/ 108741 h 207851"/>
                    <a:gd name="connsiteX18" fmla="*/ 79110 w 117903"/>
                    <a:gd name="connsiteY18" fmla="*/ 109342 h 207851"/>
                    <a:gd name="connsiteX19" fmla="*/ 79920 w 117903"/>
                    <a:gd name="connsiteY19" fmla="*/ 110275 h 207851"/>
                    <a:gd name="connsiteX20" fmla="*/ 80793 w 117903"/>
                    <a:gd name="connsiteY20" fmla="*/ 111218 h 207851"/>
                    <a:gd name="connsiteX21" fmla="*/ 82101 w 117903"/>
                    <a:gd name="connsiteY21" fmla="*/ 112597 h 207851"/>
                    <a:gd name="connsiteX22" fmla="*/ 85234 w 117903"/>
                    <a:gd name="connsiteY22" fmla="*/ 115835 h 207851"/>
                    <a:gd name="connsiteX23" fmla="*/ 111574 w 117903"/>
                    <a:gd name="connsiteY23" fmla="*/ 144054 h 207851"/>
                    <a:gd name="connsiteX24" fmla="*/ 114230 w 117903"/>
                    <a:gd name="connsiteY24" fmla="*/ 148896 h 207851"/>
                    <a:gd name="connsiteX25" fmla="*/ 117036 w 117903"/>
                    <a:gd name="connsiteY25" fmla="*/ 158368 h 207851"/>
                    <a:gd name="connsiteX26" fmla="*/ 117683 w 117903"/>
                    <a:gd name="connsiteY26" fmla="*/ 168492 h 207851"/>
                    <a:gd name="connsiteX27" fmla="*/ 117685 w 117903"/>
                    <a:gd name="connsiteY27" fmla="*/ 185240 h 207851"/>
                    <a:gd name="connsiteX28" fmla="*/ 117689 w 117903"/>
                    <a:gd name="connsiteY28" fmla="*/ 187887 h 207851"/>
                    <a:gd name="connsiteX29" fmla="*/ 58952 w 117903"/>
                    <a:gd name="connsiteY29" fmla="*/ 207851 h 207851"/>
                    <a:gd name="connsiteX30" fmla="*/ 213 w 117903"/>
                    <a:gd name="connsiteY30" fmla="*/ 187887 h 207851"/>
                    <a:gd name="connsiteX31" fmla="*/ 211 w 117903"/>
                    <a:gd name="connsiteY31" fmla="*/ 168492 h 207851"/>
                    <a:gd name="connsiteX32" fmla="*/ 859 w 117903"/>
                    <a:gd name="connsiteY32" fmla="*/ 158367 h 207851"/>
                    <a:gd name="connsiteX33" fmla="*/ 3664 w 117903"/>
                    <a:gd name="connsiteY33" fmla="*/ 148896 h 207851"/>
                    <a:gd name="connsiteX34" fmla="*/ 6322 w 117903"/>
                    <a:gd name="connsiteY34" fmla="*/ 144053 h 207851"/>
                    <a:gd name="connsiteX35" fmla="*/ 36234 w 117903"/>
                    <a:gd name="connsiteY35" fmla="*/ 112113 h 207851"/>
                    <a:gd name="connsiteX36" fmla="*/ 37109 w 117903"/>
                    <a:gd name="connsiteY36" fmla="*/ 111210 h 207851"/>
                    <a:gd name="connsiteX37" fmla="*/ 37976 w 117903"/>
                    <a:gd name="connsiteY37" fmla="*/ 110274 h 207851"/>
                    <a:gd name="connsiteX38" fmla="*/ 38786 w 117903"/>
                    <a:gd name="connsiteY38" fmla="*/ 109340 h 207851"/>
                    <a:gd name="connsiteX39" fmla="*/ 39266 w 117903"/>
                    <a:gd name="connsiteY39" fmla="*/ 108742 h 207851"/>
                    <a:gd name="connsiteX40" fmla="*/ 40584 w 117903"/>
                    <a:gd name="connsiteY40" fmla="*/ 106769 h 207851"/>
                    <a:gd name="connsiteX41" fmla="*/ 41239 w 117903"/>
                    <a:gd name="connsiteY41" fmla="*/ 105037 h 207851"/>
                    <a:gd name="connsiteX42" fmla="*/ 41309 w 117903"/>
                    <a:gd name="connsiteY42" fmla="*/ 102750 h 207851"/>
                    <a:gd name="connsiteX43" fmla="*/ 41305 w 117903"/>
                    <a:gd name="connsiteY43" fmla="*/ 102496 h 207851"/>
                    <a:gd name="connsiteX44" fmla="*/ 41113 w 117903"/>
                    <a:gd name="connsiteY44" fmla="*/ 100159 h 207851"/>
                    <a:gd name="connsiteX45" fmla="*/ 40287 w 117903"/>
                    <a:gd name="connsiteY45" fmla="*/ 98548 h 207851"/>
                    <a:gd name="connsiteX46" fmla="*/ 38396 w 117903"/>
                    <a:gd name="connsiteY46" fmla="*/ 96052 h 207851"/>
                    <a:gd name="connsiteX47" fmla="*/ 36317 w 117903"/>
                    <a:gd name="connsiteY47" fmla="*/ 93808 h 207851"/>
                    <a:gd name="connsiteX48" fmla="*/ 35795 w 117903"/>
                    <a:gd name="connsiteY48" fmla="*/ 93260 h 207851"/>
                    <a:gd name="connsiteX49" fmla="*/ 32674 w 117903"/>
                    <a:gd name="connsiteY49" fmla="*/ 90032 h 207851"/>
                    <a:gd name="connsiteX50" fmla="*/ 6321 w 117903"/>
                    <a:gd name="connsiteY50" fmla="*/ 61801 h 207851"/>
                    <a:gd name="connsiteX51" fmla="*/ 3665 w 117903"/>
                    <a:gd name="connsiteY51" fmla="*/ 56960 h 207851"/>
                    <a:gd name="connsiteX52" fmla="*/ 859 w 117903"/>
                    <a:gd name="connsiteY52" fmla="*/ 47488 h 207851"/>
                    <a:gd name="connsiteX53" fmla="*/ 211 w 117903"/>
                    <a:gd name="connsiteY53" fmla="*/ 37362 h 207851"/>
                    <a:gd name="connsiteX54" fmla="*/ 213 w 117903"/>
                    <a:gd name="connsiteY54" fmla="*/ 19545 h 207851"/>
                    <a:gd name="connsiteX55" fmla="*/ 0 w 117903"/>
                    <a:gd name="connsiteY55" fmla="*/ 17968 h 207851"/>
                    <a:gd name="connsiteX56" fmla="*/ 58952 w 117903"/>
                    <a:gd name="connsiteY56" fmla="*/ 0 h 207851"/>
                    <a:gd name="connsiteX57" fmla="*/ 112710 w 117903"/>
                    <a:gd name="connsiteY57" fmla="*/ 10236 h 207851"/>
                    <a:gd name="connsiteX58" fmla="*/ 109702 w 117903"/>
                    <a:gd name="connsiteY58" fmla="*/ 27443 h 207851"/>
                    <a:gd name="connsiteX59" fmla="*/ 58951 w 117903"/>
                    <a:gd name="connsiteY59" fmla="*/ 35933 h 207851"/>
                    <a:gd name="connsiteX60" fmla="*/ 8191 w 117903"/>
                    <a:gd name="connsiteY60" fmla="*/ 27440 h 207851"/>
                    <a:gd name="connsiteX61" fmla="*/ 8196 w 117903"/>
                    <a:gd name="connsiteY61" fmla="*/ 37344 h 207851"/>
                    <a:gd name="connsiteX62" fmla="*/ 8750 w 117903"/>
                    <a:gd name="connsiteY62" fmla="*/ 46276 h 207851"/>
                    <a:gd name="connsiteX63" fmla="*/ 10939 w 117903"/>
                    <a:gd name="connsiteY63" fmla="*/ 53666 h 207851"/>
                    <a:gd name="connsiteX64" fmla="*/ 13036 w 117903"/>
                    <a:gd name="connsiteY64" fmla="*/ 57481 h 207851"/>
                    <a:gd name="connsiteX65" fmla="*/ 38403 w 117903"/>
                    <a:gd name="connsiteY65" fmla="*/ 84471 h 207851"/>
                    <a:gd name="connsiteX66" fmla="*/ 41586 w 117903"/>
                    <a:gd name="connsiteY66" fmla="*/ 87764 h 207851"/>
                    <a:gd name="connsiteX67" fmla="*/ 42093 w 117903"/>
                    <a:gd name="connsiteY67" fmla="*/ 88297 h 207851"/>
                    <a:gd name="connsiteX68" fmla="*/ 44415 w 117903"/>
                    <a:gd name="connsiteY68" fmla="*/ 90807 h 207851"/>
                    <a:gd name="connsiteX69" fmla="*/ 46835 w 117903"/>
                    <a:gd name="connsiteY69" fmla="*/ 93983 h 207851"/>
                    <a:gd name="connsiteX70" fmla="*/ 48846 w 117903"/>
                    <a:gd name="connsiteY70" fmla="*/ 98180 h 207851"/>
                    <a:gd name="connsiteX71" fmla="*/ 49287 w 117903"/>
                    <a:gd name="connsiteY71" fmla="*/ 102387 h 207851"/>
                    <a:gd name="connsiteX72" fmla="*/ 49291 w 117903"/>
                    <a:gd name="connsiteY72" fmla="*/ 102635 h 207851"/>
                    <a:gd name="connsiteX73" fmla="*/ 49141 w 117903"/>
                    <a:gd name="connsiteY73" fmla="*/ 106171 h 207851"/>
                    <a:gd name="connsiteX74" fmla="*/ 47671 w 117903"/>
                    <a:gd name="connsiteY74" fmla="*/ 110444 h 207851"/>
                    <a:gd name="connsiteX75" fmla="*/ 45573 w 117903"/>
                    <a:gd name="connsiteY75" fmla="*/ 113636 h 207851"/>
                    <a:gd name="connsiteX76" fmla="*/ 44938 w 117903"/>
                    <a:gd name="connsiteY76" fmla="*/ 114429 h 207851"/>
                    <a:gd name="connsiteX77" fmla="*/ 43906 w 117903"/>
                    <a:gd name="connsiteY77" fmla="*/ 115621 h 207851"/>
                    <a:gd name="connsiteX78" fmla="*/ 42908 w 117903"/>
                    <a:gd name="connsiteY78" fmla="*/ 116699 h 207851"/>
                    <a:gd name="connsiteX79" fmla="*/ 41958 w 117903"/>
                    <a:gd name="connsiteY79" fmla="*/ 117679 h 207851"/>
                    <a:gd name="connsiteX80" fmla="*/ 13033 w 117903"/>
                    <a:gd name="connsiteY80" fmla="*/ 148378 h 207851"/>
                    <a:gd name="connsiteX81" fmla="*/ 10938 w 117903"/>
                    <a:gd name="connsiteY81" fmla="*/ 152189 h 207851"/>
                    <a:gd name="connsiteX82" fmla="*/ 8751 w 117903"/>
                    <a:gd name="connsiteY82" fmla="*/ 159578 h 207851"/>
                    <a:gd name="connsiteX83" fmla="*/ 8197 w 117903"/>
                    <a:gd name="connsiteY83" fmla="*/ 168508 h 207851"/>
                    <a:gd name="connsiteX84" fmla="*/ 8199 w 117903"/>
                    <a:gd name="connsiteY84" fmla="*/ 187882 h 207851"/>
                    <a:gd name="connsiteX85" fmla="*/ 58952 w 117903"/>
                    <a:gd name="connsiteY85" fmla="*/ 199864 h 207851"/>
                    <a:gd name="connsiteX86" fmla="*/ 109695 w 117903"/>
                    <a:gd name="connsiteY86" fmla="*/ 188026 h 207851"/>
                    <a:gd name="connsiteX87" fmla="*/ 109695 w 117903"/>
                    <a:gd name="connsiteY87" fmla="*/ 187882 h 207851"/>
                    <a:gd name="connsiteX88" fmla="*/ 109695 w 117903"/>
                    <a:gd name="connsiteY88" fmla="*/ 168508 h 207851"/>
                    <a:gd name="connsiteX89" fmla="*/ 109141 w 117903"/>
                    <a:gd name="connsiteY89" fmla="*/ 159577 h 207851"/>
                    <a:gd name="connsiteX90" fmla="*/ 106953 w 117903"/>
                    <a:gd name="connsiteY90" fmla="*/ 152186 h 207851"/>
                    <a:gd name="connsiteX91" fmla="*/ 104853 w 117903"/>
                    <a:gd name="connsiteY91" fmla="*/ 148370 h 207851"/>
                    <a:gd name="connsiteX92" fmla="*/ 79499 w 117903"/>
                    <a:gd name="connsiteY92" fmla="*/ 121395 h 207851"/>
                    <a:gd name="connsiteX93" fmla="*/ 76302 w 117903"/>
                    <a:gd name="connsiteY93" fmla="*/ 118089 h 207851"/>
                    <a:gd name="connsiteX94" fmla="*/ 74978 w 117903"/>
                    <a:gd name="connsiteY94" fmla="*/ 116695 h 207851"/>
                    <a:gd name="connsiteX95" fmla="*/ 73985 w 117903"/>
                    <a:gd name="connsiteY95" fmla="*/ 115621 h 207851"/>
                    <a:gd name="connsiteX96" fmla="*/ 72954 w 117903"/>
                    <a:gd name="connsiteY96" fmla="*/ 114431 h 207851"/>
                    <a:gd name="connsiteX97" fmla="*/ 72320 w 117903"/>
                    <a:gd name="connsiteY97" fmla="*/ 113641 h 207851"/>
                    <a:gd name="connsiteX98" fmla="*/ 70218 w 117903"/>
                    <a:gd name="connsiteY98" fmla="*/ 110446 h 207851"/>
                    <a:gd name="connsiteX99" fmla="*/ 68749 w 117903"/>
                    <a:gd name="connsiteY99" fmla="*/ 106172 h 207851"/>
                    <a:gd name="connsiteX100" fmla="*/ 68600 w 117903"/>
                    <a:gd name="connsiteY100" fmla="*/ 102645 h 207851"/>
                    <a:gd name="connsiteX101" fmla="*/ 68603 w 117903"/>
                    <a:gd name="connsiteY101" fmla="*/ 102390 h 207851"/>
                    <a:gd name="connsiteX102" fmla="*/ 69044 w 117903"/>
                    <a:gd name="connsiteY102" fmla="*/ 98183 h 207851"/>
                    <a:gd name="connsiteX103" fmla="*/ 71056 w 117903"/>
                    <a:gd name="connsiteY103" fmla="*/ 93980 h 207851"/>
                    <a:gd name="connsiteX104" fmla="*/ 73474 w 117903"/>
                    <a:gd name="connsiteY104" fmla="*/ 90809 h 207851"/>
                    <a:gd name="connsiteX105" fmla="*/ 75773 w 117903"/>
                    <a:gd name="connsiteY105" fmla="*/ 88321 h 207851"/>
                    <a:gd name="connsiteX106" fmla="*/ 76305 w 117903"/>
                    <a:gd name="connsiteY106" fmla="*/ 87763 h 207851"/>
                    <a:gd name="connsiteX107" fmla="*/ 79489 w 117903"/>
                    <a:gd name="connsiteY107" fmla="*/ 84471 h 207851"/>
                    <a:gd name="connsiteX108" fmla="*/ 104856 w 117903"/>
                    <a:gd name="connsiteY108" fmla="*/ 57480 h 207851"/>
                    <a:gd name="connsiteX109" fmla="*/ 106954 w 117903"/>
                    <a:gd name="connsiteY109" fmla="*/ 53665 h 207851"/>
                    <a:gd name="connsiteX110" fmla="*/ 109142 w 117903"/>
                    <a:gd name="connsiteY110" fmla="*/ 46277 h 207851"/>
                    <a:gd name="connsiteX111" fmla="*/ 109697 w 117903"/>
                    <a:gd name="connsiteY111" fmla="*/ 37344 h 207851"/>
                    <a:gd name="connsiteX112" fmla="*/ 109702 w 117903"/>
                    <a:gd name="connsiteY112" fmla="*/ 27443 h 2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7903" h="207851">
                      <a:moveTo>
                        <a:pt x="112710" y="10236"/>
                      </a:moveTo>
                      <a:cubicBezTo>
                        <a:pt x="116004" y="12468"/>
                        <a:pt x="117903" y="15050"/>
                        <a:pt x="117903" y="17967"/>
                      </a:cubicBezTo>
                      <a:cubicBezTo>
                        <a:pt x="117903" y="18517"/>
                        <a:pt x="117814" y="19053"/>
                        <a:pt x="117682" y="19579"/>
                      </a:cubicBezTo>
                      <a:cubicBezTo>
                        <a:pt x="117687" y="24937"/>
                        <a:pt x="117693" y="32531"/>
                        <a:pt x="117682" y="37362"/>
                      </a:cubicBezTo>
                      <a:cubicBezTo>
                        <a:pt x="117677" y="40324"/>
                        <a:pt x="117595" y="43844"/>
                        <a:pt x="117037" y="47488"/>
                      </a:cubicBezTo>
                      <a:cubicBezTo>
                        <a:pt x="116534" y="50765"/>
                        <a:pt x="115590" y="53953"/>
                        <a:pt x="114230" y="56958"/>
                      </a:cubicBezTo>
                      <a:cubicBezTo>
                        <a:pt x="113512" y="58547"/>
                        <a:pt x="112618" y="60175"/>
                        <a:pt x="111574" y="61801"/>
                      </a:cubicBezTo>
                      <a:cubicBezTo>
                        <a:pt x="110105" y="64083"/>
                        <a:pt x="102718" y="71998"/>
                        <a:pt x="85221" y="90033"/>
                      </a:cubicBezTo>
                      <a:cubicBezTo>
                        <a:pt x="83645" y="91658"/>
                        <a:pt x="82520" y="92818"/>
                        <a:pt x="82101" y="93260"/>
                      </a:cubicBezTo>
                      <a:lnTo>
                        <a:pt x="81554" y="93833"/>
                      </a:lnTo>
                      <a:cubicBezTo>
                        <a:pt x="80828" y="94596"/>
                        <a:pt x="80142" y="95315"/>
                        <a:pt x="79500" y="96052"/>
                      </a:cubicBezTo>
                      <a:cubicBezTo>
                        <a:pt x="78827" y="96825"/>
                        <a:pt x="78194" y="97708"/>
                        <a:pt x="77610" y="98547"/>
                      </a:cubicBezTo>
                      <a:cubicBezTo>
                        <a:pt x="77163" y="99188"/>
                        <a:pt x="76900" y="99700"/>
                        <a:pt x="76782" y="100160"/>
                      </a:cubicBezTo>
                      <a:cubicBezTo>
                        <a:pt x="76626" y="100772"/>
                        <a:pt x="76603" y="101581"/>
                        <a:pt x="76592" y="102497"/>
                      </a:cubicBezTo>
                      <a:lnTo>
                        <a:pt x="76588" y="102762"/>
                      </a:lnTo>
                      <a:cubicBezTo>
                        <a:pt x="76574" y="103601"/>
                        <a:pt x="76562" y="104392"/>
                        <a:pt x="76655" y="105037"/>
                      </a:cubicBezTo>
                      <a:cubicBezTo>
                        <a:pt x="76720" y="105485"/>
                        <a:pt x="76923" y="106019"/>
                        <a:pt x="77313" y="106771"/>
                      </a:cubicBezTo>
                      <a:cubicBezTo>
                        <a:pt x="77606" y="107339"/>
                        <a:pt x="78013" y="107947"/>
                        <a:pt x="78629" y="108741"/>
                      </a:cubicBezTo>
                      <a:cubicBezTo>
                        <a:pt x="78785" y="108940"/>
                        <a:pt x="78946" y="109143"/>
                        <a:pt x="79110" y="109342"/>
                      </a:cubicBezTo>
                      <a:cubicBezTo>
                        <a:pt x="79373" y="109658"/>
                        <a:pt x="79645" y="109969"/>
                        <a:pt x="79920" y="110275"/>
                      </a:cubicBezTo>
                      <a:cubicBezTo>
                        <a:pt x="80207" y="110594"/>
                        <a:pt x="80498" y="110908"/>
                        <a:pt x="80793" y="111218"/>
                      </a:cubicBezTo>
                      <a:lnTo>
                        <a:pt x="82101" y="112597"/>
                      </a:lnTo>
                      <a:cubicBezTo>
                        <a:pt x="82519" y="113038"/>
                        <a:pt x="83649" y="114203"/>
                        <a:pt x="85234" y="115835"/>
                      </a:cubicBezTo>
                      <a:cubicBezTo>
                        <a:pt x="102722" y="133862"/>
                        <a:pt x="110107" y="141774"/>
                        <a:pt x="111574" y="144054"/>
                      </a:cubicBezTo>
                      <a:cubicBezTo>
                        <a:pt x="112619" y="145681"/>
                        <a:pt x="113513" y="147310"/>
                        <a:pt x="114230" y="148896"/>
                      </a:cubicBezTo>
                      <a:cubicBezTo>
                        <a:pt x="115590" y="151902"/>
                        <a:pt x="116533" y="155090"/>
                        <a:pt x="117036" y="158368"/>
                      </a:cubicBezTo>
                      <a:cubicBezTo>
                        <a:pt x="117596" y="162009"/>
                        <a:pt x="117677" y="165529"/>
                        <a:pt x="117683" y="168492"/>
                      </a:cubicBezTo>
                      <a:cubicBezTo>
                        <a:pt x="117692" y="173017"/>
                        <a:pt x="117688" y="179972"/>
                        <a:pt x="117685" y="185240"/>
                      </a:cubicBezTo>
                      <a:lnTo>
                        <a:pt x="117689" y="187887"/>
                      </a:lnTo>
                      <a:cubicBezTo>
                        <a:pt x="117690" y="201603"/>
                        <a:pt x="87242" y="207851"/>
                        <a:pt x="58952" y="207851"/>
                      </a:cubicBezTo>
                      <a:cubicBezTo>
                        <a:pt x="30661" y="207851"/>
                        <a:pt x="213" y="201603"/>
                        <a:pt x="213" y="187887"/>
                      </a:cubicBezTo>
                      <a:cubicBezTo>
                        <a:pt x="208" y="182551"/>
                        <a:pt x="200" y="173831"/>
                        <a:pt x="211" y="168492"/>
                      </a:cubicBezTo>
                      <a:cubicBezTo>
                        <a:pt x="217" y="165706"/>
                        <a:pt x="295" y="162038"/>
                        <a:pt x="859" y="158367"/>
                      </a:cubicBezTo>
                      <a:cubicBezTo>
                        <a:pt x="1362" y="155085"/>
                        <a:pt x="2306" y="151899"/>
                        <a:pt x="3664" y="148896"/>
                      </a:cubicBezTo>
                      <a:cubicBezTo>
                        <a:pt x="4385" y="147305"/>
                        <a:pt x="5278" y="145676"/>
                        <a:pt x="6322" y="144053"/>
                      </a:cubicBezTo>
                      <a:cubicBezTo>
                        <a:pt x="6869" y="143201"/>
                        <a:pt x="8536" y="140608"/>
                        <a:pt x="36234" y="112113"/>
                      </a:cubicBezTo>
                      <a:cubicBezTo>
                        <a:pt x="36734" y="111596"/>
                        <a:pt x="37041" y="111282"/>
                        <a:pt x="37109" y="111210"/>
                      </a:cubicBezTo>
                      <a:cubicBezTo>
                        <a:pt x="37396" y="110906"/>
                        <a:pt x="37689" y="110592"/>
                        <a:pt x="37976" y="110274"/>
                      </a:cubicBezTo>
                      <a:cubicBezTo>
                        <a:pt x="38251" y="109968"/>
                        <a:pt x="38524" y="109657"/>
                        <a:pt x="38786" y="109340"/>
                      </a:cubicBezTo>
                      <a:cubicBezTo>
                        <a:pt x="38947" y="109144"/>
                        <a:pt x="39109" y="108944"/>
                        <a:pt x="39266" y="108742"/>
                      </a:cubicBezTo>
                      <a:cubicBezTo>
                        <a:pt x="39882" y="107946"/>
                        <a:pt x="40289" y="107338"/>
                        <a:pt x="40584" y="106769"/>
                      </a:cubicBezTo>
                      <a:cubicBezTo>
                        <a:pt x="40973" y="106019"/>
                        <a:pt x="41176" y="105484"/>
                        <a:pt x="41239" y="105037"/>
                      </a:cubicBezTo>
                      <a:cubicBezTo>
                        <a:pt x="41333" y="104388"/>
                        <a:pt x="41322" y="103592"/>
                        <a:pt x="41309" y="102750"/>
                      </a:cubicBezTo>
                      <a:lnTo>
                        <a:pt x="41305" y="102496"/>
                      </a:lnTo>
                      <a:cubicBezTo>
                        <a:pt x="41292" y="101547"/>
                        <a:pt x="41269" y="100769"/>
                        <a:pt x="41113" y="100159"/>
                      </a:cubicBezTo>
                      <a:cubicBezTo>
                        <a:pt x="40995" y="99700"/>
                        <a:pt x="40732" y="99188"/>
                        <a:pt x="40287" y="98548"/>
                      </a:cubicBezTo>
                      <a:cubicBezTo>
                        <a:pt x="39700" y="97705"/>
                        <a:pt x="39065" y="96821"/>
                        <a:pt x="38396" y="96052"/>
                      </a:cubicBezTo>
                      <a:cubicBezTo>
                        <a:pt x="37745" y="95305"/>
                        <a:pt x="37053" y="94578"/>
                        <a:pt x="36317" y="93808"/>
                      </a:cubicBezTo>
                      <a:lnTo>
                        <a:pt x="35795" y="93260"/>
                      </a:lnTo>
                      <a:cubicBezTo>
                        <a:pt x="35375" y="92819"/>
                        <a:pt x="34251" y="91658"/>
                        <a:pt x="32674" y="90032"/>
                      </a:cubicBezTo>
                      <a:cubicBezTo>
                        <a:pt x="15177" y="71998"/>
                        <a:pt x="7789" y="64083"/>
                        <a:pt x="6321" y="61801"/>
                      </a:cubicBezTo>
                      <a:cubicBezTo>
                        <a:pt x="5278" y="60179"/>
                        <a:pt x="4386" y="58551"/>
                        <a:pt x="3665" y="56960"/>
                      </a:cubicBezTo>
                      <a:cubicBezTo>
                        <a:pt x="2307" y="53954"/>
                        <a:pt x="1362" y="50769"/>
                        <a:pt x="859" y="47488"/>
                      </a:cubicBezTo>
                      <a:cubicBezTo>
                        <a:pt x="296" y="43817"/>
                        <a:pt x="217" y="40147"/>
                        <a:pt x="211" y="37362"/>
                      </a:cubicBezTo>
                      <a:cubicBezTo>
                        <a:pt x="202" y="32520"/>
                        <a:pt x="206" y="24905"/>
                        <a:pt x="213" y="19545"/>
                      </a:cubicBezTo>
                      <a:cubicBezTo>
                        <a:pt x="86" y="19031"/>
                        <a:pt x="0" y="18506"/>
                        <a:pt x="0" y="17968"/>
                      </a:cubicBezTo>
                      <a:cubicBezTo>
                        <a:pt x="0" y="6297"/>
                        <a:pt x="30373" y="0"/>
                        <a:pt x="58952" y="0"/>
                      </a:cubicBezTo>
                      <a:cubicBezTo>
                        <a:pt x="80385" y="0"/>
                        <a:pt x="102828" y="3542"/>
                        <a:pt x="112710" y="10236"/>
                      </a:cubicBezTo>
                      <a:close/>
                      <a:moveTo>
                        <a:pt x="109702" y="27443"/>
                      </a:moveTo>
                      <a:cubicBezTo>
                        <a:pt x="98744" y="33004"/>
                        <a:pt x="78435" y="35934"/>
                        <a:pt x="58951" y="35933"/>
                      </a:cubicBezTo>
                      <a:cubicBezTo>
                        <a:pt x="39462" y="35934"/>
                        <a:pt x="19148" y="33003"/>
                        <a:pt x="8191" y="27440"/>
                      </a:cubicBezTo>
                      <a:cubicBezTo>
                        <a:pt x="8189" y="31022"/>
                        <a:pt x="8190" y="34623"/>
                        <a:pt x="8196" y="37344"/>
                      </a:cubicBezTo>
                      <a:cubicBezTo>
                        <a:pt x="8201" y="40006"/>
                        <a:pt x="8270" y="43149"/>
                        <a:pt x="8750" y="46276"/>
                      </a:cubicBezTo>
                      <a:cubicBezTo>
                        <a:pt x="9143" y="48838"/>
                        <a:pt x="9880" y="51324"/>
                        <a:pt x="10939" y="53666"/>
                      </a:cubicBezTo>
                      <a:cubicBezTo>
                        <a:pt x="11498" y="54902"/>
                        <a:pt x="12205" y="56186"/>
                        <a:pt x="13036" y="57481"/>
                      </a:cubicBezTo>
                      <a:cubicBezTo>
                        <a:pt x="14161" y="59200"/>
                        <a:pt x="22695" y="68281"/>
                        <a:pt x="38403" y="84471"/>
                      </a:cubicBezTo>
                      <a:cubicBezTo>
                        <a:pt x="40012" y="86129"/>
                        <a:pt x="41159" y="87314"/>
                        <a:pt x="41586" y="87764"/>
                      </a:cubicBezTo>
                      <a:lnTo>
                        <a:pt x="42093" y="88297"/>
                      </a:lnTo>
                      <a:cubicBezTo>
                        <a:pt x="42857" y="89096"/>
                        <a:pt x="43647" y="89925"/>
                        <a:pt x="44415" y="90807"/>
                      </a:cubicBezTo>
                      <a:cubicBezTo>
                        <a:pt x="45333" y="91863"/>
                        <a:pt x="46122" y="92957"/>
                        <a:pt x="46835" y="93983"/>
                      </a:cubicBezTo>
                      <a:cubicBezTo>
                        <a:pt x="47830" y="95410"/>
                        <a:pt x="48488" y="96784"/>
                        <a:pt x="48846" y="98180"/>
                      </a:cubicBezTo>
                      <a:cubicBezTo>
                        <a:pt x="49219" y="99637"/>
                        <a:pt x="49266" y="101001"/>
                        <a:pt x="49287" y="102387"/>
                      </a:cubicBezTo>
                      <a:lnTo>
                        <a:pt x="49291" y="102635"/>
                      </a:lnTo>
                      <a:cubicBezTo>
                        <a:pt x="49306" y="103697"/>
                        <a:pt x="49324" y="104902"/>
                        <a:pt x="49141" y="106171"/>
                      </a:cubicBezTo>
                      <a:cubicBezTo>
                        <a:pt x="48889" y="107931"/>
                        <a:pt x="48223" y="109379"/>
                        <a:pt x="47671" y="110444"/>
                      </a:cubicBezTo>
                      <a:cubicBezTo>
                        <a:pt x="46990" y="111762"/>
                        <a:pt x="46147" y="112896"/>
                        <a:pt x="45573" y="113636"/>
                      </a:cubicBezTo>
                      <a:cubicBezTo>
                        <a:pt x="45367" y="113903"/>
                        <a:pt x="45154" y="114168"/>
                        <a:pt x="44938" y="114429"/>
                      </a:cubicBezTo>
                      <a:cubicBezTo>
                        <a:pt x="44602" y="114835"/>
                        <a:pt x="44257" y="115231"/>
                        <a:pt x="43906" y="115621"/>
                      </a:cubicBezTo>
                      <a:cubicBezTo>
                        <a:pt x="43578" y="115985"/>
                        <a:pt x="43244" y="116344"/>
                        <a:pt x="42908" y="116699"/>
                      </a:cubicBezTo>
                      <a:cubicBezTo>
                        <a:pt x="42865" y="116744"/>
                        <a:pt x="42529" y="117092"/>
                        <a:pt x="41958" y="117679"/>
                      </a:cubicBezTo>
                      <a:cubicBezTo>
                        <a:pt x="16962" y="143395"/>
                        <a:pt x="13500" y="147677"/>
                        <a:pt x="13033" y="148378"/>
                      </a:cubicBezTo>
                      <a:cubicBezTo>
                        <a:pt x="12204" y="149667"/>
                        <a:pt x="11498" y="150952"/>
                        <a:pt x="10938" y="152189"/>
                      </a:cubicBezTo>
                      <a:cubicBezTo>
                        <a:pt x="9880" y="154528"/>
                        <a:pt x="9143" y="157015"/>
                        <a:pt x="8751" y="159578"/>
                      </a:cubicBezTo>
                      <a:cubicBezTo>
                        <a:pt x="8271" y="162703"/>
                        <a:pt x="8202" y="165847"/>
                        <a:pt x="8197" y="168508"/>
                      </a:cubicBezTo>
                      <a:cubicBezTo>
                        <a:pt x="8185" y="173840"/>
                        <a:pt x="8192" y="182550"/>
                        <a:pt x="8199" y="187882"/>
                      </a:cubicBezTo>
                      <a:cubicBezTo>
                        <a:pt x="8199" y="191469"/>
                        <a:pt x="25466" y="199865"/>
                        <a:pt x="58952" y="199864"/>
                      </a:cubicBezTo>
                      <a:cubicBezTo>
                        <a:pt x="92009" y="199864"/>
                        <a:pt x="109261" y="191681"/>
                        <a:pt x="109695" y="188026"/>
                      </a:cubicBezTo>
                      <a:lnTo>
                        <a:pt x="109695" y="187882"/>
                      </a:lnTo>
                      <a:cubicBezTo>
                        <a:pt x="109702" y="182550"/>
                        <a:pt x="109709" y="173840"/>
                        <a:pt x="109695" y="168508"/>
                      </a:cubicBezTo>
                      <a:cubicBezTo>
                        <a:pt x="109689" y="165842"/>
                        <a:pt x="109621" y="162697"/>
                        <a:pt x="109141" y="159577"/>
                      </a:cubicBezTo>
                      <a:cubicBezTo>
                        <a:pt x="108748" y="157016"/>
                        <a:pt x="108013" y="154529"/>
                        <a:pt x="106953" y="152186"/>
                      </a:cubicBezTo>
                      <a:cubicBezTo>
                        <a:pt x="106396" y="150954"/>
                        <a:pt x="105688" y="149670"/>
                        <a:pt x="104853" y="148370"/>
                      </a:cubicBezTo>
                      <a:cubicBezTo>
                        <a:pt x="103730" y="146654"/>
                        <a:pt x="95199" y="137578"/>
                        <a:pt x="79499" y="121395"/>
                      </a:cubicBezTo>
                      <a:cubicBezTo>
                        <a:pt x="77883" y="119728"/>
                        <a:pt x="76730" y="118540"/>
                        <a:pt x="76302" y="118089"/>
                      </a:cubicBezTo>
                      <a:lnTo>
                        <a:pt x="74978" y="116695"/>
                      </a:lnTo>
                      <a:cubicBezTo>
                        <a:pt x="74648" y="116344"/>
                        <a:pt x="74313" y="115985"/>
                        <a:pt x="73985" y="115621"/>
                      </a:cubicBezTo>
                      <a:cubicBezTo>
                        <a:pt x="73633" y="115231"/>
                        <a:pt x="73289" y="114836"/>
                        <a:pt x="72954" y="114431"/>
                      </a:cubicBezTo>
                      <a:cubicBezTo>
                        <a:pt x="72738" y="114170"/>
                        <a:pt x="72528" y="113908"/>
                        <a:pt x="72320" y="113641"/>
                      </a:cubicBezTo>
                      <a:cubicBezTo>
                        <a:pt x="71742" y="112896"/>
                        <a:pt x="70900" y="111761"/>
                        <a:pt x="70218" y="110446"/>
                      </a:cubicBezTo>
                      <a:cubicBezTo>
                        <a:pt x="69667" y="109379"/>
                        <a:pt x="69002" y="107929"/>
                        <a:pt x="68749" y="106172"/>
                      </a:cubicBezTo>
                      <a:cubicBezTo>
                        <a:pt x="68567" y="104905"/>
                        <a:pt x="68584" y="103704"/>
                        <a:pt x="68600" y="102645"/>
                      </a:cubicBezTo>
                      <a:lnTo>
                        <a:pt x="68603" y="102390"/>
                      </a:lnTo>
                      <a:cubicBezTo>
                        <a:pt x="68622" y="101007"/>
                        <a:pt x="68670" y="99646"/>
                        <a:pt x="69044" y="98183"/>
                      </a:cubicBezTo>
                      <a:cubicBezTo>
                        <a:pt x="69401" y="96783"/>
                        <a:pt x="70060" y="95410"/>
                        <a:pt x="71056" y="93980"/>
                      </a:cubicBezTo>
                      <a:cubicBezTo>
                        <a:pt x="71767" y="92960"/>
                        <a:pt x="72553" y="91869"/>
                        <a:pt x="73474" y="90809"/>
                      </a:cubicBezTo>
                      <a:cubicBezTo>
                        <a:pt x="74236" y="89933"/>
                        <a:pt x="75018" y="89114"/>
                        <a:pt x="75773" y="88321"/>
                      </a:cubicBezTo>
                      <a:lnTo>
                        <a:pt x="76305" y="87763"/>
                      </a:lnTo>
                      <a:cubicBezTo>
                        <a:pt x="76732" y="87313"/>
                        <a:pt x="77879" y="86129"/>
                        <a:pt x="79489" y="84471"/>
                      </a:cubicBezTo>
                      <a:cubicBezTo>
                        <a:pt x="95195" y="68281"/>
                        <a:pt x="103730" y="59200"/>
                        <a:pt x="104856" y="57480"/>
                      </a:cubicBezTo>
                      <a:cubicBezTo>
                        <a:pt x="105689" y="56183"/>
                        <a:pt x="106396" y="54899"/>
                        <a:pt x="106954" y="53665"/>
                      </a:cubicBezTo>
                      <a:cubicBezTo>
                        <a:pt x="108014" y="51323"/>
                        <a:pt x="108751" y="48837"/>
                        <a:pt x="109142" y="46277"/>
                      </a:cubicBezTo>
                      <a:cubicBezTo>
                        <a:pt x="109622" y="43155"/>
                        <a:pt x="109691" y="40009"/>
                        <a:pt x="109697" y="37344"/>
                      </a:cubicBezTo>
                      <a:cubicBezTo>
                        <a:pt x="109703" y="34623"/>
                        <a:pt x="109704" y="31025"/>
                        <a:pt x="109702" y="27443"/>
                      </a:cubicBezTo>
                      <a:close/>
                    </a:path>
                  </a:pathLst>
                </a:custGeom>
                <a:solidFill>
                  <a:srgbClr val="DBEAFD"/>
                </a:solidFill>
                <a:ln w="88900" cap="flat">
                  <a:solidFill>
                    <a:srgbClr val="ECF1F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1" name="Freeform: Shape 170">
                  <a:extLst>
                    <a:ext uri="{FF2B5EF4-FFF2-40B4-BE49-F238E27FC236}">
                      <a16:creationId xmlns:a16="http://schemas.microsoft.com/office/drawing/2014/main" id="{25EF7EF0-2E59-397B-D92F-87413EBA52FD}"/>
                    </a:ext>
                  </a:extLst>
                </p:cNvPr>
                <p:cNvSpPr/>
                <p:nvPr/>
              </p:nvSpPr>
              <p:spPr>
                <a:xfrm rot="15446">
                  <a:off x="9575038" y="5396775"/>
                  <a:ext cx="391247" cy="628224"/>
                </a:xfrm>
                <a:custGeom>
                  <a:avLst/>
                  <a:gdLst>
                    <a:gd name="connsiteX0" fmla="*/ 101512 w 101513"/>
                    <a:gd name="connsiteY0" fmla="*/ 3 h 172424"/>
                    <a:gd name="connsiteX1" fmla="*/ 101507 w 101513"/>
                    <a:gd name="connsiteY1" fmla="*/ 9904 h 172424"/>
                    <a:gd name="connsiteX2" fmla="*/ 100952 w 101513"/>
                    <a:gd name="connsiteY2" fmla="*/ 18837 h 172424"/>
                    <a:gd name="connsiteX3" fmla="*/ 98764 w 101513"/>
                    <a:gd name="connsiteY3" fmla="*/ 26225 h 172424"/>
                    <a:gd name="connsiteX4" fmla="*/ 96666 w 101513"/>
                    <a:gd name="connsiteY4" fmla="*/ 30040 h 172424"/>
                    <a:gd name="connsiteX5" fmla="*/ 71299 w 101513"/>
                    <a:gd name="connsiteY5" fmla="*/ 57031 h 172424"/>
                    <a:gd name="connsiteX6" fmla="*/ 68115 w 101513"/>
                    <a:gd name="connsiteY6" fmla="*/ 60323 h 172424"/>
                    <a:gd name="connsiteX7" fmla="*/ 67583 w 101513"/>
                    <a:gd name="connsiteY7" fmla="*/ 60881 h 172424"/>
                    <a:gd name="connsiteX8" fmla="*/ 65284 w 101513"/>
                    <a:gd name="connsiteY8" fmla="*/ 63369 h 172424"/>
                    <a:gd name="connsiteX9" fmla="*/ 62866 w 101513"/>
                    <a:gd name="connsiteY9" fmla="*/ 66540 h 172424"/>
                    <a:gd name="connsiteX10" fmla="*/ 60854 w 101513"/>
                    <a:gd name="connsiteY10" fmla="*/ 70743 h 172424"/>
                    <a:gd name="connsiteX11" fmla="*/ 60413 w 101513"/>
                    <a:gd name="connsiteY11" fmla="*/ 74950 h 172424"/>
                    <a:gd name="connsiteX12" fmla="*/ 60410 w 101513"/>
                    <a:gd name="connsiteY12" fmla="*/ 75205 h 172424"/>
                    <a:gd name="connsiteX13" fmla="*/ 60559 w 101513"/>
                    <a:gd name="connsiteY13" fmla="*/ 78732 h 172424"/>
                    <a:gd name="connsiteX14" fmla="*/ 62028 w 101513"/>
                    <a:gd name="connsiteY14" fmla="*/ 83006 h 172424"/>
                    <a:gd name="connsiteX15" fmla="*/ 64130 w 101513"/>
                    <a:gd name="connsiteY15" fmla="*/ 86201 h 172424"/>
                    <a:gd name="connsiteX16" fmla="*/ 64764 w 101513"/>
                    <a:gd name="connsiteY16" fmla="*/ 86991 h 172424"/>
                    <a:gd name="connsiteX17" fmla="*/ 65795 w 101513"/>
                    <a:gd name="connsiteY17" fmla="*/ 88181 h 172424"/>
                    <a:gd name="connsiteX18" fmla="*/ 66788 w 101513"/>
                    <a:gd name="connsiteY18" fmla="*/ 89255 h 172424"/>
                    <a:gd name="connsiteX19" fmla="*/ 68112 w 101513"/>
                    <a:gd name="connsiteY19" fmla="*/ 90649 h 172424"/>
                    <a:gd name="connsiteX20" fmla="*/ 71309 w 101513"/>
                    <a:gd name="connsiteY20" fmla="*/ 93955 h 172424"/>
                    <a:gd name="connsiteX21" fmla="*/ 96663 w 101513"/>
                    <a:gd name="connsiteY21" fmla="*/ 120930 h 172424"/>
                    <a:gd name="connsiteX22" fmla="*/ 98763 w 101513"/>
                    <a:gd name="connsiteY22" fmla="*/ 124746 h 172424"/>
                    <a:gd name="connsiteX23" fmla="*/ 100951 w 101513"/>
                    <a:gd name="connsiteY23" fmla="*/ 132137 h 172424"/>
                    <a:gd name="connsiteX24" fmla="*/ 101505 w 101513"/>
                    <a:gd name="connsiteY24" fmla="*/ 141068 h 172424"/>
                    <a:gd name="connsiteX25" fmla="*/ 101505 w 101513"/>
                    <a:gd name="connsiteY25" fmla="*/ 160442 h 172424"/>
                    <a:gd name="connsiteX26" fmla="*/ 101505 w 101513"/>
                    <a:gd name="connsiteY26" fmla="*/ 160586 h 172424"/>
                    <a:gd name="connsiteX27" fmla="*/ 50762 w 101513"/>
                    <a:gd name="connsiteY27" fmla="*/ 172424 h 172424"/>
                    <a:gd name="connsiteX28" fmla="*/ 9 w 101513"/>
                    <a:gd name="connsiteY28" fmla="*/ 160442 h 172424"/>
                    <a:gd name="connsiteX29" fmla="*/ 7 w 101513"/>
                    <a:gd name="connsiteY29" fmla="*/ 141068 h 172424"/>
                    <a:gd name="connsiteX30" fmla="*/ 561 w 101513"/>
                    <a:gd name="connsiteY30" fmla="*/ 132138 h 172424"/>
                    <a:gd name="connsiteX31" fmla="*/ 2748 w 101513"/>
                    <a:gd name="connsiteY31" fmla="*/ 124749 h 172424"/>
                    <a:gd name="connsiteX32" fmla="*/ 4843 w 101513"/>
                    <a:gd name="connsiteY32" fmla="*/ 120938 h 172424"/>
                    <a:gd name="connsiteX33" fmla="*/ 33768 w 101513"/>
                    <a:gd name="connsiteY33" fmla="*/ 90239 h 172424"/>
                    <a:gd name="connsiteX34" fmla="*/ 34718 w 101513"/>
                    <a:gd name="connsiteY34" fmla="*/ 89259 h 172424"/>
                    <a:gd name="connsiteX35" fmla="*/ 35716 w 101513"/>
                    <a:gd name="connsiteY35" fmla="*/ 88181 h 172424"/>
                    <a:gd name="connsiteX36" fmla="*/ 36748 w 101513"/>
                    <a:gd name="connsiteY36" fmla="*/ 86989 h 172424"/>
                    <a:gd name="connsiteX37" fmla="*/ 37383 w 101513"/>
                    <a:gd name="connsiteY37" fmla="*/ 86196 h 172424"/>
                    <a:gd name="connsiteX38" fmla="*/ 39481 w 101513"/>
                    <a:gd name="connsiteY38" fmla="*/ 83004 h 172424"/>
                    <a:gd name="connsiteX39" fmla="*/ 40951 w 101513"/>
                    <a:gd name="connsiteY39" fmla="*/ 78731 h 172424"/>
                    <a:gd name="connsiteX40" fmla="*/ 41101 w 101513"/>
                    <a:gd name="connsiteY40" fmla="*/ 75195 h 172424"/>
                    <a:gd name="connsiteX41" fmla="*/ 41097 w 101513"/>
                    <a:gd name="connsiteY41" fmla="*/ 74947 h 172424"/>
                    <a:gd name="connsiteX42" fmla="*/ 40656 w 101513"/>
                    <a:gd name="connsiteY42" fmla="*/ 70740 h 172424"/>
                    <a:gd name="connsiteX43" fmla="*/ 38645 w 101513"/>
                    <a:gd name="connsiteY43" fmla="*/ 66543 h 172424"/>
                    <a:gd name="connsiteX44" fmla="*/ 36225 w 101513"/>
                    <a:gd name="connsiteY44" fmla="*/ 63367 h 172424"/>
                    <a:gd name="connsiteX45" fmla="*/ 33903 w 101513"/>
                    <a:gd name="connsiteY45" fmla="*/ 60857 h 172424"/>
                    <a:gd name="connsiteX46" fmla="*/ 33396 w 101513"/>
                    <a:gd name="connsiteY46" fmla="*/ 60324 h 172424"/>
                    <a:gd name="connsiteX47" fmla="*/ 30213 w 101513"/>
                    <a:gd name="connsiteY47" fmla="*/ 57031 h 172424"/>
                    <a:gd name="connsiteX48" fmla="*/ 4846 w 101513"/>
                    <a:gd name="connsiteY48" fmla="*/ 30041 h 172424"/>
                    <a:gd name="connsiteX49" fmla="*/ 2749 w 101513"/>
                    <a:gd name="connsiteY49" fmla="*/ 26226 h 172424"/>
                    <a:gd name="connsiteX50" fmla="*/ 560 w 101513"/>
                    <a:gd name="connsiteY50" fmla="*/ 18836 h 172424"/>
                    <a:gd name="connsiteX51" fmla="*/ 6 w 101513"/>
                    <a:gd name="connsiteY51" fmla="*/ 9904 h 172424"/>
                    <a:gd name="connsiteX52" fmla="*/ 1 w 101513"/>
                    <a:gd name="connsiteY52" fmla="*/ 0 h 172424"/>
                    <a:gd name="connsiteX53" fmla="*/ 50761 w 101513"/>
                    <a:gd name="connsiteY53" fmla="*/ 8493 h 172424"/>
                    <a:gd name="connsiteX54" fmla="*/ 101512 w 101513"/>
                    <a:gd name="connsiteY54" fmla="*/ 3 h 17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1513" h="172424">
                      <a:moveTo>
                        <a:pt x="101512" y="3"/>
                      </a:moveTo>
                      <a:cubicBezTo>
                        <a:pt x="101514" y="3585"/>
                        <a:pt x="101513" y="7183"/>
                        <a:pt x="101507" y="9904"/>
                      </a:cubicBezTo>
                      <a:cubicBezTo>
                        <a:pt x="101501" y="12569"/>
                        <a:pt x="101432" y="15715"/>
                        <a:pt x="100952" y="18837"/>
                      </a:cubicBezTo>
                      <a:cubicBezTo>
                        <a:pt x="100561" y="21397"/>
                        <a:pt x="99824" y="23883"/>
                        <a:pt x="98764" y="26225"/>
                      </a:cubicBezTo>
                      <a:cubicBezTo>
                        <a:pt x="98206" y="27459"/>
                        <a:pt x="97499" y="28743"/>
                        <a:pt x="96666" y="30040"/>
                      </a:cubicBezTo>
                      <a:cubicBezTo>
                        <a:pt x="95540" y="31760"/>
                        <a:pt x="87005" y="40841"/>
                        <a:pt x="71299" y="57031"/>
                      </a:cubicBezTo>
                      <a:cubicBezTo>
                        <a:pt x="69689" y="58689"/>
                        <a:pt x="68542" y="59873"/>
                        <a:pt x="68115" y="60323"/>
                      </a:cubicBezTo>
                      <a:lnTo>
                        <a:pt x="67583" y="60881"/>
                      </a:lnTo>
                      <a:cubicBezTo>
                        <a:pt x="66828" y="61674"/>
                        <a:pt x="66046" y="62493"/>
                        <a:pt x="65284" y="63369"/>
                      </a:cubicBezTo>
                      <a:cubicBezTo>
                        <a:pt x="64363" y="64429"/>
                        <a:pt x="63577" y="65520"/>
                        <a:pt x="62866" y="66540"/>
                      </a:cubicBezTo>
                      <a:cubicBezTo>
                        <a:pt x="61870" y="67970"/>
                        <a:pt x="61211" y="69343"/>
                        <a:pt x="60854" y="70743"/>
                      </a:cubicBezTo>
                      <a:cubicBezTo>
                        <a:pt x="60480" y="72206"/>
                        <a:pt x="60432" y="73567"/>
                        <a:pt x="60413" y="74950"/>
                      </a:cubicBezTo>
                      <a:lnTo>
                        <a:pt x="60410" y="75205"/>
                      </a:lnTo>
                      <a:cubicBezTo>
                        <a:pt x="60394" y="76264"/>
                        <a:pt x="60377" y="77465"/>
                        <a:pt x="60559" y="78732"/>
                      </a:cubicBezTo>
                      <a:cubicBezTo>
                        <a:pt x="60812" y="80489"/>
                        <a:pt x="61477" y="81939"/>
                        <a:pt x="62028" y="83006"/>
                      </a:cubicBezTo>
                      <a:cubicBezTo>
                        <a:pt x="62710" y="84321"/>
                        <a:pt x="63552" y="85456"/>
                        <a:pt x="64130" y="86201"/>
                      </a:cubicBezTo>
                      <a:cubicBezTo>
                        <a:pt x="64338" y="86468"/>
                        <a:pt x="64548" y="86730"/>
                        <a:pt x="64764" y="86991"/>
                      </a:cubicBezTo>
                      <a:cubicBezTo>
                        <a:pt x="65099" y="87396"/>
                        <a:pt x="65443" y="87791"/>
                        <a:pt x="65795" y="88181"/>
                      </a:cubicBezTo>
                      <a:cubicBezTo>
                        <a:pt x="66123" y="88545"/>
                        <a:pt x="66458" y="88904"/>
                        <a:pt x="66788" y="89255"/>
                      </a:cubicBezTo>
                      <a:lnTo>
                        <a:pt x="68112" y="90649"/>
                      </a:lnTo>
                      <a:cubicBezTo>
                        <a:pt x="68540" y="91100"/>
                        <a:pt x="69693" y="92288"/>
                        <a:pt x="71309" y="93955"/>
                      </a:cubicBezTo>
                      <a:cubicBezTo>
                        <a:pt x="87009" y="110138"/>
                        <a:pt x="95540" y="119214"/>
                        <a:pt x="96663" y="120930"/>
                      </a:cubicBezTo>
                      <a:cubicBezTo>
                        <a:pt x="97498" y="122230"/>
                        <a:pt x="98206" y="123514"/>
                        <a:pt x="98763" y="124746"/>
                      </a:cubicBezTo>
                      <a:cubicBezTo>
                        <a:pt x="99823" y="127089"/>
                        <a:pt x="100558" y="129576"/>
                        <a:pt x="100951" y="132137"/>
                      </a:cubicBezTo>
                      <a:cubicBezTo>
                        <a:pt x="101431" y="135257"/>
                        <a:pt x="101499" y="138402"/>
                        <a:pt x="101505" y="141068"/>
                      </a:cubicBezTo>
                      <a:cubicBezTo>
                        <a:pt x="101519" y="146400"/>
                        <a:pt x="101512" y="155110"/>
                        <a:pt x="101505" y="160442"/>
                      </a:cubicBezTo>
                      <a:lnTo>
                        <a:pt x="101505" y="160586"/>
                      </a:lnTo>
                      <a:cubicBezTo>
                        <a:pt x="101071" y="164241"/>
                        <a:pt x="83819" y="172424"/>
                        <a:pt x="50762" y="172424"/>
                      </a:cubicBezTo>
                      <a:cubicBezTo>
                        <a:pt x="17276" y="172425"/>
                        <a:pt x="9" y="164029"/>
                        <a:pt x="9" y="160442"/>
                      </a:cubicBezTo>
                      <a:cubicBezTo>
                        <a:pt x="2" y="155110"/>
                        <a:pt x="-5" y="146400"/>
                        <a:pt x="7" y="141068"/>
                      </a:cubicBezTo>
                      <a:cubicBezTo>
                        <a:pt x="12" y="138407"/>
                        <a:pt x="81" y="135263"/>
                        <a:pt x="561" y="132138"/>
                      </a:cubicBezTo>
                      <a:cubicBezTo>
                        <a:pt x="953" y="129575"/>
                        <a:pt x="1690" y="127088"/>
                        <a:pt x="2748" y="124749"/>
                      </a:cubicBezTo>
                      <a:cubicBezTo>
                        <a:pt x="3308" y="123512"/>
                        <a:pt x="4014" y="122227"/>
                        <a:pt x="4843" y="120938"/>
                      </a:cubicBezTo>
                      <a:cubicBezTo>
                        <a:pt x="5310" y="120237"/>
                        <a:pt x="8772" y="115955"/>
                        <a:pt x="33768" y="90239"/>
                      </a:cubicBezTo>
                      <a:cubicBezTo>
                        <a:pt x="34339" y="89652"/>
                        <a:pt x="34675" y="89304"/>
                        <a:pt x="34718" y="89259"/>
                      </a:cubicBezTo>
                      <a:cubicBezTo>
                        <a:pt x="35054" y="88904"/>
                        <a:pt x="35388" y="88545"/>
                        <a:pt x="35716" y="88181"/>
                      </a:cubicBezTo>
                      <a:cubicBezTo>
                        <a:pt x="36067" y="87791"/>
                        <a:pt x="36412" y="87395"/>
                        <a:pt x="36748" y="86989"/>
                      </a:cubicBezTo>
                      <a:cubicBezTo>
                        <a:pt x="36964" y="86728"/>
                        <a:pt x="37177" y="86463"/>
                        <a:pt x="37383" y="86196"/>
                      </a:cubicBezTo>
                      <a:cubicBezTo>
                        <a:pt x="37957" y="85456"/>
                        <a:pt x="38800" y="84322"/>
                        <a:pt x="39481" y="83004"/>
                      </a:cubicBezTo>
                      <a:cubicBezTo>
                        <a:pt x="40033" y="81939"/>
                        <a:pt x="40699" y="80491"/>
                        <a:pt x="40951" y="78731"/>
                      </a:cubicBezTo>
                      <a:cubicBezTo>
                        <a:pt x="41134" y="77462"/>
                        <a:pt x="41116" y="76257"/>
                        <a:pt x="41101" y="75195"/>
                      </a:cubicBezTo>
                      <a:lnTo>
                        <a:pt x="41097" y="74947"/>
                      </a:lnTo>
                      <a:cubicBezTo>
                        <a:pt x="41076" y="73561"/>
                        <a:pt x="41029" y="72197"/>
                        <a:pt x="40656" y="70740"/>
                      </a:cubicBezTo>
                      <a:cubicBezTo>
                        <a:pt x="40298" y="69344"/>
                        <a:pt x="39640" y="67970"/>
                        <a:pt x="38645" y="66543"/>
                      </a:cubicBezTo>
                      <a:cubicBezTo>
                        <a:pt x="37932" y="65517"/>
                        <a:pt x="37143" y="64423"/>
                        <a:pt x="36225" y="63367"/>
                      </a:cubicBezTo>
                      <a:cubicBezTo>
                        <a:pt x="35457" y="62485"/>
                        <a:pt x="34667" y="61656"/>
                        <a:pt x="33903" y="60857"/>
                      </a:cubicBezTo>
                      <a:lnTo>
                        <a:pt x="33396" y="60324"/>
                      </a:lnTo>
                      <a:cubicBezTo>
                        <a:pt x="32969" y="59874"/>
                        <a:pt x="31822" y="58689"/>
                        <a:pt x="30213" y="57031"/>
                      </a:cubicBezTo>
                      <a:cubicBezTo>
                        <a:pt x="14505" y="40841"/>
                        <a:pt x="5971" y="31760"/>
                        <a:pt x="4846" y="30041"/>
                      </a:cubicBezTo>
                      <a:cubicBezTo>
                        <a:pt x="4015" y="28746"/>
                        <a:pt x="3308" y="27462"/>
                        <a:pt x="2749" y="26226"/>
                      </a:cubicBezTo>
                      <a:cubicBezTo>
                        <a:pt x="1690" y="23884"/>
                        <a:pt x="953" y="21398"/>
                        <a:pt x="560" y="18836"/>
                      </a:cubicBezTo>
                      <a:cubicBezTo>
                        <a:pt x="80" y="15709"/>
                        <a:pt x="11" y="12566"/>
                        <a:pt x="6" y="9904"/>
                      </a:cubicBezTo>
                      <a:cubicBezTo>
                        <a:pt x="0" y="7183"/>
                        <a:pt x="-1" y="3582"/>
                        <a:pt x="1" y="0"/>
                      </a:cubicBezTo>
                      <a:cubicBezTo>
                        <a:pt x="10958" y="5563"/>
                        <a:pt x="31272" y="8494"/>
                        <a:pt x="50761" y="8493"/>
                      </a:cubicBezTo>
                      <a:cubicBezTo>
                        <a:pt x="70245" y="8494"/>
                        <a:pt x="90554" y="5564"/>
                        <a:pt x="101512" y="3"/>
                      </a:cubicBezTo>
                      <a:close/>
                    </a:path>
                  </a:pathLst>
                </a:custGeom>
                <a:solidFill>
                  <a:srgbClr val="DBEAFD"/>
                </a:solidFill>
                <a:ln w="63500" cap="flat">
                  <a:solidFill>
                    <a:srgbClr val="DBEAF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2" name="Freeform: Shape 171">
                  <a:extLst>
                    <a:ext uri="{FF2B5EF4-FFF2-40B4-BE49-F238E27FC236}">
                      <a16:creationId xmlns:a16="http://schemas.microsoft.com/office/drawing/2014/main" id="{937E2458-C139-B35C-59EC-DD617C301860}"/>
                    </a:ext>
                  </a:extLst>
                </p:cNvPr>
                <p:cNvSpPr/>
                <p:nvPr/>
              </p:nvSpPr>
              <p:spPr>
                <a:xfrm rot="15446">
                  <a:off x="9603540" y="5827961"/>
                  <a:ext cx="343726" cy="169054"/>
                </a:xfrm>
                <a:custGeom>
                  <a:avLst/>
                  <a:gdLst>
                    <a:gd name="connsiteX0" fmla="*/ 857202 w 880043"/>
                    <a:gd name="connsiteY0" fmla="*/ 297913 h 457857"/>
                    <a:gd name="connsiteX1" fmla="*/ 846582 w 880043"/>
                    <a:gd name="connsiteY1" fmla="*/ 286264 h 457857"/>
                    <a:gd name="connsiteX2" fmla="*/ 794137 w 880043"/>
                    <a:gd name="connsiteY2" fmla="*/ 236611 h 457857"/>
                    <a:gd name="connsiteX3" fmla="*/ 734158 w 880043"/>
                    <a:gd name="connsiteY3" fmla="*/ 197691 h 457857"/>
                    <a:gd name="connsiteX4" fmla="*/ 667055 w 880043"/>
                    <a:gd name="connsiteY4" fmla="*/ 165678 h 457857"/>
                    <a:gd name="connsiteX5" fmla="*/ 596941 w 880043"/>
                    <a:gd name="connsiteY5" fmla="*/ 139455 h 457857"/>
                    <a:gd name="connsiteX6" fmla="*/ 562127 w 880043"/>
                    <a:gd name="connsiteY6" fmla="*/ 127702 h 457857"/>
                    <a:gd name="connsiteX7" fmla="*/ 525570 w 880043"/>
                    <a:gd name="connsiteY7" fmla="*/ 113557 h 457857"/>
                    <a:gd name="connsiteX8" fmla="*/ 499510 w 880043"/>
                    <a:gd name="connsiteY8" fmla="*/ 96641 h 457857"/>
                    <a:gd name="connsiteX9" fmla="*/ 463772 w 880043"/>
                    <a:gd name="connsiteY9" fmla="*/ 55445 h 457857"/>
                    <a:gd name="connsiteX10" fmla="*/ 440007 w 880043"/>
                    <a:gd name="connsiteY10" fmla="*/ 0 h 457857"/>
                    <a:gd name="connsiteX11" fmla="*/ 416252 w 880043"/>
                    <a:gd name="connsiteY11" fmla="*/ 55445 h 457857"/>
                    <a:gd name="connsiteX12" fmla="*/ 380505 w 880043"/>
                    <a:gd name="connsiteY12" fmla="*/ 96641 h 457857"/>
                    <a:gd name="connsiteX13" fmla="*/ 354454 w 880043"/>
                    <a:gd name="connsiteY13" fmla="*/ 113557 h 457857"/>
                    <a:gd name="connsiteX14" fmla="*/ 317897 w 880043"/>
                    <a:gd name="connsiteY14" fmla="*/ 127702 h 457857"/>
                    <a:gd name="connsiteX15" fmla="*/ 283083 w 880043"/>
                    <a:gd name="connsiteY15" fmla="*/ 139455 h 457857"/>
                    <a:gd name="connsiteX16" fmla="*/ 212950 w 880043"/>
                    <a:gd name="connsiteY16" fmla="*/ 165678 h 457857"/>
                    <a:gd name="connsiteX17" fmla="*/ 145866 w 880043"/>
                    <a:gd name="connsiteY17" fmla="*/ 197691 h 457857"/>
                    <a:gd name="connsiteX18" fmla="*/ 85877 w 880043"/>
                    <a:gd name="connsiteY18" fmla="*/ 236611 h 457857"/>
                    <a:gd name="connsiteX19" fmla="*/ 33452 w 880043"/>
                    <a:gd name="connsiteY19" fmla="*/ 286264 h 457857"/>
                    <a:gd name="connsiteX20" fmla="*/ 22822 w 880043"/>
                    <a:gd name="connsiteY20" fmla="*/ 297913 h 457857"/>
                    <a:gd name="connsiteX21" fmla="*/ 11173 w 880043"/>
                    <a:gd name="connsiteY21" fmla="*/ 311839 h 457857"/>
                    <a:gd name="connsiteX22" fmla="*/ 0 w 880043"/>
                    <a:gd name="connsiteY22" fmla="*/ 329565 h 457857"/>
                    <a:gd name="connsiteX23" fmla="*/ 439760 w 880043"/>
                    <a:gd name="connsiteY23" fmla="*/ 457857 h 457857"/>
                    <a:gd name="connsiteX24" fmla="*/ 879510 w 880043"/>
                    <a:gd name="connsiteY24" fmla="*/ 329565 h 457857"/>
                    <a:gd name="connsiteX25" fmla="*/ 880043 w 880043"/>
                    <a:gd name="connsiteY25" fmla="*/ 329565 h 457857"/>
                    <a:gd name="connsiteX26" fmla="*/ 868871 w 880043"/>
                    <a:gd name="connsiteY26" fmla="*/ 311839 h 457857"/>
                    <a:gd name="connsiteX27" fmla="*/ 857202 w 880043"/>
                    <a:gd name="connsiteY27" fmla="*/ 297913 h 45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0043" h="457857">
                      <a:moveTo>
                        <a:pt x="857202" y="297913"/>
                      </a:moveTo>
                      <a:cubicBezTo>
                        <a:pt x="853745" y="293951"/>
                        <a:pt x="850182" y="290112"/>
                        <a:pt x="846582" y="286264"/>
                      </a:cubicBezTo>
                      <a:cubicBezTo>
                        <a:pt x="830085" y="268672"/>
                        <a:pt x="813092" y="251574"/>
                        <a:pt x="794137" y="236611"/>
                      </a:cubicBezTo>
                      <a:cubicBezTo>
                        <a:pt x="775402" y="221809"/>
                        <a:pt x="755152" y="209026"/>
                        <a:pt x="734158" y="197691"/>
                      </a:cubicBezTo>
                      <a:cubicBezTo>
                        <a:pt x="712356" y="185909"/>
                        <a:pt x="689820" y="175450"/>
                        <a:pt x="667055" y="165678"/>
                      </a:cubicBezTo>
                      <a:cubicBezTo>
                        <a:pt x="644100" y="155810"/>
                        <a:pt x="620659" y="147304"/>
                        <a:pt x="596941" y="139455"/>
                      </a:cubicBezTo>
                      <a:cubicBezTo>
                        <a:pt x="585302" y="135617"/>
                        <a:pt x="573672" y="131788"/>
                        <a:pt x="562127" y="127702"/>
                      </a:cubicBezTo>
                      <a:cubicBezTo>
                        <a:pt x="549821" y="123330"/>
                        <a:pt x="537277" y="119415"/>
                        <a:pt x="525570" y="113557"/>
                      </a:cubicBezTo>
                      <a:cubicBezTo>
                        <a:pt x="516303" y="108928"/>
                        <a:pt x="507492" y="103251"/>
                        <a:pt x="499510" y="96641"/>
                      </a:cubicBezTo>
                      <a:cubicBezTo>
                        <a:pt x="485413" y="84963"/>
                        <a:pt x="473507" y="70933"/>
                        <a:pt x="463772" y="55445"/>
                      </a:cubicBezTo>
                      <a:cubicBezTo>
                        <a:pt x="453285" y="38767"/>
                        <a:pt x="443265" y="19593"/>
                        <a:pt x="440007" y="0"/>
                      </a:cubicBezTo>
                      <a:cubicBezTo>
                        <a:pt x="436759" y="19602"/>
                        <a:pt x="426730" y="38767"/>
                        <a:pt x="416252" y="55445"/>
                      </a:cubicBezTo>
                      <a:cubicBezTo>
                        <a:pt x="406517" y="70933"/>
                        <a:pt x="394611" y="84973"/>
                        <a:pt x="380505" y="96641"/>
                      </a:cubicBezTo>
                      <a:cubicBezTo>
                        <a:pt x="372532" y="103251"/>
                        <a:pt x="363703" y="108928"/>
                        <a:pt x="354454" y="113557"/>
                      </a:cubicBezTo>
                      <a:cubicBezTo>
                        <a:pt x="342748" y="119415"/>
                        <a:pt x="330203" y="123330"/>
                        <a:pt x="317897" y="127702"/>
                      </a:cubicBezTo>
                      <a:cubicBezTo>
                        <a:pt x="306353" y="131797"/>
                        <a:pt x="294713" y="135617"/>
                        <a:pt x="283083" y="139455"/>
                      </a:cubicBezTo>
                      <a:cubicBezTo>
                        <a:pt x="259356" y="147304"/>
                        <a:pt x="235925" y="155810"/>
                        <a:pt x="212950" y="165678"/>
                      </a:cubicBezTo>
                      <a:cubicBezTo>
                        <a:pt x="190195" y="175450"/>
                        <a:pt x="167659" y="185909"/>
                        <a:pt x="145866" y="197691"/>
                      </a:cubicBezTo>
                      <a:cubicBezTo>
                        <a:pt x="124863" y="209026"/>
                        <a:pt x="104623" y="221809"/>
                        <a:pt x="85877" y="236611"/>
                      </a:cubicBezTo>
                      <a:cubicBezTo>
                        <a:pt x="66932" y="251574"/>
                        <a:pt x="49940" y="268672"/>
                        <a:pt x="33452" y="286264"/>
                      </a:cubicBezTo>
                      <a:cubicBezTo>
                        <a:pt x="29851" y="290103"/>
                        <a:pt x="26289" y="293951"/>
                        <a:pt x="22822" y="297913"/>
                      </a:cubicBezTo>
                      <a:cubicBezTo>
                        <a:pt x="18840" y="302476"/>
                        <a:pt x="14954" y="307115"/>
                        <a:pt x="11173" y="311839"/>
                      </a:cubicBezTo>
                      <a:cubicBezTo>
                        <a:pt x="6801" y="317297"/>
                        <a:pt x="2791" y="323136"/>
                        <a:pt x="0" y="329565"/>
                      </a:cubicBezTo>
                      <a:cubicBezTo>
                        <a:pt x="0" y="400412"/>
                        <a:pt x="196891" y="457857"/>
                        <a:pt x="439760" y="457857"/>
                      </a:cubicBezTo>
                      <a:cubicBezTo>
                        <a:pt x="682619" y="457857"/>
                        <a:pt x="879510" y="400422"/>
                        <a:pt x="879510" y="329565"/>
                      </a:cubicBezTo>
                      <a:lnTo>
                        <a:pt x="880043" y="329565"/>
                      </a:lnTo>
                      <a:cubicBezTo>
                        <a:pt x="877262" y="323126"/>
                        <a:pt x="873242" y="317297"/>
                        <a:pt x="868871" y="311839"/>
                      </a:cubicBezTo>
                      <a:cubicBezTo>
                        <a:pt x="865070" y="307115"/>
                        <a:pt x="861184" y="302476"/>
                        <a:pt x="857202" y="297913"/>
                      </a:cubicBezTo>
                      <a:close/>
                    </a:path>
                  </a:pathLst>
                </a:custGeom>
                <a:solidFill>
                  <a:srgbClr val="DBEAFD"/>
                </a:solidFill>
                <a:ln w="63500" cap="flat">
                  <a:solidFill>
                    <a:srgbClr val="DBEAF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3" name="Freeform: Shape 172">
                  <a:extLst>
                    <a:ext uri="{FF2B5EF4-FFF2-40B4-BE49-F238E27FC236}">
                      <a16:creationId xmlns:a16="http://schemas.microsoft.com/office/drawing/2014/main" id="{C3D3B502-0487-D467-0267-5D9E61BA1BD6}"/>
                    </a:ext>
                  </a:extLst>
                </p:cNvPr>
                <p:cNvSpPr/>
                <p:nvPr/>
              </p:nvSpPr>
              <p:spPr>
                <a:xfrm rot="15446">
                  <a:off x="9662882" y="5472796"/>
                  <a:ext cx="208606" cy="180702"/>
                </a:xfrm>
                <a:custGeom>
                  <a:avLst/>
                  <a:gdLst>
                    <a:gd name="connsiteX0" fmla="*/ 215132 w 534095"/>
                    <a:gd name="connsiteY0" fmla="*/ 368008 h 489403"/>
                    <a:gd name="connsiteX1" fmla="*/ 230943 w 534095"/>
                    <a:gd name="connsiteY1" fmla="*/ 386086 h 489403"/>
                    <a:gd name="connsiteX2" fmla="*/ 252632 w 534095"/>
                    <a:gd name="connsiteY2" fmla="*/ 430130 h 489403"/>
                    <a:gd name="connsiteX3" fmla="*/ 267052 w 534095"/>
                    <a:gd name="connsiteY3" fmla="*/ 489404 h 489403"/>
                    <a:gd name="connsiteX4" fmla="*/ 281473 w 534095"/>
                    <a:gd name="connsiteY4" fmla="*/ 430130 h 489403"/>
                    <a:gd name="connsiteX5" fmla="*/ 303162 w 534095"/>
                    <a:gd name="connsiteY5" fmla="*/ 386086 h 489403"/>
                    <a:gd name="connsiteX6" fmla="*/ 318973 w 534095"/>
                    <a:gd name="connsiteY6" fmla="*/ 368008 h 489403"/>
                    <a:gd name="connsiteX7" fmla="*/ 341157 w 534095"/>
                    <a:gd name="connsiteY7" fmla="*/ 352882 h 489403"/>
                    <a:gd name="connsiteX8" fmla="*/ 362293 w 534095"/>
                    <a:gd name="connsiteY8" fmla="*/ 340309 h 489403"/>
                    <a:gd name="connsiteX9" fmla="*/ 404851 w 534095"/>
                    <a:gd name="connsiteY9" fmla="*/ 312287 h 489403"/>
                    <a:gd name="connsiteX10" fmla="*/ 445570 w 534095"/>
                    <a:gd name="connsiteY10" fmla="*/ 278073 h 489403"/>
                    <a:gd name="connsiteX11" fmla="*/ 481975 w 534095"/>
                    <a:gd name="connsiteY11" fmla="*/ 236468 h 489403"/>
                    <a:gd name="connsiteX12" fmla="*/ 513798 w 534095"/>
                    <a:gd name="connsiteY12" fmla="*/ 183404 h 489403"/>
                    <a:gd name="connsiteX13" fmla="*/ 520246 w 534095"/>
                    <a:gd name="connsiteY13" fmla="*/ 170945 h 489403"/>
                    <a:gd name="connsiteX14" fmla="*/ 527304 w 534095"/>
                    <a:gd name="connsiteY14" fmla="*/ 156067 h 489403"/>
                    <a:gd name="connsiteX15" fmla="*/ 534095 w 534095"/>
                    <a:gd name="connsiteY15" fmla="*/ 137122 h 489403"/>
                    <a:gd name="connsiteX16" fmla="*/ 267214 w 534095"/>
                    <a:gd name="connsiteY16" fmla="*/ 0 h 489403"/>
                    <a:gd name="connsiteX17" fmla="*/ 324 w 534095"/>
                    <a:gd name="connsiteY17" fmla="*/ 137122 h 489403"/>
                    <a:gd name="connsiteX18" fmla="*/ 0 w 534095"/>
                    <a:gd name="connsiteY18" fmla="*/ 137122 h 489403"/>
                    <a:gd name="connsiteX19" fmla="*/ 6782 w 534095"/>
                    <a:gd name="connsiteY19" fmla="*/ 156067 h 489403"/>
                    <a:gd name="connsiteX20" fmla="*/ 13840 w 534095"/>
                    <a:gd name="connsiteY20" fmla="*/ 170945 h 489403"/>
                    <a:gd name="connsiteX21" fmla="*/ 20298 w 534095"/>
                    <a:gd name="connsiteY21" fmla="*/ 183404 h 489403"/>
                    <a:gd name="connsiteX22" fmla="*/ 52111 w 534095"/>
                    <a:gd name="connsiteY22" fmla="*/ 236468 h 489403"/>
                    <a:gd name="connsiteX23" fmla="*/ 88516 w 534095"/>
                    <a:gd name="connsiteY23" fmla="*/ 278073 h 489403"/>
                    <a:gd name="connsiteX24" fmla="*/ 129235 w 534095"/>
                    <a:gd name="connsiteY24" fmla="*/ 312287 h 489403"/>
                    <a:gd name="connsiteX25" fmla="*/ 171793 w 534095"/>
                    <a:gd name="connsiteY25" fmla="*/ 340309 h 489403"/>
                    <a:gd name="connsiteX26" fmla="*/ 192919 w 534095"/>
                    <a:gd name="connsiteY26" fmla="*/ 352882 h 489403"/>
                    <a:gd name="connsiteX27" fmla="*/ 215132 w 534095"/>
                    <a:gd name="connsiteY27" fmla="*/ 368008 h 4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4095" h="489403">
                      <a:moveTo>
                        <a:pt x="215132" y="368008"/>
                      </a:moveTo>
                      <a:cubicBezTo>
                        <a:pt x="220742" y="372961"/>
                        <a:pt x="226104" y="379019"/>
                        <a:pt x="230943" y="386086"/>
                      </a:cubicBezTo>
                      <a:cubicBezTo>
                        <a:pt x="239497" y="398574"/>
                        <a:pt x="246726" y="413566"/>
                        <a:pt x="252632" y="430130"/>
                      </a:cubicBezTo>
                      <a:cubicBezTo>
                        <a:pt x="258994" y="447951"/>
                        <a:pt x="265081" y="468449"/>
                        <a:pt x="267052" y="489404"/>
                      </a:cubicBezTo>
                      <a:cubicBezTo>
                        <a:pt x="269024" y="468449"/>
                        <a:pt x="275111" y="447951"/>
                        <a:pt x="281473" y="430130"/>
                      </a:cubicBezTo>
                      <a:cubicBezTo>
                        <a:pt x="287379" y="413575"/>
                        <a:pt x="294618" y="398574"/>
                        <a:pt x="303162" y="386086"/>
                      </a:cubicBezTo>
                      <a:cubicBezTo>
                        <a:pt x="308010" y="379019"/>
                        <a:pt x="313363" y="372961"/>
                        <a:pt x="318973" y="368008"/>
                      </a:cubicBezTo>
                      <a:cubicBezTo>
                        <a:pt x="326079" y="361740"/>
                        <a:pt x="333699" y="357549"/>
                        <a:pt x="341157" y="352882"/>
                      </a:cubicBezTo>
                      <a:cubicBezTo>
                        <a:pt x="348167" y="348501"/>
                        <a:pt x="355235" y="344424"/>
                        <a:pt x="362293" y="340309"/>
                      </a:cubicBezTo>
                      <a:cubicBezTo>
                        <a:pt x="376695" y="331918"/>
                        <a:pt x="390906" y="322831"/>
                        <a:pt x="404851" y="312287"/>
                      </a:cubicBezTo>
                      <a:cubicBezTo>
                        <a:pt x="418662" y="301838"/>
                        <a:pt x="432349" y="290655"/>
                        <a:pt x="445570" y="278073"/>
                      </a:cubicBezTo>
                      <a:cubicBezTo>
                        <a:pt x="458314" y="265948"/>
                        <a:pt x="470602" y="252289"/>
                        <a:pt x="481975" y="236468"/>
                      </a:cubicBezTo>
                      <a:cubicBezTo>
                        <a:pt x="493471" y="220466"/>
                        <a:pt x="503777" y="202206"/>
                        <a:pt x="513798" y="183404"/>
                      </a:cubicBezTo>
                      <a:cubicBezTo>
                        <a:pt x="515979" y="179299"/>
                        <a:pt x="518131" y="175184"/>
                        <a:pt x="520246" y="170945"/>
                      </a:cubicBezTo>
                      <a:cubicBezTo>
                        <a:pt x="522665" y="166078"/>
                        <a:pt x="525028" y="161115"/>
                        <a:pt x="527304" y="156067"/>
                      </a:cubicBezTo>
                      <a:cubicBezTo>
                        <a:pt x="529971" y="150228"/>
                        <a:pt x="532400" y="143999"/>
                        <a:pt x="534095" y="137122"/>
                      </a:cubicBezTo>
                      <a:cubicBezTo>
                        <a:pt x="534095" y="61389"/>
                        <a:pt x="414604" y="0"/>
                        <a:pt x="267214" y="0"/>
                      </a:cubicBezTo>
                      <a:cubicBezTo>
                        <a:pt x="119815" y="0"/>
                        <a:pt x="324" y="61389"/>
                        <a:pt x="324" y="137122"/>
                      </a:cubicBezTo>
                      <a:lnTo>
                        <a:pt x="0" y="137122"/>
                      </a:lnTo>
                      <a:cubicBezTo>
                        <a:pt x="1695" y="144008"/>
                        <a:pt x="4124" y="150228"/>
                        <a:pt x="6782" y="156067"/>
                      </a:cubicBezTo>
                      <a:cubicBezTo>
                        <a:pt x="9058" y="161125"/>
                        <a:pt x="11430" y="166078"/>
                        <a:pt x="13840" y="170945"/>
                      </a:cubicBezTo>
                      <a:cubicBezTo>
                        <a:pt x="15954" y="175174"/>
                        <a:pt x="18107" y="179289"/>
                        <a:pt x="20298" y="183404"/>
                      </a:cubicBezTo>
                      <a:cubicBezTo>
                        <a:pt x="30309" y="202206"/>
                        <a:pt x="40615" y="220475"/>
                        <a:pt x="52111" y="236468"/>
                      </a:cubicBezTo>
                      <a:cubicBezTo>
                        <a:pt x="63484" y="252289"/>
                        <a:pt x="75771" y="265948"/>
                        <a:pt x="88516" y="278073"/>
                      </a:cubicBezTo>
                      <a:cubicBezTo>
                        <a:pt x="101756" y="290665"/>
                        <a:pt x="115424" y="301847"/>
                        <a:pt x="129235" y="312287"/>
                      </a:cubicBezTo>
                      <a:cubicBezTo>
                        <a:pt x="143170" y="322831"/>
                        <a:pt x="157391" y="331918"/>
                        <a:pt x="171793" y="340309"/>
                      </a:cubicBezTo>
                      <a:cubicBezTo>
                        <a:pt x="178860" y="344424"/>
                        <a:pt x="185909" y="348501"/>
                        <a:pt x="192919" y="352882"/>
                      </a:cubicBezTo>
                      <a:cubicBezTo>
                        <a:pt x="200406" y="357549"/>
                        <a:pt x="208026" y="361731"/>
                        <a:pt x="215132" y="368008"/>
                      </a:cubicBezTo>
                      <a:close/>
                    </a:path>
                  </a:pathLst>
                </a:custGeom>
                <a:solidFill>
                  <a:srgbClr val="DBEAFD"/>
                </a:solidFill>
                <a:ln w="63500" cap="flat">
                  <a:solidFill>
                    <a:srgbClr val="DBEAF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84" name="Group 183">
                  <a:extLst>
                    <a:ext uri="{FF2B5EF4-FFF2-40B4-BE49-F238E27FC236}">
                      <a16:creationId xmlns:a16="http://schemas.microsoft.com/office/drawing/2014/main" id="{2D117C97-CDC1-9ADF-7525-FEE0373CF041}"/>
                    </a:ext>
                  </a:extLst>
                </p:cNvPr>
                <p:cNvGrpSpPr/>
                <p:nvPr/>
              </p:nvGrpSpPr>
              <p:grpSpPr>
                <a:xfrm>
                  <a:off x="9542630" y="5295882"/>
                  <a:ext cx="454417" cy="757302"/>
                  <a:chOff x="9542630" y="5295882"/>
                  <a:chExt cx="454417" cy="757302"/>
                </a:xfrm>
              </p:grpSpPr>
              <p:sp>
                <p:nvSpPr>
                  <p:cNvPr id="185" name="Freeform: Shape 165">
                    <a:extLst>
                      <a:ext uri="{FF2B5EF4-FFF2-40B4-BE49-F238E27FC236}">
                        <a16:creationId xmlns:a16="http://schemas.microsoft.com/office/drawing/2014/main" id="{6FCA4A1A-2891-31F1-6FE5-EADDB7D5ECB4}"/>
                      </a:ext>
                    </a:extLst>
                  </p:cNvPr>
                  <p:cNvSpPr/>
                  <p:nvPr/>
                </p:nvSpPr>
                <p:spPr>
                  <a:xfrm rot="15446">
                    <a:off x="9542630" y="5295882"/>
                    <a:ext cx="454417" cy="757302"/>
                  </a:xfrm>
                  <a:custGeom>
                    <a:avLst/>
                    <a:gdLst>
                      <a:gd name="connsiteX0" fmla="*/ 112710 w 117903"/>
                      <a:gd name="connsiteY0" fmla="*/ 10236 h 207851"/>
                      <a:gd name="connsiteX1" fmla="*/ 117903 w 117903"/>
                      <a:gd name="connsiteY1" fmla="*/ 17967 h 207851"/>
                      <a:gd name="connsiteX2" fmla="*/ 117682 w 117903"/>
                      <a:gd name="connsiteY2" fmla="*/ 19579 h 207851"/>
                      <a:gd name="connsiteX3" fmla="*/ 117682 w 117903"/>
                      <a:gd name="connsiteY3" fmla="*/ 37362 h 207851"/>
                      <a:gd name="connsiteX4" fmla="*/ 117037 w 117903"/>
                      <a:gd name="connsiteY4" fmla="*/ 47488 h 207851"/>
                      <a:gd name="connsiteX5" fmla="*/ 114230 w 117903"/>
                      <a:gd name="connsiteY5" fmla="*/ 56958 h 207851"/>
                      <a:gd name="connsiteX6" fmla="*/ 111574 w 117903"/>
                      <a:gd name="connsiteY6" fmla="*/ 61801 h 207851"/>
                      <a:gd name="connsiteX7" fmla="*/ 85221 w 117903"/>
                      <a:gd name="connsiteY7" fmla="*/ 90033 h 207851"/>
                      <a:gd name="connsiteX8" fmla="*/ 82101 w 117903"/>
                      <a:gd name="connsiteY8" fmla="*/ 93260 h 207851"/>
                      <a:gd name="connsiteX9" fmla="*/ 81554 w 117903"/>
                      <a:gd name="connsiteY9" fmla="*/ 93833 h 207851"/>
                      <a:gd name="connsiteX10" fmla="*/ 79500 w 117903"/>
                      <a:gd name="connsiteY10" fmla="*/ 96052 h 207851"/>
                      <a:gd name="connsiteX11" fmla="*/ 77610 w 117903"/>
                      <a:gd name="connsiteY11" fmla="*/ 98547 h 207851"/>
                      <a:gd name="connsiteX12" fmla="*/ 76782 w 117903"/>
                      <a:gd name="connsiteY12" fmla="*/ 100160 h 207851"/>
                      <a:gd name="connsiteX13" fmla="*/ 76592 w 117903"/>
                      <a:gd name="connsiteY13" fmla="*/ 102497 h 207851"/>
                      <a:gd name="connsiteX14" fmla="*/ 76588 w 117903"/>
                      <a:gd name="connsiteY14" fmla="*/ 102762 h 207851"/>
                      <a:gd name="connsiteX15" fmla="*/ 76655 w 117903"/>
                      <a:gd name="connsiteY15" fmla="*/ 105037 h 207851"/>
                      <a:gd name="connsiteX16" fmla="*/ 77313 w 117903"/>
                      <a:gd name="connsiteY16" fmla="*/ 106771 h 207851"/>
                      <a:gd name="connsiteX17" fmla="*/ 78629 w 117903"/>
                      <a:gd name="connsiteY17" fmla="*/ 108741 h 207851"/>
                      <a:gd name="connsiteX18" fmla="*/ 79110 w 117903"/>
                      <a:gd name="connsiteY18" fmla="*/ 109342 h 207851"/>
                      <a:gd name="connsiteX19" fmla="*/ 79920 w 117903"/>
                      <a:gd name="connsiteY19" fmla="*/ 110275 h 207851"/>
                      <a:gd name="connsiteX20" fmla="*/ 80793 w 117903"/>
                      <a:gd name="connsiteY20" fmla="*/ 111218 h 207851"/>
                      <a:gd name="connsiteX21" fmla="*/ 82101 w 117903"/>
                      <a:gd name="connsiteY21" fmla="*/ 112597 h 207851"/>
                      <a:gd name="connsiteX22" fmla="*/ 85234 w 117903"/>
                      <a:gd name="connsiteY22" fmla="*/ 115835 h 207851"/>
                      <a:gd name="connsiteX23" fmla="*/ 111574 w 117903"/>
                      <a:gd name="connsiteY23" fmla="*/ 144054 h 207851"/>
                      <a:gd name="connsiteX24" fmla="*/ 114230 w 117903"/>
                      <a:gd name="connsiteY24" fmla="*/ 148896 h 207851"/>
                      <a:gd name="connsiteX25" fmla="*/ 117036 w 117903"/>
                      <a:gd name="connsiteY25" fmla="*/ 158368 h 207851"/>
                      <a:gd name="connsiteX26" fmla="*/ 117683 w 117903"/>
                      <a:gd name="connsiteY26" fmla="*/ 168492 h 207851"/>
                      <a:gd name="connsiteX27" fmla="*/ 117685 w 117903"/>
                      <a:gd name="connsiteY27" fmla="*/ 185240 h 207851"/>
                      <a:gd name="connsiteX28" fmla="*/ 117689 w 117903"/>
                      <a:gd name="connsiteY28" fmla="*/ 187887 h 207851"/>
                      <a:gd name="connsiteX29" fmla="*/ 58952 w 117903"/>
                      <a:gd name="connsiteY29" fmla="*/ 207851 h 207851"/>
                      <a:gd name="connsiteX30" fmla="*/ 213 w 117903"/>
                      <a:gd name="connsiteY30" fmla="*/ 187887 h 207851"/>
                      <a:gd name="connsiteX31" fmla="*/ 211 w 117903"/>
                      <a:gd name="connsiteY31" fmla="*/ 168492 h 207851"/>
                      <a:gd name="connsiteX32" fmla="*/ 859 w 117903"/>
                      <a:gd name="connsiteY32" fmla="*/ 158367 h 207851"/>
                      <a:gd name="connsiteX33" fmla="*/ 3664 w 117903"/>
                      <a:gd name="connsiteY33" fmla="*/ 148896 h 207851"/>
                      <a:gd name="connsiteX34" fmla="*/ 6322 w 117903"/>
                      <a:gd name="connsiteY34" fmla="*/ 144053 h 207851"/>
                      <a:gd name="connsiteX35" fmla="*/ 36234 w 117903"/>
                      <a:gd name="connsiteY35" fmla="*/ 112113 h 207851"/>
                      <a:gd name="connsiteX36" fmla="*/ 37109 w 117903"/>
                      <a:gd name="connsiteY36" fmla="*/ 111210 h 207851"/>
                      <a:gd name="connsiteX37" fmla="*/ 37976 w 117903"/>
                      <a:gd name="connsiteY37" fmla="*/ 110274 h 207851"/>
                      <a:gd name="connsiteX38" fmla="*/ 38786 w 117903"/>
                      <a:gd name="connsiteY38" fmla="*/ 109340 h 207851"/>
                      <a:gd name="connsiteX39" fmla="*/ 39266 w 117903"/>
                      <a:gd name="connsiteY39" fmla="*/ 108742 h 207851"/>
                      <a:gd name="connsiteX40" fmla="*/ 40584 w 117903"/>
                      <a:gd name="connsiteY40" fmla="*/ 106769 h 207851"/>
                      <a:gd name="connsiteX41" fmla="*/ 41239 w 117903"/>
                      <a:gd name="connsiteY41" fmla="*/ 105037 h 207851"/>
                      <a:gd name="connsiteX42" fmla="*/ 41309 w 117903"/>
                      <a:gd name="connsiteY42" fmla="*/ 102750 h 207851"/>
                      <a:gd name="connsiteX43" fmla="*/ 41305 w 117903"/>
                      <a:gd name="connsiteY43" fmla="*/ 102496 h 207851"/>
                      <a:gd name="connsiteX44" fmla="*/ 41113 w 117903"/>
                      <a:gd name="connsiteY44" fmla="*/ 100159 h 207851"/>
                      <a:gd name="connsiteX45" fmla="*/ 40287 w 117903"/>
                      <a:gd name="connsiteY45" fmla="*/ 98548 h 207851"/>
                      <a:gd name="connsiteX46" fmla="*/ 38396 w 117903"/>
                      <a:gd name="connsiteY46" fmla="*/ 96052 h 207851"/>
                      <a:gd name="connsiteX47" fmla="*/ 36317 w 117903"/>
                      <a:gd name="connsiteY47" fmla="*/ 93808 h 207851"/>
                      <a:gd name="connsiteX48" fmla="*/ 35795 w 117903"/>
                      <a:gd name="connsiteY48" fmla="*/ 93260 h 207851"/>
                      <a:gd name="connsiteX49" fmla="*/ 32674 w 117903"/>
                      <a:gd name="connsiteY49" fmla="*/ 90032 h 207851"/>
                      <a:gd name="connsiteX50" fmla="*/ 6321 w 117903"/>
                      <a:gd name="connsiteY50" fmla="*/ 61801 h 207851"/>
                      <a:gd name="connsiteX51" fmla="*/ 3665 w 117903"/>
                      <a:gd name="connsiteY51" fmla="*/ 56960 h 207851"/>
                      <a:gd name="connsiteX52" fmla="*/ 859 w 117903"/>
                      <a:gd name="connsiteY52" fmla="*/ 47488 h 207851"/>
                      <a:gd name="connsiteX53" fmla="*/ 211 w 117903"/>
                      <a:gd name="connsiteY53" fmla="*/ 37362 h 207851"/>
                      <a:gd name="connsiteX54" fmla="*/ 213 w 117903"/>
                      <a:gd name="connsiteY54" fmla="*/ 19545 h 207851"/>
                      <a:gd name="connsiteX55" fmla="*/ 0 w 117903"/>
                      <a:gd name="connsiteY55" fmla="*/ 17968 h 207851"/>
                      <a:gd name="connsiteX56" fmla="*/ 58952 w 117903"/>
                      <a:gd name="connsiteY56" fmla="*/ 0 h 207851"/>
                      <a:gd name="connsiteX57" fmla="*/ 112710 w 117903"/>
                      <a:gd name="connsiteY57" fmla="*/ 10236 h 207851"/>
                      <a:gd name="connsiteX58" fmla="*/ 109702 w 117903"/>
                      <a:gd name="connsiteY58" fmla="*/ 27443 h 207851"/>
                      <a:gd name="connsiteX59" fmla="*/ 58951 w 117903"/>
                      <a:gd name="connsiteY59" fmla="*/ 35933 h 207851"/>
                      <a:gd name="connsiteX60" fmla="*/ 8191 w 117903"/>
                      <a:gd name="connsiteY60" fmla="*/ 27440 h 207851"/>
                      <a:gd name="connsiteX61" fmla="*/ 8196 w 117903"/>
                      <a:gd name="connsiteY61" fmla="*/ 37344 h 207851"/>
                      <a:gd name="connsiteX62" fmla="*/ 8750 w 117903"/>
                      <a:gd name="connsiteY62" fmla="*/ 46276 h 207851"/>
                      <a:gd name="connsiteX63" fmla="*/ 10939 w 117903"/>
                      <a:gd name="connsiteY63" fmla="*/ 53666 h 207851"/>
                      <a:gd name="connsiteX64" fmla="*/ 13036 w 117903"/>
                      <a:gd name="connsiteY64" fmla="*/ 57481 h 207851"/>
                      <a:gd name="connsiteX65" fmla="*/ 38403 w 117903"/>
                      <a:gd name="connsiteY65" fmla="*/ 84471 h 207851"/>
                      <a:gd name="connsiteX66" fmla="*/ 41586 w 117903"/>
                      <a:gd name="connsiteY66" fmla="*/ 87764 h 207851"/>
                      <a:gd name="connsiteX67" fmla="*/ 42093 w 117903"/>
                      <a:gd name="connsiteY67" fmla="*/ 88297 h 207851"/>
                      <a:gd name="connsiteX68" fmla="*/ 44415 w 117903"/>
                      <a:gd name="connsiteY68" fmla="*/ 90807 h 207851"/>
                      <a:gd name="connsiteX69" fmla="*/ 46835 w 117903"/>
                      <a:gd name="connsiteY69" fmla="*/ 93983 h 207851"/>
                      <a:gd name="connsiteX70" fmla="*/ 48846 w 117903"/>
                      <a:gd name="connsiteY70" fmla="*/ 98180 h 207851"/>
                      <a:gd name="connsiteX71" fmla="*/ 49287 w 117903"/>
                      <a:gd name="connsiteY71" fmla="*/ 102387 h 207851"/>
                      <a:gd name="connsiteX72" fmla="*/ 49291 w 117903"/>
                      <a:gd name="connsiteY72" fmla="*/ 102635 h 207851"/>
                      <a:gd name="connsiteX73" fmla="*/ 49141 w 117903"/>
                      <a:gd name="connsiteY73" fmla="*/ 106171 h 207851"/>
                      <a:gd name="connsiteX74" fmla="*/ 47671 w 117903"/>
                      <a:gd name="connsiteY74" fmla="*/ 110444 h 207851"/>
                      <a:gd name="connsiteX75" fmla="*/ 45573 w 117903"/>
                      <a:gd name="connsiteY75" fmla="*/ 113636 h 207851"/>
                      <a:gd name="connsiteX76" fmla="*/ 44938 w 117903"/>
                      <a:gd name="connsiteY76" fmla="*/ 114429 h 207851"/>
                      <a:gd name="connsiteX77" fmla="*/ 43906 w 117903"/>
                      <a:gd name="connsiteY77" fmla="*/ 115621 h 207851"/>
                      <a:gd name="connsiteX78" fmla="*/ 42908 w 117903"/>
                      <a:gd name="connsiteY78" fmla="*/ 116699 h 207851"/>
                      <a:gd name="connsiteX79" fmla="*/ 41958 w 117903"/>
                      <a:gd name="connsiteY79" fmla="*/ 117679 h 207851"/>
                      <a:gd name="connsiteX80" fmla="*/ 13033 w 117903"/>
                      <a:gd name="connsiteY80" fmla="*/ 148378 h 207851"/>
                      <a:gd name="connsiteX81" fmla="*/ 10938 w 117903"/>
                      <a:gd name="connsiteY81" fmla="*/ 152189 h 207851"/>
                      <a:gd name="connsiteX82" fmla="*/ 8751 w 117903"/>
                      <a:gd name="connsiteY82" fmla="*/ 159578 h 207851"/>
                      <a:gd name="connsiteX83" fmla="*/ 8197 w 117903"/>
                      <a:gd name="connsiteY83" fmla="*/ 168508 h 207851"/>
                      <a:gd name="connsiteX84" fmla="*/ 8199 w 117903"/>
                      <a:gd name="connsiteY84" fmla="*/ 187882 h 207851"/>
                      <a:gd name="connsiteX85" fmla="*/ 58952 w 117903"/>
                      <a:gd name="connsiteY85" fmla="*/ 199864 h 207851"/>
                      <a:gd name="connsiteX86" fmla="*/ 109695 w 117903"/>
                      <a:gd name="connsiteY86" fmla="*/ 188026 h 207851"/>
                      <a:gd name="connsiteX87" fmla="*/ 109695 w 117903"/>
                      <a:gd name="connsiteY87" fmla="*/ 187882 h 207851"/>
                      <a:gd name="connsiteX88" fmla="*/ 109695 w 117903"/>
                      <a:gd name="connsiteY88" fmla="*/ 168508 h 207851"/>
                      <a:gd name="connsiteX89" fmla="*/ 109141 w 117903"/>
                      <a:gd name="connsiteY89" fmla="*/ 159577 h 207851"/>
                      <a:gd name="connsiteX90" fmla="*/ 106953 w 117903"/>
                      <a:gd name="connsiteY90" fmla="*/ 152186 h 207851"/>
                      <a:gd name="connsiteX91" fmla="*/ 104853 w 117903"/>
                      <a:gd name="connsiteY91" fmla="*/ 148370 h 207851"/>
                      <a:gd name="connsiteX92" fmla="*/ 79499 w 117903"/>
                      <a:gd name="connsiteY92" fmla="*/ 121395 h 207851"/>
                      <a:gd name="connsiteX93" fmla="*/ 76302 w 117903"/>
                      <a:gd name="connsiteY93" fmla="*/ 118089 h 207851"/>
                      <a:gd name="connsiteX94" fmla="*/ 74978 w 117903"/>
                      <a:gd name="connsiteY94" fmla="*/ 116695 h 207851"/>
                      <a:gd name="connsiteX95" fmla="*/ 73985 w 117903"/>
                      <a:gd name="connsiteY95" fmla="*/ 115621 h 207851"/>
                      <a:gd name="connsiteX96" fmla="*/ 72954 w 117903"/>
                      <a:gd name="connsiteY96" fmla="*/ 114431 h 207851"/>
                      <a:gd name="connsiteX97" fmla="*/ 72320 w 117903"/>
                      <a:gd name="connsiteY97" fmla="*/ 113641 h 207851"/>
                      <a:gd name="connsiteX98" fmla="*/ 70218 w 117903"/>
                      <a:gd name="connsiteY98" fmla="*/ 110446 h 207851"/>
                      <a:gd name="connsiteX99" fmla="*/ 68749 w 117903"/>
                      <a:gd name="connsiteY99" fmla="*/ 106172 h 207851"/>
                      <a:gd name="connsiteX100" fmla="*/ 68600 w 117903"/>
                      <a:gd name="connsiteY100" fmla="*/ 102645 h 207851"/>
                      <a:gd name="connsiteX101" fmla="*/ 68603 w 117903"/>
                      <a:gd name="connsiteY101" fmla="*/ 102390 h 207851"/>
                      <a:gd name="connsiteX102" fmla="*/ 69044 w 117903"/>
                      <a:gd name="connsiteY102" fmla="*/ 98183 h 207851"/>
                      <a:gd name="connsiteX103" fmla="*/ 71056 w 117903"/>
                      <a:gd name="connsiteY103" fmla="*/ 93980 h 207851"/>
                      <a:gd name="connsiteX104" fmla="*/ 73474 w 117903"/>
                      <a:gd name="connsiteY104" fmla="*/ 90809 h 207851"/>
                      <a:gd name="connsiteX105" fmla="*/ 75773 w 117903"/>
                      <a:gd name="connsiteY105" fmla="*/ 88321 h 207851"/>
                      <a:gd name="connsiteX106" fmla="*/ 76305 w 117903"/>
                      <a:gd name="connsiteY106" fmla="*/ 87763 h 207851"/>
                      <a:gd name="connsiteX107" fmla="*/ 79489 w 117903"/>
                      <a:gd name="connsiteY107" fmla="*/ 84471 h 207851"/>
                      <a:gd name="connsiteX108" fmla="*/ 104856 w 117903"/>
                      <a:gd name="connsiteY108" fmla="*/ 57480 h 207851"/>
                      <a:gd name="connsiteX109" fmla="*/ 106954 w 117903"/>
                      <a:gd name="connsiteY109" fmla="*/ 53665 h 207851"/>
                      <a:gd name="connsiteX110" fmla="*/ 109142 w 117903"/>
                      <a:gd name="connsiteY110" fmla="*/ 46277 h 207851"/>
                      <a:gd name="connsiteX111" fmla="*/ 109697 w 117903"/>
                      <a:gd name="connsiteY111" fmla="*/ 37344 h 207851"/>
                      <a:gd name="connsiteX112" fmla="*/ 109702 w 117903"/>
                      <a:gd name="connsiteY112" fmla="*/ 27443 h 2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7903" h="207851">
                        <a:moveTo>
                          <a:pt x="112710" y="10236"/>
                        </a:moveTo>
                        <a:cubicBezTo>
                          <a:pt x="116004" y="12468"/>
                          <a:pt x="117903" y="15050"/>
                          <a:pt x="117903" y="17967"/>
                        </a:cubicBezTo>
                        <a:cubicBezTo>
                          <a:pt x="117903" y="18517"/>
                          <a:pt x="117814" y="19053"/>
                          <a:pt x="117682" y="19579"/>
                        </a:cubicBezTo>
                        <a:cubicBezTo>
                          <a:pt x="117687" y="24937"/>
                          <a:pt x="117693" y="32531"/>
                          <a:pt x="117682" y="37362"/>
                        </a:cubicBezTo>
                        <a:cubicBezTo>
                          <a:pt x="117677" y="40324"/>
                          <a:pt x="117595" y="43844"/>
                          <a:pt x="117037" y="47488"/>
                        </a:cubicBezTo>
                        <a:cubicBezTo>
                          <a:pt x="116534" y="50765"/>
                          <a:pt x="115590" y="53953"/>
                          <a:pt x="114230" y="56958"/>
                        </a:cubicBezTo>
                        <a:cubicBezTo>
                          <a:pt x="113512" y="58547"/>
                          <a:pt x="112618" y="60175"/>
                          <a:pt x="111574" y="61801"/>
                        </a:cubicBezTo>
                        <a:cubicBezTo>
                          <a:pt x="110105" y="64083"/>
                          <a:pt x="102718" y="71998"/>
                          <a:pt x="85221" y="90033"/>
                        </a:cubicBezTo>
                        <a:cubicBezTo>
                          <a:pt x="83645" y="91658"/>
                          <a:pt x="82520" y="92818"/>
                          <a:pt x="82101" y="93260"/>
                        </a:cubicBezTo>
                        <a:lnTo>
                          <a:pt x="81554" y="93833"/>
                        </a:lnTo>
                        <a:cubicBezTo>
                          <a:pt x="80828" y="94596"/>
                          <a:pt x="80142" y="95315"/>
                          <a:pt x="79500" y="96052"/>
                        </a:cubicBezTo>
                        <a:cubicBezTo>
                          <a:pt x="78827" y="96825"/>
                          <a:pt x="78194" y="97708"/>
                          <a:pt x="77610" y="98547"/>
                        </a:cubicBezTo>
                        <a:cubicBezTo>
                          <a:pt x="77163" y="99188"/>
                          <a:pt x="76900" y="99700"/>
                          <a:pt x="76782" y="100160"/>
                        </a:cubicBezTo>
                        <a:cubicBezTo>
                          <a:pt x="76626" y="100772"/>
                          <a:pt x="76603" y="101581"/>
                          <a:pt x="76592" y="102497"/>
                        </a:cubicBezTo>
                        <a:lnTo>
                          <a:pt x="76588" y="102762"/>
                        </a:lnTo>
                        <a:cubicBezTo>
                          <a:pt x="76574" y="103601"/>
                          <a:pt x="76562" y="104392"/>
                          <a:pt x="76655" y="105037"/>
                        </a:cubicBezTo>
                        <a:cubicBezTo>
                          <a:pt x="76720" y="105485"/>
                          <a:pt x="76923" y="106019"/>
                          <a:pt x="77313" y="106771"/>
                        </a:cubicBezTo>
                        <a:cubicBezTo>
                          <a:pt x="77606" y="107339"/>
                          <a:pt x="78013" y="107947"/>
                          <a:pt x="78629" y="108741"/>
                        </a:cubicBezTo>
                        <a:cubicBezTo>
                          <a:pt x="78785" y="108940"/>
                          <a:pt x="78946" y="109143"/>
                          <a:pt x="79110" y="109342"/>
                        </a:cubicBezTo>
                        <a:cubicBezTo>
                          <a:pt x="79373" y="109658"/>
                          <a:pt x="79645" y="109969"/>
                          <a:pt x="79920" y="110275"/>
                        </a:cubicBezTo>
                        <a:cubicBezTo>
                          <a:pt x="80207" y="110594"/>
                          <a:pt x="80498" y="110908"/>
                          <a:pt x="80793" y="111218"/>
                        </a:cubicBezTo>
                        <a:lnTo>
                          <a:pt x="82101" y="112597"/>
                        </a:lnTo>
                        <a:cubicBezTo>
                          <a:pt x="82519" y="113038"/>
                          <a:pt x="83649" y="114203"/>
                          <a:pt x="85234" y="115835"/>
                        </a:cubicBezTo>
                        <a:cubicBezTo>
                          <a:pt x="102722" y="133862"/>
                          <a:pt x="110107" y="141774"/>
                          <a:pt x="111574" y="144054"/>
                        </a:cubicBezTo>
                        <a:cubicBezTo>
                          <a:pt x="112619" y="145681"/>
                          <a:pt x="113513" y="147310"/>
                          <a:pt x="114230" y="148896"/>
                        </a:cubicBezTo>
                        <a:cubicBezTo>
                          <a:pt x="115590" y="151902"/>
                          <a:pt x="116533" y="155090"/>
                          <a:pt x="117036" y="158368"/>
                        </a:cubicBezTo>
                        <a:cubicBezTo>
                          <a:pt x="117596" y="162009"/>
                          <a:pt x="117677" y="165529"/>
                          <a:pt x="117683" y="168492"/>
                        </a:cubicBezTo>
                        <a:cubicBezTo>
                          <a:pt x="117692" y="173017"/>
                          <a:pt x="117688" y="179972"/>
                          <a:pt x="117685" y="185240"/>
                        </a:cubicBezTo>
                        <a:lnTo>
                          <a:pt x="117689" y="187887"/>
                        </a:lnTo>
                        <a:cubicBezTo>
                          <a:pt x="117690" y="201603"/>
                          <a:pt x="87242" y="207851"/>
                          <a:pt x="58952" y="207851"/>
                        </a:cubicBezTo>
                        <a:cubicBezTo>
                          <a:pt x="30661" y="207851"/>
                          <a:pt x="213" y="201603"/>
                          <a:pt x="213" y="187887"/>
                        </a:cubicBezTo>
                        <a:cubicBezTo>
                          <a:pt x="208" y="182551"/>
                          <a:pt x="200" y="173831"/>
                          <a:pt x="211" y="168492"/>
                        </a:cubicBezTo>
                        <a:cubicBezTo>
                          <a:pt x="217" y="165706"/>
                          <a:pt x="295" y="162038"/>
                          <a:pt x="859" y="158367"/>
                        </a:cubicBezTo>
                        <a:cubicBezTo>
                          <a:pt x="1362" y="155085"/>
                          <a:pt x="2306" y="151899"/>
                          <a:pt x="3664" y="148896"/>
                        </a:cubicBezTo>
                        <a:cubicBezTo>
                          <a:pt x="4385" y="147305"/>
                          <a:pt x="5278" y="145676"/>
                          <a:pt x="6322" y="144053"/>
                        </a:cubicBezTo>
                        <a:cubicBezTo>
                          <a:pt x="6869" y="143201"/>
                          <a:pt x="8536" y="140608"/>
                          <a:pt x="36234" y="112113"/>
                        </a:cubicBezTo>
                        <a:cubicBezTo>
                          <a:pt x="36734" y="111596"/>
                          <a:pt x="37041" y="111282"/>
                          <a:pt x="37109" y="111210"/>
                        </a:cubicBezTo>
                        <a:cubicBezTo>
                          <a:pt x="37396" y="110906"/>
                          <a:pt x="37689" y="110592"/>
                          <a:pt x="37976" y="110274"/>
                        </a:cubicBezTo>
                        <a:cubicBezTo>
                          <a:pt x="38251" y="109968"/>
                          <a:pt x="38524" y="109657"/>
                          <a:pt x="38786" y="109340"/>
                        </a:cubicBezTo>
                        <a:cubicBezTo>
                          <a:pt x="38947" y="109144"/>
                          <a:pt x="39109" y="108944"/>
                          <a:pt x="39266" y="108742"/>
                        </a:cubicBezTo>
                        <a:cubicBezTo>
                          <a:pt x="39882" y="107946"/>
                          <a:pt x="40289" y="107338"/>
                          <a:pt x="40584" y="106769"/>
                        </a:cubicBezTo>
                        <a:cubicBezTo>
                          <a:pt x="40973" y="106019"/>
                          <a:pt x="41176" y="105484"/>
                          <a:pt x="41239" y="105037"/>
                        </a:cubicBezTo>
                        <a:cubicBezTo>
                          <a:pt x="41333" y="104388"/>
                          <a:pt x="41322" y="103592"/>
                          <a:pt x="41309" y="102750"/>
                        </a:cubicBezTo>
                        <a:lnTo>
                          <a:pt x="41305" y="102496"/>
                        </a:lnTo>
                        <a:cubicBezTo>
                          <a:pt x="41292" y="101547"/>
                          <a:pt x="41269" y="100769"/>
                          <a:pt x="41113" y="100159"/>
                        </a:cubicBezTo>
                        <a:cubicBezTo>
                          <a:pt x="40995" y="99700"/>
                          <a:pt x="40732" y="99188"/>
                          <a:pt x="40287" y="98548"/>
                        </a:cubicBezTo>
                        <a:cubicBezTo>
                          <a:pt x="39700" y="97705"/>
                          <a:pt x="39065" y="96821"/>
                          <a:pt x="38396" y="96052"/>
                        </a:cubicBezTo>
                        <a:cubicBezTo>
                          <a:pt x="37745" y="95305"/>
                          <a:pt x="37053" y="94578"/>
                          <a:pt x="36317" y="93808"/>
                        </a:cubicBezTo>
                        <a:lnTo>
                          <a:pt x="35795" y="93260"/>
                        </a:lnTo>
                        <a:cubicBezTo>
                          <a:pt x="35375" y="92819"/>
                          <a:pt x="34251" y="91658"/>
                          <a:pt x="32674" y="90032"/>
                        </a:cubicBezTo>
                        <a:cubicBezTo>
                          <a:pt x="15177" y="71998"/>
                          <a:pt x="7789" y="64083"/>
                          <a:pt x="6321" y="61801"/>
                        </a:cubicBezTo>
                        <a:cubicBezTo>
                          <a:pt x="5278" y="60179"/>
                          <a:pt x="4386" y="58551"/>
                          <a:pt x="3665" y="56960"/>
                        </a:cubicBezTo>
                        <a:cubicBezTo>
                          <a:pt x="2307" y="53954"/>
                          <a:pt x="1362" y="50769"/>
                          <a:pt x="859" y="47488"/>
                        </a:cubicBezTo>
                        <a:cubicBezTo>
                          <a:pt x="296" y="43817"/>
                          <a:pt x="217" y="40147"/>
                          <a:pt x="211" y="37362"/>
                        </a:cubicBezTo>
                        <a:cubicBezTo>
                          <a:pt x="202" y="32520"/>
                          <a:pt x="206" y="24905"/>
                          <a:pt x="213" y="19545"/>
                        </a:cubicBezTo>
                        <a:cubicBezTo>
                          <a:pt x="86" y="19031"/>
                          <a:pt x="0" y="18506"/>
                          <a:pt x="0" y="17968"/>
                        </a:cubicBezTo>
                        <a:cubicBezTo>
                          <a:pt x="0" y="6297"/>
                          <a:pt x="30373" y="0"/>
                          <a:pt x="58952" y="0"/>
                        </a:cubicBezTo>
                        <a:cubicBezTo>
                          <a:pt x="80385" y="0"/>
                          <a:pt x="102828" y="3542"/>
                          <a:pt x="112710" y="10236"/>
                        </a:cubicBezTo>
                        <a:close/>
                        <a:moveTo>
                          <a:pt x="109702" y="27443"/>
                        </a:moveTo>
                        <a:cubicBezTo>
                          <a:pt x="98744" y="33004"/>
                          <a:pt x="78435" y="35934"/>
                          <a:pt x="58951" y="35933"/>
                        </a:cubicBezTo>
                        <a:cubicBezTo>
                          <a:pt x="39462" y="35934"/>
                          <a:pt x="19148" y="33003"/>
                          <a:pt x="8191" y="27440"/>
                        </a:cubicBezTo>
                        <a:cubicBezTo>
                          <a:pt x="8189" y="31022"/>
                          <a:pt x="8190" y="34623"/>
                          <a:pt x="8196" y="37344"/>
                        </a:cubicBezTo>
                        <a:cubicBezTo>
                          <a:pt x="8201" y="40006"/>
                          <a:pt x="8270" y="43149"/>
                          <a:pt x="8750" y="46276"/>
                        </a:cubicBezTo>
                        <a:cubicBezTo>
                          <a:pt x="9143" y="48838"/>
                          <a:pt x="9880" y="51324"/>
                          <a:pt x="10939" y="53666"/>
                        </a:cubicBezTo>
                        <a:cubicBezTo>
                          <a:pt x="11498" y="54902"/>
                          <a:pt x="12205" y="56186"/>
                          <a:pt x="13036" y="57481"/>
                        </a:cubicBezTo>
                        <a:cubicBezTo>
                          <a:pt x="14161" y="59200"/>
                          <a:pt x="22695" y="68281"/>
                          <a:pt x="38403" y="84471"/>
                        </a:cubicBezTo>
                        <a:cubicBezTo>
                          <a:pt x="40012" y="86129"/>
                          <a:pt x="41159" y="87314"/>
                          <a:pt x="41586" y="87764"/>
                        </a:cubicBezTo>
                        <a:lnTo>
                          <a:pt x="42093" y="88297"/>
                        </a:lnTo>
                        <a:cubicBezTo>
                          <a:pt x="42857" y="89096"/>
                          <a:pt x="43647" y="89925"/>
                          <a:pt x="44415" y="90807"/>
                        </a:cubicBezTo>
                        <a:cubicBezTo>
                          <a:pt x="45333" y="91863"/>
                          <a:pt x="46122" y="92957"/>
                          <a:pt x="46835" y="93983"/>
                        </a:cubicBezTo>
                        <a:cubicBezTo>
                          <a:pt x="47830" y="95410"/>
                          <a:pt x="48488" y="96784"/>
                          <a:pt x="48846" y="98180"/>
                        </a:cubicBezTo>
                        <a:cubicBezTo>
                          <a:pt x="49219" y="99637"/>
                          <a:pt x="49266" y="101001"/>
                          <a:pt x="49287" y="102387"/>
                        </a:cubicBezTo>
                        <a:lnTo>
                          <a:pt x="49291" y="102635"/>
                        </a:lnTo>
                        <a:cubicBezTo>
                          <a:pt x="49306" y="103697"/>
                          <a:pt x="49324" y="104902"/>
                          <a:pt x="49141" y="106171"/>
                        </a:cubicBezTo>
                        <a:cubicBezTo>
                          <a:pt x="48889" y="107931"/>
                          <a:pt x="48223" y="109379"/>
                          <a:pt x="47671" y="110444"/>
                        </a:cubicBezTo>
                        <a:cubicBezTo>
                          <a:pt x="46990" y="111762"/>
                          <a:pt x="46147" y="112896"/>
                          <a:pt x="45573" y="113636"/>
                        </a:cubicBezTo>
                        <a:cubicBezTo>
                          <a:pt x="45367" y="113903"/>
                          <a:pt x="45154" y="114168"/>
                          <a:pt x="44938" y="114429"/>
                        </a:cubicBezTo>
                        <a:cubicBezTo>
                          <a:pt x="44602" y="114835"/>
                          <a:pt x="44257" y="115231"/>
                          <a:pt x="43906" y="115621"/>
                        </a:cubicBezTo>
                        <a:cubicBezTo>
                          <a:pt x="43578" y="115985"/>
                          <a:pt x="43244" y="116344"/>
                          <a:pt x="42908" y="116699"/>
                        </a:cubicBezTo>
                        <a:cubicBezTo>
                          <a:pt x="42865" y="116744"/>
                          <a:pt x="42529" y="117092"/>
                          <a:pt x="41958" y="117679"/>
                        </a:cubicBezTo>
                        <a:cubicBezTo>
                          <a:pt x="16962" y="143395"/>
                          <a:pt x="13500" y="147677"/>
                          <a:pt x="13033" y="148378"/>
                        </a:cubicBezTo>
                        <a:cubicBezTo>
                          <a:pt x="12204" y="149667"/>
                          <a:pt x="11498" y="150952"/>
                          <a:pt x="10938" y="152189"/>
                        </a:cubicBezTo>
                        <a:cubicBezTo>
                          <a:pt x="9880" y="154528"/>
                          <a:pt x="9143" y="157015"/>
                          <a:pt x="8751" y="159578"/>
                        </a:cubicBezTo>
                        <a:cubicBezTo>
                          <a:pt x="8271" y="162703"/>
                          <a:pt x="8202" y="165847"/>
                          <a:pt x="8197" y="168508"/>
                        </a:cubicBezTo>
                        <a:cubicBezTo>
                          <a:pt x="8185" y="173840"/>
                          <a:pt x="8192" y="182550"/>
                          <a:pt x="8199" y="187882"/>
                        </a:cubicBezTo>
                        <a:cubicBezTo>
                          <a:pt x="8199" y="191469"/>
                          <a:pt x="25466" y="199865"/>
                          <a:pt x="58952" y="199864"/>
                        </a:cubicBezTo>
                        <a:cubicBezTo>
                          <a:pt x="92009" y="199864"/>
                          <a:pt x="109261" y="191681"/>
                          <a:pt x="109695" y="188026"/>
                        </a:cubicBezTo>
                        <a:lnTo>
                          <a:pt x="109695" y="187882"/>
                        </a:lnTo>
                        <a:cubicBezTo>
                          <a:pt x="109702" y="182550"/>
                          <a:pt x="109709" y="173840"/>
                          <a:pt x="109695" y="168508"/>
                        </a:cubicBezTo>
                        <a:cubicBezTo>
                          <a:pt x="109689" y="165842"/>
                          <a:pt x="109621" y="162697"/>
                          <a:pt x="109141" y="159577"/>
                        </a:cubicBezTo>
                        <a:cubicBezTo>
                          <a:pt x="108748" y="157016"/>
                          <a:pt x="108013" y="154529"/>
                          <a:pt x="106953" y="152186"/>
                        </a:cubicBezTo>
                        <a:cubicBezTo>
                          <a:pt x="106396" y="150954"/>
                          <a:pt x="105688" y="149670"/>
                          <a:pt x="104853" y="148370"/>
                        </a:cubicBezTo>
                        <a:cubicBezTo>
                          <a:pt x="103730" y="146654"/>
                          <a:pt x="95199" y="137578"/>
                          <a:pt x="79499" y="121395"/>
                        </a:cubicBezTo>
                        <a:cubicBezTo>
                          <a:pt x="77883" y="119728"/>
                          <a:pt x="76730" y="118540"/>
                          <a:pt x="76302" y="118089"/>
                        </a:cubicBezTo>
                        <a:lnTo>
                          <a:pt x="74978" y="116695"/>
                        </a:lnTo>
                        <a:cubicBezTo>
                          <a:pt x="74648" y="116344"/>
                          <a:pt x="74313" y="115985"/>
                          <a:pt x="73985" y="115621"/>
                        </a:cubicBezTo>
                        <a:cubicBezTo>
                          <a:pt x="73633" y="115231"/>
                          <a:pt x="73289" y="114836"/>
                          <a:pt x="72954" y="114431"/>
                        </a:cubicBezTo>
                        <a:cubicBezTo>
                          <a:pt x="72738" y="114170"/>
                          <a:pt x="72528" y="113908"/>
                          <a:pt x="72320" y="113641"/>
                        </a:cubicBezTo>
                        <a:cubicBezTo>
                          <a:pt x="71742" y="112896"/>
                          <a:pt x="70900" y="111761"/>
                          <a:pt x="70218" y="110446"/>
                        </a:cubicBezTo>
                        <a:cubicBezTo>
                          <a:pt x="69667" y="109379"/>
                          <a:pt x="69002" y="107929"/>
                          <a:pt x="68749" y="106172"/>
                        </a:cubicBezTo>
                        <a:cubicBezTo>
                          <a:pt x="68567" y="104905"/>
                          <a:pt x="68584" y="103704"/>
                          <a:pt x="68600" y="102645"/>
                        </a:cubicBezTo>
                        <a:lnTo>
                          <a:pt x="68603" y="102390"/>
                        </a:lnTo>
                        <a:cubicBezTo>
                          <a:pt x="68622" y="101007"/>
                          <a:pt x="68670" y="99646"/>
                          <a:pt x="69044" y="98183"/>
                        </a:cubicBezTo>
                        <a:cubicBezTo>
                          <a:pt x="69401" y="96783"/>
                          <a:pt x="70060" y="95410"/>
                          <a:pt x="71056" y="93980"/>
                        </a:cubicBezTo>
                        <a:cubicBezTo>
                          <a:pt x="71767" y="92960"/>
                          <a:pt x="72553" y="91869"/>
                          <a:pt x="73474" y="90809"/>
                        </a:cubicBezTo>
                        <a:cubicBezTo>
                          <a:pt x="74236" y="89933"/>
                          <a:pt x="75018" y="89114"/>
                          <a:pt x="75773" y="88321"/>
                        </a:cubicBezTo>
                        <a:lnTo>
                          <a:pt x="76305" y="87763"/>
                        </a:lnTo>
                        <a:cubicBezTo>
                          <a:pt x="76732" y="87313"/>
                          <a:pt x="77879" y="86129"/>
                          <a:pt x="79489" y="84471"/>
                        </a:cubicBezTo>
                        <a:cubicBezTo>
                          <a:pt x="95195" y="68281"/>
                          <a:pt x="103730" y="59200"/>
                          <a:pt x="104856" y="57480"/>
                        </a:cubicBezTo>
                        <a:cubicBezTo>
                          <a:pt x="105689" y="56183"/>
                          <a:pt x="106396" y="54899"/>
                          <a:pt x="106954" y="53665"/>
                        </a:cubicBezTo>
                        <a:cubicBezTo>
                          <a:pt x="108014" y="51323"/>
                          <a:pt x="108751" y="48837"/>
                          <a:pt x="109142" y="46277"/>
                        </a:cubicBezTo>
                        <a:cubicBezTo>
                          <a:pt x="109622" y="43155"/>
                          <a:pt x="109691" y="40009"/>
                          <a:pt x="109697" y="37344"/>
                        </a:cubicBezTo>
                        <a:cubicBezTo>
                          <a:pt x="109703" y="34623"/>
                          <a:pt x="109704" y="31025"/>
                          <a:pt x="109702" y="27443"/>
                        </a:cubicBezTo>
                        <a:close/>
                      </a:path>
                    </a:pathLst>
                  </a:custGeom>
                  <a:solidFill>
                    <a:schemeClr val="tx1">
                      <a:lumMod val="65000"/>
                      <a:lumOff val="35000"/>
                    </a:schemeClr>
                  </a:solidFill>
                  <a:ln w="9525"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6" name="Freeform: Shape 166">
                    <a:extLst>
                      <a:ext uri="{FF2B5EF4-FFF2-40B4-BE49-F238E27FC236}">
                        <a16:creationId xmlns:a16="http://schemas.microsoft.com/office/drawing/2014/main" id="{B9533D54-BD40-9308-616C-04A70305F0EE}"/>
                      </a:ext>
                    </a:extLst>
                  </p:cNvPr>
                  <p:cNvSpPr/>
                  <p:nvPr/>
                </p:nvSpPr>
                <p:spPr>
                  <a:xfrm rot="15446">
                    <a:off x="9575037" y="5396774"/>
                    <a:ext cx="391247" cy="628224"/>
                  </a:xfrm>
                  <a:custGeom>
                    <a:avLst/>
                    <a:gdLst>
                      <a:gd name="connsiteX0" fmla="*/ 101512 w 101513"/>
                      <a:gd name="connsiteY0" fmla="*/ 3 h 172424"/>
                      <a:gd name="connsiteX1" fmla="*/ 101507 w 101513"/>
                      <a:gd name="connsiteY1" fmla="*/ 9904 h 172424"/>
                      <a:gd name="connsiteX2" fmla="*/ 100952 w 101513"/>
                      <a:gd name="connsiteY2" fmla="*/ 18837 h 172424"/>
                      <a:gd name="connsiteX3" fmla="*/ 98764 w 101513"/>
                      <a:gd name="connsiteY3" fmla="*/ 26225 h 172424"/>
                      <a:gd name="connsiteX4" fmla="*/ 96666 w 101513"/>
                      <a:gd name="connsiteY4" fmla="*/ 30040 h 172424"/>
                      <a:gd name="connsiteX5" fmla="*/ 71299 w 101513"/>
                      <a:gd name="connsiteY5" fmla="*/ 57031 h 172424"/>
                      <a:gd name="connsiteX6" fmla="*/ 68115 w 101513"/>
                      <a:gd name="connsiteY6" fmla="*/ 60323 h 172424"/>
                      <a:gd name="connsiteX7" fmla="*/ 67583 w 101513"/>
                      <a:gd name="connsiteY7" fmla="*/ 60881 h 172424"/>
                      <a:gd name="connsiteX8" fmla="*/ 65284 w 101513"/>
                      <a:gd name="connsiteY8" fmla="*/ 63369 h 172424"/>
                      <a:gd name="connsiteX9" fmla="*/ 62866 w 101513"/>
                      <a:gd name="connsiteY9" fmla="*/ 66540 h 172424"/>
                      <a:gd name="connsiteX10" fmla="*/ 60854 w 101513"/>
                      <a:gd name="connsiteY10" fmla="*/ 70743 h 172424"/>
                      <a:gd name="connsiteX11" fmla="*/ 60413 w 101513"/>
                      <a:gd name="connsiteY11" fmla="*/ 74950 h 172424"/>
                      <a:gd name="connsiteX12" fmla="*/ 60410 w 101513"/>
                      <a:gd name="connsiteY12" fmla="*/ 75205 h 172424"/>
                      <a:gd name="connsiteX13" fmla="*/ 60559 w 101513"/>
                      <a:gd name="connsiteY13" fmla="*/ 78732 h 172424"/>
                      <a:gd name="connsiteX14" fmla="*/ 62028 w 101513"/>
                      <a:gd name="connsiteY14" fmla="*/ 83006 h 172424"/>
                      <a:gd name="connsiteX15" fmla="*/ 64130 w 101513"/>
                      <a:gd name="connsiteY15" fmla="*/ 86201 h 172424"/>
                      <a:gd name="connsiteX16" fmla="*/ 64764 w 101513"/>
                      <a:gd name="connsiteY16" fmla="*/ 86991 h 172424"/>
                      <a:gd name="connsiteX17" fmla="*/ 65795 w 101513"/>
                      <a:gd name="connsiteY17" fmla="*/ 88181 h 172424"/>
                      <a:gd name="connsiteX18" fmla="*/ 66788 w 101513"/>
                      <a:gd name="connsiteY18" fmla="*/ 89255 h 172424"/>
                      <a:gd name="connsiteX19" fmla="*/ 68112 w 101513"/>
                      <a:gd name="connsiteY19" fmla="*/ 90649 h 172424"/>
                      <a:gd name="connsiteX20" fmla="*/ 71309 w 101513"/>
                      <a:gd name="connsiteY20" fmla="*/ 93955 h 172424"/>
                      <a:gd name="connsiteX21" fmla="*/ 96663 w 101513"/>
                      <a:gd name="connsiteY21" fmla="*/ 120930 h 172424"/>
                      <a:gd name="connsiteX22" fmla="*/ 98763 w 101513"/>
                      <a:gd name="connsiteY22" fmla="*/ 124746 h 172424"/>
                      <a:gd name="connsiteX23" fmla="*/ 100951 w 101513"/>
                      <a:gd name="connsiteY23" fmla="*/ 132137 h 172424"/>
                      <a:gd name="connsiteX24" fmla="*/ 101505 w 101513"/>
                      <a:gd name="connsiteY24" fmla="*/ 141068 h 172424"/>
                      <a:gd name="connsiteX25" fmla="*/ 101505 w 101513"/>
                      <a:gd name="connsiteY25" fmla="*/ 160442 h 172424"/>
                      <a:gd name="connsiteX26" fmla="*/ 101505 w 101513"/>
                      <a:gd name="connsiteY26" fmla="*/ 160586 h 172424"/>
                      <a:gd name="connsiteX27" fmla="*/ 50762 w 101513"/>
                      <a:gd name="connsiteY27" fmla="*/ 172424 h 172424"/>
                      <a:gd name="connsiteX28" fmla="*/ 9 w 101513"/>
                      <a:gd name="connsiteY28" fmla="*/ 160442 h 172424"/>
                      <a:gd name="connsiteX29" fmla="*/ 7 w 101513"/>
                      <a:gd name="connsiteY29" fmla="*/ 141068 h 172424"/>
                      <a:gd name="connsiteX30" fmla="*/ 561 w 101513"/>
                      <a:gd name="connsiteY30" fmla="*/ 132138 h 172424"/>
                      <a:gd name="connsiteX31" fmla="*/ 2748 w 101513"/>
                      <a:gd name="connsiteY31" fmla="*/ 124749 h 172424"/>
                      <a:gd name="connsiteX32" fmla="*/ 4843 w 101513"/>
                      <a:gd name="connsiteY32" fmla="*/ 120938 h 172424"/>
                      <a:gd name="connsiteX33" fmla="*/ 33768 w 101513"/>
                      <a:gd name="connsiteY33" fmla="*/ 90239 h 172424"/>
                      <a:gd name="connsiteX34" fmla="*/ 34718 w 101513"/>
                      <a:gd name="connsiteY34" fmla="*/ 89259 h 172424"/>
                      <a:gd name="connsiteX35" fmla="*/ 35716 w 101513"/>
                      <a:gd name="connsiteY35" fmla="*/ 88181 h 172424"/>
                      <a:gd name="connsiteX36" fmla="*/ 36748 w 101513"/>
                      <a:gd name="connsiteY36" fmla="*/ 86989 h 172424"/>
                      <a:gd name="connsiteX37" fmla="*/ 37383 w 101513"/>
                      <a:gd name="connsiteY37" fmla="*/ 86196 h 172424"/>
                      <a:gd name="connsiteX38" fmla="*/ 39481 w 101513"/>
                      <a:gd name="connsiteY38" fmla="*/ 83004 h 172424"/>
                      <a:gd name="connsiteX39" fmla="*/ 40951 w 101513"/>
                      <a:gd name="connsiteY39" fmla="*/ 78731 h 172424"/>
                      <a:gd name="connsiteX40" fmla="*/ 41101 w 101513"/>
                      <a:gd name="connsiteY40" fmla="*/ 75195 h 172424"/>
                      <a:gd name="connsiteX41" fmla="*/ 41097 w 101513"/>
                      <a:gd name="connsiteY41" fmla="*/ 74947 h 172424"/>
                      <a:gd name="connsiteX42" fmla="*/ 40656 w 101513"/>
                      <a:gd name="connsiteY42" fmla="*/ 70740 h 172424"/>
                      <a:gd name="connsiteX43" fmla="*/ 38645 w 101513"/>
                      <a:gd name="connsiteY43" fmla="*/ 66543 h 172424"/>
                      <a:gd name="connsiteX44" fmla="*/ 36225 w 101513"/>
                      <a:gd name="connsiteY44" fmla="*/ 63367 h 172424"/>
                      <a:gd name="connsiteX45" fmla="*/ 33903 w 101513"/>
                      <a:gd name="connsiteY45" fmla="*/ 60857 h 172424"/>
                      <a:gd name="connsiteX46" fmla="*/ 33396 w 101513"/>
                      <a:gd name="connsiteY46" fmla="*/ 60324 h 172424"/>
                      <a:gd name="connsiteX47" fmla="*/ 30213 w 101513"/>
                      <a:gd name="connsiteY47" fmla="*/ 57031 h 172424"/>
                      <a:gd name="connsiteX48" fmla="*/ 4846 w 101513"/>
                      <a:gd name="connsiteY48" fmla="*/ 30041 h 172424"/>
                      <a:gd name="connsiteX49" fmla="*/ 2749 w 101513"/>
                      <a:gd name="connsiteY49" fmla="*/ 26226 h 172424"/>
                      <a:gd name="connsiteX50" fmla="*/ 560 w 101513"/>
                      <a:gd name="connsiteY50" fmla="*/ 18836 h 172424"/>
                      <a:gd name="connsiteX51" fmla="*/ 6 w 101513"/>
                      <a:gd name="connsiteY51" fmla="*/ 9904 h 172424"/>
                      <a:gd name="connsiteX52" fmla="*/ 1 w 101513"/>
                      <a:gd name="connsiteY52" fmla="*/ 0 h 172424"/>
                      <a:gd name="connsiteX53" fmla="*/ 50761 w 101513"/>
                      <a:gd name="connsiteY53" fmla="*/ 8493 h 172424"/>
                      <a:gd name="connsiteX54" fmla="*/ 101512 w 101513"/>
                      <a:gd name="connsiteY54" fmla="*/ 3 h 17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1513" h="172424">
                        <a:moveTo>
                          <a:pt x="101512" y="3"/>
                        </a:moveTo>
                        <a:cubicBezTo>
                          <a:pt x="101514" y="3585"/>
                          <a:pt x="101513" y="7183"/>
                          <a:pt x="101507" y="9904"/>
                        </a:cubicBezTo>
                        <a:cubicBezTo>
                          <a:pt x="101501" y="12569"/>
                          <a:pt x="101432" y="15715"/>
                          <a:pt x="100952" y="18837"/>
                        </a:cubicBezTo>
                        <a:cubicBezTo>
                          <a:pt x="100561" y="21397"/>
                          <a:pt x="99824" y="23883"/>
                          <a:pt x="98764" y="26225"/>
                        </a:cubicBezTo>
                        <a:cubicBezTo>
                          <a:pt x="98206" y="27459"/>
                          <a:pt x="97499" y="28743"/>
                          <a:pt x="96666" y="30040"/>
                        </a:cubicBezTo>
                        <a:cubicBezTo>
                          <a:pt x="95540" y="31760"/>
                          <a:pt x="87005" y="40841"/>
                          <a:pt x="71299" y="57031"/>
                        </a:cubicBezTo>
                        <a:cubicBezTo>
                          <a:pt x="69689" y="58689"/>
                          <a:pt x="68542" y="59873"/>
                          <a:pt x="68115" y="60323"/>
                        </a:cubicBezTo>
                        <a:lnTo>
                          <a:pt x="67583" y="60881"/>
                        </a:lnTo>
                        <a:cubicBezTo>
                          <a:pt x="66828" y="61674"/>
                          <a:pt x="66046" y="62493"/>
                          <a:pt x="65284" y="63369"/>
                        </a:cubicBezTo>
                        <a:cubicBezTo>
                          <a:pt x="64363" y="64429"/>
                          <a:pt x="63577" y="65520"/>
                          <a:pt x="62866" y="66540"/>
                        </a:cubicBezTo>
                        <a:cubicBezTo>
                          <a:pt x="61870" y="67970"/>
                          <a:pt x="61211" y="69343"/>
                          <a:pt x="60854" y="70743"/>
                        </a:cubicBezTo>
                        <a:cubicBezTo>
                          <a:pt x="60480" y="72206"/>
                          <a:pt x="60432" y="73567"/>
                          <a:pt x="60413" y="74950"/>
                        </a:cubicBezTo>
                        <a:lnTo>
                          <a:pt x="60410" y="75205"/>
                        </a:lnTo>
                        <a:cubicBezTo>
                          <a:pt x="60394" y="76264"/>
                          <a:pt x="60377" y="77465"/>
                          <a:pt x="60559" y="78732"/>
                        </a:cubicBezTo>
                        <a:cubicBezTo>
                          <a:pt x="60812" y="80489"/>
                          <a:pt x="61477" y="81939"/>
                          <a:pt x="62028" y="83006"/>
                        </a:cubicBezTo>
                        <a:cubicBezTo>
                          <a:pt x="62710" y="84321"/>
                          <a:pt x="63552" y="85456"/>
                          <a:pt x="64130" y="86201"/>
                        </a:cubicBezTo>
                        <a:cubicBezTo>
                          <a:pt x="64338" y="86468"/>
                          <a:pt x="64548" y="86730"/>
                          <a:pt x="64764" y="86991"/>
                        </a:cubicBezTo>
                        <a:cubicBezTo>
                          <a:pt x="65099" y="87396"/>
                          <a:pt x="65443" y="87791"/>
                          <a:pt x="65795" y="88181"/>
                        </a:cubicBezTo>
                        <a:cubicBezTo>
                          <a:pt x="66123" y="88545"/>
                          <a:pt x="66458" y="88904"/>
                          <a:pt x="66788" y="89255"/>
                        </a:cubicBezTo>
                        <a:lnTo>
                          <a:pt x="68112" y="90649"/>
                        </a:lnTo>
                        <a:cubicBezTo>
                          <a:pt x="68540" y="91100"/>
                          <a:pt x="69693" y="92288"/>
                          <a:pt x="71309" y="93955"/>
                        </a:cubicBezTo>
                        <a:cubicBezTo>
                          <a:pt x="87009" y="110138"/>
                          <a:pt x="95540" y="119214"/>
                          <a:pt x="96663" y="120930"/>
                        </a:cubicBezTo>
                        <a:cubicBezTo>
                          <a:pt x="97498" y="122230"/>
                          <a:pt x="98206" y="123514"/>
                          <a:pt x="98763" y="124746"/>
                        </a:cubicBezTo>
                        <a:cubicBezTo>
                          <a:pt x="99823" y="127089"/>
                          <a:pt x="100558" y="129576"/>
                          <a:pt x="100951" y="132137"/>
                        </a:cubicBezTo>
                        <a:cubicBezTo>
                          <a:pt x="101431" y="135257"/>
                          <a:pt x="101499" y="138402"/>
                          <a:pt x="101505" y="141068"/>
                        </a:cubicBezTo>
                        <a:cubicBezTo>
                          <a:pt x="101519" y="146400"/>
                          <a:pt x="101512" y="155110"/>
                          <a:pt x="101505" y="160442"/>
                        </a:cubicBezTo>
                        <a:lnTo>
                          <a:pt x="101505" y="160586"/>
                        </a:lnTo>
                        <a:cubicBezTo>
                          <a:pt x="101071" y="164241"/>
                          <a:pt x="83819" y="172424"/>
                          <a:pt x="50762" y="172424"/>
                        </a:cubicBezTo>
                        <a:cubicBezTo>
                          <a:pt x="17276" y="172425"/>
                          <a:pt x="9" y="164029"/>
                          <a:pt x="9" y="160442"/>
                        </a:cubicBezTo>
                        <a:cubicBezTo>
                          <a:pt x="2" y="155110"/>
                          <a:pt x="-5" y="146400"/>
                          <a:pt x="7" y="141068"/>
                        </a:cubicBezTo>
                        <a:cubicBezTo>
                          <a:pt x="12" y="138407"/>
                          <a:pt x="81" y="135263"/>
                          <a:pt x="561" y="132138"/>
                        </a:cubicBezTo>
                        <a:cubicBezTo>
                          <a:pt x="953" y="129575"/>
                          <a:pt x="1690" y="127088"/>
                          <a:pt x="2748" y="124749"/>
                        </a:cubicBezTo>
                        <a:cubicBezTo>
                          <a:pt x="3308" y="123512"/>
                          <a:pt x="4014" y="122227"/>
                          <a:pt x="4843" y="120938"/>
                        </a:cubicBezTo>
                        <a:cubicBezTo>
                          <a:pt x="5310" y="120237"/>
                          <a:pt x="8772" y="115955"/>
                          <a:pt x="33768" y="90239"/>
                        </a:cubicBezTo>
                        <a:cubicBezTo>
                          <a:pt x="34339" y="89652"/>
                          <a:pt x="34675" y="89304"/>
                          <a:pt x="34718" y="89259"/>
                        </a:cubicBezTo>
                        <a:cubicBezTo>
                          <a:pt x="35054" y="88904"/>
                          <a:pt x="35388" y="88545"/>
                          <a:pt x="35716" y="88181"/>
                        </a:cubicBezTo>
                        <a:cubicBezTo>
                          <a:pt x="36067" y="87791"/>
                          <a:pt x="36412" y="87395"/>
                          <a:pt x="36748" y="86989"/>
                        </a:cubicBezTo>
                        <a:cubicBezTo>
                          <a:pt x="36964" y="86728"/>
                          <a:pt x="37177" y="86463"/>
                          <a:pt x="37383" y="86196"/>
                        </a:cubicBezTo>
                        <a:cubicBezTo>
                          <a:pt x="37957" y="85456"/>
                          <a:pt x="38800" y="84322"/>
                          <a:pt x="39481" y="83004"/>
                        </a:cubicBezTo>
                        <a:cubicBezTo>
                          <a:pt x="40033" y="81939"/>
                          <a:pt x="40699" y="80491"/>
                          <a:pt x="40951" y="78731"/>
                        </a:cubicBezTo>
                        <a:cubicBezTo>
                          <a:pt x="41134" y="77462"/>
                          <a:pt x="41116" y="76257"/>
                          <a:pt x="41101" y="75195"/>
                        </a:cubicBezTo>
                        <a:lnTo>
                          <a:pt x="41097" y="74947"/>
                        </a:lnTo>
                        <a:cubicBezTo>
                          <a:pt x="41076" y="73561"/>
                          <a:pt x="41029" y="72197"/>
                          <a:pt x="40656" y="70740"/>
                        </a:cubicBezTo>
                        <a:cubicBezTo>
                          <a:pt x="40298" y="69344"/>
                          <a:pt x="39640" y="67970"/>
                          <a:pt x="38645" y="66543"/>
                        </a:cubicBezTo>
                        <a:cubicBezTo>
                          <a:pt x="37932" y="65517"/>
                          <a:pt x="37143" y="64423"/>
                          <a:pt x="36225" y="63367"/>
                        </a:cubicBezTo>
                        <a:cubicBezTo>
                          <a:pt x="35457" y="62485"/>
                          <a:pt x="34667" y="61656"/>
                          <a:pt x="33903" y="60857"/>
                        </a:cubicBezTo>
                        <a:lnTo>
                          <a:pt x="33396" y="60324"/>
                        </a:lnTo>
                        <a:cubicBezTo>
                          <a:pt x="32969" y="59874"/>
                          <a:pt x="31822" y="58689"/>
                          <a:pt x="30213" y="57031"/>
                        </a:cubicBezTo>
                        <a:cubicBezTo>
                          <a:pt x="14505" y="40841"/>
                          <a:pt x="5971" y="31760"/>
                          <a:pt x="4846" y="30041"/>
                        </a:cubicBezTo>
                        <a:cubicBezTo>
                          <a:pt x="4015" y="28746"/>
                          <a:pt x="3308" y="27462"/>
                          <a:pt x="2749" y="26226"/>
                        </a:cubicBezTo>
                        <a:cubicBezTo>
                          <a:pt x="1690" y="23884"/>
                          <a:pt x="953" y="21398"/>
                          <a:pt x="560" y="18836"/>
                        </a:cubicBezTo>
                        <a:cubicBezTo>
                          <a:pt x="80" y="15709"/>
                          <a:pt x="11" y="12566"/>
                          <a:pt x="6" y="9904"/>
                        </a:cubicBezTo>
                        <a:cubicBezTo>
                          <a:pt x="0" y="7183"/>
                          <a:pt x="-1" y="3582"/>
                          <a:pt x="1" y="0"/>
                        </a:cubicBezTo>
                        <a:cubicBezTo>
                          <a:pt x="10958" y="5563"/>
                          <a:pt x="31272" y="8494"/>
                          <a:pt x="50761" y="8493"/>
                        </a:cubicBezTo>
                        <a:cubicBezTo>
                          <a:pt x="70245" y="8494"/>
                          <a:pt x="90554" y="5564"/>
                          <a:pt x="101512" y="3"/>
                        </a:cubicBezTo>
                        <a:close/>
                      </a:path>
                    </a:pathLst>
                  </a:custGeom>
                  <a:solidFill>
                    <a:srgbClr val="ECF1F5"/>
                  </a:solidFill>
                  <a:ln w="9525"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7" name="Freeform: Shape 167">
                    <a:extLst>
                      <a:ext uri="{FF2B5EF4-FFF2-40B4-BE49-F238E27FC236}">
                        <a16:creationId xmlns:a16="http://schemas.microsoft.com/office/drawing/2014/main" id="{6D199492-C6B2-E601-A185-2C17C2157106}"/>
                      </a:ext>
                    </a:extLst>
                  </p:cNvPr>
                  <p:cNvSpPr/>
                  <p:nvPr/>
                </p:nvSpPr>
                <p:spPr>
                  <a:xfrm rot="15446">
                    <a:off x="9603536" y="5827957"/>
                    <a:ext cx="343726" cy="169054"/>
                  </a:xfrm>
                  <a:custGeom>
                    <a:avLst/>
                    <a:gdLst>
                      <a:gd name="connsiteX0" fmla="*/ 857202 w 880043"/>
                      <a:gd name="connsiteY0" fmla="*/ 297913 h 457857"/>
                      <a:gd name="connsiteX1" fmla="*/ 846582 w 880043"/>
                      <a:gd name="connsiteY1" fmla="*/ 286264 h 457857"/>
                      <a:gd name="connsiteX2" fmla="*/ 794137 w 880043"/>
                      <a:gd name="connsiteY2" fmla="*/ 236611 h 457857"/>
                      <a:gd name="connsiteX3" fmla="*/ 734158 w 880043"/>
                      <a:gd name="connsiteY3" fmla="*/ 197691 h 457857"/>
                      <a:gd name="connsiteX4" fmla="*/ 667055 w 880043"/>
                      <a:gd name="connsiteY4" fmla="*/ 165678 h 457857"/>
                      <a:gd name="connsiteX5" fmla="*/ 596941 w 880043"/>
                      <a:gd name="connsiteY5" fmla="*/ 139455 h 457857"/>
                      <a:gd name="connsiteX6" fmla="*/ 562127 w 880043"/>
                      <a:gd name="connsiteY6" fmla="*/ 127702 h 457857"/>
                      <a:gd name="connsiteX7" fmla="*/ 525570 w 880043"/>
                      <a:gd name="connsiteY7" fmla="*/ 113557 h 457857"/>
                      <a:gd name="connsiteX8" fmla="*/ 499510 w 880043"/>
                      <a:gd name="connsiteY8" fmla="*/ 96641 h 457857"/>
                      <a:gd name="connsiteX9" fmla="*/ 463772 w 880043"/>
                      <a:gd name="connsiteY9" fmla="*/ 55445 h 457857"/>
                      <a:gd name="connsiteX10" fmla="*/ 440007 w 880043"/>
                      <a:gd name="connsiteY10" fmla="*/ 0 h 457857"/>
                      <a:gd name="connsiteX11" fmla="*/ 416252 w 880043"/>
                      <a:gd name="connsiteY11" fmla="*/ 55445 h 457857"/>
                      <a:gd name="connsiteX12" fmla="*/ 380505 w 880043"/>
                      <a:gd name="connsiteY12" fmla="*/ 96641 h 457857"/>
                      <a:gd name="connsiteX13" fmla="*/ 354454 w 880043"/>
                      <a:gd name="connsiteY13" fmla="*/ 113557 h 457857"/>
                      <a:gd name="connsiteX14" fmla="*/ 317897 w 880043"/>
                      <a:gd name="connsiteY14" fmla="*/ 127702 h 457857"/>
                      <a:gd name="connsiteX15" fmla="*/ 283083 w 880043"/>
                      <a:gd name="connsiteY15" fmla="*/ 139455 h 457857"/>
                      <a:gd name="connsiteX16" fmla="*/ 212950 w 880043"/>
                      <a:gd name="connsiteY16" fmla="*/ 165678 h 457857"/>
                      <a:gd name="connsiteX17" fmla="*/ 145866 w 880043"/>
                      <a:gd name="connsiteY17" fmla="*/ 197691 h 457857"/>
                      <a:gd name="connsiteX18" fmla="*/ 85877 w 880043"/>
                      <a:gd name="connsiteY18" fmla="*/ 236611 h 457857"/>
                      <a:gd name="connsiteX19" fmla="*/ 33452 w 880043"/>
                      <a:gd name="connsiteY19" fmla="*/ 286264 h 457857"/>
                      <a:gd name="connsiteX20" fmla="*/ 22822 w 880043"/>
                      <a:gd name="connsiteY20" fmla="*/ 297913 h 457857"/>
                      <a:gd name="connsiteX21" fmla="*/ 11173 w 880043"/>
                      <a:gd name="connsiteY21" fmla="*/ 311839 h 457857"/>
                      <a:gd name="connsiteX22" fmla="*/ 0 w 880043"/>
                      <a:gd name="connsiteY22" fmla="*/ 329565 h 457857"/>
                      <a:gd name="connsiteX23" fmla="*/ 439760 w 880043"/>
                      <a:gd name="connsiteY23" fmla="*/ 457857 h 457857"/>
                      <a:gd name="connsiteX24" fmla="*/ 879510 w 880043"/>
                      <a:gd name="connsiteY24" fmla="*/ 329565 h 457857"/>
                      <a:gd name="connsiteX25" fmla="*/ 880043 w 880043"/>
                      <a:gd name="connsiteY25" fmla="*/ 329565 h 457857"/>
                      <a:gd name="connsiteX26" fmla="*/ 868871 w 880043"/>
                      <a:gd name="connsiteY26" fmla="*/ 311839 h 457857"/>
                      <a:gd name="connsiteX27" fmla="*/ 857202 w 880043"/>
                      <a:gd name="connsiteY27" fmla="*/ 297913 h 45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0043" h="457857">
                        <a:moveTo>
                          <a:pt x="857202" y="297913"/>
                        </a:moveTo>
                        <a:cubicBezTo>
                          <a:pt x="853745" y="293951"/>
                          <a:pt x="850182" y="290112"/>
                          <a:pt x="846582" y="286264"/>
                        </a:cubicBezTo>
                        <a:cubicBezTo>
                          <a:pt x="830085" y="268672"/>
                          <a:pt x="813092" y="251574"/>
                          <a:pt x="794137" y="236611"/>
                        </a:cubicBezTo>
                        <a:cubicBezTo>
                          <a:pt x="775402" y="221809"/>
                          <a:pt x="755152" y="209026"/>
                          <a:pt x="734158" y="197691"/>
                        </a:cubicBezTo>
                        <a:cubicBezTo>
                          <a:pt x="712356" y="185909"/>
                          <a:pt x="689820" y="175450"/>
                          <a:pt x="667055" y="165678"/>
                        </a:cubicBezTo>
                        <a:cubicBezTo>
                          <a:pt x="644100" y="155810"/>
                          <a:pt x="620659" y="147304"/>
                          <a:pt x="596941" y="139455"/>
                        </a:cubicBezTo>
                        <a:cubicBezTo>
                          <a:pt x="585302" y="135617"/>
                          <a:pt x="573672" y="131788"/>
                          <a:pt x="562127" y="127702"/>
                        </a:cubicBezTo>
                        <a:cubicBezTo>
                          <a:pt x="549821" y="123330"/>
                          <a:pt x="537277" y="119415"/>
                          <a:pt x="525570" y="113557"/>
                        </a:cubicBezTo>
                        <a:cubicBezTo>
                          <a:pt x="516303" y="108928"/>
                          <a:pt x="507492" y="103251"/>
                          <a:pt x="499510" y="96641"/>
                        </a:cubicBezTo>
                        <a:cubicBezTo>
                          <a:pt x="485413" y="84963"/>
                          <a:pt x="473507" y="70933"/>
                          <a:pt x="463772" y="55445"/>
                        </a:cubicBezTo>
                        <a:cubicBezTo>
                          <a:pt x="453285" y="38767"/>
                          <a:pt x="443265" y="19593"/>
                          <a:pt x="440007" y="0"/>
                        </a:cubicBezTo>
                        <a:cubicBezTo>
                          <a:pt x="436759" y="19602"/>
                          <a:pt x="426730" y="38767"/>
                          <a:pt x="416252" y="55445"/>
                        </a:cubicBezTo>
                        <a:cubicBezTo>
                          <a:pt x="406517" y="70933"/>
                          <a:pt x="394611" y="84973"/>
                          <a:pt x="380505" y="96641"/>
                        </a:cubicBezTo>
                        <a:cubicBezTo>
                          <a:pt x="372532" y="103251"/>
                          <a:pt x="363703" y="108928"/>
                          <a:pt x="354454" y="113557"/>
                        </a:cubicBezTo>
                        <a:cubicBezTo>
                          <a:pt x="342748" y="119415"/>
                          <a:pt x="330203" y="123330"/>
                          <a:pt x="317897" y="127702"/>
                        </a:cubicBezTo>
                        <a:cubicBezTo>
                          <a:pt x="306353" y="131797"/>
                          <a:pt x="294713" y="135617"/>
                          <a:pt x="283083" y="139455"/>
                        </a:cubicBezTo>
                        <a:cubicBezTo>
                          <a:pt x="259356" y="147304"/>
                          <a:pt x="235925" y="155810"/>
                          <a:pt x="212950" y="165678"/>
                        </a:cubicBezTo>
                        <a:cubicBezTo>
                          <a:pt x="190195" y="175450"/>
                          <a:pt x="167659" y="185909"/>
                          <a:pt x="145866" y="197691"/>
                        </a:cubicBezTo>
                        <a:cubicBezTo>
                          <a:pt x="124863" y="209026"/>
                          <a:pt x="104623" y="221809"/>
                          <a:pt x="85877" y="236611"/>
                        </a:cubicBezTo>
                        <a:cubicBezTo>
                          <a:pt x="66932" y="251574"/>
                          <a:pt x="49940" y="268672"/>
                          <a:pt x="33452" y="286264"/>
                        </a:cubicBezTo>
                        <a:cubicBezTo>
                          <a:pt x="29851" y="290103"/>
                          <a:pt x="26289" y="293951"/>
                          <a:pt x="22822" y="297913"/>
                        </a:cubicBezTo>
                        <a:cubicBezTo>
                          <a:pt x="18840" y="302476"/>
                          <a:pt x="14954" y="307115"/>
                          <a:pt x="11173" y="311839"/>
                        </a:cubicBezTo>
                        <a:cubicBezTo>
                          <a:pt x="6801" y="317297"/>
                          <a:pt x="2791" y="323136"/>
                          <a:pt x="0" y="329565"/>
                        </a:cubicBezTo>
                        <a:cubicBezTo>
                          <a:pt x="0" y="400412"/>
                          <a:pt x="196891" y="457857"/>
                          <a:pt x="439760" y="457857"/>
                        </a:cubicBezTo>
                        <a:cubicBezTo>
                          <a:pt x="682619" y="457857"/>
                          <a:pt x="879510" y="400422"/>
                          <a:pt x="879510" y="329565"/>
                        </a:cubicBezTo>
                        <a:lnTo>
                          <a:pt x="880043" y="329565"/>
                        </a:lnTo>
                        <a:cubicBezTo>
                          <a:pt x="877262" y="323126"/>
                          <a:pt x="873242" y="317297"/>
                          <a:pt x="868871" y="311839"/>
                        </a:cubicBezTo>
                        <a:cubicBezTo>
                          <a:pt x="865070" y="307115"/>
                          <a:pt x="861184" y="302476"/>
                          <a:pt x="857202" y="297913"/>
                        </a:cubicBezTo>
                        <a:close/>
                      </a:path>
                    </a:pathLst>
                  </a:custGeom>
                  <a:solidFill>
                    <a:schemeClr val="tx1">
                      <a:lumMod val="65000"/>
                      <a:lumOff val="35000"/>
                    </a:schemeClr>
                  </a:solidFill>
                  <a:ln w="9525"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8" name="Freeform: Shape 168">
                    <a:extLst>
                      <a:ext uri="{FF2B5EF4-FFF2-40B4-BE49-F238E27FC236}">
                        <a16:creationId xmlns:a16="http://schemas.microsoft.com/office/drawing/2014/main" id="{61DE1BE3-4E6F-E81B-0E46-C6CE553CE63E}"/>
                      </a:ext>
                    </a:extLst>
                  </p:cNvPr>
                  <p:cNvSpPr/>
                  <p:nvPr/>
                </p:nvSpPr>
                <p:spPr>
                  <a:xfrm rot="15446">
                    <a:off x="9662876" y="5472800"/>
                    <a:ext cx="208606" cy="180702"/>
                  </a:xfrm>
                  <a:custGeom>
                    <a:avLst/>
                    <a:gdLst>
                      <a:gd name="connsiteX0" fmla="*/ 215132 w 534095"/>
                      <a:gd name="connsiteY0" fmla="*/ 368008 h 489403"/>
                      <a:gd name="connsiteX1" fmla="*/ 230943 w 534095"/>
                      <a:gd name="connsiteY1" fmla="*/ 386086 h 489403"/>
                      <a:gd name="connsiteX2" fmla="*/ 252632 w 534095"/>
                      <a:gd name="connsiteY2" fmla="*/ 430130 h 489403"/>
                      <a:gd name="connsiteX3" fmla="*/ 267052 w 534095"/>
                      <a:gd name="connsiteY3" fmla="*/ 489404 h 489403"/>
                      <a:gd name="connsiteX4" fmla="*/ 281473 w 534095"/>
                      <a:gd name="connsiteY4" fmla="*/ 430130 h 489403"/>
                      <a:gd name="connsiteX5" fmla="*/ 303162 w 534095"/>
                      <a:gd name="connsiteY5" fmla="*/ 386086 h 489403"/>
                      <a:gd name="connsiteX6" fmla="*/ 318973 w 534095"/>
                      <a:gd name="connsiteY6" fmla="*/ 368008 h 489403"/>
                      <a:gd name="connsiteX7" fmla="*/ 341157 w 534095"/>
                      <a:gd name="connsiteY7" fmla="*/ 352882 h 489403"/>
                      <a:gd name="connsiteX8" fmla="*/ 362293 w 534095"/>
                      <a:gd name="connsiteY8" fmla="*/ 340309 h 489403"/>
                      <a:gd name="connsiteX9" fmla="*/ 404851 w 534095"/>
                      <a:gd name="connsiteY9" fmla="*/ 312287 h 489403"/>
                      <a:gd name="connsiteX10" fmla="*/ 445570 w 534095"/>
                      <a:gd name="connsiteY10" fmla="*/ 278073 h 489403"/>
                      <a:gd name="connsiteX11" fmla="*/ 481975 w 534095"/>
                      <a:gd name="connsiteY11" fmla="*/ 236468 h 489403"/>
                      <a:gd name="connsiteX12" fmla="*/ 513798 w 534095"/>
                      <a:gd name="connsiteY12" fmla="*/ 183404 h 489403"/>
                      <a:gd name="connsiteX13" fmla="*/ 520246 w 534095"/>
                      <a:gd name="connsiteY13" fmla="*/ 170945 h 489403"/>
                      <a:gd name="connsiteX14" fmla="*/ 527304 w 534095"/>
                      <a:gd name="connsiteY14" fmla="*/ 156067 h 489403"/>
                      <a:gd name="connsiteX15" fmla="*/ 534095 w 534095"/>
                      <a:gd name="connsiteY15" fmla="*/ 137122 h 489403"/>
                      <a:gd name="connsiteX16" fmla="*/ 267214 w 534095"/>
                      <a:gd name="connsiteY16" fmla="*/ 0 h 489403"/>
                      <a:gd name="connsiteX17" fmla="*/ 324 w 534095"/>
                      <a:gd name="connsiteY17" fmla="*/ 137122 h 489403"/>
                      <a:gd name="connsiteX18" fmla="*/ 0 w 534095"/>
                      <a:gd name="connsiteY18" fmla="*/ 137122 h 489403"/>
                      <a:gd name="connsiteX19" fmla="*/ 6782 w 534095"/>
                      <a:gd name="connsiteY19" fmla="*/ 156067 h 489403"/>
                      <a:gd name="connsiteX20" fmla="*/ 13840 w 534095"/>
                      <a:gd name="connsiteY20" fmla="*/ 170945 h 489403"/>
                      <a:gd name="connsiteX21" fmla="*/ 20298 w 534095"/>
                      <a:gd name="connsiteY21" fmla="*/ 183404 h 489403"/>
                      <a:gd name="connsiteX22" fmla="*/ 52111 w 534095"/>
                      <a:gd name="connsiteY22" fmla="*/ 236468 h 489403"/>
                      <a:gd name="connsiteX23" fmla="*/ 88516 w 534095"/>
                      <a:gd name="connsiteY23" fmla="*/ 278073 h 489403"/>
                      <a:gd name="connsiteX24" fmla="*/ 129235 w 534095"/>
                      <a:gd name="connsiteY24" fmla="*/ 312287 h 489403"/>
                      <a:gd name="connsiteX25" fmla="*/ 171793 w 534095"/>
                      <a:gd name="connsiteY25" fmla="*/ 340309 h 489403"/>
                      <a:gd name="connsiteX26" fmla="*/ 192919 w 534095"/>
                      <a:gd name="connsiteY26" fmla="*/ 352882 h 489403"/>
                      <a:gd name="connsiteX27" fmla="*/ 215132 w 534095"/>
                      <a:gd name="connsiteY27" fmla="*/ 368008 h 4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4095" h="489403">
                        <a:moveTo>
                          <a:pt x="215132" y="368008"/>
                        </a:moveTo>
                        <a:cubicBezTo>
                          <a:pt x="220742" y="372961"/>
                          <a:pt x="226104" y="379019"/>
                          <a:pt x="230943" y="386086"/>
                        </a:cubicBezTo>
                        <a:cubicBezTo>
                          <a:pt x="239497" y="398574"/>
                          <a:pt x="246726" y="413566"/>
                          <a:pt x="252632" y="430130"/>
                        </a:cubicBezTo>
                        <a:cubicBezTo>
                          <a:pt x="258994" y="447951"/>
                          <a:pt x="265081" y="468449"/>
                          <a:pt x="267052" y="489404"/>
                        </a:cubicBezTo>
                        <a:cubicBezTo>
                          <a:pt x="269024" y="468449"/>
                          <a:pt x="275111" y="447951"/>
                          <a:pt x="281473" y="430130"/>
                        </a:cubicBezTo>
                        <a:cubicBezTo>
                          <a:pt x="287379" y="413575"/>
                          <a:pt x="294618" y="398574"/>
                          <a:pt x="303162" y="386086"/>
                        </a:cubicBezTo>
                        <a:cubicBezTo>
                          <a:pt x="308010" y="379019"/>
                          <a:pt x="313363" y="372961"/>
                          <a:pt x="318973" y="368008"/>
                        </a:cubicBezTo>
                        <a:cubicBezTo>
                          <a:pt x="326079" y="361740"/>
                          <a:pt x="333699" y="357549"/>
                          <a:pt x="341157" y="352882"/>
                        </a:cubicBezTo>
                        <a:cubicBezTo>
                          <a:pt x="348167" y="348501"/>
                          <a:pt x="355235" y="344424"/>
                          <a:pt x="362293" y="340309"/>
                        </a:cubicBezTo>
                        <a:cubicBezTo>
                          <a:pt x="376695" y="331918"/>
                          <a:pt x="390906" y="322831"/>
                          <a:pt x="404851" y="312287"/>
                        </a:cubicBezTo>
                        <a:cubicBezTo>
                          <a:pt x="418662" y="301838"/>
                          <a:pt x="432349" y="290655"/>
                          <a:pt x="445570" y="278073"/>
                        </a:cubicBezTo>
                        <a:cubicBezTo>
                          <a:pt x="458314" y="265948"/>
                          <a:pt x="470602" y="252289"/>
                          <a:pt x="481975" y="236468"/>
                        </a:cubicBezTo>
                        <a:cubicBezTo>
                          <a:pt x="493471" y="220466"/>
                          <a:pt x="503777" y="202206"/>
                          <a:pt x="513798" y="183404"/>
                        </a:cubicBezTo>
                        <a:cubicBezTo>
                          <a:pt x="515979" y="179299"/>
                          <a:pt x="518131" y="175184"/>
                          <a:pt x="520246" y="170945"/>
                        </a:cubicBezTo>
                        <a:cubicBezTo>
                          <a:pt x="522665" y="166078"/>
                          <a:pt x="525028" y="161115"/>
                          <a:pt x="527304" y="156067"/>
                        </a:cubicBezTo>
                        <a:cubicBezTo>
                          <a:pt x="529971" y="150228"/>
                          <a:pt x="532400" y="143999"/>
                          <a:pt x="534095" y="137122"/>
                        </a:cubicBezTo>
                        <a:cubicBezTo>
                          <a:pt x="534095" y="61389"/>
                          <a:pt x="414604" y="0"/>
                          <a:pt x="267214" y="0"/>
                        </a:cubicBezTo>
                        <a:cubicBezTo>
                          <a:pt x="119815" y="0"/>
                          <a:pt x="324" y="61389"/>
                          <a:pt x="324" y="137122"/>
                        </a:cubicBezTo>
                        <a:lnTo>
                          <a:pt x="0" y="137122"/>
                        </a:lnTo>
                        <a:cubicBezTo>
                          <a:pt x="1695" y="144008"/>
                          <a:pt x="4124" y="150228"/>
                          <a:pt x="6782" y="156067"/>
                        </a:cubicBezTo>
                        <a:cubicBezTo>
                          <a:pt x="9058" y="161125"/>
                          <a:pt x="11430" y="166078"/>
                          <a:pt x="13840" y="170945"/>
                        </a:cubicBezTo>
                        <a:cubicBezTo>
                          <a:pt x="15954" y="175174"/>
                          <a:pt x="18107" y="179289"/>
                          <a:pt x="20298" y="183404"/>
                        </a:cubicBezTo>
                        <a:cubicBezTo>
                          <a:pt x="30309" y="202206"/>
                          <a:pt x="40615" y="220475"/>
                          <a:pt x="52111" y="236468"/>
                        </a:cubicBezTo>
                        <a:cubicBezTo>
                          <a:pt x="63484" y="252289"/>
                          <a:pt x="75771" y="265948"/>
                          <a:pt x="88516" y="278073"/>
                        </a:cubicBezTo>
                        <a:cubicBezTo>
                          <a:pt x="101756" y="290665"/>
                          <a:pt x="115424" y="301847"/>
                          <a:pt x="129235" y="312287"/>
                        </a:cubicBezTo>
                        <a:cubicBezTo>
                          <a:pt x="143170" y="322831"/>
                          <a:pt x="157391" y="331918"/>
                          <a:pt x="171793" y="340309"/>
                        </a:cubicBezTo>
                        <a:cubicBezTo>
                          <a:pt x="178860" y="344424"/>
                          <a:pt x="185909" y="348501"/>
                          <a:pt x="192919" y="352882"/>
                        </a:cubicBezTo>
                        <a:cubicBezTo>
                          <a:pt x="200406" y="357549"/>
                          <a:pt x="208026" y="361731"/>
                          <a:pt x="215132" y="368008"/>
                        </a:cubicBezTo>
                        <a:close/>
                      </a:path>
                    </a:pathLst>
                  </a:custGeom>
                  <a:solidFill>
                    <a:schemeClr val="tx1">
                      <a:lumMod val="65000"/>
                      <a:lumOff val="35000"/>
                    </a:schemeClr>
                  </a:solidFill>
                  <a:ln w="9525"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grpSp>
        <p:cxnSp>
          <p:nvCxnSpPr>
            <p:cNvPr id="176" name="Straight Connector 175">
              <a:extLst>
                <a:ext uri="{FF2B5EF4-FFF2-40B4-BE49-F238E27FC236}">
                  <a16:creationId xmlns:a16="http://schemas.microsoft.com/office/drawing/2014/main" id="{4BFDBDA4-5826-BF92-0AD7-B47CB557B109}"/>
                </a:ext>
              </a:extLst>
            </p:cNvPr>
            <p:cNvCxnSpPr>
              <a:cxnSpLocks/>
            </p:cNvCxnSpPr>
            <p:nvPr/>
          </p:nvCxnSpPr>
          <p:spPr>
            <a:xfrm>
              <a:off x="10431768" y="5389208"/>
              <a:ext cx="0" cy="573208"/>
            </a:xfrm>
            <a:prstGeom prst="line">
              <a:avLst/>
            </a:prstGeom>
            <a:solidFill>
              <a:schemeClr val="bg1"/>
            </a:solidFill>
            <a:ln w="2857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grpSp>
      <p:grpSp>
        <p:nvGrpSpPr>
          <p:cNvPr id="25" name="Group 24">
            <a:extLst>
              <a:ext uri="{FF2B5EF4-FFF2-40B4-BE49-F238E27FC236}">
                <a16:creationId xmlns:a16="http://schemas.microsoft.com/office/drawing/2014/main" id="{B16D93D0-41BF-F1D7-6077-470C9A5622D1}"/>
              </a:ext>
            </a:extLst>
          </p:cNvPr>
          <p:cNvGrpSpPr/>
          <p:nvPr/>
        </p:nvGrpSpPr>
        <p:grpSpPr>
          <a:xfrm>
            <a:off x="8392838" y="4487895"/>
            <a:ext cx="3540557" cy="1658063"/>
            <a:chOff x="8392838" y="4487895"/>
            <a:chExt cx="3540557" cy="1658063"/>
          </a:xfrm>
        </p:grpSpPr>
        <p:sp>
          <p:nvSpPr>
            <p:cNvPr id="327" name="Rectangle 326">
              <a:extLst>
                <a:ext uri="{FF2B5EF4-FFF2-40B4-BE49-F238E27FC236}">
                  <a16:creationId xmlns:a16="http://schemas.microsoft.com/office/drawing/2014/main" id="{EAFC0150-6711-083C-4A00-9CD21F8D72C2}"/>
                </a:ext>
              </a:extLst>
            </p:cNvPr>
            <p:cNvSpPr/>
            <p:nvPr/>
          </p:nvSpPr>
          <p:spPr>
            <a:xfrm rot="5400000">
              <a:off x="9572083" y="3851688"/>
              <a:ext cx="1658063" cy="2930478"/>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9" name="TextBox 328">
              <a:extLst>
                <a:ext uri="{FF2B5EF4-FFF2-40B4-BE49-F238E27FC236}">
                  <a16:creationId xmlns:a16="http://schemas.microsoft.com/office/drawing/2014/main" id="{C7F88B7B-6BED-00E7-93AD-10EE50DB716D}"/>
                </a:ext>
              </a:extLst>
            </p:cNvPr>
            <p:cNvSpPr txBox="1"/>
            <p:nvPr/>
          </p:nvSpPr>
          <p:spPr>
            <a:xfrm>
              <a:off x="8392838" y="4492644"/>
              <a:ext cx="3540557" cy="65315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ctr" anchorCtr="0"/>
            <a:lstStyle>
              <a:defPPr>
                <a:defRPr lang="en-US"/>
              </a:defPPr>
              <a:lvl1pPr algn="ctr">
                <a:defRPr b="1" spc="200">
                  <a:solidFill>
                    <a:schemeClr val="accent3">
                      <a:lumMod val="75000"/>
                    </a:schemeClr>
                  </a:solidFill>
                  <a:latin typeface="Montserrat SemiBold"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200" normalizeH="0" baseline="0" noProof="0">
                  <a:ln>
                    <a:noFill/>
                  </a:ln>
                  <a:solidFill>
                    <a:srgbClr val="447328">
                      <a:lumMod val="75000"/>
                    </a:srgbClr>
                  </a:solidFill>
                  <a:effectLst/>
                  <a:uLnTx/>
                  <a:uFillTx/>
                  <a:latin typeface="Montserrat SemiBold" pitchFamily="2" charset="77"/>
                  <a:ea typeface="+mn-ea"/>
                  <a:cs typeface="+mn-cs"/>
                </a:rPr>
                <a:t>LONGER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200" normalizeH="0" baseline="0" noProof="0">
                  <a:ln>
                    <a:noFill/>
                  </a:ln>
                  <a:solidFill>
                    <a:srgbClr val="447328">
                      <a:lumMod val="75000"/>
                    </a:srgbClr>
                  </a:solidFill>
                  <a:effectLst/>
                  <a:uLnTx/>
                  <a:uFillTx/>
                  <a:latin typeface="Montserrat SemiBold" pitchFamily="2" charset="77"/>
                  <a:ea typeface="+mn-ea"/>
                  <a:cs typeface="+mn-cs"/>
                </a:rPr>
                <a:t>SHELF-LIFE</a:t>
              </a:r>
            </a:p>
          </p:txBody>
        </p:sp>
        <p:sp>
          <p:nvSpPr>
            <p:cNvPr id="331" name="Up Arrow 330">
              <a:extLst>
                <a:ext uri="{FF2B5EF4-FFF2-40B4-BE49-F238E27FC236}">
                  <a16:creationId xmlns:a16="http://schemas.microsoft.com/office/drawing/2014/main" id="{2B21CEAA-58F4-E7D2-BB99-DD8DDB0F14F8}"/>
                </a:ext>
              </a:extLst>
            </p:cNvPr>
            <p:cNvSpPr/>
            <p:nvPr/>
          </p:nvSpPr>
          <p:spPr>
            <a:xfrm rot="5400000">
              <a:off x="9985159" y="4700634"/>
              <a:ext cx="355915" cy="2101686"/>
            </a:xfrm>
            <a:prstGeom prst="upArrow">
              <a:avLst>
                <a:gd name="adj1" fmla="val 100000"/>
                <a:gd name="adj2" fmla="val 35421"/>
              </a:avLst>
            </a:prstGeom>
            <a:gradFill flip="none" rotWithShape="1">
              <a:gsLst>
                <a:gs pos="95000">
                  <a:srgbClr val="547640">
                    <a:alpha val="0"/>
                  </a:srgbClr>
                </a:gs>
                <a:gs pos="68000">
                  <a:srgbClr val="547640"/>
                </a:gs>
                <a:gs pos="0">
                  <a:srgbClr val="547640"/>
                </a:gs>
              </a:gsLst>
              <a:lin ang="54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3" name="Chevron 332">
              <a:extLst>
                <a:ext uri="{FF2B5EF4-FFF2-40B4-BE49-F238E27FC236}">
                  <a16:creationId xmlns:a16="http://schemas.microsoft.com/office/drawing/2014/main" id="{32EFE65F-49EA-5B2E-A4C5-FE45F4A31BF4}"/>
                </a:ext>
              </a:extLst>
            </p:cNvPr>
            <p:cNvSpPr/>
            <p:nvPr/>
          </p:nvSpPr>
          <p:spPr>
            <a:xfrm>
              <a:off x="11174476" y="5573519"/>
              <a:ext cx="243095" cy="355916"/>
            </a:xfrm>
            <a:prstGeom prst="chevron">
              <a:avLst>
                <a:gd name="adj" fmla="val 51414"/>
              </a:avLst>
            </a:prstGeom>
            <a:solidFill>
              <a:srgbClr val="A7B6A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4" name="Chevron 333">
              <a:extLst>
                <a:ext uri="{FF2B5EF4-FFF2-40B4-BE49-F238E27FC236}">
                  <a16:creationId xmlns:a16="http://schemas.microsoft.com/office/drawing/2014/main" id="{144502C4-9129-78F9-B567-C74D7A7313C1}"/>
                </a:ext>
              </a:extLst>
            </p:cNvPr>
            <p:cNvSpPr/>
            <p:nvPr/>
          </p:nvSpPr>
          <p:spPr>
            <a:xfrm>
              <a:off x="11380732" y="5573519"/>
              <a:ext cx="243095" cy="355916"/>
            </a:xfrm>
            <a:prstGeom prst="chevron">
              <a:avLst>
                <a:gd name="adj" fmla="val 51414"/>
              </a:avLst>
            </a:prstGeom>
            <a:solidFill>
              <a:srgbClr val="A7B6A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4B39B3E9-A2FD-7608-6D38-4B5E37181043}"/>
              </a:ext>
            </a:extLst>
          </p:cNvPr>
          <p:cNvGrpSpPr/>
          <p:nvPr/>
        </p:nvGrpSpPr>
        <p:grpSpPr>
          <a:xfrm>
            <a:off x="9543108" y="5344760"/>
            <a:ext cx="886198" cy="757330"/>
            <a:chOff x="9543108" y="5344760"/>
            <a:chExt cx="886198" cy="757330"/>
          </a:xfrm>
        </p:grpSpPr>
        <p:grpSp>
          <p:nvGrpSpPr>
            <p:cNvPr id="332" name="Group 331">
              <a:extLst>
                <a:ext uri="{FF2B5EF4-FFF2-40B4-BE49-F238E27FC236}">
                  <a16:creationId xmlns:a16="http://schemas.microsoft.com/office/drawing/2014/main" id="{2E9EB52A-6DC8-A93C-A045-DF8F0BE6942A}"/>
                </a:ext>
              </a:extLst>
            </p:cNvPr>
            <p:cNvGrpSpPr/>
            <p:nvPr/>
          </p:nvGrpSpPr>
          <p:grpSpPr>
            <a:xfrm>
              <a:off x="9543108" y="5344760"/>
              <a:ext cx="454435" cy="757330"/>
              <a:chOff x="9542612" y="5295882"/>
              <a:chExt cx="454435" cy="757330"/>
            </a:xfrm>
          </p:grpSpPr>
          <p:sp>
            <p:nvSpPr>
              <p:cNvPr id="335" name="Freeform: Shape 169">
                <a:extLst>
                  <a:ext uri="{FF2B5EF4-FFF2-40B4-BE49-F238E27FC236}">
                    <a16:creationId xmlns:a16="http://schemas.microsoft.com/office/drawing/2014/main" id="{61C327B7-6BAC-515E-796D-0F62E69C7656}"/>
                  </a:ext>
                </a:extLst>
              </p:cNvPr>
              <p:cNvSpPr/>
              <p:nvPr/>
            </p:nvSpPr>
            <p:spPr>
              <a:xfrm rot="15446">
                <a:off x="9542612" y="5295910"/>
                <a:ext cx="454417" cy="757302"/>
              </a:xfrm>
              <a:custGeom>
                <a:avLst/>
                <a:gdLst>
                  <a:gd name="connsiteX0" fmla="*/ 112710 w 117903"/>
                  <a:gd name="connsiteY0" fmla="*/ 10236 h 207851"/>
                  <a:gd name="connsiteX1" fmla="*/ 117903 w 117903"/>
                  <a:gd name="connsiteY1" fmla="*/ 17967 h 207851"/>
                  <a:gd name="connsiteX2" fmla="*/ 117682 w 117903"/>
                  <a:gd name="connsiteY2" fmla="*/ 19579 h 207851"/>
                  <a:gd name="connsiteX3" fmla="*/ 117682 w 117903"/>
                  <a:gd name="connsiteY3" fmla="*/ 37362 h 207851"/>
                  <a:gd name="connsiteX4" fmla="*/ 117037 w 117903"/>
                  <a:gd name="connsiteY4" fmla="*/ 47488 h 207851"/>
                  <a:gd name="connsiteX5" fmla="*/ 114230 w 117903"/>
                  <a:gd name="connsiteY5" fmla="*/ 56958 h 207851"/>
                  <a:gd name="connsiteX6" fmla="*/ 111574 w 117903"/>
                  <a:gd name="connsiteY6" fmla="*/ 61801 h 207851"/>
                  <a:gd name="connsiteX7" fmla="*/ 85221 w 117903"/>
                  <a:gd name="connsiteY7" fmla="*/ 90033 h 207851"/>
                  <a:gd name="connsiteX8" fmla="*/ 82101 w 117903"/>
                  <a:gd name="connsiteY8" fmla="*/ 93260 h 207851"/>
                  <a:gd name="connsiteX9" fmla="*/ 81554 w 117903"/>
                  <a:gd name="connsiteY9" fmla="*/ 93833 h 207851"/>
                  <a:gd name="connsiteX10" fmla="*/ 79500 w 117903"/>
                  <a:gd name="connsiteY10" fmla="*/ 96052 h 207851"/>
                  <a:gd name="connsiteX11" fmla="*/ 77610 w 117903"/>
                  <a:gd name="connsiteY11" fmla="*/ 98547 h 207851"/>
                  <a:gd name="connsiteX12" fmla="*/ 76782 w 117903"/>
                  <a:gd name="connsiteY12" fmla="*/ 100160 h 207851"/>
                  <a:gd name="connsiteX13" fmla="*/ 76592 w 117903"/>
                  <a:gd name="connsiteY13" fmla="*/ 102497 h 207851"/>
                  <a:gd name="connsiteX14" fmla="*/ 76588 w 117903"/>
                  <a:gd name="connsiteY14" fmla="*/ 102762 h 207851"/>
                  <a:gd name="connsiteX15" fmla="*/ 76655 w 117903"/>
                  <a:gd name="connsiteY15" fmla="*/ 105037 h 207851"/>
                  <a:gd name="connsiteX16" fmla="*/ 77313 w 117903"/>
                  <a:gd name="connsiteY16" fmla="*/ 106771 h 207851"/>
                  <a:gd name="connsiteX17" fmla="*/ 78629 w 117903"/>
                  <a:gd name="connsiteY17" fmla="*/ 108741 h 207851"/>
                  <a:gd name="connsiteX18" fmla="*/ 79110 w 117903"/>
                  <a:gd name="connsiteY18" fmla="*/ 109342 h 207851"/>
                  <a:gd name="connsiteX19" fmla="*/ 79920 w 117903"/>
                  <a:gd name="connsiteY19" fmla="*/ 110275 h 207851"/>
                  <a:gd name="connsiteX20" fmla="*/ 80793 w 117903"/>
                  <a:gd name="connsiteY20" fmla="*/ 111218 h 207851"/>
                  <a:gd name="connsiteX21" fmla="*/ 82101 w 117903"/>
                  <a:gd name="connsiteY21" fmla="*/ 112597 h 207851"/>
                  <a:gd name="connsiteX22" fmla="*/ 85234 w 117903"/>
                  <a:gd name="connsiteY22" fmla="*/ 115835 h 207851"/>
                  <a:gd name="connsiteX23" fmla="*/ 111574 w 117903"/>
                  <a:gd name="connsiteY23" fmla="*/ 144054 h 207851"/>
                  <a:gd name="connsiteX24" fmla="*/ 114230 w 117903"/>
                  <a:gd name="connsiteY24" fmla="*/ 148896 h 207851"/>
                  <a:gd name="connsiteX25" fmla="*/ 117036 w 117903"/>
                  <a:gd name="connsiteY25" fmla="*/ 158368 h 207851"/>
                  <a:gd name="connsiteX26" fmla="*/ 117683 w 117903"/>
                  <a:gd name="connsiteY26" fmla="*/ 168492 h 207851"/>
                  <a:gd name="connsiteX27" fmla="*/ 117685 w 117903"/>
                  <a:gd name="connsiteY27" fmla="*/ 185240 h 207851"/>
                  <a:gd name="connsiteX28" fmla="*/ 117689 w 117903"/>
                  <a:gd name="connsiteY28" fmla="*/ 187887 h 207851"/>
                  <a:gd name="connsiteX29" fmla="*/ 58952 w 117903"/>
                  <a:gd name="connsiteY29" fmla="*/ 207851 h 207851"/>
                  <a:gd name="connsiteX30" fmla="*/ 213 w 117903"/>
                  <a:gd name="connsiteY30" fmla="*/ 187887 h 207851"/>
                  <a:gd name="connsiteX31" fmla="*/ 211 w 117903"/>
                  <a:gd name="connsiteY31" fmla="*/ 168492 h 207851"/>
                  <a:gd name="connsiteX32" fmla="*/ 859 w 117903"/>
                  <a:gd name="connsiteY32" fmla="*/ 158367 h 207851"/>
                  <a:gd name="connsiteX33" fmla="*/ 3664 w 117903"/>
                  <a:gd name="connsiteY33" fmla="*/ 148896 h 207851"/>
                  <a:gd name="connsiteX34" fmla="*/ 6322 w 117903"/>
                  <a:gd name="connsiteY34" fmla="*/ 144053 h 207851"/>
                  <a:gd name="connsiteX35" fmla="*/ 36234 w 117903"/>
                  <a:gd name="connsiteY35" fmla="*/ 112113 h 207851"/>
                  <a:gd name="connsiteX36" fmla="*/ 37109 w 117903"/>
                  <a:gd name="connsiteY36" fmla="*/ 111210 h 207851"/>
                  <a:gd name="connsiteX37" fmla="*/ 37976 w 117903"/>
                  <a:gd name="connsiteY37" fmla="*/ 110274 h 207851"/>
                  <a:gd name="connsiteX38" fmla="*/ 38786 w 117903"/>
                  <a:gd name="connsiteY38" fmla="*/ 109340 h 207851"/>
                  <a:gd name="connsiteX39" fmla="*/ 39266 w 117903"/>
                  <a:gd name="connsiteY39" fmla="*/ 108742 h 207851"/>
                  <a:gd name="connsiteX40" fmla="*/ 40584 w 117903"/>
                  <a:gd name="connsiteY40" fmla="*/ 106769 h 207851"/>
                  <a:gd name="connsiteX41" fmla="*/ 41239 w 117903"/>
                  <a:gd name="connsiteY41" fmla="*/ 105037 h 207851"/>
                  <a:gd name="connsiteX42" fmla="*/ 41309 w 117903"/>
                  <a:gd name="connsiteY42" fmla="*/ 102750 h 207851"/>
                  <a:gd name="connsiteX43" fmla="*/ 41305 w 117903"/>
                  <a:gd name="connsiteY43" fmla="*/ 102496 h 207851"/>
                  <a:gd name="connsiteX44" fmla="*/ 41113 w 117903"/>
                  <a:gd name="connsiteY44" fmla="*/ 100159 h 207851"/>
                  <a:gd name="connsiteX45" fmla="*/ 40287 w 117903"/>
                  <a:gd name="connsiteY45" fmla="*/ 98548 h 207851"/>
                  <a:gd name="connsiteX46" fmla="*/ 38396 w 117903"/>
                  <a:gd name="connsiteY46" fmla="*/ 96052 h 207851"/>
                  <a:gd name="connsiteX47" fmla="*/ 36317 w 117903"/>
                  <a:gd name="connsiteY47" fmla="*/ 93808 h 207851"/>
                  <a:gd name="connsiteX48" fmla="*/ 35795 w 117903"/>
                  <a:gd name="connsiteY48" fmla="*/ 93260 h 207851"/>
                  <a:gd name="connsiteX49" fmla="*/ 32674 w 117903"/>
                  <a:gd name="connsiteY49" fmla="*/ 90032 h 207851"/>
                  <a:gd name="connsiteX50" fmla="*/ 6321 w 117903"/>
                  <a:gd name="connsiteY50" fmla="*/ 61801 h 207851"/>
                  <a:gd name="connsiteX51" fmla="*/ 3665 w 117903"/>
                  <a:gd name="connsiteY51" fmla="*/ 56960 h 207851"/>
                  <a:gd name="connsiteX52" fmla="*/ 859 w 117903"/>
                  <a:gd name="connsiteY52" fmla="*/ 47488 h 207851"/>
                  <a:gd name="connsiteX53" fmla="*/ 211 w 117903"/>
                  <a:gd name="connsiteY53" fmla="*/ 37362 h 207851"/>
                  <a:gd name="connsiteX54" fmla="*/ 213 w 117903"/>
                  <a:gd name="connsiteY54" fmla="*/ 19545 h 207851"/>
                  <a:gd name="connsiteX55" fmla="*/ 0 w 117903"/>
                  <a:gd name="connsiteY55" fmla="*/ 17968 h 207851"/>
                  <a:gd name="connsiteX56" fmla="*/ 58952 w 117903"/>
                  <a:gd name="connsiteY56" fmla="*/ 0 h 207851"/>
                  <a:gd name="connsiteX57" fmla="*/ 112710 w 117903"/>
                  <a:gd name="connsiteY57" fmla="*/ 10236 h 207851"/>
                  <a:gd name="connsiteX58" fmla="*/ 109702 w 117903"/>
                  <a:gd name="connsiteY58" fmla="*/ 27443 h 207851"/>
                  <a:gd name="connsiteX59" fmla="*/ 58951 w 117903"/>
                  <a:gd name="connsiteY59" fmla="*/ 35933 h 207851"/>
                  <a:gd name="connsiteX60" fmla="*/ 8191 w 117903"/>
                  <a:gd name="connsiteY60" fmla="*/ 27440 h 207851"/>
                  <a:gd name="connsiteX61" fmla="*/ 8196 w 117903"/>
                  <a:gd name="connsiteY61" fmla="*/ 37344 h 207851"/>
                  <a:gd name="connsiteX62" fmla="*/ 8750 w 117903"/>
                  <a:gd name="connsiteY62" fmla="*/ 46276 h 207851"/>
                  <a:gd name="connsiteX63" fmla="*/ 10939 w 117903"/>
                  <a:gd name="connsiteY63" fmla="*/ 53666 h 207851"/>
                  <a:gd name="connsiteX64" fmla="*/ 13036 w 117903"/>
                  <a:gd name="connsiteY64" fmla="*/ 57481 h 207851"/>
                  <a:gd name="connsiteX65" fmla="*/ 38403 w 117903"/>
                  <a:gd name="connsiteY65" fmla="*/ 84471 h 207851"/>
                  <a:gd name="connsiteX66" fmla="*/ 41586 w 117903"/>
                  <a:gd name="connsiteY66" fmla="*/ 87764 h 207851"/>
                  <a:gd name="connsiteX67" fmla="*/ 42093 w 117903"/>
                  <a:gd name="connsiteY67" fmla="*/ 88297 h 207851"/>
                  <a:gd name="connsiteX68" fmla="*/ 44415 w 117903"/>
                  <a:gd name="connsiteY68" fmla="*/ 90807 h 207851"/>
                  <a:gd name="connsiteX69" fmla="*/ 46835 w 117903"/>
                  <a:gd name="connsiteY69" fmla="*/ 93983 h 207851"/>
                  <a:gd name="connsiteX70" fmla="*/ 48846 w 117903"/>
                  <a:gd name="connsiteY70" fmla="*/ 98180 h 207851"/>
                  <a:gd name="connsiteX71" fmla="*/ 49287 w 117903"/>
                  <a:gd name="connsiteY71" fmla="*/ 102387 h 207851"/>
                  <a:gd name="connsiteX72" fmla="*/ 49291 w 117903"/>
                  <a:gd name="connsiteY72" fmla="*/ 102635 h 207851"/>
                  <a:gd name="connsiteX73" fmla="*/ 49141 w 117903"/>
                  <a:gd name="connsiteY73" fmla="*/ 106171 h 207851"/>
                  <a:gd name="connsiteX74" fmla="*/ 47671 w 117903"/>
                  <a:gd name="connsiteY74" fmla="*/ 110444 h 207851"/>
                  <a:gd name="connsiteX75" fmla="*/ 45573 w 117903"/>
                  <a:gd name="connsiteY75" fmla="*/ 113636 h 207851"/>
                  <a:gd name="connsiteX76" fmla="*/ 44938 w 117903"/>
                  <a:gd name="connsiteY76" fmla="*/ 114429 h 207851"/>
                  <a:gd name="connsiteX77" fmla="*/ 43906 w 117903"/>
                  <a:gd name="connsiteY77" fmla="*/ 115621 h 207851"/>
                  <a:gd name="connsiteX78" fmla="*/ 42908 w 117903"/>
                  <a:gd name="connsiteY78" fmla="*/ 116699 h 207851"/>
                  <a:gd name="connsiteX79" fmla="*/ 41958 w 117903"/>
                  <a:gd name="connsiteY79" fmla="*/ 117679 h 207851"/>
                  <a:gd name="connsiteX80" fmla="*/ 13033 w 117903"/>
                  <a:gd name="connsiteY80" fmla="*/ 148378 h 207851"/>
                  <a:gd name="connsiteX81" fmla="*/ 10938 w 117903"/>
                  <a:gd name="connsiteY81" fmla="*/ 152189 h 207851"/>
                  <a:gd name="connsiteX82" fmla="*/ 8751 w 117903"/>
                  <a:gd name="connsiteY82" fmla="*/ 159578 h 207851"/>
                  <a:gd name="connsiteX83" fmla="*/ 8197 w 117903"/>
                  <a:gd name="connsiteY83" fmla="*/ 168508 h 207851"/>
                  <a:gd name="connsiteX84" fmla="*/ 8199 w 117903"/>
                  <a:gd name="connsiteY84" fmla="*/ 187882 h 207851"/>
                  <a:gd name="connsiteX85" fmla="*/ 58952 w 117903"/>
                  <a:gd name="connsiteY85" fmla="*/ 199864 h 207851"/>
                  <a:gd name="connsiteX86" fmla="*/ 109695 w 117903"/>
                  <a:gd name="connsiteY86" fmla="*/ 188026 h 207851"/>
                  <a:gd name="connsiteX87" fmla="*/ 109695 w 117903"/>
                  <a:gd name="connsiteY87" fmla="*/ 187882 h 207851"/>
                  <a:gd name="connsiteX88" fmla="*/ 109695 w 117903"/>
                  <a:gd name="connsiteY88" fmla="*/ 168508 h 207851"/>
                  <a:gd name="connsiteX89" fmla="*/ 109141 w 117903"/>
                  <a:gd name="connsiteY89" fmla="*/ 159577 h 207851"/>
                  <a:gd name="connsiteX90" fmla="*/ 106953 w 117903"/>
                  <a:gd name="connsiteY90" fmla="*/ 152186 h 207851"/>
                  <a:gd name="connsiteX91" fmla="*/ 104853 w 117903"/>
                  <a:gd name="connsiteY91" fmla="*/ 148370 h 207851"/>
                  <a:gd name="connsiteX92" fmla="*/ 79499 w 117903"/>
                  <a:gd name="connsiteY92" fmla="*/ 121395 h 207851"/>
                  <a:gd name="connsiteX93" fmla="*/ 76302 w 117903"/>
                  <a:gd name="connsiteY93" fmla="*/ 118089 h 207851"/>
                  <a:gd name="connsiteX94" fmla="*/ 74978 w 117903"/>
                  <a:gd name="connsiteY94" fmla="*/ 116695 h 207851"/>
                  <a:gd name="connsiteX95" fmla="*/ 73985 w 117903"/>
                  <a:gd name="connsiteY95" fmla="*/ 115621 h 207851"/>
                  <a:gd name="connsiteX96" fmla="*/ 72954 w 117903"/>
                  <a:gd name="connsiteY96" fmla="*/ 114431 h 207851"/>
                  <a:gd name="connsiteX97" fmla="*/ 72320 w 117903"/>
                  <a:gd name="connsiteY97" fmla="*/ 113641 h 207851"/>
                  <a:gd name="connsiteX98" fmla="*/ 70218 w 117903"/>
                  <a:gd name="connsiteY98" fmla="*/ 110446 h 207851"/>
                  <a:gd name="connsiteX99" fmla="*/ 68749 w 117903"/>
                  <a:gd name="connsiteY99" fmla="*/ 106172 h 207851"/>
                  <a:gd name="connsiteX100" fmla="*/ 68600 w 117903"/>
                  <a:gd name="connsiteY100" fmla="*/ 102645 h 207851"/>
                  <a:gd name="connsiteX101" fmla="*/ 68603 w 117903"/>
                  <a:gd name="connsiteY101" fmla="*/ 102390 h 207851"/>
                  <a:gd name="connsiteX102" fmla="*/ 69044 w 117903"/>
                  <a:gd name="connsiteY102" fmla="*/ 98183 h 207851"/>
                  <a:gd name="connsiteX103" fmla="*/ 71056 w 117903"/>
                  <a:gd name="connsiteY103" fmla="*/ 93980 h 207851"/>
                  <a:gd name="connsiteX104" fmla="*/ 73474 w 117903"/>
                  <a:gd name="connsiteY104" fmla="*/ 90809 h 207851"/>
                  <a:gd name="connsiteX105" fmla="*/ 75773 w 117903"/>
                  <a:gd name="connsiteY105" fmla="*/ 88321 h 207851"/>
                  <a:gd name="connsiteX106" fmla="*/ 76305 w 117903"/>
                  <a:gd name="connsiteY106" fmla="*/ 87763 h 207851"/>
                  <a:gd name="connsiteX107" fmla="*/ 79489 w 117903"/>
                  <a:gd name="connsiteY107" fmla="*/ 84471 h 207851"/>
                  <a:gd name="connsiteX108" fmla="*/ 104856 w 117903"/>
                  <a:gd name="connsiteY108" fmla="*/ 57480 h 207851"/>
                  <a:gd name="connsiteX109" fmla="*/ 106954 w 117903"/>
                  <a:gd name="connsiteY109" fmla="*/ 53665 h 207851"/>
                  <a:gd name="connsiteX110" fmla="*/ 109142 w 117903"/>
                  <a:gd name="connsiteY110" fmla="*/ 46277 h 207851"/>
                  <a:gd name="connsiteX111" fmla="*/ 109697 w 117903"/>
                  <a:gd name="connsiteY111" fmla="*/ 37344 h 207851"/>
                  <a:gd name="connsiteX112" fmla="*/ 109702 w 117903"/>
                  <a:gd name="connsiteY112" fmla="*/ 27443 h 2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7903" h="207851">
                    <a:moveTo>
                      <a:pt x="112710" y="10236"/>
                    </a:moveTo>
                    <a:cubicBezTo>
                      <a:pt x="116004" y="12468"/>
                      <a:pt x="117903" y="15050"/>
                      <a:pt x="117903" y="17967"/>
                    </a:cubicBezTo>
                    <a:cubicBezTo>
                      <a:pt x="117903" y="18517"/>
                      <a:pt x="117814" y="19053"/>
                      <a:pt x="117682" y="19579"/>
                    </a:cubicBezTo>
                    <a:cubicBezTo>
                      <a:pt x="117687" y="24937"/>
                      <a:pt x="117693" y="32531"/>
                      <a:pt x="117682" y="37362"/>
                    </a:cubicBezTo>
                    <a:cubicBezTo>
                      <a:pt x="117677" y="40324"/>
                      <a:pt x="117595" y="43844"/>
                      <a:pt x="117037" y="47488"/>
                    </a:cubicBezTo>
                    <a:cubicBezTo>
                      <a:pt x="116534" y="50765"/>
                      <a:pt x="115590" y="53953"/>
                      <a:pt x="114230" y="56958"/>
                    </a:cubicBezTo>
                    <a:cubicBezTo>
                      <a:pt x="113512" y="58547"/>
                      <a:pt x="112618" y="60175"/>
                      <a:pt x="111574" y="61801"/>
                    </a:cubicBezTo>
                    <a:cubicBezTo>
                      <a:pt x="110105" y="64083"/>
                      <a:pt x="102718" y="71998"/>
                      <a:pt x="85221" y="90033"/>
                    </a:cubicBezTo>
                    <a:cubicBezTo>
                      <a:pt x="83645" y="91658"/>
                      <a:pt x="82520" y="92818"/>
                      <a:pt x="82101" y="93260"/>
                    </a:cubicBezTo>
                    <a:lnTo>
                      <a:pt x="81554" y="93833"/>
                    </a:lnTo>
                    <a:cubicBezTo>
                      <a:pt x="80828" y="94596"/>
                      <a:pt x="80142" y="95315"/>
                      <a:pt x="79500" y="96052"/>
                    </a:cubicBezTo>
                    <a:cubicBezTo>
                      <a:pt x="78827" y="96825"/>
                      <a:pt x="78194" y="97708"/>
                      <a:pt x="77610" y="98547"/>
                    </a:cubicBezTo>
                    <a:cubicBezTo>
                      <a:pt x="77163" y="99188"/>
                      <a:pt x="76900" y="99700"/>
                      <a:pt x="76782" y="100160"/>
                    </a:cubicBezTo>
                    <a:cubicBezTo>
                      <a:pt x="76626" y="100772"/>
                      <a:pt x="76603" y="101581"/>
                      <a:pt x="76592" y="102497"/>
                    </a:cubicBezTo>
                    <a:lnTo>
                      <a:pt x="76588" y="102762"/>
                    </a:lnTo>
                    <a:cubicBezTo>
                      <a:pt x="76574" y="103601"/>
                      <a:pt x="76562" y="104392"/>
                      <a:pt x="76655" y="105037"/>
                    </a:cubicBezTo>
                    <a:cubicBezTo>
                      <a:pt x="76720" y="105485"/>
                      <a:pt x="76923" y="106019"/>
                      <a:pt x="77313" y="106771"/>
                    </a:cubicBezTo>
                    <a:cubicBezTo>
                      <a:pt x="77606" y="107339"/>
                      <a:pt x="78013" y="107947"/>
                      <a:pt x="78629" y="108741"/>
                    </a:cubicBezTo>
                    <a:cubicBezTo>
                      <a:pt x="78785" y="108940"/>
                      <a:pt x="78946" y="109143"/>
                      <a:pt x="79110" y="109342"/>
                    </a:cubicBezTo>
                    <a:cubicBezTo>
                      <a:pt x="79373" y="109658"/>
                      <a:pt x="79645" y="109969"/>
                      <a:pt x="79920" y="110275"/>
                    </a:cubicBezTo>
                    <a:cubicBezTo>
                      <a:pt x="80207" y="110594"/>
                      <a:pt x="80498" y="110908"/>
                      <a:pt x="80793" y="111218"/>
                    </a:cubicBezTo>
                    <a:lnTo>
                      <a:pt x="82101" y="112597"/>
                    </a:lnTo>
                    <a:cubicBezTo>
                      <a:pt x="82519" y="113038"/>
                      <a:pt x="83649" y="114203"/>
                      <a:pt x="85234" y="115835"/>
                    </a:cubicBezTo>
                    <a:cubicBezTo>
                      <a:pt x="102722" y="133862"/>
                      <a:pt x="110107" y="141774"/>
                      <a:pt x="111574" y="144054"/>
                    </a:cubicBezTo>
                    <a:cubicBezTo>
                      <a:pt x="112619" y="145681"/>
                      <a:pt x="113513" y="147310"/>
                      <a:pt x="114230" y="148896"/>
                    </a:cubicBezTo>
                    <a:cubicBezTo>
                      <a:pt x="115590" y="151902"/>
                      <a:pt x="116533" y="155090"/>
                      <a:pt x="117036" y="158368"/>
                    </a:cubicBezTo>
                    <a:cubicBezTo>
                      <a:pt x="117596" y="162009"/>
                      <a:pt x="117677" y="165529"/>
                      <a:pt x="117683" y="168492"/>
                    </a:cubicBezTo>
                    <a:cubicBezTo>
                      <a:pt x="117692" y="173017"/>
                      <a:pt x="117688" y="179972"/>
                      <a:pt x="117685" y="185240"/>
                    </a:cubicBezTo>
                    <a:lnTo>
                      <a:pt x="117689" y="187887"/>
                    </a:lnTo>
                    <a:cubicBezTo>
                      <a:pt x="117690" y="201603"/>
                      <a:pt x="87242" y="207851"/>
                      <a:pt x="58952" y="207851"/>
                    </a:cubicBezTo>
                    <a:cubicBezTo>
                      <a:pt x="30661" y="207851"/>
                      <a:pt x="213" y="201603"/>
                      <a:pt x="213" y="187887"/>
                    </a:cubicBezTo>
                    <a:cubicBezTo>
                      <a:pt x="208" y="182551"/>
                      <a:pt x="200" y="173831"/>
                      <a:pt x="211" y="168492"/>
                    </a:cubicBezTo>
                    <a:cubicBezTo>
                      <a:pt x="217" y="165706"/>
                      <a:pt x="295" y="162038"/>
                      <a:pt x="859" y="158367"/>
                    </a:cubicBezTo>
                    <a:cubicBezTo>
                      <a:pt x="1362" y="155085"/>
                      <a:pt x="2306" y="151899"/>
                      <a:pt x="3664" y="148896"/>
                    </a:cubicBezTo>
                    <a:cubicBezTo>
                      <a:pt x="4385" y="147305"/>
                      <a:pt x="5278" y="145676"/>
                      <a:pt x="6322" y="144053"/>
                    </a:cubicBezTo>
                    <a:cubicBezTo>
                      <a:pt x="6869" y="143201"/>
                      <a:pt x="8536" y="140608"/>
                      <a:pt x="36234" y="112113"/>
                    </a:cubicBezTo>
                    <a:cubicBezTo>
                      <a:pt x="36734" y="111596"/>
                      <a:pt x="37041" y="111282"/>
                      <a:pt x="37109" y="111210"/>
                    </a:cubicBezTo>
                    <a:cubicBezTo>
                      <a:pt x="37396" y="110906"/>
                      <a:pt x="37689" y="110592"/>
                      <a:pt x="37976" y="110274"/>
                    </a:cubicBezTo>
                    <a:cubicBezTo>
                      <a:pt x="38251" y="109968"/>
                      <a:pt x="38524" y="109657"/>
                      <a:pt x="38786" y="109340"/>
                    </a:cubicBezTo>
                    <a:cubicBezTo>
                      <a:pt x="38947" y="109144"/>
                      <a:pt x="39109" y="108944"/>
                      <a:pt x="39266" y="108742"/>
                    </a:cubicBezTo>
                    <a:cubicBezTo>
                      <a:pt x="39882" y="107946"/>
                      <a:pt x="40289" y="107338"/>
                      <a:pt x="40584" y="106769"/>
                    </a:cubicBezTo>
                    <a:cubicBezTo>
                      <a:pt x="40973" y="106019"/>
                      <a:pt x="41176" y="105484"/>
                      <a:pt x="41239" y="105037"/>
                    </a:cubicBezTo>
                    <a:cubicBezTo>
                      <a:pt x="41333" y="104388"/>
                      <a:pt x="41322" y="103592"/>
                      <a:pt x="41309" y="102750"/>
                    </a:cubicBezTo>
                    <a:lnTo>
                      <a:pt x="41305" y="102496"/>
                    </a:lnTo>
                    <a:cubicBezTo>
                      <a:pt x="41292" y="101547"/>
                      <a:pt x="41269" y="100769"/>
                      <a:pt x="41113" y="100159"/>
                    </a:cubicBezTo>
                    <a:cubicBezTo>
                      <a:pt x="40995" y="99700"/>
                      <a:pt x="40732" y="99188"/>
                      <a:pt x="40287" y="98548"/>
                    </a:cubicBezTo>
                    <a:cubicBezTo>
                      <a:pt x="39700" y="97705"/>
                      <a:pt x="39065" y="96821"/>
                      <a:pt x="38396" y="96052"/>
                    </a:cubicBezTo>
                    <a:cubicBezTo>
                      <a:pt x="37745" y="95305"/>
                      <a:pt x="37053" y="94578"/>
                      <a:pt x="36317" y="93808"/>
                    </a:cubicBezTo>
                    <a:lnTo>
                      <a:pt x="35795" y="93260"/>
                    </a:lnTo>
                    <a:cubicBezTo>
                      <a:pt x="35375" y="92819"/>
                      <a:pt x="34251" y="91658"/>
                      <a:pt x="32674" y="90032"/>
                    </a:cubicBezTo>
                    <a:cubicBezTo>
                      <a:pt x="15177" y="71998"/>
                      <a:pt x="7789" y="64083"/>
                      <a:pt x="6321" y="61801"/>
                    </a:cubicBezTo>
                    <a:cubicBezTo>
                      <a:pt x="5278" y="60179"/>
                      <a:pt x="4386" y="58551"/>
                      <a:pt x="3665" y="56960"/>
                    </a:cubicBezTo>
                    <a:cubicBezTo>
                      <a:pt x="2307" y="53954"/>
                      <a:pt x="1362" y="50769"/>
                      <a:pt x="859" y="47488"/>
                    </a:cubicBezTo>
                    <a:cubicBezTo>
                      <a:pt x="296" y="43817"/>
                      <a:pt x="217" y="40147"/>
                      <a:pt x="211" y="37362"/>
                    </a:cubicBezTo>
                    <a:cubicBezTo>
                      <a:pt x="202" y="32520"/>
                      <a:pt x="206" y="24905"/>
                      <a:pt x="213" y="19545"/>
                    </a:cubicBezTo>
                    <a:cubicBezTo>
                      <a:pt x="86" y="19031"/>
                      <a:pt x="0" y="18506"/>
                      <a:pt x="0" y="17968"/>
                    </a:cubicBezTo>
                    <a:cubicBezTo>
                      <a:pt x="0" y="6297"/>
                      <a:pt x="30373" y="0"/>
                      <a:pt x="58952" y="0"/>
                    </a:cubicBezTo>
                    <a:cubicBezTo>
                      <a:pt x="80385" y="0"/>
                      <a:pt x="102828" y="3542"/>
                      <a:pt x="112710" y="10236"/>
                    </a:cubicBezTo>
                    <a:close/>
                    <a:moveTo>
                      <a:pt x="109702" y="27443"/>
                    </a:moveTo>
                    <a:cubicBezTo>
                      <a:pt x="98744" y="33004"/>
                      <a:pt x="78435" y="35934"/>
                      <a:pt x="58951" y="35933"/>
                    </a:cubicBezTo>
                    <a:cubicBezTo>
                      <a:pt x="39462" y="35934"/>
                      <a:pt x="19148" y="33003"/>
                      <a:pt x="8191" y="27440"/>
                    </a:cubicBezTo>
                    <a:cubicBezTo>
                      <a:pt x="8189" y="31022"/>
                      <a:pt x="8190" y="34623"/>
                      <a:pt x="8196" y="37344"/>
                    </a:cubicBezTo>
                    <a:cubicBezTo>
                      <a:pt x="8201" y="40006"/>
                      <a:pt x="8270" y="43149"/>
                      <a:pt x="8750" y="46276"/>
                    </a:cubicBezTo>
                    <a:cubicBezTo>
                      <a:pt x="9143" y="48838"/>
                      <a:pt x="9880" y="51324"/>
                      <a:pt x="10939" y="53666"/>
                    </a:cubicBezTo>
                    <a:cubicBezTo>
                      <a:pt x="11498" y="54902"/>
                      <a:pt x="12205" y="56186"/>
                      <a:pt x="13036" y="57481"/>
                    </a:cubicBezTo>
                    <a:cubicBezTo>
                      <a:pt x="14161" y="59200"/>
                      <a:pt x="22695" y="68281"/>
                      <a:pt x="38403" y="84471"/>
                    </a:cubicBezTo>
                    <a:cubicBezTo>
                      <a:pt x="40012" y="86129"/>
                      <a:pt x="41159" y="87314"/>
                      <a:pt x="41586" y="87764"/>
                    </a:cubicBezTo>
                    <a:lnTo>
                      <a:pt x="42093" y="88297"/>
                    </a:lnTo>
                    <a:cubicBezTo>
                      <a:pt x="42857" y="89096"/>
                      <a:pt x="43647" y="89925"/>
                      <a:pt x="44415" y="90807"/>
                    </a:cubicBezTo>
                    <a:cubicBezTo>
                      <a:pt x="45333" y="91863"/>
                      <a:pt x="46122" y="92957"/>
                      <a:pt x="46835" y="93983"/>
                    </a:cubicBezTo>
                    <a:cubicBezTo>
                      <a:pt x="47830" y="95410"/>
                      <a:pt x="48488" y="96784"/>
                      <a:pt x="48846" y="98180"/>
                    </a:cubicBezTo>
                    <a:cubicBezTo>
                      <a:pt x="49219" y="99637"/>
                      <a:pt x="49266" y="101001"/>
                      <a:pt x="49287" y="102387"/>
                    </a:cubicBezTo>
                    <a:lnTo>
                      <a:pt x="49291" y="102635"/>
                    </a:lnTo>
                    <a:cubicBezTo>
                      <a:pt x="49306" y="103697"/>
                      <a:pt x="49324" y="104902"/>
                      <a:pt x="49141" y="106171"/>
                    </a:cubicBezTo>
                    <a:cubicBezTo>
                      <a:pt x="48889" y="107931"/>
                      <a:pt x="48223" y="109379"/>
                      <a:pt x="47671" y="110444"/>
                    </a:cubicBezTo>
                    <a:cubicBezTo>
                      <a:pt x="46990" y="111762"/>
                      <a:pt x="46147" y="112896"/>
                      <a:pt x="45573" y="113636"/>
                    </a:cubicBezTo>
                    <a:cubicBezTo>
                      <a:pt x="45367" y="113903"/>
                      <a:pt x="45154" y="114168"/>
                      <a:pt x="44938" y="114429"/>
                    </a:cubicBezTo>
                    <a:cubicBezTo>
                      <a:pt x="44602" y="114835"/>
                      <a:pt x="44257" y="115231"/>
                      <a:pt x="43906" y="115621"/>
                    </a:cubicBezTo>
                    <a:cubicBezTo>
                      <a:pt x="43578" y="115985"/>
                      <a:pt x="43244" y="116344"/>
                      <a:pt x="42908" y="116699"/>
                    </a:cubicBezTo>
                    <a:cubicBezTo>
                      <a:pt x="42865" y="116744"/>
                      <a:pt x="42529" y="117092"/>
                      <a:pt x="41958" y="117679"/>
                    </a:cubicBezTo>
                    <a:cubicBezTo>
                      <a:pt x="16962" y="143395"/>
                      <a:pt x="13500" y="147677"/>
                      <a:pt x="13033" y="148378"/>
                    </a:cubicBezTo>
                    <a:cubicBezTo>
                      <a:pt x="12204" y="149667"/>
                      <a:pt x="11498" y="150952"/>
                      <a:pt x="10938" y="152189"/>
                    </a:cubicBezTo>
                    <a:cubicBezTo>
                      <a:pt x="9880" y="154528"/>
                      <a:pt x="9143" y="157015"/>
                      <a:pt x="8751" y="159578"/>
                    </a:cubicBezTo>
                    <a:cubicBezTo>
                      <a:pt x="8271" y="162703"/>
                      <a:pt x="8202" y="165847"/>
                      <a:pt x="8197" y="168508"/>
                    </a:cubicBezTo>
                    <a:cubicBezTo>
                      <a:pt x="8185" y="173840"/>
                      <a:pt x="8192" y="182550"/>
                      <a:pt x="8199" y="187882"/>
                    </a:cubicBezTo>
                    <a:cubicBezTo>
                      <a:pt x="8199" y="191469"/>
                      <a:pt x="25466" y="199865"/>
                      <a:pt x="58952" y="199864"/>
                    </a:cubicBezTo>
                    <a:cubicBezTo>
                      <a:pt x="92009" y="199864"/>
                      <a:pt x="109261" y="191681"/>
                      <a:pt x="109695" y="188026"/>
                    </a:cubicBezTo>
                    <a:lnTo>
                      <a:pt x="109695" y="187882"/>
                    </a:lnTo>
                    <a:cubicBezTo>
                      <a:pt x="109702" y="182550"/>
                      <a:pt x="109709" y="173840"/>
                      <a:pt x="109695" y="168508"/>
                    </a:cubicBezTo>
                    <a:cubicBezTo>
                      <a:pt x="109689" y="165842"/>
                      <a:pt x="109621" y="162697"/>
                      <a:pt x="109141" y="159577"/>
                    </a:cubicBezTo>
                    <a:cubicBezTo>
                      <a:pt x="108748" y="157016"/>
                      <a:pt x="108013" y="154529"/>
                      <a:pt x="106953" y="152186"/>
                    </a:cubicBezTo>
                    <a:cubicBezTo>
                      <a:pt x="106396" y="150954"/>
                      <a:pt x="105688" y="149670"/>
                      <a:pt x="104853" y="148370"/>
                    </a:cubicBezTo>
                    <a:cubicBezTo>
                      <a:pt x="103730" y="146654"/>
                      <a:pt x="95199" y="137578"/>
                      <a:pt x="79499" y="121395"/>
                    </a:cubicBezTo>
                    <a:cubicBezTo>
                      <a:pt x="77883" y="119728"/>
                      <a:pt x="76730" y="118540"/>
                      <a:pt x="76302" y="118089"/>
                    </a:cubicBezTo>
                    <a:lnTo>
                      <a:pt x="74978" y="116695"/>
                    </a:lnTo>
                    <a:cubicBezTo>
                      <a:pt x="74648" y="116344"/>
                      <a:pt x="74313" y="115985"/>
                      <a:pt x="73985" y="115621"/>
                    </a:cubicBezTo>
                    <a:cubicBezTo>
                      <a:pt x="73633" y="115231"/>
                      <a:pt x="73289" y="114836"/>
                      <a:pt x="72954" y="114431"/>
                    </a:cubicBezTo>
                    <a:cubicBezTo>
                      <a:pt x="72738" y="114170"/>
                      <a:pt x="72528" y="113908"/>
                      <a:pt x="72320" y="113641"/>
                    </a:cubicBezTo>
                    <a:cubicBezTo>
                      <a:pt x="71742" y="112896"/>
                      <a:pt x="70900" y="111761"/>
                      <a:pt x="70218" y="110446"/>
                    </a:cubicBezTo>
                    <a:cubicBezTo>
                      <a:pt x="69667" y="109379"/>
                      <a:pt x="69002" y="107929"/>
                      <a:pt x="68749" y="106172"/>
                    </a:cubicBezTo>
                    <a:cubicBezTo>
                      <a:pt x="68567" y="104905"/>
                      <a:pt x="68584" y="103704"/>
                      <a:pt x="68600" y="102645"/>
                    </a:cubicBezTo>
                    <a:lnTo>
                      <a:pt x="68603" y="102390"/>
                    </a:lnTo>
                    <a:cubicBezTo>
                      <a:pt x="68622" y="101007"/>
                      <a:pt x="68670" y="99646"/>
                      <a:pt x="69044" y="98183"/>
                    </a:cubicBezTo>
                    <a:cubicBezTo>
                      <a:pt x="69401" y="96783"/>
                      <a:pt x="70060" y="95410"/>
                      <a:pt x="71056" y="93980"/>
                    </a:cubicBezTo>
                    <a:cubicBezTo>
                      <a:pt x="71767" y="92960"/>
                      <a:pt x="72553" y="91869"/>
                      <a:pt x="73474" y="90809"/>
                    </a:cubicBezTo>
                    <a:cubicBezTo>
                      <a:pt x="74236" y="89933"/>
                      <a:pt x="75018" y="89114"/>
                      <a:pt x="75773" y="88321"/>
                    </a:cubicBezTo>
                    <a:lnTo>
                      <a:pt x="76305" y="87763"/>
                    </a:lnTo>
                    <a:cubicBezTo>
                      <a:pt x="76732" y="87313"/>
                      <a:pt x="77879" y="86129"/>
                      <a:pt x="79489" y="84471"/>
                    </a:cubicBezTo>
                    <a:cubicBezTo>
                      <a:pt x="95195" y="68281"/>
                      <a:pt x="103730" y="59200"/>
                      <a:pt x="104856" y="57480"/>
                    </a:cubicBezTo>
                    <a:cubicBezTo>
                      <a:pt x="105689" y="56183"/>
                      <a:pt x="106396" y="54899"/>
                      <a:pt x="106954" y="53665"/>
                    </a:cubicBezTo>
                    <a:cubicBezTo>
                      <a:pt x="108014" y="51323"/>
                      <a:pt x="108751" y="48837"/>
                      <a:pt x="109142" y="46277"/>
                    </a:cubicBezTo>
                    <a:cubicBezTo>
                      <a:pt x="109622" y="43155"/>
                      <a:pt x="109691" y="40009"/>
                      <a:pt x="109697" y="37344"/>
                    </a:cubicBezTo>
                    <a:cubicBezTo>
                      <a:pt x="109703" y="34623"/>
                      <a:pt x="109704" y="31025"/>
                      <a:pt x="109702" y="27443"/>
                    </a:cubicBezTo>
                    <a:close/>
                  </a:path>
                </a:pathLst>
              </a:custGeom>
              <a:solidFill>
                <a:srgbClr val="DBEAFD"/>
              </a:solidFill>
              <a:ln w="88900" cap="flat">
                <a:solidFill>
                  <a:srgbClr val="ECF1F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6" name="Freeform: Shape 170">
                <a:extLst>
                  <a:ext uri="{FF2B5EF4-FFF2-40B4-BE49-F238E27FC236}">
                    <a16:creationId xmlns:a16="http://schemas.microsoft.com/office/drawing/2014/main" id="{179C3CCC-DA1C-CA53-C43C-85EF9FCD2B13}"/>
                  </a:ext>
                </a:extLst>
              </p:cNvPr>
              <p:cNvSpPr/>
              <p:nvPr/>
            </p:nvSpPr>
            <p:spPr>
              <a:xfrm rot="15446">
                <a:off x="9575038" y="5396775"/>
                <a:ext cx="391247" cy="628224"/>
              </a:xfrm>
              <a:custGeom>
                <a:avLst/>
                <a:gdLst>
                  <a:gd name="connsiteX0" fmla="*/ 101512 w 101513"/>
                  <a:gd name="connsiteY0" fmla="*/ 3 h 172424"/>
                  <a:gd name="connsiteX1" fmla="*/ 101507 w 101513"/>
                  <a:gd name="connsiteY1" fmla="*/ 9904 h 172424"/>
                  <a:gd name="connsiteX2" fmla="*/ 100952 w 101513"/>
                  <a:gd name="connsiteY2" fmla="*/ 18837 h 172424"/>
                  <a:gd name="connsiteX3" fmla="*/ 98764 w 101513"/>
                  <a:gd name="connsiteY3" fmla="*/ 26225 h 172424"/>
                  <a:gd name="connsiteX4" fmla="*/ 96666 w 101513"/>
                  <a:gd name="connsiteY4" fmla="*/ 30040 h 172424"/>
                  <a:gd name="connsiteX5" fmla="*/ 71299 w 101513"/>
                  <a:gd name="connsiteY5" fmla="*/ 57031 h 172424"/>
                  <a:gd name="connsiteX6" fmla="*/ 68115 w 101513"/>
                  <a:gd name="connsiteY6" fmla="*/ 60323 h 172424"/>
                  <a:gd name="connsiteX7" fmla="*/ 67583 w 101513"/>
                  <a:gd name="connsiteY7" fmla="*/ 60881 h 172424"/>
                  <a:gd name="connsiteX8" fmla="*/ 65284 w 101513"/>
                  <a:gd name="connsiteY8" fmla="*/ 63369 h 172424"/>
                  <a:gd name="connsiteX9" fmla="*/ 62866 w 101513"/>
                  <a:gd name="connsiteY9" fmla="*/ 66540 h 172424"/>
                  <a:gd name="connsiteX10" fmla="*/ 60854 w 101513"/>
                  <a:gd name="connsiteY10" fmla="*/ 70743 h 172424"/>
                  <a:gd name="connsiteX11" fmla="*/ 60413 w 101513"/>
                  <a:gd name="connsiteY11" fmla="*/ 74950 h 172424"/>
                  <a:gd name="connsiteX12" fmla="*/ 60410 w 101513"/>
                  <a:gd name="connsiteY12" fmla="*/ 75205 h 172424"/>
                  <a:gd name="connsiteX13" fmla="*/ 60559 w 101513"/>
                  <a:gd name="connsiteY13" fmla="*/ 78732 h 172424"/>
                  <a:gd name="connsiteX14" fmla="*/ 62028 w 101513"/>
                  <a:gd name="connsiteY14" fmla="*/ 83006 h 172424"/>
                  <a:gd name="connsiteX15" fmla="*/ 64130 w 101513"/>
                  <a:gd name="connsiteY15" fmla="*/ 86201 h 172424"/>
                  <a:gd name="connsiteX16" fmla="*/ 64764 w 101513"/>
                  <a:gd name="connsiteY16" fmla="*/ 86991 h 172424"/>
                  <a:gd name="connsiteX17" fmla="*/ 65795 w 101513"/>
                  <a:gd name="connsiteY17" fmla="*/ 88181 h 172424"/>
                  <a:gd name="connsiteX18" fmla="*/ 66788 w 101513"/>
                  <a:gd name="connsiteY18" fmla="*/ 89255 h 172424"/>
                  <a:gd name="connsiteX19" fmla="*/ 68112 w 101513"/>
                  <a:gd name="connsiteY19" fmla="*/ 90649 h 172424"/>
                  <a:gd name="connsiteX20" fmla="*/ 71309 w 101513"/>
                  <a:gd name="connsiteY20" fmla="*/ 93955 h 172424"/>
                  <a:gd name="connsiteX21" fmla="*/ 96663 w 101513"/>
                  <a:gd name="connsiteY21" fmla="*/ 120930 h 172424"/>
                  <a:gd name="connsiteX22" fmla="*/ 98763 w 101513"/>
                  <a:gd name="connsiteY22" fmla="*/ 124746 h 172424"/>
                  <a:gd name="connsiteX23" fmla="*/ 100951 w 101513"/>
                  <a:gd name="connsiteY23" fmla="*/ 132137 h 172424"/>
                  <a:gd name="connsiteX24" fmla="*/ 101505 w 101513"/>
                  <a:gd name="connsiteY24" fmla="*/ 141068 h 172424"/>
                  <a:gd name="connsiteX25" fmla="*/ 101505 w 101513"/>
                  <a:gd name="connsiteY25" fmla="*/ 160442 h 172424"/>
                  <a:gd name="connsiteX26" fmla="*/ 101505 w 101513"/>
                  <a:gd name="connsiteY26" fmla="*/ 160586 h 172424"/>
                  <a:gd name="connsiteX27" fmla="*/ 50762 w 101513"/>
                  <a:gd name="connsiteY27" fmla="*/ 172424 h 172424"/>
                  <a:gd name="connsiteX28" fmla="*/ 9 w 101513"/>
                  <a:gd name="connsiteY28" fmla="*/ 160442 h 172424"/>
                  <a:gd name="connsiteX29" fmla="*/ 7 w 101513"/>
                  <a:gd name="connsiteY29" fmla="*/ 141068 h 172424"/>
                  <a:gd name="connsiteX30" fmla="*/ 561 w 101513"/>
                  <a:gd name="connsiteY30" fmla="*/ 132138 h 172424"/>
                  <a:gd name="connsiteX31" fmla="*/ 2748 w 101513"/>
                  <a:gd name="connsiteY31" fmla="*/ 124749 h 172424"/>
                  <a:gd name="connsiteX32" fmla="*/ 4843 w 101513"/>
                  <a:gd name="connsiteY32" fmla="*/ 120938 h 172424"/>
                  <a:gd name="connsiteX33" fmla="*/ 33768 w 101513"/>
                  <a:gd name="connsiteY33" fmla="*/ 90239 h 172424"/>
                  <a:gd name="connsiteX34" fmla="*/ 34718 w 101513"/>
                  <a:gd name="connsiteY34" fmla="*/ 89259 h 172424"/>
                  <a:gd name="connsiteX35" fmla="*/ 35716 w 101513"/>
                  <a:gd name="connsiteY35" fmla="*/ 88181 h 172424"/>
                  <a:gd name="connsiteX36" fmla="*/ 36748 w 101513"/>
                  <a:gd name="connsiteY36" fmla="*/ 86989 h 172424"/>
                  <a:gd name="connsiteX37" fmla="*/ 37383 w 101513"/>
                  <a:gd name="connsiteY37" fmla="*/ 86196 h 172424"/>
                  <a:gd name="connsiteX38" fmla="*/ 39481 w 101513"/>
                  <a:gd name="connsiteY38" fmla="*/ 83004 h 172424"/>
                  <a:gd name="connsiteX39" fmla="*/ 40951 w 101513"/>
                  <a:gd name="connsiteY39" fmla="*/ 78731 h 172424"/>
                  <a:gd name="connsiteX40" fmla="*/ 41101 w 101513"/>
                  <a:gd name="connsiteY40" fmla="*/ 75195 h 172424"/>
                  <a:gd name="connsiteX41" fmla="*/ 41097 w 101513"/>
                  <a:gd name="connsiteY41" fmla="*/ 74947 h 172424"/>
                  <a:gd name="connsiteX42" fmla="*/ 40656 w 101513"/>
                  <a:gd name="connsiteY42" fmla="*/ 70740 h 172424"/>
                  <a:gd name="connsiteX43" fmla="*/ 38645 w 101513"/>
                  <a:gd name="connsiteY43" fmla="*/ 66543 h 172424"/>
                  <a:gd name="connsiteX44" fmla="*/ 36225 w 101513"/>
                  <a:gd name="connsiteY44" fmla="*/ 63367 h 172424"/>
                  <a:gd name="connsiteX45" fmla="*/ 33903 w 101513"/>
                  <a:gd name="connsiteY45" fmla="*/ 60857 h 172424"/>
                  <a:gd name="connsiteX46" fmla="*/ 33396 w 101513"/>
                  <a:gd name="connsiteY46" fmla="*/ 60324 h 172424"/>
                  <a:gd name="connsiteX47" fmla="*/ 30213 w 101513"/>
                  <a:gd name="connsiteY47" fmla="*/ 57031 h 172424"/>
                  <a:gd name="connsiteX48" fmla="*/ 4846 w 101513"/>
                  <a:gd name="connsiteY48" fmla="*/ 30041 h 172424"/>
                  <a:gd name="connsiteX49" fmla="*/ 2749 w 101513"/>
                  <a:gd name="connsiteY49" fmla="*/ 26226 h 172424"/>
                  <a:gd name="connsiteX50" fmla="*/ 560 w 101513"/>
                  <a:gd name="connsiteY50" fmla="*/ 18836 h 172424"/>
                  <a:gd name="connsiteX51" fmla="*/ 6 w 101513"/>
                  <a:gd name="connsiteY51" fmla="*/ 9904 h 172424"/>
                  <a:gd name="connsiteX52" fmla="*/ 1 w 101513"/>
                  <a:gd name="connsiteY52" fmla="*/ 0 h 172424"/>
                  <a:gd name="connsiteX53" fmla="*/ 50761 w 101513"/>
                  <a:gd name="connsiteY53" fmla="*/ 8493 h 172424"/>
                  <a:gd name="connsiteX54" fmla="*/ 101512 w 101513"/>
                  <a:gd name="connsiteY54" fmla="*/ 3 h 17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1513" h="172424">
                    <a:moveTo>
                      <a:pt x="101512" y="3"/>
                    </a:moveTo>
                    <a:cubicBezTo>
                      <a:pt x="101514" y="3585"/>
                      <a:pt x="101513" y="7183"/>
                      <a:pt x="101507" y="9904"/>
                    </a:cubicBezTo>
                    <a:cubicBezTo>
                      <a:pt x="101501" y="12569"/>
                      <a:pt x="101432" y="15715"/>
                      <a:pt x="100952" y="18837"/>
                    </a:cubicBezTo>
                    <a:cubicBezTo>
                      <a:pt x="100561" y="21397"/>
                      <a:pt x="99824" y="23883"/>
                      <a:pt x="98764" y="26225"/>
                    </a:cubicBezTo>
                    <a:cubicBezTo>
                      <a:pt x="98206" y="27459"/>
                      <a:pt x="97499" y="28743"/>
                      <a:pt x="96666" y="30040"/>
                    </a:cubicBezTo>
                    <a:cubicBezTo>
                      <a:pt x="95540" y="31760"/>
                      <a:pt x="87005" y="40841"/>
                      <a:pt x="71299" y="57031"/>
                    </a:cubicBezTo>
                    <a:cubicBezTo>
                      <a:pt x="69689" y="58689"/>
                      <a:pt x="68542" y="59873"/>
                      <a:pt x="68115" y="60323"/>
                    </a:cubicBezTo>
                    <a:lnTo>
                      <a:pt x="67583" y="60881"/>
                    </a:lnTo>
                    <a:cubicBezTo>
                      <a:pt x="66828" y="61674"/>
                      <a:pt x="66046" y="62493"/>
                      <a:pt x="65284" y="63369"/>
                    </a:cubicBezTo>
                    <a:cubicBezTo>
                      <a:pt x="64363" y="64429"/>
                      <a:pt x="63577" y="65520"/>
                      <a:pt x="62866" y="66540"/>
                    </a:cubicBezTo>
                    <a:cubicBezTo>
                      <a:pt x="61870" y="67970"/>
                      <a:pt x="61211" y="69343"/>
                      <a:pt x="60854" y="70743"/>
                    </a:cubicBezTo>
                    <a:cubicBezTo>
                      <a:pt x="60480" y="72206"/>
                      <a:pt x="60432" y="73567"/>
                      <a:pt x="60413" y="74950"/>
                    </a:cubicBezTo>
                    <a:lnTo>
                      <a:pt x="60410" y="75205"/>
                    </a:lnTo>
                    <a:cubicBezTo>
                      <a:pt x="60394" y="76264"/>
                      <a:pt x="60377" y="77465"/>
                      <a:pt x="60559" y="78732"/>
                    </a:cubicBezTo>
                    <a:cubicBezTo>
                      <a:pt x="60812" y="80489"/>
                      <a:pt x="61477" y="81939"/>
                      <a:pt x="62028" y="83006"/>
                    </a:cubicBezTo>
                    <a:cubicBezTo>
                      <a:pt x="62710" y="84321"/>
                      <a:pt x="63552" y="85456"/>
                      <a:pt x="64130" y="86201"/>
                    </a:cubicBezTo>
                    <a:cubicBezTo>
                      <a:pt x="64338" y="86468"/>
                      <a:pt x="64548" y="86730"/>
                      <a:pt x="64764" y="86991"/>
                    </a:cubicBezTo>
                    <a:cubicBezTo>
                      <a:pt x="65099" y="87396"/>
                      <a:pt x="65443" y="87791"/>
                      <a:pt x="65795" y="88181"/>
                    </a:cubicBezTo>
                    <a:cubicBezTo>
                      <a:pt x="66123" y="88545"/>
                      <a:pt x="66458" y="88904"/>
                      <a:pt x="66788" y="89255"/>
                    </a:cubicBezTo>
                    <a:lnTo>
                      <a:pt x="68112" y="90649"/>
                    </a:lnTo>
                    <a:cubicBezTo>
                      <a:pt x="68540" y="91100"/>
                      <a:pt x="69693" y="92288"/>
                      <a:pt x="71309" y="93955"/>
                    </a:cubicBezTo>
                    <a:cubicBezTo>
                      <a:pt x="87009" y="110138"/>
                      <a:pt x="95540" y="119214"/>
                      <a:pt x="96663" y="120930"/>
                    </a:cubicBezTo>
                    <a:cubicBezTo>
                      <a:pt x="97498" y="122230"/>
                      <a:pt x="98206" y="123514"/>
                      <a:pt x="98763" y="124746"/>
                    </a:cubicBezTo>
                    <a:cubicBezTo>
                      <a:pt x="99823" y="127089"/>
                      <a:pt x="100558" y="129576"/>
                      <a:pt x="100951" y="132137"/>
                    </a:cubicBezTo>
                    <a:cubicBezTo>
                      <a:pt x="101431" y="135257"/>
                      <a:pt x="101499" y="138402"/>
                      <a:pt x="101505" y="141068"/>
                    </a:cubicBezTo>
                    <a:cubicBezTo>
                      <a:pt x="101519" y="146400"/>
                      <a:pt x="101512" y="155110"/>
                      <a:pt x="101505" y="160442"/>
                    </a:cubicBezTo>
                    <a:lnTo>
                      <a:pt x="101505" y="160586"/>
                    </a:lnTo>
                    <a:cubicBezTo>
                      <a:pt x="101071" y="164241"/>
                      <a:pt x="83819" y="172424"/>
                      <a:pt x="50762" y="172424"/>
                    </a:cubicBezTo>
                    <a:cubicBezTo>
                      <a:pt x="17276" y="172425"/>
                      <a:pt x="9" y="164029"/>
                      <a:pt x="9" y="160442"/>
                    </a:cubicBezTo>
                    <a:cubicBezTo>
                      <a:pt x="2" y="155110"/>
                      <a:pt x="-5" y="146400"/>
                      <a:pt x="7" y="141068"/>
                    </a:cubicBezTo>
                    <a:cubicBezTo>
                      <a:pt x="12" y="138407"/>
                      <a:pt x="81" y="135263"/>
                      <a:pt x="561" y="132138"/>
                    </a:cubicBezTo>
                    <a:cubicBezTo>
                      <a:pt x="953" y="129575"/>
                      <a:pt x="1690" y="127088"/>
                      <a:pt x="2748" y="124749"/>
                    </a:cubicBezTo>
                    <a:cubicBezTo>
                      <a:pt x="3308" y="123512"/>
                      <a:pt x="4014" y="122227"/>
                      <a:pt x="4843" y="120938"/>
                    </a:cubicBezTo>
                    <a:cubicBezTo>
                      <a:pt x="5310" y="120237"/>
                      <a:pt x="8772" y="115955"/>
                      <a:pt x="33768" y="90239"/>
                    </a:cubicBezTo>
                    <a:cubicBezTo>
                      <a:pt x="34339" y="89652"/>
                      <a:pt x="34675" y="89304"/>
                      <a:pt x="34718" y="89259"/>
                    </a:cubicBezTo>
                    <a:cubicBezTo>
                      <a:pt x="35054" y="88904"/>
                      <a:pt x="35388" y="88545"/>
                      <a:pt x="35716" y="88181"/>
                    </a:cubicBezTo>
                    <a:cubicBezTo>
                      <a:pt x="36067" y="87791"/>
                      <a:pt x="36412" y="87395"/>
                      <a:pt x="36748" y="86989"/>
                    </a:cubicBezTo>
                    <a:cubicBezTo>
                      <a:pt x="36964" y="86728"/>
                      <a:pt x="37177" y="86463"/>
                      <a:pt x="37383" y="86196"/>
                    </a:cubicBezTo>
                    <a:cubicBezTo>
                      <a:pt x="37957" y="85456"/>
                      <a:pt x="38800" y="84322"/>
                      <a:pt x="39481" y="83004"/>
                    </a:cubicBezTo>
                    <a:cubicBezTo>
                      <a:pt x="40033" y="81939"/>
                      <a:pt x="40699" y="80491"/>
                      <a:pt x="40951" y="78731"/>
                    </a:cubicBezTo>
                    <a:cubicBezTo>
                      <a:pt x="41134" y="77462"/>
                      <a:pt x="41116" y="76257"/>
                      <a:pt x="41101" y="75195"/>
                    </a:cubicBezTo>
                    <a:lnTo>
                      <a:pt x="41097" y="74947"/>
                    </a:lnTo>
                    <a:cubicBezTo>
                      <a:pt x="41076" y="73561"/>
                      <a:pt x="41029" y="72197"/>
                      <a:pt x="40656" y="70740"/>
                    </a:cubicBezTo>
                    <a:cubicBezTo>
                      <a:pt x="40298" y="69344"/>
                      <a:pt x="39640" y="67970"/>
                      <a:pt x="38645" y="66543"/>
                    </a:cubicBezTo>
                    <a:cubicBezTo>
                      <a:pt x="37932" y="65517"/>
                      <a:pt x="37143" y="64423"/>
                      <a:pt x="36225" y="63367"/>
                    </a:cubicBezTo>
                    <a:cubicBezTo>
                      <a:pt x="35457" y="62485"/>
                      <a:pt x="34667" y="61656"/>
                      <a:pt x="33903" y="60857"/>
                    </a:cubicBezTo>
                    <a:lnTo>
                      <a:pt x="33396" y="60324"/>
                    </a:lnTo>
                    <a:cubicBezTo>
                      <a:pt x="32969" y="59874"/>
                      <a:pt x="31822" y="58689"/>
                      <a:pt x="30213" y="57031"/>
                    </a:cubicBezTo>
                    <a:cubicBezTo>
                      <a:pt x="14505" y="40841"/>
                      <a:pt x="5971" y="31760"/>
                      <a:pt x="4846" y="30041"/>
                    </a:cubicBezTo>
                    <a:cubicBezTo>
                      <a:pt x="4015" y="28746"/>
                      <a:pt x="3308" y="27462"/>
                      <a:pt x="2749" y="26226"/>
                    </a:cubicBezTo>
                    <a:cubicBezTo>
                      <a:pt x="1690" y="23884"/>
                      <a:pt x="953" y="21398"/>
                      <a:pt x="560" y="18836"/>
                    </a:cubicBezTo>
                    <a:cubicBezTo>
                      <a:pt x="80" y="15709"/>
                      <a:pt x="11" y="12566"/>
                      <a:pt x="6" y="9904"/>
                    </a:cubicBezTo>
                    <a:cubicBezTo>
                      <a:pt x="0" y="7183"/>
                      <a:pt x="-1" y="3582"/>
                      <a:pt x="1" y="0"/>
                    </a:cubicBezTo>
                    <a:cubicBezTo>
                      <a:pt x="10958" y="5563"/>
                      <a:pt x="31272" y="8494"/>
                      <a:pt x="50761" y="8493"/>
                    </a:cubicBezTo>
                    <a:cubicBezTo>
                      <a:pt x="70245" y="8494"/>
                      <a:pt x="90554" y="5564"/>
                      <a:pt x="101512" y="3"/>
                    </a:cubicBezTo>
                    <a:close/>
                  </a:path>
                </a:pathLst>
              </a:custGeom>
              <a:solidFill>
                <a:srgbClr val="DBEAFD"/>
              </a:solidFill>
              <a:ln w="63500" cap="flat">
                <a:solidFill>
                  <a:srgbClr val="DBEAF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7" name="Freeform: Shape 171">
                <a:extLst>
                  <a:ext uri="{FF2B5EF4-FFF2-40B4-BE49-F238E27FC236}">
                    <a16:creationId xmlns:a16="http://schemas.microsoft.com/office/drawing/2014/main" id="{C262C8C9-90CB-15F2-F14A-33C1D358EF55}"/>
                  </a:ext>
                </a:extLst>
              </p:cNvPr>
              <p:cNvSpPr/>
              <p:nvPr/>
            </p:nvSpPr>
            <p:spPr>
              <a:xfrm rot="15446">
                <a:off x="9603540" y="5827961"/>
                <a:ext cx="343726" cy="169054"/>
              </a:xfrm>
              <a:custGeom>
                <a:avLst/>
                <a:gdLst>
                  <a:gd name="connsiteX0" fmla="*/ 857202 w 880043"/>
                  <a:gd name="connsiteY0" fmla="*/ 297913 h 457857"/>
                  <a:gd name="connsiteX1" fmla="*/ 846582 w 880043"/>
                  <a:gd name="connsiteY1" fmla="*/ 286264 h 457857"/>
                  <a:gd name="connsiteX2" fmla="*/ 794137 w 880043"/>
                  <a:gd name="connsiteY2" fmla="*/ 236611 h 457857"/>
                  <a:gd name="connsiteX3" fmla="*/ 734158 w 880043"/>
                  <a:gd name="connsiteY3" fmla="*/ 197691 h 457857"/>
                  <a:gd name="connsiteX4" fmla="*/ 667055 w 880043"/>
                  <a:gd name="connsiteY4" fmla="*/ 165678 h 457857"/>
                  <a:gd name="connsiteX5" fmla="*/ 596941 w 880043"/>
                  <a:gd name="connsiteY5" fmla="*/ 139455 h 457857"/>
                  <a:gd name="connsiteX6" fmla="*/ 562127 w 880043"/>
                  <a:gd name="connsiteY6" fmla="*/ 127702 h 457857"/>
                  <a:gd name="connsiteX7" fmla="*/ 525570 w 880043"/>
                  <a:gd name="connsiteY7" fmla="*/ 113557 h 457857"/>
                  <a:gd name="connsiteX8" fmla="*/ 499510 w 880043"/>
                  <a:gd name="connsiteY8" fmla="*/ 96641 h 457857"/>
                  <a:gd name="connsiteX9" fmla="*/ 463772 w 880043"/>
                  <a:gd name="connsiteY9" fmla="*/ 55445 h 457857"/>
                  <a:gd name="connsiteX10" fmla="*/ 440007 w 880043"/>
                  <a:gd name="connsiteY10" fmla="*/ 0 h 457857"/>
                  <a:gd name="connsiteX11" fmla="*/ 416252 w 880043"/>
                  <a:gd name="connsiteY11" fmla="*/ 55445 h 457857"/>
                  <a:gd name="connsiteX12" fmla="*/ 380505 w 880043"/>
                  <a:gd name="connsiteY12" fmla="*/ 96641 h 457857"/>
                  <a:gd name="connsiteX13" fmla="*/ 354454 w 880043"/>
                  <a:gd name="connsiteY13" fmla="*/ 113557 h 457857"/>
                  <a:gd name="connsiteX14" fmla="*/ 317897 w 880043"/>
                  <a:gd name="connsiteY14" fmla="*/ 127702 h 457857"/>
                  <a:gd name="connsiteX15" fmla="*/ 283083 w 880043"/>
                  <a:gd name="connsiteY15" fmla="*/ 139455 h 457857"/>
                  <a:gd name="connsiteX16" fmla="*/ 212950 w 880043"/>
                  <a:gd name="connsiteY16" fmla="*/ 165678 h 457857"/>
                  <a:gd name="connsiteX17" fmla="*/ 145866 w 880043"/>
                  <a:gd name="connsiteY17" fmla="*/ 197691 h 457857"/>
                  <a:gd name="connsiteX18" fmla="*/ 85877 w 880043"/>
                  <a:gd name="connsiteY18" fmla="*/ 236611 h 457857"/>
                  <a:gd name="connsiteX19" fmla="*/ 33452 w 880043"/>
                  <a:gd name="connsiteY19" fmla="*/ 286264 h 457857"/>
                  <a:gd name="connsiteX20" fmla="*/ 22822 w 880043"/>
                  <a:gd name="connsiteY20" fmla="*/ 297913 h 457857"/>
                  <a:gd name="connsiteX21" fmla="*/ 11173 w 880043"/>
                  <a:gd name="connsiteY21" fmla="*/ 311839 h 457857"/>
                  <a:gd name="connsiteX22" fmla="*/ 0 w 880043"/>
                  <a:gd name="connsiteY22" fmla="*/ 329565 h 457857"/>
                  <a:gd name="connsiteX23" fmla="*/ 439760 w 880043"/>
                  <a:gd name="connsiteY23" fmla="*/ 457857 h 457857"/>
                  <a:gd name="connsiteX24" fmla="*/ 879510 w 880043"/>
                  <a:gd name="connsiteY24" fmla="*/ 329565 h 457857"/>
                  <a:gd name="connsiteX25" fmla="*/ 880043 w 880043"/>
                  <a:gd name="connsiteY25" fmla="*/ 329565 h 457857"/>
                  <a:gd name="connsiteX26" fmla="*/ 868871 w 880043"/>
                  <a:gd name="connsiteY26" fmla="*/ 311839 h 457857"/>
                  <a:gd name="connsiteX27" fmla="*/ 857202 w 880043"/>
                  <a:gd name="connsiteY27" fmla="*/ 297913 h 45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0043" h="457857">
                    <a:moveTo>
                      <a:pt x="857202" y="297913"/>
                    </a:moveTo>
                    <a:cubicBezTo>
                      <a:pt x="853745" y="293951"/>
                      <a:pt x="850182" y="290112"/>
                      <a:pt x="846582" y="286264"/>
                    </a:cubicBezTo>
                    <a:cubicBezTo>
                      <a:pt x="830085" y="268672"/>
                      <a:pt x="813092" y="251574"/>
                      <a:pt x="794137" y="236611"/>
                    </a:cubicBezTo>
                    <a:cubicBezTo>
                      <a:pt x="775402" y="221809"/>
                      <a:pt x="755152" y="209026"/>
                      <a:pt x="734158" y="197691"/>
                    </a:cubicBezTo>
                    <a:cubicBezTo>
                      <a:pt x="712356" y="185909"/>
                      <a:pt x="689820" y="175450"/>
                      <a:pt x="667055" y="165678"/>
                    </a:cubicBezTo>
                    <a:cubicBezTo>
                      <a:pt x="644100" y="155810"/>
                      <a:pt x="620659" y="147304"/>
                      <a:pt x="596941" y="139455"/>
                    </a:cubicBezTo>
                    <a:cubicBezTo>
                      <a:pt x="585302" y="135617"/>
                      <a:pt x="573672" y="131788"/>
                      <a:pt x="562127" y="127702"/>
                    </a:cubicBezTo>
                    <a:cubicBezTo>
                      <a:pt x="549821" y="123330"/>
                      <a:pt x="537277" y="119415"/>
                      <a:pt x="525570" y="113557"/>
                    </a:cubicBezTo>
                    <a:cubicBezTo>
                      <a:pt x="516303" y="108928"/>
                      <a:pt x="507492" y="103251"/>
                      <a:pt x="499510" y="96641"/>
                    </a:cubicBezTo>
                    <a:cubicBezTo>
                      <a:pt x="485413" y="84963"/>
                      <a:pt x="473507" y="70933"/>
                      <a:pt x="463772" y="55445"/>
                    </a:cubicBezTo>
                    <a:cubicBezTo>
                      <a:pt x="453285" y="38767"/>
                      <a:pt x="443265" y="19593"/>
                      <a:pt x="440007" y="0"/>
                    </a:cubicBezTo>
                    <a:cubicBezTo>
                      <a:pt x="436759" y="19602"/>
                      <a:pt x="426730" y="38767"/>
                      <a:pt x="416252" y="55445"/>
                    </a:cubicBezTo>
                    <a:cubicBezTo>
                      <a:pt x="406517" y="70933"/>
                      <a:pt x="394611" y="84973"/>
                      <a:pt x="380505" y="96641"/>
                    </a:cubicBezTo>
                    <a:cubicBezTo>
                      <a:pt x="372532" y="103251"/>
                      <a:pt x="363703" y="108928"/>
                      <a:pt x="354454" y="113557"/>
                    </a:cubicBezTo>
                    <a:cubicBezTo>
                      <a:pt x="342748" y="119415"/>
                      <a:pt x="330203" y="123330"/>
                      <a:pt x="317897" y="127702"/>
                    </a:cubicBezTo>
                    <a:cubicBezTo>
                      <a:pt x="306353" y="131797"/>
                      <a:pt x="294713" y="135617"/>
                      <a:pt x="283083" y="139455"/>
                    </a:cubicBezTo>
                    <a:cubicBezTo>
                      <a:pt x="259356" y="147304"/>
                      <a:pt x="235925" y="155810"/>
                      <a:pt x="212950" y="165678"/>
                    </a:cubicBezTo>
                    <a:cubicBezTo>
                      <a:pt x="190195" y="175450"/>
                      <a:pt x="167659" y="185909"/>
                      <a:pt x="145866" y="197691"/>
                    </a:cubicBezTo>
                    <a:cubicBezTo>
                      <a:pt x="124863" y="209026"/>
                      <a:pt x="104623" y="221809"/>
                      <a:pt x="85877" y="236611"/>
                    </a:cubicBezTo>
                    <a:cubicBezTo>
                      <a:pt x="66932" y="251574"/>
                      <a:pt x="49940" y="268672"/>
                      <a:pt x="33452" y="286264"/>
                    </a:cubicBezTo>
                    <a:cubicBezTo>
                      <a:pt x="29851" y="290103"/>
                      <a:pt x="26289" y="293951"/>
                      <a:pt x="22822" y="297913"/>
                    </a:cubicBezTo>
                    <a:cubicBezTo>
                      <a:pt x="18840" y="302476"/>
                      <a:pt x="14954" y="307115"/>
                      <a:pt x="11173" y="311839"/>
                    </a:cubicBezTo>
                    <a:cubicBezTo>
                      <a:pt x="6801" y="317297"/>
                      <a:pt x="2791" y="323136"/>
                      <a:pt x="0" y="329565"/>
                    </a:cubicBezTo>
                    <a:cubicBezTo>
                      <a:pt x="0" y="400412"/>
                      <a:pt x="196891" y="457857"/>
                      <a:pt x="439760" y="457857"/>
                    </a:cubicBezTo>
                    <a:cubicBezTo>
                      <a:pt x="682619" y="457857"/>
                      <a:pt x="879510" y="400422"/>
                      <a:pt x="879510" y="329565"/>
                    </a:cubicBezTo>
                    <a:lnTo>
                      <a:pt x="880043" y="329565"/>
                    </a:lnTo>
                    <a:cubicBezTo>
                      <a:pt x="877262" y="323126"/>
                      <a:pt x="873242" y="317297"/>
                      <a:pt x="868871" y="311839"/>
                    </a:cubicBezTo>
                    <a:cubicBezTo>
                      <a:pt x="865070" y="307115"/>
                      <a:pt x="861184" y="302476"/>
                      <a:pt x="857202" y="297913"/>
                    </a:cubicBezTo>
                    <a:close/>
                  </a:path>
                </a:pathLst>
              </a:custGeom>
              <a:solidFill>
                <a:srgbClr val="DBEAFD"/>
              </a:solidFill>
              <a:ln w="63500" cap="flat">
                <a:solidFill>
                  <a:srgbClr val="DBEAF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8" name="Freeform: Shape 172">
                <a:extLst>
                  <a:ext uri="{FF2B5EF4-FFF2-40B4-BE49-F238E27FC236}">
                    <a16:creationId xmlns:a16="http://schemas.microsoft.com/office/drawing/2014/main" id="{75FF2740-5688-15BF-C366-AD7E52D91E51}"/>
                  </a:ext>
                </a:extLst>
              </p:cNvPr>
              <p:cNvSpPr/>
              <p:nvPr/>
            </p:nvSpPr>
            <p:spPr>
              <a:xfrm rot="15446">
                <a:off x="9662882" y="5472796"/>
                <a:ext cx="208606" cy="180702"/>
              </a:xfrm>
              <a:custGeom>
                <a:avLst/>
                <a:gdLst>
                  <a:gd name="connsiteX0" fmla="*/ 215132 w 534095"/>
                  <a:gd name="connsiteY0" fmla="*/ 368008 h 489403"/>
                  <a:gd name="connsiteX1" fmla="*/ 230943 w 534095"/>
                  <a:gd name="connsiteY1" fmla="*/ 386086 h 489403"/>
                  <a:gd name="connsiteX2" fmla="*/ 252632 w 534095"/>
                  <a:gd name="connsiteY2" fmla="*/ 430130 h 489403"/>
                  <a:gd name="connsiteX3" fmla="*/ 267052 w 534095"/>
                  <a:gd name="connsiteY3" fmla="*/ 489404 h 489403"/>
                  <a:gd name="connsiteX4" fmla="*/ 281473 w 534095"/>
                  <a:gd name="connsiteY4" fmla="*/ 430130 h 489403"/>
                  <a:gd name="connsiteX5" fmla="*/ 303162 w 534095"/>
                  <a:gd name="connsiteY5" fmla="*/ 386086 h 489403"/>
                  <a:gd name="connsiteX6" fmla="*/ 318973 w 534095"/>
                  <a:gd name="connsiteY6" fmla="*/ 368008 h 489403"/>
                  <a:gd name="connsiteX7" fmla="*/ 341157 w 534095"/>
                  <a:gd name="connsiteY7" fmla="*/ 352882 h 489403"/>
                  <a:gd name="connsiteX8" fmla="*/ 362293 w 534095"/>
                  <a:gd name="connsiteY8" fmla="*/ 340309 h 489403"/>
                  <a:gd name="connsiteX9" fmla="*/ 404851 w 534095"/>
                  <a:gd name="connsiteY9" fmla="*/ 312287 h 489403"/>
                  <a:gd name="connsiteX10" fmla="*/ 445570 w 534095"/>
                  <a:gd name="connsiteY10" fmla="*/ 278073 h 489403"/>
                  <a:gd name="connsiteX11" fmla="*/ 481975 w 534095"/>
                  <a:gd name="connsiteY11" fmla="*/ 236468 h 489403"/>
                  <a:gd name="connsiteX12" fmla="*/ 513798 w 534095"/>
                  <a:gd name="connsiteY12" fmla="*/ 183404 h 489403"/>
                  <a:gd name="connsiteX13" fmla="*/ 520246 w 534095"/>
                  <a:gd name="connsiteY13" fmla="*/ 170945 h 489403"/>
                  <a:gd name="connsiteX14" fmla="*/ 527304 w 534095"/>
                  <a:gd name="connsiteY14" fmla="*/ 156067 h 489403"/>
                  <a:gd name="connsiteX15" fmla="*/ 534095 w 534095"/>
                  <a:gd name="connsiteY15" fmla="*/ 137122 h 489403"/>
                  <a:gd name="connsiteX16" fmla="*/ 267214 w 534095"/>
                  <a:gd name="connsiteY16" fmla="*/ 0 h 489403"/>
                  <a:gd name="connsiteX17" fmla="*/ 324 w 534095"/>
                  <a:gd name="connsiteY17" fmla="*/ 137122 h 489403"/>
                  <a:gd name="connsiteX18" fmla="*/ 0 w 534095"/>
                  <a:gd name="connsiteY18" fmla="*/ 137122 h 489403"/>
                  <a:gd name="connsiteX19" fmla="*/ 6782 w 534095"/>
                  <a:gd name="connsiteY19" fmla="*/ 156067 h 489403"/>
                  <a:gd name="connsiteX20" fmla="*/ 13840 w 534095"/>
                  <a:gd name="connsiteY20" fmla="*/ 170945 h 489403"/>
                  <a:gd name="connsiteX21" fmla="*/ 20298 w 534095"/>
                  <a:gd name="connsiteY21" fmla="*/ 183404 h 489403"/>
                  <a:gd name="connsiteX22" fmla="*/ 52111 w 534095"/>
                  <a:gd name="connsiteY22" fmla="*/ 236468 h 489403"/>
                  <a:gd name="connsiteX23" fmla="*/ 88516 w 534095"/>
                  <a:gd name="connsiteY23" fmla="*/ 278073 h 489403"/>
                  <a:gd name="connsiteX24" fmla="*/ 129235 w 534095"/>
                  <a:gd name="connsiteY24" fmla="*/ 312287 h 489403"/>
                  <a:gd name="connsiteX25" fmla="*/ 171793 w 534095"/>
                  <a:gd name="connsiteY25" fmla="*/ 340309 h 489403"/>
                  <a:gd name="connsiteX26" fmla="*/ 192919 w 534095"/>
                  <a:gd name="connsiteY26" fmla="*/ 352882 h 489403"/>
                  <a:gd name="connsiteX27" fmla="*/ 215132 w 534095"/>
                  <a:gd name="connsiteY27" fmla="*/ 368008 h 4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4095" h="489403">
                    <a:moveTo>
                      <a:pt x="215132" y="368008"/>
                    </a:moveTo>
                    <a:cubicBezTo>
                      <a:pt x="220742" y="372961"/>
                      <a:pt x="226104" y="379019"/>
                      <a:pt x="230943" y="386086"/>
                    </a:cubicBezTo>
                    <a:cubicBezTo>
                      <a:pt x="239497" y="398574"/>
                      <a:pt x="246726" y="413566"/>
                      <a:pt x="252632" y="430130"/>
                    </a:cubicBezTo>
                    <a:cubicBezTo>
                      <a:pt x="258994" y="447951"/>
                      <a:pt x="265081" y="468449"/>
                      <a:pt x="267052" y="489404"/>
                    </a:cubicBezTo>
                    <a:cubicBezTo>
                      <a:pt x="269024" y="468449"/>
                      <a:pt x="275111" y="447951"/>
                      <a:pt x="281473" y="430130"/>
                    </a:cubicBezTo>
                    <a:cubicBezTo>
                      <a:pt x="287379" y="413575"/>
                      <a:pt x="294618" y="398574"/>
                      <a:pt x="303162" y="386086"/>
                    </a:cubicBezTo>
                    <a:cubicBezTo>
                      <a:pt x="308010" y="379019"/>
                      <a:pt x="313363" y="372961"/>
                      <a:pt x="318973" y="368008"/>
                    </a:cubicBezTo>
                    <a:cubicBezTo>
                      <a:pt x="326079" y="361740"/>
                      <a:pt x="333699" y="357549"/>
                      <a:pt x="341157" y="352882"/>
                    </a:cubicBezTo>
                    <a:cubicBezTo>
                      <a:pt x="348167" y="348501"/>
                      <a:pt x="355235" y="344424"/>
                      <a:pt x="362293" y="340309"/>
                    </a:cubicBezTo>
                    <a:cubicBezTo>
                      <a:pt x="376695" y="331918"/>
                      <a:pt x="390906" y="322831"/>
                      <a:pt x="404851" y="312287"/>
                    </a:cubicBezTo>
                    <a:cubicBezTo>
                      <a:pt x="418662" y="301838"/>
                      <a:pt x="432349" y="290655"/>
                      <a:pt x="445570" y="278073"/>
                    </a:cubicBezTo>
                    <a:cubicBezTo>
                      <a:pt x="458314" y="265948"/>
                      <a:pt x="470602" y="252289"/>
                      <a:pt x="481975" y="236468"/>
                    </a:cubicBezTo>
                    <a:cubicBezTo>
                      <a:pt x="493471" y="220466"/>
                      <a:pt x="503777" y="202206"/>
                      <a:pt x="513798" y="183404"/>
                    </a:cubicBezTo>
                    <a:cubicBezTo>
                      <a:pt x="515979" y="179299"/>
                      <a:pt x="518131" y="175184"/>
                      <a:pt x="520246" y="170945"/>
                    </a:cubicBezTo>
                    <a:cubicBezTo>
                      <a:pt x="522665" y="166078"/>
                      <a:pt x="525028" y="161115"/>
                      <a:pt x="527304" y="156067"/>
                    </a:cubicBezTo>
                    <a:cubicBezTo>
                      <a:pt x="529971" y="150228"/>
                      <a:pt x="532400" y="143999"/>
                      <a:pt x="534095" y="137122"/>
                    </a:cubicBezTo>
                    <a:cubicBezTo>
                      <a:pt x="534095" y="61389"/>
                      <a:pt x="414604" y="0"/>
                      <a:pt x="267214" y="0"/>
                    </a:cubicBezTo>
                    <a:cubicBezTo>
                      <a:pt x="119815" y="0"/>
                      <a:pt x="324" y="61389"/>
                      <a:pt x="324" y="137122"/>
                    </a:cubicBezTo>
                    <a:lnTo>
                      <a:pt x="0" y="137122"/>
                    </a:lnTo>
                    <a:cubicBezTo>
                      <a:pt x="1695" y="144008"/>
                      <a:pt x="4124" y="150228"/>
                      <a:pt x="6782" y="156067"/>
                    </a:cubicBezTo>
                    <a:cubicBezTo>
                      <a:pt x="9058" y="161125"/>
                      <a:pt x="11430" y="166078"/>
                      <a:pt x="13840" y="170945"/>
                    </a:cubicBezTo>
                    <a:cubicBezTo>
                      <a:pt x="15954" y="175174"/>
                      <a:pt x="18107" y="179289"/>
                      <a:pt x="20298" y="183404"/>
                    </a:cubicBezTo>
                    <a:cubicBezTo>
                      <a:pt x="30309" y="202206"/>
                      <a:pt x="40615" y="220475"/>
                      <a:pt x="52111" y="236468"/>
                    </a:cubicBezTo>
                    <a:cubicBezTo>
                      <a:pt x="63484" y="252289"/>
                      <a:pt x="75771" y="265948"/>
                      <a:pt x="88516" y="278073"/>
                    </a:cubicBezTo>
                    <a:cubicBezTo>
                      <a:pt x="101756" y="290665"/>
                      <a:pt x="115424" y="301847"/>
                      <a:pt x="129235" y="312287"/>
                    </a:cubicBezTo>
                    <a:cubicBezTo>
                      <a:pt x="143170" y="322831"/>
                      <a:pt x="157391" y="331918"/>
                      <a:pt x="171793" y="340309"/>
                    </a:cubicBezTo>
                    <a:cubicBezTo>
                      <a:pt x="178860" y="344424"/>
                      <a:pt x="185909" y="348501"/>
                      <a:pt x="192919" y="352882"/>
                    </a:cubicBezTo>
                    <a:cubicBezTo>
                      <a:pt x="200406" y="357549"/>
                      <a:pt x="208026" y="361731"/>
                      <a:pt x="215132" y="368008"/>
                    </a:cubicBezTo>
                    <a:close/>
                  </a:path>
                </a:pathLst>
              </a:custGeom>
              <a:solidFill>
                <a:srgbClr val="DBEAFD"/>
              </a:solidFill>
              <a:ln w="63500" cap="flat">
                <a:solidFill>
                  <a:srgbClr val="DBEAF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339" name="Group 338">
                <a:extLst>
                  <a:ext uri="{FF2B5EF4-FFF2-40B4-BE49-F238E27FC236}">
                    <a16:creationId xmlns:a16="http://schemas.microsoft.com/office/drawing/2014/main" id="{8785FD94-E54D-5C43-8177-CB5CFC6464C7}"/>
                  </a:ext>
                </a:extLst>
              </p:cNvPr>
              <p:cNvGrpSpPr/>
              <p:nvPr/>
            </p:nvGrpSpPr>
            <p:grpSpPr>
              <a:xfrm>
                <a:off x="9542630" y="5295882"/>
                <a:ext cx="454417" cy="757302"/>
                <a:chOff x="9542630" y="5295882"/>
                <a:chExt cx="454417" cy="757302"/>
              </a:xfrm>
            </p:grpSpPr>
            <p:sp>
              <p:nvSpPr>
                <p:cNvPr id="340" name="Freeform: Shape 165">
                  <a:extLst>
                    <a:ext uri="{FF2B5EF4-FFF2-40B4-BE49-F238E27FC236}">
                      <a16:creationId xmlns:a16="http://schemas.microsoft.com/office/drawing/2014/main" id="{D86ECFA2-44F9-DFEE-EDAA-D3C79EE43044}"/>
                    </a:ext>
                  </a:extLst>
                </p:cNvPr>
                <p:cNvSpPr/>
                <p:nvPr/>
              </p:nvSpPr>
              <p:spPr>
                <a:xfrm rot="15446">
                  <a:off x="9542630" y="5295882"/>
                  <a:ext cx="454417" cy="757302"/>
                </a:xfrm>
                <a:custGeom>
                  <a:avLst/>
                  <a:gdLst>
                    <a:gd name="connsiteX0" fmla="*/ 112710 w 117903"/>
                    <a:gd name="connsiteY0" fmla="*/ 10236 h 207851"/>
                    <a:gd name="connsiteX1" fmla="*/ 117903 w 117903"/>
                    <a:gd name="connsiteY1" fmla="*/ 17967 h 207851"/>
                    <a:gd name="connsiteX2" fmla="*/ 117682 w 117903"/>
                    <a:gd name="connsiteY2" fmla="*/ 19579 h 207851"/>
                    <a:gd name="connsiteX3" fmla="*/ 117682 w 117903"/>
                    <a:gd name="connsiteY3" fmla="*/ 37362 h 207851"/>
                    <a:gd name="connsiteX4" fmla="*/ 117037 w 117903"/>
                    <a:gd name="connsiteY4" fmla="*/ 47488 h 207851"/>
                    <a:gd name="connsiteX5" fmla="*/ 114230 w 117903"/>
                    <a:gd name="connsiteY5" fmla="*/ 56958 h 207851"/>
                    <a:gd name="connsiteX6" fmla="*/ 111574 w 117903"/>
                    <a:gd name="connsiteY6" fmla="*/ 61801 h 207851"/>
                    <a:gd name="connsiteX7" fmla="*/ 85221 w 117903"/>
                    <a:gd name="connsiteY7" fmla="*/ 90033 h 207851"/>
                    <a:gd name="connsiteX8" fmla="*/ 82101 w 117903"/>
                    <a:gd name="connsiteY8" fmla="*/ 93260 h 207851"/>
                    <a:gd name="connsiteX9" fmla="*/ 81554 w 117903"/>
                    <a:gd name="connsiteY9" fmla="*/ 93833 h 207851"/>
                    <a:gd name="connsiteX10" fmla="*/ 79500 w 117903"/>
                    <a:gd name="connsiteY10" fmla="*/ 96052 h 207851"/>
                    <a:gd name="connsiteX11" fmla="*/ 77610 w 117903"/>
                    <a:gd name="connsiteY11" fmla="*/ 98547 h 207851"/>
                    <a:gd name="connsiteX12" fmla="*/ 76782 w 117903"/>
                    <a:gd name="connsiteY12" fmla="*/ 100160 h 207851"/>
                    <a:gd name="connsiteX13" fmla="*/ 76592 w 117903"/>
                    <a:gd name="connsiteY13" fmla="*/ 102497 h 207851"/>
                    <a:gd name="connsiteX14" fmla="*/ 76588 w 117903"/>
                    <a:gd name="connsiteY14" fmla="*/ 102762 h 207851"/>
                    <a:gd name="connsiteX15" fmla="*/ 76655 w 117903"/>
                    <a:gd name="connsiteY15" fmla="*/ 105037 h 207851"/>
                    <a:gd name="connsiteX16" fmla="*/ 77313 w 117903"/>
                    <a:gd name="connsiteY16" fmla="*/ 106771 h 207851"/>
                    <a:gd name="connsiteX17" fmla="*/ 78629 w 117903"/>
                    <a:gd name="connsiteY17" fmla="*/ 108741 h 207851"/>
                    <a:gd name="connsiteX18" fmla="*/ 79110 w 117903"/>
                    <a:gd name="connsiteY18" fmla="*/ 109342 h 207851"/>
                    <a:gd name="connsiteX19" fmla="*/ 79920 w 117903"/>
                    <a:gd name="connsiteY19" fmla="*/ 110275 h 207851"/>
                    <a:gd name="connsiteX20" fmla="*/ 80793 w 117903"/>
                    <a:gd name="connsiteY20" fmla="*/ 111218 h 207851"/>
                    <a:gd name="connsiteX21" fmla="*/ 82101 w 117903"/>
                    <a:gd name="connsiteY21" fmla="*/ 112597 h 207851"/>
                    <a:gd name="connsiteX22" fmla="*/ 85234 w 117903"/>
                    <a:gd name="connsiteY22" fmla="*/ 115835 h 207851"/>
                    <a:gd name="connsiteX23" fmla="*/ 111574 w 117903"/>
                    <a:gd name="connsiteY23" fmla="*/ 144054 h 207851"/>
                    <a:gd name="connsiteX24" fmla="*/ 114230 w 117903"/>
                    <a:gd name="connsiteY24" fmla="*/ 148896 h 207851"/>
                    <a:gd name="connsiteX25" fmla="*/ 117036 w 117903"/>
                    <a:gd name="connsiteY25" fmla="*/ 158368 h 207851"/>
                    <a:gd name="connsiteX26" fmla="*/ 117683 w 117903"/>
                    <a:gd name="connsiteY26" fmla="*/ 168492 h 207851"/>
                    <a:gd name="connsiteX27" fmla="*/ 117685 w 117903"/>
                    <a:gd name="connsiteY27" fmla="*/ 185240 h 207851"/>
                    <a:gd name="connsiteX28" fmla="*/ 117689 w 117903"/>
                    <a:gd name="connsiteY28" fmla="*/ 187887 h 207851"/>
                    <a:gd name="connsiteX29" fmla="*/ 58952 w 117903"/>
                    <a:gd name="connsiteY29" fmla="*/ 207851 h 207851"/>
                    <a:gd name="connsiteX30" fmla="*/ 213 w 117903"/>
                    <a:gd name="connsiteY30" fmla="*/ 187887 h 207851"/>
                    <a:gd name="connsiteX31" fmla="*/ 211 w 117903"/>
                    <a:gd name="connsiteY31" fmla="*/ 168492 h 207851"/>
                    <a:gd name="connsiteX32" fmla="*/ 859 w 117903"/>
                    <a:gd name="connsiteY32" fmla="*/ 158367 h 207851"/>
                    <a:gd name="connsiteX33" fmla="*/ 3664 w 117903"/>
                    <a:gd name="connsiteY33" fmla="*/ 148896 h 207851"/>
                    <a:gd name="connsiteX34" fmla="*/ 6322 w 117903"/>
                    <a:gd name="connsiteY34" fmla="*/ 144053 h 207851"/>
                    <a:gd name="connsiteX35" fmla="*/ 36234 w 117903"/>
                    <a:gd name="connsiteY35" fmla="*/ 112113 h 207851"/>
                    <a:gd name="connsiteX36" fmla="*/ 37109 w 117903"/>
                    <a:gd name="connsiteY36" fmla="*/ 111210 h 207851"/>
                    <a:gd name="connsiteX37" fmla="*/ 37976 w 117903"/>
                    <a:gd name="connsiteY37" fmla="*/ 110274 h 207851"/>
                    <a:gd name="connsiteX38" fmla="*/ 38786 w 117903"/>
                    <a:gd name="connsiteY38" fmla="*/ 109340 h 207851"/>
                    <a:gd name="connsiteX39" fmla="*/ 39266 w 117903"/>
                    <a:gd name="connsiteY39" fmla="*/ 108742 h 207851"/>
                    <a:gd name="connsiteX40" fmla="*/ 40584 w 117903"/>
                    <a:gd name="connsiteY40" fmla="*/ 106769 h 207851"/>
                    <a:gd name="connsiteX41" fmla="*/ 41239 w 117903"/>
                    <a:gd name="connsiteY41" fmla="*/ 105037 h 207851"/>
                    <a:gd name="connsiteX42" fmla="*/ 41309 w 117903"/>
                    <a:gd name="connsiteY42" fmla="*/ 102750 h 207851"/>
                    <a:gd name="connsiteX43" fmla="*/ 41305 w 117903"/>
                    <a:gd name="connsiteY43" fmla="*/ 102496 h 207851"/>
                    <a:gd name="connsiteX44" fmla="*/ 41113 w 117903"/>
                    <a:gd name="connsiteY44" fmla="*/ 100159 h 207851"/>
                    <a:gd name="connsiteX45" fmla="*/ 40287 w 117903"/>
                    <a:gd name="connsiteY45" fmla="*/ 98548 h 207851"/>
                    <a:gd name="connsiteX46" fmla="*/ 38396 w 117903"/>
                    <a:gd name="connsiteY46" fmla="*/ 96052 h 207851"/>
                    <a:gd name="connsiteX47" fmla="*/ 36317 w 117903"/>
                    <a:gd name="connsiteY47" fmla="*/ 93808 h 207851"/>
                    <a:gd name="connsiteX48" fmla="*/ 35795 w 117903"/>
                    <a:gd name="connsiteY48" fmla="*/ 93260 h 207851"/>
                    <a:gd name="connsiteX49" fmla="*/ 32674 w 117903"/>
                    <a:gd name="connsiteY49" fmla="*/ 90032 h 207851"/>
                    <a:gd name="connsiteX50" fmla="*/ 6321 w 117903"/>
                    <a:gd name="connsiteY50" fmla="*/ 61801 h 207851"/>
                    <a:gd name="connsiteX51" fmla="*/ 3665 w 117903"/>
                    <a:gd name="connsiteY51" fmla="*/ 56960 h 207851"/>
                    <a:gd name="connsiteX52" fmla="*/ 859 w 117903"/>
                    <a:gd name="connsiteY52" fmla="*/ 47488 h 207851"/>
                    <a:gd name="connsiteX53" fmla="*/ 211 w 117903"/>
                    <a:gd name="connsiteY53" fmla="*/ 37362 h 207851"/>
                    <a:gd name="connsiteX54" fmla="*/ 213 w 117903"/>
                    <a:gd name="connsiteY54" fmla="*/ 19545 h 207851"/>
                    <a:gd name="connsiteX55" fmla="*/ 0 w 117903"/>
                    <a:gd name="connsiteY55" fmla="*/ 17968 h 207851"/>
                    <a:gd name="connsiteX56" fmla="*/ 58952 w 117903"/>
                    <a:gd name="connsiteY56" fmla="*/ 0 h 207851"/>
                    <a:gd name="connsiteX57" fmla="*/ 112710 w 117903"/>
                    <a:gd name="connsiteY57" fmla="*/ 10236 h 207851"/>
                    <a:gd name="connsiteX58" fmla="*/ 109702 w 117903"/>
                    <a:gd name="connsiteY58" fmla="*/ 27443 h 207851"/>
                    <a:gd name="connsiteX59" fmla="*/ 58951 w 117903"/>
                    <a:gd name="connsiteY59" fmla="*/ 35933 h 207851"/>
                    <a:gd name="connsiteX60" fmla="*/ 8191 w 117903"/>
                    <a:gd name="connsiteY60" fmla="*/ 27440 h 207851"/>
                    <a:gd name="connsiteX61" fmla="*/ 8196 w 117903"/>
                    <a:gd name="connsiteY61" fmla="*/ 37344 h 207851"/>
                    <a:gd name="connsiteX62" fmla="*/ 8750 w 117903"/>
                    <a:gd name="connsiteY62" fmla="*/ 46276 h 207851"/>
                    <a:gd name="connsiteX63" fmla="*/ 10939 w 117903"/>
                    <a:gd name="connsiteY63" fmla="*/ 53666 h 207851"/>
                    <a:gd name="connsiteX64" fmla="*/ 13036 w 117903"/>
                    <a:gd name="connsiteY64" fmla="*/ 57481 h 207851"/>
                    <a:gd name="connsiteX65" fmla="*/ 38403 w 117903"/>
                    <a:gd name="connsiteY65" fmla="*/ 84471 h 207851"/>
                    <a:gd name="connsiteX66" fmla="*/ 41586 w 117903"/>
                    <a:gd name="connsiteY66" fmla="*/ 87764 h 207851"/>
                    <a:gd name="connsiteX67" fmla="*/ 42093 w 117903"/>
                    <a:gd name="connsiteY67" fmla="*/ 88297 h 207851"/>
                    <a:gd name="connsiteX68" fmla="*/ 44415 w 117903"/>
                    <a:gd name="connsiteY68" fmla="*/ 90807 h 207851"/>
                    <a:gd name="connsiteX69" fmla="*/ 46835 w 117903"/>
                    <a:gd name="connsiteY69" fmla="*/ 93983 h 207851"/>
                    <a:gd name="connsiteX70" fmla="*/ 48846 w 117903"/>
                    <a:gd name="connsiteY70" fmla="*/ 98180 h 207851"/>
                    <a:gd name="connsiteX71" fmla="*/ 49287 w 117903"/>
                    <a:gd name="connsiteY71" fmla="*/ 102387 h 207851"/>
                    <a:gd name="connsiteX72" fmla="*/ 49291 w 117903"/>
                    <a:gd name="connsiteY72" fmla="*/ 102635 h 207851"/>
                    <a:gd name="connsiteX73" fmla="*/ 49141 w 117903"/>
                    <a:gd name="connsiteY73" fmla="*/ 106171 h 207851"/>
                    <a:gd name="connsiteX74" fmla="*/ 47671 w 117903"/>
                    <a:gd name="connsiteY74" fmla="*/ 110444 h 207851"/>
                    <a:gd name="connsiteX75" fmla="*/ 45573 w 117903"/>
                    <a:gd name="connsiteY75" fmla="*/ 113636 h 207851"/>
                    <a:gd name="connsiteX76" fmla="*/ 44938 w 117903"/>
                    <a:gd name="connsiteY76" fmla="*/ 114429 h 207851"/>
                    <a:gd name="connsiteX77" fmla="*/ 43906 w 117903"/>
                    <a:gd name="connsiteY77" fmla="*/ 115621 h 207851"/>
                    <a:gd name="connsiteX78" fmla="*/ 42908 w 117903"/>
                    <a:gd name="connsiteY78" fmla="*/ 116699 h 207851"/>
                    <a:gd name="connsiteX79" fmla="*/ 41958 w 117903"/>
                    <a:gd name="connsiteY79" fmla="*/ 117679 h 207851"/>
                    <a:gd name="connsiteX80" fmla="*/ 13033 w 117903"/>
                    <a:gd name="connsiteY80" fmla="*/ 148378 h 207851"/>
                    <a:gd name="connsiteX81" fmla="*/ 10938 w 117903"/>
                    <a:gd name="connsiteY81" fmla="*/ 152189 h 207851"/>
                    <a:gd name="connsiteX82" fmla="*/ 8751 w 117903"/>
                    <a:gd name="connsiteY82" fmla="*/ 159578 h 207851"/>
                    <a:gd name="connsiteX83" fmla="*/ 8197 w 117903"/>
                    <a:gd name="connsiteY83" fmla="*/ 168508 h 207851"/>
                    <a:gd name="connsiteX84" fmla="*/ 8199 w 117903"/>
                    <a:gd name="connsiteY84" fmla="*/ 187882 h 207851"/>
                    <a:gd name="connsiteX85" fmla="*/ 58952 w 117903"/>
                    <a:gd name="connsiteY85" fmla="*/ 199864 h 207851"/>
                    <a:gd name="connsiteX86" fmla="*/ 109695 w 117903"/>
                    <a:gd name="connsiteY86" fmla="*/ 188026 h 207851"/>
                    <a:gd name="connsiteX87" fmla="*/ 109695 w 117903"/>
                    <a:gd name="connsiteY87" fmla="*/ 187882 h 207851"/>
                    <a:gd name="connsiteX88" fmla="*/ 109695 w 117903"/>
                    <a:gd name="connsiteY88" fmla="*/ 168508 h 207851"/>
                    <a:gd name="connsiteX89" fmla="*/ 109141 w 117903"/>
                    <a:gd name="connsiteY89" fmla="*/ 159577 h 207851"/>
                    <a:gd name="connsiteX90" fmla="*/ 106953 w 117903"/>
                    <a:gd name="connsiteY90" fmla="*/ 152186 h 207851"/>
                    <a:gd name="connsiteX91" fmla="*/ 104853 w 117903"/>
                    <a:gd name="connsiteY91" fmla="*/ 148370 h 207851"/>
                    <a:gd name="connsiteX92" fmla="*/ 79499 w 117903"/>
                    <a:gd name="connsiteY92" fmla="*/ 121395 h 207851"/>
                    <a:gd name="connsiteX93" fmla="*/ 76302 w 117903"/>
                    <a:gd name="connsiteY93" fmla="*/ 118089 h 207851"/>
                    <a:gd name="connsiteX94" fmla="*/ 74978 w 117903"/>
                    <a:gd name="connsiteY94" fmla="*/ 116695 h 207851"/>
                    <a:gd name="connsiteX95" fmla="*/ 73985 w 117903"/>
                    <a:gd name="connsiteY95" fmla="*/ 115621 h 207851"/>
                    <a:gd name="connsiteX96" fmla="*/ 72954 w 117903"/>
                    <a:gd name="connsiteY96" fmla="*/ 114431 h 207851"/>
                    <a:gd name="connsiteX97" fmla="*/ 72320 w 117903"/>
                    <a:gd name="connsiteY97" fmla="*/ 113641 h 207851"/>
                    <a:gd name="connsiteX98" fmla="*/ 70218 w 117903"/>
                    <a:gd name="connsiteY98" fmla="*/ 110446 h 207851"/>
                    <a:gd name="connsiteX99" fmla="*/ 68749 w 117903"/>
                    <a:gd name="connsiteY99" fmla="*/ 106172 h 207851"/>
                    <a:gd name="connsiteX100" fmla="*/ 68600 w 117903"/>
                    <a:gd name="connsiteY100" fmla="*/ 102645 h 207851"/>
                    <a:gd name="connsiteX101" fmla="*/ 68603 w 117903"/>
                    <a:gd name="connsiteY101" fmla="*/ 102390 h 207851"/>
                    <a:gd name="connsiteX102" fmla="*/ 69044 w 117903"/>
                    <a:gd name="connsiteY102" fmla="*/ 98183 h 207851"/>
                    <a:gd name="connsiteX103" fmla="*/ 71056 w 117903"/>
                    <a:gd name="connsiteY103" fmla="*/ 93980 h 207851"/>
                    <a:gd name="connsiteX104" fmla="*/ 73474 w 117903"/>
                    <a:gd name="connsiteY104" fmla="*/ 90809 h 207851"/>
                    <a:gd name="connsiteX105" fmla="*/ 75773 w 117903"/>
                    <a:gd name="connsiteY105" fmla="*/ 88321 h 207851"/>
                    <a:gd name="connsiteX106" fmla="*/ 76305 w 117903"/>
                    <a:gd name="connsiteY106" fmla="*/ 87763 h 207851"/>
                    <a:gd name="connsiteX107" fmla="*/ 79489 w 117903"/>
                    <a:gd name="connsiteY107" fmla="*/ 84471 h 207851"/>
                    <a:gd name="connsiteX108" fmla="*/ 104856 w 117903"/>
                    <a:gd name="connsiteY108" fmla="*/ 57480 h 207851"/>
                    <a:gd name="connsiteX109" fmla="*/ 106954 w 117903"/>
                    <a:gd name="connsiteY109" fmla="*/ 53665 h 207851"/>
                    <a:gd name="connsiteX110" fmla="*/ 109142 w 117903"/>
                    <a:gd name="connsiteY110" fmla="*/ 46277 h 207851"/>
                    <a:gd name="connsiteX111" fmla="*/ 109697 w 117903"/>
                    <a:gd name="connsiteY111" fmla="*/ 37344 h 207851"/>
                    <a:gd name="connsiteX112" fmla="*/ 109702 w 117903"/>
                    <a:gd name="connsiteY112" fmla="*/ 27443 h 2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7903" h="207851">
                      <a:moveTo>
                        <a:pt x="112710" y="10236"/>
                      </a:moveTo>
                      <a:cubicBezTo>
                        <a:pt x="116004" y="12468"/>
                        <a:pt x="117903" y="15050"/>
                        <a:pt x="117903" y="17967"/>
                      </a:cubicBezTo>
                      <a:cubicBezTo>
                        <a:pt x="117903" y="18517"/>
                        <a:pt x="117814" y="19053"/>
                        <a:pt x="117682" y="19579"/>
                      </a:cubicBezTo>
                      <a:cubicBezTo>
                        <a:pt x="117687" y="24937"/>
                        <a:pt x="117693" y="32531"/>
                        <a:pt x="117682" y="37362"/>
                      </a:cubicBezTo>
                      <a:cubicBezTo>
                        <a:pt x="117677" y="40324"/>
                        <a:pt x="117595" y="43844"/>
                        <a:pt x="117037" y="47488"/>
                      </a:cubicBezTo>
                      <a:cubicBezTo>
                        <a:pt x="116534" y="50765"/>
                        <a:pt x="115590" y="53953"/>
                        <a:pt x="114230" y="56958"/>
                      </a:cubicBezTo>
                      <a:cubicBezTo>
                        <a:pt x="113512" y="58547"/>
                        <a:pt x="112618" y="60175"/>
                        <a:pt x="111574" y="61801"/>
                      </a:cubicBezTo>
                      <a:cubicBezTo>
                        <a:pt x="110105" y="64083"/>
                        <a:pt x="102718" y="71998"/>
                        <a:pt x="85221" y="90033"/>
                      </a:cubicBezTo>
                      <a:cubicBezTo>
                        <a:pt x="83645" y="91658"/>
                        <a:pt x="82520" y="92818"/>
                        <a:pt x="82101" y="93260"/>
                      </a:cubicBezTo>
                      <a:lnTo>
                        <a:pt x="81554" y="93833"/>
                      </a:lnTo>
                      <a:cubicBezTo>
                        <a:pt x="80828" y="94596"/>
                        <a:pt x="80142" y="95315"/>
                        <a:pt x="79500" y="96052"/>
                      </a:cubicBezTo>
                      <a:cubicBezTo>
                        <a:pt x="78827" y="96825"/>
                        <a:pt x="78194" y="97708"/>
                        <a:pt x="77610" y="98547"/>
                      </a:cubicBezTo>
                      <a:cubicBezTo>
                        <a:pt x="77163" y="99188"/>
                        <a:pt x="76900" y="99700"/>
                        <a:pt x="76782" y="100160"/>
                      </a:cubicBezTo>
                      <a:cubicBezTo>
                        <a:pt x="76626" y="100772"/>
                        <a:pt x="76603" y="101581"/>
                        <a:pt x="76592" y="102497"/>
                      </a:cubicBezTo>
                      <a:lnTo>
                        <a:pt x="76588" y="102762"/>
                      </a:lnTo>
                      <a:cubicBezTo>
                        <a:pt x="76574" y="103601"/>
                        <a:pt x="76562" y="104392"/>
                        <a:pt x="76655" y="105037"/>
                      </a:cubicBezTo>
                      <a:cubicBezTo>
                        <a:pt x="76720" y="105485"/>
                        <a:pt x="76923" y="106019"/>
                        <a:pt x="77313" y="106771"/>
                      </a:cubicBezTo>
                      <a:cubicBezTo>
                        <a:pt x="77606" y="107339"/>
                        <a:pt x="78013" y="107947"/>
                        <a:pt x="78629" y="108741"/>
                      </a:cubicBezTo>
                      <a:cubicBezTo>
                        <a:pt x="78785" y="108940"/>
                        <a:pt x="78946" y="109143"/>
                        <a:pt x="79110" y="109342"/>
                      </a:cubicBezTo>
                      <a:cubicBezTo>
                        <a:pt x="79373" y="109658"/>
                        <a:pt x="79645" y="109969"/>
                        <a:pt x="79920" y="110275"/>
                      </a:cubicBezTo>
                      <a:cubicBezTo>
                        <a:pt x="80207" y="110594"/>
                        <a:pt x="80498" y="110908"/>
                        <a:pt x="80793" y="111218"/>
                      </a:cubicBezTo>
                      <a:lnTo>
                        <a:pt x="82101" y="112597"/>
                      </a:lnTo>
                      <a:cubicBezTo>
                        <a:pt x="82519" y="113038"/>
                        <a:pt x="83649" y="114203"/>
                        <a:pt x="85234" y="115835"/>
                      </a:cubicBezTo>
                      <a:cubicBezTo>
                        <a:pt x="102722" y="133862"/>
                        <a:pt x="110107" y="141774"/>
                        <a:pt x="111574" y="144054"/>
                      </a:cubicBezTo>
                      <a:cubicBezTo>
                        <a:pt x="112619" y="145681"/>
                        <a:pt x="113513" y="147310"/>
                        <a:pt x="114230" y="148896"/>
                      </a:cubicBezTo>
                      <a:cubicBezTo>
                        <a:pt x="115590" y="151902"/>
                        <a:pt x="116533" y="155090"/>
                        <a:pt x="117036" y="158368"/>
                      </a:cubicBezTo>
                      <a:cubicBezTo>
                        <a:pt x="117596" y="162009"/>
                        <a:pt x="117677" y="165529"/>
                        <a:pt x="117683" y="168492"/>
                      </a:cubicBezTo>
                      <a:cubicBezTo>
                        <a:pt x="117692" y="173017"/>
                        <a:pt x="117688" y="179972"/>
                        <a:pt x="117685" y="185240"/>
                      </a:cubicBezTo>
                      <a:lnTo>
                        <a:pt x="117689" y="187887"/>
                      </a:lnTo>
                      <a:cubicBezTo>
                        <a:pt x="117690" y="201603"/>
                        <a:pt x="87242" y="207851"/>
                        <a:pt x="58952" y="207851"/>
                      </a:cubicBezTo>
                      <a:cubicBezTo>
                        <a:pt x="30661" y="207851"/>
                        <a:pt x="213" y="201603"/>
                        <a:pt x="213" y="187887"/>
                      </a:cubicBezTo>
                      <a:cubicBezTo>
                        <a:pt x="208" y="182551"/>
                        <a:pt x="200" y="173831"/>
                        <a:pt x="211" y="168492"/>
                      </a:cubicBezTo>
                      <a:cubicBezTo>
                        <a:pt x="217" y="165706"/>
                        <a:pt x="295" y="162038"/>
                        <a:pt x="859" y="158367"/>
                      </a:cubicBezTo>
                      <a:cubicBezTo>
                        <a:pt x="1362" y="155085"/>
                        <a:pt x="2306" y="151899"/>
                        <a:pt x="3664" y="148896"/>
                      </a:cubicBezTo>
                      <a:cubicBezTo>
                        <a:pt x="4385" y="147305"/>
                        <a:pt x="5278" y="145676"/>
                        <a:pt x="6322" y="144053"/>
                      </a:cubicBezTo>
                      <a:cubicBezTo>
                        <a:pt x="6869" y="143201"/>
                        <a:pt x="8536" y="140608"/>
                        <a:pt x="36234" y="112113"/>
                      </a:cubicBezTo>
                      <a:cubicBezTo>
                        <a:pt x="36734" y="111596"/>
                        <a:pt x="37041" y="111282"/>
                        <a:pt x="37109" y="111210"/>
                      </a:cubicBezTo>
                      <a:cubicBezTo>
                        <a:pt x="37396" y="110906"/>
                        <a:pt x="37689" y="110592"/>
                        <a:pt x="37976" y="110274"/>
                      </a:cubicBezTo>
                      <a:cubicBezTo>
                        <a:pt x="38251" y="109968"/>
                        <a:pt x="38524" y="109657"/>
                        <a:pt x="38786" y="109340"/>
                      </a:cubicBezTo>
                      <a:cubicBezTo>
                        <a:pt x="38947" y="109144"/>
                        <a:pt x="39109" y="108944"/>
                        <a:pt x="39266" y="108742"/>
                      </a:cubicBezTo>
                      <a:cubicBezTo>
                        <a:pt x="39882" y="107946"/>
                        <a:pt x="40289" y="107338"/>
                        <a:pt x="40584" y="106769"/>
                      </a:cubicBezTo>
                      <a:cubicBezTo>
                        <a:pt x="40973" y="106019"/>
                        <a:pt x="41176" y="105484"/>
                        <a:pt x="41239" y="105037"/>
                      </a:cubicBezTo>
                      <a:cubicBezTo>
                        <a:pt x="41333" y="104388"/>
                        <a:pt x="41322" y="103592"/>
                        <a:pt x="41309" y="102750"/>
                      </a:cubicBezTo>
                      <a:lnTo>
                        <a:pt x="41305" y="102496"/>
                      </a:lnTo>
                      <a:cubicBezTo>
                        <a:pt x="41292" y="101547"/>
                        <a:pt x="41269" y="100769"/>
                        <a:pt x="41113" y="100159"/>
                      </a:cubicBezTo>
                      <a:cubicBezTo>
                        <a:pt x="40995" y="99700"/>
                        <a:pt x="40732" y="99188"/>
                        <a:pt x="40287" y="98548"/>
                      </a:cubicBezTo>
                      <a:cubicBezTo>
                        <a:pt x="39700" y="97705"/>
                        <a:pt x="39065" y="96821"/>
                        <a:pt x="38396" y="96052"/>
                      </a:cubicBezTo>
                      <a:cubicBezTo>
                        <a:pt x="37745" y="95305"/>
                        <a:pt x="37053" y="94578"/>
                        <a:pt x="36317" y="93808"/>
                      </a:cubicBezTo>
                      <a:lnTo>
                        <a:pt x="35795" y="93260"/>
                      </a:lnTo>
                      <a:cubicBezTo>
                        <a:pt x="35375" y="92819"/>
                        <a:pt x="34251" y="91658"/>
                        <a:pt x="32674" y="90032"/>
                      </a:cubicBezTo>
                      <a:cubicBezTo>
                        <a:pt x="15177" y="71998"/>
                        <a:pt x="7789" y="64083"/>
                        <a:pt x="6321" y="61801"/>
                      </a:cubicBezTo>
                      <a:cubicBezTo>
                        <a:pt x="5278" y="60179"/>
                        <a:pt x="4386" y="58551"/>
                        <a:pt x="3665" y="56960"/>
                      </a:cubicBezTo>
                      <a:cubicBezTo>
                        <a:pt x="2307" y="53954"/>
                        <a:pt x="1362" y="50769"/>
                        <a:pt x="859" y="47488"/>
                      </a:cubicBezTo>
                      <a:cubicBezTo>
                        <a:pt x="296" y="43817"/>
                        <a:pt x="217" y="40147"/>
                        <a:pt x="211" y="37362"/>
                      </a:cubicBezTo>
                      <a:cubicBezTo>
                        <a:pt x="202" y="32520"/>
                        <a:pt x="206" y="24905"/>
                        <a:pt x="213" y="19545"/>
                      </a:cubicBezTo>
                      <a:cubicBezTo>
                        <a:pt x="86" y="19031"/>
                        <a:pt x="0" y="18506"/>
                        <a:pt x="0" y="17968"/>
                      </a:cubicBezTo>
                      <a:cubicBezTo>
                        <a:pt x="0" y="6297"/>
                        <a:pt x="30373" y="0"/>
                        <a:pt x="58952" y="0"/>
                      </a:cubicBezTo>
                      <a:cubicBezTo>
                        <a:pt x="80385" y="0"/>
                        <a:pt x="102828" y="3542"/>
                        <a:pt x="112710" y="10236"/>
                      </a:cubicBezTo>
                      <a:close/>
                      <a:moveTo>
                        <a:pt x="109702" y="27443"/>
                      </a:moveTo>
                      <a:cubicBezTo>
                        <a:pt x="98744" y="33004"/>
                        <a:pt x="78435" y="35934"/>
                        <a:pt x="58951" y="35933"/>
                      </a:cubicBezTo>
                      <a:cubicBezTo>
                        <a:pt x="39462" y="35934"/>
                        <a:pt x="19148" y="33003"/>
                        <a:pt x="8191" y="27440"/>
                      </a:cubicBezTo>
                      <a:cubicBezTo>
                        <a:pt x="8189" y="31022"/>
                        <a:pt x="8190" y="34623"/>
                        <a:pt x="8196" y="37344"/>
                      </a:cubicBezTo>
                      <a:cubicBezTo>
                        <a:pt x="8201" y="40006"/>
                        <a:pt x="8270" y="43149"/>
                        <a:pt x="8750" y="46276"/>
                      </a:cubicBezTo>
                      <a:cubicBezTo>
                        <a:pt x="9143" y="48838"/>
                        <a:pt x="9880" y="51324"/>
                        <a:pt x="10939" y="53666"/>
                      </a:cubicBezTo>
                      <a:cubicBezTo>
                        <a:pt x="11498" y="54902"/>
                        <a:pt x="12205" y="56186"/>
                        <a:pt x="13036" y="57481"/>
                      </a:cubicBezTo>
                      <a:cubicBezTo>
                        <a:pt x="14161" y="59200"/>
                        <a:pt x="22695" y="68281"/>
                        <a:pt x="38403" y="84471"/>
                      </a:cubicBezTo>
                      <a:cubicBezTo>
                        <a:pt x="40012" y="86129"/>
                        <a:pt x="41159" y="87314"/>
                        <a:pt x="41586" y="87764"/>
                      </a:cubicBezTo>
                      <a:lnTo>
                        <a:pt x="42093" y="88297"/>
                      </a:lnTo>
                      <a:cubicBezTo>
                        <a:pt x="42857" y="89096"/>
                        <a:pt x="43647" y="89925"/>
                        <a:pt x="44415" y="90807"/>
                      </a:cubicBezTo>
                      <a:cubicBezTo>
                        <a:pt x="45333" y="91863"/>
                        <a:pt x="46122" y="92957"/>
                        <a:pt x="46835" y="93983"/>
                      </a:cubicBezTo>
                      <a:cubicBezTo>
                        <a:pt x="47830" y="95410"/>
                        <a:pt x="48488" y="96784"/>
                        <a:pt x="48846" y="98180"/>
                      </a:cubicBezTo>
                      <a:cubicBezTo>
                        <a:pt x="49219" y="99637"/>
                        <a:pt x="49266" y="101001"/>
                        <a:pt x="49287" y="102387"/>
                      </a:cubicBezTo>
                      <a:lnTo>
                        <a:pt x="49291" y="102635"/>
                      </a:lnTo>
                      <a:cubicBezTo>
                        <a:pt x="49306" y="103697"/>
                        <a:pt x="49324" y="104902"/>
                        <a:pt x="49141" y="106171"/>
                      </a:cubicBezTo>
                      <a:cubicBezTo>
                        <a:pt x="48889" y="107931"/>
                        <a:pt x="48223" y="109379"/>
                        <a:pt x="47671" y="110444"/>
                      </a:cubicBezTo>
                      <a:cubicBezTo>
                        <a:pt x="46990" y="111762"/>
                        <a:pt x="46147" y="112896"/>
                        <a:pt x="45573" y="113636"/>
                      </a:cubicBezTo>
                      <a:cubicBezTo>
                        <a:pt x="45367" y="113903"/>
                        <a:pt x="45154" y="114168"/>
                        <a:pt x="44938" y="114429"/>
                      </a:cubicBezTo>
                      <a:cubicBezTo>
                        <a:pt x="44602" y="114835"/>
                        <a:pt x="44257" y="115231"/>
                        <a:pt x="43906" y="115621"/>
                      </a:cubicBezTo>
                      <a:cubicBezTo>
                        <a:pt x="43578" y="115985"/>
                        <a:pt x="43244" y="116344"/>
                        <a:pt x="42908" y="116699"/>
                      </a:cubicBezTo>
                      <a:cubicBezTo>
                        <a:pt x="42865" y="116744"/>
                        <a:pt x="42529" y="117092"/>
                        <a:pt x="41958" y="117679"/>
                      </a:cubicBezTo>
                      <a:cubicBezTo>
                        <a:pt x="16962" y="143395"/>
                        <a:pt x="13500" y="147677"/>
                        <a:pt x="13033" y="148378"/>
                      </a:cubicBezTo>
                      <a:cubicBezTo>
                        <a:pt x="12204" y="149667"/>
                        <a:pt x="11498" y="150952"/>
                        <a:pt x="10938" y="152189"/>
                      </a:cubicBezTo>
                      <a:cubicBezTo>
                        <a:pt x="9880" y="154528"/>
                        <a:pt x="9143" y="157015"/>
                        <a:pt x="8751" y="159578"/>
                      </a:cubicBezTo>
                      <a:cubicBezTo>
                        <a:pt x="8271" y="162703"/>
                        <a:pt x="8202" y="165847"/>
                        <a:pt x="8197" y="168508"/>
                      </a:cubicBezTo>
                      <a:cubicBezTo>
                        <a:pt x="8185" y="173840"/>
                        <a:pt x="8192" y="182550"/>
                        <a:pt x="8199" y="187882"/>
                      </a:cubicBezTo>
                      <a:cubicBezTo>
                        <a:pt x="8199" y="191469"/>
                        <a:pt x="25466" y="199865"/>
                        <a:pt x="58952" y="199864"/>
                      </a:cubicBezTo>
                      <a:cubicBezTo>
                        <a:pt x="92009" y="199864"/>
                        <a:pt x="109261" y="191681"/>
                        <a:pt x="109695" y="188026"/>
                      </a:cubicBezTo>
                      <a:lnTo>
                        <a:pt x="109695" y="187882"/>
                      </a:lnTo>
                      <a:cubicBezTo>
                        <a:pt x="109702" y="182550"/>
                        <a:pt x="109709" y="173840"/>
                        <a:pt x="109695" y="168508"/>
                      </a:cubicBezTo>
                      <a:cubicBezTo>
                        <a:pt x="109689" y="165842"/>
                        <a:pt x="109621" y="162697"/>
                        <a:pt x="109141" y="159577"/>
                      </a:cubicBezTo>
                      <a:cubicBezTo>
                        <a:pt x="108748" y="157016"/>
                        <a:pt x="108013" y="154529"/>
                        <a:pt x="106953" y="152186"/>
                      </a:cubicBezTo>
                      <a:cubicBezTo>
                        <a:pt x="106396" y="150954"/>
                        <a:pt x="105688" y="149670"/>
                        <a:pt x="104853" y="148370"/>
                      </a:cubicBezTo>
                      <a:cubicBezTo>
                        <a:pt x="103730" y="146654"/>
                        <a:pt x="95199" y="137578"/>
                        <a:pt x="79499" y="121395"/>
                      </a:cubicBezTo>
                      <a:cubicBezTo>
                        <a:pt x="77883" y="119728"/>
                        <a:pt x="76730" y="118540"/>
                        <a:pt x="76302" y="118089"/>
                      </a:cubicBezTo>
                      <a:lnTo>
                        <a:pt x="74978" y="116695"/>
                      </a:lnTo>
                      <a:cubicBezTo>
                        <a:pt x="74648" y="116344"/>
                        <a:pt x="74313" y="115985"/>
                        <a:pt x="73985" y="115621"/>
                      </a:cubicBezTo>
                      <a:cubicBezTo>
                        <a:pt x="73633" y="115231"/>
                        <a:pt x="73289" y="114836"/>
                        <a:pt x="72954" y="114431"/>
                      </a:cubicBezTo>
                      <a:cubicBezTo>
                        <a:pt x="72738" y="114170"/>
                        <a:pt x="72528" y="113908"/>
                        <a:pt x="72320" y="113641"/>
                      </a:cubicBezTo>
                      <a:cubicBezTo>
                        <a:pt x="71742" y="112896"/>
                        <a:pt x="70900" y="111761"/>
                        <a:pt x="70218" y="110446"/>
                      </a:cubicBezTo>
                      <a:cubicBezTo>
                        <a:pt x="69667" y="109379"/>
                        <a:pt x="69002" y="107929"/>
                        <a:pt x="68749" y="106172"/>
                      </a:cubicBezTo>
                      <a:cubicBezTo>
                        <a:pt x="68567" y="104905"/>
                        <a:pt x="68584" y="103704"/>
                        <a:pt x="68600" y="102645"/>
                      </a:cubicBezTo>
                      <a:lnTo>
                        <a:pt x="68603" y="102390"/>
                      </a:lnTo>
                      <a:cubicBezTo>
                        <a:pt x="68622" y="101007"/>
                        <a:pt x="68670" y="99646"/>
                        <a:pt x="69044" y="98183"/>
                      </a:cubicBezTo>
                      <a:cubicBezTo>
                        <a:pt x="69401" y="96783"/>
                        <a:pt x="70060" y="95410"/>
                        <a:pt x="71056" y="93980"/>
                      </a:cubicBezTo>
                      <a:cubicBezTo>
                        <a:pt x="71767" y="92960"/>
                        <a:pt x="72553" y="91869"/>
                        <a:pt x="73474" y="90809"/>
                      </a:cubicBezTo>
                      <a:cubicBezTo>
                        <a:pt x="74236" y="89933"/>
                        <a:pt x="75018" y="89114"/>
                        <a:pt x="75773" y="88321"/>
                      </a:cubicBezTo>
                      <a:lnTo>
                        <a:pt x="76305" y="87763"/>
                      </a:lnTo>
                      <a:cubicBezTo>
                        <a:pt x="76732" y="87313"/>
                        <a:pt x="77879" y="86129"/>
                        <a:pt x="79489" y="84471"/>
                      </a:cubicBezTo>
                      <a:cubicBezTo>
                        <a:pt x="95195" y="68281"/>
                        <a:pt x="103730" y="59200"/>
                        <a:pt x="104856" y="57480"/>
                      </a:cubicBezTo>
                      <a:cubicBezTo>
                        <a:pt x="105689" y="56183"/>
                        <a:pt x="106396" y="54899"/>
                        <a:pt x="106954" y="53665"/>
                      </a:cubicBezTo>
                      <a:cubicBezTo>
                        <a:pt x="108014" y="51323"/>
                        <a:pt x="108751" y="48837"/>
                        <a:pt x="109142" y="46277"/>
                      </a:cubicBezTo>
                      <a:cubicBezTo>
                        <a:pt x="109622" y="43155"/>
                        <a:pt x="109691" y="40009"/>
                        <a:pt x="109697" y="37344"/>
                      </a:cubicBezTo>
                      <a:cubicBezTo>
                        <a:pt x="109703" y="34623"/>
                        <a:pt x="109704" y="31025"/>
                        <a:pt x="109702" y="27443"/>
                      </a:cubicBezTo>
                      <a:close/>
                    </a:path>
                  </a:pathLst>
                </a:custGeom>
                <a:solidFill>
                  <a:srgbClr val="33561E"/>
                </a:solidFill>
                <a:ln w="9525"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1" name="Freeform: Shape 166">
                  <a:extLst>
                    <a:ext uri="{FF2B5EF4-FFF2-40B4-BE49-F238E27FC236}">
                      <a16:creationId xmlns:a16="http://schemas.microsoft.com/office/drawing/2014/main" id="{817F3640-AC14-6A81-0EAB-EC5056ABB5FC}"/>
                    </a:ext>
                  </a:extLst>
                </p:cNvPr>
                <p:cNvSpPr/>
                <p:nvPr/>
              </p:nvSpPr>
              <p:spPr>
                <a:xfrm rot="15446">
                  <a:off x="9575037" y="5396774"/>
                  <a:ext cx="391247" cy="628224"/>
                </a:xfrm>
                <a:custGeom>
                  <a:avLst/>
                  <a:gdLst>
                    <a:gd name="connsiteX0" fmla="*/ 101512 w 101513"/>
                    <a:gd name="connsiteY0" fmla="*/ 3 h 172424"/>
                    <a:gd name="connsiteX1" fmla="*/ 101507 w 101513"/>
                    <a:gd name="connsiteY1" fmla="*/ 9904 h 172424"/>
                    <a:gd name="connsiteX2" fmla="*/ 100952 w 101513"/>
                    <a:gd name="connsiteY2" fmla="*/ 18837 h 172424"/>
                    <a:gd name="connsiteX3" fmla="*/ 98764 w 101513"/>
                    <a:gd name="connsiteY3" fmla="*/ 26225 h 172424"/>
                    <a:gd name="connsiteX4" fmla="*/ 96666 w 101513"/>
                    <a:gd name="connsiteY4" fmla="*/ 30040 h 172424"/>
                    <a:gd name="connsiteX5" fmla="*/ 71299 w 101513"/>
                    <a:gd name="connsiteY5" fmla="*/ 57031 h 172424"/>
                    <a:gd name="connsiteX6" fmla="*/ 68115 w 101513"/>
                    <a:gd name="connsiteY6" fmla="*/ 60323 h 172424"/>
                    <a:gd name="connsiteX7" fmla="*/ 67583 w 101513"/>
                    <a:gd name="connsiteY7" fmla="*/ 60881 h 172424"/>
                    <a:gd name="connsiteX8" fmla="*/ 65284 w 101513"/>
                    <a:gd name="connsiteY8" fmla="*/ 63369 h 172424"/>
                    <a:gd name="connsiteX9" fmla="*/ 62866 w 101513"/>
                    <a:gd name="connsiteY9" fmla="*/ 66540 h 172424"/>
                    <a:gd name="connsiteX10" fmla="*/ 60854 w 101513"/>
                    <a:gd name="connsiteY10" fmla="*/ 70743 h 172424"/>
                    <a:gd name="connsiteX11" fmla="*/ 60413 w 101513"/>
                    <a:gd name="connsiteY11" fmla="*/ 74950 h 172424"/>
                    <a:gd name="connsiteX12" fmla="*/ 60410 w 101513"/>
                    <a:gd name="connsiteY12" fmla="*/ 75205 h 172424"/>
                    <a:gd name="connsiteX13" fmla="*/ 60559 w 101513"/>
                    <a:gd name="connsiteY13" fmla="*/ 78732 h 172424"/>
                    <a:gd name="connsiteX14" fmla="*/ 62028 w 101513"/>
                    <a:gd name="connsiteY14" fmla="*/ 83006 h 172424"/>
                    <a:gd name="connsiteX15" fmla="*/ 64130 w 101513"/>
                    <a:gd name="connsiteY15" fmla="*/ 86201 h 172424"/>
                    <a:gd name="connsiteX16" fmla="*/ 64764 w 101513"/>
                    <a:gd name="connsiteY16" fmla="*/ 86991 h 172424"/>
                    <a:gd name="connsiteX17" fmla="*/ 65795 w 101513"/>
                    <a:gd name="connsiteY17" fmla="*/ 88181 h 172424"/>
                    <a:gd name="connsiteX18" fmla="*/ 66788 w 101513"/>
                    <a:gd name="connsiteY18" fmla="*/ 89255 h 172424"/>
                    <a:gd name="connsiteX19" fmla="*/ 68112 w 101513"/>
                    <a:gd name="connsiteY19" fmla="*/ 90649 h 172424"/>
                    <a:gd name="connsiteX20" fmla="*/ 71309 w 101513"/>
                    <a:gd name="connsiteY20" fmla="*/ 93955 h 172424"/>
                    <a:gd name="connsiteX21" fmla="*/ 96663 w 101513"/>
                    <a:gd name="connsiteY21" fmla="*/ 120930 h 172424"/>
                    <a:gd name="connsiteX22" fmla="*/ 98763 w 101513"/>
                    <a:gd name="connsiteY22" fmla="*/ 124746 h 172424"/>
                    <a:gd name="connsiteX23" fmla="*/ 100951 w 101513"/>
                    <a:gd name="connsiteY23" fmla="*/ 132137 h 172424"/>
                    <a:gd name="connsiteX24" fmla="*/ 101505 w 101513"/>
                    <a:gd name="connsiteY24" fmla="*/ 141068 h 172424"/>
                    <a:gd name="connsiteX25" fmla="*/ 101505 w 101513"/>
                    <a:gd name="connsiteY25" fmla="*/ 160442 h 172424"/>
                    <a:gd name="connsiteX26" fmla="*/ 101505 w 101513"/>
                    <a:gd name="connsiteY26" fmla="*/ 160586 h 172424"/>
                    <a:gd name="connsiteX27" fmla="*/ 50762 w 101513"/>
                    <a:gd name="connsiteY27" fmla="*/ 172424 h 172424"/>
                    <a:gd name="connsiteX28" fmla="*/ 9 w 101513"/>
                    <a:gd name="connsiteY28" fmla="*/ 160442 h 172424"/>
                    <a:gd name="connsiteX29" fmla="*/ 7 w 101513"/>
                    <a:gd name="connsiteY29" fmla="*/ 141068 h 172424"/>
                    <a:gd name="connsiteX30" fmla="*/ 561 w 101513"/>
                    <a:gd name="connsiteY30" fmla="*/ 132138 h 172424"/>
                    <a:gd name="connsiteX31" fmla="*/ 2748 w 101513"/>
                    <a:gd name="connsiteY31" fmla="*/ 124749 h 172424"/>
                    <a:gd name="connsiteX32" fmla="*/ 4843 w 101513"/>
                    <a:gd name="connsiteY32" fmla="*/ 120938 h 172424"/>
                    <a:gd name="connsiteX33" fmla="*/ 33768 w 101513"/>
                    <a:gd name="connsiteY33" fmla="*/ 90239 h 172424"/>
                    <a:gd name="connsiteX34" fmla="*/ 34718 w 101513"/>
                    <a:gd name="connsiteY34" fmla="*/ 89259 h 172424"/>
                    <a:gd name="connsiteX35" fmla="*/ 35716 w 101513"/>
                    <a:gd name="connsiteY35" fmla="*/ 88181 h 172424"/>
                    <a:gd name="connsiteX36" fmla="*/ 36748 w 101513"/>
                    <a:gd name="connsiteY36" fmla="*/ 86989 h 172424"/>
                    <a:gd name="connsiteX37" fmla="*/ 37383 w 101513"/>
                    <a:gd name="connsiteY37" fmla="*/ 86196 h 172424"/>
                    <a:gd name="connsiteX38" fmla="*/ 39481 w 101513"/>
                    <a:gd name="connsiteY38" fmla="*/ 83004 h 172424"/>
                    <a:gd name="connsiteX39" fmla="*/ 40951 w 101513"/>
                    <a:gd name="connsiteY39" fmla="*/ 78731 h 172424"/>
                    <a:gd name="connsiteX40" fmla="*/ 41101 w 101513"/>
                    <a:gd name="connsiteY40" fmla="*/ 75195 h 172424"/>
                    <a:gd name="connsiteX41" fmla="*/ 41097 w 101513"/>
                    <a:gd name="connsiteY41" fmla="*/ 74947 h 172424"/>
                    <a:gd name="connsiteX42" fmla="*/ 40656 w 101513"/>
                    <a:gd name="connsiteY42" fmla="*/ 70740 h 172424"/>
                    <a:gd name="connsiteX43" fmla="*/ 38645 w 101513"/>
                    <a:gd name="connsiteY43" fmla="*/ 66543 h 172424"/>
                    <a:gd name="connsiteX44" fmla="*/ 36225 w 101513"/>
                    <a:gd name="connsiteY44" fmla="*/ 63367 h 172424"/>
                    <a:gd name="connsiteX45" fmla="*/ 33903 w 101513"/>
                    <a:gd name="connsiteY45" fmla="*/ 60857 h 172424"/>
                    <a:gd name="connsiteX46" fmla="*/ 33396 w 101513"/>
                    <a:gd name="connsiteY46" fmla="*/ 60324 h 172424"/>
                    <a:gd name="connsiteX47" fmla="*/ 30213 w 101513"/>
                    <a:gd name="connsiteY47" fmla="*/ 57031 h 172424"/>
                    <a:gd name="connsiteX48" fmla="*/ 4846 w 101513"/>
                    <a:gd name="connsiteY48" fmla="*/ 30041 h 172424"/>
                    <a:gd name="connsiteX49" fmla="*/ 2749 w 101513"/>
                    <a:gd name="connsiteY49" fmla="*/ 26226 h 172424"/>
                    <a:gd name="connsiteX50" fmla="*/ 560 w 101513"/>
                    <a:gd name="connsiteY50" fmla="*/ 18836 h 172424"/>
                    <a:gd name="connsiteX51" fmla="*/ 6 w 101513"/>
                    <a:gd name="connsiteY51" fmla="*/ 9904 h 172424"/>
                    <a:gd name="connsiteX52" fmla="*/ 1 w 101513"/>
                    <a:gd name="connsiteY52" fmla="*/ 0 h 172424"/>
                    <a:gd name="connsiteX53" fmla="*/ 50761 w 101513"/>
                    <a:gd name="connsiteY53" fmla="*/ 8493 h 172424"/>
                    <a:gd name="connsiteX54" fmla="*/ 101512 w 101513"/>
                    <a:gd name="connsiteY54" fmla="*/ 3 h 17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1513" h="172424">
                      <a:moveTo>
                        <a:pt x="101512" y="3"/>
                      </a:moveTo>
                      <a:cubicBezTo>
                        <a:pt x="101514" y="3585"/>
                        <a:pt x="101513" y="7183"/>
                        <a:pt x="101507" y="9904"/>
                      </a:cubicBezTo>
                      <a:cubicBezTo>
                        <a:pt x="101501" y="12569"/>
                        <a:pt x="101432" y="15715"/>
                        <a:pt x="100952" y="18837"/>
                      </a:cubicBezTo>
                      <a:cubicBezTo>
                        <a:pt x="100561" y="21397"/>
                        <a:pt x="99824" y="23883"/>
                        <a:pt x="98764" y="26225"/>
                      </a:cubicBezTo>
                      <a:cubicBezTo>
                        <a:pt x="98206" y="27459"/>
                        <a:pt x="97499" y="28743"/>
                        <a:pt x="96666" y="30040"/>
                      </a:cubicBezTo>
                      <a:cubicBezTo>
                        <a:pt x="95540" y="31760"/>
                        <a:pt x="87005" y="40841"/>
                        <a:pt x="71299" y="57031"/>
                      </a:cubicBezTo>
                      <a:cubicBezTo>
                        <a:pt x="69689" y="58689"/>
                        <a:pt x="68542" y="59873"/>
                        <a:pt x="68115" y="60323"/>
                      </a:cubicBezTo>
                      <a:lnTo>
                        <a:pt x="67583" y="60881"/>
                      </a:lnTo>
                      <a:cubicBezTo>
                        <a:pt x="66828" y="61674"/>
                        <a:pt x="66046" y="62493"/>
                        <a:pt x="65284" y="63369"/>
                      </a:cubicBezTo>
                      <a:cubicBezTo>
                        <a:pt x="64363" y="64429"/>
                        <a:pt x="63577" y="65520"/>
                        <a:pt x="62866" y="66540"/>
                      </a:cubicBezTo>
                      <a:cubicBezTo>
                        <a:pt x="61870" y="67970"/>
                        <a:pt x="61211" y="69343"/>
                        <a:pt x="60854" y="70743"/>
                      </a:cubicBezTo>
                      <a:cubicBezTo>
                        <a:pt x="60480" y="72206"/>
                        <a:pt x="60432" y="73567"/>
                        <a:pt x="60413" y="74950"/>
                      </a:cubicBezTo>
                      <a:lnTo>
                        <a:pt x="60410" y="75205"/>
                      </a:lnTo>
                      <a:cubicBezTo>
                        <a:pt x="60394" y="76264"/>
                        <a:pt x="60377" y="77465"/>
                        <a:pt x="60559" y="78732"/>
                      </a:cubicBezTo>
                      <a:cubicBezTo>
                        <a:pt x="60812" y="80489"/>
                        <a:pt x="61477" y="81939"/>
                        <a:pt x="62028" y="83006"/>
                      </a:cubicBezTo>
                      <a:cubicBezTo>
                        <a:pt x="62710" y="84321"/>
                        <a:pt x="63552" y="85456"/>
                        <a:pt x="64130" y="86201"/>
                      </a:cubicBezTo>
                      <a:cubicBezTo>
                        <a:pt x="64338" y="86468"/>
                        <a:pt x="64548" y="86730"/>
                        <a:pt x="64764" y="86991"/>
                      </a:cubicBezTo>
                      <a:cubicBezTo>
                        <a:pt x="65099" y="87396"/>
                        <a:pt x="65443" y="87791"/>
                        <a:pt x="65795" y="88181"/>
                      </a:cubicBezTo>
                      <a:cubicBezTo>
                        <a:pt x="66123" y="88545"/>
                        <a:pt x="66458" y="88904"/>
                        <a:pt x="66788" y="89255"/>
                      </a:cubicBezTo>
                      <a:lnTo>
                        <a:pt x="68112" y="90649"/>
                      </a:lnTo>
                      <a:cubicBezTo>
                        <a:pt x="68540" y="91100"/>
                        <a:pt x="69693" y="92288"/>
                        <a:pt x="71309" y="93955"/>
                      </a:cubicBezTo>
                      <a:cubicBezTo>
                        <a:pt x="87009" y="110138"/>
                        <a:pt x="95540" y="119214"/>
                        <a:pt x="96663" y="120930"/>
                      </a:cubicBezTo>
                      <a:cubicBezTo>
                        <a:pt x="97498" y="122230"/>
                        <a:pt x="98206" y="123514"/>
                        <a:pt x="98763" y="124746"/>
                      </a:cubicBezTo>
                      <a:cubicBezTo>
                        <a:pt x="99823" y="127089"/>
                        <a:pt x="100558" y="129576"/>
                        <a:pt x="100951" y="132137"/>
                      </a:cubicBezTo>
                      <a:cubicBezTo>
                        <a:pt x="101431" y="135257"/>
                        <a:pt x="101499" y="138402"/>
                        <a:pt x="101505" y="141068"/>
                      </a:cubicBezTo>
                      <a:cubicBezTo>
                        <a:pt x="101519" y="146400"/>
                        <a:pt x="101512" y="155110"/>
                        <a:pt x="101505" y="160442"/>
                      </a:cubicBezTo>
                      <a:lnTo>
                        <a:pt x="101505" y="160586"/>
                      </a:lnTo>
                      <a:cubicBezTo>
                        <a:pt x="101071" y="164241"/>
                        <a:pt x="83819" y="172424"/>
                        <a:pt x="50762" y="172424"/>
                      </a:cubicBezTo>
                      <a:cubicBezTo>
                        <a:pt x="17276" y="172425"/>
                        <a:pt x="9" y="164029"/>
                        <a:pt x="9" y="160442"/>
                      </a:cubicBezTo>
                      <a:cubicBezTo>
                        <a:pt x="2" y="155110"/>
                        <a:pt x="-5" y="146400"/>
                        <a:pt x="7" y="141068"/>
                      </a:cubicBezTo>
                      <a:cubicBezTo>
                        <a:pt x="12" y="138407"/>
                        <a:pt x="81" y="135263"/>
                        <a:pt x="561" y="132138"/>
                      </a:cubicBezTo>
                      <a:cubicBezTo>
                        <a:pt x="953" y="129575"/>
                        <a:pt x="1690" y="127088"/>
                        <a:pt x="2748" y="124749"/>
                      </a:cubicBezTo>
                      <a:cubicBezTo>
                        <a:pt x="3308" y="123512"/>
                        <a:pt x="4014" y="122227"/>
                        <a:pt x="4843" y="120938"/>
                      </a:cubicBezTo>
                      <a:cubicBezTo>
                        <a:pt x="5310" y="120237"/>
                        <a:pt x="8772" y="115955"/>
                        <a:pt x="33768" y="90239"/>
                      </a:cubicBezTo>
                      <a:cubicBezTo>
                        <a:pt x="34339" y="89652"/>
                        <a:pt x="34675" y="89304"/>
                        <a:pt x="34718" y="89259"/>
                      </a:cubicBezTo>
                      <a:cubicBezTo>
                        <a:pt x="35054" y="88904"/>
                        <a:pt x="35388" y="88545"/>
                        <a:pt x="35716" y="88181"/>
                      </a:cubicBezTo>
                      <a:cubicBezTo>
                        <a:pt x="36067" y="87791"/>
                        <a:pt x="36412" y="87395"/>
                        <a:pt x="36748" y="86989"/>
                      </a:cubicBezTo>
                      <a:cubicBezTo>
                        <a:pt x="36964" y="86728"/>
                        <a:pt x="37177" y="86463"/>
                        <a:pt x="37383" y="86196"/>
                      </a:cubicBezTo>
                      <a:cubicBezTo>
                        <a:pt x="37957" y="85456"/>
                        <a:pt x="38800" y="84322"/>
                        <a:pt x="39481" y="83004"/>
                      </a:cubicBezTo>
                      <a:cubicBezTo>
                        <a:pt x="40033" y="81939"/>
                        <a:pt x="40699" y="80491"/>
                        <a:pt x="40951" y="78731"/>
                      </a:cubicBezTo>
                      <a:cubicBezTo>
                        <a:pt x="41134" y="77462"/>
                        <a:pt x="41116" y="76257"/>
                        <a:pt x="41101" y="75195"/>
                      </a:cubicBezTo>
                      <a:lnTo>
                        <a:pt x="41097" y="74947"/>
                      </a:lnTo>
                      <a:cubicBezTo>
                        <a:pt x="41076" y="73561"/>
                        <a:pt x="41029" y="72197"/>
                        <a:pt x="40656" y="70740"/>
                      </a:cubicBezTo>
                      <a:cubicBezTo>
                        <a:pt x="40298" y="69344"/>
                        <a:pt x="39640" y="67970"/>
                        <a:pt x="38645" y="66543"/>
                      </a:cubicBezTo>
                      <a:cubicBezTo>
                        <a:pt x="37932" y="65517"/>
                        <a:pt x="37143" y="64423"/>
                        <a:pt x="36225" y="63367"/>
                      </a:cubicBezTo>
                      <a:cubicBezTo>
                        <a:pt x="35457" y="62485"/>
                        <a:pt x="34667" y="61656"/>
                        <a:pt x="33903" y="60857"/>
                      </a:cubicBezTo>
                      <a:lnTo>
                        <a:pt x="33396" y="60324"/>
                      </a:lnTo>
                      <a:cubicBezTo>
                        <a:pt x="32969" y="59874"/>
                        <a:pt x="31822" y="58689"/>
                        <a:pt x="30213" y="57031"/>
                      </a:cubicBezTo>
                      <a:cubicBezTo>
                        <a:pt x="14505" y="40841"/>
                        <a:pt x="5971" y="31760"/>
                        <a:pt x="4846" y="30041"/>
                      </a:cubicBezTo>
                      <a:cubicBezTo>
                        <a:pt x="4015" y="28746"/>
                        <a:pt x="3308" y="27462"/>
                        <a:pt x="2749" y="26226"/>
                      </a:cubicBezTo>
                      <a:cubicBezTo>
                        <a:pt x="1690" y="23884"/>
                        <a:pt x="953" y="21398"/>
                        <a:pt x="560" y="18836"/>
                      </a:cubicBezTo>
                      <a:cubicBezTo>
                        <a:pt x="80" y="15709"/>
                        <a:pt x="11" y="12566"/>
                        <a:pt x="6" y="9904"/>
                      </a:cubicBezTo>
                      <a:cubicBezTo>
                        <a:pt x="0" y="7183"/>
                        <a:pt x="-1" y="3582"/>
                        <a:pt x="1" y="0"/>
                      </a:cubicBezTo>
                      <a:cubicBezTo>
                        <a:pt x="10958" y="5563"/>
                        <a:pt x="31272" y="8494"/>
                        <a:pt x="50761" y="8493"/>
                      </a:cubicBezTo>
                      <a:cubicBezTo>
                        <a:pt x="70245" y="8494"/>
                        <a:pt x="90554" y="5564"/>
                        <a:pt x="101512" y="3"/>
                      </a:cubicBezTo>
                      <a:close/>
                    </a:path>
                  </a:pathLst>
                </a:custGeom>
                <a:solidFill>
                  <a:srgbClr val="ECF1F5"/>
                </a:solidFill>
                <a:ln w="9525"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2" name="Freeform: Shape 167">
                  <a:extLst>
                    <a:ext uri="{FF2B5EF4-FFF2-40B4-BE49-F238E27FC236}">
                      <a16:creationId xmlns:a16="http://schemas.microsoft.com/office/drawing/2014/main" id="{CD9B9754-CC19-7A43-A96D-689420A72A91}"/>
                    </a:ext>
                  </a:extLst>
                </p:cNvPr>
                <p:cNvSpPr/>
                <p:nvPr/>
              </p:nvSpPr>
              <p:spPr>
                <a:xfrm rot="15446">
                  <a:off x="9603536" y="5827957"/>
                  <a:ext cx="343726" cy="169054"/>
                </a:xfrm>
                <a:custGeom>
                  <a:avLst/>
                  <a:gdLst>
                    <a:gd name="connsiteX0" fmla="*/ 857202 w 880043"/>
                    <a:gd name="connsiteY0" fmla="*/ 297913 h 457857"/>
                    <a:gd name="connsiteX1" fmla="*/ 846582 w 880043"/>
                    <a:gd name="connsiteY1" fmla="*/ 286264 h 457857"/>
                    <a:gd name="connsiteX2" fmla="*/ 794137 w 880043"/>
                    <a:gd name="connsiteY2" fmla="*/ 236611 h 457857"/>
                    <a:gd name="connsiteX3" fmla="*/ 734158 w 880043"/>
                    <a:gd name="connsiteY3" fmla="*/ 197691 h 457857"/>
                    <a:gd name="connsiteX4" fmla="*/ 667055 w 880043"/>
                    <a:gd name="connsiteY4" fmla="*/ 165678 h 457857"/>
                    <a:gd name="connsiteX5" fmla="*/ 596941 w 880043"/>
                    <a:gd name="connsiteY5" fmla="*/ 139455 h 457857"/>
                    <a:gd name="connsiteX6" fmla="*/ 562127 w 880043"/>
                    <a:gd name="connsiteY6" fmla="*/ 127702 h 457857"/>
                    <a:gd name="connsiteX7" fmla="*/ 525570 w 880043"/>
                    <a:gd name="connsiteY7" fmla="*/ 113557 h 457857"/>
                    <a:gd name="connsiteX8" fmla="*/ 499510 w 880043"/>
                    <a:gd name="connsiteY8" fmla="*/ 96641 h 457857"/>
                    <a:gd name="connsiteX9" fmla="*/ 463772 w 880043"/>
                    <a:gd name="connsiteY9" fmla="*/ 55445 h 457857"/>
                    <a:gd name="connsiteX10" fmla="*/ 440007 w 880043"/>
                    <a:gd name="connsiteY10" fmla="*/ 0 h 457857"/>
                    <a:gd name="connsiteX11" fmla="*/ 416252 w 880043"/>
                    <a:gd name="connsiteY11" fmla="*/ 55445 h 457857"/>
                    <a:gd name="connsiteX12" fmla="*/ 380505 w 880043"/>
                    <a:gd name="connsiteY12" fmla="*/ 96641 h 457857"/>
                    <a:gd name="connsiteX13" fmla="*/ 354454 w 880043"/>
                    <a:gd name="connsiteY13" fmla="*/ 113557 h 457857"/>
                    <a:gd name="connsiteX14" fmla="*/ 317897 w 880043"/>
                    <a:gd name="connsiteY14" fmla="*/ 127702 h 457857"/>
                    <a:gd name="connsiteX15" fmla="*/ 283083 w 880043"/>
                    <a:gd name="connsiteY15" fmla="*/ 139455 h 457857"/>
                    <a:gd name="connsiteX16" fmla="*/ 212950 w 880043"/>
                    <a:gd name="connsiteY16" fmla="*/ 165678 h 457857"/>
                    <a:gd name="connsiteX17" fmla="*/ 145866 w 880043"/>
                    <a:gd name="connsiteY17" fmla="*/ 197691 h 457857"/>
                    <a:gd name="connsiteX18" fmla="*/ 85877 w 880043"/>
                    <a:gd name="connsiteY18" fmla="*/ 236611 h 457857"/>
                    <a:gd name="connsiteX19" fmla="*/ 33452 w 880043"/>
                    <a:gd name="connsiteY19" fmla="*/ 286264 h 457857"/>
                    <a:gd name="connsiteX20" fmla="*/ 22822 w 880043"/>
                    <a:gd name="connsiteY20" fmla="*/ 297913 h 457857"/>
                    <a:gd name="connsiteX21" fmla="*/ 11173 w 880043"/>
                    <a:gd name="connsiteY21" fmla="*/ 311839 h 457857"/>
                    <a:gd name="connsiteX22" fmla="*/ 0 w 880043"/>
                    <a:gd name="connsiteY22" fmla="*/ 329565 h 457857"/>
                    <a:gd name="connsiteX23" fmla="*/ 439760 w 880043"/>
                    <a:gd name="connsiteY23" fmla="*/ 457857 h 457857"/>
                    <a:gd name="connsiteX24" fmla="*/ 879510 w 880043"/>
                    <a:gd name="connsiteY24" fmla="*/ 329565 h 457857"/>
                    <a:gd name="connsiteX25" fmla="*/ 880043 w 880043"/>
                    <a:gd name="connsiteY25" fmla="*/ 329565 h 457857"/>
                    <a:gd name="connsiteX26" fmla="*/ 868871 w 880043"/>
                    <a:gd name="connsiteY26" fmla="*/ 311839 h 457857"/>
                    <a:gd name="connsiteX27" fmla="*/ 857202 w 880043"/>
                    <a:gd name="connsiteY27" fmla="*/ 297913 h 45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0043" h="457857">
                      <a:moveTo>
                        <a:pt x="857202" y="297913"/>
                      </a:moveTo>
                      <a:cubicBezTo>
                        <a:pt x="853745" y="293951"/>
                        <a:pt x="850182" y="290112"/>
                        <a:pt x="846582" y="286264"/>
                      </a:cubicBezTo>
                      <a:cubicBezTo>
                        <a:pt x="830085" y="268672"/>
                        <a:pt x="813092" y="251574"/>
                        <a:pt x="794137" y="236611"/>
                      </a:cubicBezTo>
                      <a:cubicBezTo>
                        <a:pt x="775402" y="221809"/>
                        <a:pt x="755152" y="209026"/>
                        <a:pt x="734158" y="197691"/>
                      </a:cubicBezTo>
                      <a:cubicBezTo>
                        <a:pt x="712356" y="185909"/>
                        <a:pt x="689820" y="175450"/>
                        <a:pt x="667055" y="165678"/>
                      </a:cubicBezTo>
                      <a:cubicBezTo>
                        <a:pt x="644100" y="155810"/>
                        <a:pt x="620659" y="147304"/>
                        <a:pt x="596941" y="139455"/>
                      </a:cubicBezTo>
                      <a:cubicBezTo>
                        <a:pt x="585302" y="135617"/>
                        <a:pt x="573672" y="131788"/>
                        <a:pt x="562127" y="127702"/>
                      </a:cubicBezTo>
                      <a:cubicBezTo>
                        <a:pt x="549821" y="123330"/>
                        <a:pt x="537277" y="119415"/>
                        <a:pt x="525570" y="113557"/>
                      </a:cubicBezTo>
                      <a:cubicBezTo>
                        <a:pt x="516303" y="108928"/>
                        <a:pt x="507492" y="103251"/>
                        <a:pt x="499510" y="96641"/>
                      </a:cubicBezTo>
                      <a:cubicBezTo>
                        <a:pt x="485413" y="84963"/>
                        <a:pt x="473507" y="70933"/>
                        <a:pt x="463772" y="55445"/>
                      </a:cubicBezTo>
                      <a:cubicBezTo>
                        <a:pt x="453285" y="38767"/>
                        <a:pt x="443265" y="19593"/>
                        <a:pt x="440007" y="0"/>
                      </a:cubicBezTo>
                      <a:cubicBezTo>
                        <a:pt x="436759" y="19602"/>
                        <a:pt x="426730" y="38767"/>
                        <a:pt x="416252" y="55445"/>
                      </a:cubicBezTo>
                      <a:cubicBezTo>
                        <a:pt x="406517" y="70933"/>
                        <a:pt x="394611" y="84973"/>
                        <a:pt x="380505" y="96641"/>
                      </a:cubicBezTo>
                      <a:cubicBezTo>
                        <a:pt x="372532" y="103251"/>
                        <a:pt x="363703" y="108928"/>
                        <a:pt x="354454" y="113557"/>
                      </a:cubicBezTo>
                      <a:cubicBezTo>
                        <a:pt x="342748" y="119415"/>
                        <a:pt x="330203" y="123330"/>
                        <a:pt x="317897" y="127702"/>
                      </a:cubicBezTo>
                      <a:cubicBezTo>
                        <a:pt x="306353" y="131797"/>
                        <a:pt x="294713" y="135617"/>
                        <a:pt x="283083" y="139455"/>
                      </a:cubicBezTo>
                      <a:cubicBezTo>
                        <a:pt x="259356" y="147304"/>
                        <a:pt x="235925" y="155810"/>
                        <a:pt x="212950" y="165678"/>
                      </a:cubicBezTo>
                      <a:cubicBezTo>
                        <a:pt x="190195" y="175450"/>
                        <a:pt x="167659" y="185909"/>
                        <a:pt x="145866" y="197691"/>
                      </a:cubicBezTo>
                      <a:cubicBezTo>
                        <a:pt x="124863" y="209026"/>
                        <a:pt x="104623" y="221809"/>
                        <a:pt x="85877" y="236611"/>
                      </a:cubicBezTo>
                      <a:cubicBezTo>
                        <a:pt x="66932" y="251574"/>
                        <a:pt x="49940" y="268672"/>
                        <a:pt x="33452" y="286264"/>
                      </a:cubicBezTo>
                      <a:cubicBezTo>
                        <a:pt x="29851" y="290103"/>
                        <a:pt x="26289" y="293951"/>
                        <a:pt x="22822" y="297913"/>
                      </a:cubicBezTo>
                      <a:cubicBezTo>
                        <a:pt x="18840" y="302476"/>
                        <a:pt x="14954" y="307115"/>
                        <a:pt x="11173" y="311839"/>
                      </a:cubicBezTo>
                      <a:cubicBezTo>
                        <a:pt x="6801" y="317297"/>
                        <a:pt x="2791" y="323136"/>
                        <a:pt x="0" y="329565"/>
                      </a:cubicBezTo>
                      <a:cubicBezTo>
                        <a:pt x="0" y="400412"/>
                        <a:pt x="196891" y="457857"/>
                        <a:pt x="439760" y="457857"/>
                      </a:cubicBezTo>
                      <a:cubicBezTo>
                        <a:pt x="682619" y="457857"/>
                        <a:pt x="879510" y="400422"/>
                        <a:pt x="879510" y="329565"/>
                      </a:cubicBezTo>
                      <a:lnTo>
                        <a:pt x="880043" y="329565"/>
                      </a:lnTo>
                      <a:cubicBezTo>
                        <a:pt x="877262" y="323126"/>
                        <a:pt x="873242" y="317297"/>
                        <a:pt x="868871" y="311839"/>
                      </a:cubicBezTo>
                      <a:cubicBezTo>
                        <a:pt x="865070" y="307115"/>
                        <a:pt x="861184" y="302476"/>
                        <a:pt x="857202" y="297913"/>
                      </a:cubicBezTo>
                      <a:close/>
                    </a:path>
                  </a:pathLst>
                </a:custGeom>
                <a:solidFill>
                  <a:srgbClr val="33561E"/>
                </a:solidFill>
                <a:ln w="9525"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3" name="Freeform: Shape 168">
                  <a:extLst>
                    <a:ext uri="{FF2B5EF4-FFF2-40B4-BE49-F238E27FC236}">
                      <a16:creationId xmlns:a16="http://schemas.microsoft.com/office/drawing/2014/main" id="{A86DECAA-DEE8-C56E-BA7E-B68CFB02F935}"/>
                    </a:ext>
                  </a:extLst>
                </p:cNvPr>
                <p:cNvSpPr/>
                <p:nvPr/>
              </p:nvSpPr>
              <p:spPr>
                <a:xfrm rot="15446">
                  <a:off x="9662876" y="5472800"/>
                  <a:ext cx="208606" cy="180702"/>
                </a:xfrm>
                <a:custGeom>
                  <a:avLst/>
                  <a:gdLst>
                    <a:gd name="connsiteX0" fmla="*/ 215132 w 534095"/>
                    <a:gd name="connsiteY0" fmla="*/ 368008 h 489403"/>
                    <a:gd name="connsiteX1" fmla="*/ 230943 w 534095"/>
                    <a:gd name="connsiteY1" fmla="*/ 386086 h 489403"/>
                    <a:gd name="connsiteX2" fmla="*/ 252632 w 534095"/>
                    <a:gd name="connsiteY2" fmla="*/ 430130 h 489403"/>
                    <a:gd name="connsiteX3" fmla="*/ 267052 w 534095"/>
                    <a:gd name="connsiteY3" fmla="*/ 489404 h 489403"/>
                    <a:gd name="connsiteX4" fmla="*/ 281473 w 534095"/>
                    <a:gd name="connsiteY4" fmla="*/ 430130 h 489403"/>
                    <a:gd name="connsiteX5" fmla="*/ 303162 w 534095"/>
                    <a:gd name="connsiteY5" fmla="*/ 386086 h 489403"/>
                    <a:gd name="connsiteX6" fmla="*/ 318973 w 534095"/>
                    <a:gd name="connsiteY6" fmla="*/ 368008 h 489403"/>
                    <a:gd name="connsiteX7" fmla="*/ 341157 w 534095"/>
                    <a:gd name="connsiteY7" fmla="*/ 352882 h 489403"/>
                    <a:gd name="connsiteX8" fmla="*/ 362293 w 534095"/>
                    <a:gd name="connsiteY8" fmla="*/ 340309 h 489403"/>
                    <a:gd name="connsiteX9" fmla="*/ 404851 w 534095"/>
                    <a:gd name="connsiteY9" fmla="*/ 312287 h 489403"/>
                    <a:gd name="connsiteX10" fmla="*/ 445570 w 534095"/>
                    <a:gd name="connsiteY10" fmla="*/ 278073 h 489403"/>
                    <a:gd name="connsiteX11" fmla="*/ 481975 w 534095"/>
                    <a:gd name="connsiteY11" fmla="*/ 236468 h 489403"/>
                    <a:gd name="connsiteX12" fmla="*/ 513798 w 534095"/>
                    <a:gd name="connsiteY12" fmla="*/ 183404 h 489403"/>
                    <a:gd name="connsiteX13" fmla="*/ 520246 w 534095"/>
                    <a:gd name="connsiteY13" fmla="*/ 170945 h 489403"/>
                    <a:gd name="connsiteX14" fmla="*/ 527304 w 534095"/>
                    <a:gd name="connsiteY14" fmla="*/ 156067 h 489403"/>
                    <a:gd name="connsiteX15" fmla="*/ 534095 w 534095"/>
                    <a:gd name="connsiteY15" fmla="*/ 137122 h 489403"/>
                    <a:gd name="connsiteX16" fmla="*/ 267214 w 534095"/>
                    <a:gd name="connsiteY16" fmla="*/ 0 h 489403"/>
                    <a:gd name="connsiteX17" fmla="*/ 324 w 534095"/>
                    <a:gd name="connsiteY17" fmla="*/ 137122 h 489403"/>
                    <a:gd name="connsiteX18" fmla="*/ 0 w 534095"/>
                    <a:gd name="connsiteY18" fmla="*/ 137122 h 489403"/>
                    <a:gd name="connsiteX19" fmla="*/ 6782 w 534095"/>
                    <a:gd name="connsiteY19" fmla="*/ 156067 h 489403"/>
                    <a:gd name="connsiteX20" fmla="*/ 13840 w 534095"/>
                    <a:gd name="connsiteY20" fmla="*/ 170945 h 489403"/>
                    <a:gd name="connsiteX21" fmla="*/ 20298 w 534095"/>
                    <a:gd name="connsiteY21" fmla="*/ 183404 h 489403"/>
                    <a:gd name="connsiteX22" fmla="*/ 52111 w 534095"/>
                    <a:gd name="connsiteY22" fmla="*/ 236468 h 489403"/>
                    <a:gd name="connsiteX23" fmla="*/ 88516 w 534095"/>
                    <a:gd name="connsiteY23" fmla="*/ 278073 h 489403"/>
                    <a:gd name="connsiteX24" fmla="*/ 129235 w 534095"/>
                    <a:gd name="connsiteY24" fmla="*/ 312287 h 489403"/>
                    <a:gd name="connsiteX25" fmla="*/ 171793 w 534095"/>
                    <a:gd name="connsiteY25" fmla="*/ 340309 h 489403"/>
                    <a:gd name="connsiteX26" fmla="*/ 192919 w 534095"/>
                    <a:gd name="connsiteY26" fmla="*/ 352882 h 489403"/>
                    <a:gd name="connsiteX27" fmla="*/ 215132 w 534095"/>
                    <a:gd name="connsiteY27" fmla="*/ 368008 h 48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4095" h="489403">
                      <a:moveTo>
                        <a:pt x="215132" y="368008"/>
                      </a:moveTo>
                      <a:cubicBezTo>
                        <a:pt x="220742" y="372961"/>
                        <a:pt x="226104" y="379019"/>
                        <a:pt x="230943" y="386086"/>
                      </a:cubicBezTo>
                      <a:cubicBezTo>
                        <a:pt x="239497" y="398574"/>
                        <a:pt x="246726" y="413566"/>
                        <a:pt x="252632" y="430130"/>
                      </a:cubicBezTo>
                      <a:cubicBezTo>
                        <a:pt x="258994" y="447951"/>
                        <a:pt x="265081" y="468449"/>
                        <a:pt x="267052" y="489404"/>
                      </a:cubicBezTo>
                      <a:cubicBezTo>
                        <a:pt x="269024" y="468449"/>
                        <a:pt x="275111" y="447951"/>
                        <a:pt x="281473" y="430130"/>
                      </a:cubicBezTo>
                      <a:cubicBezTo>
                        <a:pt x="287379" y="413575"/>
                        <a:pt x="294618" y="398574"/>
                        <a:pt x="303162" y="386086"/>
                      </a:cubicBezTo>
                      <a:cubicBezTo>
                        <a:pt x="308010" y="379019"/>
                        <a:pt x="313363" y="372961"/>
                        <a:pt x="318973" y="368008"/>
                      </a:cubicBezTo>
                      <a:cubicBezTo>
                        <a:pt x="326079" y="361740"/>
                        <a:pt x="333699" y="357549"/>
                        <a:pt x="341157" y="352882"/>
                      </a:cubicBezTo>
                      <a:cubicBezTo>
                        <a:pt x="348167" y="348501"/>
                        <a:pt x="355235" y="344424"/>
                        <a:pt x="362293" y="340309"/>
                      </a:cubicBezTo>
                      <a:cubicBezTo>
                        <a:pt x="376695" y="331918"/>
                        <a:pt x="390906" y="322831"/>
                        <a:pt x="404851" y="312287"/>
                      </a:cubicBezTo>
                      <a:cubicBezTo>
                        <a:pt x="418662" y="301838"/>
                        <a:pt x="432349" y="290655"/>
                        <a:pt x="445570" y="278073"/>
                      </a:cubicBezTo>
                      <a:cubicBezTo>
                        <a:pt x="458314" y="265948"/>
                        <a:pt x="470602" y="252289"/>
                        <a:pt x="481975" y="236468"/>
                      </a:cubicBezTo>
                      <a:cubicBezTo>
                        <a:pt x="493471" y="220466"/>
                        <a:pt x="503777" y="202206"/>
                        <a:pt x="513798" y="183404"/>
                      </a:cubicBezTo>
                      <a:cubicBezTo>
                        <a:pt x="515979" y="179299"/>
                        <a:pt x="518131" y="175184"/>
                        <a:pt x="520246" y="170945"/>
                      </a:cubicBezTo>
                      <a:cubicBezTo>
                        <a:pt x="522665" y="166078"/>
                        <a:pt x="525028" y="161115"/>
                        <a:pt x="527304" y="156067"/>
                      </a:cubicBezTo>
                      <a:cubicBezTo>
                        <a:pt x="529971" y="150228"/>
                        <a:pt x="532400" y="143999"/>
                        <a:pt x="534095" y="137122"/>
                      </a:cubicBezTo>
                      <a:cubicBezTo>
                        <a:pt x="534095" y="61389"/>
                        <a:pt x="414604" y="0"/>
                        <a:pt x="267214" y="0"/>
                      </a:cubicBezTo>
                      <a:cubicBezTo>
                        <a:pt x="119815" y="0"/>
                        <a:pt x="324" y="61389"/>
                        <a:pt x="324" y="137122"/>
                      </a:cubicBezTo>
                      <a:lnTo>
                        <a:pt x="0" y="137122"/>
                      </a:lnTo>
                      <a:cubicBezTo>
                        <a:pt x="1695" y="144008"/>
                        <a:pt x="4124" y="150228"/>
                        <a:pt x="6782" y="156067"/>
                      </a:cubicBezTo>
                      <a:cubicBezTo>
                        <a:pt x="9058" y="161125"/>
                        <a:pt x="11430" y="166078"/>
                        <a:pt x="13840" y="170945"/>
                      </a:cubicBezTo>
                      <a:cubicBezTo>
                        <a:pt x="15954" y="175174"/>
                        <a:pt x="18107" y="179289"/>
                        <a:pt x="20298" y="183404"/>
                      </a:cubicBezTo>
                      <a:cubicBezTo>
                        <a:pt x="30309" y="202206"/>
                        <a:pt x="40615" y="220475"/>
                        <a:pt x="52111" y="236468"/>
                      </a:cubicBezTo>
                      <a:cubicBezTo>
                        <a:pt x="63484" y="252289"/>
                        <a:pt x="75771" y="265948"/>
                        <a:pt x="88516" y="278073"/>
                      </a:cubicBezTo>
                      <a:cubicBezTo>
                        <a:pt x="101756" y="290665"/>
                        <a:pt x="115424" y="301847"/>
                        <a:pt x="129235" y="312287"/>
                      </a:cubicBezTo>
                      <a:cubicBezTo>
                        <a:pt x="143170" y="322831"/>
                        <a:pt x="157391" y="331918"/>
                        <a:pt x="171793" y="340309"/>
                      </a:cubicBezTo>
                      <a:cubicBezTo>
                        <a:pt x="178860" y="344424"/>
                        <a:pt x="185909" y="348501"/>
                        <a:pt x="192919" y="352882"/>
                      </a:cubicBezTo>
                      <a:cubicBezTo>
                        <a:pt x="200406" y="357549"/>
                        <a:pt x="208026" y="361731"/>
                        <a:pt x="215132" y="368008"/>
                      </a:cubicBezTo>
                      <a:close/>
                    </a:path>
                  </a:pathLst>
                </a:custGeom>
                <a:solidFill>
                  <a:srgbClr val="33561E"/>
                </a:solidFill>
                <a:ln w="9525"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cxnSp>
          <p:nvCxnSpPr>
            <p:cNvPr id="344" name="Straight Connector 343">
              <a:extLst>
                <a:ext uri="{FF2B5EF4-FFF2-40B4-BE49-F238E27FC236}">
                  <a16:creationId xmlns:a16="http://schemas.microsoft.com/office/drawing/2014/main" id="{D59D8E7F-35E7-F876-3783-8DC72CCFCF9C}"/>
                </a:ext>
              </a:extLst>
            </p:cNvPr>
            <p:cNvCxnSpPr>
              <a:cxnSpLocks/>
            </p:cNvCxnSpPr>
            <p:nvPr/>
          </p:nvCxnSpPr>
          <p:spPr>
            <a:xfrm>
              <a:off x="10429306" y="5433461"/>
              <a:ext cx="0" cy="573208"/>
            </a:xfrm>
            <a:prstGeom prst="line">
              <a:avLst/>
            </a:prstGeom>
            <a:solidFill>
              <a:schemeClr val="bg1"/>
            </a:solidFill>
            <a:ln w="2857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a:extLst>
              <a:ext uri="{FF2B5EF4-FFF2-40B4-BE49-F238E27FC236}">
                <a16:creationId xmlns:a16="http://schemas.microsoft.com/office/drawing/2014/main" id="{6671C4BA-23F2-D0DC-12B2-632A16342A39}"/>
              </a:ext>
            </a:extLst>
          </p:cNvPr>
          <p:cNvSpPr>
            <a:spLocks noGrp="1"/>
          </p:cNvSpPr>
          <p:nvPr>
            <p:ph type="title"/>
          </p:nvPr>
        </p:nvSpPr>
        <p:spPr>
          <a:xfrm>
            <a:off x="-3" y="-1"/>
            <a:ext cx="12192000" cy="653693"/>
          </a:xfrm>
          <a:gradFill>
            <a:gsLst>
              <a:gs pos="0">
                <a:srgbClr val="00613F"/>
              </a:gs>
              <a:gs pos="100000">
                <a:srgbClr val="00613F">
                  <a:lumMod val="649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en-US" kern="0" spc="300" dirty="0">
                <a:solidFill>
                  <a:srgbClr val="FFFFFF"/>
                </a:solidFill>
                <a:ea typeface="+mn-ea"/>
                <a:cs typeface="+mn-cs"/>
              </a:rPr>
              <a:t>DEFENSE CUSTOMERS</a:t>
            </a:r>
          </a:p>
        </p:txBody>
      </p:sp>
    </p:spTree>
    <p:extLst>
      <p:ext uri="{BB962C8B-B14F-4D97-AF65-F5344CB8AC3E}">
        <p14:creationId xmlns:p14="http://schemas.microsoft.com/office/powerpoint/2010/main" val="386267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par>
                          <p:cTn id="11" fill="hold">
                            <p:stCondLst>
                              <p:cond delay="500"/>
                            </p:stCondLst>
                            <p:childTnLst>
                              <p:par>
                                <p:cTn id="12" presetID="42" presetClass="exit" presetSubtype="0" fill="hold" grpId="1" nodeType="after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p:tgtEl>
                                          <p:spTgt spid="14"/>
                                        </p:tgtEl>
                                        <p:attrNameLst>
                                          <p:attrName>ppt_y</p:attrName>
                                        </p:attrNameLst>
                                      </p:cBhvr>
                                      <p:tavLst>
                                        <p:tav tm="0">
                                          <p:val>
                                            <p:strVal val="#ppt_y-#ppt_h*1.125000"/>
                                          </p:val>
                                        </p:tav>
                                        <p:tav tm="100000">
                                          <p:val>
                                            <p:strVal val="#ppt_y"/>
                                          </p:val>
                                        </p:tav>
                                      </p:tavLst>
                                    </p:anim>
                                    <p:animEffect transition="in" filter="wipe(down)">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6"/>
                                        </p:tgtEl>
                                        <p:attrNameLst>
                                          <p:attrName>style.visibility</p:attrName>
                                        </p:attrNameLst>
                                      </p:cBhvr>
                                      <p:to>
                                        <p:strVal val="visible"/>
                                      </p:to>
                                    </p:set>
                                    <p:animEffect transition="in" filter="fade">
                                      <p:cBhvr>
                                        <p:cTn id="37" dur="500"/>
                                        <p:tgtEl>
                                          <p:spTgt spid="216"/>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grpId="0" nodeType="clickEffect">
                                  <p:stCondLst>
                                    <p:cond delay="0"/>
                                  </p:stCondLst>
                                  <p:childTnLst>
                                    <p:set>
                                      <p:cBhvr>
                                        <p:cTn id="41" dur="1" fill="hold">
                                          <p:stCondLst>
                                            <p:cond delay="0"/>
                                          </p:stCondLst>
                                        </p:cTn>
                                        <p:tgtEl>
                                          <p:spTgt spid="171"/>
                                        </p:tgtEl>
                                        <p:attrNameLst>
                                          <p:attrName>style.visibility</p:attrName>
                                        </p:attrNameLst>
                                      </p:cBhvr>
                                      <p:to>
                                        <p:strVal val="visible"/>
                                      </p:to>
                                    </p:set>
                                    <p:anim calcmode="lin" valueType="num">
                                      <p:cBhvr additive="base">
                                        <p:cTn id="42" dur="500"/>
                                        <p:tgtEl>
                                          <p:spTgt spid="171"/>
                                        </p:tgtEl>
                                        <p:attrNameLst>
                                          <p:attrName>ppt_y</p:attrName>
                                        </p:attrNameLst>
                                      </p:cBhvr>
                                      <p:tavLst>
                                        <p:tav tm="0">
                                          <p:val>
                                            <p:strVal val="#ppt_y-#ppt_h*1.125000"/>
                                          </p:val>
                                        </p:tav>
                                        <p:tav tm="100000">
                                          <p:val>
                                            <p:strVal val="#ppt_y"/>
                                          </p:val>
                                        </p:tav>
                                      </p:tavLst>
                                    </p:anim>
                                    <p:animEffect transition="in" filter="wipe(down)">
                                      <p:cBhvr>
                                        <p:cTn id="43" dur="500"/>
                                        <p:tgtEl>
                                          <p:spTgt spid="17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4"/>
                                        </p:tgtEl>
                                        <p:attrNameLst>
                                          <p:attrName>style.visibility</p:attrName>
                                        </p:attrNameLst>
                                      </p:cBhvr>
                                      <p:to>
                                        <p:strVal val="visible"/>
                                      </p:to>
                                    </p:set>
                                    <p:animEffect transition="in" filter="fade">
                                      <p:cBhvr>
                                        <p:cTn id="46" dur="500"/>
                                        <p:tgtEl>
                                          <p:spTgt spid="174"/>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73"/>
                                        </p:tgtEl>
                                        <p:attrNameLst>
                                          <p:attrName>style.visibility</p:attrName>
                                        </p:attrNameLst>
                                      </p:cBhvr>
                                      <p:to>
                                        <p:strVal val="visible"/>
                                      </p:to>
                                    </p:set>
                                    <p:animEffect transition="in" filter="fade">
                                      <p:cBhvr>
                                        <p:cTn id="50" dur="500"/>
                                        <p:tgtEl>
                                          <p:spTgt spid="17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par>
                          <p:cTn id="59" fill="hold">
                            <p:stCondLst>
                              <p:cond delay="500"/>
                            </p:stCondLst>
                            <p:childTnLst>
                              <p:par>
                                <p:cTn id="60" presetID="42" presetClass="path" presetSubtype="0" accel="50000" decel="50000" fill="hold" nodeType="afterEffect">
                                  <p:stCondLst>
                                    <p:cond delay="0"/>
                                  </p:stCondLst>
                                  <p:childTnLst>
                                    <p:animMotion origin="layout" path="M -4.16667E-7 -7.40741E-7 L 0.04688 -7.40741E-7 " pathEditMode="relative" rAng="0" ptsTypes="AA">
                                      <p:cBhvr>
                                        <p:cTn id="61" dur="500" fill="hold"/>
                                        <p:tgtEl>
                                          <p:spTgt spid="26"/>
                                        </p:tgtEl>
                                        <p:attrNameLst>
                                          <p:attrName>ppt_x</p:attrName>
                                          <p:attrName>ppt_y</p:attrName>
                                        </p:attrNameLst>
                                      </p:cBhvr>
                                      <p:rCtr x="234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P spid="14" grpId="0" animBg="1"/>
      <p:bldP spid="16" grpId="0"/>
      <p:bldP spid="9" grpId="0" animBg="1"/>
      <p:bldP spid="9" grpId="1" animBg="1"/>
      <p:bldP spid="24" grpId="0"/>
      <p:bldP spid="1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76FC6-77C1-441C-3D94-6770628CCCE5}"/>
            </a:ext>
          </a:extLst>
        </p:cNvPr>
        <p:cNvGrpSpPr/>
        <p:nvPr/>
      </p:nvGrpSpPr>
      <p:grpSpPr>
        <a:xfrm>
          <a:off x="0" y="0"/>
          <a:ext cx="0" cy="0"/>
          <a:chOff x="0" y="0"/>
          <a:chExt cx="0" cy="0"/>
        </a:xfrm>
      </p:grpSpPr>
      <p:sp>
        <p:nvSpPr>
          <p:cNvPr id="384" name="Rectangle 383">
            <a:extLst>
              <a:ext uri="{FF2B5EF4-FFF2-40B4-BE49-F238E27FC236}">
                <a16:creationId xmlns:a16="http://schemas.microsoft.com/office/drawing/2014/main" id="{F488EF31-CC73-3CF8-85BE-8D242AEB31AC}"/>
              </a:ext>
            </a:extLst>
          </p:cNvPr>
          <p:cNvSpPr/>
          <p:nvPr/>
        </p:nvSpPr>
        <p:spPr>
          <a:xfrm>
            <a:off x="6076347" y="-19049"/>
            <a:ext cx="6145775" cy="6881674"/>
          </a:xfrm>
          <a:prstGeom prst="rect">
            <a:avLst/>
          </a:prstGeom>
          <a:gradFill flip="none" rotWithShape="1">
            <a:gsLst>
              <a:gs pos="99000">
                <a:srgbClr val="35525C"/>
              </a:gs>
              <a:gs pos="0">
                <a:srgbClr val="53767C"/>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79766"/>
              </a:solidFill>
              <a:effectLst/>
              <a:uLnTx/>
              <a:uFillTx/>
              <a:latin typeface="Arial"/>
              <a:ea typeface="+mn-ea"/>
              <a:cs typeface="+mn-cs"/>
            </a:endParaRPr>
          </a:p>
        </p:txBody>
      </p:sp>
      <p:grpSp>
        <p:nvGrpSpPr>
          <p:cNvPr id="534" name="Group 533">
            <a:extLst>
              <a:ext uri="{FF2B5EF4-FFF2-40B4-BE49-F238E27FC236}">
                <a16:creationId xmlns:a16="http://schemas.microsoft.com/office/drawing/2014/main" id="{06B313EE-8AA9-76D3-DD18-50C7B2B3ECAF}"/>
              </a:ext>
            </a:extLst>
          </p:cNvPr>
          <p:cNvGrpSpPr/>
          <p:nvPr/>
        </p:nvGrpSpPr>
        <p:grpSpPr>
          <a:xfrm>
            <a:off x="8756389" y="250965"/>
            <a:ext cx="2879632" cy="5151762"/>
            <a:chOff x="8756389" y="250965"/>
            <a:chExt cx="2879632" cy="5151762"/>
          </a:xfrm>
        </p:grpSpPr>
        <p:cxnSp>
          <p:nvCxnSpPr>
            <p:cNvPr id="470" name="Straight Connector 469">
              <a:extLst>
                <a:ext uri="{FF2B5EF4-FFF2-40B4-BE49-F238E27FC236}">
                  <a16:creationId xmlns:a16="http://schemas.microsoft.com/office/drawing/2014/main" id="{D5859C07-634B-9E9B-FB8F-07E9ECD605C8}"/>
                </a:ext>
              </a:extLst>
            </p:cNvPr>
            <p:cNvCxnSpPr>
              <a:cxnSpLocks/>
            </p:cNvCxnSpPr>
            <p:nvPr/>
          </p:nvCxnSpPr>
          <p:spPr>
            <a:xfrm flipV="1">
              <a:off x="9607845" y="675501"/>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71" name="Straight Connector 470">
              <a:extLst>
                <a:ext uri="{FF2B5EF4-FFF2-40B4-BE49-F238E27FC236}">
                  <a16:creationId xmlns:a16="http://schemas.microsoft.com/office/drawing/2014/main" id="{B888B31C-E80E-66AB-3B2A-8B2E1CBC7A14}"/>
                </a:ext>
              </a:extLst>
            </p:cNvPr>
            <p:cNvCxnSpPr>
              <a:cxnSpLocks/>
            </p:cNvCxnSpPr>
            <p:nvPr/>
          </p:nvCxnSpPr>
          <p:spPr>
            <a:xfrm flipV="1">
              <a:off x="9764407" y="1301749"/>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72" name="Straight Connector 471">
              <a:extLst>
                <a:ext uri="{FF2B5EF4-FFF2-40B4-BE49-F238E27FC236}">
                  <a16:creationId xmlns:a16="http://schemas.microsoft.com/office/drawing/2014/main" id="{4807CCB2-A11A-A794-43C9-AB9C0C439709}"/>
                </a:ext>
              </a:extLst>
            </p:cNvPr>
            <p:cNvCxnSpPr>
              <a:cxnSpLocks/>
            </p:cNvCxnSpPr>
            <p:nvPr/>
          </p:nvCxnSpPr>
          <p:spPr>
            <a:xfrm flipV="1">
              <a:off x="10211030" y="1018119"/>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73" name="Straight Connector 472">
              <a:extLst>
                <a:ext uri="{FF2B5EF4-FFF2-40B4-BE49-F238E27FC236}">
                  <a16:creationId xmlns:a16="http://schemas.microsoft.com/office/drawing/2014/main" id="{42FA330C-8442-24D4-53D8-D997560B0295}"/>
                </a:ext>
              </a:extLst>
            </p:cNvPr>
            <p:cNvCxnSpPr>
              <a:cxnSpLocks/>
            </p:cNvCxnSpPr>
            <p:nvPr/>
          </p:nvCxnSpPr>
          <p:spPr>
            <a:xfrm flipV="1">
              <a:off x="10367592" y="1644367"/>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74" name="Straight Connector 473">
              <a:extLst>
                <a:ext uri="{FF2B5EF4-FFF2-40B4-BE49-F238E27FC236}">
                  <a16:creationId xmlns:a16="http://schemas.microsoft.com/office/drawing/2014/main" id="{43E10E68-2D93-6E1B-CD3E-A3B41984181D}"/>
                </a:ext>
              </a:extLst>
            </p:cNvPr>
            <p:cNvCxnSpPr>
              <a:cxnSpLocks/>
            </p:cNvCxnSpPr>
            <p:nvPr/>
          </p:nvCxnSpPr>
          <p:spPr>
            <a:xfrm flipV="1">
              <a:off x="9758386" y="1946062"/>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75" name="Straight Connector 474">
              <a:extLst>
                <a:ext uri="{FF2B5EF4-FFF2-40B4-BE49-F238E27FC236}">
                  <a16:creationId xmlns:a16="http://schemas.microsoft.com/office/drawing/2014/main" id="{BF9835C7-5499-AAD5-B9A5-F8236075C3D0}"/>
                </a:ext>
              </a:extLst>
            </p:cNvPr>
            <p:cNvCxnSpPr>
              <a:cxnSpLocks/>
            </p:cNvCxnSpPr>
            <p:nvPr/>
          </p:nvCxnSpPr>
          <p:spPr>
            <a:xfrm flipV="1">
              <a:off x="9914948" y="2572310"/>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76" name="Straight Connector 475">
              <a:extLst>
                <a:ext uri="{FF2B5EF4-FFF2-40B4-BE49-F238E27FC236}">
                  <a16:creationId xmlns:a16="http://schemas.microsoft.com/office/drawing/2014/main" id="{2C66605E-FB57-1FB0-00D0-2E9CF010CCA3}"/>
                </a:ext>
              </a:extLst>
            </p:cNvPr>
            <p:cNvCxnSpPr>
              <a:cxnSpLocks/>
            </p:cNvCxnSpPr>
            <p:nvPr/>
          </p:nvCxnSpPr>
          <p:spPr>
            <a:xfrm flipV="1">
              <a:off x="10361571" y="2288679"/>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77" name="Straight Connector 476">
              <a:extLst>
                <a:ext uri="{FF2B5EF4-FFF2-40B4-BE49-F238E27FC236}">
                  <a16:creationId xmlns:a16="http://schemas.microsoft.com/office/drawing/2014/main" id="{457169F2-FAE9-23B8-73E2-CED385DFBA17}"/>
                </a:ext>
              </a:extLst>
            </p:cNvPr>
            <p:cNvCxnSpPr>
              <a:cxnSpLocks/>
            </p:cNvCxnSpPr>
            <p:nvPr/>
          </p:nvCxnSpPr>
          <p:spPr>
            <a:xfrm flipV="1">
              <a:off x="10518133" y="2914927"/>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78" name="Straight Connector 477">
              <a:extLst>
                <a:ext uri="{FF2B5EF4-FFF2-40B4-BE49-F238E27FC236}">
                  <a16:creationId xmlns:a16="http://schemas.microsoft.com/office/drawing/2014/main" id="{E4885D85-0D70-51AA-282E-C93F5DC12798}"/>
                </a:ext>
              </a:extLst>
            </p:cNvPr>
            <p:cNvCxnSpPr>
              <a:cxnSpLocks/>
            </p:cNvCxnSpPr>
            <p:nvPr/>
          </p:nvCxnSpPr>
          <p:spPr>
            <a:xfrm flipV="1">
              <a:off x="8969554" y="2331446"/>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79" name="Straight Connector 478">
              <a:extLst>
                <a:ext uri="{FF2B5EF4-FFF2-40B4-BE49-F238E27FC236}">
                  <a16:creationId xmlns:a16="http://schemas.microsoft.com/office/drawing/2014/main" id="{42B2481C-BCCE-8134-1F6F-29352462E299}"/>
                </a:ext>
              </a:extLst>
            </p:cNvPr>
            <p:cNvCxnSpPr>
              <a:cxnSpLocks/>
            </p:cNvCxnSpPr>
            <p:nvPr/>
          </p:nvCxnSpPr>
          <p:spPr>
            <a:xfrm flipV="1">
              <a:off x="9126116" y="2957694"/>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80" name="Straight Connector 479">
              <a:extLst>
                <a:ext uri="{FF2B5EF4-FFF2-40B4-BE49-F238E27FC236}">
                  <a16:creationId xmlns:a16="http://schemas.microsoft.com/office/drawing/2014/main" id="{C232D447-04F2-C270-F199-6AE26F1D5D16}"/>
                </a:ext>
              </a:extLst>
            </p:cNvPr>
            <p:cNvCxnSpPr>
              <a:cxnSpLocks/>
            </p:cNvCxnSpPr>
            <p:nvPr/>
          </p:nvCxnSpPr>
          <p:spPr>
            <a:xfrm flipV="1">
              <a:off x="9572739" y="2674063"/>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81" name="Straight Connector 480">
              <a:extLst>
                <a:ext uri="{FF2B5EF4-FFF2-40B4-BE49-F238E27FC236}">
                  <a16:creationId xmlns:a16="http://schemas.microsoft.com/office/drawing/2014/main" id="{A6F32FAD-7929-DDB5-F48D-253B4417E065}"/>
                </a:ext>
              </a:extLst>
            </p:cNvPr>
            <p:cNvCxnSpPr>
              <a:cxnSpLocks/>
            </p:cNvCxnSpPr>
            <p:nvPr/>
          </p:nvCxnSpPr>
          <p:spPr>
            <a:xfrm flipV="1">
              <a:off x="9729301" y="3300311"/>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82" name="Straight Connector 481">
              <a:extLst>
                <a:ext uri="{FF2B5EF4-FFF2-40B4-BE49-F238E27FC236}">
                  <a16:creationId xmlns:a16="http://schemas.microsoft.com/office/drawing/2014/main" id="{E945F8E2-75C6-B738-ED3E-0514EA0ADD36}"/>
                </a:ext>
              </a:extLst>
            </p:cNvPr>
            <p:cNvCxnSpPr>
              <a:cxnSpLocks/>
            </p:cNvCxnSpPr>
            <p:nvPr/>
          </p:nvCxnSpPr>
          <p:spPr>
            <a:xfrm flipV="1">
              <a:off x="9120094" y="3602006"/>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83" name="Straight Connector 482">
              <a:extLst>
                <a:ext uri="{FF2B5EF4-FFF2-40B4-BE49-F238E27FC236}">
                  <a16:creationId xmlns:a16="http://schemas.microsoft.com/office/drawing/2014/main" id="{3F17FC36-A1AB-3283-C4E4-D5AB6EA65DBA}"/>
                </a:ext>
              </a:extLst>
            </p:cNvPr>
            <p:cNvCxnSpPr>
              <a:cxnSpLocks/>
            </p:cNvCxnSpPr>
            <p:nvPr/>
          </p:nvCxnSpPr>
          <p:spPr>
            <a:xfrm flipV="1">
              <a:off x="8964113" y="4118109"/>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84" name="Straight Connector 483">
              <a:extLst>
                <a:ext uri="{FF2B5EF4-FFF2-40B4-BE49-F238E27FC236}">
                  <a16:creationId xmlns:a16="http://schemas.microsoft.com/office/drawing/2014/main" id="{733EC0C6-32A6-BC4B-F6EC-8D8C5B3F89ED}"/>
                </a:ext>
              </a:extLst>
            </p:cNvPr>
            <p:cNvCxnSpPr>
              <a:cxnSpLocks/>
            </p:cNvCxnSpPr>
            <p:nvPr/>
          </p:nvCxnSpPr>
          <p:spPr>
            <a:xfrm flipV="1">
              <a:off x="9723279" y="3944623"/>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85" name="Straight Connector 484">
              <a:extLst>
                <a:ext uri="{FF2B5EF4-FFF2-40B4-BE49-F238E27FC236}">
                  <a16:creationId xmlns:a16="http://schemas.microsoft.com/office/drawing/2014/main" id="{0CC1E8FF-D61B-B534-697E-BDCF7E53765D}"/>
                </a:ext>
              </a:extLst>
            </p:cNvPr>
            <p:cNvCxnSpPr>
              <a:cxnSpLocks/>
            </p:cNvCxnSpPr>
            <p:nvPr/>
          </p:nvCxnSpPr>
          <p:spPr>
            <a:xfrm flipV="1">
              <a:off x="9879841" y="4570871"/>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99" name="Straight Connector 498">
              <a:extLst>
                <a:ext uri="{FF2B5EF4-FFF2-40B4-BE49-F238E27FC236}">
                  <a16:creationId xmlns:a16="http://schemas.microsoft.com/office/drawing/2014/main" id="{2EFA6BA4-F3FF-AF74-8F15-801E03DF7436}"/>
                </a:ext>
              </a:extLst>
            </p:cNvPr>
            <p:cNvCxnSpPr>
              <a:cxnSpLocks/>
            </p:cNvCxnSpPr>
            <p:nvPr/>
          </p:nvCxnSpPr>
          <p:spPr>
            <a:xfrm flipV="1">
              <a:off x="11365595" y="2331446"/>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07" name="Straight Connector 506">
              <a:extLst>
                <a:ext uri="{FF2B5EF4-FFF2-40B4-BE49-F238E27FC236}">
                  <a16:creationId xmlns:a16="http://schemas.microsoft.com/office/drawing/2014/main" id="{1B15867F-5BD9-2066-9B4D-DD8CBF388041}"/>
                </a:ext>
              </a:extLst>
            </p:cNvPr>
            <p:cNvCxnSpPr>
              <a:cxnSpLocks/>
            </p:cNvCxnSpPr>
            <p:nvPr/>
          </p:nvCxnSpPr>
          <p:spPr>
            <a:xfrm flipV="1">
              <a:off x="8762410" y="409346"/>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08" name="Straight Connector 507">
              <a:extLst>
                <a:ext uri="{FF2B5EF4-FFF2-40B4-BE49-F238E27FC236}">
                  <a16:creationId xmlns:a16="http://schemas.microsoft.com/office/drawing/2014/main" id="{0E31C758-3289-C094-46EF-2E35DEDFCA90}"/>
                </a:ext>
              </a:extLst>
            </p:cNvPr>
            <p:cNvCxnSpPr>
              <a:cxnSpLocks/>
            </p:cNvCxnSpPr>
            <p:nvPr/>
          </p:nvCxnSpPr>
          <p:spPr>
            <a:xfrm flipV="1">
              <a:off x="9318481" y="250965"/>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09" name="Straight Connector 508">
              <a:extLst>
                <a:ext uri="{FF2B5EF4-FFF2-40B4-BE49-F238E27FC236}">
                  <a16:creationId xmlns:a16="http://schemas.microsoft.com/office/drawing/2014/main" id="{EAE6484C-E75D-3ADE-9861-D6EE074E2C58}"/>
                </a:ext>
              </a:extLst>
            </p:cNvPr>
            <p:cNvCxnSpPr>
              <a:cxnSpLocks/>
            </p:cNvCxnSpPr>
            <p:nvPr/>
          </p:nvCxnSpPr>
          <p:spPr>
            <a:xfrm flipV="1">
              <a:off x="9365595" y="751963"/>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10" name="Straight Connector 509">
              <a:extLst>
                <a:ext uri="{FF2B5EF4-FFF2-40B4-BE49-F238E27FC236}">
                  <a16:creationId xmlns:a16="http://schemas.microsoft.com/office/drawing/2014/main" id="{0D8FBF75-51BA-F122-C971-F778F55EBA05}"/>
                </a:ext>
              </a:extLst>
            </p:cNvPr>
            <p:cNvCxnSpPr>
              <a:cxnSpLocks/>
            </p:cNvCxnSpPr>
            <p:nvPr/>
          </p:nvCxnSpPr>
          <p:spPr>
            <a:xfrm flipV="1">
              <a:off x="8756389" y="1053659"/>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11" name="Straight Connector 510">
              <a:extLst>
                <a:ext uri="{FF2B5EF4-FFF2-40B4-BE49-F238E27FC236}">
                  <a16:creationId xmlns:a16="http://schemas.microsoft.com/office/drawing/2014/main" id="{463D0458-F396-2421-AD7A-0B6954F037C7}"/>
                </a:ext>
              </a:extLst>
            </p:cNvPr>
            <p:cNvCxnSpPr>
              <a:cxnSpLocks/>
            </p:cNvCxnSpPr>
            <p:nvPr/>
          </p:nvCxnSpPr>
          <p:spPr>
            <a:xfrm flipV="1">
              <a:off x="8912951" y="1679907"/>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12" name="Straight Connector 511">
              <a:extLst>
                <a:ext uri="{FF2B5EF4-FFF2-40B4-BE49-F238E27FC236}">
                  <a16:creationId xmlns:a16="http://schemas.microsoft.com/office/drawing/2014/main" id="{6A84A619-9D56-B4FE-14F7-0612394527F4}"/>
                </a:ext>
              </a:extLst>
            </p:cNvPr>
            <p:cNvCxnSpPr>
              <a:cxnSpLocks/>
            </p:cNvCxnSpPr>
            <p:nvPr/>
          </p:nvCxnSpPr>
          <p:spPr>
            <a:xfrm flipV="1">
              <a:off x="9359574" y="1396276"/>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19" name="Straight Connector 518">
              <a:extLst>
                <a:ext uri="{FF2B5EF4-FFF2-40B4-BE49-F238E27FC236}">
                  <a16:creationId xmlns:a16="http://schemas.microsoft.com/office/drawing/2014/main" id="{2D297C7C-18D5-E37F-F083-DAAB65139C74}"/>
                </a:ext>
              </a:extLst>
            </p:cNvPr>
            <p:cNvCxnSpPr>
              <a:cxnSpLocks/>
            </p:cNvCxnSpPr>
            <p:nvPr/>
          </p:nvCxnSpPr>
          <p:spPr>
            <a:xfrm flipV="1">
              <a:off x="10094279" y="340232"/>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20" name="Straight Connector 519">
              <a:extLst>
                <a:ext uri="{FF2B5EF4-FFF2-40B4-BE49-F238E27FC236}">
                  <a16:creationId xmlns:a16="http://schemas.microsoft.com/office/drawing/2014/main" id="{5160C8A7-B2CC-F503-10AF-9059067BBE0A}"/>
                </a:ext>
              </a:extLst>
            </p:cNvPr>
            <p:cNvCxnSpPr>
              <a:cxnSpLocks/>
            </p:cNvCxnSpPr>
            <p:nvPr/>
          </p:nvCxnSpPr>
          <p:spPr>
            <a:xfrm flipV="1">
              <a:off x="11158230" y="297934"/>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21" name="Straight Connector 520">
              <a:extLst>
                <a:ext uri="{FF2B5EF4-FFF2-40B4-BE49-F238E27FC236}">
                  <a16:creationId xmlns:a16="http://schemas.microsoft.com/office/drawing/2014/main" id="{9B3F19DD-5142-9AEA-9C52-651526A7CB08}"/>
                </a:ext>
              </a:extLst>
            </p:cNvPr>
            <p:cNvCxnSpPr>
              <a:cxnSpLocks/>
            </p:cNvCxnSpPr>
            <p:nvPr/>
          </p:nvCxnSpPr>
          <p:spPr>
            <a:xfrm flipV="1">
              <a:off x="10549023" y="599629"/>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22" name="Straight Connector 521">
              <a:extLst>
                <a:ext uri="{FF2B5EF4-FFF2-40B4-BE49-F238E27FC236}">
                  <a16:creationId xmlns:a16="http://schemas.microsoft.com/office/drawing/2014/main" id="{674C74DB-C8B3-19E7-7873-55B3B3AA015D}"/>
                </a:ext>
              </a:extLst>
            </p:cNvPr>
            <p:cNvCxnSpPr>
              <a:cxnSpLocks/>
            </p:cNvCxnSpPr>
            <p:nvPr/>
          </p:nvCxnSpPr>
          <p:spPr>
            <a:xfrm flipV="1">
              <a:off x="10705585" y="1225877"/>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23" name="Straight Connector 522">
              <a:extLst>
                <a:ext uri="{FF2B5EF4-FFF2-40B4-BE49-F238E27FC236}">
                  <a16:creationId xmlns:a16="http://schemas.microsoft.com/office/drawing/2014/main" id="{BEE27AA1-040C-2F95-80E8-1CFF0BC99E15}"/>
                </a:ext>
              </a:extLst>
            </p:cNvPr>
            <p:cNvCxnSpPr>
              <a:cxnSpLocks/>
            </p:cNvCxnSpPr>
            <p:nvPr/>
          </p:nvCxnSpPr>
          <p:spPr>
            <a:xfrm flipV="1">
              <a:off x="11152208" y="942246"/>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24" name="Straight Connector 523">
              <a:extLst>
                <a:ext uri="{FF2B5EF4-FFF2-40B4-BE49-F238E27FC236}">
                  <a16:creationId xmlns:a16="http://schemas.microsoft.com/office/drawing/2014/main" id="{B679B8AF-FE43-9EA9-1137-F91277D5E35C}"/>
                </a:ext>
              </a:extLst>
            </p:cNvPr>
            <p:cNvCxnSpPr>
              <a:cxnSpLocks/>
            </p:cNvCxnSpPr>
            <p:nvPr/>
          </p:nvCxnSpPr>
          <p:spPr>
            <a:xfrm flipV="1">
              <a:off x="9760192" y="985013"/>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25" name="Straight Connector 524">
              <a:extLst>
                <a:ext uri="{FF2B5EF4-FFF2-40B4-BE49-F238E27FC236}">
                  <a16:creationId xmlns:a16="http://schemas.microsoft.com/office/drawing/2014/main" id="{4AFF2CCA-F2D7-FEA6-1555-931D30E99DB7}"/>
                </a:ext>
              </a:extLst>
            </p:cNvPr>
            <p:cNvCxnSpPr>
              <a:cxnSpLocks/>
            </p:cNvCxnSpPr>
            <p:nvPr/>
          </p:nvCxnSpPr>
          <p:spPr>
            <a:xfrm flipV="1">
              <a:off x="10398483" y="3446648"/>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26" name="Straight Connector 525">
              <a:extLst>
                <a:ext uri="{FF2B5EF4-FFF2-40B4-BE49-F238E27FC236}">
                  <a16:creationId xmlns:a16="http://schemas.microsoft.com/office/drawing/2014/main" id="{30891277-9E9C-DFCF-E003-517D60478EF4}"/>
                </a:ext>
              </a:extLst>
            </p:cNvPr>
            <p:cNvCxnSpPr>
              <a:cxnSpLocks/>
            </p:cNvCxnSpPr>
            <p:nvPr/>
          </p:nvCxnSpPr>
          <p:spPr>
            <a:xfrm flipV="1">
              <a:off x="10555045" y="4072896"/>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27" name="Straight Connector 526">
              <a:extLst>
                <a:ext uri="{FF2B5EF4-FFF2-40B4-BE49-F238E27FC236}">
                  <a16:creationId xmlns:a16="http://schemas.microsoft.com/office/drawing/2014/main" id="{52008DEB-DE83-1552-A4C6-FA3F7668303F}"/>
                </a:ext>
              </a:extLst>
            </p:cNvPr>
            <p:cNvCxnSpPr>
              <a:cxnSpLocks/>
            </p:cNvCxnSpPr>
            <p:nvPr/>
          </p:nvCxnSpPr>
          <p:spPr>
            <a:xfrm flipV="1">
              <a:off x="11001668" y="3789266"/>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28" name="Straight Connector 527">
              <a:extLst>
                <a:ext uri="{FF2B5EF4-FFF2-40B4-BE49-F238E27FC236}">
                  <a16:creationId xmlns:a16="http://schemas.microsoft.com/office/drawing/2014/main" id="{220C890D-8E32-10EA-0506-374B3E4CE4C7}"/>
                </a:ext>
              </a:extLst>
            </p:cNvPr>
            <p:cNvCxnSpPr>
              <a:cxnSpLocks/>
            </p:cNvCxnSpPr>
            <p:nvPr/>
          </p:nvCxnSpPr>
          <p:spPr>
            <a:xfrm flipV="1">
              <a:off x="11158230" y="4415514"/>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29" name="Straight Connector 528">
              <a:extLst>
                <a:ext uri="{FF2B5EF4-FFF2-40B4-BE49-F238E27FC236}">
                  <a16:creationId xmlns:a16="http://schemas.microsoft.com/office/drawing/2014/main" id="{6779AD54-3687-7A2C-E46B-6F1F6251F2B8}"/>
                </a:ext>
              </a:extLst>
            </p:cNvPr>
            <p:cNvCxnSpPr>
              <a:cxnSpLocks/>
            </p:cNvCxnSpPr>
            <p:nvPr/>
          </p:nvCxnSpPr>
          <p:spPr>
            <a:xfrm flipV="1">
              <a:off x="10549023" y="4717209"/>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30" name="Straight Connector 529">
              <a:extLst>
                <a:ext uri="{FF2B5EF4-FFF2-40B4-BE49-F238E27FC236}">
                  <a16:creationId xmlns:a16="http://schemas.microsoft.com/office/drawing/2014/main" id="{1F4CD4C6-F0FA-9C64-EC8B-4A47B99F4761}"/>
                </a:ext>
              </a:extLst>
            </p:cNvPr>
            <p:cNvCxnSpPr>
              <a:cxnSpLocks/>
            </p:cNvCxnSpPr>
            <p:nvPr/>
          </p:nvCxnSpPr>
          <p:spPr>
            <a:xfrm flipV="1">
              <a:off x="10123717" y="3133276"/>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31" name="Straight Connector 530">
              <a:extLst>
                <a:ext uri="{FF2B5EF4-FFF2-40B4-BE49-F238E27FC236}">
                  <a16:creationId xmlns:a16="http://schemas.microsoft.com/office/drawing/2014/main" id="{4AA10FDE-580B-DE81-8035-B4A4059C8013}"/>
                </a:ext>
              </a:extLst>
            </p:cNvPr>
            <p:cNvCxnSpPr>
              <a:cxnSpLocks/>
            </p:cNvCxnSpPr>
            <p:nvPr/>
          </p:nvCxnSpPr>
          <p:spPr>
            <a:xfrm flipV="1">
              <a:off x="10151875" y="4760418"/>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32" name="Straight Connector 531">
              <a:extLst>
                <a:ext uri="{FF2B5EF4-FFF2-40B4-BE49-F238E27FC236}">
                  <a16:creationId xmlns:a16="http://schemas.microsoft.com/office/drawing/2014/main" id="{BFB53209-3155-A2A7-F40D-36549617B263}"/>
                </a:ext>
              </a:extLst>
            </p:cNvPr>
            <p:cNvCxnSpPr>
              <a:cxnSpLocks/>
            </p:cNvCxnSpPr>
            <p:nvPr/>
          </p:nvCxnSpPr>
          <p:spPr>
            <a:xfrm flipV="1">
              <a:off x="8855506" y="4728748"/>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533" name="Straight Connector 532">
              <a:extLst>
                <a:ext uri="{FF2B5EF4-FFF2-40B4-BE49-F238E27FC236}">
                  <a16:creationId xmlns:a16="http://schemas.microsoft.com/office/drawing/2014/main" id="{9B3C563A-533A-80AF-4AC3-E9E6AD1EBE75}"/>
                </a:ext>
              </a:extLst>
            </p:cNvPr>
            <p:cNvCxnSpPr>
              <a:cxnSpLocks/>
            </p:cNvCxnSpPr>
            <p:nvPr/>
          </p:nvCxnSpPr>
          <p:spPr>
            <a:xfrm flipV="1">
              <a:off x="9412658" y="4760418"/>
              <a:ext cx="270426" cy="642309"/>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05" name="Group 104">
            <a:extLst>
              <a:ext uri="{FF2B5EF4-FFF2-40B4-BE49-F238E27FC236}">
                <a16:creationId xmlns:a16="http://schemas.microsoft.com/office/drawing/2014/main" id="{E8D20B23-E818-ACB2-ACE2-F857EF05B4D6}"/>
              </a:ext>
            </a:extLst>
          </p:cNvPr>
          <p:cNvGrpSpPr/>
          <p:nvPr/>
        </p:nvGrpSpPr>
        <p:grpSpPr>
          <a:xfrm>
            <a:off x="-19666" y="-9525"/>
            <a:ext cx="6115654" cy="6886318"/>
            <a:chOff x="-19666" y="-9525"/>
            <a:chExt cx="6115654" cy="6886318"/>
          </a:xfrm>
        </p:grpSpPr>
        <p:sp>
          <p:nvSpPr>
            <p:cNvPr id="86" name="Rectangle 85">
              <a:extLst>
                <a:ext uri="{FF2B5EF4-FFF2-40B4-BE49-F238E27FC236}">
                  <a16:creationId xmlns:a16="http://schemas.microsoft.com/office/drawing/2014/main" id="{C0E5BF56-1CA0-71A7-7C35-164FC398F7C0}"/>
                </a:ext>
              </a:extLst>
            </p:cNvPr>
            <p:cNvSpPr/>
            <p:nvPr/>
          </p:nvSpPr>
          <p:spPr>
            <a:xfrm>
              <a:off x="-19664" y="-9525"/>
              <a:ext cx="6115652" cy="6877049"/>
            </a:xfrm>
            <a:prstGeom prst="rect">
              <a:avLst/>
            </a:prstGeom>
            <a:gradFill flip="none" rotWithShape="1">
              <a:gsLst>
                <a:gs pos="99000">
                  <a:srgbClr val="35525C"/>
                </a:gs>
                <a:gs pos="0">
                  <a:srgbClr val="53767C"/>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79766"/>
                </a:solidFill>
                <a:effectLst/>
                <a:uLnTx/>
                <a:uFillTx/>
                <a:latin typeface="Arial"/>
                <a:ea typeface="+mn-ea"/>
                <a:cs typeface="+mn-cs"/>
              </a:endParaRPr>
            </a:p>
          </p:txBody>
        </p:sp>
        <p:sp>
          <p:nvSpPr>
            <p:cNvPr id="103" name="Rectangle 102">
              <a:extLst>
                <a:ext uri="{FF2B5EF4-FFF2-40B4-BE49-F238E27FC236}">
                  <a16:creationId xmlns:a16="http://schemas.microsoft.com/office/drawing/2014/main" id="{D4241968-2723-0ECF-17EC-E063E2D15AE9}"/>
                </a:ext>
              </a:extLst>
            </p:cNvPr>
            <p:cNvSpPr/>
            <p:nvPr/>
          </p:nvSpPr>
          <p:spPr>
            <a:xfrm>
              <a:off x="-19666" y="245529"/>
              <a:ext cx="6114649" cy="6631264"/>
            </a:xfrm>
            <a:prstGeom prst="rect">
              <a:avLst/>
            </a:prstGeom>
            <a:gradFill flip="none" rotWithShape="1">
              <a:gsLst>
                <a:gs pos="0">
                  <a:srgbClr val="2D4551"/>
                </a:gs>
                <a:gs pos="39000">
                  <a:srgbClr val="2E4651">
                    <a:alpha val="0"/>
                  </a:srgbClr>
                </a:gs>
              </a:gsLst>
              <a:lin ang="18000000" scaled="0"/>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934C5FAC-D2FD-041D-9BF7-8E106DFA829A}"/>
              </a:ext>
            </a:extLst>
          </p:cNvPr>
          <p:cNvSpPr txBox="1">
            <a:spLocks/>
          </p:cNvSpPr>
          <p:nvPr/>
        </p:nvSpPr>
        <p:spPr>
          <a:xfrm>
            <a:off x="432934" y="248711"/>
            <a:ext cx="5220607" cy="400110"/>
          </a:xfrm>
          <a:prstGeom prst="rect">
            <a:avLst/>
          </a:prstGeom>
          <a:noFill/>
          <a:ln>
            <a:noFill/>
          </a:ln>
        </p:spPr>
        <p:txBody>
          <a:bodyPr wrap="square">
            <a:spAutoFit/>
          </a:bodyPr>
          <a:lstStyle>
            <a:defPPr>
              <a:defRPr lang="en-US"/>
            </a:defPPr>
            <a:lvl1pPr lvl="0" algn="ctr">
              <a:defRPr kern="0">
                <a:latin typeface="Montserrat Medium"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300" normalizeH="0" baseline="0" noProof="0" dirty="0">
                <a:ln>
                  <a:noFill/>
                </a:ln>
                <a:solidFill>
                  <a:prstClr val="white"/>
                </a:solidFill>
                <a:effectLst/>
                <a:uLnTx/>
                <a:uFillTx/>
                <a:latin typeface="Montserrat Medium" pitchFamily="2" charset="0"/>
                <a:ea typeface="+mn-ea"/>
                <a:cs typeface="+mn-cs"/>
              </a:rPr>
              <a:t>DIRECT EVIDENCE</a:t>
            </a:r>
          </a:p>
        </p:txBody>
      </p:sp>
      <p:grpSp>
        <p:nvGrpSpPr>
          <p:cNvPr id="104" name="Group 103">
            <a:extLst>
              <a:ext uri="{FF2B5EF4-FFF2-40B4-BE49-F238E27FC236}">
                <a16:creationId xmlns:a16="http://schemas.microsoft.com/office/drawing/2014/main" id="{D6906C83-04FE-CD68-B89E-6B8BB7BB1BDD}"/>
              </a:ext>
            </a:extLst>
          </p:cNvPr>
          <p:cNvGrpSpPr/>
          <p:nvPr/>
        </p:nvGrpSpPr>
        <p:grpSpPr>
          <a:xfrm>
            <a:off x="-19665" y="2044249"/>
            <a:ext cx="6116658" cy="4832545"/>
            <a:chOff x="-19665" y="2044249"/>
            <a:chExt cx="6116658" cy="4832545"/>
          </a:xfrm>
        </p:grpSpPr>
        <p:sp>
          <p:nvSpPr>
            <p:cNvPr id="94" name="Freeform 93">
              <a:extLst>
                <a:ext uri="{FF2B5EF4-FFF2-40B4-BE49-F238E27FC236}">
                  <a16:creationId xmlns:a16="http://schemas.microsoft.com/office/drawing/2014/main" id="{9A7FC0F8-F7EB-331D-7B04-A7FF23E70639}"/>
                </a:ext>
              </a:extLst>
            </p:cNvPr>
            <p:cNvSpPr/>
            <p:nvPr/>
          </p:nvSpPr>
          <p:spPr>
            <a:xfrm>
              <a:off x="-19665" y="2792690"/>
              <a:ext cx="5968928" cy="4084103"/>
            </a:xfrm>
            <a:custGeom>
              <a:avLst/>
              <a:gdLst>
                <a:gd name="connsiteX0" fmla="*/ 5968928 w 5968928"/>
                <a:gd name="connsiteY0" fmla="*/ 4084104 h 4084103"/>
                <a:gd name="connsiteX1" fmla="*/ 4902897 w 5968928"/>
                <a:gd name="connsiteY1" fmla="*/ 4084104 h 4084103"/>
                <a:gd name="connsiteX2" fmla="*/ 0 w 5968928"/>
                <a:gd name="connsiteY2" fmla="*/ 729398 h 4084103"/>
                <a:gd name="connsiteX3" fmla="*/ 0 w 5968928"/>
                <a:gd name="connsiteY3" fmla="*/ 0 h 4084103"/>
                <a:gd name="connsiteX4" fmla="*/ 5968928 w 5968928"/>
                <a:gd name="connsiteY4" fmla="*/ 4084104 h 4084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8928" h="4084103">
                  <a:moveTo>
                    <a:pt x="5968928" y="4084104"/>
                  </a:moveTo>
                  <a:lnTo>
                    <a:pt x="4902897" y="4084104"/>
                  </a:lnTo>
                  <a:lnTo>
                    <a:pt x="0" y="729398"/>
                  </a:lnTo>
                  <a:lnTo>
                    <a:pt x="0" y="0"/>
                  </a:lnTo>
                  <a:lnTo>
                    <a:pt x="5968928" y="4084104"/>
                  </a:lnTo>
                  <a:close/>
                </a:path>
              </a:pathLst>
            </a:custGeom>
            <a:noFill/>
            <a:ln w="3175" cap="flat">
              <a:gradFill flip="none" rotWithShape="1">
                <a:gsLst>
                  <a:gs pos="0">
                    <a:schemeClr val="tx1">
                      <a:alpha val="28000"/>
                    </a:schemeClr>
                  </a:gs>
                  <a:gs pos="99000">
                    <a:srgbClr val="2F3848">
                      <a:alpha val="0"/>
                    </a:srgbClr>
                  </a:gs>
                  <a:gs pos="51000">
                    <a:srgbClr val="2A404E">
                      <a:alpha val="35000"/>
                    </a:srgbClr>
                  </a:gs>
                </a:gsLst>
                <a:path path="circle">
                  <a:fillToRect l="50000" t="50000" r="50000" b="50000"/>
                </a:path>
                <a:tileRect/>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Freeform 94">
              <a:extLst>
                <a:ext uri="{FF2B5EF4-FFF2-40B4-BE49-F238E27FC236}">
                  <a16:creationId xmlns:a16="http://schemas.microsoft.com/office/drawing/2014/main" id="{B5A14EE8-C51E-D123-4AF2-50CD7A89F1AE}"/>
                </a:ext>
              </a:extLst>
            </p:cNvPr>
            <p:cNvSpPr/>
            <p:nvPr/>
          </p:nvSpPr>
          <p:spPr>
            <a:xfrm>
              <a:off x="-19665" y="5531127"/>
              <a:ext cx="1966671" cy="1345667"/>
            </a:xfrm>
            <a:custGeom>
              <a:avLst/>
              <a:gdLst>
                <a:gd name="connsiteX0" fmla="*/ 1966672 w 1966671"/>
                <a:gd name="connsiteY0" fmla="*/ 1345667 h 1345667"/>
                <a:gd name="connsiteX1" fmla="*/ 0 w 1966671"/>
                <a:gd name="connsiteY1" fmla="*/ 1345667 h 1345667"/>
                <a:gd name="connsiteX2" fmla="*/ 0 w 1966671"/>
                <a:gd name="connsiteY2" fmla="*/ 0 h 1345667"/>
                <a:gd name="connsiteX3" fmla="*/ 1966672 w 1966671"/>
                <a:gd name="connsiteY3" fmla="*/ 1345667 h 1345667"/>
              </a:gdLst>
              <a:ahLst/>
              <a:cxnLst>
                <a:cxn ang="0">
                  <a:pos x="connsiteX0" y="connsiteY0"/>
                </a:cxn>
                <a:cxn ang="0">
                  <a:pos x="connsiteX1" y="connsiteY1"/>
                </a:cxn>
                <a:cxn ang="0">
                  <a:pos x="connsiteX2" y="connsiteY2"/>
                </a:cxn>
                <a:cxn ang="0">
                  <a:pos x="connsiteX3" y="connsiteY3"/>
                </a:cxn>
              </a:cxnLst>
              <a:rect l="l" t="t" r="r" b="b"/>
              <a:pathLst>
                <a:path w="1966671" h="1345667">
                  <a:moveTo>
                    <a:pt x="1966672" y="1345667"/>
                  </a:moveTo>
                  <a:lnTo>
                    <a:pt x="0" y="1345667"/>
                  </a:lnTo>
                  <a:lnTo>
                    <a:pt x="0" y="0"/>
                  </a:lnTo>
                  <a:lnTo>
                    <a:pt x="1966672" y="1345667"/>
                  </a:lnTo>
                  <a:close/>
                </a:path>
              </a:pathLst>
            </a:custGeom>
            <a:noFill/>
            <a:ln w="3175" cap="flat">
              <a:gradFill flip="none" rotWithShape="1">
                <a:gsLst>
                  <a:gs pos="0">
                    <a:schemeClr val="tx1">
                      <a:alpha val="28000"/>
                    </a:schemeClr>
                  </a:gs>
                  <a:gs pos="99000">
                    <a:srgbClr val="2F3848">
                      <a:alpha val="0"/>
                    </a:srgbClr>
                  </a:gs>
                  <a:gs pos="51000">
                    <a:srgbClr val="2A404E">
                      <a:alpha val="35000"/>
                    </a:srgbClr>
                  </a:gs>
                </a:gsLst>
                <a:path path="circle">
                  <a:fillToRect l="50000" t="50000" r="50000" b="50000"/>
                </a:path>
                <a:tileRect/>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Freeform 95">
              <a:extLst>
                <a:ext uri="{FF2B5EF4-FFF2-40B4-BE49-F238E27FC236}">
                  <a16:creationId xmlns:a16="http://schemas.microsoft.com/office/drawing/2014/main" id="{A668717F-34EF-2944-2CCF-3C8CE0FB8AEF}"/>
                </a:ext>
              </a:extLst>
            </p:cNvPr>
            <p:cNvSpPr/>
            <p:nvPr/>
          </p:nvSpPr>
          <p:spPr>
            <a:xfrm>
              <a:off x="-19665" y="4784237"/>
              <a:ext cx="3058299" cy="2092557"/>
            </a:xfrm>
            <a:custGeom>
              <a:avLst/>
              <a:gdLst>
                <a:gd name="connsiteX0" fmla="*/ 3058300 w 3058299"/>
                <a:gd name="connsiteY0" fmla="*/ 2092557 h 2092557"/>
                <a:gd name="connsiteX1" fmla="*/ 1966672 w 3058299"/>
                <a:gd name="connsiteY1" fmla="*/ 2092557 h 2092557"/>
                <a:gd name="connsiteX2" fmla="*/ 0 w 3058299"/>
                <a:gd name="connsiteY2" fmla="*/ 746890 h 2092557"/>
                <a:gd name="connsiteX3" fmla="*/ 0 w 3058299"/>
                <a:gd name="connsiteY3" fmla="*/ 0 h 2092557"/>
                <a:gd name="connsiteX4" fmla="*/ 3058300 w 3058299"/>
                <a:gd name="connsiteY4" fmla="*/ 2092557 h 209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299" h="2092557">
                  <a:moveTo>
                    <a:pt x="3058300" y="2092557"/>
                  </a:moveTo>
                  <a:lnTo>
                    <a:pt x="1966672" y="2092557"/>
                  </a:lnTo>
                  <a:lnTo>
                    <a:pt x="0" y="746890"/>
                  </a:lnTo>
                  <a:lnTo>
                    <a:pt x="0" y="0"/>
                  </a:lnTo>
                  <a:lnTo>
                    <a:pt x="3058300" y="2092557"/>
                  </a:lnTo>
                  <a:close/>
                </a:path>
              </a:pathLst>
            </a:custGeom>
            <a:noFill/>
            <a:ln w="3175" cap="flat">
              <a:gradFill flip="none" rotWithShape="1">
                <a:gsLst>
                  <a:gs pos="0">
                    <a:schemeClr val="tx1">
                      <a:alpha val="28000"/>
                    </a:schemeClr>
                  </a:gs>
                  <a:gs pos="99000">
                    <a:srgbClr val="2F3848">
                      <a:alpha val="0"/>
                    </a:srgbClr>
                  </a:gs>
                  <a:gs pos="51000">
                    <a:srgbClr val="2A404E">
                      <a:alpha val="35000"/>
                    </a:srgbClr>
                  </a:gs>
                </a:gsLst>
                <a:path path="circle">
                  <a:fillToRect l="50000" t="50000" r="50000" b="50000"/>
                </a:path>
                <a:tileRect/>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Freeform 96">
              <a:extLst>
                <a:ext uri="{FF2B5EF4-FFF2-40B4-BE49-F238E27FC236}">
                  <a16:creationId xmlns:a16="http://schemas.microsoft.com/office/drawing/2014/main" id="{FB585AD4-9FC2-5C9E-B114-EE1E30D3FD74}"/>
                </a:ext>
              </a:extLst>
            </p:cNvPr>
            <p:cNvSpPr/>
            <p:nvPr/>
          </p:nvSpPr>
          <p:spPr>
            <a:xfrm>
              <a:off x="-19665" y="4151432"/>
              <a:ext cx="3983163" cy="2725362"/>
            </a:xfrm>
            <a:custGeom>
              <a:avLst/>
              <a:gdLst>
                <a:gd name="connsiteX0" fmla="*/ 3983164 w 3983163"/>
                <a:gd name="connsiteY0" fmla="*/ 2725363 h 2725362"/>
                <a:gd name="connsiteX1" fmla="*/ 3058300 w 3983163"/>
                <a:gd name="connsiteY1" fmla="*/ 2725363 h 2725362"/>
                <a:gd name="connsiteX2" fmla="*/ 0 w 3983163"/>
                <a:gd name="connsiteY2" fmla="*/ 632806 h 2725362"/>
                <a:gd name="connsiteX3" fmla="*/ 0 w 3983163"/>
                <a:gd name="connsiteY3" fmla="*/ 0 h 2725362"/>
                <a:gd name="connsiteX4" fmla="*/ 3983164 w 3983163"/>
                <a:gd name="connsiteY4" fmla="*/ 2725363 h 272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3163" h="2725362">
                  <a:moveTo>
                    <a:pt x="3983164" y="2725363"/>
                  </a:moveTo>
                  <a:lnTo>
                    <a:pt x="3058300" y="2725363"/>
                  </a:lnTo>
                  <a:lnTo>
                    <a:pt x="0" y="632806"/>
                  </a:lnTo>
                  <a:lnTo>
                    <a:pt x="0" y="0"/>
                  </a:lnTo>
                  <a:lnTo>
                    <a:pt x="3983164" y="2725363"/>
                  </a:lnTo>
                  <a:close/>
                </a:path>
              </a:pathLst>
            </a:custGeom>
            <a:noFill/>
            <a:ln w="3175" cap="flat">
              <a:gradFill flip="none" rotWithShape="1">
                <a:gsLst>
                  <a:gs pos="0">
                    <a:schemeClr val="tx1">
                      <a:alpha val="28000"/>
                    </a:schemeClr>
                  </a:gs>
                  <a:gs pos="99000">
                    <a:srgbClr val="2F3848">
                      <a:alpha val="0"/>
                    </a:srgbClr>
                  </a:gs>
                  <a:gs pos="51000">
                    <a:srgbClr val="2A404E">
                      <a:alpha val="35000"/>
                    </a:srgbClr>
                  </a:gs>
                </a:gsLst>
                <a:path path="circle">
                  <a:fillToRect l="50000" t="50000" r="50000" b="50000"/>
                </a:path>
                <a:tileRect/>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Freeform 97">
              <a:extLst>
                <a:ext uri="{FF2B5EF4-FFF2-40B4-BE49-F238E27FC236}">
                  <a16:creationId xmlns:a16="http://schemas.microsoft.com/office/drawing/2014/main" id="{A795370A-8618-9EF9-6706-E5BD00BEEC78}"/>
                </a:ext>
              </a:extLst>
            </p:cNvPr>
            <p:cNvSpPr/>
            <p:nvPr/>
          </p:nvSpPr>
          <p:spPr>
            <a:xfrm>
              <a:off x="-19665" y="3522089"/>
              <a:ext cx="4902896" cy="3354705"/>
            </a:xfrm>
            <a:custGeom>
              <a:avLst/>
              <a:gdLst>
                <a:gd name="connsiteX0" fmla="*/ 4902897 w 4902896"/>
                <a:gd name="connsiteY0" fmla="*/ 3354706 h 3354705"/>
                <a:gd name="connsiteX1" fmla="*/ 3983164 w 4902896"/>
                <a:gd name="connsiteY1" fmla="*/ 3354706 h 3354705"/>
                <a:gd name="connsiteX2" fmla="*/ 0 w 4902896"/>
                <a:gd name="connsiteY2" fmla="*/ 629343 h 3354705"/>
                <a:gd name="connsiteX3" fmla="*/ 0 w 4902896"/>
                <a:gd name="connsiteY3" fmla="*/ 0 h 3354705"/>
                <a:gd name="connsiteX4" fmla="*/ 4902897 w 4902896"/>
                <a:gd name="connsiteY4" fmla="*/ 3354706 h 335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896" h="3354705">
                  <a:moveTo>
                    <a:pt x="4902897" y="3354706"/>
                  </a:moveTo>
                  <a:lnTo>
                    <a:pt x="3983164" y="3354706"/>
                  </a:lnTo>
                  <a:lnTo>
                    <a:pt x="0" y="629343"/>
                  </a:lnTo>
                  <a:lnTo>
                    <a:pt x="0" y="0"/>
                  </a:lnTo>
                  <a:lnTo>
                    <a:pt x="4902897" y="3354706"/>
                  </a:lnTo>
                  <a:close/>
                </a:path>
              </a:pathLst>
            </a:custGeom>
            <a:noFill/>
            <a:ln w="3175" cap="flat">
              <a:gradFill flip="none" rotWithShape="1">
                <a:gsLst>
                  <a:gs pos="0">
                    <a:schemeClr val="tx1">
                      <a:alpha val="28000"/>
                    </a:schemeClr>
                  </a:gs>
                  <a:gs pos="99000">
                    <a:srgbClr val="2F3848">
                      <a:alpha val="0"/>
                    </a:srgbClr>
                  </a:gs>
                  <a:gs pos="51000">
                    <a:srgbClr val="2A404E">
                      <a:alpha val="35000"/>
                    </a:srgbClr>
                  </a:gs>
                </a:gsLst>
                <a:path path="circle">
                  <a:fillToRect l="50000" t="50000" r="50000" b="50000"/>
                </a:path>
                <a:tileRect/>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Freeform 98">
              <a:extLst>
                <a:ext uri="{FF2B5EF4-FFF2-40B4-BE49-F238E27FC236}">
                  <a16:creationId xmlns:a16="http://schemas.microsoft.com/office/drawing/2014/main" id="{92631A79-DC8C-D6AB-56D5-982FED07598C}"/>
                </a:ext>
              </a:extLst>
            </p:cNvPr>
            <p:cNvSpPr/>
            <p:nvPr/>
          </p:nvSpPr>
          <p:spPr>
            <a:xfrm>
              <a:off x="-19665" y="2044249"/>
              <a:ext cx="6116658" cy="4832545"/>
            </a:xfrm>
            <a:custGeom>
              <a:avLst/>
              <a:gdLst>
                <a:gd name="connsiteX0" fmla="*/ 0 w 6116658"/>
                <a:gd name="connsiteY0" fmla="*/ 748442 h 4832545"/>
                <a:gd name="connsiteX1" fmla="*/ 0 w 6116658"/>
                <a:gd name="connsiteY1" fmla="*/ 0 h 4832545"/>
                <a:gd name="connsiteX2" fmla="*/ 6116659 w 6116658"/>
                <a:gd name="connsiteY2" fmla="*/ 4234485 h 4832545"/>
                <a:gd name="connsiteX3" fmla="*/ 6116659 w 6116658"/>
                <a:gd name="connsiteY3" fmla="*/ 4832546 h 4832545"/>
                <a:gd name="connsiteX4" fmla="*/ 5968928 w 6116658"/>
                <a:gd name="connsiteY4" fmla="*/ 4832546 h 4832545"/>
                <a:gd name="connsiteX5" fmla="*/ 0 w 6116658"/>
                <a:gd name="connsiteY5" fmla="*/ 748442 h 483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6658" h="4832545">
                  <a:moveTo>
                    <a:pt x="0" y="748442"/>
                  </a:moveTo>
                  <a:lnTo>
                    <a:pt x="0" y="0"/>
                  </a:lnTo>
                  <a:lnTo>
                    <a:pt x="6116659" y="4234485"/>
                  </a:lnTo>
                  <a:lnTo>
                    <a:pt x="6116659" y="4832546"/>
                  </a:lnTo>
                  <a:lnTo>
                    <a:pt x="5968928" y="4832546"/>
                  </a:lnTo>
                  <a:lnTo>
                    <a:pt x="0" y="748442"/>
                  </a:lnTo>
                  <a:close/>
                </a:path>
              </a:pathLst>
            </a:custGeom>
            <a:noFill/>
            <a:ln w="3175" cap="flat">
              <a:gradFill flip="none" rotWithShape="1">
                <a:gsLst>
                  <a:gs pos="0">
                    <a:schemeClr val="tx1">
                      <a:alpha val="28000"/>
                    </a:schemeClr>
                  </a:gs>
                  <a:gs pos="99000">
                    <a:srgbClr val="2F3848">
                      <a:alpha val="0"/>
                    </a:srgbClr>
                  </a:gs>
                  <a:gs pos="51000">
                    <a:srgbClr val="2A404E">
                      <a:alpha val="35000"/>
                    </a:srgbClr>
                  </a:gs>
                </a:gsLst>
                <a:path path="circle">
                  <a:fillToRect l="50000" t="50000" r="50000" b="50000"/>
                </a:path>
                <a:tileRect/>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pic>
        <p:nvPicPr>
          <p:cNvPr id="15" name="Graphic 14">
            <a:extLst>
              <a:ext uri="{FF2B5EF4-FFF2-40B4-BE49-F238E27FC236}">
                <a16:creationId xmlns:a16="http://schemas.microsoft.com/office/drawing/2014/main" id="{A427D8E2-5659-1E6F-C58A-3E98723851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5003" y="1276577"/>
            <a:ext cx="2509538" cy="4872990"/>
          </a:xfrm>
          <a:prstGeom prst="rect">
            <a:avLst/>
          </a:prstGeom>
        </p:spPr>
      </p:pic>
      <p:grpSp>
        <p:nvGrpSpPr>
          <p:cNvPr id="383" name="Group 382">
            <a:extLst>
              <a:ext uri="{FF2B5EF4-FFF2-40B4-BE49-F238E27FC236}">
                <a16:creationId xmlns:a16="http://schemas.microsoft.com/office/drawing/2014/main" id="{5E5CAB0E-4E78-C238-2EA6-DFAFD477B71B}"/>
              </a:ext>
            </a:extLst>
          </p:cNvPr>
          <p:cNvGrpSpPr/>
          <p:nvPr/>
        </p:nvGrpSpPr>
        <p:grpSpPr>
          <a:xfrm>
            <a:off x="6495" y="12616"/>
            <a:ext cx="5855905" cy="6686413"/>
            <a:chOff x="6495" y="12616"/>
            <a:chExt cx="5855905" cy="6686413"/>
          </a:xfrm>
        </p:grpSpPr>
        <p:cxnSp>
          <p:nvCxnSpPr>
            <p:cNvPr id="108" name="Straight Connector 107">
              <a:extLst>
                <a:ext uri="{FF2B5EF4-FFF2-40B4-BE49-F238E27FC236}">
                  <a16:creationId xmlns:a16="http://schemas.microsoft.com/office/drawing/2014/main" id="{7927F5AE-E66A-300E-7525-55A916C44EB0}"/>
                </a:ext>
              </a:extLst>
            </p:cNvPr>
            <p:cNvCxnSpPr>
              <a:cxnSpLocks/>
            </p:cNvCxnSpPr>
            <p:nvPr/>
          </p:nvCxnSpPr>
          <p:spPr>
            <a:xfrm flipV="1">
              <a:off x="1111590" y="563617"/>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10" name="Straight Connector 109">
              <a:extLst>
                <a:ext uri="{FF2B5EF4-FFF2-40B4-BE49-F238E27FC236}">
                  <a16:creationId xmlns:a16="http://schemas.microsoft.com/office/drawing/2014/main" id="{28D6A3C7-63BD-DBE9-A6C9-3968E291694D}"/>
                </a:ext>
              </a:extLst>
            </p:cNvPr>
            <p:cNvCxnSpPr>
              <a:cxnSpLocks/>
            </p:cNvCxnSpPr>
            <p:nvPr/>
          </p:nvCxnSpPr>
          <p:spPr>
            <a:xfrm flipV="1">
              <a:off x="1314790" y="1376417"/>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11" name="Straight Connector 110">
              <a:extLst>
                <a:ext uri="{FF2B5EF4-FFF2-40B4-BE49-F238E27FC236}">
                  <a16:creationId xmlns:a16="http://schemas.microsoft.com/office/drawing/2014/main" id="{78DC3632-BBEE-B119-BDAC-AD5B6700F740}"/>
                </a:ext>
              </a:extLst>
            </p:cNvPr>
            <p:cNvCxnSpPr>
              <a:cxnSpLocks/>
            </p:cNvCxnSpPr>
            <p:nvPr/>
          </p:nvCxnSpPr>
          <p:spPr>
            <a:xfrm flipV="1">
              <a:off x="1894457" y="1008296"/>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B1ED15D2-5661-E4AB-ED13-C66EA1FDA6CC}"/>
                </a:ext>
              </a:extLst>
            </p:cNvPr>
            <p:cNvCxnSpPr>
              <a:cxnSpLocks/>
            </p:cNvCxnSpPr>
            <p:nvPr/>
          </p:nvCxnSpPr>
          <p:spPr>
            <a:xfrm flipV="1">
              <a:off x="2097657" y="1821096"/>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F78ABD27-F81C-84BB-9255-058AC0176600}"/>
                </a:ext>
              </a:extLst>
            </p:cNvPr>
            <p:cNvCxnSpPr>
              <a:cxnSpLocks/>
            </p:cNvCxnSpPr>
            <p:nvPr/>
          </p:nvCxnSpPr>
          <p:spPr>
            <a:xfrm flipV="1">
              <a:off x="1306975" y="221266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4C92E1B5-9BD3-F527-EFF2-71B3151EE30F}"/>
                </a:ext>
              </a:extLst>
            </p:cNvPr>
            <p:cNvCxnSpPr>
              <a:cxnSpLocks/>
            </p:cNvCxnSpPr>
            <p:nvPr/>
          </p:nvCxnSpPr>
          <p:spPr>
            <a:xfrm flipV="1">
              <a:off x="1510175" y="302546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15" name="Straight Connector 114">
              <a:extLst>
                <a:ext uri="{FF2B5EF4-FFF2-40B4-BE49-F238E27FC236}">
                  <a16:creationId xmlns:a16="http://schemas.microsoft.com/office/drawing/2014/main" id="{FE06C4F2-962C-9F10-ECC1-190E4732CA96}"/>
                </a:ext>
              </a:extLst>
            </p:cNvPr>
            <p:cNvCxnSpPr>
              <a:cxnSpLocks/>
            </p:cNvCxnSpPr>
            <p:nvPr/>
          </p:nvCxnSpPr>
          <p:spPr>
            <a:xfrm flipV="1">
              <a:off x="2089842" y="2657342"/>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16" name="Straight Connector 115">
              <a:extLst>
                <a:ext uri="{FF2B5EF4-FFF2-40B4-BE49-F238E27FC236}">
                  <a16:creationId xmlns:a16="http://schemas.microsoft.com/office/drawing/2014/main" id="{5AD84349-C9C9-95AD-65E5-25A290EC61F7}"/>
                </a:ext>
              </a:extLst>
            </p:cNvPr>
            <p:cNvCxnSpPr>
              <a:cxnSpLocks/>
            </p:cNvCxnSpPr>
            <p:nvPr/>
          </p:nvCxnSpPr>
          <p:spPr>
            <a:xfrm flipV="1">
              <a:off x="2293042" y="3470142"/>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17" name="Straight Connector 116">
              <a:extLst>
                <a:ext uri="{FF2B5EF4-FFF2-40B4-BE49-F238E27FC236}">
                  <a16:creationId xmlns:a16="http://schemas.microsoft.com/office/drawing/2014/main" id="{1FBCCEE6-1698-89FD-79EF-651A618D4B68}"/>
                </a:ext>
              </a:extLst>
            </p:cNvPr>
            <p:cNvCxnSpPr>
              <a:cxnSpLocks/>
            </p:cNvCxnSpPr>
            <p:nvPr/>
          </p:nvCxnSpPr>
          <p:spPr>
            <a:xfrm flipV="1">
              <a:off x="283159" y="2712848"/>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18" name="Straight Connector 117">
              <a:extLst>
                <a:ext uri="{FF2B5EF4-FFF2-40B4-BE49-F238E27FC236}">
                  <a16:creationId xmlns:a16="http://schemas.microsoft.com/office/drawing/2014/main" id="{8D6EDF6C-34FB-9D2E-82A9-31A0807E0E39}"/>
                </a:ext>
              </a:extLst>
            </p:cNvPr>
            <p:cNvCxnSpPr>
              <a:cxnSpLocks/>
            </p:cNvCxnSpPr>
            <p:nvPr/>
          </p:nvCxnSpPr>
          <p:spPr>
            <a:xfrm flipV="1">
              <a:off x="486359" y="3525648"/>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19" name="Straight Connector 118">
              <a:extLst>
                <a:ext uri="{FF2B5EF4-FFF2-40B4-BE49-F238E27FC236}">
                  <a16:creationId xmlns:a16="http://schemas.microsoft.com/office/drawing/2014/main" id="{6ED76D6B-423A-9890-1E32-1019163F742D}"/>
                </a:ext>
              </a:extLst>
            </p:cNvPr>
            <p:cNvCxnSpPr>
              <a:cxnSpLocks/>
            </p:cNvCxnSpPr>
            <p:nvPr/>
          </p:nvCxnSpPr>
          <p:spPr>
            <a:xfrm flipV="1">
              <a:off x="1066026" y="3157527"/>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20" name="Straight Connector 119">
              <a:extLst>
                <a:ext uri="{FF2B5EF4-FFF2-40B4-BE49-F238E27FC236}">
                  <a16:creationId xmlns:a16="http://schemas.microsoft.com/office/drawing/2014/main" id="{034F1D44-32E5-84D9-E693-4E2E05299FD2}"/>
                </a:ext>
              </a:extLst>
            </p:cNvPr>
            <p:cNvCxnSpPr>
              <a:cxnSpLocks/>
            </p:cNvCxnSpPr>
            <p:nvPr/>
          </p:nvCxnSpPr>
          <p:spPr>
            <a:xfrm flipV="1">
              <a:off x="1269226" y="3970327"/>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21" name="Straight Connector 120">
              <a:extLst>
                <a:ext uri="{FF2B5EF4-FFF2-40B4-BE49-F238E27FC236}">
                  <a16:creationId xmlns:a16="http://schemas.microsoft.com/office/drawing/2014/main" id="{A7FDD125-AFD4-546A-D79E-2D4A25ABD6F0}"/>
                </a:ext>
              </a:extLst>
            </p:cNvPr>
            <p:cNvCxnSpPr>
              <a:cxnSpLocks/>
            </p:cNvCxnSpPr>
            <p:nvPr/>
          </p:nvCxnSpPr>
          <p:spPr>
            <a:xfrm flipV="1">
              <a:off x="478544" y="4361894"/>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23F956DD-E8E9-1B46-25D7-806B72FF61B6}"/>
                </a:ext>
              </a:extLst>
            </p:cNvPr>
            <p:cNvCxnSpPr>
              <a:cxnSpLocks/>
            </p:cNvCxnSpPr>
            <p:nvPr/>
          </p:nvCxnSpPr>
          <p:spPr>
            <a:xfrm flipV="1">
              <a:off x="276098" y="5031738"/>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1EE94885-21CF-BD37-0168-376D567D6D95}"/>
                </a:ext>
              </a:extLst>
            </p:cNvPr>
            <p:cNvCxnSpPr>
              <a:cxnSpLocks/>
            </p:cNvCxnSpPr>
            <p:nvPr/>
          </p:nvCxnSpPr>
          <p:spPr>
            <a:xfrm flipV="1">
              <a:off x="1261411" y="480657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24" name="Straight Connector 123">
              <a:extLst>
                <a:ext uri="{FF2B5EF4-FFF2-40B4-BE49-F238E27FC236}">
                  <a16:creationId xmlns:a16="http://schemas.microsoft.com/office/drawing/2014/main" id="{35374D08-3001-E903-B1AB-757B10E02003}"/>
                </a:ext>
              </a:extLst>
            </p:cNvPr>
            <p:cNvCxnSpPr>
              <a:cxnSpLocks/>
            </p:cNvCxnSpPr>
            <p:nvPr/>
          </p:nvCxnSpPr>
          <p:spPr>
            <a:xfrm flipV="1">
              <a:off x="1464611" y="561937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CCCE4E2E-E538-C61B-AA66-BA8EEAE4937E}"/>
                </a:ext>
              </a:extLst>
            </p:cNvPr>
            <p:cNvCxnSpPr>
              <a:cxnSpLocks/>
            </p:cNvCxnSpPr>
            <p:nvPr/>
          </p:nvCxnSpPr>
          <p:spPr>
            <a:xfrm flipV="1">
              <a:off x="5121483" y="3970327"/>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26" name="Straight Connector 125">
              <a:extLst>
                <a:ext uri="{FF2B5EF4-FFF2-40B4-BE49-F238E27FC236}">
                  <a16:creationId xmlns:a16="http://schemas.microsoft.com/office/drawing/2014/main" id="{ED2EF569-C4D1-82E8-C19A-2E6759649267}"/>
                </a:ext>
              </a:extLst>
            </p:cNvPr>
            <p:cNvCxnSpPr>
              <a:cxnSpLocks/>
            </p:cNvCxnSpPr>
            <p:nvPr/>
          </p:nvCxnSpPr>
          <p:spPr>
            <a:xfrm flipV="1">
              <a:off x="4330801" y="4361894"/>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27" name="Straight Connector 126">
              <a:extLst>
                <a:ext uri="{FF2B5EF4-FFF2-40B4-BE49-F238E27FC236}">
                  <a16:creationId xmlns:a16="http://schemas.microsoft.com/office/drawing/2014/main" id="{E6DC5C54-43E7-204F-E615-7314E7285494}"/>
                </a:ext>
              </a:extLst>
            </p:cNvPr>
            <p:cNvCxnSpPr>
              <a:cxnSpLocks/>
            </p:cNvCxnSpPr>
            <p:nvPr/>
          </p:nvCxnSpPr>
          <p:spPr>
            <a:xfrm flipV="1">
              <a:off x="4534001" y="5174694"/>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28" name="Straight Connector 127">
              <a:extLst>
                <a:ext uri="{FF2B5EF4-FFF2-40B4-BE49-F238E27FC236}">
                  <a16:creationId xmlns:a16="http://schemas.microsoft.com/office/drawing/2014/main" id="{2174B301-AE8E-94C2-62B6-1DE7B7A35B50}"/>
                </a:ext>
              </a:extLst>
            </p:cNvPr>
            <p:cNvCxnSpPr>
              <a:cxnSpLocks/>
            </p:cNvCxnSpPr>
            <p:nvPr/>
          </p:nvCxnSpPr>
          <p:spPr>
            <a:xfrm flipV="1">
              <a:off x="5113668" y="480657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29" name="Straight Connector 128">
              <a:extLst>
                <a:ext uri="{FF2B5EF4-FFF2-40B4-BE49-F238E27FC236}">
                  <a16:creationId xmlns:a16="http://schemas.microsoft.com/office/drawing/2014/main" id="{AE57B53C-B38F-E189-0351-34457E68DCC8}"/>
                </a:ext>
              </a:extLst>
            </p:cNvPr>
            <p:cNvCxnSpPr>
              <a:cxnSpLocks/>
            </p:cNvCxnSpPr>
            <p:nvPr/>
          </p:nvCxnSpPr>
          <p:spPr>
            <a:xfrm flipV="1">
              <a:off x="5316868" y="561937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30" name="Straight Connector 129">
              <a:extLst>
                <a:ext uri="{FF2B5EF4-FFF2-40B4-BE49-F238E27FC236}">
                  <a16:creationId xmlns:a16="http://schemas.microsoft.com/office/drawing/2014/main" id="{DC0643A3-5BB2-DAB3-9982-E3E5DA290A12}"/>
                </a:ext>
              </a:extLst>
            </p:cNvPr>
            <p:cNvCxnSpPr>
              <a:cxnSpLocks/>
            </p:cNvCxnSpPr>
            <p:nvPr/>
          </p:nvCxnSpPr>
          <p:spPr>
            <a:xfrm flipV="1">
              <a:off x="4221385" y="563617"/>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2FDE34EC-3FCB-1C55-C18A-EA7EC7D96E96}"/>
                </a:ext>
              </a:extLst>
            </p:cNvPr>
            <p:cNvCxnSpPr>
              <a:cxnSpLocks/>
            </p:cNvCxnSpPr>
            <p:nvPr/>
          </p:nvCxnSpPr>
          <p:spPr>
            <a:xfrm flipV="1">
              <a:off x="4424585" y="1376417"/>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32" name="Straight Connector 131">
              <a:extLst>
                <a:ext uri="{FF2B5EF4-FFF2-40B4-BE49-F238E27FC236}">
                  <a16:creationId xmlns:a16="http://schemas.microsoft.com/office/drawing/2014/main" id="{E5F0A25F-886D-9E18-7AC4-DC15D7E57634}"/>
                </a:ext>
              </a:extLst>
            </p:cNvPr>
            <p:cNvCxnSpPr>
              <a:cxnSpLocks/>
            </p:cNvCxnSpPr>
            <p:nvPr/>
          </p:nvCxnSpPr>
          <p:spPr>
            <a:xfrm flipV="1">
              <a:off x="5004252" y="1008296"/>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33" name="Straight Connector 132">
              <a:extLst>
                <a:ext uri="{FF2B5EF4-FFF2-40B4-BE49-F238E27FC236}">
                  <a16:creationId xmlns:a16="http://schemas.microsoft.com/office/drawing/2014/main" id="{2CCFA017-3AC9-72FF-8373-ED43FE170D9B}"/>
                </a:ext>
              </a:extLst>
            </p:cNvPr>
            <p:cNvCxnSpPr>
              <a:cxnSpLocks/>
            </p:cNvCxnSpPr>
            <p:nvPr/>
          </p:nvCxnSpPr>
          <p:spPr>
            <a:xfrm flipV="1">
              <a:off x="5207452" y="1821096"/>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34" name="Straight Connector 133">
              <a:extLst>
                <a:ext uri="{FF2B5EF4-FFF2-40B4-BE49-F238E27FC236}">
                  <a16:creationId xmlns:a16="http://schemas.microsoft.com/office/drawing/2014/main" id="{8CEF11F9-8E3B-5D58-C52A-736471D1B485}"/>
                </a:ext>
              </a:extLst>
            </p:cNvPr>
            <p:cNvCxnSpPr>
              <a:cxnSpLocks/>
            </p:cNvCxnSpPr>
            <p:nvPr/>
          </p:nvCxnSpPr>
          <p:spPr>
            <a:xfrm flipV="1">
              <a:off x="4416770" y="221266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35" name="Straight Connector 134">
              <a:extLst>
                <a:ext uri="{FF2B5EF4-FFF2-40B4-BE49-F238E27FC236}">
                  <a16:creationId xmlns:a16="http://schemas.microsoft.com/office/drawing/2014/main" id="{B00DCEFF-6059-D9C6-A5A8-BA308871240C}"/>
                </a:ext>
              </a:extLst>
            </p:cNvPr>
            <p:cNvCxnSpPr>
              <a:cxnSpLocks/>
            </p:cNvCxnSpPr>
            <p:nvPr/>
          </p:nvCxnSpPr>
          <p:spPr>
            <a:xfrm flipV="1">
              <a:off x="4619970" y="302546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36" name="Straight Connector 135">
              <a:extLst>
                <a:ext uri="{FF2B5EF4-FFF2-40B4-BE49-F238E27FC236}">
                  <a16:creationId xmlns:a16="http://schemas.microsoft.com/office/drawing/2014/main" id="{BAC166AA-77E4-DBDC-8828-3EF5A96F6411}"/>
                </a:ext>
              </a:extLst>
            </p:cNvPr>
            <p:cNvCxnSpPr>
              <a:cxnSpLocks/>
            </p:cNvCxnSpPr>
            <p:nvPr/>
          </p:nvCxnSpPr>
          <p:spPr>
            <a:xfrm flipV="1">
              <a:off x="5199637" y="2657342"/>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37" name="Straight Connector 136">
              <a:extLst>
                <a:ext uri="{FF2B5EF4-FFF2-40B4-BE49-F238E27FC236}">
                  <a16:creationId xmlns:a16="http://schemas.microsoft.com/office/drawing/2014/main" id="{940E16F0-E0E2-42E5-9796-8DFD701A003D}"/>
                </a:ext>
              </a:extLst>
            </p:cNvPr>
            <p:cNvCxnSpPr>
              <a:cxnSpLocks/>
            </p:cNvCxnSpPr>
            <p:nvPr/>
          </p:nvCxnSpPr>
          <p:spPr>
            <a:xfrm flipV="1">
              <a:off x="5402837" y="3470142"/>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38" name="Straight Connector 137">
              <a:extLst>
                <a:ext uri="{FF2B5EF4-FFF2-40B4-BE49-F238E27FC236}">
                  <a16:creationId xmlns:a16="http://schemas.microsoft.com/office/drawing/2014/main" id="{B0B830B9-F1C1-4293-EDC0-C5BC647D41E2}"/>
                </a:ext>
              </a:extLst>
            </p:cNvPr>
            <p:cNvCxnSpPr>
              <a:cxnSpLocks/>
            </p:cNvCxnSpPr>
            <p:nvPr/>
          </p:nvCxnSpPr>
          <p:spPr>
            <a:xfrm flipV="1">
              <a:off x="3392954" y="2712848"/>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39" name="Straight Connector 138">
              <a:extLst>
                <a:ext uri="{FF2B5EF4-FFF2-40B4-BE49-F238E27FC236}">
                  <a16:creationId xmlns:a16="http://schemas.microsoft.com/office/drawing/2014/main" id="{2EE26A7A-B2AA-735D-432C-293ADB128A3A}"/>
                </a:ext>
              </a:extLst>
            </p:cNvPr>
            <p:cNvCxnSpPr>
              <a:cxnSpLocks/>
            </p:cNvCxnSpPr>
            <p:nvPr/>
          </p:nvCxnSpPr>
          <p:spPr>
            <a:xfrm flipV="1">
              <a:off x="3596154" y="3525648"/>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40" name="Straight Connector 139">
              <a:extLst>
                <a:ext uri="{FF2B5EF4-FFF2-40B4-BE49-F238E27FC236}">
                  <a16:creationId xmlns:a16="http://schemas.microsoft.com/office/drawing/2014/main" id="{3FAC9C77-2FD0-4EFA-F275-934245B58FB8}"/>
                </a:ext>
              </a:extLst>
            </p:cNvPr>
            <p:cNvCxnSpPr>
              <a:cxnSpLocks/>
            </p:cNvCxnSpPr>
            <p:nvPr/>
          </p:nvCxnSpPr>
          <p:spPr>
            <a:xfrm flipV="1">
              <a:off x="4175821" y="3157527"/>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41" name="Straight Connector 140">
              <a:extLst>
                <a:ext uri="{FF2B5EF4-FFF2-40B4-BE49-F238E27FC236}">
                  <a16:creationId xmlns:a16="http://schemas.microsoft.com/office/drawing/2014/main" id="{061D26FF-5370-0A79-BE3F-DCA51AE310D7}"/>
                </a:ext>
              </a:extLst>
            </p:cNvPr>
            <p:cNvCxnSpPr>
              <a:cxnSpLocks/>
            </p:cNvCxnSpPr>
            <p:nvPr/>
          </p:nvCxnSpPr>
          <p:spPr>
            <a:xfrm flipV="1">
              <a:off x="4379021" y="3970327"/>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42" name="Straight Connector 141">
              <a:extLst>
                <a:ext uri="{FF2B5EF4-FFF2-40B4-BE49-F238E27FC236}">
                  <a16:creationId xmlns:a16="http://schemas.microsoft.com/office/drawing/2014/main" id="{C52B1C77-B806-6D76-D315-7684EA949836}"/>
                </a:ext>
              </a:extLst>
            </p:cNvPr>
            <p:cNvCxnSpPr>
              <a:cxnSpLocks/>
            </p:cNvCxnSpPr>
            <p:nvPr/>
          </p:nvCxnSpPr>
          <p:spPr>
            <a:xfrm flipV="1">
              <a:off x="3588339" y="4361894"/>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Connector 142">
              <a:extLst>
                <a:ext uri="{FF2B5EF4-FFF2-40B4-BE49-F238E27FC236}">
                  <a16:creationId xmlns:a16="http://schemas.microsoft.com/office/drawing/2014/main" id="{D87D37E8-6B3D-0A65-42F0-51FD0C5B8070}"/>
                </a:ext>
              </a:extLst>
            </p:cNvPr>
            <p:cNvCxnSpPr>
              <a:cxnSpLocks/>
            </p:cNvCxnSpPr>
            <p:nvPr/>
          </p:nvCxnSpPr>
          <p:spPr>
            <a:xfrm flipV="1">
              <a:off x="3791539" y="5174694"/>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44" name="Straight Connector 143">
              <a:extLst>
                <a:ext uri="{FF2B5EF4-FFF2-40B4-BE49-F238E27FC236}">
                  <a16:creationId xmlns:a16="http://schemas.microsoft.com/office/drawing/2014/main" id="{FBBB5777-D731-5E53-0BE1-A8635B24D136}"/>
                </a:ext>
              </a:extLst>
            </p:cNvPr>
            <p:cNvCxnSpPr>
              <a:cxnSpLocks/>
            </p:cNvCxnSpPr>
            <p:nvPr/>
          </p:nvCxnSpPr>
          <p:spPr>
            <a:xfrm flipV="1">
              <a:off x="4371206" y="480657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45" name="Straight Connector 144">
              <a:extLst>
                <a:ext uri="{FF2B5EF4-FFF2-40B4-BE49-F238E27FC236}">
                  <a16:creationId xmlns:a16="http://schemas.microsoft.com/office/drawing/2014/main" id="{D22E37FD-4CE9-C5F1-7C9E-98076465A410}"/>
                </a:ext>
              </a:extLst>
            </p:cNvPr>
            <p:cNvCxnSpPr>
              <a:cxnSpLocks/>
            </p:cNvCxnSpPr>
            <p:nvPr/>
          </p:nvCxnSpPr>
          <p:spPr>
            <a:xfrm flipV="1">
              <a:off x="4574406" y="561937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70" name="Straight Connector 269">
              <a:extLst>
                <a:ext uri="{FF2B5EF4-FFF2-40B4-BE49-F238E27FC236}">
                  <a16:creationId xmlns:a16="http://schemas.microsoft.com/office/drawing/2014/main" id="{2CAC9591-EB62-4C4C-585D-1AFE733E691C}"/>
                </a:ext>
              </a:extLst>
            </p:cNvPr>
            <p:cNvCxnSpPr>
              <a:cxnSpLocks/>
            </p:cNvCxnSpPr>
            <p:nvPr/>
          </p:nvCxnSpPr>
          <p:spPr>
            <a:xfrm flipV="1">
              <a:off x="14310" y="218177"/>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71" name="Straight Connector 270">
              <a:extLst>
                <a:ext uri="{FF2B5EF4-FFF2-40B4-BE49-F238E27FC236}">
                  <a16:creationId xmlns:a16="http://schemas.microsoft.com/office/drawing/2014/main" id="{CB9212B5-88AD-E27C-33FB-0D49E4260053}"/>
                </a:ext>
              </a:extLst>
            </p:cNvPr>
            <p:cNvCxnSpPr>
              <a:cxnSpLocks/>
            </p:cNvCxnSpPr>
            <p:nvPr/>
          </p:nvCxnSpPr>
          <p:spPr>
            <a:xfrm flipV="1">
              <a:off x="736028" y="12616"/>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72" name="Straight Connector 271">
              <a:extLst>
                <a:ext uri="{FF2B5EF4-FFF2-40B4-BE49-F238E27FC236}">
                  <a16:creationId xmlns:a16="http://schemas.microsoft.com/office/drawing/2014/main" id="{9B29A233-A391-5933-CF6B-9D2E1C0928EE}"/>
                </a:ext>
              </a:extLst>
            </p:cNvPr>
            <p:cNvCxnSpPr>
              <a:cxnSpLocks/>
            </p:cNvCxnSpPr>
            <p:nvPr/>
          </p:nvCxnSpPr>
          <p:spPr>
            <a:xfrm flipV="1">
              <a:off x="797177" y="662856"/>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73" name="Straight Connector 272">
              <a:extLst>
                <a:ext uri="{FF2B5EF4-FFF2-40B4-BE49-F238E27FC236}">
                  <a16:creationId xmlns:a16="http://schemas.microsoft.com/office/drawing/2014/main" id="{2E3226D4-2032-ABA5-9FA6-49CFBA16DAC4}"/>
                </a:ext>
              </a:extLst>
            </p:cNvPr>
            <p:cNvCxnSpPr>
              <a:cxnSpLocks/>
            </p:cNvCxnSpPr>
            <p:nvPr/>
          </p:nvCxnSpPr>
          <p:spPr>
            <a:xfrm flipV="1">
              <a:off x="6495" y="105442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74" name="Straight Connector 273">
              <a:extLst>
                <a:ext uri="{FF2B5EF4-FFF2-40B4-BE49-F238E27FC236}">
                  <a16:creationId xmlns:a16="http://schemas.microsoft.com/office/drawing/2014/main" id="{57F188FA-5B02-AE52-722B-EB486717FB63}"/>
                </a:ext>
              </a:extLst>
            </p:cNvPr>
            <p:cNvCxnSpPr>
              <a:cxnSpLocks/>
            </p:cNvCxnSpPr>
            <p:nvPr/>
          </p:nvCxnSpPr>
          <p:spPr>
            <a:xfrm flipV="1">
              <a:off x="209695" y="186722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75" name="Straight Connector 274">
              <a:extLst>
                <a:ext uri="{FF2B5EF4-FFF2-40B4-BE49-F238E27FC236}">
                  <a16:creationId xmlns:a16="http://schemas.microsoft.com/office/drawing/2014/main" id="{AF064DE9-37FD-5A26-CBE6-7C500A225964}"/>
                </a:ext>
              </a:extLst>
            </p:cNvPr>
            <p:cNvCxnSpPr>
              <a:cxnSpLocks/>
            </p:cNvCxnSpPr>
            <p:nvPr/>
          </p:nvCxnSpPr>
          <p:spPr>
            <a:xfrm flipV="1">
              <a:off x="789362" y="1499102"/>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78" name="Straight Connector 277">
              <a:extLst>
                <a:ext uri="{FF2B5EF4-FFF2-40B4-BE49-F238E27FC236}">
                  <a16:creationId xmlns:a16="http://schemas.microsoft.com/office/drawing/2014/main" id="{1C7EFE34-7AF9-7D1E-FAFC-96E54409EDF1}"/>
                </a:ext>
              </a:extLst>
            </p:cNvPr>
            <p:cNvCxnSpPr>
              <a:cxnSpLocks/>
            </p:cNvCxnSpPr>
            <p:nvPr/>
          </p:nvCxnSpPr>
          <p:spPr>
            <a:xfrm flipV="1">
              <a:off x="3816501" y="156787"/>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80" name="Straight Connector 279">
              <a:extLst>
                <a:ext uri="{FF2B5EF4-FFF2-40B4-BE49-F238E27FC236}">
                  <a16:creationId xmlns:a16="http://schemas.microsoft.com/office/drawing/2014/main" id="{5B8B185E-BD0B-5885-35CE-E544E259EF9F}"/>
                </a:ext>
              </a:extLst>
            </p:cNvPr>
            <p:cNvCxnSpPr>
              <a:cxnSpLocks/>
            </p:cNvCxnSpPr>
            <p:nvPr/>
          </p:nvCxnSpPr>
          <p:spPr>
            <a:xfrm flipV="1">
              <a:off x="5511417" y="73576"/>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81" name="Straight Connector 280">
              <a:extLst>
                <a:ext uri="{FF2B5EF4-FFF2-40B4-BE49-F238E27FC236}">
                  <a16:creationId xmlns:a16="http://schemas.microsoft.com/office/drawing/2014/main" id="{7419BC82-4755-BFF1-5975-E89638B21D7F}"/>
                </a:ext>
              </a:extLst>
            </p:cNvPr>
            <p:cNvCxnSpPr>
              <a:cxnSpLocks/>
            </p:cNvCxnSpPr>
            <p:nvPr/>
          </p:nvCxnSpPr>
          <p:spPr>
            <a:xfrm flipV="1">
              <a:off x="4720735" y="46514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82" name="Straight Connector 281">
              <a:extLst>
                <a:ext uri="{FF2B5EF4-FFF2-40B4-BE49-F238E27FC236}">
                  <a16:creationId xmlns:a16="http://schemas.microsoft.com/office/drawing/2014/main" id="{70FE9B03-717A-5A7D-E777-BC87308BBAE7}"/>
                </a:ext>
              </a:extLst>
            </p:cNvPr>
            <p:cNvCxnSpPr>
              <a:cxnSpLocks/>
            </p:cNvCxnSpPr>
            <p:nvPr/>
          </p:nvCxnSpPr>
          <p:spPr>
            <a:xfrm flipV="1">
              <a:off x="4923935" y="127794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83" name="Straight Connector 282">
              <a:extLst>
                <a:ext uri="{FF2B5EF4-FFF2-40B4-BE49-F238E27FC236}">
                  <a16:creationId xmlns:a16="http://schemas.microsoft.com/office/drawing/2014/main" id="{4C408FA5-DD55-9E92-4AED-59DB75845F9F}"/>
                </a:ext>
              </a:extLst>
            </p:cNvPr>
            <p:cNvCxnSpPr>
              <a:cxnSpLocks/>
            </p:cNvCxnSpPr>
            <p:nvPr/>
          </p:nvCxnSpPr>
          <p:spPr>
            <a:xfrm flipV="1">
              <a:off x="5503602" y="909822"/>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84" name="Straight Connector 283">
              <a:extLst>
                <a:ext uri="{FF2B5EF4-FFF2-40B4-BE49-F238E27FC236}">
                  <a16:creationId xmlns:a16="http://schemas.microsoft.com/office/drawing/2014/main" id="{52EA72AB-647F-1E78-FF7B-FE518B78FA9F}"/>
                </a:ext>
              </a:extLst>
            </p:cNvPr>
            <p:cNvCxnSpPr>
              <a:cxnSpLocks/>
            </p:cNvCxnSpPr>
            <p:nvPr/>
          </p:nvCxnSpPr>
          <p:spPr>
            <a:xfrm flipV="1">
              <a:off x="3696919" y="965328"/>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86" name="Straight Connector 285">
              <a:extLst>
                <a:ext uri="{FF2B5EF4-FFF2-40B4-BE49-F238E27FC236}">
                  <a16:creationId xmlns:a16="http://schemas.microsoft.com/office/drawing/2014/main" id="{174554C6-193F-815C-A2E0-5E227618BA92}"/>
                </a:ext>
              </a:extLst>
            </p:cNvPr>
            <p:cNvCxnSpPr>
              <a:cxnSpLocks/>
            </p:cNvCxnSpPr>
            <p:nvPr/>
          </p:nvCxnSpPr>
          <p:spPr>
            <a:xfrm flipV="1">
              <a:off x="1742927" y="128474"/>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88" name="Straight Connector 287">
              <a:extLst>
                <a:ext uri="{FF2B5EF4-FFF2-40B4-BE49-F238E27FC236}">
                  <a16:creationId xmlns:a16="http://schemas.microsoft.com/office/drawing/2014/main" id="{8FCB3829-8584-12A0-D26A-7C546B98137A}"/>
                </a:ext>
              </a:extLst>
            </p:cNvPr>
            <p:cNvCxnSpPr>
              <a:cxnSpLocks/>
            </p:cNvCxnSpPr>
            <p:nvPr/>
          </p:nvCxnSpPr>
          <p:spPr>
            <a:xfrm flipV="1">
              <a:off x="3123817" y="73576"/>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89" name="Straight Connector 288">
              <a:extLst>
                <a:ext uri="{FF2B5EF4-FFF2-40B4-BE49-F238E27FC236}">
                  <a16:creationId xmlns:a16="http://schemas.microsoft.com/office/drawing/2014/main" id="{C7B2ED34-916A-0D5F-94C4-473132646E0D}"/>
                </a:ext>
              </a:extLst>
            </p:cNvPr>
            <p:cNvCxnSpPr>
              <a:cxnSpLocks/>
            </p:cNvCxnSpPr>
            <p:nvPr/>
          </p:nvCxnSpPr>
          <p:spPr>
            <a:xfrm flipV="1">
              <a:off x="2333135" y="46514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90" name="Straight Connector 289">
              <a:extLst>
                <a:ext uri="{FF2B5EF4-FFF2-40B4-BE49-F238E27FC236}">
                  <a16:creationId xmlns:a16="http://schemas.microsoft.com/office/drawing/2014/main" id="{58C174B8-AE24-82EF-870F-7130BE17AFFF}"/>
                </a:ext>
              </a:extLst>
            </p:cNvPr>
            <p:cNvCxnSpPr>
              <a:cxnSpLocks/>
            </p:cNvCxnSpPr>
            <p:nvPr/>
          </p:nvCxnSpPr>
          <p:spPr>
            <a:xfrm flipV="1">
              <a:off x="2536335" y="127794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91" name="Straight Connector 290">
              <a:extLst>
                <a:ext uri="{FF2B5EF4-FFF2-40B4-BE49-F238E27FC236}">
                  <a16:creationId xmlns:a16="http://schemas.microsoft.com/office/drawing/2014/main" id="{9F372AF2-7A9D-AAC8-4DF9-F135F4AA3EB7}"/>
                </a:ext>
              </a:extLst>
            </p:cNvPr>
            <p:cNvCxnSpPr>
              <a:cxnSpLocks/>
            </p:cNvCxnSpPr>
            <p:nvPr/>
          </p:nvCxnSpPr>
          <p:spPr>
            <a:xfrm flipV="1">
              <a:off x="3116002" y="909822"/>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92" name="Straight Connector 291">
              <a:extLst>
                <a:ext uri="{FF2B5EF4-FFF2-40B4-BE49-F238E27FC236}">
                  <a16:creationId xmlns:a16="http://schemas.microsoft.com/office/drawing/2014/main" id="{87DA7509-008B-B42C-B464-C19ACD9667B5}"/>
                </a:ext>
              </a:extLst>
            </p:cNvPr>
            <p:cNvCxnSpPr>
              <a:cxnSpLocks/>
            </p:cNvCxnSpPr>
            <p:nvPr/>
          </p:nvCxnSpPr>
          <p:spPr>
            <a:xfrm flipV="1">
              <a:off x="1309319" y="965328"/>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93" name="Straight Connector 292">
              <a:extLst>
                <a:ext uri="{FF2B5EF4-FFF2-40B4-BE49-F238E27FC236}">
                  <a16:creationId xmlns:a16="http://schemas.microsoft.com/office/drawing/2014/main" id="{5FA2FFF0-A7E8-C7F3-ED6E-2259C073352D}"/>
                </a:ext>
              </a:extLst>
            </p:cNvPr>
            <p:cNvCxnSpPr>
              <a:cxnSpLocks/>
            </p:cNvCxnSpPr>
            <p:nvPr/>
          </p:nvCxnSpPr>
          <p:spPr>
            <a:xfrm flipV="1">
              <a:off x="2137750" y="4160257"/>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94" name="Straight Connector 293">
              <a:extLst>
                <a:ext uri="{FF2B5EF4-FFF2-40B4-BE49-F238E27FC236}">
                  <a16:creationId xmlns:a16="http://schemas.microsoft.com/office/drawing/2014/main" id="{C6193860-663E-7648-6CA6-18B281B8914B}"/>
                </a:ext>
              </a:extLst>
            </p:cNvPr>
            <p:cNvCxnSpPr>
              <a:cxnSpLocks/>
            </p:cNvCxnSpPr>
            <p:nvPr/>
          </p:nvCxnSpPr>
          <p:spPr>
            <a:xfrm flipV="1">
              <a:off x="2340950" y="4973057"/>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95" name="Straight Connector 294">
              <a:extLst>
                <a:ext uri="{FF2B5EF4-FFF2-40B4-BE49-F238E27FC236}">
                  <a16:creationId xmlns:a16="http://schemas.microsoft.com/office/drawing/2014/main" id="{1A2D7F38-B00F-1473-799E-B61A2791AB75}"/>
                </a:ext>
              </a:extLst>
            </p:cNvPr>
            <p:cNvCxnSpPr>
              <a:cxnSpLocks/>
            </p:cNvCxnSpPr>
            <p:nvPr/>
          </p:nvCxnSpPr>
          <p:spPr>
            <a:xfrm flipV="1">
              <a:off x="2920617" y="4604936"/>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96" name="Straight Connector 295">
              <a:extLst>
                <a:ext uri="{FF2B5EF4-FFF2-40B4-BE49-F238E27FC236}">
                  <a16:creationId xmlns:a16="http://schemas.microsoft.com/office/drawing/2014/main" id="{C1047123-6596-3917-0032-DB2C8D65419F}"/>
                </a:ext>
              </a:extLst>
            </p:cNvPr>
            <p:cNvCxnSpPr>
              <a:cxnSpLocks/>
            </p:cNvCxnSpPr>
            <p:nvPr/>
          </p:nvCxnSpPr>
          <p:spPr>
            <a:xfrm flipV="1">
              <a:off x="3123817" y="5417736"/>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97" name="Straight Connector 296">
              <a:extLst>
                <a:ext uri="{FF2B5EF4-FFF2-40B4-BE49-F238E27FC236}">
                  <a16:creationId xmlns:a16="http://schemas.microsoft.com/office/drawing/2014/main" id="{07F3B3E8-5772-A607-B3F7-BFD45FC5AFE6}"/>
                </a:ext>
              </a:extLst>
            </p:cNvPr>
            <p:cNvCxnSpPr>
              <a:cxnSpLocks/>
            </p:cNvCxnSpPr>
            <p:nvPr/>
          </p:nvCxnSpPr>
          <p:spPr>
            <a:xfrm flipV="1">
              <a:off x="2333135" y="580930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99" name="Straight Connector 298">
              <a:extLst>
                <a:ext uri="{FF2B5EF4-FFF2-40B4-BE49-F238E27FC236}">
                  <a16:creationId xmlns:a16="http://schemas.microsoft.com/office/drawing/2014/main" id="{76548B79-BE9A-10EB-3B5D-1237F23F75B9}"/>
                </a:ext>
              </a:extLst>
            </p:cNvPr>
            <p:cNvCxnSpPr>
              <a:cxnSpLocks/>
            </p:cNvCxnSpPr>
            <p:nvPr/>
          </p:nvCxnSpPr>
          <p:spPr>
            <a:xfrm flipV="1">
              <a:off x="1781134" y="3753534"/>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00" name="Straight Connector 299">
              <a:extLst>
                <a:ext uri="{FF2B5EF4-FFF2-40B4-BE49-F238E27FC236}">
                  <a16:creationId xmlns:a16="http://schemas.microsoft.com/office/drawing/2014/main" id="{58B8FAFB-DB91-986D-ABAB-D21293D3FEAE}"/>
                </a:ext>
              </a:extLst>
            </p:cNvPr>
            <p:cNvCxnSpPr>
              <a:cxnSpLocks/>
            </p:cNvCxnSpPr>
            <p:nvPr/>
          </p:nvCxnSpPr>
          <p:spPr>
            <a:xfrm flipV="1">
              <a:off x="1817681" y="5865384"/>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03" name="Straight Connector 302">
              <a:extLst>
                <a:ext uri="{FF2B5EF4-FFF2-40B4-BE49-F238E27FC236}">
                  <a16:creationId xmlns:a16="http://schemas.microsoft.com/office/drawing/2014/main" id="{63123648-FE25-E652-407A-BFC11F2102E5}"/>
                </a:ext>
              </a:extLst>
            </p:cNvPr>
            <p:cNvCxnSpPr>
              <a:cxnSpLocks/>
            </p:cNvCxnSpPr>
            <p:nvPr/>
          </p:nvCxnSpPr>
          <p:spPr>
            <a:xfrm flipV="1">
              <a:off x="135138" y="5824280"/>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04" name="Straight Connector 303">
              <a:extLst>
                <a:ext uri="{FF2B5EF4-FFF2-40B4-BE49-F238E27FC236}">
                  <a16:creationId xmlns:a16="http://schemas.microsoft.com/office/drawing/2014/main" id="{01F3EBD8-AEF9-8EDB-FBA3-FC65CFD59534}"/>
                </a:ext>
              </a:extLst>
            </p:cNvPr>
            <p:cNvCxnSpPr>
              <a:cxnSpLocks/>
            </p:cNvCxnSpPr>
            <p:nvPr/>
          </p:nvCxnSpPr>
          <p:spPr>
            <a:xfrm flipV="1">
              <a:off x="858259" y="5865383"/>
              <a:ext cx="350983" cy="833645"/>
            </a:xfrm>
            <a:prstGeom prst="line">
              <a:avLst/>
            </a:prstGeom>
            <a:solidFill>
              <a:schemeClr val="bg1"/>
            </a:solidFill>
            <a:ln w="9525">
              <a:gradFill>
                <a:gsLst>
                  <a:gs pos="0">
                    <a:schemeClr val="bg1">
                      <a:alpha val="63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536" name="Group 535">
            <a:extLst>
              <a:ext uri="{FF2B5EF4-FFF2-40B4-BE49-F238E27FC236}">
                <a16:creationId xmlns:a16="http://schemas.microsoft.com/office/drawing/2014/main" id="{36AEC244-DB44-9FE0-5518-FC37F7947EC8}"/>
              </a:ext>
            </a:extLst>
          </p:cNvPr>
          <p:cNvGrpSpPr/>
          <p:nvPr/>
        </p:nvGrpSpPr>
        <p:grpSpPr>
          <a:xfrm>
            <a:off x="6074004" y="4624754"/>
            <a:ext cx="6147304" cy="2234714"/>
            <a:chOff x="6074004" y="4624754"/>
            <a:chExt cx="6147304" cy="2234714"/>
          </a:xfrm>
        </p:grpSpPr>
        <p:sp>
          <p:nvSpPr>
            <p:cNvPr id="535" name="Freeform 534">
              <a:extLst>
                <a:ext uri="{FF2B5EF4-FFF2-40B4-BE49-F238E27FC236}">
                  <a16:creationId xmlns:a16="http://schemas.microsoft.com/office/drawing/2014/main" id="{284C6035-45FE-88B4-721D-9AE303BD8ED1}"/>
                </a:ext>
              </a:extLst>
            </p:cNvPr>
            <p:cNvSpPr/>
            <p:nvPr/>
          </p:nvSpPr>
          <p:spPr>
            <a:xfrm>
              <a:off x="6101862" y="4624754"/>
              <a:ext cx="6119446" cy="2233246"/>
            </a:xfrm>
            <a:custGeom>
              <a:avLst/>
              <a:gdLst>
                <a:gd name="connsiteX0" fmla="*/ 0 w 6119446"/>
                <a:gd name="connsiteY0" fmla="*/ 2233246 h 2233246"/>
                <a:gd name="connsiteX1" fmla="*/ 0 w 6119446"/>
                <a:gd name="connsiteY1" fmla="*/ 808892 h 2233246"/>
                <a:gd name="connsiteX2" fmla="*/ 1081453 w 6119446"/>
                <a:gd name="connsiteY2" fmla="*/ 0 h 2233246"/>
                <a:gd name="connsiteX3" fmla="*/ 2822330 w 6119446"/>
                <a:gd name="connsiteY3" fmla="*/ 852854 h 2233246"/>
                <a:gd name="connsiteX4" fmla="*/ 5336930 w 6119446"/>
                <a:gd name="connsiteY4" fmla="*/ 1925515 h 2233246"/>
                <a:gd name="connsiteX5" fmla="*/ 5556738 w 6119446"/>
                <a:gd name="connsiteY5" fmla="*/ 1872761 h 2233246"/>
                <a:gd name="connsiteX6" fmla="*/ 6119446 w 6119446"/>
                <a:gd name="connsiteY6" fmla="*/ 2233246 h 2233246"/>
                <a:gd name="connsiteX7" fmla="*/ 0 w 6119446"/>
                <a:gd name="connsiteY7" fmla="*/ 2233246 h 223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9446" h="2233246">
                  <a:moveTo>
                    <a:pt x="0" y="2233246"/>
                  </a:moveTo>
                  <a:lnTo>
                    <a:pt x="0" y="808892"/>
                  </a:lnTo>
                  <a:lnTo>
                    <a:pt x="1081453" y="0"/>
                  </a:lnTo>
                  <a:lnTo>
                    <a:pt x="2822330" y="852854"/>
                  </a:lnTo>
                  <a:lnTo>
                    <a:pt x="5336930" y="1925515"/>
                  </a:lnTo>
                  <a:lnTo>
                    <a:pt x="5556738" y="1872761"/>
                  </a:lnTo>
                  <a:lnTo>
                    <a:pt x="6119446" y="2233246"/>
                  </a:lnTo>
                  <a:lnTo>
                    <a:pt x="0" y="2233246"/>
                  </a:lnTo>
                  <a:close/>
                </a:path>
              </a:pathLst>
            </a:custGeom>
            <a:gradFill flip="none" rotWithShape="1">
              <a:gsLst>
                <a:gs pos="99000">
                  <a:srgbClr val="35525C"/>
                </a:gs>
                <a:gs pos="0">
                  <a:srgbClr val="53767C"/>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79766"/>
                </a:solidFill>
                <a:effectLst/>
                <a:uLnTx/>
                <a:uFillTx/>
                <a:latin typeface="Arial"/>
                <a:ea typeface="+mn-ea"/>
                <a:cs typeface="+mn-cs"/>
              </a:endParaRPr>
            </a:p>
          </p:txBody>
        </p:sp>
        <p:grpSp>
          <p:nvGrpSpPr>
            <p:cNvPr id="412" name="Group 411">
              <a:extLst>
                <a:ext uri="{FF2B5EF4-FFF2-40B4-BE49-F238E27FC236}">
                  <a16:creationId xmlns:a16="http://schemas.microsoft.com/office/drawing/2014/main" id="{73D5BA8C-8F46-5CBB-7F67-F35ED82C1248}"/>
                </a:ext>
              </a:extLst>
            </p:cNvPr>
            <p:cNvGrpSpPr/>
            <p:nvPr/>
          </p:nvGrpSpPr>
          <p:grpSpPr>
            <a:xfrm>
              <a:off x="6074004" y="5194475"/>
              <a:ext cx="5871487" cy="1664993"/>
              <a:chOff x="6074004" y="5194475"/>
              <a:chExt cx="5871487" cy="1664993"/>
            </a:xfrm>
          </p:grpSpPr>
          <p:sp>
            <p:nvSpPr>
              <p:cNvPr id="395" name="Freeform 394">
                <a:extLst>
                  <a:ext uri="{FF2B5EF4-FFF2-40B4-BE49-F238E27FC236}">
                    <a16:creationId xmlns:a16="http://schemas.microsoft.com/office/drawing/2014/main" id="{3C3B7899-E39F-2725-94A1-FA1C83B093CE}"/>
                  </a:ext>
                </a:extLst>
              </p:cNvPr>
              <p:cNvSpPr/>
              <p:nvPr/>
            </p:nvSpPr>
            <p:spPr>
              <a:xfrm>
                <a:off x="8996627" y="5502075"/>
                <a:ext cx="2337534" cy="998116"/>
              </a:xfrm>
              <a:custGeom>
                <a:avLst/>
                <a:gdLst>
                  <a:gd name="connsiteX0" fmla="*/ 0 w 2281398"/>
                  <a:gd name="connsiteY0" fmla="*/ 0 h 947391"/>
                  <a:gd name="connsiteX1" fmla="*/ 2281399 w 2281398"/>
                  <a:gd name="connsiteY1" fmla="*/ 947392 h 947391"/>
                </a:gdLst>
                <a:ahLst/>
                <a:cxnLst>
                  <a:cxn ang="0">
                    <a:pos x="connsiteX0" y="connsiteY0"/>
                  </a:cxn>
                  <a:cxn ang="0">
                    <a:pos x="connsiteX1" y="connsiteY1"/>
                  </a:cxn>
                </a:cxnLst>
                <a:rect l="l" t="t" r="r" b="b"/>
                <a:pathLst>
                  <a:path w="2281398" h="947391">
                    <a:moveTo>
                      <a:pt x="0" y="0"/>
                    </a:moveTo>
                    <a:lnTo>
                      <a:pt x="2281399" y="947392"/>
                    </a:lnTo>
                  </a:path>
                </a:pathLst>
              </a:custGeom>
              <a:noFill/>
              <a:ln w="3175" cap="flat">
                <a:gradFill flip="none" rotWithShape="1">
                  <a:gsLst>
                    <a:gs pos="0">
                      <a:srgbClr val="2A404E"/>
                    </a:gs>
                    <a:gs pos="99000">
                      <a:srgbClr val="2B434E"/>
                    </a:gs>
                    <a:gs pos="51000">
                      <a:srgbClr val="2A404E"/>
                    </a:gs>
                  </a:gsLst>
                  <a:path path="circle">
                    <a:fillToRect l="50000" t="50000" r="50000" b="50000"/>
                  </a:path>
                  <a:tileRect/>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6" name="Freeform 395">
                <a:extLst>
                  <a:ext uri="{FF2B5EF4-FFF2-40B4-BE49-F238E27FC236}">
                    <a16:creationId xmlns:a16="http://schemas.microsoft.com/office/drawing/2014/main" id="{6E0CAA03-A37F-9A1E-E1A8-3F6116D21758}"/>
                  </a:ext>
                </a:extLst>
              </p:cNvPr>
              <p:cNvSpPr/>
              <p:nvPr/>
            </p:nvSpPr>
            <p:spPr>
              <a:xfrm>
                <a:off x="6437883" y="5282416"/>
                <a:ext cx="3482704" cy="1556552"/>
              </a:xfrm>
              <a:custGeom>
                <a:avLst/>
                <a:gdLst>
                  <a:gd name="connsiteX0" fmla="*/ 0 w 5881954"/>
                  <a:gd name="connsiteY0" fmla="*/ 0 h 2628867"/>
                  <a:gd name="connsiteX1" fmla="*/ 5881955 w 5881954"/>
                  <a:gd name="connsiteY1" fmla="*/ 2628868 h 2628867"/>
                </a:gdLst>
                <a:ahLst/>
                <a:cxnLst>
                  <a:cxn ang="0">
                    <a:pos x="connsiteX0" y="connsiteY0"/>
                  </a:cxn>
                  <a:cxn ang="0">
                    <a:pos x="connsiteX1" y="connsiteY1"/>
                  </a:cxn>
                </a:cxnLst>
                <a:rect l="l" t="t" r="r" b="b"/>
                <a:pathLst>
                  <a:path w="5881954" h="2628867">
                    <a:moveTo>
                      <a:pt x="0" y="0"/>
                    </a:moveTo>
                    <a:lnTo>
                      <a:pt x="5881955" y="2628868"/>
                    </a:lnTo>
                  </a:path>
                </a:pathLst>
              </a:custGeom>
              <a:noFill/>
              <a:ln w="3175" cap="flat">
                <a:gradFill flip="none" rotWithShape="1">
                  <a:gsLst>
                    <a:gs pos="0">
                      <a:srgbClr val="2A404E"/>
                    </a:gs>
                    <a:gs pos="99000">
                      <a:srgbClr val="2B434E"/>
                    </a:gs>
                    <a:gs pos="51000">
                      <a:srgbClr val="2A404E"/>
                    </a:gs>
                  </a:gsLst>
                  <a:path path="circle">
                    <a:fillToRect l="50000" t="50000" r="50000" b="50000"/>
                  </a:path>
                  <a:tileRect/>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7" name="Freeform 396">
                <a:extLst>
                  <a:ext uri="{FF2B5EF4-FFF2-40B4-BE49-F238E27FC236}">
                    <a16:creationId xmlns:a16="http://schemas.microsoft.com/office/drawing/2014/main" id="{DF980AAC-D057-5B12-0E4E-9195FBFEFD21}"/>
                  </a:ext>
                </a:extLst>
              </p:cNvPr>
              <p:cNvSpPr/>
              <p:nvPr/>
            </p:nvSpPr>
            <p:spPr>
              <a:xfrm>
                <a:off x="6113289" y="6101983"/>
                <a:ext cx="1596522" cy="747906"/>
              </a:xfrm>
              <a:custGeom>
                <a:avLst/>
                <a:gdLst>
                  <a:gd name="connsiteX0" fmla="*/ 0 w 5982033"/>
                  <a:gd name="connsiteY0" fmla="*/ 0 h 2802339"/>
                  <a:gd name="connsiteX1" fmla="*/ 5982035 w 5982033"/>
                  <a:gd name="connsiteY1" fmla="*/ 2802339 h 2802339"/>
                </a:gdLst>
                <a:ahLst/>
                <a:cxnLst>
                  <a:cxn ang="0">
                    <a:pos x="connsiteX0" y="connsiteY0"/>
                  </a:cxn>
                  <a:cxn ang="0">
                    <a:pos x="connsiteX1" y="connsiteY1"/>
                  </a:cxn>
                </a:cxnLst>
                <a:rect l="l" t="t" r="r" b="b"/>
                <a:pathLst>
                  <a:path w="5982033" h="2802339">
                    <a:moveTo>
                      <a:pt x="0" y="0"/>
                    </a:moveTo>
                    <a:lnTo>
                      <a:pt x="5982035" y="2802339"/>
                    </a:lnTo>
                  </a:path>
                </a:pathLst>
              </a:custGeom>
              <a:noFill/>
              <a:ln w="3175" cap="flat">
                <a:gradFill flip="none" rotWithShape="1">
                  <a:gsLst>
                    <a:gs pos="0">
                      <a:srgbClr val="2A404E"/>
                    </a:gs>
                    <a:gs pos="99000">
                      <a:srgbClr val="2B434E"/>
                    </a:gs>
                    <a:gs pos="51000">
                      <a:srgbClr val="2A404E"/>
                    </a:gs>
                  </a:gsLst>
                  <a:path path="circle">
                    <a:fillToRect l="50000" t="50000" r="50000" b="50000"/>
                  </a:path>
                  <a:tileRect/>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401" name="Straight Connector 400">
                <a:extLst>
                  <a:ext uri="{FF2B5EF4-FFF2-40B4-BE49-F238E27FC236}">
                    <a16:creationId xmlns:a16="http://schemas.microsoft.com/office/drawing/2014/main" id="{22AB4E4C-F9D2-5716-2721-267C7E3DFFB6}"/>
                  </a:ext>
                </a:extLst>
              </p:cNvPr>
              <p:cNvCxnSpPr>
                <a:cxnSpLocks/>
              </p:cNvCxnSpPr>
              <p:nvPr/>
            </p:nvCxnSpPr>
            <p:spPr>
              <a:xfrm flipV="1">
                <a:off x="7931346" y="5705582"/>
                <a:ext cx="1476357" cy="1139971"/>
              </a:xfrm>
              <a:prstGeom prst="line">
                <a:avLst/>
              </a:prstGeom>
              <a:noFill/>
              <a:ln w="3175" cap="flat">
                <a:gradFill flip="none" rotWithShape="1">
                  <a:gsLst>
                    <a:gs pos="0">
                      <a:srgbClr val="2A404E"/>
                    </a:gs>
                    <a:gs pos="99000">
                      <a:srgbClr val="2B434E"/>
                    </a:gs>
                    <a:gs pos="51000">
                      <a:srgbClr val="2A404E"/>
                    </a:gs>
                  </a:gsLst>
                  <a:path path="circle">
                    <a:fillToRect l="50000" t="50000" r="50000" b="50000"/>
                  </a:path>
                  <a:tileRect/>
                </a:gradFill>
                <a:prstDash val="solid"/>
                <a:miter/>
              </a:ln>
            </p:spPr>
          </p:cxnSp>
          <p:cxnSp>
            <p:nvCxnSpPr>
              <p:cNvPr id="405" name="Straight Connector 404">
                <a:extLst>
                  <a:ext uri="{FF2B5EF4-FFF2-40B4-BE49-F238E27FC236}">
                    <a16:creationId xmlns:a16="http://schemas.microsoft.com/office/drawing/2014/main" id="{B9B6AB16-11CE-BA05-BAE1-648A8D4D00E6}"/>
                  </a:ext>
                </a:extLst>
              </p:cNvPr>
              <p:cNvCxnSpPr>
                <a:cxnSpLocks/>
              </p:cNvCxnSpPr>
              <p:nvPr/>
            </p:nvCxnSpPr>
            <p:spPr>
              <a:xfrm flipV="1">
                <a:off x="6074004" y="5194475"/>
                <a:ext cx="2125094" cy="1656489"/>
              </a:xfrm>
              <a:prstGeom prst="line">
                <a:avLst/>
              </a:prstGeom>
              <a:noFill/>
              <a:ln w="3175" cap="flat">
                <a:gradFill flip="none" rotWithShape="1">
                  <a:gsLst>
                    <a:gs pos="0">
                      <a:srgbClr val="2A404E"/>
                    </a:gs>
                    <a:gs pos="99000">
                      <a:srgbClr val="2B434E"/>
                    </a:gs>
                    <a:gs pos="51000">
                      <a:srgbClr val="2A404E"/>
                    </a:gs>
                  </a:gsLst>
                  <a:path path="circle">
                    <a:fillToRect l="50000" t="50000" r="50000" b="50000"/>
                  </a:path>
                  <a:tileRect/>
                </a:gradFill>
                <a:prstDash val="solid"/>
                <a:miter/>
              </a:ln>
            </p:spPr>
          </p:cxnSp>
          <p:cxnSp>
            <p:nvCxnSpPr>
              <p:cNvPr id="407" name="Straight Connector 406">
                <a:extLst>
                  <a:ext uri="{FF2B5EF4-FFF2-40B4-BE49-F238E27FC236}">
                    <a16:creationId xmlns:a16="http://schemas.microsoft.com/office/drawing/2014/main" id="{C93107B5-77B8-946D-5452-D47D0BE47F87}"/>
                  </a:ext>
                </a:extLst>
              </p:cNvPr>
              <p:cNvCxnSpPr>
                <a:cxnSpLocks/>
              </p:cNvCxnSpPr>
              <p:nvPr/>
            </p:nvCxnSpPr>
            <p:spPr>
              <a:xfrm flipV="1">
                <a:off x="11810288" y="6743087"/>
                <a:ext cx="135203" cy="116141"/>
              </a:xfrm>
              <a:prstGeom prst="line">
                <a:avLst/>
              </a:prstGeom>
              <a:noFill/>
              <a:ln w="3175" cap="flat">
                <a:gradFill flip="none" rotWithShape="1">
                  <a:gsLst>
                    <a:gs pos="0">
                      <a:srgbClr val="2A404E"/>
                    </a:gs>
                    <a:gs pos="99000">
                      <a:srgbClr val="2B434E"/>
                    </a:gs>
                    <a:gs pos="51000">
                      <a:srgbClr val="2A404E"/>
                    </a:gs>
                  </a:gsLst>
                  <a:path path="circle">
                    <a:fillToRect l="50000" t="50000" r="50000" b="50000"/>
                  </a:path>
                  <a:tileRect/>
                </a:gradFill>
                <a:prstDash val="solid"/>
                <a:miter/>
              </a:ln>
            </p:spPr>
          </p:cxnSp>
          <p:cxnSp>
            <p:nvCxnSpPr>
              <p:cNvPr id="403" name="Straight Connector 402">
                <a:extLst>
                  <a:ext uri="{FF2B5EF4-FFF2-40B4-BE49-F238E27FC236}">
                    <a16:creationId xmlns:a16="http://schemas.microsoft.com/office/drawing/2014/main" id="{F48B223D-9CB0-1D6B-EA47-BC22D56E1A8E}"/>
                  </a:ext>
                </a:extLst>
              </p:cNvPr>
              <p:cNvCxnSpPr>
                <a:cxnSpLocks/>
              </p:cNvCxnSpPr>
              <p:nvPr/>
            </p:nvCxnSpPr>
            <p:spPr>
              <a:xfrm flipV="1">
                <a:off x="9903289" y="6212538"/>
                <a:ext cx="753107" cy="646930"/>
              </a:xfrm>
              <a:prstGeom prst="line">
                <a:avLst/>
              </a:prstGeom>
              <a:noFill/>
              <a:ln w="3175" cap="flat">
                <a:gradFill flip="none" rotWithShape="1">
                  <a:gsLst>
                    <a:gs pos="0">
                      <a:srgbClr val="2A404E"/>
                    </a:gs>
                    <a:gs pos="99000">
                      <a:srgbClr val="2B434E"/>
                    </a:gs>
                    <a:gs pos="51000">
                      <a:srgbClr val="2A404E"/>
                    </a:gs>
                  </a:gsLst>
                  <a:path path="circle">
                    <a:fillToRect l="50000" t="50000" r="50000" b="50000"/>
                  </a:path>
                  <a:tileRect/>
                </a:gradFill>
                <a:prstDash val="solid"/>
                <a:miter/>
              </a:ln>
            </p:spPr>
          </p:cxnSp>
        </p:grpSp>
      </p:grpSp>
      <p:grpSp>
        <p:nvGrpSpPr>
          <p:cNvPr id="375" name="Group 374">
            <a:extLst>
              <a:ext uri="{FF2B5EF4-FFF2-40B4-BE49-F238E27FC236}">
                <a16:creationId xmlns:a16="http://schemas.microsoft.com/office/drawing/2014/main" id="{10394E89-F230-0C60-26DB-9CCCCF032C8D}"/>
              </a:ext>
            </a:extLst>
          </p:cNvPr>
          <p:cNvGrpSpPr/>
          <p:nvPr/>
        </p:nvGrpSpPr>
        <p:grpSpPr>
          <a:xfrm>
            <a:off x="261063" y="248711"/>
            <a:ext cx="5373616" cy="6459395"/>
            <a:chOff x="-6499610" y="339236"/>
            <a:chExt cx="5373616" cy="6459395"/>
          </a:xfrm>
        </p:grpSpPr>
        <p:cxnSp>
          <p:nvCxnSpPr>
            <p:cNvPr id="154" name="Straight Connector 153">
              <a:extLst>
                <a:ext uri="{FF2B5EF4-FFF2-40B4-BE49-F238E27FC236}">
                  <a16:creationId xmlns:a16="http://schemas.microsoft.com/office/drawing/2014/main" id="{9C6F5EB8-631F-95F2-0CD2-C58401F9D992}"/>
                </a:ext>
              </a:extLst>
            </p:cNvPr>
            <p:cNvCxnSpPr>
              <a:cxnSpLocks/>
            </p:cNvCxnSpPr>
            <p:nvPr/>
          </p:nvCxnSpPr>
          <p:spPr>
            <a:xfrm flipV="1">
              <a:off x="-4162780" y="339236"/>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FDA38EB1-173C-8E89-D7A4-B2ECA6030533}"/>
                </a:ext>
              </a:extLst>
            </p:cNvPr>
            <p:cNvCxnSpPr>
              <a:cxnSpLocks/>
            </p:cNvCxnSpPr>
            <p:nvPr/>
          </p:nvCxnSpPr>
          <p:spPr>
            <a:xfrm flipV="1">
              <a:off x="-3853821" y="1363928"/>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CC7D10E2-19E4-D4A6-1A4F-163A07B6C7D0}"/>
                </a:ext>
              </a:extLst>
            </p:cNvPr>
            <p:cNvCxnSpPr>
              <a:cxnSpLocks/>
            </p:cNvCxnSpPr>
            <p:nvPr/>
          </p:nvCxnSpPr>
          <p:spPr>
            <a:xfrm flipV="1">
              <a:off x="-3371541" y="1357677"/>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AB986572-9989-E0D6-DCA4-06E8D4753EDC}"/>
                </a:ext>
              </a:extLst>
            </p:cNvPr>
            <p:cNvCxnSpPr>
              <a:cxnSpLocks/>
            </p:cNvCxnSpPr>
            <p:nvPr/>
          </p:nvCxnSpPr>
          <p:spPr>
            <a:xfrm flipV="1">
              <a:off x="-3165975" y="1610408"/>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58" name="Straight Connector 157">
              <a:extLst>
                <a:ext uri="{FF2B5EF4-FFF2-40B4-BE49-F238E27FC236}">
                  <a16:creationId xmlns:a16="http://schemas.microsoft.com/office/drawing/2014/main" id="{A7931C57-A845-0A89-1F26-9308C6F3FC4A}"/>
                </a:ext>
              </a:extLst>
            </p:cNvPr>
            <p:cNvCxnSpPr>
              <a:cxnSpLocks/>
            </p:cNvCxnSpPr>
            <p:nvPr/>
          </p:nvCxnSpPr>
          <p:spPr>
            <a:xfrm flipV="1">
              <a:off x="-3965266" y="2006240"/>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59" name="Straight Connector 158">
              <a:extLst>
                <a:ext uri="{FF2B5EF4-FFF2-40B4-BE49-F238E27FC236}">
                  <a16:creationId xmlns:a16="http://schemas.microsoft.com/office/drawing/2014/main" id="{15580730-B071-C16F-88A6-655A3B8F33B3}"/>
                </a:ext>
              </a:extLst>
            </p:cNvPr>
            <p:cNvCxnSpPr>
              <a:cxnSpLocks/>
            </p:cNvCxnSpPr>
            <p:nvPr/>
          </p:nvCxnSpPr>
          <p:spPr>
            <a:xfrm flipV="1">
              <a:off x="-3759854" y="2827890"/>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60" name="Straight Connector 159">
              <a:extLst>
                <a:ext uri="{FF2B5EF4-FFF2-40B4-BE49-F238E27FC236}">
                  <a16:creationId xmlns:a16="http://schemas.microsoft.com/office/drawing/2014/main" id="{4E1046F7-969E-C1C3-B73C-511A381F2314}"/>
                </a:ext>
              </a:extLst>
            </p:cNvPr>
            <p:cNvCxnSpPr>
              <a:cxnSpLocks/>
            </p:cNvCxnSpPr>
            <p:nvPr/>
          </p:nvCxnSpPr>
          <p:spPr>
            <a:xfrm flipV="1">
              <a:off x="-2869792" y="1968071"/>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61" name="Straight Connector 160">
              <a:extLst>
                <a:ext uri="{FF2B5EF4-FFF2-40B4-BE49-F238E27FC236}">
                  <a16:creationId xmlns:a16="http://schemas.microsoft.com/office/drawing/2014/main" id="{6B92D1A2-0688-1D71-3BD6-6BA2B8385775}"/>
                </a:ext>
              </a:extLst>
            </p:cNvPr>
            <p:cNvCxnSpPr>
              <a:cxnSpLocks/>
            </p:cNvCxnSpPr>
            <p:nvPr/>
          </p:nvCxnSpPr>
          <p:spPr>
            <a:xfrm flipV="1">
              <a:off x="-2968463" y="3277412"/>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62" name="Straight Connector 161">
              <a:extLst>
                <a:ext uri="{FF2B5EF4-FFF2-40B4-BE49-F238E27FC236}">
                  <a16:creationId xmlns:a16="http://schemas.microsoft.com/office/drawing/2014/main" id="{7F52AA47-6D10-3E9B-DA82-D3345FEB760B}"/>
                </a:ext>
              </a:extLst>
            </p:cNvPr>
            <p:cNvCxnSpPr>
              <a:cxnSpLocks/>
            </p:cNvCxnSpPr>
            <p:nvPr/>
          </p:nvCxnSpPr>
          <p:spPr>
            <a:xfrm flipV="1">
              <a:off x="-5000232" y="2511871"/>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63" name="Straight Connector 162">
              <a:extLst>
                <a:ext uri="{FF2B5EF4-FFF2-40B4-BE49-F238E27FC236}">
                  <a16:creationId xmlns:a16="http://schemas.microsoft.com/office/drawing/2014/main" id="{A4114A8F-126C-B8A6-6DD1-FFD8F41A875D}"/>
                </a:ext>
              </a:extLst>
            </p:cNvPr>
            <p:cNvCxnSpPr>
              <a:cxnSpLocks/>
            </p:cNvCxnSpPr>
            <p:nvPr/>
          </p:nvCxnSpPr>
          <p:spPr>
            <a:xfrm flipV="1">
              <a:off x="-3584869" y="5955908"/>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64" name="Straight Connector 163">
              <a:extLst>
                <a:ext uri="{FF2B5EF4-FFF2-40B4-BE49-F238E27FC236}">
                  <a16:creationId xmlns:a16="http://schemas.microsoft.com/office/drawing/2014/main" id="{D66548E0-0201-02F7-795A-DDA0A175DF3C}"/>
                </a:ext>
              </a:extLst>
            </p:cNvPr>
            <p:cNvCxnSpPr>
              <a:cxnSpLocks/>
            </p:cNvCxnSpPr>
            <p:nvPr/>
          </p:nvCxnSpPr>
          <p:spPr>
            <a:xfrm flipV="1">
              <a:off x="-4208840" y="2961393"/>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65" name="Straight Connector 164">
              <a:extLst>
                <a:ext uri="{FF2B5EF4-FFF2-40B4-BE49-F238E27FC236}">
                  <a16:creationId xmlns:a16="http://schemas.microsoft.com/office/drawing/2014/main" id="{F488E087-91E3-1173-C757-F797888BC5D2}"/>
                </a:ext>
              </a:extLst>
            </p:cNvPr>
            <p:cNvCxnSpPr>
              <a:cxnSpLocks/>
            </p:cNvCxnSpPr>
            <p:nvPr/>
          </p:nvCxnSpPr>
          <p:spPr>
            <a:xfrm flipV="1">
              <a:off x="-4003427" y="3783044"/>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66" name="Straight Connector 165">
              <a:extLst>
                <a:ext uri="{FF2B5EF4-FFF2-40B4-BE49-F238E27FC236}">
                  <a16:creationId xmlns:a16="http://schemas.microsoft.com/office/drawing/2014/main" id="{6D000BEF-4B08-4F33-97F9-91621BE9A061}"/>
                </a:ext>
              </a:extLst>
            </p:cNvPr>
            <p:cNvCxnSpPr>
              <a:cxnSpLocks/>
            </p:cNvCxnSpPr>
            <p:nvPr/>
          </p:nvCxnSpPr>
          <p:spPr>
            <a:xfrm flipV="1">
              <a:off x="-4802720" y="4178874"/>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67" name="Straight Connector 166">
              <a:extLst>
                <a:ext uri="{FF2B5EF4-FFF2-40B4-BE49-F238E27FC236}">
                  <a16:creationId xmlns:a16="http://schemas.microsoft.com/office/drawing/2014/main" id="{0EFDA107-76CE-04DA-8A85-1D05529A7835}"/>
                </a:ext>
              </a:extLst>
            </p:cNvPr>
            <p:cNvCxnSpPr>
              <a:cxnSpLocks/>
            </p:cNvCxnSpPr>
            <p:nvPr/>
          </p:nvCxnSpPr>
          <p:spPr>
            <a:xfrm flipV="1">
              <a:off x="-4597306" y="5000526"/>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68" name="Straight Connector 167">
              <a:extLst>
                <a:ext uri="{FF2B5EF4-FFF2-40B4-BE49-F238E27FC236}">
                  <a16:creationId xmlns:a16="http://schemas.microsoft.com/office/drawing/2014/main" id="{C0A96D0C-B35E-6596-7C9D-75E61603CD18}"/>
                </a:ext>
              </a:extLst>
            </p:cNvPr>
            <p:cNvCxnSpPr>
              <a:cxnSpLocks/>
            </p:cNvCxnSpPr>
            <p:nvPr/>
          </p:nvCxnSpPr>
          <p:spPr>
            <a:xfrm flipV="1">
              <a:off x="-4011327" y="4628396"/>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69" name="Straight Connector 168">
              <a:extLst>
                <a:ext uri="{FF2B5EF4-FFF2-40B4-BE49-F238E27FC236}">
                  <a16:creationId xmlns:a16="http://schemas.microsoft.com/office/drawing/2014/main" id="{73AAB59E-1641-E392-A166-07AC6D5EF36B}"/>
                </a:ext>
              </a:extLst>
            </p:cNvPr>
            <p:cNvCxnSpPr>
              <a:cxnSpLocks/>
            </p:cNvCxnSpPr>
            <p:nvPr/>
          </p:nvCxnSpPr>
          <p:spPr>
            <a:xfrm flipV="1">
              <a:off x="-3805915" y="5450048"/>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0" name="Straight Connector 169">
              <a:extLst>
                <a:ext uri="{FF2B5EF4-FFF2-40B4-BE49-F238E27FC236}">
                  <a16:creationId xmlns:a16="http://schemas.microsoft.com/office/drawing/2014/main" id="{AE42A514-393E-FF5D-B0D2-CCA42F0EEB23}"/>
                </a:ext>
              </a:extLst>
            </p:cNvPr>
            <p:cNvCxnSpPr>
              <a:cxnSpLocks/>
            </p:cNvCxnSpPr>
            <p:nvPr/>
          </p:nvCxnSpPr>
          <p:spPr>
            <a:xfrm flipV="1">
              <a:off x="-1765218" y="3783044"/>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1" name="Straight Connector 170">
              <a:extLst>
                <a:ext uri="{FF2B5EF4-FFF2-40B4-BE49-F238E27FC236}">
                  <a16:creationId xmlns:a16="http://schemas.microsoft.com/office/drawing/2014/main" id="{19DEA8FD-1F91-CA18-0FF0-9D77DB165DDF}"/>
                </a:ext>
              </a:extLst>
            </p:cNvPr>
            <p:cNvCxnSpPr>
              <a:cxnSpLocks/>
            </p:cNvCxnSpPr>
            <p:nvPr/>
          </p:nvCxnSpPr>
          <p:spPr>
            <a:xfrm flipV="1">
              <a:off x="-2564510" y="4178874"/>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2" name="Straight Connector 171">
              <a:extLst>
                <a:ext uri="{FF2B5EF4-FFF2-40B4-BE49-F238E27FC236}">
                  <a16:creationId xmlns:a16="http://schemas.microsoft.com/office/drawing/2014/main" id="{15E19838-472D-5850-EF98-D72C6C790A48}"/>
                </a:ext>
              </a:extLst>
            </p:cNvPr>
            <p:cNvCxnSpPr>
              <a:cxnSpLocks/>
            </p:cNvCxnSpPr>
            <p:nvPr/>
          </p:nvCxnSpPr>
          <p:spPr>
            <a:xfrm flipV="1">
              <a:off x="-2532544" y="5475865"/>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3" name="Straight Connector 172">
              <a:extLst>
                <a:ext uri="{FF2B5EF4-FFF2-40B4-BE49-F238E27FC236}">
                  <a16:creationId xmlns:a16="http://schemas.microsoft.com/office/drawing/2014/main" id="{8FCFAA8E-8884-36B2-7212-FA9BCE803FAF}"/>
                </a:ext>
              </a:extLst>
            </p:cNvPr>
            <p:cNvCxnSpPr>
              <a:cxnSpLocks/>
            </p:cNvCxnSpPr>
            <p:nvPr/>
          </p:nvCxnSpPr>
          <p:spPr>
            <a:xfrm flipV="1">
              <a:off x="-1773118" y="4628396"/>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4" name="Straight Connector 173">
              <a:extLst>
                <a:ext uri="{FF2B5EF4-FFF2-40B4-BE49-F238E27FC236}">
                  <a16:creationId xmlns:a16="http://schemas.microsoft.com/office/drawing/2014/main" id="{309B7CBC-AD96-E015-26DA-904D2C36A3F9}"/>
                </a:ext>
              </a:extLst>
            </p:cNvPr>
            <p:cNvCxnSpPr>
              <a:cxnSpLocks/>
            </p:cNvCxnSpPr>
            <p:nvPr/>
          </p:nvCxnSpPr>
          <p:spPr>
            <a:xfrm flipV="1">
              <a:off x="-1567704" y="5450048"/>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5" name="Straight Connector 174">
              <a:extLst>
                <a:ext uri="{FF2B5EF4-FFF2-40B4-BE49-F238E27FC236}">
                  <a16:creationId xmlns:a16="http://schemas.microsoft.com/office/drawing/2014/main" id="{6559E8B0-4AC9-37AD-CB84-0F1395D4FB4B}"/>
                </a:ext>
              </a:extLst>
            </p:cNvPr>
            <p:cNvCxnSpPr>
              <a:cxnSpLocks/>
            </p:cNvCxnSpPr>
            <p:nvPr/>
          </p:nvCxnSpPr>
          <p:spPr>
            <a:xfrm flipV="1">
              <a:off x="-2675117" y="339236"/>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6" name="Straight Connector 175">
              <a:extLst>
                <a:ext uri="{FF2B5EF4-FFF2-40B4-BE49-F238E27FC236}">
                  <a16:creationId xmlns:a16="http://schemas.microsoft.com/office/drawing/2014/main" id="{6A98B298-F4CD-3768-81F5-41153A574191}"/>
                </a:ext>
              </a:extLst>
            </p:cNvPr>
            <p:cNvCxnSpPr>
              <a:cxnSpLocks/>
            </p:cNvCxnSpPr>
            <p:nvPr/>
          </p:nvCxnSpPr>
          <p:spPr>
            <a:xfrm flipV="1">
              <a:off x="-2469704" y="1160888"/>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7" name="Straight Connector 176">
              <a:extLst>
                <a:ext uri="{FF2B5EF4-FFF2-40B4-BE49-F238E27FC236}">
                  <a16:creationId xmlns:a16="http://schemas.microsoft.com/office/drawing/2014/main" id="{C1347581-DF34-2E3C-EB97-7492990B2D12}"/>
                </a:ext>
              </a:extLst>
            </p:cNvPr>
            <p:cNvCxnSpPr>
              <a:cxnSpLocks/>
            </p:cNvCxnSpPr>
            <p:nvPr/>
          </p:nvCxnSpPr>
          <p:spPr>
            <a:xfrm flipV="1">
              <a:off x="-1883725" y="788758"/>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8" name="Straight Connector 177">
              <a:extLst>
                <a:ext uri="{FF2B5EF4-FFF2-40B4-BE49-F238E27FC236}">
                  <a16:creationId xmlns:a16="http://schemas.microsoft.com/office/drawing/2014/main" id="{E3FE2283-6594-D12E-E2B5-D7FE600F97F8}"/>
                </a:ext>
              </a:extLst>
            </p:cNvPr>
            <p:cNvCxnSpPr>
              <a:cxnSpLocks/>
            </p:cNvCxnSpPr>
            <p:nvPr/>
          </p:nvCxnSpPr>
          <p:spPr>
            <a:xfrm flipV="1">
              <a:off x="-1678313" y="1610408"/>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9" name="Straight Connector 178">
              <a:extLst>
                <a:ext uri="{FF2B5EF4-FFF2-40B4-BE49-F238E27FC236}">
                  <a16:creationId xmlns:a16="http://schemas.microsoft.com/office/drawing/2014/main" id="{3A24AB01-226A-07EC-C617-4711B6285D89}"/>
                </a:ext>
              </a:extLst>
            </p:cNvPr>
            <p:cNvCxnSpPr>
              <a:cxnSpLocks/>
            </p:cNvCxnSpPr>
            <p:nvPr/>
          </p:nvCxnSpPr>
          <p:spPr>
            <a:xfrm flipV="1">
              <a:off x="-2477604" y="2006240"/>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0" name="Straight Connector 179">
              <a:extLst>
                <a:ext uri="{FF2B5EF4-FFF2-40B4-BE49-F238E27FC236}">
                  <a16:creationId xmlns:a16="http://schemas.microsoft.com/office/drawing/2014/main" id="{F3D02024-1EE3-1D6A-EA78-D14C8DDA2491}"/>
                </a:ext>
              </a:extLst>
            </p:cNvPr>
            <p:cNvCxnSpPr>
              <a:cxnSpLocks/>
            </p:cNvCxnSpPr>
            <p:nvPr/>
          </p:nvCxnSpPr>
          <p:spPr>
            <a:xfrm flipV="1">
              <a:off x="-2272192" y="2827890"/>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1" name="Straight Connector 180">
              <a:extLst>
                <a:ext uri="{FF2B5EF4-FFF2-40B4-BE49-F238E27FC236}">
                  <a16:creationId xmlns:a16="http://schemas.microsoft.com/office/drawing/2014/main" id="{4BF9BB38-2171-142E-98F5-84CD8B2F68E7}"/>
                </a:ext>
              </a:extLst>
            </p:cNvPr>
            <p:cNvCxnSpPr>
              <a:cxnSpLocks/>
            </p:cNvCxnSpPr>
            <p:nvPr/>
          </p:nvCxnSpPr>
          <p:spPr>
            <a:xfrm flipV="1">
              <a:off x="-1686213" y="2455761"/>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2" name="Straight Connector 181">
              <a:extLst>
                <a:ext uri="{FF2B5EF4-FFF2-40B4-BE49-F238E27FC236}">
                  <a16:creationId xmlns:a16="http://schemas.microsoft.com/office/drawing/2014/main" id="{6CCE3F17-179F-CD54-D71D-B58125F705C5}"/>
                </a:ext>
              </a:extLst>
            </p:cNvPr>
            <p:cNvCxnSpPr>
              <a:cxnSpLocks/>
            </p:cNvCxnSpPr>
            <p:nvPr/>
          </p:nvCxnSpPr>
          <p:spPr>
            <a:xfrm flipV="1">
              <a:off x="-1480799" y="3277412"/>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3" name="Straight Connector 182">
              <a:extLst>
                <a:ext uri="{FF2B5EF4-FFF2-40B4-BE49-F238E27FC236}">
                  <a16:creationId xmlns:a16="http://schemas.microsoft.com/office/drawing/2014/main" id="{D71C983D-1B48-E898-0A4A-320CA95CAF27}"/>
                </a:ext>
              </a:extLst>
            </p:cNvPr>
            <p:cNvCxnSpPr>
              <a:cxnSpLocks/>
            </p:cNvCxnSpPr>
            <p:nvPr/>
          </p:nvCxnSpPr>
          <p:spPr>
            <a:xfrm flipV="1">
              <a:off x="-3512570" y="2511871"/>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4" name="Straight Connector 183">
              <a:extLst>
                <a:ext uri="{FF2B5EF4-FFF2-40B4-BE49-F238E27FC236}">
                  <a16:creationId xmlns:a16="http://schemas.microsoft.com/office/drawing/2014/main" id="{E27B8867-A84C-A0A9-53D8-CC2F446455A6}"/>
                </a:ext>
              </a:extLst>
            </p:cNvPr>
            <p:cNvCxnSpPr>
              <a:cxnSpLocks/>
            </p:cNvCxnSpPr>
            <p:nvPr/>
          </p:nvCxnSpPr>
          <p:spPr>
            <a:xfrm flipV="1">
              <a:off x="-3307156" y="3333522"/>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5" name="Straight Connector 184">
              <a:extLst>
                <a:ext uri="{FF2B5EF4-FFF2-40B4-BE49-F238E27FC236}">
                  <a16:creationId xmlns:a16="http://schemas.microsoft.com/office/drawing/2014/main" id="{248A641B-74CF-3F69-F74E-08AC5E327A4E}"/>
                </a:ext>
              </a:extLst>
            </p:cNvPr>
            <p:cNvCxnSpPr>
              <a:cxnSpLocks/>
            </p:cNvCxnSpPr>
            <p:nvPr/>
          </p:nvCxnSpPr>
          <p:spPr>
            <a:xfrm flipV="1">
              <a:off x="-2721177" y="2961393"/>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6" name="Straight Connector 185">
              <a:extLst>
                <a:ext uri="{FF2B5EF4-FFF2-40B4-BE49-F238E27FC236}">
                  <a16:creationId xmlns:a16="http://schemas.microsoft.com/office/drawing/2014/main" id="{4A559973-968A-EF3F-0936-1DF57FA428E0}"/>
                </a:ext>
              </a:extLst>
            </p:cNvPr>
            <p:cNvCxnSpPr>
              <a:cxnSpLocks/>
            </p:cNvCxnSpPr>
            <p:nvPr/>
          </p:nvCxnSpPr>
          <p:spPr>
            <a:xfrm flipV="1">
              <a:off x="-3166146" y="5841027"/>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7" name="Straight Connector 186">
              <a:extLst>
                <a:ext uri="{FF2B5EF4-FFF2-40B4-BE49-F238E27FC236}">
                  <a16:creationId xmlns:a16="http://schemas.microsoft.com/office/drawing/2014/main" id="{67CE724D-62BE-903E-6EC7-AA0195D4C1BC}"/>
                </a:ext>
              </a:extLst>
            </p:cNvPr>
            <p:cNvCxnSpPr>
              <a:cxnSpLocks/>
            </p:cNvCxnSpPr>
            <p:nvPr/>
          </p:nvCxnSpPr>
          <p:spPr>
            <a:xfrm flipV="1">
              <a:off x="-3315056" y="4178874"/>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8" name="Straight Connector 187">
              <a:extLst>
                <a:ext uri="{FF2B5EF4-FFF2-40B4-BE49-F238E27FC236}">
                  <a16:creationId xmlns:a16="http://schemas.microsoft.com/office/drawing/2014/main" id="{B4273044-EDA2-6045-4D72-7FA9884294D3}"/>
                </a:ext>
              </a:extLst>
            </p:cNvPr>
            <p:cNvCxnSpPr>
              <a:cxnSpLocks/>
            </p:cNvCxnSpPr>
            <p:nvPr/>
          </p:nvCxnSpPr>
          <p:spPr>
            <a:xfrm flipV="1">
              <a:off x="-3109644" y="5000526"/>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9" name="Straight Connector 188">
              <a:extLst>
                <a:ext uri="{FF2B5EF4-FFF2-40B4-BE49-F238E27FC236}">
                  <a16:creationId xmlns:a16="http://schemas.microsoft.com/office/drawing/2014/main" id="{3D8C13B8-7BC3-BC2E-F8B2-7E0B5DB053C3}"/>
                </a:ext>
              </a:extLst>
            </p:cNvPr>
            <p:cNvCxnSpPr>
              <a:cxnSpLocks/>
            </p:cNvCxnSpPr>
            <p:nvPr/>
          </p:nvCxnSpPr>
          <p:spPr>
            <a:xfrm flipV="1">
              <a:off x="-2930537" y="2606353"/>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90" name="Straight Connector 189">
              <a:extLst>
                <a:ext uri="{FF2B5EF4-FFF2-40B4-BE49-F238E27FC236}">
                  <a16:creationId xmlns:a16="http://schemas.microsoft.com/office/drawing/2014/main" id="{60603192-AA12-C3AD-C7C9-51E1B1A9B9AE}"/>
                </a:ext>
              </a:extLst>
            </p:cNvPr>
            <p:cNvCxnSpPr>
              <a:cxnSpLocks/>
            </p:cNvCxnSpPr>
            <p:nvPr/>
          </p:nvCxnSpPr>
          <p:spPr>
            <a:xfrm flipV="1">
              <a:off x="-2318253" y="5450048"/>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50" name="Straight Connector 349">
              <a:extLst>
                <a:ext uri="{FF2B5EF4-FFF2-40B4-BE49-F238E27FC236}">
                  <a16:creationId xmlns:a16="http://schemas.microsoft.com/office/drawing/2014/main" id="{2823988F-E128-635E-BBC7-9FD6E6B3B446}"/>
                </a:ext>
              </a:extLst>
            </p:cNvPr>
            <p:cNvCxnSpPr>
              <a:cxnSpLocks/>
            </p:cNvCxnSpPr>
            <p:nvPr/>
          </p:nvCxnSpPr>
          <p:spPr>
            <a:xfrm flipV="1">
              <a:off x="-6358427" y="788758"/>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51" name="Straight Connector 350">
              <a:extLst>
                <a:ext uri="{FF2B5EF4-FFF2-40B4-BE49-F238E27FC236}">
                  <a16:creationId xmlns:a16="http://schemas.microsoft.com/office/drawing/2014/main" id="{6D26550B-369E-A58C-AB31-7A20B0BA2010}"/>
                </a:ext>
              </a:extLst>
            </p:cNvPr>
            <p:cNvCxnSpPr>
              <a:cxnSpLocks/>
            </p:cNvCxnSpPr>
            <p:nvPr/>
          </p:nvCxnSpPr>
          <p:spPr>
            <a:xfrm flipV="1">
              <a:off x="-6153015" y="1610408"/>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52" name="Straight Connector 351">
              <a:extLst>
                <a:ext uri="{FF2B5EF4-FFF2-40B4-BE49-F238E27FC236}">
                  <a16:creationId xmlns:a16="http://schemas.microsoft.com/office/drawing/2014/main" id="{5A37DDFB-ADD9-BFEE-8015-B040C60212F1}"/>
                </a:ext>
              </a:extLst>
            </p:cNvPr>
            <p:cNvCxnSpPr>
              <a:cxnSpLocks/>
            </p:cNvCxnSpPr>
            <p:nvPr/>
          </p:nvCxnSpPr>
          <p:spPr>
            <a:xfrm flipV="1">
              <a:off x="-6160915" y="2455761"/>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53" name="Straight Connector 352">
              <a:extLst>
                <a:ext uri="{FF2B5EF4-FFF2-40B4-BE49-F238E27FC236}">
                  <a16:creationId xmlns:a16="http://schemas.microsoft.com/office/drawing/2014/main" id="{77C70B0E-D174-10E0-AFDA-E86D81C9B643}"/>
                </a:ext>
              </a:extLst>
            </p:cNvPr>
            <p:cNvCxnSpPr>
              <a:cxnSpLocks/>
            </p:cNvCxnSpPr>
            <p:nvPr/>
          </p:nvCxnSpPr>
          <p:spPr>
            <a:xfrm flipV="1">
              <a:off x="-5955503" y="3277412"/>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54" name="Straight Connector 353">
              <a:extLst>
                <a:ext uri="{FF2B5EF4-FFF2-40B4-BE49-F238E27FC236}">
                  <a16:creationId xmlns:a16="http://schemas.microsoft.com/office/drawing/2014/main" id="{EF95BDE7-BC49-D1BF-1564-5A83FBF8C732}"/>
                </a:ext>
              </a:extLst>
            </p:cNvPr>
            <p:cNvCxnSpPr>
              <a:cxnSpLocks/>
            </p:cNvCxnSpPr>
            <p:nvPr/>
          </p:nvCxnSpPr>
          <p:spPr>
            <a:xfrm flipV="1">
              <a:off x="-4752258" y="3783044"/>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55" name="Straight Connector 354">
              <a:extLst>
                <a:ext uri="{FF2B5EF4-FFF2-40B4-BE49-F238E27FC236}">
                  <a16:creationId xmlns:a16="http://schemas.microsoft.com/office/drawing/2014/main" id="{F0C5F9E5-60F7-8B67-F993-FB1738C3F6EC}"/>
                </a:ext>
              </a:extLst>
            </p:cNvPr>
            <p:cNvCxnSpPr>
              <a:cxnSpLocks/>
            </p:cNvCxnSpPr>
            <p:nvPr/>
          </p:nvCxnSpPr>
          <p:spPr>
            <a:xfrm flipV="1">
              <a:off x="-5744817" y="4038113"/>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56" name="Straight Connector 355">
              <a:extLst>
                <a:ext uri="{FF2B5EF4-FFF2-40B4-BE49-F238E27FC236}">
                  <a16:creationId xmlns:a16="http://schemas.microsoft.com/office/drawing/2014/main" id="{A9CF684A-ED22-9425-4EAC-6D9DEC86AE80}"/>
                </a:ext>
              </a:extLst>
            </p:cNvPr>
            <p:cNvCxnSpPr>
              <a:cxnSpLocks/>
            </p:cNvCxnSpPr>
            <p:nvPr/>
          </p:nvCxnSpPr>
          <p:spPr>
            <a:xfrm flipV="1">
              <a:off x="-5346137" y="5000526"/>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57" name="Straight Connector 356">
              <a:extLst>
                <a:ext uri="{FF2B5EF4-FFF2-40B4-BE49-F238E27FC236}">
                  <a16:creationId xmlns:a16="http://schemas.microsoft.com/office/drawing/2014/main" id="{35F3F52C-1975-F784-E602-2D56100F921C}"/>
                </a:ext>
              </a:extLst>
            </p:cNvPr>
            <p:cNvCxnSpPr>
              <a:cxnSpLocks/>
            </p:cNvCxnSpPr>
            <p:nvPr/>
          </p:nvCxnSpPr>
          <p:spPr>
            <a:xfrm flipV="1">
              <a:off x="-4760158" y="4628396"/>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58" name="Straight Connector 357">
              <a:extLst>
                <a:ext uri="{FF2B5EF4-FFF2-40B4-BE49-F238E27FC236}">
                  <a16:creationId xmlns:a16="http://schemas.microsoft.com/office/drawing/2014/main" id="{D3DBA74D-109B-B3D5-7FE5-12F8B744E913}"/>
                </a:ext>
              </a:extLst>
            </p:cNvPr>
            <p:cNvCxnSpPr>
              <a:cxnSpLocks/>
            </p:cNvCxnSpPr>
            <p:nvPr/>
          </p:nvCxnSpPr>
          <p:spPr>
            <a:xfrm flipV="1">
              <a:off x="-4554744" y="5450048"/>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59" name="Straight Connector 358">
              <a:extLst>
                <a:ext uri="{FF2B5EF4-FFF2-40B4-BE49-F238E27FC236}">
                  <a16:creationId xmlns:a16="http://schemas.microsoft.com/office/drawing/2014/main" id="{D0E66CF8-3EDF-043B-F8EA-09DDFF22FBC3}"/>
                </a:ext>
              </a:extLst>
            </p:cNvPr>
            <p:cNvCxnSpPr>
              <a:cxnSpLocks/>
            </p:cNvCxnSpPr>
            <p:nvPr/>
          </p:nvCxnSpPr>
          <p:spPr>
            <a:xfrm flipV="1">
              <a:off x="-5662157" y="339236"/>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60" name="Straight Connector 359">
              <a:extLst>
                <a:ext uri="{FF2B5EF4-FFF2-40B4-BE49-F238E27FC236}">
                  <a16:creationId xmlns:a16="http://schemas.microsoft.com/office/drawing/2014/main" id="{0ADCD490-F198-D3CB-85B6-921282372502}"/>
                </a:ext>
              </a:extLst>
            </p:cNvPr>
            <p:cNvCxnSpPr>
              <a:cxnSpLocks/>
            </p:cNvCxnSpPr>
            <p:nvPr/>
          </p:nvCxnSpPr>
          <p:spPr>
            <a:xfrm flipV="1">
              <a:off x="-5456744" y="1160888"/>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61" name="Straight Connector 360">
              <a:extLst>
                <a:ext uri="{FF2B5EF4-FFF2-40B4-BE49-F238E27FC236}">
                  <a16:creationId xmlns:a16="http://schemas.microsoft.com/office/drawing/2014/main" id="{E55BB3E3-0D2C-EA21-D247-1BC88D7D7DF8}"/>
                </a:ext>
              </a:extLst>
            </p:cNvPr>
            <p:cNvCxnSpPr>
              <a:cxnSpLocks/>
            </p:cNvCxnSpPr>
            <p:nvPr/>
          </p:nvCxnSpPr>
          <p:spPr>
            <a:xfrm flipV="1">
              <a:off x="-4870765" y="788758"/>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62" name="Straight Connector 361">
              <a:extLst>
                <a:ext uri="{FF2B5EF4-FFF2-40B4-BE49-F238E27FC236}">
                  <a16:creationId xmlns:a16="http://schemas.microsoft.com/office/drawing/2014/main" id="{83345B64-2DD0-9889-9BD1-DA32DDD9A824}"/>
                </a:ext>
              </a:extLst>
            </p:cNvPr>
            <p:cNvCxnSpPr>
              <a:cxnSpLocks/>
            </p:cNvCxnSpPr>
            <p:nvPr/>
          </p:nvCxnSpPr>
          <p:spPr>
            <a:xfrm flipV="1">
              <a:off x="-4665353" y="1610408"/>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63" name="Straight Connector 362">
              <a:extLst>
                <a:ext uri="{FF2B5EF4-FFF2-40B4-BE49-F238E27FC236}">
                  <a16:creationId xmlns:a16="http://schemas.microsoft.com/office/drawing/2014/main" id="{F730618F-FF87-E21E-BE24-E7A8455F7F36}"/>
                </a:ext>
              </a:extLst>
            </p:cNvPr>
            <p:cNvCxnSpPr>
              <a:cxnSpLocks/>
            </p:cNvCxnSpPr>
            <p:nvPr/>
          </p:nvCxnSpPr>
          <p:spPr>
            <a:xfrm flipV="1">
              <a:off x="-5464644" y="2006240"/>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64" name="Straight Connector 363">
              <a:extLst>
                <a:ext uri="{FF2B5EF4-FFF2-40B4-BE49-F238E27FC236}">
                  <a16:creationId xmlns:a16="http://schemas.microsoft.com/office/drawing/2014/main" id="{60DF832C-8D00-CAF9-DB45-FD0DF1EACA1E}"/>
                </a:ext>
              </a:extLst>
            </p:cNvPr>
            <p:cNvCxnSpPr>
              <a:cxnSpLocks/>
            </p:cNvCxnSpPr>
            <p:nvPr/>
          </p:nvCxnSpPr>
          <p:spPr>
            <a:xfrm flipV="1">
              <a:off x="-5015478" y="3256752"/>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65" name="Straight Connector 364">
              <a:extLst>
                <a:ext uri="{FF2B5EF4-FFF2-40B4-BE49-F238E27FC236}">
                  <a16:creationId xmlns:a16="http://schemas.microsoft.com/office/drawing/2014/main" id="{AEFFFF62-97DB-226A-7E5E-8F6ABA20B34A}"/>
                </a:ext>
              </a:extLst>
            </p:cNvPr>
            <p:cNvCxnSpPr>
              <a:cxnSpLocks/>
            </p:cNvCxnSpPr>
            <p:nvPr/>
          </p:nvCxnSpPr>
          <p:spPr>
            <a:xfrm flipV="1">
              <a:off x="-4673253" y="2455761"/>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66" name="Straight Connector 365">
              <a:extLst>
                <a:ext uri="{FF2B5EF4-FFF2-40B4-BE49-F238E27FC236}">
                  <a16:creationId xmlns:a16="http://schemas.microsoft.com/office/drawing/2014/main" id="{B3F49D6C-E504-C030-A501-B5A2822BFE1F}"/>
                </a:ext>
              </a:extLst>
            </p:cNvPr>
            <p:cNvCxnSpPr>
              <a:cxnSpLocks/>
            </p:cNvCxnSpPr>
            <p:nvPr/>
          </p:nvCxnSpPr>
          <p:spPr>
            <a:xfrm flipV="1">
              <a:off x="-4467839" y="3277412"/>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67" name="Straight Connector 366">
              <a:extLst>
                <a:ext uri="{FF2B5EF4-FFF2-40B4-BE49-F238E27FC236}">
                  <a16:creationId xmlns:a16="http://schemas.microsoft.com/office/drawing/2014/main" id="{2FBEEA50-688D-4865-F3F1-F18DB531342B}"/>
                </a:ext>
              </a:extLst>
            </p:cNvPr>
            <p:cNvCxnSpPr>
              <a:cxnSpLocks/>
            </p:cNvCxnSpPr>
            <p:nvPr/>
          </p:nvCxnSpPr>
          <p:spPr>
            <a:xfrm flipV="1">
              <a:off x="-6499610" y="2511871"/>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68" name="Straight Connector 367">
              <a:extLst>
                <a:ext uri="{FF2B5EF4-FFF2-40B4-BE49-F238E27FC236}">
                  <a16:creationId xmlns:a16="http://schemas.microsoft.com/office/drawing/2014/main" id="{68CD3719-759A-751F-519A-8183B3C0AAD5}"/>
                </a:ext>
              </a:extLst>
            </p:cNvPr>
            <p:cNvCxnSpPr>
              <a:cxnSpLocks/>
            </p:cNvCxnSpPr>
            <p:nvPr/>
          </p:nvCxnSpPr>
          <p:spPr>
            <a:xfrm flipV="1">
              <a:off x="-6294196" y="3333522"/>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69" name="Straight Connector 368">
              <a:extLst>
                <a:ext uri="{FF2B5EF4-FFF2-40B4-BE49-F238E27FC236}">
                  <a16:creationId xmlns:a16="http://schemas.microsoft.com/office/drawing/2014/main" id="{3FEBC157-6B59-3B57-0203-9A1B1AE5FE11}"/>
                </a:ext>
              </a:extLst>
            </p:cNvPr>
            <p:cNvCxnSpPr>
              <a:cxnSpLocks/>
            </p:cNvCxnSpPr>
            <p:nvPr/>
          </p:nvCxnSpPr>
          <p:spPr>
            <a:xfrm flipV="1">
              <a:off x="-5608367" y="3354594"/>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70" name="Straight Connector 369">
              <a:extLst>
                <a:ext uri="{FF2B5EF4-FFF2-40B4-BE49-F238E27FC236}">
                  <a16:creationId xmlns:a16="http://schemas.microsoft.com/office/drawing/2014/main" id="{5E187C19-5998-74EB-D387-B973357C8468}"/>
                </a:ext>
              </a:extLst>
            </p:cNvPr>
            <p:cNvCxnSpPr>
              <a:cxnSpLocks/>
            </p:cNvCxnSpPr>
            <p:nvPr/>
          </p:nvCxnSpPr>
          <p:spPr>
            <a:xfrm flipV="1">
              <a:off x="-6153186" y="5841027"/>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71" name="Straight Connector 370">
              <a:extLst>
                <a:ext uri="{FF2B5EF4-FFF2-40B4-BE49-F238E27FC236}">
                  <a16:creationId xmlns:a16="http://schemas.microsoft.com/office/drawing/2014/main" id="{513074BF-A24E-CF1C-7398-62255270DFA9}"/>
                </a:ext>
              </a:extLst>
            </p:cNvPr>
            <p:cNvCxnSpPr>
              <a:cxnSpLocks/>
            </p:cNvCxnSpPr>
            <p:nvPr/>
          </p:nvCxnSpPr>
          <p:spPr>
            <a:xfrm flipV="1">
              <a:off x="-6302096" y="4178874"/>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72" name="Straight Connector 371">
              <a:extLst>
                <a:ext uri="{FF2B5EF4-FFF2-40B4-BE49-F238E27FC236}">
                  <a16:creationId xmlns:a16="http://schemas.microsoft.com/office/drawing/2014/main" id="{5E871154-A7C6-7D35-C0E8-57A0A007B542}"/>
                </a:ext>
              </a:extLst>
            </p:cNvPr>
            <p:cNvCxnSpPr>
              <a:cxnSpLocks/>
            </p:cNvCxnSpPr>
            <p:nvPr/>
          </p:nvCxnSpPr>
          <p:spPr>
            <a:xfrm flipV="1">
              <a:off x="-6096684" y="5000526"/>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73" name="Straight Connector 372">
              <a:extLst>
                <a:ext uri="{FF2B5EF4-FFF2-40B4-BE49-F238E27FC236}">
                  <a16:creationId xmlns:a16="http://schemas.microsoft.com/office/drawing/2014/main" id="{E44C6BAB-D46E-4E88-DA43-135DE30F5A99}"/>
                </a:ext>
              </a:extLst>
            </p:cNvPr>
            <p:cNvCxnSpPr>
              <a:cxnSpLocks/>
            </p:cNvCxnSpPr>
            <p:nvPr/>
          </p:nvCxnSpPr>
          <p:spPr>
            <a:xfrm flipV="1">
              <a:off x="-5510705" y="4628396"/>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374" name="Straight Connector 373">
              <a:extLst>
                <a:ext uri="{FF2B5EF4-FFF2-40B4-BE49-F238E27FC236}">
                  <a16:creationId xmlns:a16="http://schemas.microsoft.com/office/drawing/2014/main" id="{8E49FBD8-5ABC-7E28-2C49-99C72D419503}"/>
                </a:ext>
              </a:extLst>
            </p:cNvPr>
            <p:cNvCxnSpPr>
              <a:cxnSpLocks/>
            </p:cNvCxnSpPr>
            <p:nvPr/>
          </p:nvCxnSpPr>
          <p:spPr>
            <a:xfrm flipV="1">
              <a:off x="-5305293" y="5450048"/>
              <a:ext cx="354805" cy="842723"/>
            </a:xfrm>
            <a:prstGeom prst="line">
              <a:avLst/>
            </a:prstGeom>
            <a:solidFill>
              <a:schemeClr val="bg1"/>
            </a:solidFill>
            <a:ln w="9525">
              <a:gradFill>
                <a:gsLst>
                  <a:gs pos="0">
                    <a:schemeClr val="bg1">
                      <a:alpha val="23351"/>
                    </a:schemeClr>
                  </a:gs>
                  <a:gs pos="68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537" name="Group 536">
            <a:extLst>
              <a:ext uri="{FF2B5EF4-FFF2-40B4-BE49-F238E27FC236}">
                <a16:creationId xmlns:a16="http://schemas.microsoft.com/office/drawing/2014/main" id="{D4282D1B-992A-439D-CA9E-062CAE4837BE}"/>
              </a:ext>
            </a:extLst>
          </p:cNvPr>
          <p:cNvGrpSpPr/>
          <p:nvPr/>
        </p:nvGrpSpPr>
        <p:grpSpPr>
          <a:xfrm>
            <a:off x="6078689" y="-33130"/>
            <a:ext cx="6145776" cy="6895755"/>
            <a:chOff x="6078689" y="-33130"/>
            <a:chExt cx="6145776" cy="6895755"/>
          </a:xfrm>
        </p:grpSpPr>
        <p:sp>
          <p:nvSpPr>
            <p:cNvPr id="385" name="Freeform 384">
              <a:extLst>
                <a:ext uri="{FF2B5EF4-FFF2-40B4-BE49-F238E27FC236}">
                  <a16:creationId xmlns:a16="http://schemas.microsoft.com/office/drawing/2014/main" id="{6A4A4445-E0F5-5AB9-067F-5322DFD908E6}"/>
                </a:ext>
              </a:extLst>
            </p:cNvPr>
            <p:cNvSpPr/>
            <p:nvPr/>
          </p:nvSpPr>
          <p:spPr>
            <a:xfrm>
              <a:off x="7063409" y="-33130"/>
              <a:ext cx="5135217" cy="6533321"/>
            </a:xfrm>
            <a:custGeom>
              <a:avLst/>
              <a:gdLst>
                <a:gd name="connsiteX0" fmla="*/ 53008 w 5135217"/>
                <a:gd name="connsiteY0" fmla="*/ 19878 h 6533321"/>
                <a:gd name="connsiteX1" fmla="*/ 0 w 5135217"/>
                <a:gd name="connsiteY1" fmla="*/ 26504 h 6533321"/>
                <a:gd name="connsiteX2" fmla="*/ 0 w 5135217"/>
                <a:gd name="connsiteY2" fmla="*/ 4525617 h 6533321"/>
                <a:gd name="connsiteX3" fmla="*/ 1722782 w 5135217"/>
                <a:gd name="connsiteY3" fmla="*/ 5214730 h 6533321"/>
                <a:gd name="connsiteX4" fmla="*/ 1736034 w 5135217"/>
                <a:gd name="connsiteY4" fmla="*/ 218660 h 6533321"/>
                <a:gd name="connsiteX5" fmla="*/ 4472608 w 5135217"/>
                <a:gd name="connsiteY5" fmla="*/ 1119808 h 6533321"/>
                <a:gd name="connsiteX6" fmla="*/ 4499113 w 5135217"/>
                <a:gd name="connsiteY6" fmla="*/ 6308034 h 6533321"/>
                <a:gd name="connsiteX7" fmla="*/ 5135217 w 5135217"/>
                <a:gd name="connsiteY7" fmla="*/ 6533321 h 6533321"/>
                <a:gd name="connsiteX8" fmla="*/ 5135217 w 5135217"/>
                <a:gd name="connsiteY8" fmla="*/ 0 h 6533321"/>
                <a:gd name="connsiteX9" fmla="*/ 53008 w 5135217"/>
                <a:gd name="connsiteY9" fmla="*/ 19878 h 653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5217" h="6533321">
                  <a:moveTo>
                    <a:pt x="53008" y="19878"/>
                  </a:moveTo>
                  <a:lnTo>
                    <a:pt x="0" y="26504"/>
                  </a:lnTo>
                  <a:lnTo>
                    <a:pt x="0" y="4525617"/>
                  </a:lnTo>
                  <a:lnTo>
                    <a:pt x="1722782" y="5214730"/>
                  </a:lnTo>
                  <a:cubicBezTo>
                    <a:pt x="1727199" y="3549373"/>
                    <a:pt x="1731617" y="1884017"/>
                    <a:pt x="1736034" y="218660"/>
                  </a:cubicBezTo>
                  <a:lnTo>
                    <a:pt x="4472608" y="1119808"/>
                  </a:lnTo>
                  <a:lnTo>
                    <a:pt x="4499113" y="6308034"/>
                  </a:lnTo>
                  <a:lnTo>
                    <a:pt x="5135217" y="6533321"/>
                  </a:lnTo>
                  <a:lnTo>
                    <a:pt x="5135217" y="0"/>
                  </a:lnTo>
                  <a:lnTo>
                    <a:pt x="53008" y="19878"/>
                  </a:lnTo>
                  <a:close/>
                </a:path>
              </a:pathLst>
            </a:custGeom>
            <a:gradFill flip="none" rotWithShape="1">
              <a:gsLst>
                <a:gs pos="99000">
                  <a:srgbClr val="414F54"/>
                </a:gs>
                <a:gs pos="0">
                  <a:srgbClr val="414F54">
                    <a:lumMod val="85259"/>
                    <a:lumOff val="14741"/>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79766"/>
                </a:solidFill>
                <a:effectLst/>
                <a:uLnTx/>
                <a:uFillTx/>
                <a:latin typeface="Arial"/>
                <a:ea typeface="+mn-ea"/>
                <a:cs typeface="+mn-cs"/>
              </a:endParaRPr>
            </a:p>
          </p:txBody>
        </p:sp>
        <p:pic>
          <p:nvPicPr>
            <p:cNvPr id="382" name="Graphic 381">
              <a:extLst>
                <a:ext uri="{FF2B5EF4-FFF2-40B4-BE49-F238E27FC236}">
                  <a16:creationId xmlns:a16="http://schemas.microsoft.com/office/drawing/2014/main" id="{5E14718E-A5B8-400B-73B1-775FC7D7ED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78689" y="4643"/>
              <a:ext cx="6145776" cy="6857982"/>
            </a:xfrm>
            <a:prstGeom prst="rect">
              <a:avLst/>
            </a:prstGeom>
          </p:spPr>
        </p:pic>
      </p:grpSp>
      <p:sp>
        <p:nvSpPr>
          <p:cNvPr id="9" name="TextBox 8">
            <a:extLst>
              <a:ext uri="{FF2B5EF4-FFF2-40B4-BE49-F238E27FC236}">
                <a16:creationId xmlns:a16="http://schemas.microsoft.com/office/drawing/2014/main" id="{9A007DEB-D76F-4526-3E1F-E0F3885EB34C}"/>
              </a:ext>
            </a:extLst>
          </p:cNvPr>
          <p:cNvSpPr txBox="1">
            <a:spLocks/>
          </p:cNvSpPr>
          <p:nvPr/>
        </p:nvSpPr>
        <p:spPr>
          <a:xfrm>
            <a:off x="6324684" y="248711"/>
            <a:ext cx="5638632" cy="400110"/>
          </a:xfrm>
          <a:prstGeom prst="rect">
            <a:avLst/>
          </a:prstGeom>
          <a:noFill/>
          <a:ln>
            <a:noFill/>
          </a:ln>
        </p:spPr>
        <p:txBody>
          <a:bodyPr wrap="square">
            <a:spAutoFit/>
          </a:bodyPr>
          <a:lstStyle>
            <a:defPPr>
              <a:defRPr lang="en-US"/>
            </a:defPPr>
            <a:lvl1pPr lvl="0" algn="ctr">
              <a:defRPr kern="0">
                <a:latin typeface="Montserrat Medium"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300" normalizeH="0" baseline="0" noProof="0" dirty="0">
                <a:ln>
                  <a:noFill/>
                </a:ln>
                <a:solidFill>
                  <a:prstClr val="white"/>
                </a:solidFill>
                <a:effectLst/>
                <a:uLnTx/>
                <a:uFillTx/>
                <a:latin typeface="Montserrat Medium" pitchFamily="2" charset="0"/>
                <a:ea typeface="+mn-ea"/>
                <a:cs typeface="+mn-cs"/>
              </a:rPr>
              <a:t>CIRCUMSTANTIAL EVIDENCE</a:t>
            </a:r>
          </a:p>
        </p:txBody>
      </p:sp>
      <p:cxnSp>
        <p:nvCxnSpPr>
          <p:cNvPr id="5" name="Straight Connector 4">
            <a:extLst>
              <a:ext uri="{FF2B5EF4-FFF2-40B4-BE49-F238E27FC236}">
                <a16:creationId xmlns:a16="http://schemas.microsoft.com/office/drawing/2014/main" id="{F5D0B782-66F9-7A02-95EA-A8B2AE3907AE}"/>
              </a:ext>
            </a:extLst>
          </p:cNvPr>
          <p:cNvCxnSpPr>
            <a:cxnSpLocks/>
          </p:cNvCxnSpPr>
          <p:nvPr/>
        </p:nvCxnSpPr>
        <p:spPr>
          <a:xfrm>
            <a:off x="6095988" y="-9525"/>
            <a:ext cx="0" cy="6867525"/>
          </a:xfrm>
          <a:prstGeom prst="lin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pic>
        <p:nvPicPr>
          <p:cNvPr id="378" name="Graphic 377">
            <a:extLst>
              <a:ext uri="{FF2B5EF4-FFF2-40B4-BE49-F238E27FC236}">
                <a16:creationId xmlns:a16="http://schemas.microsoft.com/office/drawing/2014/main" id="{0F6ACBB5-E6FB-623C-439B-F950484805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39183" y="2654741"/>
            <a:ext cx="1692980" cy="4203259"/>
          </a:xfrm>
          <a:prstGeom prst="rect">
            <a:avLst/>
          </a:prstGeom>
        </p:spPr>
      </p:pic>
      <p:pic>
        <p:nvPicPr>
          <p:cNvPr id="468" name="Graphic 467">
            <a:extLst>
              <a:ext uri="{FF2B5EF4-FFF2-40B4-BE49-F238E27FC236}">
                <a16:creationId xmlns:a16="http://schemas.microsoft.com/office/drawing/2014/main" id="{B89C5A60-7785-1CBE-1525-5F98F5549C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92826" y="1361263"/>
            <a:ext cx="2337981" cy="5138928"/>
          </a:xfrm>
          <a:prstGeom prst="rect">
            <a:avLst/>
          </a:prstGeom>
        </p:spPr>
      </p:pic>
    </p:spTree>
    <p:extLst>
      <p:ext uri="{BB962C8B-B14F-4D97-AF65-F5344CB8AC3E}">
        <p14:creationId xmlns:p14="http://schemas.microsoft.com/office/powerpoint/2010/main" val="41622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par>
                                <p:cTn id="8" presetID="22" presetClass="entr" presetSubtype="1" fill="hold" nodeType="withEffect">
                                  <p:stCondLst>
                                    <p:cond delay="0"/>
                                  </p:stCondLst>
                                  <p:childTnLst>
                                    <p:set>
                                      <p:cBhvr>
                                        <p:cTn id="9" dur="1" fill="hold">
                                          <p:stCondLst>
                                            <p:cond delay="0"/>
                                          </p:stCondLst>
                                        </p:cTn>
                                        <p:tgtEl>
                                          <p:spTgt spid="375"/>
                                        </p:tgtEl>
                                        <p:attrNameLst>
                                          <p:attrName>style.visibility</p:attrName>
                                        </p:attrNameLst>
                                      </p:cBhvr>
                                      <p:to>
                                        <p:strVal val="visible"/>
                                      </p:to>
                                    </p:set>
                                    <p:animEffect transition="in" filter="wipe(up)">
                                      <p:cBhvr>
                                        <p:cTn id="10" dur="250"/>
                                        <p:tgtEl>
                                          <p:spTgt spid="37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22" presetClass="entr" presetSubtype="1" fill="hold" nodeType="withEffect">
                                  <p:stCondLst>
                                    <p:cond delay="0"/>
                                  </p:stCondLst>
                                  <p:childTnLst>
                                    <p:set>
                                      <p:cBhvr>
                                        <p:cTn id="16" dur="1" fill="hold">
                                          <p:stCondLst>
                                            <p:cond delay="0"/>
                                          </p:stCondLst>
                                        </p:cTn>
                                        <p:tgtEl>
                                          <p:spTgt spid="383"/>
                                        </p:tgtEl>
                                        <p:attrNameLst>
                                          <p:attrName>style.visibility</p:attrName>
                                        </p:attrNameLst>
                                      </p:cBhvr>
                                      <p:to>
                                        <p:strVal val="visible"/>
                                      </p:to>
                                    </p:set>
                                    <p:animEffect transition="in" filter="wipe(up)">
                                      <p:cBhvr>
                                        <p:cTn id="17" dur="250"/>
                                        <p:tgtEl>
                                          <p:spTgt spid="383"/>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36"/>
                                        </p:tgtEl>
                                        <p:attrNameLst>
                                          <p:attrName>style.visibility</p:attrName>
                                        </p:attrNameLst>
                                      </p:cBhvr>
                                      <p:to>
                                        <p:strVal val="visible"/>
                                      </p:to>
                                    </p:set>
                                    <p:animEffect transition="in" filter="fade">
                                      <p:cBhvr>
                                        <p:cTn id="26" dur="500"/>
                                        <p:tgtEl>
                                          <p:spTgt spid="536"/>
                                        </p:tgtEl>
                                      </p:cBhvr>
                                    </p:animEffect>
                                  </p:childTnLst>
                                </p:cTn>
                              </p:par>
                              <p:par>
                                <p:cTn id="27" presetID="10" presetClass="entr" presetSubtype="0" fill="hold" nodeType="withEffect">
                                  <p:stCondLst>
                                    <p:cond delay="0"/>
                                  </p:stCondLst>
                                  <p:childTnLst>
                                    <p:set>
                                      <p:cBhvr>
                                        <p:cTn id="28" dur="1" fill="hold">
                                          <p:stCondLst>
                                            <p:cond delay="0"/>
                                          </p:stCondLst>
                                        </p:cTn>
                                        <p:tgtEl>
                                          <p:spTgt spid="537"/>
                                        </p:tgtEl>
                                        <p:attrNameLst>
                                          <p:attrName>style.visibility</p:attrName>
                                        </p:attrNameLst>
                                      </p:cBhvr>
                                      <p:to>
                                        <p:strVal val="visible"/>
                                      </p:to>
                                    </p:set>
                                    <p:animEffect transition="in" filter="fade">
                                      <p:cBhvr>
                                        <p:cTn id="29" dur="500"/>
                                        <p:tgtEl>
                                          <p:spTgt spid="537"/>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534"/>
                                        </p:tgtEl>
                                        <p:attrNameLst>
                                          <p:attrName>style.visibility</p:attrName>
                                        </p:attrNameLst>
                                      </p:cBhvr>
                                      <p:to>
                                        <p:strVal val="visible"/>
                                      </p:to>
                                    </p:set>
                                    <p:animEffect transition="in" filter="wipe(up)">
                                      <p:cBhvr>
                                        <p:cTn id="33" dur="250"/>
                                        <p:tgtEl>
                                          <p:spTgt spid="534"/>
                                        </p:tgtEl>
                                      </p:cBhvr>
                                    </p:animEffect>
                                  </p:childTnLst>
                                </p:cTn>
                              </p:par>
                            </p:childTnLst>
                          </p:cTn>
                        </p:par>
                        <p:par>
                          <p:cTn id="34" fill="hold">
                            <p:stCondLst>
                              <p:cond delay="750"/>
                            </p:stCondLst>
                            <p:childTnLst>
                              <p:par>
                                <p:cTn id="35" presetID="10" presetClass="entr" presetSubtype="0" fill="hold" nodeType="afterEffect">
                                  <p:stCondLst>
                                    <p:cond delay="0"/>
                                  </p:stCondLst>
                                  <p:childTnLst>
                                    <p:set>
                                      <p:cBhvr>
                                        <p:cTn id="36" dur="1" fill="hold">
                                          <p:stCondLst>
                                            <p:cond delay="0"/>
                                          </p:stCondLst>
                                        </p:cTn>
                                        <p:tgtEl>
                                          <p:spTgt spid="378"/>
                                        </p:tgtEl>
                                        <p:attrNameLst>
                                          <p:attrName>style.visibility</p:attrName>
                                        </p:attrNameLst>
                                      </p:cBhvr>
                                      <p:to>
                                        <p:strVal val="visible"/>
                                      </p:to>
                                    </p:set>
                                    <p:animEffect transition="in" filter="fade">
                                      <p:cBhvr>
                                        <p:cTn id="37" dur="500"/>
                                        <p:tgtEl>
                                          <p:spTgt spid="378"/>
                                        </p:tgtEl>
                                      </p:cBhvr>
                                    </p:animEffect>
                                  </p:childTnLst>
                                </p:cTn>
                              </p:par>
                            </p:childTnLst>
                          </p:cTn>
                        </p:par>
                        <p:par>
                          <p:cTn id="38" fill="hold">
                            <p:stCondLst>
                              <p:cond delay="1250"/>
                            </p:stCondLst>
                            <p:childTnLst>
                              <p:par>
                                <p:cTn id="39" presetID="10" presetClass="entr" presetSubtype="0" fill="hold" nodeType="afterEffect">
                                  <p:stCondLst>
                                    <p:cond delay="0"/>
                                  </p:stCondLst>
                                  <p:childTnLst>
                                    <p:set>
                                      <p:cBhvr>
                                        <p:cTn id="40" dur="1" fill="hold">
                                          <p:stCondLst>
                                            <p:cond delay="0"/>
                                          </p:stCondLst>
                                        </p:cTn>
                                        <p:tgtEl>
                                          <p:spTgt spid="468"/>
                                        </p:tgtEl>
                                        <p:attrNameLst>
                                          <p:attrName>style.visibility</p:attrName>
                                        </p:attrNameLst>
                                      </p:cBhvr>
                                      <p:to>
                                        <p:strVal val="visible"/>
                                      </p:to>
                                    </p:set>
                                    <p:animEffect transition="in" filter="fade">
                                      <p:cBhvr>
                                        <p:cTn id="41" dur="500"/>
                                        <p:tgtEl>
                                          <p:spTgt spid="468"/>
                                        </p:tgtEl>
                                      </p:cBhvr>
                                    </p:animEffect>
                                  </p:childTnLst>
                                </p:cTn>
                              </p:par>
                              <p:par>
                                <p:cTn id="42" presetID="0" presetClass="path" presetSubtype="0" accel="50000" decel="50000" fill="hold" nodeType="withEffect">
                                  <p:stCondLst>
                                    <p:cond delay="0"/>
                                  </p:stCondLst>
                                  <p:childTnLst>
                                    <p:animMotion origin="layout" path="M 0.09193 -0.22315 L -4.16667E-6 1.85185E-6 " pathEditMode="relative" rAng="0" ptsTypes="AA">
                                      <p:cBhvr>
                                        <p:cTn id="43" dur="500" fill="hold"/>
                                        <p:tgtEl>
                                          <p:spTgt spid="468"/>
                                        </p:tgtEl>
                                        <p:attrNameLst>
                                          <p:attrName>ppt_x</p:attrName>
                                          <p:attrName>ppt_y</p:attrName>
                                        </p:attrNameLst>
                                      </p:cBhvr>
                                      <p:rCtr x="-4596" y="11157"/>
                                    </p:animMotion>
                                  </p:childTnLst>
                                </p:cTn>
                              </p:par>
                            </p:childTnLst>
                          </p:cTn>
                        </p:par>
                        <p:par>
                          <p:cTn id="44" fill="hold">
                            <p:stCondLst>
                              <p:cond delay="1750"/>
                            </p:stCondLst>
                            <p:childTnLst>
                              <p:par>
                                <p:cTn id="45" presetID="16" presetClass="entr" presetSubtype="37"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outVertic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A15E4-5E3A-C81D-FF3A-2A5492856F5E}"/>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1E1AE408-5BDD-2140-6145-B35843BE5417}"/>
              </a:ext>
            </a:extLst>
          </p:cNvPr>
          <p:cNvSpPr/>
          <p:nvPr/>
        </p:nvSpPr>
        <p:spPr>
          <a:xfrm>
            <a:off x="1" y="3313505"/>
            <a:ext cx="1354088" cy="327259"/>
          </a:xfrm>
          <a:prstGeom prst="rect">
            <a:avLst/>
          </a:prstGeom>
          <a:solidFill>
            <a:srgbClr val="16656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Montserrat Medium" pitchFamily="2" charset="77"/>
                <a:ea typeface="+mn-ea"/>
                <a:cs typeface="+mn-cs"/>
              </a:rPr>
              <a:t>DEC</a:t>
            </a:r>
          </a:p>
        </p:txBody>
      </p:sp>
      <p:sp>
        <p:nvSpPr>
          <p:cNvPr id="17" name="Rectangle 16">
            <a:extLst>
              <a:ext uri="{FF2B5EF4-FFF2-40B4-BE49-F238E27FC236}">
                <a16:creationId xmlns:a16="http://schemas.microsoft.com/office/drawing/2014/main" id="{78F97382-0170-8E88-E199-A8A8B50F3A0C}"/>
              </a:ext>
            </a:extLst>
          </p:cNvPr>
          <p:cNvSpPr>
            <a:spLocks/>
          </p:cNvSpPr>
          <p:nvPr/>
        </p:nvSpPr>
        <p:spPr>
          <a:xfrm>
            <a:off x="6430629" y="3742395"/>
            <a:ext cx="2133396" cy="28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600" normalizeH="0" baseline="0" noProof="0">
                <a:ln>
                  <a:noFill/>
                </a:ln>
                <a:solidFill>
                  <a:srgbClr val="FFFFFF"/>
                </a:solidFill>
                <a:effectLst/>
                <a:uLnTx/>
                <a:uFillTx/>
                <a:latin typeface="Montserrat Medium" pitchFamily="2" charset="77"/>
                <a:ea typeface="+mn-ea"/>
                <a:cs typeface="+mn-cs"/>
              </a:rPr>
              <a:t>2025</a:t>
            </a:r>
          </a:p>
        </p:txBody>
      </p:sp>
      <p:grpSp>
        <p:nvGrpSpPr>
          <p:cNvPr id="3" name="Group 2">
            <a:extLst>
              <a:ext uri="{FF2B5EF4-FFF2-40B4-BE49-F238E27FC236}">
                <a16:creationId xmlns:a16="http://schemas.microsoft.com/office/drawing/2014/main" id="{03D4FD50-3B29-2E26-57BE-6F7764906385}"/>
              </a:ext>
            </a:extLst>
          </p:cNvPr>
          <p:cNvGrpSpPr/>
          <p:nvPr/>
        </p:nvGrpSpPr>
        <p:grpSpPr>
          <a:xfrm>
            <a:off x="1344156" y="3313505"/>
            <a:ext cx="10864208" cy="373825"/>
            <a:chOff x="1344156" y="3313505"/>
            <a:chExt cx="10864208" cy="373825"/>
          </a:xfrm>
        </p:grpSpPr>
        <p:sp>
          <p:nvSpPr>
            <p:cNvPr id="6" name="Rectangle 5">
              <a:extLst>
                <a:ext uri="{FF2B5EF4-FFF2-40B4-BE49-F238E27FC236}">
                  <a16:creationId xmlns:a16="http://schemas.microsoft.com/office/drawing/2014/main" id="{D695469F-0347-4051-318A-B803C43D98CB}"/>
                </a:ext>
              </a:extLst>
            </p:cNvPr>
            <p:cNvSpPr/>
            <p:nvPr/>
          </p:nvSpPr>
          <p:spPr>
            <a:xfrm>
              <a:off x="1348103" y="3313505"/>
              <a:ext cx="1362456" cy="327259"/>
            </a:xfrm>
            <a:prstGeom prst="rect">
              <a:avLst/>
            </a:prstGeom>
            <a:solidFill>
              <a:srgbClr val="297F54"/>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ontserrat Medium" pitchFamily="2" charset="77"/>
                  <a:ea typeface="+mn-ea"/>
                  <a:cs typeface="+mn-cs"/>
                </a:rPr>
                <a:t>JAN</a:t>
              </a:r>
            </a:p>
          </p:txBody>
        </p:sp>
        <p:sp>
          <p:nvSpPr>
            <p:cNvPr id="7" name="Rectangle 6">
              <a:extLst>
                <a:ext uri="{FF2B5EF4-FFF2-40B4-BE49-F238E27FC236}">
                  <a16:creationId xmlns:a16="http://schemas.microsoft.com/office/drawing/2014/main" id="{729978C2-3755-156D-4E70-545FB6927E83}"/>
                </a:ext>
              </a:extLst>
            </p:cNvPr>
            <p:cNvSpPr/>
            <p:nvPr/>
          </p:nvSpPr>
          <p:spPr>
            <a:xfrm>
              <a:off x="2700391" y="3313505"/>
              <a:ext cx="1362456" cy="327259"/>
            </a:xfrm>
            <a:prstGeom prst="rect">
              <a:avLst/>
            </a:prstGeom>
            <a:solidFill>
              <a:srgbClr val="297F54"/>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ontserrat Medium" pitchFamily="2" charset="77"/>
                  <a:ea typeface="+mn-ea"/>
                  <a:cs typeface="+mn-cs"/>
                </a:rPr>
                <a:t>FEB</a:t>
              </a:r>
            </a:p>
          </p:txBody>
        </p:sp>
        <p:sp>
          <p:nvSpPr>
            <p:cNvPr id="8" name="Rectangle 7">
              <a:extLst>
                <a:ext uri="{FF2B5EF4-FFF2-40B4-BE49-F238E27FC236}">
                  <a16:creationId xmlns:a16="http://schemas.microsoft.com/office/drawing/2014/main" id="{FE080C60-650F-0560-61FB-8BB8CA1EF260}"/>
                </a:ext>
              </a:extLst>
            </p:cNvPr>
            <p:cNvSpPr/>
            <p:nvPr/>
          </p:nvSpPr>
          <p:spPr>
            <a:xfrm>
              <a:off x="4055854" y="3313505"/>
              <a:ext cx="1362456" cy="327259"/>
            </a:xfrm>
            <a:prstGeom prst="rect">
              <a:avLst/>
            </a:prstGeom>
            <a:solidFill>
              <a:srgbClr val="297F54"/>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ontserrat Medium" pitchFamily="2" charset="77"/>
                  <a:ea typeface="+mn-ea"/>
                  <a:cs typeface="+mn-cs"/>
                </a:rPr>
                <a:t>MAR</a:t>
              </a:r>
            </a:p>
          </p:txBody>
        </p:sp>
        <p:sp>
          <p:nvSpPr>
            <p:cNvPr id="9" name="Rectangle 8">
              <a:extLst>
                <a:ext uri="{FF2B5EF4-FFF2-40B4-BE49-F238E27FC236}">
                  <a16:creationId xmlns:a16="http://schemas.microsoft.com/office/drawing/2014/main" id="{2B352930-1939-EA74-3AE9-D33B562B38F0}"/>
                </a:ext>
              </a:extLst>
            </p:cNvPr>
            <p:cNvSpPr/>
            <p:nvPr/>
          </p:nvSpPr>
          <p:spPr>
            <a:xfrm>
              <a:off x="5411317" y="3313505"/>
              <a:ext cx="1362456" cy="327259"/>
            </a:xfrm>
            <a:prstGeom prst="rect">
              <a:avLst/>
            </a:prstGeom>
            <a:solidFill>
              <a:srgbClr val="297F54"/>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ontserrat Medium" pitchFamily="2" charset="77"/>
                  <a:ea typeface="+mn-ea"/>
                  <a:cs typeface="+mn-cs"/>
                </a:rPr>
                <a:t>APR</a:t>
              </a:r>
            </a:p>
          </p:txBody>
        </p:sp>
        <p:sp>
          <p:nvSpPr>
            <p:cNvPr id="10" name="Rectangle 9">
              <a:extLst>
                <a:ext uri="{FF2B5EF4-FFF2-40B4-BE49-F238E27FC236}">
                  <a16:creationId xmlns:a16="http://schemas.microsoft.com/office/drawing/2014/main" id="{6D6D0F77-0FDF-F2A0-2CCD-229FC1AE9ACE}"/>
                </a:ext>
              </a:extLst>
            </p:cNvPr>
            <p:cNvSpPr/>
            <p:nvPr/>
          </p:nvSpPr>
          <p:spPr>
            <a:xfrm>
              <a:off x="6766780" y="3313505"/>
              <a:ext cx="1362456" cy="327259"/>
            </a:xfrm>
            <a:prstGeom prst="rect">
              <a:avLst/>
            </a:prstGeom>
            <a:solidFill>
              <a:srgbClr val="297F54"/>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ontserrat Medium" pitchFamily="2" charset="77"/>
                  <a:ea typeface="+mn-ea"/>
                  <a:cs typeface="+mn-cs"/>
                </a:rPr>
                <a:t>MAY</a:t>
              </a:r>
            </a:p>
          </p:txBody>
        </p:sp>
        <p:sp>
          <p:nvSpPr>
            <p:cNvPr id="11" name="Rectangle 10">
              <a:extLst>
                <a:ext uri="{FF2B5EF4-FFF2-40B4-BE49-F238E27FC236}">
                  <a16:creationId xmlns:a16="http://schemas.microsoft.com/office/drawing/2014/main" id="{59829D40-058D-7BFF-6453-9CCBCE042B38}"/>
                </a:ext>
              </a:extLst>
            </p:cNvPr>
            <p:cNvSpPr/>
            <p:nvPr/>
          </p:nvSpPr>
          <p:spPr>
            <a:xfrm>
              <a:off x="8122243" y="3313505"/>
              <a:ext cx="1362456" cy="327259"/>
            </a:xfrm>
            <a:prstGeom prst="rect">
              <a:avLst/>
            </a:prstGeom>
            <a:solidFill>
              <a:srgbClr val="297F54"/>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ontserrat Medium" pitchFamily="2" charset="77"/>
                  <a:ea typeface="+mn-ea"/>
                  <a:cs typeface="+mn-cs"/>
                </a:rPr>
                <a:t>JUN</a:t>
              </a:r>
            </a:p>
          </p:txBody>
        </p:sp>
        <p:sp>
          <p:nvSpPr>
            <p:cNvPr id="12" name="Rectangle 11">
              <a:extLst>
                <a:ext uri="{FF2B5EF4-FFF2-40B4-BE49-F238E27FC236}">
                  <a16:creationId xmlns:a16="http://schemas.microsoft.com/office/drawing/2014/main" id="{50569472-802F-B965-4CF7-62A606521F03}"/>
                </a:ext>
              </a:extLst>
            </p:cNvPr>
            <p:cNvSpPr/>
            <p:nvPr/>
          </p:nvSpPr>
          <p:spPr>
            <a:xfrm>
              <a:off x="9477706" y="3313505"/>
              <a:ext cx="1362456" cy="327259"/>
            </a:xfrm>
            <a:prstGeom prst="rect">
              <a:avLst/>
            </a:prstGeom>
            <a:solidFill>
              <a:srgbClr val="297F54"/>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ontserrat Medium" pitchFamily="2" charset="77"/>
                  <a:ea typeface="+mn-ea"/>
                  <a:cs typeface="+mn-cs"/>
                </a:rPr>
                <a:t>JUL</a:t>
              </a:r>
            </a:p>
          </p:txBody>
        </p:sp>
        <p:sp>
          <p:nvSpPr>
            <p:cNvPr id="13" name="Rectangle 12">
              <a:extLst>
                <a:ext uri="{FF2B5EF4-FFF2-40B4-BE49-F238E27FC236}">
                  <a16:creationId xmlns:a16="http://schemas.microsoft.com/office/drawing/2014/main" id="{37D5BD4D-9B5A-6E72-07CF-D10DBBBFDCBC}"/>
                </a:ext>
              </a:extLst>
            </p:cNvPr>
            <p:cNvSpPr/>
            <p:nvPr/>
          </p:nvSpPr>
          <p:spPr>
            <a:xfrm>
              <a:off x="10833169" y="3313505"/>
              <a:ext cx="1362456" cy="327259"/>
            </a:xfrm>
            <a:prstGeom prst="rect">
              <a:avLst/>
            </a:prstGeom>
            <a:solidFill>
              <a:srgbClr val="297F54"/>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ontserrat Medium" pitchFamily="2" charset="77"/>
                  <a:ea typeface="+mn-ea"/>
                  <a:cs typeface="+mn-cs"/>
                </a:rPr>
                <a:t>AUG</a:t>
              </a:r>
            </a:p>
          </p:txBody>
        </p:sp>
        <p:sp>
          <p:nvSpPr>
            <p:cNvPr id="18" name="Rectangle 17">
              <a:extLst>
                <a:ext uri="{FF2B5EF4-FFF2-40B4-BE49-F238E27FC236}">
                  <a16:creationId xmlns:a16="http://schemas.microsoft.com/office/drawing/2014/main" id="{62293319-28A7-E8F4-1CD2-353B94BC865F}"/>
                </a:ext>
              </a:extLst>
            </p:cNvPr>
            <p:cNvSpPr/>
            <p:nvPr/>
          </p:nvSpPr>
          <p:spPr>
            <a:xfrm>
              <a:off x="1344156" y="3637592"/>
              <a:ext cx="10864208" cy="49738"/>
            </a:xfrm>
            <a:prstGeom prst="rect">
              <a:avLst/>
            </a:prstGeom>
            <a:solidFill>
              <a:srgbClr val="23D3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34" name="Straight Connector 33">
              <a:extLst>
                <a:ext uri="{FF2B5EF4-FFF2-40B4-BE49-F238E27FC236}">
                  <a16:creationId xmlns:a16="http://schemas.microsoft.com/office/drawing/2014/main" id="{0081BBB4-4312-BCBE-D9FD-BE146C182DBB}"/>
                </a:ext>
              </a:extLst>
            </p:cNvPr>
            <p:cNvCxnSpPr/>
            <p:nvPr/>
          </p:nvCxnSpPr>
          <p:spPr>
            <a:xfrm>
              <a:off x="1344156" y="3385695"/>
              <a:ext cx="0" cy="18288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9C276AF-0171-2B3A-8F6E-6794EB038197}"/>
                </a:ext>
              </a:extLst>
            </p:cNvPr>
            <p:cNvCxnSpPr/>
            <p:nvPr/>
          </p:nvCxnSpPr>
          <p:spPr>
            <a:xfrm>
              <a:off x="2709559" y="3385695"/>
              <a:ext cx="0" cy="18288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ED90DDD-AD95-9870-FF67-577E79832D94}"/>
                </a:ext>
              </a:extLst>
            </p:cNvPr>
            <p:cNvCxnSpPr/>
            <p:nvPr/>
          </p:nvCxnSpPr>
          <p:spPr>
            <a:xfrm>
              <a:off x="4065022" y="3385695"/>
              <a:ext cx="0" cy="18288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CE4B9CB-3E98-59EB-89D6-9E75F07DD33B}"/>
                </a:ext>
              </a:extLst>
            </p:cNvPr>
            <p:cNvCxnSpPr/>
            <p:nvPr/>
          </p:nvCxnSpPr>
          <p:spPr>
            <a:xfrm>
              <a:off x="5420485" y="3385695"/>
              <a:ext cx="0" cy="18288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8ED4904-D3C3-726D-42CA-AFDE25048A4A}"/>
                </a:ext>
              </a:extLst>
            </p:cNvPr>
            <p:cNvCxnSpPr/>
            <p:nvPr/>
          </p:nvCxnSpPr>
          <p:spPr>
            <a:xfrm>
              <a:off x="6775948" y="3385695"/>
              <a:ext cx="0" cy="18288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811E3E-B790-E907-526D-831E28D60104}"/>
                </a:ext>
              </a:extLst>
            </p:cNvPr>
            <p:cNvCxnSpPr/>
            <p:nvPr/>
          </p:nvCxnSpPr>
          <p:spPr>
            <a:xfrm>
              <a:off x="8131411" y="3385695"/>
              <a:ext cx="0" cy="18288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2422BE3-BA72-E823-9E97-255FA16E5572}"/>
                </a:ext>
              </a:extLst>
            </p:cNvPr>
            <p:cNvCxnSpPr/>
            <p:nvPr/>
          </p:nvCxnSpPr>
          <p:spPr>
            <a:xfrm>
              <a:off x="9486874" y="3385695"/>
              <a:ext cx="0" cy="18288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2A320C0-7D1C-4D54-D96E-6F1572C162CF}"/>
                </a:ext>
              </a:extLst>
            </p:cNvPr>
            <p:cNvCxnSpPr/>
            <p:nvPr/>
          </p:nvCxnSpPr>
          <p:spPr>
            <a:xfrm>
              <a:off x="10842337" y="3385695"/>
              <a:ext cx="0" cy="18288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3B0422F4-0BE2-DFE4-6A1D-7FA76CB4D09D}"/>
              </a:ext>
            </a:extLst>
          </p:cNvPr>
          <p:cNvSpPr>
            <a:spLocks/>
          </p:cNvSpPr>
          <p:nvPr/>
        </p:nvSpPr>
        <p:spPr>
          <a:xfrm>
            <a:off x="9160" y="3742395"/>
            <a:ext cx="1344928" cy="28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600" normalizeH="0" baseline="0" noProof="0">
                <a:ln>
                  <a:noFill/>
                </a:ln>
                <a:solidFill>
                  <a:srgbClr val="FFFFFF"/>
                </a:solidFill>
                <a:effectLst/>
                <a:uLnTx/>
                <a:uFillTx/>
                <a:latin typeface="Montserrat Medium" pitchFamily="2" charset="77"/>
                <a:ea typeface="+mn-ea"/>
                <a:cs typeface="+mn-cs"/>
              </a:rPr>
              <a:t>2024</a:t>
            </a:r>
          </a:p>
        </p:txBody>
      </p:sp>
      <p:sp>
        <p:nvSpPr>
          <p:cNvPr id="50" name="Rectangle 49">
            <a:extLst>
              <a:ext uri="{FF2B5EF4-FFF2-40B4-BE49-F238E27FC236}">
                <a16:creationId xmlns:a16="http://schemas.microsoft.com/office/drawing/2014/main" id="{03EB0E87-2277-B505-0901-2D38C3BD51AC}"/>
              </a:ext>
            </a:extLst>
          </p:cNvPr>
          <p:cNvSpPr/>
          <p:nvPr/>
        </p:nvSpPr>
        <p:spPr>
          <a:xfrm>
            <a:off x="0" y="3640764"/>
            <a:ext cx="1344928" cy="45719"/>
          </a:xfrm>
          <a:prstGeom prst="rect">
            <a:avLst/>
          </a:prstGeom>
          <a:solidFill>
            <a:srgbClr val="32EE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3E72CB83-8432-D82F-5495-4AE895DE898C}"/>
              </a:ext>
            </a:extLst>
          </p:cNvPr>
          <p:cNvSpPr/>
          <p:nvPr/>
        </p:nvSpPr>
        <p:spPr>
          <a:xfrm>
            <a:off x="1351122" y="3674410"/>
            <a:ext cx="10855829" cy="476520"/>
          </a:xfrm>
          <a:prstGeom prst="rect">
            <a:avLst/>
          </a:prstGeom>
          <a:gradFill>
            <a:gsLst>
              <a:gs pos="100000">
                <a:srgbClr val="4BE188">
                  <a:alpha val="50000"/>
                </a:srgbClr>
              </a:gs>
              <a:gs pos="13000">
                <a:srgbClr val="205C54">
                  <a:alpha val="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ectangle 37">
            <a:extLst>
              <a:ext uri="{FF2B5EF4-FFF2-40B4-BE49-F238E27FC236}">
                <a16:creationId xmlns:a16="http://schemas.microsoft.com/office/drawing/2014/main" id="{90BC931C-7982-B2F5-2F4F-105A6EC4D192}"/>
              </a:ext>
            </a:extLst>
          </p:cNvPr>
          <p:cNvSpPr/>
          <p:nvPr/>
        </p:nvSpPr>
        <p:spPr>
          <a:xfrm>
            <a:off x="1127" y="3674410"/>
            <a:ext cx="1349219" cy="476520"/>
          </a:xfrm>
          <a:prstGeom prst="rect">
            <a:avLst/>
          </a:prstGeom>
          <a:gradFill>
            <a:gsLst>
              <a:gs pos="100000">
                <a:srgbClr val="32EEE6">
                  <a:alpha val="50000"/>
                </a:srgbClr>
              </a:gs>
              <a:gs pos="13000">
                <a:srgbClr val="205C54">
                  <a:alpha val="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itle">
            <a:extLst>
              <a:ext uri="{FF2B5EF4-FFF2-40B4-BE49-F238E27FC236}">
                <a16:creationId xmlns:a16="http://schemas.microsoft.com/office/drawing/2014/main" id="{25B11771-797C-D670-1DFA-DF101B462D32}"/>
              </a:ext>
            </a:extLst>
          </p:cNvPr>
          <p:cNvSpPr/>
          <p:nvPr/>
        </p:nvSpPr>
        <p:spPr>
          <a:xfrm>
            <a:off x="0" y="0"/>
            <a:ext cx="12192000" cy="640080"/>
          </a:xfrm>
          <a:prstGeom prst="rect">
            <a:avLst/>
          </a:prstGeom>
          <a:no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r>
              <a:rPr kumimoji="0" lang="en-US" sz="2200" b="0" i="0" u="none" strike="noStrike" kern="0" cap="none" spc="300" normalizeH="0" baseline="0" noProof="0" dirty="0">
                <a:ln>
                  <a:noFill/>
                </a:ln>
                <a:solidFill>
                  <a:srgbClr val="A7B2B3"/>
                </a:solidFill>
                <a:effectLst/>
                <a:uLnTx/>
                <a:uFillTx/>
                <a:latin typeface="Montserrat SemiBold"/>
                <a:ea typeface="+mn-ea"/>
                <a:cs typeface="+mn-cs"/>
                <a:sym typeface="Arial"/>
              </a:rPr>
              <a:t>PROJECT DELTA: DEVELOPMENT &amp; RELEASE ROADMAP</a:t>
            </a:r>
          </a:p>
        </p:txBody>
      </p:sp>
      <p:sp>
        <p:nvSpPr>
          <p:cNvPr id="2" name="Google Shape;593;p109">
            <a:extLst>
              <a:ext uri="{FF2B5EF4-FFF2-40B4-BE49-F238E27FC236}">
                <a16:creationId xmlns:a16="http://schemas.microsoft.com/office/drawing/2014/main" id="{9E4F2BA4-AA64-08B0-9511-D1C759EA48E2}"/>
              </a:ext>
            </a:extLst>
          </p:cNvPr>
          <p:cNvSpPr txBox="1">
            <a:spLocks noGrp="1"/>
          </p:cNvSpPr>
          <p:nvPr>
            <p:ph type="sldNum" idx="4294967295"/>
          </p:nvPr>
        </p:nvSpPr>
        <p:spPr>
          <a:xfrm>
            <a:off x="11409045" y="6659763"/>
            <a:ext cx="731600" cy="164592"/>
          </a:xfrm>
          <a:prstGeom prst="rect">
            <a:avLst/>
          </a:prstGeom>
          <a:noFill/>
          <a:ln>
            <a:noFill/>
          </a:ln>
        </p:spPr>
        <p:txBody>
          <a:bodyPr spcFirstLastPara="1" wrap="square" lIns="121900" tIns="121900" rIns="121900" bIns="121900" anchor="ctr" anchorCtr="0">
            <a:noAutofit/>
          </a:bodyPr>
          <a:lstStyle>
            <a:lvl1pPr lvl="0" algn="r" rtl="0">
              <a:buNone/>
              <a:defRPr sz="800">
                <a:solidFill>
                  <a:srgbClr val="0FA09B"/>
                </a:solidFill>
                <a:latin typeface="Helvetica Neue"/>
                <a:ea typeface="Helvetica Neue"/>
                <a:cs typeface="Helvetica Neue"/>
                <a:sym typeface="Helvetica Neue"/>
              </a:defRPr>
            </a:lvl1pPr>
            <a:lvl2pPr lvl="1" algn="r" rtl="0">
              <a:buNone/>
              <a:defRPr sz="1733">
                <a:solidFill>
                  <a:schemeClr val="lt1"/>
                </a:solidFill>
                <a:latin typeface="Helvetica Neue"/>
                <a:ea typeface="Helvetica Neue"/>
                <a:cs typeface="Helvetica Neue"/>
                <a:sym typeface="Helvetica Neue"/>
              </a:defRPr>
            </a:lvl2pPr>
            <a:lvl3pPr lvl="2" algn="r" rtl="0">
              <a:buNone/>
              <a:defRPr sz="1733">
                <a:solidFill>
                  <a:schemeClr val="lt1"/>
                </a:solidFill>
                <a:latin typeface="Helvetica Neue"/>
                <a:ea typeface="Helvetica Neue"/>
                <a:cs typeface="Helvetica Neue"/>
                <a:sym typeface="Helvetica Neue"/>
              </a:defRPr>
            </a:lvl3pPr>
            <a:lvl4pPr lvl="3" algn="r" rtl="0">
              <a:buNone/>
              <a:defRPr sz="1733">
                <a:solidFill>
                  <a:schemeClr val="lt1"/>
                </a:solidFill>
                <a:latin typeface="Helvetica Neue"/>
                <a:ea typeface="Helvetica Neue"/>
                <a:cs typeface="Helvetica Neue"/>
                <a:sym typeface="Helvetica Neue"/>
              </a:defRPr>
            </a:lvl4pPr>
            <a:lvl5pPr lvl="4" algn="r" rtl="0">
              <a:buNone/>
              <a:defRPr sz="1733">
                <a:solidFill>
                  <a:schemeClr val="lt1"/>
                </a:solidFill>
                <a:latin typeface="Helvetica Neue"/>
                <a:ea typeface="Helvetica Neue"/>
                <a:cs typeface="Helvetica Neue"/>
                <a:sym typeface="Helvetica Neue"/>
              </a:defRPr>
            </a:lvl5pPr>
            <a:lvl6pPr lvl="5" algn="r" rtl="0">
              <a:buNone/>
              <a:defRPr sz="1733">
                <a:solidFill>
                  <a:schemeClr val="lt1"/>
                </a:solidFill>
                <a:latin typeface="Helvetica Neue"/>
                <a:ea typeface="Helvetica Neue"/>
                <a:cs typeface="Helvetica Neue"/>
                <a:sym typeface="Helvetica Neue"/>
              </a:defRPr>
            </a:lvl6pPr>
            <a:lvl7pPr lvl="6" algn="r" rtl="0">
              <a:buNone/>
              <a:defRPr sz="1733">
                <a:solidFill>
                  <a:schemeClr val="lt1"/>
                </a:solidFill>
                <a:latin typeface="Helvetica Neue"/>
                <a:ea typeface="Helvetica Neue"/>
                <a:cs typeface="Helvetica Neue"/>
                <a:sym typeface="Helvetica Neue"/>
              </a:defRPr>
            </a:lvl7pPr>
            <a:lvl8pPr lvl="7" algn="r" rtl="0">
              <a:buNone/>
              <a:defRPr sz="1733">
                <a:solidFill>
                  <a:schemeClr val="lt1"/>
                </a:solidFill>
                <a:latin typeface="Helvetica Neue"/>
                <a:ea typeface="Helvetica Neue"/>
                <a:cs typeface="Helvetica Neue"/>
                <a:sym typeface="Helvetica Neue"/>
              </a:defRPr>
            </a:lvl8pPr>
            <a:lvl9pPr lvl="8" algn="r" rtl="0">
              <a:buNone/>
              <a:defRPr sz="1733">
                <a:solidFill>
                  <a:schemeClr val="lt1"/>
                </a:solidFill>
                <a:latin typeface="Helvetica Neue"/>
                <a:ea typeface="Helvetica Neue"/>
                <a:cs typeface="Helvetica Neue"/>
                <a:sym typeface="Helvetica Neue"/>
              </a:defRPr>
            </a:lvl9pPr>
          </a:lstStyle>
          <a:p>
            <a:pPr marL="0" marR="0" lvl="0" indent="0" algn="r" defTabSz="60963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800" u="none" strike="noStrike" kern="0" cap="none" spc="0" normalizeH="0" baseline="0" noProof="0">
                <a:ln>
                  <a:noFill/>
                </a:ln>
                <a:solidFill>
                  <a:srgbClr val="0FA09B"/>
                </a:solidFill>
                <a:effectLst/>
                <a:uLnTx/>
                <a:uFillTx/>
                <a:latin typeface="Aptos" panose="020B0004020202020204" pitchFamily="34" charset="0"/>
                <a:sym typeface="Helvetica Neue"/>
              </a:rPr>
              <a:pPr marL="0" marR="0" lvl="0" indent="0" algn="r" defTabSz="609630" rtl="0" eaLnBrk="1" fontAlgn="auto" latinLnBrk="0" hangingPunct="1">
                <a:lnSpc>
                  <a:spcPct val="100000"/>
                </a:lnSpc>
                <a:spcBef>
                  <a:spcPts val="0"/>
                </a:spcBef>
                <a:spcAft>
                  <a:spcPts val="0"/>
                </a:spcAft>
                <a:buClr>
                  <a:srgbClr val="000000"/>
                </a:buClr>
                <a:buSzTx/>
                <a:buFontTx/>
                <a:buNone/>
                <a:tabLst/>
                <a:defRPr/>
              </a:pPr>
              <a:t>8</a:t>
            </a:fld>
            <a:endParaRPr kumimoji="0" lang="en" sz="800" u="none" strike="noStrike" kern="0" cap="none" spc="0" normalizeH="0" baseline="0" noProof="0" dirty="0">
              <a:ln>
                <a:noFill/>
              </a:ln>
              <a:solidFill>
                <a:srgbClr val="0FA09B"/>
              </a:solidFill>
              <a:effectLst/>
              <a:uLnTx/>
              <a:uFillTx/>
              <a:latin typeface="Aptos" panose="020B0004020202020204" pitchFamily="34" charset="0"/>
              <a:sym typeface="Helvetica Neue"/>
            </a:endParaRPr>
          </a:p>
        </p:txBody>
      </p:sp>
      <p:grpSp>
        <p:nvGrpSpPr>
          <p:cNvPr id="71" name="Group 70">
            <a:extLst>
              <a:ext uri="{FF2B5EF4-FFF2-40B4-BE49-F238E27FC236}">
                <a16:creationId xmlns:a16="http://schemas.microsoft.com/office/drawing/2014/main" id="{1EACE2A7-71FB-D0FE-AF1F-BAAFB17CB81A}"/>
              </a:ext>
            </a:extLst>
          </p:cNvPr>
          <p:cNvGrpSpPr/>
          <p:nvPr/>
        </p:nvGrpSpPr>
        <p:grpSpPr>
          <a:xfrm>
            <a:off x="2120904" y="3686483"/>
            <a:ext cx="4300565" cy="3028805"/>
            <a:chOff x="-3966719" y="-5892455"/>
            <a:chExt cx="4300565" cy="10081276"/>
          </a:xfrm>
        </p:grpSpPr>
        <p:cxnSp>
          <p:nvCxnSpPr>
            <p:cNvPr id="72" name="Straight Arrow Connector 71">
              <a:extLst>
                <a:ext uri="{FF2B5EF4-FFF2-40B4-BE49-F238E27FC236}">
                  <a16:creationId xmlns:a16="http://schemas.microsoft.com/office/drawing/2014/main" id="{190A9317-7F07-28F5-CE85-98AB3BB4AE6C}"/>
                </a:ext>
              </a:extLst>
            </p:cNvPr>
            <p:cNvCxnSpPr>
              <a:cxnSpLocks/>
            </p:cNvCxnSpPr>
            <p:nvPr/>
          </p:nvCxnSpPr>
          <p:spPr>
            <a:xfrm flipV="1">
              <a:off x="333846" y="-5892455"/>
              <a:ext cx="0" cy="9907160"/>
            </a:xfrm>
            <a:prstGeom prst="straightConnector1">
              <a:avLst/>
            </a:prstGeom>
            <a:ln w="19050">
              <a:solidFill>
                <a:srgbClr val="2B8DFF"/>
              </a:solidFill>
              <a:headEnd type="none"/>
              <a:tailEnd type="oval" w="med" len="med"/>
            </a:ln>
            <a:effectLst>
              <a:glow>
                <a:schemeClr val="accent1">
                  <a:alpha val="40000"/>
                </a:schemeClr>
              </a:glow>
              <a:outerShdw blurRad="25400" dist="254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73" name="Rounded Rectangle 45">
              <a:extLst>
                <a:ext uri="{FF2B5EF4-FFF2-40B4-BE49-F238E27FC236}">
                  <a16:creationId xmlns:a16="http://schemas.microsoft.com/office/drawing/2014/main" id="{0FF12D5E-A9D9-8320-4E59-EE342A9A4ECD}"/>
                </a:ext>
              </a:extLst>
            </p:cNvPr>
            <p:cNvSpPr>
              <a:spLocks/>
            </p:cNvSpPr>
            <p:nvPr/>
          </p:nvSpPr>
          <p:spPr>
            <a:xfrm>
              <a:off x="-3966719" y="1685904"/>
              <a:ext cx="4288726" cy="2502917"/>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600" normalizeH="0" baseline="0" noProof="0" dirty="0">
                  <a:ln>
                    <a:noFill/>
                  </a:ln>
                  <a:solidFill>
                    <a:srgbClr val="FFFFFF"/>
                  </a:solidFill>
                  <a:effectLst/>
                  <a:uLnTx/>
                  <a:uFillTx/>
                  <a:latin typeface="Montserrat" pitchFamily="2" charset="77"/>
                  <a:ea typeface="+mn-ea"/>
                  <a:cs typeface="+mn-cs"/>
                </a:rPr>
                <a:t>APR 28</a:t>
              </a:r>
              <a:br>
                <a:rPr kumimoji="0" lang="en-US" sz="1400" b="1" i="0" u="none" strike="noStrike" kern="1200" cap="none" spc="600" normalizeH="0" baseline="0" noProof="0" dirty="0">
                  <a:ln>
                    <a:noFill/>
                  </a:ln>
                  <a:solidFill>
                    <a:srgbClr val="FFFFFF"/>
                  </a:solidFill>
                  <a:effectLst/>
                  <a:uLnTx/>
                  <a:uFillTx/>
                  <a:latin typeface="Montserrat" pitchFamily="2" charset="77"/>
                  <a:ea typeface="+mn-ea"/>
                  <a:cs typeface="+mn-cs"/>
                </a:rPr>
              </a:br>
              <a:r>
                <a:rPr kumimoji="0" lang="en-US" sz="1400" b="0" i="0" u="none" strike="noStrike" kern="1200" cap="none" spc="0" normalizeH="0" baseline="0" noProof="0" dirty="0">
                  <a:ln>
                    <a:noFill/>
                  </a:ln>
                  <a:solidFill>
                    <a:srgbClr val="FFFFFF"/>
                  </a:solidFill>
                  <a:effectLst/>
                  <a:uLnTx/>
                  <a:uFillTx/>
                  <a:latin typeface="Montserrat" pitchFamily="2" charset="0"/>
                  <a:ea typeface="+mn-ea"/>
                  <a:cs typeface="+mn-cs"/>
                </a:rPr>
                <a:t>Beta Build 4.0 withdrawn; previous stable environment restored for debugging.</a:t>
              </a:r>
              <a:endParaRPr kumimoji="0" lang="en-US" sz="1400" b="1" i="0" u="none" strike="noStrike" kern="1200" cap="none" spc="0" normalizeH="0" baseline="0" noProof="0" dirty="0">
                <a:ln>
                  <a:noFill/>
                </a:ln>
                <a:solidFill>
                  <a:srgbClr val="FFFFFF"/>
                </a:solidFill>
                <a:effectLst/>
                <a:uLnTx/>
                <a:uFillTx/>
                <a:latin typeface="Montserrat" pitchFamily="2" charset="0"/>
                <a:ea typeface="+mn-ea"/>
                <a:cs typeface="+mn-cs"/>
              </a:endParaRPr>
            </a:p>
          </p:txBody>
        </p:sp>
      </p:grpSp>
      <p:grpSp>
        <p:nvGrpSpPr>
          <p:cNvPr id="134" name="Group 133">
            <a:extLst>
              <a:ext uri="{FF2B5EF4-FFF2-40B4-BE49-F238E27FC236}">
                <a16:creationId xmlns:a16="http://schemas.microsoft.com/office/drawing/2014/main" id="{290BFA85-6D14-ECFA-3685-E0691C712242}"/>
              </a:ext>
            </a:extLst>
          </p:cNvPr>
          <p:cNvGrpSpPr/>
          <p:nvPr/>
        </p:nvGrpSpPr>
        <p:grpSpPr>
          <a:xfrm>
            <a:off x="8611083" y="1845523"/>
            <a:ext cx="3325651" cy="1463963"/>
            <a:chOff x="-2761826" y="2811649"/>
            <a:chExt cx="3325651" cy="1463963"/>
          </a:xfrm>
        </p:grpSpPr>
        <p:cxnSp>
          <p:nvCxnSpPr>
            <p:cNvPr id="135" name="Straight Arrow Connector 134">
              <a:extLst>
                <a:ext uri="{FF2B5EF4-FFF2-40B4-BE49-F238E27FC236}">
                  <a16:creationId xmlns:a16="http://schemas.microsoft.com/office/drawing/2014/main" id="{1F096A8D-72C7-70FD-1497-9AEBBA52F2E2}"/>
                </a:ext>
              </a:extLst>
            </p:cNvPr>
            <p:cNvCxnSpPr>
              <a:cxnSpLocks/>
            </p:cNvCxnSpPr>
            <p:nvPr/>
          </p:nvCxnSpPr>
          <p:spPr>
            <a:xfrm>
              <a:off x="563825" y="2928271"/>
              <a:ext cx="0" cy="1347341"/>
            </a:xfrm>
            <a:prstGeom prst="straightConnector1">
              <a:avLst/>
            </a:prstGeom>
            <a:ln w="19050">
              <a:solidFill>
                <a:srgbClr val="2B8DFF"/>
              </a:solidFill>
              <a:headEnd type="none"/>
              <a:tailEnd type="oval" w="med" len="med"/>
            </a:ln>
            <a:effectLst>
              <a:glow>
                <a:schemeClr val="accent1">
                  <a:alpha val="40000"/>
                </a:schemeClr>
              </a:glow>
              <a:outerShdw blurRad="25400" dist="254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36" name="Rounded Rectangle 45">
              <a:extLst>
                <a:ext uri="{FF2B5EF4-FFF2-40B4-BE49-F238E27FC236}">
                  <a16:creationId xmlns:a16="http://schemas.microsoft.com/office/drawing/2014/main" id="{B7F5623A-FFF5-0816-24D9-6D58F5ACBB92}"/>
                </a:ext>
              </a:extLst>
            </p:cNvPr>
            <p:cNvSpPr>
              <a:spLocks/>
            </p:cNvSpPr>
            <p:nvPr/>
          </p:nvSpPr>
          <p:spPr>
            <a:xfrm>
              <a:off x="-2761826" y="2811649"/>
              <a:ext cx="3310734" cy="89000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600" normalizeH="0" baseline="0" noProof="0" dirty="0">
                  <a:ln>
                    <a:noFill/>
                  </a:ln>
                  <a:solidFill>
                    <a:srgbClr val="FFFFFF"/>
                  </a:solidFill>
                  <a:effectLst/>
                  <a:uLnTx/>
                  <a:uFillTx/>
                  <a:latin typeface="Montserrat" pitchFamily="2" charset="77"/>
                  <a:ea typeface="+mn-ea"/>
                  <a:cs typeface="+mn-cs"/>
                </a:rPr>
                <a:t>AUG 24</a:t>
              </a:r>
              <a:br>
                <a:rPr kumimoji="0" lang="en-US" sz="1400" b="1" i="0" u="none" strike="noStrike" kern="1200" cap="none" spc="600" normalizeH="0" baseline="0" noProof="0" dirty="0">
                  <a:ln>
                    <a:noFill/>
                  </a:ln>
                  <a:solidFill>
                    <a:srgbClr val="FFFFFF"/>
                  </a:solidFill>
                  <a:effectLst/>
                  <a:uLnTx/>
                  <a:uFillTx/>
                  <a:latin typeface="Montserrat" pitchFamily="2" charset="77"/>
                  <a:ea typeface="+mn-ea"/>
                  <a:cs typeface="+mn-cs"/>
                </a:rPr>
              </a:br>
              <a:r>
                <a:rPr kumimoji="0" lang="en-US" sz="1400" b="0" i="0" u="none" strike="noStrike" kern="1200" cap="none" spc="0" normalizeH="0" baseline="0" noProof="0" dirty="0">
                  <a:ln>
                    <a:noFill/>
                  </a:ln>
                  <a:solidFill>
                    <a:srgbClr val="FFFFFF"/>
                  </a:solidFill>
                  <a:effectLst/>
                  <a:uLnTx/>
                  <a:uFillTx/>
                  <a:latin typeface="Montserrat" pitchFamily="2" charset="0"/>
                  <a:ea typeface="+mn-ea"/>
                  <a:cs typeface="+mn-cs"/>
                </a:rPr>
                <a:t>Final Q3 performance analytics compiled for executive stakeholder review.</a:t>
              </a:r>
              <a:endParaRPr kumimoji="0" lang="en-US" sz="1400" b="1" i="0" u="none" strike="noStrike" kern="1200" cap="none" spc="0" normalizeH="0" baseline="0" noProof="0" dirty="0">
                <a:ln>
                  <a:noFill/>
                </a:ln>
                <a:solidFill>
                  <a:srgbClr val="FFFFFF"/>
                </a:solidFill>
                <a:effectLst/>
                <a:uLnTx/>
                <a:uFillTx/>
                <a:latin typeface="Montserrat" pitchFamily="2" charset="0"/>
                <a:ea typeface="+mn-ea"/>
                <a:cs typeface="+mn-cs"/>
              </a:endParaRPr>
            </a:p>
          </p:txBody>
        </p:sp>
      </p:grpSp>
      <p:grpSp>
        <p:nvGrpSpPr>
          <p:cNvPr id="63" name="Group 62">
            <a:extLst>
              <a:ext uri="{FF2B5EF4-FFF2-40B4-BE49-F238E27FC236}">
                <a16:creationId xmlns:a16="http://schemas.microsoft.com/office/drawing/2014/main" id="{02BE7D8E-0BDA-1EA7-B6FE-F2B34232C1E5}"/>
              </a:ext>
            </a:extLst>
          </p:cNvPr>
          <p:cNvGrpSpPr/>
          <p:nvPr/>
        </p:nvGrpSpPr>
        <p:grpSpPr>
          <a:xfrm>
            <a:off x="7340604" y="3674410"/>
            <a:ext cx="3724433" cy="1734896"/>
            <a:chOff x="7450087" y="3288432"/>
            <a:chExt cx="3724433" cy="1734896"/>
          </a:xfrm>
        </p:grpSpPr>
        <p:sp>
          <p:nvSpPr>
            <p:cNvPr id="96" name="Rounded Rectangle 45">
              <a:extLst>
                <a:ext uri="{FF2B5EF4-FFF2-40B4-BE49-F238E27FC236}">
                  <a16:creationId xmlns:a16="http://schemas.microsoft.com/office/drawing/2014/main" id="{2AB88E0E-B4F3-89ED-EEB7-7AF57C96BF05}"/>
                </a:ext>
              </a:extLst>
            </p:cNvPr>
            <p:cNvSpPr>
              <a:spLocks/>
            </p:cNvSpPr>
            <p:nvPr/>
          </p:nvSpPr>
          <p:spPr>
            <a:xfrm>
              <a:off x="7450087" y="4456995"/>
              <a:ext cx="3723846" cy="56633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600" normalizeH="0" baseline="0" noProof="0" dirty="0">
                  <a:ln>
                    <a:noFill/>
                  </a:ln>
                  <a:solidFill>
                    <a:srgbClr val="FFFFFF"/>
                  </a:solidFill>
                  <a:effectLst/>
                  <a:uLnTx/>
                  <a:uFillTx/>
                  <a:latin typeface="Montserrat" pitchFamily="2" charset="77"/>
                  <a:ea typeface="+mn-ea"/>
                  <a:cs typeface="+mn-cs"/>
                </a:rPr>
                <a:t>AUG 7</a:t>
              </a:r>
              <a:br>
                <a:rPr kumimoji="0" lang="en-US" sz="1400" b="1" i="0" u="none" strike="noStrike" kern="1200" cap="none" spc="600" normalizeH="0" baseline="0" noProof="0" dirty="0">
                  <a:ln>
                    <a:noFill/>
                  </a:ln>
                  <a:solidFill>
                    <a:srgbClr val="FFFFFF"/>
                  </a:solidFill>
                  <a:effectLst/>
                  <a:uLnTx/>
                  <a:uFillTx/>
                  <a:latin typeface="Montserrat Medium" pitchFamily="2" charset="77"/>
                  <a:ea typeface="+mn-ea"/>
                  <a:cs typeface="+mn-cs"/>
                </a:rPr>
              </a:br>
              <a:r>
                <a:rPr kumimoji="0" lang="en-US" sz="1400" b="0" i="0" u="none" strike="noStrike" kern="1200" cap="none" spc="0" normalizeH="0" baseline="0" noProof="0" dirty="0">
                  <a:ln>
                    <a:noFill/>
                  </a:ln>
                  <a:solidFill>
                    <a:srgbClr val="FFFFFF"/>
                  </a:solidFill>
                  <a:effectLst/>
                  <a:uLnTx/>
                  <a:uFillTx/>
                  <a:latin typeface="Montserrat" pitchFamily="2" charset="0"/>
                  <a:ea typeface="+mn-ea"/>
                  <a:cs typeface="+mn-cs"/>
                </a:rPr>
                <a:t>Global launch of Version 5.0 across all designated international regions.</a:t>
              </a:r>
              <a:endParaRPr kumimoji="0" lang="en-US" sz="1400" b="1" i="0" u="none" strike="noStrike" kern="1200" cap="none" spc="0" normalizeH="0" baseline="0" noProof="0" dirty="0">
                <a:ln>
                  <a:noFill/>
                </a:ln>
                <a:solidFill>
                  <a:srgbClr val="FFFFFF"/>
                </a:solidFill>
                <a:effectLst/>
                <a:uLnTx/>
                <a:uFillTx/>
                <a:latin typeface="Montserrat" pitchFamily="2" charset="0"/>
                <a:ea typeface="+mn-ea"/>
                <a:cs typeface="+mn-cs"/>
              </a:endParaRPr>
            </a:p>
          </p:txBody>
        </p:sp>
        <p:cxnSp>
          <p:nvCxnSpPr>
            <p:cNvPr id="112" name="Straight Arrow Connector 111">
              <a:extLst>
                <a:ext uri="{FF2B5EF4-FFF2-40B4-BE49-F238E27FC236}">
                  <a16:creationId xmlns:a16="http://schemas.microsoft.com/office/drawing/2014/main" id="{07D28924-A2BE-2FCE-DAE5-B3DED8C74B66}"/>
                </a:ext>
              </a:extLst>
            </p:cNvPr>
            <p:cNvCxnSpPr>
              <a:cxnSpLocks/>
            </p:cNvCxnSpPr>
            <p:nvPr/>
          </p:nvCxnSpPr>
          <p:spPr>
            <a:xfrm>
              <a:off x="11174520" y="3288432"/>
              <a:ext cx="0" cy="1673712"/>
            </a:xfrm>
            <a:prstGeom prst="straightConnector1">
              <a:avLst/>
            </a:prstGeom>
            <a:ln w="19050">
              <a:solidFill>
                <a:srgbClr val="2B8DFF"/>
              </a:solidFill>
              <a:headEnd type="oval"/>
              <a:tailEnd type="none" w="lg" len="lg"/>
            </a:ln>
            <a:effectLst>
              <a:glow>
                <a:schemeClr val="accent1">
                  <a:alpha val="40000"/>
                </a:schemeClr>
              </a:glow>
              <a:outerShdw blurRad="25400" dist="254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id="{74D0E7A0-9856-DA95-ED1E-7755D146294F}"/>
              </a:ext>
            </a:extLst>
          </p:cNvPr>
          <p:cNvGrpSpPr/>
          <p:nvPr/>
        </p:nvGrpSpPr>
        <p:grpSpPr>
          <a:xfrm>
            <a:off x="6766781" y="3674410"/>
            <a:ext cx="4420210" cy="3040878"/>
            <a:chOff x="6949382" y="3204691"/>
            <a:chExt cx="4420210" cy="3040878"/>
          </a:xfrm>
        </p:grpSpPr>
        <p:sp>
          <p:nvSpPr>
            <p:cNvPr id="113" name="Rounded Rectangle 45">
              <a:extLst>
                <a:ext uri="{FF2B5EF4-FFF2-40B4-BE49-F238E27FC236}">
                  <a16:creationId xmlns:a16="http://schemas.microsoft.com/office/drawing/2014/main" id="{730CD725-9B33-F44C-DBAC-E2000EC6243D}"/>
                </a:ext>
              </a:extLst>
            </p:cNvPr>
            <p:cNvSpPr>
              <a:spLocks/>
            </p:cNvSpPr>
            <p:nvPr/>
          </p:nvSpPr>
          <p:spPr>
            <a:xfrm>
              <a:off x="6949382" y="5509104"/>
              <a:ext cx="4420210" cy="68094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600" normalizeH="0" baseline="0" noProof="0" dirty="0">
                  <a:ln>
                    <a:noFill/>
                  </a:ln>
                  <a:solidFill>
                    <a:srgbClr val="FFFFFF"/>
                  </a:solidFill>
                  <a:effectLst/>
                  <a:uLnTx/>
                  <a:uFillTx/>
                  <a:latin typeface="Montserrat" pitchFamily="2" charset="77"/>
                  <a:ea typeface="+mn-ea"/>
                  <a:cs typeface="+mn-cs"/>
                </a:rPr>
                <a:t>AUG 8 &amp; 12</a:t>
              </a:r>
              <a:br>
                <a:rPr kumimoji="0" lang="en-US" sz="1400" b="1" i="0" u="none" strike="noStrike" kern="1200" cap="none" spc="600" normalizeH="0" baseline="0" noProof="0" dirty="0">
                  <a:ln>
                    <a:noFill/>
                  </a:ln>
                  <a:solidFill>
                    <a:srgbClr val="FFFFFF"/>
                  </a:solidFill>
                  <a:effectLst/>
                  <a:uLnTx/>
                  <a:uFillTx/>
                  <a:latin typeface="Montserrat Medium" pitchFamily="2" charset="77"/>
                  <a:ea typeface="+mn-ea"/>
                  <a:cs typeface="+mn-cs"/>
                </a:rPr>
              </a:br>
              <a:r>
                <a:rPr kumimoji="0" lang="en-US" sz="1400" b="0" i="0" u="none" strike="noStrike" kern="1200" cap="none" spc="0" normalizeH="0" baseline="0" noProof="0" dirty="0">
                  <a:ln>
                    <a:noFill/>
                  </a:ln>
                  <a:solidFill>
                    <a:srgbClr val="FFFFFF"/>
                  </a:solidFill>
                  <a:effectLst/>
                  <a:uLnTx/>
                  <a:uFillTx/>
                  <a:latin typeface="Montserrat" pitchFamily="2" charset="0"/>
                  <a:ea typeface="+mn-ea"/>
                  <a:cs typeface="+mn-cs"/>
                </a:rPr>
                <a:t>Tiered rollout of Version 5.1 updates for Enterprise and Premium subscribers.</a:t>
              </a:r>
              <a:endParaRPr kumimoji="0" lang="en-US" sz="1400" b="1" i="0" u="none" strike="noStrike" kern="1200" cap="none" spc="0" normalizeH="0" baseline="0" noProof="0" dirty="0">
                <a:ln>
                  <a:noFill/>
                </a:ln>
                <a:solidFill>
                  <a:srgbClr val="FFFFFF"/>
                </a:solidFill>
                <a:effectLst/>
                <a:uLnTx/>
                <a:uFillTx/>
                <a:latin typeface="Montserrat" pitchFamily="2" charset="0"/>
                <a:ea typeface="+mn-ea"/>
                <a:cs typeface="+mn-cs"/>
              </a:endParaRPr>
            </a:p>
          </p:txBody>
        </p:sp>
        <p:cxnSp>
          <p:nvCxnSpPr>
            <p:cNvPr id="143" name="Straight Arrow Connector 142">
              <a:extLst>
                <a:ext uri="{FF2B5EF4-FFF2-40B4-BE49-F238E27FC236}">
                  <a16:creationId xmlns:a16="http://schemas.microsoft.com/office/drawing/2014/main" id="{CDF7410A-5918-9D05-8B75-130CD4CABF3E}"/>
                </a:ext>
              </a:extLst>
            </p:cNvPr>
            <p:cNvCxnSpPr>
              <a:cxnSpLocks/>
            </p:cNvCxnSpPr>
            <p:nvPr/>
          </p:nvCxnSpPr>
          <p:spPr>
            <a:xfrm>
              <a:off x="11369592" y="3204691"/>
              <a:ext cx="0" cy="3040878"/>
            </a:xfrm>
            <a:prstGeom prst="straightConnector1">
              <a:avLst/>
            </a:prstGeom>
            <a:ln w="19050">
              <a:solidFill>
                <a:srgbClr val="2B8DFF"/>
              </a:solidFill>
              <a:headEnd type="oval"/>
              <a:tailEnd type="none" w="lg" len="lg"/>
            </a:ln>
            <a:effectLst>
              <a:glow>
                <a:schemeClr val="accent1">
                  <a:alpha val="40000"/>
                </a:schemeClr>
              </a:glow>
              <a:outerShdw blurRad="25400" dist="254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sp>
        <p:nvSpPr>
          <p:cNvPr id="92" name="Rounded Rectangle 45">
            <a:extLst>
              <a:ext uri="{FF2B5EF4-FFF2-40B4-BE49-F238E27FC236}">
                <a16:creationId xmlns:a16="http://schemas.microsoft.com/office/drawing/2014/main" id="{28C1317B-A871-D6CD-2A32-C5F0A5D20382}"/>
              </a:ext>
            </a:extLst>
          </p:cNvPr>
          <p:cNvSpPr>
            <a:spLocks/>
          </p:cNvSpPr>
          <p:nvPr/>
        </p:nvSpPr>
        <p:spPr>
          <a:xfrm>
            <a:off x="8122243" y="3699108"/>
            <a:ext cx="3948886" cy="810885"/>
          </a:xfrm>
          <a:prstGeom prst="roundRect">
            <a:avLst>
              <a:gd name="adj" fmla="val 0"/>
            </a:avLst>
          </a:prstGeom>
          <a:gradFill flip="none" rotWithShape="1">
            <a:gsLst>
              <a:gs pos="34000">
                <a:srgbClr val="03306D">
                  <a:alpha val="88341"/>
                </a:srgbClr>
              </a:gs>
              <a:gs pos="100000">
                <a:srgbClr val="082123">
                  <a:alpha val="0"/>
                </a:srgbClr>
              </a:gs>
              <a:gs pos="88000">
                <a:srgbClr val="082123">
                  <a:alpha val="59593"/>
                </a:srgbClr>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91440" rIns="45720" bIns="91440" numCol="1" spcCol="0" rtlCol="0" fromWordArt="0" anchor="b" anchorCtr="0" forceAA="0" compatLnSpc="1">
            <a:prstTxWarp prst="textNoShape">
              <a:avLst/>
            </a:prstTxWarp>
            <a:noAutofit/>
          </a:bodyPr>
          <a:lstStyle/>
          <a:p>
            <a:pPr lvl="0" algn="ctr">
              <a:defRPr/>
            </a:pPr>
            <a:r>
              <a:rPr kumimoji="0" lang="en-US" sz="1400" b="1" i="0" u="none" strike="noStrike" kern="1200" cap="none" spc="600" normalizeH="0" baseline="0" noProof="0" dirty="0">
                <a:ln>
                  <a:noFill/>
                </a:ln>
                <a:solidFill>
                  <a:srgbClr val="FFFFFF"/>
                </a:solidFill>
                <a:effectLst/>
                <a:uLnTx/>
                <a:uFillTx/>
                <a:latin typeface="Montserrat" pitchFamily="2" charset="77"/>
                <a:ea typeface="+mn-ea"/>
                <a:cs typeface="+mn-cs"/>
              </a:rPr>
              <a:t>JUN-AUG</a:t>
            </a:r>
            <a:br>
              <a:rPr kumimoji="0" lang="en-US" sz="1400" b="1" i="0" u="none" strike="noStrike" kern="1200" cap="none" spc="0" normalizeH="0" baseline="0" noProof="0" dirty="0">
                <a:ln>
                  <a:noFill/>
                </a:ln>
                <a:solidFill>
                  <a:srgbClr val="FFFFFF"/>
                </a:solidFill>
                <a:effectLst/>
                <a:uLnTx/>
                <a:uFillTx/>
                <a:latin typeface="Montserrat Medium" pitchFamily="2" charset="77"/>
                <a:ea typeface="+mn-ea"/>
                <a:cs typeface="+mn-cs"/>
              </a:rPr>
            </a:br>
            <a:r>
              <a:rPr lang="en-US" sz="1400" dirty="0">
                <a:solidFill>
                  <a:srgbClr val="FFFFFF"/>
                </a:solidFill>
                <a:latin typeface="Montserrat" pitchFamily="2" charset="0"/>
              </a:rPr>
              <a:t>Focused development sprints on multi-platform optimization</a:t>
            </a:r>
            <a:endParaRPr kumimoji="0" lang="en-US" sz="1400" b="1" i="0" u="none" strike="noStrike" kern="1200" cap="none" spc="0" normalizeH="0" baseline="0" noProof="0" dirty="0">
              <a:ln>
                <a:noFill/>
              </a:ln>
              <a:solidFill>
                <a:srgbClr val="FFFFFF"/>
              </a:solidFill>
              <a:effectLst/>
              <a:uLnTx/>
              <a:uFillTx/>
              <a:latin typeface="Montserrat" pitchFamily="2" charset="0"/>
              <a:ea typeface="+mn-ea"/>
              <a:cs typeface="+mn-cs"/>
            </a:endParaRPr>
          </a:p>
        </p:txBody>
      </p:sp>
      <p:sp>
        <p:nvSpPr>
          <p:cNvPr id="58" name="Rounded Rectangle 45">
            <a:extLst>
              <a:ext uri="{FF2B5EF4-FFF2-40B4-BE49-F238E27FC236}">
                <a16:creationId xmlns:a16="http://schemas.microsoft.com/office/drawing/2014/main" id="{8ED27C52-DE04-6CDB-14DB-C27397FB5026}"/>
              </a:ext>
            </a:extLst>
          </p:cNvPr>
          <p:cNvSpPr>
            <a:spLocks/>
          </p:cNvSpPr>
          <p:nvPr/>
        </p:nvSpPr>
        <p:spPr>
          <a:xfrm>
            <a:off x="672465" y="2454116"/>
            <a:ext cx="5165278" cy="793927"/>
          </a:xfrm>
          <a:prstGeom prst="roundRect">
            <a:avLst>
              <a:gd name="adj" fmla="val 0"/>
            </a:avLst>
          </a:prstGeom>
          <a:gradFill>
            <a:gsLst>
              <a:gs pos="34000">
                <a:srgbClr val="03306D">
                  <a:alpha val="88341"/>
                </a:srgbClr>
              </a:gs>
              <a:gs pos="100000">
                <a:srgbClr val="082123">
                  <a:alpha val="0"/>
                </a:srgbClr>
              </a:gs>
              <a:gs pos="88000">
                <a:srgbClr val="082123">
                  <a:alpha val="59593"/>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lvl="0" algn="ctr">
              <a:defRPr/>
            </a:pPr>
            <a:r>
              <a:rPr kumimoji="0" lang="en-US" sz="1400" b="1" i="0" u="none" strike="noStrike" kern="1200" cap="none" spc="600" normalizeH="0" baseline="0" noProof="0" dirty="0">
                <a:ln>
                  <a:noFill/>
                </a:ln>
                <a:solidFill>
                  <a:srgbClr val="FFFFFF"/>
                </a:solidFill>
                <a:effectLst/>
                <a:uLnTx/>
                <a:uFillTx/>
                <a:latin typeface="Montserrat" pitchFamily="2" charset="77"/>
                <a:ea typeface="+mn-ea"/>
                <a:cs typeface="+mn-cs"/>
              </a:rPr>
              <a:t>DEC-APR</a:t>
            </a:r>
            <a:br>
              <a:rPr kumimoji="0" lang="en-US" sz="1400" b="1" i="0" u="none" strike="noStrike" kern="1200" cap="none" spc="0" normalizeH="0" baseline="0" noProof="0" dirty="0">
                <a:ln>
                  <a:noFill/>
                </a:ln>
                <a:solidFill>
                  <a:srgbClr val="FFFFFF"/>
                </a:solidFill>
                <a:effectLst/>
                <a:uLnTx/>
                <a:uFillTx/>
                <a:latin typeface="Montserrat Medium" pitchFamily="2" charset="77"/>
                <a:ea typeface="+mn-ea"/>
                <a:cs typeface="+mn-cs"/>
              </a:rPr>
            </a:br>
            <a:r>
              <a:rPr lang="en-US" sz="1400" dirty="0">
                <a:solidFill>
                  <a:srgbClr val="FFFFFF"/>
                </a:solidFill>
                <a:latin typeface="Montserrat" pitchFamily="2" charset="0"/>
              </a:rPr>
              <a:t>Comprehensive stress testing and internal vulnerability assessments conducted across all primary modules.</a:t>
            </a:r>
            <a:endParaRPr kumimoji="0" lang="en-US" sz="1400" b="1" i="0" u="none" strike="noStrike" kern="1200" cap="none" spc="0" normalizeH="0" baseline="0" noProof="0" dirty="0">
              <a:ln>
                <a:noFill/>
              </a:ln>
              <a:solidFill>
                <a:srgbClr val="FFFFFF"/>
              </a:solidFill>
              <a:effectLst/>
              <a:uLnTx/>
              <a:uFillTx/>
              <a:latin typeface="Montserrat" pitchFamily="2" charset="0"/>
              <a:ea typeface="+mn-ea"/>
              <a:cs typeface="+mn-cs"/>
            </a:endParaRPr>
          </a:p>
        </p:txBody>
      </p:sp>
      <p:grpSp>
        <p:nvGrpSpPr>
          <p:cNvPr id="51" name="Group 50">
            <a:extLst>
              <a:ext uri="{FF2B5EF4-FFF2-40B4-BE49-F238E27FC236}">
                <a16:creationId xmlns:a16="http://schemas.microsoft.com/office/drawing/2014/main" id="{595F4F20-E479-452F-A05F-210DF694B93D}"/>
              </a:ext>
            </a:extLst>
          </p:cNvPr>
          <p:cNvGrpSpPr/>
          <p:nvPr/>
        </p:nvGrpSpPr>
        <p:grpSpPr>
          <a:xfrm>
            <a:off x="5837743" y="1445749"/>
            <a:ext cx="2589657" cy="1872877"/>
            <a:chOff x="8016344" y="3089267"/>
            <a:chExt cx="2589657" cy="1872877"/>
          </a:xfrm>
        </p:grpSpPr>
        <p:sp>
          <p:nvSpPr>
            <p:cNvPr id="130" name="Rounded Rectangle 45">
              <a:extLst>
                <a:ext uri="{FF2B5EF4-FFF2-40B4-BE49-F238E27FC236}">
                  <a16:creationId xmlns:a16="http://schemas.microsoft.com/office/drawing/2014/main" id="{C1DE9690-21B3-0069-5E7B-D15683375E4A}"/>
                </a:ext>
              </a:extLst>
            </p:cNvPr>
            <p:cNvSpPr>
              <a:spLocks/>
            </p:cNvSpPr>
            <p:nvPr/>
          </p:nvSpPr>
          <p:spPr>
            <a:xfrm>
              <a:off x="8016344" y="3089267"/>
              <a:ext cx="2589657" cy="634437"/>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600" normalizeH="0" baseline="0" noProof="0" dirty="0">
                  <a:ln>
                    <a:noFill/>
                  </a:ln>
                  <a:solidFill>
                    <a:srgbClr val="FFFFFF"/>
                  </a:solidFill>
                  <a:effectLst/>
                  <a:uLnTx/>
                  <a:uFillTx/>
                  <a:latin typeface="Montserrat" pitchFamily="2" charset="77"/>
                  <a:ea typeface="+mn-ea"/>
                  <a:cs typeface="+mn-cs"/>
                </a:rPr>
                <a:t>APR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ontserrat" pitchFamily="2" charset="0"/>
                  <a:ea typeface="+mn-ea"/>
                  <a:cs typeface="+mn-cs"/>
                </a:rPr>
                <a:t>Completion of the Alpha phase and transition to third-party security audit.</a:t>
              </a:r>
            </a:p>
          </p:txBody>
        </p:sp>
        <p:cxnSp>
          <p:nvCxnSpPr>
            <p:cNvPr id="66" name="Straight Arrow Connector 65">
              <a:extLst>
                <a:ext uri="{FF2B5EF4-FFF2-40B4-BE49-F238E27FC236}">
                  <a16:creationId xmlns:a16="http://schemas.microsoft.com/office/drawing/2014/main" id="{1CF7925E-B532-840C-17A0-BDAB1E8A3AA2}"/>
                </a:ext>
              </a:extLst>
            </p:cNvPr>
            <p:cNvCxnSpPr>
              <a:cxnSpLocks/>
            </p:cNvCxnSpPr>
            <p:nvPr/>
          </p:nvCxnSpPr>
          <p:spPr>
            <a:xfrm>
              <a:off x="8018591" y="3168885"/>
              <a:ext cx="0" cy="1793259"/>
            </a:xfrm>
            <a:prstGeom prst="straightConnector1">
              <a:avLst/>
            </a:prstGeom>
            <a:ln w="19050">
              <a:solidFill>
                <a:srgbClr val="32EEE6"/>
              </a:solidFill>
              <a:headEnd type="none"/>
              <a:tailEnd type="oval" w="med" len="med"/>
            </a:ln>
            <a:effectLst>
              <a:glow>
                <a:schemeClr val="accent1">
                  <a:alpha val="40000"/>
                </a:schemeClr>
              </a:glow>
              <a:outerShdw blurRad="25400" dist="254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5C6BACD5-2F60-0E89-0D79-F3F767693FA4}"/>
              </a:ext>
            </a:extLst>
          </p:cNvPr>
          <p:cNvGrpSpPr/>
          <p:nvPr/>
        </p:nvGrpSpPr>
        <p:grpSpPr>
          <a:xfrm>
            <a:off x="2120904" y="3686483"/>
            <a:ext cx="4132677" cy="1987253"/>
            <a:chOff x="4251527" y="3806549"/>
            <a:chExt cx="4132677" cy="1987253"/>
          </a:xfrm>
        </p:grpSpPr>
        <p:sp>
          <p:nvSpPr>
            <p:cNvPr id="131" name="Rounded Rectangle 45">
              <a:extLst>
                <a:ext uri="{FF2B5EF4-FFF2-40B4-BE49-F238E27FC236}">
                  <a16:creationId xmlns:a16="http://schemas.microsoft.com/office/drawing/2014/main" id="{479CD2AC-35C2-B29B-3F57-E9877C93EE51}"/>
                </a:ext>
              </a:extLst>
            </p:cNvPr>
            <p:cNvSpPr>
              <a:spLocks/>
            </p:cNvSpPr>
            <p:nvPr/>
          </p:nvSpPr>
          <p:spPr>
            <a:xfrm>
              <a:off x="4251527" y="4962144"/>
              <a:ext cx="4127259" cy="83165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600" normalizeH="0" baseline="0" noProof="0" dirty="0">
                  <a:ln>
                    <a:noFill/>
                  </a:ln>
                  <a:solidFill>
                    <a:srgbClr val="FFFFFF"/>
                  </a:solidFill>
                  <a:effectLst/>
                  <a:uLnTx/>
                  <a:uFillTx/>
                  <a:latin typeface="Montserrat" pitchFamily="2" charset="77"/>
                  <a:ea typeface="+mn-ea"/>
                  <a:cs typeface="+mn-cs"/>
                </a:rPr>
                <a:t>APR 24-25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ontserrat" pitchFamily="2" charset="0"/>
                  <a:ea typeface="+mn-ea"/>
                  <a:cs typeface="+mn-cs"/>
                </a:rPr>
                <a:t>Beta Build 4.0 released to internal testers; identified critical integration conflicts.</a:t>
              </a:r>
              <a:endParaRPr kumimoji="0" lang="en-US" sz="1400" b="1" i="0" u="none" strike="noStrike" kern="1200" cap="none" spc="0" normalizeH="0" baseline="0" noProof="0" dirty="0">
                <a:ln>
                  <a:noFill/>
                </a:ln>
                <a:solidFill>
                  <a:srgbClr val="FFFFFF"/>
                </a:solidFill>
                <a:effectLst/>
                <a:uLnTx/>
                <a:uFillTx/>
                <a:latin typeface="Montserrat" pitchFamily="2" charset="0"/>
                <a:ea typeface="+mn-ea"/>
                <a:cs typeface="+mn-cs"/>
              </a:endParaRPr>
            </a:p>
          </p:txBody>
        </p:sp>
        <p:cxnSp>
          <p:nvCxnSpPr>
            <p:cNvPr id="69" name="Straight Arrow Connector 68">
              <a:extLst>
                <a:ext uri="{FF2B5EF4-FFF2-40B4-BE49-F238E27FC236}">
                  <a16:creationId xmlns:a16="http://schemas.microsoft.com/office/drawing/2014/main" id="{F7443650-34F4-F626-2C0B-E8252D418E3E}"/>
                </a:ext>
              </a:extLst>
            </p:cNvPr>
            <p:cNvCxnSpPr>
              <a:cxnSpLocks/>
            </p:cNvCxnSpPr>
            <p:nvPr/>
          </p:nvCxnSpPr>
          <p:spPr>
            <a:xfrm flipV="1">
              <a:off x="8384204" y="3806549"/>
              <a:ext cx="0" cy="1987253"/>
            </a:xfrm>
            <a:prstGeom prst="straightConnector1">
              <a:avLst/>
            </a:prstGeom>
            <a:ln w="19050">
              <a:solidFill>
                <a:srgbClr val="32EEE6"/>
              </a:solidFill>
              <a:headEnd type="none"/>
              <a:tailEnd type="oval" w="med" len="med"/>
            </a:ln>
            <a:effectLst>
              <a:glow>
                <a:schemeClr val="accent1">
                  <a:alpha val="40000"/>
                </a:schemeClr>
              </a:glow>
              <a:outerShdw blurRad="25400" dist="254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176B3896-595A-33DA-AD30-4AF02A30279C}"/>
              </a:ext>
            </a:extLst>
          </p:cNvPr>
          <p:cNvGrpSpPr/>
          <p:nvPr/>
        </p:nvGrpSpPr>
        <p:grpSpPr>
          <a:xfrm>
            <a:off x="672547" y="601914"/>
            <a:ext cx="2910962" cy="2707572"/>
            <a:chOff x="672547" y="601914"/>
            <a:chExt cx="2910962" cy="2707572"/>
          </a:xfrm>
        </p:grpSpPr>
        <p:cxnSp>
          <p:nvCxnSpPr>
            <p:cNvPr id="56" name="Straight Arrow Connector 55">
              <a:extLst>
                <a:ext uri="{FF2B5EF4-FFF2-40B4-BE49-F238E27FC236}">
                  <a16:creationId xmlns:a16="http://schemas.microsoft.com/office/drawing/2014/main" id="{BCC17EF5-47A5-528D-388E-306C8AC077EA}"/>
                </a:ext>
              </a:extLst>
            </p:cNvPr>
            <p:cNvCxnSpPr>
              <a:cxnSpLocks/>
            </p:cNvCxnSpPr>
            <p:nvPr/>
          </p:nvCxnSpPr>
          <p:spPr>
            <a:xfrm>
              <a:off x="672547" y="614805"/>
              <a:ext cx="0" cy="2694681"/>
            </a:xfrm>
            <a:prstGeom prst="straightConnector1">
              <a:avLst/>
            </a:prstGeom>
            <a:ln w="19050">
              <a:solidFill>
                <a:srgbClr val="2B8DFF"/>
              </a:solidFill>
              <a:headEnd type="none"/>
              <a:tailEnd type="oval" w="med" len="med"/>
            </a:ln>
            <a:effectLst>
              <a:glow>
                <a:schemeClr val="accent1">
                  <a:alpha val="40000"/>
                </a:schemeClr>
              </a:glow>
              <a:outerShdw blurRad="25400" dist="254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7" name="Rounded Rectangle 45">
              <a:extLst>
                <a:ext uri="{FF2B5EF4-FFF2-40B4-BE49-F238E27FC236}">
                  <a16:creationId xmlns:a16="http://schemas.microsoft.com/office/drawing/2014/main" id="{804DEFAA-0D89-EA63-2B39-BDF5552BB707}"/>
                </a:ext>
              </a:extLst>
            </p:cNvPr>
            <p:cNvSpPr>
              <a:spLocks/>
            </p:cNvSpPr>
            <p:nvPr/>
          </p:nvSpPr>
          <p:spPr>
            <a:xfrm>
              <a:off x="697671" y="601914"/>
              <a:ext cx="2885838" cy="1119705"/>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600" normalizeH="0" baseline="0" noProof="0" dirty="0">
                  <a:ln>
                    <a:noFill/>
                  </a:ln>
                  <a:solidFill>
                    <a:srgbClr val="FFFFFF"/>
                  </a:solidFill>
                  <a:effectLst/>
                  <a:uLnTx/>
                  <a:uFillTx/>
                  <a:latin typeface="Montserrat" pitchFamily="2" charset="77"/>
                  <a:ea typeface="+mn-ea"/>
                  <a:cs typeface="+mn-cs"/>
                </a:rPr>
                <a:t>DEC</a:t>
              </a:r>
              <a:br>
                <a:rPr kumimoji="0" lang="en-US" sz="1400" b="1" i="0" u="none" strike="noStrike" kern="1200" cap="none" spc="600" normalizeH="0" baseline="0" noProof="0" dirty="0">
                  <a:ln>
                    <a:noFill/>
                  </a:ln>
                  <a:solidFill>
                    <a:srgbClr val="FFFFFF"/>
                  </a:solidFill>
                  <a:effectLst/>
                  <a:uLnTx/>
                  <a:uFillTx/>
                  <a:latin typeface="Montserrat Medium" pitchFamily="2" charset="77"/>
                  <a:ea typeface="+mn-ea"/>
                  <a:cs typeface="+mn-cs"/>
                </a:rPr>
              </a:br>
              <a:r>
                <a:rPr kumimoji="0" lang="en-US" sz="1400" b="0" i="0" u="none" strike="noStrike" kern="1200" cap="none" spc="0" normalizeH="0" baseline="0" noProof="0" dirty="0">
                  <a:ln>
                    <a:noFill/>
                  </a:ln>
                  <a:solidFill>
                    <a:srgbClr val="FFFFFF"/>
                  </a:solidFill>
                  <a:effectLst/>
                  <a:uLnTx/>
                  <a:uFillTx/>
                  <a:latin typeface="Montserrat" pitchFamily="2" charset="0"/>
                  <a:ea typeface="+mn-ea"/>
                  <a:cs typeface="+mn-cs"/>
                </a:rPr>
                <a:t>Development team initiates the Alpha testing phase for core system architecture.</a:t>
              </a:r>
              <a:endParaRPr kumimoji="0" lang="en-US" sz="1400" b="1" i="0" u="none" strike="noStrike" kern="1200" cap="none" spc="0" normalizeH="0" baseline="0" noProof="0" dirty="0">
                <a:ln>
                  <a:noFill/>
                </a:ln>
                <a:solidFill>
                  <a:srgbClr val="FFFFFF"/>
                </a:solidFill>
                <a:effectLst/>
                <a:uLnTx/>
                <a:uFillTx/>
                <a:latin typeface="Montserrat" pitchFamily="2" charset="0"/>
                <a:ea typeface="+mn-ea"/>
                <a:cs typeface="+mn-cs"/>
              </a:endParaRPr>
            </a:p>
          </p:txBody>
        </p:sp>
      </p:grpSp>
      <p:grpSp>
        <p:nvGrpSpPr>
          <p:cNvPr id="138" name="Group 137">
            <a:extLst>
              <a:ext uri="{FF2B5EF4-FFF2-40B4-BE49-F238E27FC236}">
                <a16:creationId xmlns:a16="http://schemas.microsoft.com/office/drawing/2014/main" id="{409FD4D5-52E8-A018-3558-F036CA35ADF0}"/>
              </a:ext>
            </a:extLst>
          </p:cNvPr>
          <p:cNvGrpSpPr/>
          <p:nvPr/>
        </p:nvGrpSpPr>
        <p:grpSpPr>
          <a:xfrm>
            <a:off x="9284412" y="601914"/>
            <a:ext cx="2786725" cy="2716712"/>
            <a:chOff x="-2222900" y="2491493"/>
            <a:chExt cx="2786725" cy="2716712"/>
          </a:xfrm>
        </p:grpSpPr>
        <p:cxnSp>
          <p:nvCxnSpPr>
            <p:cNvPr id="139" name="Straight Arrow Connector 138">
              <a:extLst>
                <a:ext uri="{FF2B5EF4-FFF2-40B4-BE49-F238E27FC236}">
                  <a16:creationId xmlns:a16="http://schemas.microsoft.com/office/drawing/2014/main" id="{8429FFE6-9932-FBCF-B420-A6EEAF9AE4CB}"/>
                </a:ext>
              </a:extLst>
            </p:cNvPr>
            <p:cNvCxnSpPr>
              <a:cxnSpLocks/>
            </p:cNvCxnSpPr>
            <p:nvPr/>
          </p:nvCxnSpPr>
          <p:spPr>
            <a:xfrm>
              <a:off x="563825" y="2491493"/>
              <a:ext cx="0" cy="2716712"/>
            </a:xfrm>
            <a:prstGeom prst="straightConnector1">
              <a:avLst/>
            </a:prstGeom>
            <a:ln w="19050">
              <a:solidFill>
                <a:srgbClr val="2B8DFF"/>
              </a:solidFill>
              <a:headEnd type="none"/>
              <a:tailEnd type="oval" w="med" len="med"/>
            </a:ln>
            <a:effectLst>
              <a:glow>
                <a:schemeClr val="accent1">
                  <a:alpha val="40000"/>
                </a:schemeClr>
              </a:glow>
              <a:outerShdw blurRad="25400" dist="254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42" name="Rounded Rectangle 45">
              <a:extLst>
                <a:ext uri="{FF2B5EF4-FFF2-40B4-BE49-F238E27FC236}">
                  <a16:creationId xmlns:a16="http://schemas.microsoft.com/office/drawing/2014/main" id="{14DB5358-CF65-092D-E213-E8D49360289D}"/>
                </a:ext>
              </a:extLst>
            </p:cNvPr>
            <p:cNvSpPr>
              <a:spLocks/>
            </p:cNvSpPr>
            <p:nvPr/>
          </p:nvSpPr>
          <p:spPr>
            <a:xfrm>
              <a:off x="-2222900" y="2491494"/>
              <a:ext cx="2771808" cy="89000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600" normalizeH="0" baseline="0" noProof="0" dirty="0">
                  <a:ln>
                    <a:noFill/>
                  </a:ln>
                  <a:solidFill>
                    <a:srgbClr val="FFFFFF"/>
                  </a:solidFill>
                  <a:effectLst/>
                  <a:uLnTx/>
                  <a:uFillTx/>
                  <a:latin typeface="Montserrat" pitchFamily="2" charset="77"/>
                  <a:ea typeface="+mn-ea"/>
                  <a:cs typeface="+mn-cs"/>
                </a:rPr>
                <a:t>AUG 26</a:t>
              </a:r>
              <a:br>
                <a:rPr kumimoji="0" lang="en-US" sz="1400" b="1" i="0" u="none" strike="noStrike" kern="1200" cap="none" spc="600" normalizeH="0" baseline="0" noProof="0" dirty="0">
                  <a:ln>
                    <a:noFill/>
                  </a:ln>
                  <a:solidFill>
                    <a:srgbClr val="FFFFFF"/>
                  </a:solidFill>
                  <a:effectLst/>
                  <a:uLnTx/>
                  <a:uFillTx/>
                  <a:latin typeface="Montserrat" pitchFamily="2" charset="77"/>
                  <a:ea typeface="+mn-ea"/>
                  <a:cs typeface="+mn-cs"/>
                </a:rPr>
              </a:br>
              <a:r>
                <a:rPr kumimoji="0" lang="en-US" sz="1400" b="0" i="0" u="none" strike="noStrike" kern="1200" cap="none" spc="0" normalizeH="0" baseline="0" noProof="0" dirty="0">
                  <a:ln>
                    <a:noFill/>
                  </a:ln>
                  <a:solidFill>
                    <a:srgbClr val="FFFFFF"/>
                  </a:solidFill>
                  <a:effectLst/>
                  <a:uLnTx/>
                  <a:uFillTx/>
                  <a:latin typeface="Montserrat" pitchFamily="2" charset="0"/>
                  <a:ea typeface="+mn-ea"/>
                  <a:cs typeface="+mn-cs"/>
                </a:rPr>
                <a:t>Project Delta transitions from "Active Development" to "Long-term Support."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Montserrat" pitchFamily="2" charset="0"/>
                <a:ea typeface="+mn-ea"/>
                <a:cs typeface="+mn-cs"/>
              </a:endParaRPr>
            </a:p>
          </p:txBody>
        </p:sp>
      </p:grpSp>
    </p:spTree>
    <p:extLst>
      <p:ext uri="{BB962C8B-B14F-4D97-AF65-F5344CB8AC3E}">
        <p14:creationId xmlns:p14="http://schemas.microsoft.com/office/powerpoint/2010/main" val="26945770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lef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down)">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up)">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up)">
                                      <p:cBhvr>
                                        <p:cTn id="27" dur="5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wipe(left)">
                                      <p:cBhvr>
                                        <p:cTn id="32" dur="500"/>
                                        <p:tgtEl>
                                          <p:spTgt spid="9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wipe(up)">
                                      <p:cBhvr>
                                        <p:cTn id="37" dur="5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up)">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34"/>
                                        </p:tgtEl>
                                        <p:attrNameLst>
                                          <p:attrName>style.visibility</p:attrName>
                                        </p:attrNameLst>
                                      </p:cBhvr>
                                      <p:to>
                                        <p:strVal val="visible"/>
                                      </p:to>
                                    </p:set>
                                    <p:animEffect transition="in" filter="wipe(down)">
                                      <p:cBhvr>
                                        <p:cTn id="47" dur="500"/>
                                        <p:tgtEl>
                                          <p:spTgt spid="13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38"/>
                                        </p:tgtEl>
                                        <p:attrNameLst>
                                          <p:attrName>style.visibility</p:attrName>
                                        </p:attrNameLst>
                                      </p:cBhvr>
                                      <p:to>
                                        <p:strVal val="visible"/>
                                      </p:to>
                                    </p:set>
                                    <p:animEffect transition="in" filter="wipe(down)">
                                      <p:cBhvr>
                                        <p:cTn id="52"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6741B-04E6-4F6E-C916-C5A053D8B23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8A8E5E4-FB5D-FAA2-645E-8BEB59E32DBA}"/>
              </a:ext>
            </a:extLst>
          </p:cNvPr>
          <p:cNvSpPr/>
          <p:nvPr/>
        </p:nvSpPr>
        <p:spPr>
          <a:xfrm>
            <a:off x="0" y="0"/>
            <a:ext cx="12192000" cy="6400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199" b="0" i="0" u="none" strike="noStrike" kern="1200" cap="none" spc="300" normalizeH="0" baseline="0" noProof="0" dirty="0">
                <a:ln>
                  <a:noFill/>
                </a:ln>
                <a:solidFill>
                  <a:srgbClr val="333F50"/>
                </a:solidFill>
                <a:effectLst/>
                <a:uLnTx/>
                <a:uFillTx/>
                <a:latin typeface="Montserrat SemiBold" panose="00000700000000000000" pitchFamily="2" charset="0"/>
                <a:ea typeface="+mn-ea"/>
                <a:cs typeface="+mn-cs"/>
              </a:rPr>
              <a:t>REVENUE MODEL STRATEGY</a:t>
            </a:r>
          </a:p>
        </p:txBody>
      </p:sp>
      <p:sp>
        <p:nvSpPr>
          <p:cNvPr id="3" name="Rectangle 2">
            <a:extLst>
              <a:ext uri="{FF2B5EF4-FFF2-40B4-BE49-F238E27FC236}">
                <a16:creationId xmlns:a16="http://schemas.microsoft.com/office/drawing/2014/main" id="{1B74D0D0-5AE2-2239-1D84-A61FF742336A}"/>
              </a:ext>
            </a:extLst>
          </p:cNvPr>
          <p:cNvSpPr/>
          <p:nvPr/>
        </p:nvSpPr>
        <p:spPr>
          <a:xfrm>
            <a:off x="28066" y="647068"/>
            <a:ext cx="12192000" cy="6217920"/>
          </a:xfrm>
          <a:prstGeom prst="rect">
            <a:avLst/>
          </a:prstGeom>
          <a:solidFill>
            <a:srgbClr val="6D7581">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7" name="Group 76">
            <a:extLst>
              <a:ext uri="{FF2B5EF4-FFF2-40B4-BE49-F238E27FC236}">
                <a16:creationId xmlns:a16="http://schemas.microsoft.com/office/drawing/2014/main" id="{2973DCE9-BBB6-5FD7-4E0C-AA91667AAEF6}"/>
              </a:ext>
            </a:extLst>
          </p:cNvPr>
          <p:cNvGrpSpPr/>
          <p:nvPr/>
        </p:nvGrpSpPr>
        <p:grpSpPr>
          <a:xfrm>
            <a:off x="1625045" y="4556034"/>
            <a:ext cx="8941909" cy="1777293"/>
            <a:chOff x="1625045" y="4280337"/>
            <a:chExt cx="8941909" cy="1777293"/>
          </a:xfrm>
        </p:grpSpPr>
        <p:grpSp>
          <p:nvGrpSpPr>
            <p:cNvPr id="29" name="Group 28">
              <a:extLst>
                <a:ext uri="{FF2B5EF4-FFF2-40B4-BE49-F238E27FC236}">
                  <a16:creationId xmlns:a16="http://schemas.microsoft.com/office/drawing/2014/main" id="{055C3F28-3FC3-20FF-0091-31433F446C87}"/>
                </a:ext>
              </a:extLst>
            </p:cNvPr>
            <p:cNvGrpSpPr/>
            <p:nvPr/>
          </p:nvGrpSpPr>
          <p:grpSpPr>
            <a:xfrm>
              <a:off x="1625045" y="4280337"/>
              <a:ext cx="3789616" cy="1777293"/>
              <a:chOff x="237866" y="3358219"/>
              <a:chExt cx="1945179" cy="1777757"/>
            </a:xfrm>
          </p:grpSpPr>
          <p:sp>
            <p:nvSpPr>
              <p:cNvPr id="30" name="Rectangle 29">
                <a:extLst>
                  <a:ext uri="{FF2B5EF4-FFF2-40B4-BE49-F238E27FC236}">
                    <a16:creationId xmlns:a16="http://schemas.microsoft.com/office/drawing/2014/main" id="{269B042E-0041-C391-94A7-95EADC667F93}"/>
                  </a:ext>
                </a:extLst>
              </p:cNvPr>
              <p:cNvSpPr/>
              <p:nvPr/>
            </p:nvSpPr>
            <p:spPr>
              <a:xfrm>
                <a:off x="237866" y="4129873"/>
                <a:ext cx="1945178" cy="1006103"/>
              </a:xfrm>
              <a:prstGeom prst="rect">
                <a:avLst/>
              </a:prstGeom>
              <a:gradFill flip="none" rotWithShape="1">
                <a:gsLst>
                  <a:gs pos="0">
                    <a:schemeClr val="bg1">
                      <a:alpha val="74864"/>
                    </a:schemeClr>
                  </a:gs>
                  <a:gs pos="100000">
                    <a:schemeClr val="accent1">
                      <a:lumMod val="10000"/>
                      <a:lumOff val="90000"/>
                      <a:alpha val="0"/>
                    </a:schemeClr>
                  </a:gs>
                </a:gsLst>
                <a:lin ang="54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182832" rIns="91416" bIns="45708" numCol="1" spcCol="0" rtlCol="0" fromWordArt="0" anchor="t"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srgbClr val="3F4D62"/>
                    </a:solidFill>
                    <a:effectLst/>
                    <a:uLnTx/>
                    <a:uFillTx/>
                    <a:latin typeface="Montserrat SemiBold" panose="00000700000000000000" pitchFamily="2" charset="0"/>
                    <a:ea typeface="+mn-ea"/>
                    <a:cs typeface="+mn-cs"/>
                  </a:rPr>
                  <a:t>SUBSCRIPTION MODEL</a:t>
                </a:r>
                <a:endParaRPr kumimoji="0" lang="en-US" sz="2000" b="0" i="0" u="none" strike="noStrike" kern="1200" cap="none" spc="0" normalizeH="0" baseline="0" noProof="0" dirty="0">
                  <a:ln>
                    <a:noFill/>
                  </a:ln>
                  <a:solidFill>
                    <a:srgbClr val="3F4D62"/>
                  </a:solidFill>
                  <a:effectLst/>
                  <a:uLnTx/>
                  <a:uFillTx/>
                  <a:latin typeface="Montserrat" panose="00000500000000000000" pitchFamily="2" charset="0"/>
                  <a:ea typeface="+mn-ea"/>
                  <a:cs typeface="+mn-cs"/>
                </a:endParaRPr>
              </a:p>
            </p:txBody>
          </p:sp>
          <p:grpSp>
            <p:nvGrpSpPr>
              <p:cNvPr id="31" name="Group 30">
                <a:extLst>
                  <a:ext uri="{FF2B5EF4-FFF2-40B4-BE49-F238E27FC236}">
                    <a16:creationId xmlns:a16="http://schemas.microsoft.com/office/drawing/2014/main" id="{85F407F6-88C7-6EB5-DB51-3E556C407240}"/>
                  </a:ext>
                </a:extLst>
              </p:cNvPr>
              <p:cNvGrpSpPr/>
              <p:nvPr/>
            </p:nvGrpSpPr>
            <p:grpSpPr>
              <a:xfrm>
                <a:off x="237867" y="3358219"/>
                <a:ext cx="1945178" cy="771654"/>
                <a:chOff x="237867" y="3358219"/>
                <a:chExt cx="1945178" cy="771654"/>
              </a:xfrm>
            </p:grpSpPr>
            <p:cxnSp>
              <p:nvCxnSpPr>
                <p:cNvPr id="32" name="Straight Connector 31">
                  <a:extLst>
                    <a:ext uri="{FF2B5EF4-FFF2-40B4-BE49-F238E27FC236}">
                      <a16:creationId xmlns:a16="http://schemas.microsoft.com/office/drawing/2014/main" id="{3F7AEDCD-430D-712E-1C48-55A1F81CA4B1}"/>
                    </a:ext>
                  </a:extLst>
                </p:cNvPr>
                <p:cNvCxnSpPr>
                  <a:cxnSpLocks/>
                </p:cNvCxnSpPr>
                <p:nvPr/>
              </p:nvCxnSpPr>
              <p:spPr>
                <a:xfrm>
                  <a:off x="237867" y="4129873"/>
                  <a:ext cx="1945178" cy="0"/>
                </a:xfrm>
                <a:prstGeom prst="line">
                  <a:avLst/>
                </a:prstGeom>
                <a:solidFill>
                  <a:schemeClr val="bg1"/>
                </a:solidFill>
                <a:ln w="25400">
                  <a:solidFill>
                    <a:schemeClr val="bg1"/>
                  </a:solid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CC52C4B9-C306-D4FF-8D9C-B3A65D5DC6C9}"/>
                    </a:ext>
                  </a:extLst>
                </p:cNvPr>
                <p:cNvCxnSpPr>
                  <a:cxnSpLocks/>
                </p:cNvCxnSpPr>
                <p:nvPr/>
              </p:nvCxnSpPr>
              <p:spPr>
                <a:xfrm flipV="1">
                  <a:off x="1210456" y="3358219"/>
                  <a:ext cx="0" cy="771654"/>
                </a:xfrm>
                <a:prstGeom prst="line">
                  <a:avLst/>
                </a:prstGeom>
                <a:solidFill>
                  <a:schemeClr val="bg1"/>
                </a:solidFill>
                <a:ln w="50800">
                  <a:gradFill>
                    <a:gsLst>
                      <a:gs pos="0">
                        <a:schemeClr val="accent1">
                          <a:lumMod val="5000"/>
                          <a:lumOff val="95000"/>
                        </a:schemeClr>
                      </a:gs>
                      <a:gs pos="99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41" name="Group 40">
              <a:extLst>
                <a:ext uri="{FF2B5EF4-FFF2-40B4-BE49-F238E27FC236}">
                  <a16:creationId xmlns:a16="http://schemas.microsoft.com/office/drawing/2014/main" id="{B405CDA5-B759-32D6-ECC5-22920F1E81AC}"/>
                </a:ext>
              </a:extLst>
            </p:cNvPr>
            <p:cNvGrpSpPr/>
            <p:nvPr/>
          </p:nvGrpSpPr>
          <p:grpSpPr>
            <a:xfrm>
              <a:off x="6777338" y="4280337"/>
              <a:ext cx="3789616" cy="1777293"/>
              <a:chOff x="237866" y="3358219"/>
              <a:chExt cx="1945179" cy="1777757"/>
            </a:xfrm>
          </p:grpSpPr>
          <p:sp>
            <p:nvSpPr>
              <p:cNvPr id="42" name="Rectangle 41">
                <a:extLst>
                  <a:ext uri="{FF2B5EF4-FFF2-40B4-BE49-F238E27FC236}">
                    <a16:creationId xmlns:a16="http://schemas.microsoft.com/office/drawing/2014/main" id="{11D90036-F5E6-D801-B79A-9076DF297F68}"/>
                  </a:ext>
                </a:extLst>
              </p:cNvPr>
              <p:cNvSpPr/>
              <p:nvPr/>
            </p:nvSpPr>
            <p:spPr>
              <a:xfrm>
                <a:off x="237866" y="4129873"/>
                <a:ext cx="1945178" cy="1006103"/>
              </a:xfrm>
              <a:prstGeom prst="rect">
                <a:avLst/>
              </a:prstGeom>
              <a:gradFill flip="none" rotWithShape="1">
                <a:gsLst>
                  <a:gs pos="0">
                    <a:schemeClr val="bg1">
                      <a:alpha val="74864"/>
                    </a:schemeClr>
                  </a:gs>
                  <a:gs pos="100000">
                    <a:schemeClr val="accent1">
                      <a:lumMod val="10000"/>
                      <a:lumOff val="90000"/>
                      <a:alpha val="0"/>
                    </a:schemeClr>
                  </a:gs>
                </a:gsLst>
                <a:lin ang="54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182832" rIns="91416" bIns="45708" numCol="1" spcCol="0" rtlCol="0" fromWordArt="0" anchor="t"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srgbClr val="3F4D62"/>
                    </a:solidFill>
                    <a:effectLst/>
                    <a:uLnTx/>
                    <a:uFillTx/>
                    <a:latin typeface="Montserrat SemiBold" panose="00000700000000000000" pitchFamily="2" charset="0"/>
                    <a:ea typeface="+mn-ea"/>
                    <a:cs typeface="+mn-cs"/>
                  </a:rPr>
                  <a:t>SINGLE </a:t>
                </a:r>
                <a:br>
                  <a:rPr kumimoji="0" lang="en-US" sz="2000" b="0" i="0" u="none" strike="noStrike" kern="1200" cap="none" spc="300" normalizeH="0" baseline="0" noProof="0" dirty="0">
                    <a:ln>
                      <a:noFill/>
                    </a:ln>
                    <a:solidFill>
                      <a:srgbClr val="3F4D62"/>
                    </a:solidFill>
                    <a:effectLst/>
                    <a:uLnTx/>
                    <a:uFillTx/>
                    <a:latin typeface="Montserrat SemiBold" panose="00000700000000000000" pitchFamily="2" charset="0"/>
                    <a:ea typeface="+mn-ea"/>
                    <a:cs typeface="+mn-cs"/>
                  </a:rPr>
                </a:br>
                <a:r>
                  <a:rPr kumimoji="0" lang="en-US" sz="2000" b="0" i="0" u="none" strike="noStrike" kern="1200" cap="none" spc="300" normalizeH="0" baseline="0" noProof="0" dirty="0">
                    <a:ln>
                      <a:noFill/>
                    </a:ln>
                    <a:solidFill>
                      <a:srgbClr val="3F4D62"/>
                    </a:solidFill>
                    <a:effectLst/>
                    <a:uLnTx/>
                    <a:uFillTx/>
                    <a:latin typeface="Montserrat SemiBold" panose="00000700000000000000" pitchFamily="2" charset="0"/>
                    <a:ea typeface="+mn-ea"/>
                    <a:cs typeface="+mn-cs"/>
                  </a:rPr>
                  <a:t>PURCHASE FEE</a:t>
                </a:r>
                <a:endParaRPr kumimoji="0" lang="en-US" sz="2000" b="0" i="0" u="none" strike="noStrike" kern="1200" cap="none" spc="0" normalizeH="0" baseline="0" noProof="0" dirty="0">
                  <a:ln>
                    <a:noFill/>
                  </a:ln>
                  <a:solidFill>
                    <a:srgbClr val="3F4D62"/>
                  </a:solidFill>
                  <a:effectLst/>
                  <a:uLnTx/>
                  <a:uFillTx/>
                  <a:latin typeface="Montserrat" panose="00000500000000000000" pitchFamily="2" charset="0"/>
                  <a:ea typeface="+mn-ea"/>
                  <a:cs typeface="+mn-cs"/>
                </a:endParaRPr>
              </a:p>
            </p:txBody>
          </p:sp>
          <p:grpSp>
            <p:nvGrpSpPr>
              <p:cNvPr id="43" name="Group 42">
                <a:extLst>
                  <a:ext uri="{FF2B5EF4-FFF2-40B4-BE49-F238E27FC236}">
                    <a16:creationId xmlns:a16="http://schemas.microsoft.com/office/drawing/2014/main" id="{70818928-C94C-6D2D-0DC9-87960D059EBD}"/>
                  </a:ext>
                </a:extLst>
              </p:cNvPr>
              <p:cNvGrpSpPr/>
              <p:nvPr/>
            </p:nvGrpSpPr>
            <p:grpSpPr>
              <a:xfrm>
                <a:off x="237867" y="3358219"/>
                <a:ext cx="1945178" cy="771654"/>
                <a:chOff x="237867" y="3358219"/>
                <a:chExt cx="1945178" cy="771654"/>
              </a:xfrm>
            </p:grpSpPr>
            <p:cxnSp>
              <p:nvCxnSpPr>
                <p:cNvPr id="44" name="Straight Connector 43">
                  <a:extLst>
                    <a:ext uri="{FF2B5EF4-FFF2-40B4-BE49-F238E27FC236}">
                      <a16:creationId xmlns:a16="http://schemas.microsoft.com/office/drawing/2014/main" id="{CE728BDD-0F58-D04B-3E22-57D92C51E22A}"/>
                    </a:ext>
                  </a:extLst>
                </p:cNvPr>
                <p:cNvCxnSpPr>
                  <a:cxnSpLocks/>
                </p:cNvCxnSpPr>
                <p:nvPr/>
              </p:nvCxnSpPr>
              <p:spPr>
                <a:xfrm>
                  <a:off x="237867" y="4129873"/>
                  <a:ext cx="1945178" cy="0"/>
                </a:xfrm>
                <a:prstGeom prst="line">
                  <a:avLst/>
                </a:prstGeom>
                <a:solidFill>
                  <a:schemeClr val="bg1"/>
                </a:solidFill>
                <a:ln w="25400">
                  <a:solidFill>
                    <a:schemeClr val="bg1"/>
                  </a:solid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B04DA713-AFFD-8924-4492-47D9C8C9F2B9}"/>
                    </a:ext>
                  </a:extLst>
                </p:cNvPr>
                <p:cNvCxnSpPr>
                  <a:cxnSpLocks/>
                </p:cNvCxnSpPr>
                <p:nvPr/>
              </p:nvCxnSpPr>
              <p:spPr>
                <a:xfrm flipV="1">
                  <a:off x="1210456" y="3358219"/>
                  <a:ext cx="0" cy="771654"/>
                </a:xfrm>
                <a:prstGeom prst="line">
                  <a:avLst/>
                </a:prstGeom>
                <a:solidFill>
                  <a:schemeClr val="bg1"/>
                </a:solidFill>
                <a:ln w="50800">
                  <a:gradFill>
                    <a:gsLst>
                      <a:gs pos="0">
                        <a:schemeClr val="accent1">
                          <a:lumMod val="5000"/>
                          <a:lumOff val="95000"/>
                        </a:schemeClr>
                      </a:gs>
                      <a:gs pos="99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grpSp>
      <p:sp>
        <p:nvSpPr>
          <p:cNvPr id="52" name="Rounded Rectangle 51">
            <a:extLst>
              <a:ext uri="{FF2B5EF4-FFF2-40B4-BE49-F238E27FC236}">
                <a16:creationId xmlns:a16="http://schemas.microsoft.com/office/drawing/2014/main" id="{7CBBEA84-5B4D-E221-47EB-BD1D01517F24}"/>
              </a:ext>
            </a:extLst>
          </p:cNvPr>
          <p:cNvSpPr/>
          <p:nvPr/>
        </p:nvSpPr>
        <p:spPr>
          <a:xfrm>
            <a:off x="3133789" y="1164752"/>
            <a:ext cx="5924423" cy="1012663"/>
          </a:xfrm>
          <a:prstGeom prst="roundRect">
            <a:avLst>
              <a:gd name="adj" fmla="val 9280"/>
            </a:avLst>
          </a:prstGeom>
          <a:gradFill>
            <a:gsLst>
              <a:gs pos="0">
                <a:srgbClr val="F3F5F7"/>
              </a:gs>
              <a:gs pos="100000">
                <a:srgbClr val="D6DCE5">
                  <a:lumMod val="60000"/>
                  <a:lumOff val="40000"/>
                </a:srgbClr>
              </a:gs>
            </a:gsLst>
            <a:lin ang="0" scaled="1"/>
          </a:gra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300" normalizeH="0" baseline="0" noProof="0" dirty="0">
                <a:ln>
                  <a:noFill/>
                </a:ln>
                <a:solidFill>
                  <a:srgbClr val="3F4D62"/>
                </a:solidFill>
                <a:effectLst/>
                <a:uLnTx/>
                <a:uFillTx/>
                <a:latin typeface="Montserrat SemiBold" panose="00000700000000000000" pitchFamily="2" charset="0"/>
                <a:ea typeface="+mn-ea"/>
                <a:cs typeface="+mn-cs"/>
              </a:rPr>
              <a:t>FISCAL OPTIMIZATION</a:t>
            </a:r>
          </a:p>
        </p:txBody>
      </p:sp>
      <p:grpSp>
        <p:nvGrpSpPr>
          <p:cNvPr id="79" name="Group 78">
            <a:extLst>
              <a:ext uri="{FF2B5EF4-FFF2-40B4-BE49-F238E27FC236}">
                <a16:creationId xmlns:a16="http://schemas.microsoft.com/office/drawing/2014/main" id="{212F4D66-E13F-4401-6821-04972C01B2C5}"/>
              </a:ext>
            </a:extLst>
          </p:cNvPr>
          <p:cNvGrpSpPr/>
          <p:nvPr/>
        </p:nvGrpSpPr>
        <p:grpSpPr>
          <a:xfrm>
            <a:off x="2096255" y="2201044"/>
            <a:ext cx="8103913" cy="2240182"/>
            <a:chOff x="2096255" y="1925347"/>
            <a:chExt cx="8103913" cy="2240182"/>
          </a:xfrm>
        </p:grpSpPr>
        <p:grpSp>
          <p:nvGrpSpPr>
            <p:cNvPr id="78" name="Group 77">
              <a:extLst>
                <a:ext uri="{FF2B5EF4-FFF2-40B4-BE49-F238E27FC236}">
                  <a16:creationId xmlns:a16="http://schemas.microsoft.com/office/drawing/2014/main" id="{0172FCE9-7756-6F52-8380-1405EA9C98F4}"/>
                </a:ext>
              </a:extLst>
            </p:cNvPr>
            <p:cNvGrpSpPr/>
            <p:nvPr/>
          </p:nvGrpSpPr>
          <p:grpSpPr>
            <a:xfrm>
              <a:off x="2096255" y="2708565"/>
              <a:ext cx="8103913" cy="1456964"/>
              <a:chOff x="2096254" y="2708565"/>
              <a:chExt cx="8103913" cy="1456964"/>
            </a:xfrm>
          </p:grpSpPr>
          <p:grpSp>
            <p:nvGrpSpPr>
              <p:cNvPr id="4" name="Group 3">
                <a:extLst>
                  <a:ext uri="{FF2B5EF4-FFF2-40B4-BE49-F238E27FC236}">
                    <a16:creationId xmlns:a16="http://schemas.microsoft.com/office/drawing/2014/main" id="{B6E3354D-CCCD-93BA-C098-0F16090E370D}"/>
                  </a:ext>
                </a:extLst>
              </p:cNvPr>
              <p:cNvGrpSpPr/>
              <p:nvPr/>
            </p:nvGrpSpPr>
            <p:grpSpPr>
              <a:xfrm>
                <a:off x="2096254" y="2715492"/>
                <a:ext cx="2847195" cy="1450037"/>
                <a:chOff x="237865" y="3411169"/>
                <a:chExt cx="1945179" cy="1450415"/>
              </a:xfrm>
            </p:grpSpPr>
            <p:sp>
              <p:nvSpPr>
                <p:cNvPr id="10" name="Rectangle 9">
                  <a:extLst>
                    <a:ext uri="{FF2B5EF4-FFF2-40B4-BE49-F238E27FC236}">
                      <a16:creationId xmlns:a16="http://schemas.microsoft.com/office/drawing/2014/main" id="{8BEDF3FD-84AA-1A72-6FD3-458C98F9D150}"/>
                    </a:ext>
                  </a:extLst>
                </p:cNvPr>
                <p:cNvSpPr/>
                <p:nvPr/>
              </p:nvSpPr>
              <p:spPr>
                <a:xfrm>
                  <a:off x="237865" y="4129873"/>
                  <a:ext cx="1945178" cy="731711"/>
                </a:xfrm>
                <a:prstGeom prst="rect">
                  <a:avLst/>
                </a:prstGeom>
                <a:gradFill flip="none" rotWithShape="1">
                  <a:gsLst>
                    <a:gs pos="0">
                      <a:schemeClr val="bg1">
                        <a:alpha val="74864"/>
                      </a:schemeClr>
                    </a:gs>
                    <a:gs pos="100000">
                      <a:schemeClr val="accent1">
                        <a:lumMod val="10000"/>
                        <a:lumOff val="90000"/>
                        <a:alpha val="0"/>
                      </a:schemeClr>
                    </a:gs>
                  </a:gsLst>
                  <a:lin ang="54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182832" rIns="91416" bIns="45708" numCol="1" spcCol="0" rtlCol="0" fromWordArt="0" anchor="t"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srgbClr val="3F4D62"/>
                      </a:solidFill>
                      <a:effectLst/>
                      <a:uLnTx/>
                      <a:uFillTx/>
                      <a:latin typeface="Montserrat SemiBold" panose="00000700000000000000" pitchFamily="2" charset="0"/>
                      <a:ea typeface="+mn-ea"/>
                      <a:cs typeface="+mn-cs"/>
                    </a:rPr>
                    <a:t>RECURRING</a:t>
                  </a:r>
                  <a:endParaRPr kumimoji="0" lang="en-US" sz="2000" b="0" i="0" u="none" strike="noStrike" kern="1200" cap="none" spc="0" normalizeH="0" baseline="0" noProof="0" dirty="0">
                    <a:ln>
                      <a:noFill/>
                    </a:ln>
                    <a:solidFill>
                      <a:srgbClr val="3F4D62"/>
                    </a:solidFill>
                    <a:effectLst/>
                    <a:uLnTx/>
                    <a:uFillTx/>
                    <a:latin typeface="Montserrat" panose="00000500000000000000" pitchFamily="2" charset="0"/>
                    <a:ea typeface="+mn-ea"/>
                    <a:cs typeface="+mn-cs"/>
                  </a:endParaRPr>
                </a:p>
              </p:txBody>
            </p:sp>
            <p:grpSp>
              <p:nvGrpSpPr>
                <p:cNvPr id="18" name="Group 17">
                  <a:extLst>
                    <a:ext uri="{FF2B5EF4-FFF2-40B4-BE49-F238E27FC236}">
                      <a16:creationId xmlns:a16="http://schemas.microsoft.com/office/drawing/2014/main" id="{DF2F5D77-04A6-2F8D-C1A0-5363B52AAF49}"/>
                    </a:ext>
                  </a:extLst>
                </p:cNvPr>
                <p:cNvGrpSpPr/>
                <p:nvPr/>
              </p:nvGrpSpPr>
              <p:grpSpPr>
                <a:xfrm>
                  <a:off x="237866" y="3411169"/>
                  <a:ext cx="1945178" cy="718704"/>
                  <a:chOff x="237866" y="3411169"/>
                  <a:chExt cx="1945178" cy="718704"/>
                </a:xfrm>
              </p:grpSpPr>
              <p:cxnSp>
                <p:nvCxnSpPr>
                  <p:cNvPr id="19" name="Straight Connector 18">
                    <a:extLst>
                      <a:ext uri="{FF2B5EF4-FFF2-40B4-BE49-F238E27FC236}">
                        <a16:creationId xmlns:a16="http://schemas.microsoft.com/office/drawing/2014/main" id="{A8265354-58AF-AB8A-0194-120E254999A5}"/>
                      </a:ext>
                    </a:extLst>
                  </p:cNvPr>
                  <p:cNvCxnSpPr>
                    <a:cxnSpLocks/>
                  </p:cNvCxnSpPr>
                  <p:nvPr/>
                </p:nvCxnSpPr>
                <p:spPr>
                  <a:xfrm>
                    <a:off x="237866" y="4129873"/>
                    <a:ext cx="1945178" cy="0"/>
                  </a:xfrm>
                  <a:prstGeom prst="line">
                    <a:avLst/>
                  </a:prstGeom>
                  <a:solidFill>
                    <a:schemeClr val="bg1"/>
                  </a:solidFill>
                  <a:ln w="25400">
                    <a:solidFill>
                      <a:schemeClr val="bg1"/>
                    </a:solid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4B721C51-6892-FEE9-2D84-D5432A566EFC}"/>
                      </a:ext>
                    </a:extLst>
                  </p:cNvPr>
                  <p:cNvCxnSpPr>
                    <a:cxnSpLocks/>
                  </p:cNvCxnSpPr>
                  <p:nvPr/>
                </p:nvCxnSpPr>
                <p:spPr>
                  <a:xfrm flipV="1">
                    <a:off x="1192531" y="3411169"/>
                    <a:ext cx="0" cy="718704"/>
                  </a:xfrm>
                  <a:prstGeom prst="line">
                    <a:avLst/>
                  </a:prstGeom>
                  <a:solidFill>
                    <a:schemeClr val="bg1"/>
                  </a:solidFill>
                  <a:ln w="508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24" name="Group 23">
                <a:extLst>
                  <a:ext uri="{FF2B5EF4-FFF2-40B4-BE49-F238E27FC236}">
                    <a16:creationId xmlns:a16="http://schemas.microsoft.com/office/drawing/2014/main" id="{BFAB5EC7-C5A7-0FE4-C3D8-680BDFD9CE72}"/>
                  </a:ext>
                </a:extLst>
              </p:cNvPr>
              <p:cNvGrpSpPr/>
              <p:nvPr/>
            </p:nvGrpSpPr>
            <p:grpSpPr>
              <a:xfrm>
                <a:off x="7144129" y="2708565"/>
                <a:ext cx="3056038" cy="1456963"/>
                <a:chOff x="166527" y="3404241"/>
                <a:chExt cx="2087859" cy="1457343"/>
              </a:xfrm>
            </p:grpSpPr>
            <p:sp>
              <p:nvSpPr>
                <p:cNvPr id="25" name="Rectangle 24">
                  <a:extLst>
                    <a:ext uri="{FF2B5EF4-FFF2-40B4-BE49-F238E27FC236}">
                      <a16:creationId xmlns:a16="http://schemas.microsoft.com/office/drawing/2014/main" id="{F158AB6C-528E-F539-B4A1-2B2457D66AFD}"/>
                    </a:ext>
                  </a:extLst>
                </p:cNvPr>
                <p:cNvSpPr/>
                <p:nvPr/>
              </p:nvSpPr>
              <p:spPr>
                <a:xfrm>
                  <a:off x="166527" y="4129873"/>
                  <a:ext cx="2087859" cy="731711"/>
                </a:xfrm>
                <a:prstGeom prst="rect">
                  <a:avLst/>
                </a:prstGeom>
                <a:gradFill flip="none" rotWithShape="1">
                  <a:gsLst>
                    <a:gs pos="0">
                      <a:schemeClr val="bg1">
                        <a:alpha val="74864"/>
                      </a:schemeClr>
                    </a:gs>
                    <a:gs pos="100000">
                      <a:schemeClr val="accent1">
                        <a:lumMod val="10000"/>
                        <a:lumOff val="90000"/>
                        <a:alpha val="0"/>
                      </a:schemeClr>
                    </a:gs>
                  </a:gsLst>
                  <a:lin ang="54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182832" rIns="91416" bIns="45708" numCol="1" spcCol="0" rtlCol="0" fromWordArt="0" anchor="t"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srgbClr val="3F4D62"/>
                      </a:solidFill>
                      <a:effectLst/>
                      <a:uLnTx/>
                      <a:uFillTx/>
                      <a:latin typeface="Montserrat SemiBold" panose="00000700000000000000" pitchFamily="2" charset="0"/>
                      <a:ea typeface="+mn-ea"/>
                      <a:cs typeface="+mn-cs"/>
                    </a:rPr>
                    <a:t>TRANSACTIONAL</a:t>
                  </a:r>
                  <a:endParaRPr kumimoji="0" lang="en-US" sz="2000" b="0" i="0" u="none" strike="noStrike" kern="1200" cap="none" spc="0" normalizeH="0" baseline="0" noProof="0" dirty="0">
                    <a:ln>
                      <a:noFill/>
                    </a:ln>
                    <a:solidFill>
                      <a:srgbClr val="3F4D62"/>
                    </a:solidFill>
                    <a:effectLst/>
                    <a:uLnTx/>
                    <a:uFillTx/>
                    <a:latin typeface="Montserrat" panose="00000500000000000000" pitchFamily="2" charset="0"/>
                    <a:ea typeface="+mn-ea"/>
                    <a:cs typeface="+mn-cs"/>
                  </a:endParaRPr>
                </a:p>
              </p:txBody>
            </p:sp>
            <p:grpSp>
              <p:nvGrpSpPr>
                <p:cNvPr id="26" name="Group 25">
                  <a:extLst>
                    <a:ext uri="{FF2B5EF4-FFF2-40B4-BE49-F238E27FC236}">
                      <a16:creationId xmlns:a16="http://schemas.microsoft.com/office/drawing/2014/main" id="{CFC643E0-1379-B150-9EB2-D5A0FFD4EA76}"/>
                    </a:ext>
                  </a:extLst>
                </p:cNvPr>
                <p:cNvGrpSpPr/>
                <p:nvPr/>
              </p:nvGrpSpPr>
              <p:grpSpPr>
                <a:xfrm>
                  <a:off x="166527" y="3404241"/>
                  <a:ext cx="2087859" cy="725632"/>
                  <a:chOff x="166527" y="3404241"/>
                  <a:chExt cx="2087859" cy="725632"/>
                </a:xfrm>
              </p:grpSpPr>
              <p:cxnSp>
                <p:nvCxnSpPr>
                  <p:cNvPr id="28" name="Straight Connector 27">
                    <a:extLst>
                      <a:ext uri="{FF2B5EF4-FFF2-40B4-BE49-F238E27FC236}">
                        <a16:creationId xmlns:a16="http://schemas.microsoft.com/office/drawing/2014/main" id="{481016E7-6E7F-BC29-B1AF-5BE0E80D1726}"/>
                      </a:ext>
                    </a:extLst>
                  </p:cNvPr>
                  <p:cNvCxnSpPr>
                    <a:cxnSpLocks/>
                  </p:cNvCxnSpPr>
                  <p:nvPr/>
                </p:nvCxnSpPr>
                <p:spPr>
                  <a:xfrm flipV="1">
                    <a:off x="1210455" y="3404241"/>
                    <a:ext cx="0" cy="725632"/>
                  </a:xfrm>
                  <a:prstGeom prst="line">
                    <a:avLst/>
                  </a:prstGeom>
                  <a:solidFill>
                    <a:schemeClr val="bg1"/>
                  </a:solidFill>
                  <a:ln w="508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a:extLst>
                      <a:ext uri="{FF2B5EF4-FFF2-40B4-BE49-F238E27FC236}">
                        <a16:creationId xmlns:a16="http://schemas.microsoft.com/office/drawing/2014/main" id="{A459CF61-A4C2-C345-1520-BF84A6019535}"/>
                      </a:ext>
                    </a:extLst>
                  </p:cNvPr>
                  <p:cNvCxnSpPr>
                    <a:cxnSpLocks/>
                  </p:cNvCxnSpPr>
                  <p:nvPr/>
                </p:nvCxnSpPr>
                <p:spPr>
                  <a:xfrm>
                    <a:off x="166527" y="4129873"/>
                    <a:ext cx="2087859" cy="0"/>
                  </a:xfrm>
                  <a:prstGeom prst="line">
                    <a:avLst/>
                  </a:prstGeom>
                  <a:solidFill>
                    <a:schemeClr val="bg1"/>
                  </a:solidFill>
                  <a:ln w="25400">
                    <a:solidFill>
                      <a:schemeClr val="bg1"/>
                    </a:solid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76" name="Group 75">
              <a:extLst>
                <a:ext uri="{FF2B5EF4-FFF2-40B4-BE49-F238E27FC236}">
                  <a16:creationId xmlns:a16="http://schemas.microsoft.com/office/drawing/2014/main" id="{81481706-D38F-154D-9EB3-5DC0752B628D}"/>
                </a:ext>
              </a:extLst>
            </p:cNvPr>
            <p:cNvGrpSpPr/>
            <p:nvPr/>
          </p:nvGrpSpPr>
          <p:grpSpPr>
            <a:xfrm>
              <a:off x="3493618" y="1925347"/>
              <a:ext cx="5204765" cy="784590"/>
              <a:chOff x="3493177" y="1925347"/>
              <a:chExt cx="5204765" cy="784590"/>
            </a:xfrm>
          </p:grpSpPr>
          <p:cxnSp>
            <p:nvCxnSpPr>
              <p:cNvPr id="63" name="Straight Connector 62">
                <a:extLst>
                  <a:ext uri="{FF2B5EF4-FFF2-40B4-BE49-F238E27FC236}">
                    <a16:creationId xmlns:a16="http://schemas.microsoft.com/office/drawing/2014/main" id="{11877E4A-868D-2695-1C0A-BFA185E6EDEF}"/>
                  </a:ext>
                </a:extLst>
              </p:cNvPr>
              <p:cNvCxnSpPr>
                <a:cxnSpLocks/>
              </p:cNvCxnSpPr>
              <p:nvPr/>
            </p:nvCxnSpPr>
            <p:spPr>
              <a:xfrm flipV="1">
                <a:off x="6095559" y="1925347"/>
                <a:ext cx="0" cy="771453"/>
              </a:xfrm>
              <a:prstGeom prst="line">
                <a:avLst/>
              </a:prstGeom>
              <a:solidFill>
                <a:schemeClr val="bg1"/>
              </a:solidFill>
              <a:ln w="50800">
                <a:gradFill>
                  <a:gsLst>
                    <a:gs pos="0">
                      <a:schemeClr val="accent1">
                        <a:lumMod val="5000"/>
                        <a:lumOff val="95000"/>
                      </a:schemeClr>
                    </a:gs>
                    <a:gs pos="99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64" name="Straight Connector 63">
                <a:extLst>
                  <a:ext uri="{FF2B5EF4-FFF2-40B4-BE49-F238E27FC236}">
                    <a16:creationId xmlns:a16="http://schemas.microsoft.com/office/drawing/2014/main" id="{2000EFD3-3474-9CC3-2256-11B26B6E2D71}"/>
                  </a:ext>
                </a:extLst>
              </p:cNvPr>
              <p:cNvCxnSpPr>
                <a:cxnSpLocks/>
              </p:cNvCxnSpPr>
              <p:nvPr/>
            </p:nvCxnSpPr>
            <p:spPr>
              <a:xfrm>
                <a:off x="3493177" y="2709937"/>
                <a:ext cx="5204765" cy="0"/>
              </a:xfrm>
              <a:prstGeom prst="lin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grpSp>
    </p:spTree>
    <p:extLst>
      <p:ext uri="{BB962C8B-B14F-4D97-AF65-F5344CB8AC3E}">
        <p14:creationId xmlns:p14="http://schemas.microsoft.com/office/powerpoint/2010/main" val="256155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10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up)">
                                      <p:cBhvr>
                                        <p:cTn id="17"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theme/theme1.xml><?xml version="1.0" encoding="utf-8"?>
<a:theme xmlns:a="http://schemas.openxmlformats.org/drawingml/2006/main" name="26_Custom Desig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1">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635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solidFill>
          <a:schemeClr val="bg1"/>
        </a:solidFill>
        <a:ln w="28575">
          <a:solidFill>
            <a:srgbClr val="FF0000"/>
          </a:solidFill>
        </a:ln>
      </a:spPr>
      <a:bodyPr/>
      <a:lstStyle/>
      <a:style>
        <a:lnRef idx="2">
          <a:schemeClr val="accent1">
            <a:shade val="50000"/>
          </a:schemeClr>
        </a:lnRef>
        <a:fillRef idx="1">
          <a:schemeClr val="accent1"/>
        </a:fillRef>
        <a:effectRef idx="0">
          <a:schemeClr val="accent1"/>
        </a:effectRef>
        <a:fontRef idx="minor">
          <a:schemeClr val="lt1"/>
        </a:fontRef>
      </a:style>
    </a:lnDef>
    <a:txDef>
      <a:spPr>
        <a:noFill/>
        <a:ln>
          <a:noFill/>
        </a:ln>
      </a:spPr>
      <a:bodyPr wrap="none" lIns="91440" tIns="0" rIns="91440" bIns="0" rtlCol="0">
        <a:spAutoFit/>
      </a:bodyPr>
      <a:lstStyle>
        <a:defPPr algn="ctr">
          <a:defRPr sz="1400" dirty="0" smtClean="0">
            <a:latin typeface="Arial" pitchFamily="34" charset="0"/>
            <a:cs typeface="Arial" pitchFamily="34" charset="0"/>
          </a:defRPr>
        </a:defPPr>
      </a:lstStyle>
    </a:txDef>
  </a:objectDefaults>
  <a:extraClrSchemeLst/>
</a:theme>
</file>

<file path=ppt/theme/theme10.xml><?xml version="1.0" encoding="utf-8"?>
<a:theme xmlns:a="http://schemas.openxmlformats.org/drawingml/2006/main" name="7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4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latin typeface="Arial" pitchFamily="34" charset="0"/>
            <a:ea typeface="Tahoma" pitchFamily="34" charset="0"/>
            <a:cs typeface="Arial" pitchFamily="34" charset="0"/>
          </a:defRPr>
        </a:defPPr>
      </a:lstStyle>
    </a:spDef>
    <a:lnDef>
      <a:spPr>
        <a:solidFill>
          <a:schemeClr val="bg1"/>
        </a:solidFill>
        <a:ln w="12700">
          <a:solidFill>
            <a:schemeClr val="bg1">
              <a:lumMod val="50000"/>
            </a:schemeClr>
          </a:solidFill>
        </a:ln>
      </a:spPr>
      <a:bodyPr/>
      <a:lstStyle/>
      <a:style>
        <a:lnRef idx="2">
          <a:schemeClr val="accent1">
            <a:shade val="50000"/>
          </a:schemeClr>
        </a:lnRef>
        <a:fillRef idx="1">
          <a:schemeClr val="accent1"/>
        </a:fillRef>
        <a:effectRef idx="0">
          <a:schemeClr val="accent1"/>
        </a:effectRef>
        <a:fontRef idx="minor">
          <a:schemeClr val="lt1"/>
        </a:fontRef>
      </a:style>
    </a:lnDef>
    <a:txDef>
      <a:spPr>
        <a:noFill/>
        <a:ln>
          <a:noFill/>
        </a:ln>
      </a:spPr>
      <a:bodyPr wrap="none" lIns="91440" tIns="0" rIns="91440" bIns="0" rtlCol="0">
        <a:spAutoFit/>
      </a:bodyPr>
      <a:lstStyle>
        <a:defPPr algn="ctr">
          <a:defRPr sz="1400" dirty="0" smtClean="0">
            <a:latin typeface="Arial" pitchFamily="34" charset="0"/>
            <a:cs typeface="Arial" pitchFamily="34" charset="0"/>
          </a:defRPr>
        </a:defPPr>
      </a:lstStyle>
    </a:tx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635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solidFill>
          <a:schemeClr val="bg1"/>
        </a:solidFill>
        <a:ln w="28575">
          <a:solidFill>
            <a:srgbClr val="FF0000"/>
          </a:solidFill>
        </a:ln>
      </a:spPr>
      <a:bodyPr/>
      <a:lstStyle/>
      <a:style>
        <a:lnRef idx="2">
          <a:schemeClr val="accent1">
            <a:shade val="50000"/>
          </a:schemeClr>
        </a:lnRef>
        <a:fillRef idx="1">
          <a:schemeClr val="accent1"/>
        </a:fillRef>
        <a:effectRef idx="0">
          <a:schemeClr val="accent1"/>
        </a:effectRef>
        <a:fontRef idx="minor">
          <a:schemeClr val="lt1"/>
        </a:fontRef>
      </a:style>
    </a:lnDef>
    <a:txDef>
      <a:spPr>
        <a:noFill/>
        <a:ln>
          <a:noFill/>
        </a:ln>
      </a:spPr>
      <a:bodyPr wrap="none" lIns="91440" tIns="0" rIns="91440" bIns="0" rtlCol="0">
        <a:spAutoFit/>
      </a:bodyPr>
      <a:lstStyle>
        <a:defPPr algn="ctr">
          <a:defRPr sz="1400"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Demo1">
  <a:themeElements>
    <a:clrScheme name="Simple Light">
      <a:dk1>
        <a:srgbClr val="000000"/>
      </a:dk1>
      <a:lt1>
        <a:srgbClr val="FFFFFF"/>
      </a:lt1>
      <a:dk2>
        <a:srgbClr val="A8A8A8"/>
      </a:dk2>
      <a:lt2>
        <a:srgbClr val="EDEDED"/>
      </a:lt2>
      <a:accent1>
        <a:srgbClr val="0000FF"/>
      </a:accent1>
      <a:accent2>
        <a:srgbClr val="FF4500"/>
      </a:accent2>
      <a:accent3>
        <a:srgbClr val="51DA4C"/>
      </a:accent3>
      <a:accent4>
        <a:srgbClr val="00FFFF"/>
      </a:accent4>
      <a:accent5>
        <a:srgbClr val="FF45FF"/>
      </a:accent5>
      <a:accent6>
        <a:srgbClr val="FFF639"/>
      </a:accent6>
      <a:hlink>
        <a:srgbClr val="FFFFFF"/>
      </a:hlink>
      <a:folHlink>
        <a:srgbClr val="0097A7"/>
      </a:folHlink>
    </a:clrScheme>
    <a:fontScheme name="Office">
      <a:majorFont>
        <a:latin typeface="Arial"/>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Arial"/>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tint val="100000"/>
                <a:shade val="100000"/>
                <a:satMod val="130000"/>
              </a:schemeClr>
            </a:gs>
            <a:gs pos="100000">
              <a:schemeClr val="phClr">
                <a:tint val="50000"/>
                <a:shade val="10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635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solidFill>
          <a:schemeClr val="bg1"/>
        </a:solidFill>
        <a:ln w="28575">
          <a:solidFill>
            <a:srgbClr val="FF0000"/>
          </a:solidFill>
        </a:ln>
      </a:spPr>
      <a:bodyPr/>
      <a:lstStyle/>
      <a:style>
        <a:lnRef idx="2">
          <a:schemeClr val="accent1">
            <a:shade val="50000"/>
          </a:schemeClr>
        </a:lnRef>
        <a:fillRef idx="1">
          <a:schemeClr val="accent1"/>
        </a:fillRef>
        <a:effectRef idx="0">
          <a:schemeClr val="accent1"/>
        </a:effectRef>
        <a:fontRef idx="minor">
          <a:schemeClr val="lt1"/>
        </a:fontRef>
      </a:style>
    </a:lnDef>
    <a:txDef>
      <a:spPr>
        <a:noFill/>
        <a:ln>
          <a:noFill/>
        </a:ln>
      </a:spPr>
      <a:bodyPr wrap="none" lIns="91440" tIns="0" rIns="91440" bIns="0" rtlCol="0">
        <a:spAutoFit/>
      </a:bodyPr>
      <a:lstStyle>
        <a:defPPr algn="ctr">
          <a:defRPr sz="1400" dirty="0"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Standard DRC PPT Template" id="{D071F7F3-8C74-0A4D-927D-299A4CD59E0E}" vid="{5BA67DF0-AFA1-B04C-B15A-C30A5337C267}"/>
    </a:ext>
  </a:extLst>
</a:theme>
</file>

<file path=ppt/theme/theme6.xml><?xml version="1.0" encoding="utf-8"?>
<a:theme xmlns:a="http://schemas.openxmlformats.org/drawingml/2006/main" name="1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635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solidFill>
          <a:schemeClr val="bg1"/>
        </a:solidFill>
        <a:ln w="28575">
          <a:solidFill>
            <a:srgbClr val="FF0000"/>
          </a:solidFill>
        </a:ln>
      </a:spPr>
      <a:bodyPr/>
      <a:lstStyle/>
      <a:style>
        <a:lnRef idx="2">
          <a:schemeClr val="accent1">
            <a:shade val="50000"/>
          </a:schemeClr>
        </a:lnRef>
        <a:fillRef idx="1">
          <a:schemeClr val="accent1"/>
        </a:fillRef>
        <a:effectRef idx="0">
          <a:schemeClr val="accent1"/>
        </a:effectRef>
        <a:fontRef idx="minor">
          <a:schemeClr val="lt1"/>
        </a:fontRef>
      </a:style>
    </a:lnDef>
    <a:txDef>
      <a:spPr>
        <a:noFill/>
        <a:ln>
          <a:noFill/>
        </a:ln>
      </a:spPr>
      <a:bodyPr wrap="none" lIns="91440" tIns="0" rIns="91440" bIns="0" rtlCol="0">
        <a:spAutoFit/>
      </a:bodyPr>
      <a:lstStyle>
        <a:defPPr algn="ctr">
          <a:defRPr sz="1400" dirty="0" smtClean="0">
            <a:latin typeface="Arial" pitchFamily="34" charset="0"/>
            <a:cs typeface="Arial" pitchFamily="34" charset="0"/>
          </a:defRPr>
        </a:defPPr>
      </a:lstStyle>
    </a:txDef>
  </a:objectDefaults>
  <a:extraClrSchemeLst/>
</a:theme>
</file>

<file path=ppt/theme/theme7.xml><?xml version="1.0" encoding="utf-8"?>
<a:theme xmlns:a="http://schemas.openxmlformats.org/drawingml/2006/main" name="52_Custom Desig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1">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635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solidFill>
          <a:schemeClr val="bg1"/>
        </a:solidFill>
        <a:ln w="28575">
          <a:solidFill>
            <a:srgbClr val="FF0000"/>
          </a:solidFill>
        </a:ln>
      </a:spPr>
      <a:bodyPr/>
      <a:lstStyle/>
      <a:style>
        <a:lnRef idx="2">
          <a:schemeClr val="accent1">
            <a:shade val="50000"/>
          </a:schemeClr>
        </a:lnRef>
        <a:fillRef idx="1">
          <a:schemeClr val="accent1"/>
        </a:fillRef>
        <a:effectRef idx="0">
          <a:schemeClr val="accent1"/>
        </a:effectRef>
        <a:fontRef idx="minor">
          <a:schemeClr val="lt1"/>
        </a:fontRef>
      </a:style>
    </a:lnDef>
    <a:txDef>
      <a:spPr>
        <a:noFill/>
        <a:ln>
          <a:noFill/>
        </a:ln>
      </a:spPr>
      <a:bodyPr wrap="none" lIns="91440" tIns="0" rIns="91440" bIns="0" rtlCol="0">
        <a:spAutoFit/>
      </a:bodyPr>
      <a:lstStyle>
        <a:defPPr algn="ctr">
          <a:defRPr sz="1400" dirty="0" smtClean="0">
            <a:latin typeface="Arial" pitchFamily="34" charset="0"/>
            <a:cs typeface="Arial" pitchFamily="34" charset="0"/>
          </a:defRPr>
        </a:defPPr>
      </a:lstStyle>
    </a:txDef>
  </a:objectDefaults>
  <a:extraClrSchemeLst/>
</a:theme>
</file>

<file path=ppt/theme/theme8.xml><?xml version="1.0" encoding="utf-8"?>
<a:theme xmlns:a="http://schemas.openxmlformats.org/drawingml/2006/main" name="34_Custom Design">
  <a:themeElements>
    <a:clrScheme name="Custom 33">
      <a:dk1>
        <a:srgbClr val="000000"/>
      </a:dk1>
      <a:lt1>
        <a:srgbClr val="FFFFFF"/>
      </a:lt1>
      <a:dk2>
        <a:srgbClr val="775F55"/>
      </a:dk2>
      <a:lt2>
        <a:srgbClr val="EBDDC3"/>
      </a:lt2>
      <a:accent1>
        <a:srgbClr val="94B6D2"/>
      </a:accent1>
      <a:accent2>
        <a:srgbClr val="DD8047"/>
      </a:accent2>
      <a:accent3>
        <a:srgbClr val="006340"/>
      </a:accent3>
      <a:accent4>
        <a:srgbClr val="D8B25C"/>
      </a:accent4>
      <a:accent5>
        <a:srgbClr val="7BA79D"/>
      </a:accent5>
      <a:accent6>
        <a:srgbClr val="968C8C"/>
      </a:accent6>
      <a:hlink>
        <a:srgbClr val="F7B615"/>
      </a:hlink>
      <a:folHlink>
        <a:srgbClr val="704404"/>
      </a:folHlink>
    </a:clrScheme>
    <a:fontScheme name="Custom 1">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635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solidFill>
          <a:schemeClr val="bg1"/>
        </a:solidFill>
        <a:ln w="28575">
          <a:solidFill>
            <a:srgbClr val="FF0000"/>
          </a:solidFill>
        </a:ln>
      </a:spPr>
      <a:bodyPr/>
      <a:lstStyle/>
      <a:style>
        <a:lnRef idx="2">
          <a:schemeClr val="accent1">
            <a:shade val="50000"/>
          </a:schemeClr>
        </a:lnRef>
        <a:fillRef idx="1">
          <a:schemeClr val="accent1"/>
        </a:fillRef>
        <a:effectRef idx="0">
          <a:schemeClr val="accent1"/>
        </a:effectRef>
        <a:fontRef idx="minor">
          <a:schemeClr val="lt1"/>
        </a:fontRef>
      </a:style>
    </a:lnDef>
    <a:txDef>
      <a:spPr>
        <a:noFill/>
        <a:ln>
          <a:noFill/>
        </a:ln>
      </a:spPr>
      <a:bodyPr wrap="none" lIns="91440" tIns="0" rIns="91440" bIns="0" rtlCol="0">
        <a:spAutoFit/>
      </a:bodyPr>
      <a:lstStyle>
        <a:defPPr algn="ctr">
          <a:defRPr sz="1400" dirty="0" smtClean="0">
            <a:latin typeface="Arial" pitchFamily="34" charset="0"/>
            <a:cs typeface="Arial" pitchFamily="34" charset="0"/>
          </a:defRPr>
        </a:defPPr>
      </a:lstStyle>
    </a:txDef>
  </a:objectDefaults>
  <a:extraClrSchemeLst/>
</a:theme>
</file>

<file path=ppt/theme/theme9.xml><?xml version="1.0" encoding="utf-8"?>
<a:theme xmlns:a="http://schemas.openxmlformats.org/drawingml/2006/main" name="3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635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solidFill>
          <a:schemeClr val="bg1"/>
        </a:solidFill>
        <a:ln w="28575">
          <a:solidFill>
            <a:srgbClr val="FF0000"/>
          </a:solidFill>
        </a:ln>
      </a:spPr>
      <a:bodyPr/>
      <a:lstStyle/>
      <a:style>
        <a:lnRef idx="2">
          <a:schemeClr val="accent1">
            <a:shade val="50000"/>
          </a:schemeClr>
        </a:lnRef>
        <a:fillRef idx="1">
          <a:schemeClr val="accent1"/>
        </a:fillRef>
        <a:effectRef idx="0">
          <a:schemeClr val="accent1"/>
        </a:effectRef>
        <a:fontRef idx="minor">
          <a:schemeClr val="lt1"/>
        </a:fontRef>
      </a:style>
    </a:lnDef>
    <a:txDef>
      <a:spPr>
        <a:noFill/>
        <a:ln>
          <a:noFill/>
        </a:ln>
      </a:spPr>
      <a:bodyPr wrap="none" lIns="91440" tIns="0" rIns="91440" bIns="0" rtlCol="0">
        <a:spAutoFit/>
      </a:bodyPr>
      <a:lstStyle>
        <a:defPPr algn="ctr">
          <a:defRPr sz="1400" dirty="0" smtClean="0">
            <a:latin typeface="Arial" pitchFamily="34" charset="0"/>
            <a:cs typeface="Arial" pitchFamily="34"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6860</TotalTime>
  <Words>392</Words>
  <Application>Microsoft Macintosh PowerPoint</Application>
  <PresentationFormat>Widescreen</PresentationFormat>
  <Paragraphs>108</Paragraphs>
  <Slides>11</Slides>
  <Notes>10</Notes>
  <HiddenSlides>0</HiddenSlides>
  <MMClips>0</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11</vt:i4>
      </vt:variant>
    </vt:vector>
  </HeadingPairs>
  <TitlesOfParts>
    <vt:vector size="37" baseType="lpstr">
      <vt:lpstr>Calibri</vt:lpstr>
      <vt:lpstr>Roboto Medium</vt:lpstr>
      <vt:lpstr>Roboto Lt</vt:lpstr>
      <vt:lpstr>Montserrat SemiBold</vt:lpstr>
      <vt:lpstr>Aptos Display</vt:lpstr>
      <vt:lpstr>Roboto</vt:lpstr>
      <vt:lpstr>Roboto Light</vt:lpstr>
      <vt:lpstr>Palatino</vt:lpstr>
      <vt:lpstr>Montserrat Medium</vt:lpstr>
      <vt:lpstr>Roboto Black</vt:lpstr>
      <vt:lpstr>Montserrat</vt:lpstr>
      <vt:lpstr>Aptos</vt:lpstr>
      <vt:lpstr>Arial</vt:lpstr>
      <vt:lpstr>Helvetica Neue</vt:lpstr>
      <vt:lpstr>Tahoma</vt:lpstr>
      <vt:lpstr>26_Custom Design</vt:lpstr>
      <vt:lpstr>70_Custom Design</vt:lpstr>
      <vt:lpstr>Demo1</vt:lpstr>
      <vt:lpstr>1_Office Theme</vt:lpstr>
      <vt:lpstr>7_Custom Design</vt:lpstr>
      <vt:lpstr>19_Custom Design</vt:lpstr>
      <vt:lpstr>52_Custom Design</vt:lpstr>
      <vt:lpstr>34_Custom Design</vt:lpstr>
      <vt:lpstr>31_Custom Design</vt:lpstr>
      <vt:lpstr>74_Custom Design</vt:lpstr>
      <vt:lpstr>42_Custom Design</vt:lpstr>
      <vt:lpstr>PowerPoint Presentation</vt:lpstr>
      <vt:lpstr>Recommendation Letter</vt:lpstr>
      <vt:lpstr>PowerPoint Presentation</vt:lpstr>
      <vt:lpstr>PowerPoint Presentation</vt:lpstr>
      <vt:lpstr>PowerPoint Presentation</vt:lpstr>
      <vt:lpstr>DEFENSE CUSTOMERS</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Conrado Herrera</dc:creator>
  <cp:keywords/>
  <dc:description/>
  <cp:lastModifiedBy>Conrado Herrera</cp:lastModifiedBy>
  <cp:revision>11</cp:revision>
  <dcterms:created xsi:type="dcterms:W3CDTF">2026-01-20T00:33:58Z</dcterms:created>
  <dcterms:modified xsi:type="dcterms:W3CDTF">2026-02-04T17:14:07Z</dcterms:modified>
  <cp:category/>
</cp:coreProperties>
</file>